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3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4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5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7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8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9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10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11.xml" ContentType="application/vnd.openxmlformats-officedocument.presentationml.notesSlide+xml"/>
  <Override PartName="/ppt/tags/tag40.xml" ContentType="application/vnd.openxmlformats-officedocument.presentationml.tags+xml"/>
  <Override PartName="/ppt/notesSlides/notesSlide12.xml" ContentType="application/vnd.openxmlformats-officedocument.presentationml.notesSlide+xml"/>
  <Override PartName="/ppt/tags/tag41.xml" ContentType="application/vnd.openxmlformats-officedocument.presentationml.tags+xml"/>
  <Override PartName="/ppt/notesSlides/notesSlide13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notesSlides/notesSlide14.xml" ContentType="application/vnd.openxmlformats-officedocument.presentationml.notesSlide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notesSlides/notesSlide15.xml" ContentType="application/vnd.openxmlformats-officedocument.presentationml.notesSlide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notesSlides/notesSlide16.xml" ContentType="application/vnd.openxmlformats-officedocument.presentationml.notesSlide+xml"/>
  <Override PartName="/ppt/tags/tag52.xml" ContentType="application/vnd.openxmlformats-officedocument.presentationml.tags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1049" r:id="rId2"/>
    <p:sldId id="448" r:id="rId3"/>
    <p:sldId id="508" r:id="rId4"/>
    <p:sldId id="1053" r:id="rId5"/>
    <p:sldId id="866" r:id="rId6"/>
    <p:sldId id="989" r:id="rId7"/>
    <p:sldId id="988" r:id="rId8"/>
    <p:sldId id="574" r:id="rId9"/>
    <p:sldId id="862" r:id="rId10"/>
    <p:sldId id="906" r:id="rId11"/>
    <p:sldId id="1055" r:id="rId12"/>
    <p:sldId id="994" r:id="rId13"/>
    <p:sldId id="638" r:id="rId14"/>
    <p:sldId id="864" r:id="rId15"/>
    <p:sldId id="990" r:id="rId16"/>
    <p:sldId id="870" r:id="rId17"/>
    <p:sldId id="1057" r:id="rId18"/>
    <p:sldId id="639" r:id="rId19"/>
    <p:sldId id="911" r:id="rId20"/>
    <p:sldId id="640" r:id="rId21"/>
    <p:sldId id="992" r:id="rId22"/>
    <p:sldId id="410" r:id="rId23"/>
    <p:sldId id="1050" r:id="rId24"/>
    <p:sldId id="914" r:id="rId25"/>
    <p:sldId id="869" r:id="rId26"/>
    <p:sldId id="1059" r:id="rId27"/>
    <p:sldId id="790" r:id="rId28"/>
    <p:sldId id="1061" r:id="rId29"/>
    <p:sldId id="953" r:id="rId30"/>
    <p:sldId id="1119" r:id="rId31"/>
    <p:sldId id="1120" r:id="rId32"/>
    <p:sldId id="1121" r:id="rId33"/>
    <p:sldId id="1122" r:id="rId3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DE91F03F-3BD1-4B7E-9A88-FB5BEC634FAD}">
          <p14:sldIdLst>
            <p14:sldId id="1049"/>
            <p14:sldId id="448"/>
            <p14:sldId id="508"/>
            <p14:sldId id="1053"/>
            <p14:sldId id="866"/>
            <p14:sldId id="989"/>
            <p14:sldId id="988"/>
            <p14:sldId id="574"/>
            <p14:sldId id="862"/>
            <p14:sldId id="906"/>
            <p14:sldId id="1055"/>
            <p14:sldId id="994"/>
            <p14:sldId id="638"/>
            <p14:sldId id="864"/>
            <p14:sldId id="990"/>
            <p14:sldId id="870"/>
            <p14:sldId id="1057"/>
            <p14:sldId id="639"/>
            <p14:sldId id="911"/>
            <p14:sldId id="640"/>
            <p14:sldId id="992"/>
            <p14:sldId id="410"/>
            <p14:sldId id="1050"/>
            <p14:sldId id="914"/>
            <p14:sldId id="869"/>
            <p14:sldId id="1059"/>
            <p14:sldId id="790"/>
            <p14:sldId id="1061"/>
          </p14:sldIdLst>
        </p14:section>
        <p14:section name="标注页" id="{063E7D71-AE7C-436F-850B-E4144684D1B3}">
          <p14:sldIdLst>
            <p14:sldId id="953"/>
            <p14:sldId id="1119"/>
            <p14:sldId id="1120"/>
            <p14:sldId id="1121"/>
            <p14:sldId id="112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371" userDrawn="1">
          <p15:clr>
            <a:srgbClr val="A4A3A4"/>
          </p15:clr>
        </p15:guide>
        <p15:guide id="2" pos="408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n mingxuan" initials="p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6A4F"/>
    <a:srgbClr val="1B4332"/>
    <a:srgbClr val="081C15"/>
    <a:srgbClr val="FFFFFF"/>
    <a:srgbClr val="082315"/>
    <a:srgbClr val="E5E5E5"/>
    <a:srgbClr val="E0E0E0"/>
    <a:srgbClr val="F5F7F9"/>
    <a:srgbClr val="E1E1E1"/>
    <a:srgbClr val="E4E4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E3BF13A-7566-42A2-A6E2-3D226CC262AB}" v="36" dt="2022-01-05T10:18:19.5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209" autoAdjust="0"/>
    <p:restoredTop sz="94660"/>
  </p:normalViewPr>
  <p:slideViewPr>
    <p:cSldViewPr>
      <p:cViewPr varScale="1">
        <p:scale>
          <a:sx n="81" d="100"/>
          <a:sy n="81" d="100"/>
        </p:scale>
        <p:origin x="235" y="67"/>
      </p:cViewPr>
      <p:guideLst>
        <p:guide orient="horz" pos="1371"/>
        <p:guide pos="4086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92" d="100"/>
          <a:sy n="92" d="100"/>
        </p:scale>
        <p:origin x="2550" y="102"/>
      </p:cViewPr>
      <p:guideLst/>
    </p:cSldViewPr>
  </p:notesViewPr>
  <p:gridSpacing cx="208800" cy="20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in Zhang (FA Talent)" userId="474f572f-8271-4f60-858e-cee871e0aec6" providerId="ADAL" clId="{8E3BF13A-7566-42A2-A6E2-3D226CC262AB}"/>
    <pc:docChg chg="undo custSel delSld modSld addSection modSection">
      <pc:chgData name="Xin Zhang (FA Talent)" userId="474f572f-8271-4f60-858e-cee871e0aec6" providerId="ADAL" clId="{8E3BF13A-7566-42A2-A6E2-3D226CC262AB}" dt="2022-01-07T11:14:59.700" v="6171"/>
      <pc:docMkLst>
        <pc:docMk/>
      </pc:docMkLst>
      <pc:sldChg chg="addSp delSp modSp mod">
        <pc:chgData name="Xin Zhang (FA Talent)" userId="474f572f-8271-4f60-858e-cee871e0aec6" providerId="ADAL" clId="{8E3BF13A-7566-42A2-A6E2-3D226CC262AB}" dt="2022-01-05T10:15:04.696" v="6113" actId="14100"/>
        <pc:sldMkLst>
          <pc:docMk/>
          <pc:sldMk cId="0" sldId="410"/>
        </pc:sldMkLst>
        <pc:spChg chg="mod">
          <ac:chgData name="Xin Zhang (FA Talent)" userId="474f572f-8271-4f60-858e-cee871e0aec6" providerId="ADAL" clId="{8E3BF13A-7566-42A2-A6E2-3D226CC262AB}" dt="2022-01-05T09:57:22.430" v="4334" actId="947"/>
          <ac:spMkLst>
            <pc:docMk/>
            <pc:sldMk cId="0" sldId="410"/>
            <ac:spMk id="7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2.434" v="4338" actId="947"/>
          <ac:spMkLst>
            <pc:docMk/>
            <pc:sldMk cId="0" sldId="410"/>
            <ac:spMk id="8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2.438" v="4342" actId="947"/>
          <ac:spMkLst>
            <pc:docMk/>
            <pc:sldMk cId="0" sldId="410"/>
            <ac:spMk id="9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2.726" v="4540" actId="947"/>
          <ac:spMkLst>
            <pc:docMk/>
            <pc:sldMk cId="0" sldId="410"/>
            <ac:spMk id="10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2.727" v="4542" actId="947"/>
          <ac:spMkLst>
            <pc:docMk/>
            <pc:sldMk cId="0" sldId="410"/>
            <ac:spMk id="11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2.442" v="4346" actId="947"/>
          <ac:spMkLst>
            <pc:docMk/>
            <pc:sldMk cId="0" sldId="410"/>
            <ac:spMk id="12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2.445" v="4350" actId="947"/>
          <ac:spMkLst>
            <pc:docMk/>
            <pc:sldMk cId="0" sldId="410"/>
            <ac:spMk id="13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2.449" v="4354" actId="947"/>
          <ac:spMkLst>
            <pc:docMk/>
            <pc:sldMk cId="0" sldId="410"/>
            <ac:spMk id="14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2.719" v="4533" actId="947"/>
          <ac:spMkLst>
            <pc:docMk/>
            <pc:sldMk cId="0" sldId="410"/>
            <ac:spMk id="15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2.723" v="4537" actId="947"/>
          <ac:spMkLst>
            <pc:docMk/>
            <pc:sldMk cId="0" sldId="410"/>
            <ac:spMk id="16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2.454" v="4358" actId="947"/>
          <ac:spMkLst>
            <pc:docMk/>
            <pc:sldMk cId="0" sldId="410"/>
            <ac:spMk id="17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2.457" v="4362" actId="947"/>
          <ac:spMkLst>
            <pc:docMk/>
            <pc:sldMk cId="0" sldId="410"/>
            <ac:spMk id="18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2.461" v="4366" actId="947"/>
          <ac:spMkLst>
            <pc:docMk/>
            <pc:sldMk cId="0" sldId="410"/>
            <ac:spMk id="19" creationId="{00000000-0000-0000-0000-000000000000}"/>
          </ac:spMkLst>
        </pc:spChg>
        <pc:spChg chg="del mod">
          <ac:chgData name="Xin Zhang (FA Talent)" userId="474f572f-8271-4f60-858e-cee871e0aec6" providerId="ADAL" clId="{8E3BF13A-7566-42A2-A6E2-3D226CC262AB}" dt="2022-01-05T10:12:41.454" v="6083" actId="478"/>
          <ac:spMkLst>
            <pc:docMk/>
            <pc:sldMk cId="0" sldId="410"/>
            <ac:spMk id="20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2.716" v="4530" actId="947"/>
          <ac:spMkLst>
            <pc:docMk/>
            <pc:sldMk cId="0" sldId="410"/>
            <ac:spMk id="21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2.465" v="4370" actId="947"/>
          <ac:spMkLst>
            <pc:docMk/>
            <pc:sldMk cId="0" sldId="410"/>
            <ac:spMk id="22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2.469" v="4374" actId="947"/>
          <ac:spMkLst>
            <pc:docMk/>
            <pc:sldMk cId="0" sldId="410"/>
            <ac:spMk id="23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2.472" v="4378" actId="947"/>
          <ac:spMkLst>
            <pc:docMk/>
            <pc:sldMk cId="0" sldId="410"/>
            <ac:spMk id="24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2.476" v="4382" actId="947"/>
          <ac:spMkLst>
            <pc:docMk/>
            <pc:sldMk cId="0" sldId="410"/>
            <ac:spMk id="25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2.717" v="4531" actId="947"/>
          <ac:spMkLst>
            <pc:docMk/>
            <pc:sldMk cId="0" sldId="410"/>
            <ac:spMk id="26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2.480" v="4386" actId="947"/>
          <ac:spMkLst>
            <pc:docMk/>
            <pc:sldMk cId="0" sldId="410"/>
            <ac:spMk id="27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2.484" v="4390" actId="947"/>
          <ac:spMkLst>
            <pc:docMk/>
            <pc:sldMk cId="0" sldId="410"/>
            <ac:spMk id="28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2.488" v="4394" actId="947"/>
          <ac:spMkLst>
            <pc:docMk/>
            <pc:sldMk cId="0" sldId="410"/>
            <ac:spMk id="29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2.492" v="4398" actId="947"/>
          <ac:spMkLst>
            <pc:docMk/>
            <pc:sldMk cId="0" sldId="410"/>
            <ac:spMk id="30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2.727" v="4541" actId="947"/>
          <ac:spMkLst>
            <pc:docMk/>
            <pc:sldMk cId="0" sldId="410"/>
            <ac:spMk id="31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2.496" v="4402" actId="947"/>
          <ac:spMkLst>
            <pc:docMk/>
            <pc:sldMk cId="0" sldId="410"/>
            <ac:spMk id="32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2.500" v="4406" actId="947"/>
          <ac:spMkLst>
            <pc:docMk/>
            <pc:sldMk cId="0" sldId="410"/>
            <ac:spMk id="33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2.508" v="4414" actId="947"/>
          <ac:spMkLst>
            <pc:docMk/>
            <pc:sldMk cId="0" sldId="410"/>
            <ac:spMk id="34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14:49.731" v="6105" actId="1076"/>
          <ac:spMkLst>
            <pc:docMk/>
            <pc:sldMk cId="0" sldId="410"/>
            <ac:spMk id="36" creationId="{00000000-0000-0000-0000-000000000000}"/>
          </ac:spMkLst>
        </pc:spChg>
        <pc:spChg chg="del mod">
          <ac:chgData name="Xin Zhang (FA Talent)" userId="474f572f-8271-4f60-858e-cee871e0aec6" providerId="ADAL" clId="{8E3BF13A-7566-42A2-A6E2-3D226CC262AB}" dt="2022-01-05T10:14:54.749" v="6106" actId="21"/>
          <ac:spMkLst>
            <pc:docMk/>
            <pc:sldMk cId="0" sldId="410"/>
            <ac:spMk id="37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2.392" v="4294" actId="947"/>
          <ac:spMkLst>
            <pc:docMk/>
            <pc:sldMk cId="0" sldId="410"/>
            <ac:spMk id="38" creationId="{00000000-0000-0000-0000-000000000000}"/>
          </ac:spMkLst>
        </pc:spChg>
        <pc:spChg chg="del mod">
          <ac:chgData name="Xin Zhang (FA Talent)" userId="474f572f-8271-4f60-858e-cee871e0aec6" providerId="ADAL" clId="{8E3BF13A-7566-42A2-A6E2-3D226CC262AB}" dt="2022-01-05T10:12:41.454" v="6083" actId="478"/>
          <ac:spMkLst>
            <pc:docMk/>
            <pc:sldMk cId="0" sldId="410"/>
            <ac:spMk id="40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14:49.731" v="6105" actId="1076"/>
          <ac:spMkLst>
            <pc:docMk/>
            <pc:sldMk cId="0" sldId="410"/>
            <ac:spMk id="42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14:45.179" v="6104" actId="1076"/>
          <ac:spMkLst>
            <pc:docMk/>
            <pc:sldMk cId="0" sldId="410"/>
            <ac:spMk id="43" creationId="{00000000-0000-0000-0000-000000000000}"/>
          </ac:spMkLst>
        </pc:spChg>
        <pc:spChg chg="del mod">
          <ac:chgData name="Xin Zhang (FA Talent)" userId="474f572f-8271-4f60-858e-cee871e0aec6" providerId="ADAL" clId="{8E3BF13A-7566-42A2-A6E2-3D226CC262AB}" dt="2022-01-05T10:12:41.454" v="6083" actId="478"/>
          <ac:spMkLst>
            <pc:docMk/>
            <pc:sldMk cId="0" sldId="410"/>
            <ac:spMk id="44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14:49.731" v="6105" actId="1076"/>
          <ac:spMkLst>
            <pc:docMk/>
            <pc:sldMk cId="0" sldId="410"/>
            <ac:spMk id="45" creationId="{00000000-0000-0000-0000-000000000000}"/>
          </ac:spMkLst>
        </pc:spChg>
        <pc:spChg chg="del mod">
          <ac:chgData name="Xin Zhang (FA Talent)" userId="474f572f-8271-4f60-858e-cee871e0aec6" providerId="ADAL" clId="{8E3BF13A-7566-42A2-A6E2-3D226CC262AB}" dt="2022-01-05T10:12:41.454" v="6083" actId="478"/>
          <ac:spMkLst>
            <pc:docMk/>
            <pc:sldMk cId="0" sldId="410"/>
            <ac:spMk id="46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2.708" v="4523" actId="947"/>
          <ac:spMkLst>
            <pc:docMk/>
            <pc:sldMk cId="0" sldId="410"/>
            <ac:spMk id="47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14:49.731" v="6105" actId="1076"/>
          <ac:spMkLst>
            <pc:docMk/>
            <pc:sldMk cId="0" sldId="410"/>
            <ac:spMk id="48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2.517" v="4422" actId="947"/>
          <ac:spMkLst>
            <pc:docMk/>
            <pc:sldMk cId="0" sldId="410"/>
            <ac:spMk id="49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2.550" v="4450" actId="947"/>
          <ac:spMkLst>
            <pc:docMk/>
            <pc:sldMk cId="0" sldId="410"/>
            <ac:spMk id="50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2.512" v="4418" actId="947"/>
          <ac:spMkLst>
            <pc:docMk/>
            <pc:sldMk cId="0" sldId="410"/>
            <ac:spMk id="51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2.554" v="4454" actId="947"/>
          <ac:spMkLst>
            <pc:docMk/>
            <pc:sldMk cId="0" sldId="410"/>
            <ac:spMk id="52" creationId="{00000000-0000-0000-0000-000000000000}"/>
          </ac:spMkLst>
        </pc:spChg>
        <pc:spChg chg="del mod">
          <ac:chgData name="Xin Zhang (FA Talent)" userId="474f572f-8271-4f60-858e-cee871e0aec6" providerId="ADAL" clId="{8E3BF13A-7566-42A2-A6E2-3D226CC262AB}" dt="2022-01-05T10:12:41.454" v="6083" actId="478"/>
          <ac:spMkLst>
            <pc:docMk/>
            <pc:sldMk cId="0" sldId="410"/>
            <ac:spMk id="53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2.406" v="4310" actId="947"/>
          <ac:spMkLst>
            <pc:docMk/>
            <pc:sldMk cId="0" sldId="410"/>
            <ac:spMk id="64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2.395" v="4298" actId="947"/>
          <ac:spMkLst>
            <pc:docMk/>
            <pc:sldMk cId="0" sldId="410"/>
            <ac:spMk id="65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2.399" v="4302" actId="947"/>
          <ac:spMkLst>
            <pc:docMk/>
            <pc:sldMk cId="0" sldId="410"/>
            <ac:spMk id="66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2.701" v="4516" actId="947"/>
          <ac:spMkLst>
            <pc:docMk/>
            <pc:sldMk cId="0" sldId="410"/>
            <ac:spMk id="67" creationId="{00000000-0000-0000-0000-000000000000}"/>
          </ac:spMkLst>
        </pc:spChg>
        <pc:spChg chg="add mod">
          <ac:chgData name="Xin Zhang (FA Talent)" userId="474f572f-8271-4f60-858e-cee871e0aec6" providerId="ADAL" clId="{8E3BF13A-7566-42A2-A6E2-3D226CC262AB}" dt="2022-01-05T10:13:22.398" v="6092" actId="14100"/>
          <ac:spMkLst>
            <pc:docMk/>
            <pc:sldMk cId="0" sldId="410"/>
            <ac:spMk id="68" creationId="{60FF04E8-0BC9-4F24-A2AE-58F631C78D26}"/>
          </ac:spMkLst>
        </pc:spChg>
        <pc:spChg chg="mod">
          <ac:chgData name="Xin Zhang (FA Talent)" userId="474f572f-8271-4f60-858e-cee871e0aec6" providerId="ADAL" clId="{8E3BF13A-7566-42A2-A6E2-3D226CC262AB}" dt="2022-01-05T10:14:49.731" v="6105" actId="1076"/>
          <ac:spMkLst>
            <pc:docMk/>
            <pc:sldMk cId="0" sldId="410"/>
            <ac:spMk id="69" creationId="{00000000-0000-0000-0000-000000000000}"/>
          </ac:spMkLst>
        </pc:spChg>
        <pc:spChg chg="add del mod">
          <ac:chgData name="Xin Zhang (FA Talent)" userId="474f572f-8271-4f60-858e-cee871e0aec6" providerId="ADAL" clId="{8E3BF13A-7566-42A2-A6E2-3D226CC262AB}" dt="2022-01-05T10:12:57.756" v="6087" actId="478"/>
          <ac:spMkLst>
            <pc:docMk/>
            <pc:sldMk cId="0" sldId="410"/>
            <ac:spMk id="70" creationId="{9C537E09-DBFE-409A-8774-83CEF6EDA4E1}"/>
          </ac:spMkLst>
        </pc:spChg>
        <pc:spChg chg="add del mod">
          <ac:chgData name="Xin Zhang (FA Talent)" userId="474f572f-8271-4f60-858e-cee871e0aec6" providerId="ADAL" clId="{8E3BF13A-7566-42A2-A6E2-3D226CC262AB}" dt="2022-01-05T10:12:57.756" v="6087" actId="478"/>
          <ac:spMkLst>
            <pc:docMk/>
            <pc:sldMk cId="0" sldId="410"/>
            <ac:spMk id="71" creationId="{A95B4D55-6819-49CB-AB6A-B7B2D2ECC7CA}"/>
          </ac:spMkLst>
        </pc:spChg>
        <pc:spChg chg="add del mod">
          <ac:chgData name="Xin Zhang (FA Talent)" userId="474f572f-8271-4f60-858e-cee871e0aec6" providerId="ADAL" clId="{8E3BF13A-7566-42A2-A6E2-3D226CC262AB}" dt="2022-01-05T10:12:57.756" v="6087" actId="478"/>
          <ac:spMkLst>
            <pc:docMk/>
            <pc:sldMk cId="0" sldId="410"/>
            <ac:spMk id="72" creationId="{5C64FEEC-D092-4A4B-8FDE-4AB4C5C5154F}"/>
          </ac:spMkLst>
        </pc:spChg>
        <pc:spChg chg="add mod">
          <ac:chgData name="Xin Zhang (FA Talent)" userId="474f572f-8271-4f60-858e-cee871e0aec6" providerId="ADAL" clId="{8E3BF13A-7566-42A2-A6E2-3D226CC262AB}" dt="2022-01-05T10:13:26.698" v="6093" actId="571"/>
          <ac:spMkLst>
            <pc:docMk/>
            <pc:sldMk cId="0" sldId="410"/>
            <ac:spMk id="73" creationId="{2D473D6B-B95B-4795-8657-A18C8CE05CBA}"/>
          </ac:spMkLst>
        </pc:spChg>
        <pc:spChg chg="add mod">
          <ac:chgData name="Xin Zhang (FA Talent)" userId="474f572f-8271-4f60-858e-cee871e0aec6" providerId="ADAL" clId="{8E3BF13A-7566-42A2-A6E2-3D226CC262AB}" dt="2022-01-05T10:13:27.801" v="6094" actId="571"/>
          <ac:spMkLst>
            <pc:docMk/>
            <pc:sldMk cId="0" sldId="410"/>
            <ac:spMk id="74" creationId="{BA708FD8-1854-4C7E-A6F6-8E0A67FE5015}"/>
          </ac:spMkLst>
        </pc:spChg>
        <pc:spChg chg="add mod">
          <ac:chgData name="Xin Zhang (FA Talent)" userId="474f572f-8271-4f60-858e-cee871e0aec6" providerId="ADAL" clId="{8E3BF13A-7566-42A2-A6E2-3D226CC262AB}" dt="2022-01-05T10:13:28.212" v="6095" actId="571"/>
          <ac:spMkLst>
            <pc:docMk/>
            <pc:sldMk cId="0" sldId="410"/>
            <ac:spMk id="75" creationId="{F42C616E-536A-4A14-BFCC-026BF6DB673E}"/>
          </ac:spMkLst>
        </pc:spChg>
        <pc:spChg chg="add mod">
          <ac:chgData name="Xin Zhang (FA Talent)" userId="474f572f-8271-4f60-858e-cee871e0aec6" providerId="ADAL" clId="{8E3BF13A-7566-42A2-A6E2-3D226CC262AB}" dt="2022-01-05T10:14:13.873" v="6098" actId="207"/>
          <ac:spMkLst>
            <pc:docMk/>
            <pc:sldMk cId="0" sldId="410"/>
            <ac:spMk id="76" creationId="{35FFD7BF-2354-41DB-AFB7-1665ED606F9B}"/>
          </ac:spMkLst>
        </pc:spChg>
        <pc:spChg chg="mod">
          <ac:chgData name="Xin Zhang (FA Talent)" userId="474f572f-8271-4f60-858e-cee871e0aec6" providerId="ADAL" clId="{8E3BF13A-7566-42A2-A6E2-3D226CC262AB}" dt="2022-01-05T09:57:22.504" v="4410" actId="947"/>
          <ac:spMkLst>
            <pc:docMk/>
            <pc:sldMk cId="0" sldId="410"/>
            <ac:spMk id="78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2.725" v="4539" actId="947"/>
          <ac:spMkLst>
            <pc:docMk/>
            <pc:sldMk cId="0" sldId="410"/>
            <ac:spMk id="107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14:24.144" v="6100" actId="14100"/>
          <ac:spMkLst>
            <pc:docMk/>
            <pc:sldMk cId="0" sldId="410"/>
            <ac:spMk id="108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2.423" v="4326" actId="947"/>
          <ac:spMkLst>
            <pc:docMk/>
            <pc:sldMk cId="0" sldId="410"/>
            <ac:spMk id="112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14:24.144" v="6100" actId="14100"/>
          <ac:spMkLst>
            <pc:docMk/>
            <pc:sldMk cId="0" sldId="410"/>
            <ac:spMk id="113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2.723" v="4538" actId="947"/>
          <ac:spMkLst>
            <pc:docMk/>
            <pc:sldMk cId="0" sldId="410"/>
            <ac:spMk id="116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14:24.144" v="6100" actId="14100"/>
          <ac:spMkLst>
            <pc:docMk/>
            <pc:sldMk cId="0" sldId="410"/>
            <ac:spMk id="117" creationId="{00000000-0000-0000-0000-000000000000}"/>
          </ac:spMkLst>
        </pc:spChg>
        <pc:spChg chg="add del mod">
          <ac:chgData name="Xin Zhang (FA Talent)" userId="474f572f-8271-4f60-858e-cee871e0aec6" providerId="ADAL" clId="{8E3BF13A-7566-42A2-A6E2-3D226CC262AB}" dt="2022-01-05T10:15:04.696" v="6113" actId="14100"/>
          <ac:spMkLst>
            <pc:docMk/>
            <pc:sldMk cId="0" sldId="410"/>
            <ac:spMk id="120" creationId="{00000000-0000-0000-0000-000000000000}"/>
          </ac:spMkLst>
        </pc:spChg>
        <pc:spChg chg="del mod">
          <ac:chgData name="Xin Zhang (FA Talent)" userId="474f572f-8271-4f60-858e-cee871e0aec6" providerId="ADAL" clId="{8E3BF13A-7566-42A2-A6E2-3D226CC262AB}" dt="2022-01-05T10:14:58.756" v="6108" actId="21"/>
          <ac:spMkLst>
            <pc:docMk/>
            <pc:sldMk cId="0" sldId="410"/>
            <ac:spMk id="124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14:49.731" v="6105" actId="1076"/>
          <ac:spMkLst>
            <pc:docMk/>
            <pc:sldMk cId="0" sldId="410"/>
            <ac:spMk id="238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14:49.731" v="6105" actId="1076"/>
          <ac:spMkLst>
            <pc:docMk/>
            <pc:sldMk cId="0" sldId="410"/>
            <ac:spMk id="254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14:49.731" v="6105" actId="1076"/>
          <ac:spMkLst>
            <pc:docMk/>
            <pc:sldMk cId="0" sldId="410"/>
            <ac:spMk id="256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14:49.731" v="6105" actId="1076"/>
          <ac:spMkLst>
            <pc:docMk/>
            <pc:sldMk cId="0" sldId="410"/>
            <ac:spMk id="258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14:49.731" v="6105" actId="1076"/>
          <ac:spMkLst>
            <pc:docMk/>
            <pc:sldMk cId="0" sldId="410"/>
            <ac:spMk id="259" creationId="{00000000-0000-0000-0000-000000000000}"/>
          </ac:spMkLst>
        </pc:spChg>
      </pc:sldChg>
      <pc:sldChg chg="modSp mod">
        <pc:chgData name="Xin Zhang (FA Talent)" userId="474f572f-8271-4f60-858e-cee871e0aec6" providerId="ADAL" clId="{8E3BF13A-7566-42A2-A6E2-3D226CC262AB}" dt="2022-01-05T09:57:16.742" v="474" actId="947"/>
        <pc:sldMkLst>
          <pc:docMk/>
          <pc:sldMk cId="0" sldId="448"/>
        </pc:sldMkLst>
        <pc:spChg chg="mod">
          <ac:chgData name="Xin Zhang (FA Talent)" userId="474f572f-8271-4f60-858e-cee871e0aec6" providerId="ADAL" clId="{8E3BF13A-7566-42A2-A6E2-3D226CC262AB}" dt="2022-01-05T09:57:16.439" v="234" actId="947"/>
          <ac:spMkLst>
            <pc:docMk/>
            <pc:sldMk cId="0" sldId="448"/>
            <ac:spMk id="3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6.444" v="238" actId="947"/>
          <ac:spMkLst>
            <pc:docMk/>
            <pc:sldMk cId="0" sldId="448"/>
            <ac:spMk id="4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6.448" v="242" actId="947"/>
          <ac:spMkLst>
            <pc:docMk/>
            <pc:sldMk cId="0" sldId="448"/>
            <ac:spMk id="6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6.481" v="278" actId="947"/>
          <ac:spMkLst>
            <pc:docMk/>
            <pc:sldMk cId="0" sldId="448"/>
            <ac:spMk id="9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6.485" v="282" actId="947"/>
          <ac:spMkLst>
            <pc:docMk/>
            <pc:sldMk cId="0" sldId="448"/>
            <ac:spMk id="10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6.488" v="286" actId="947"/>
          <ac:spMkLst>
            <pc:docMk/>
            <pc:sldMk cId="0" sldId="448"/>
            <ac:spMk id="11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6.723" v="455" actId="947"/>
          <ac:spMkLst>
            <pc:docMk/>
            <pc:sldMk cId="0" sldId="448"/>
            <ac:spMk id="12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6.506" v="306" actId="947"/>
          <ac:spMkLst>
            <pc:docMk/>
            <pc:sldMk cId="0" sldId="448"/>
            <ac:spMk id="13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6.514" v="314" actId="947"/>
          <ac:spMkLst>
            <pc:docMk/>
            <pc:sldMk cId="0" sldId="448"/>
            <ac:spMk id="14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6.517" v="318" actId="947"/>
          <ac:spMkLst>
            <pc:docMk/>
            <pc:sldMk cId="0" sldId="448"/>
            <ac:spMk id="15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6.712" v="446" actId="947"/>
          <ac:spMkLst>
            <pc:docMk/>
            <pc:sldMk cId="0" sldId="448"/>
            <ac:spMk id="16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6.521" v="322" actId="947"/>
          <ac:spMkLst>
            <pc:docMk/>
            <pc:sldMk cId="0" sldId="448"/>
            <ac:spMk id="17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6.525" v="326" actId="947"/>
          <ac:spMkLst>
            <pc:docMk/>
            <pc:sldMk cId="0" sldId="448"/>
            <ac:spMk id="18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6.528" v="330" actId="947"/>
          <ac:spMkLst>
            <pc:docMk/>
            <pc:sldMk cId="0" sldId="448"/>
            <ac:spMk id="19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6.720" v="451" actId="947"/>
          <ac:spMkLst>
            <pc:docMk/>
            <pc:sldMk cId="0" sldId="448"/>
            <ac:spMk id="20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6.726" v="458" actId="947"/>
          <ac:spMkLst>
            <pc:docMk/>
            <pc:sldMk cId="0" sldId="448"/>
            <ac:spMk id="21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6.535" v="338" actId="947"/>
          <ac:spMkLst>
            <pc:docMk/>
            <pc:sldMk cId="0" sldId="448"/>
            <ac:spMk id="22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6.539" v="342" actId="947"/>
          <ac:spMkLst>
            <pc:docMk/>
            <pc:sldMk cId="0" sldId="448"/>
            <ac:spMk id="23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6.543" v="346" actId="947"/>
          <ac:spMkLst>
            <pc:docMk/>
            <pc:sldMk cId="0" sldId="448"/>
            <ac:spMk id="24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6.547" v="350" actId="947"/>
          <ac:spMkLst>
            <pc:docMk/>
            <pc:sldMk cId="0" sldId="448"/>
            <ac:spMk id="25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6.721" v="453" actId="947"/>
          <ac:spMkLst>
            <pc:docMk/>
            <pc:sldMk cId="0" sldId="448"/>
            <ac:spMk id="26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6.550" v="354" actId="947"/>
          <ac:spMkLst>
            <pc:docMk/>
            <pc:sldMk cId="0" sldId="448"/>
            <ac:spMk id="27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6.554" v="358" actId="947"/>
          <ac:spMkLst>
            <pc:docMk/>
            <pc:sldMk cId="0" sldId="448"/>
            <ac:spMk id="28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6.557" v="362" actId="947"/>
          <ac:spMkLst>
            <pc:docMk/>
            <pc:sldMk cId="0" sldId="448"/>
            <ac:spMk id="29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6.492" v="290" actId="947"/>
          <ac:spMkLst>
            <pc:docMk/>
            <pc:sldMk cId="0" sldId="448"/>
            <ac:spMk id="30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6.495" v="294" actId="947"/>
          <ac:spMkLst>
            <pc:docMk/>
            <pc:sldMk cId="0" sldId="448"/>
            <ac:spMk id="31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6.561" v="366" actId="947"/>
          <ac:spMkLst>
            <pc:docMk/>
            <pc:sldMk cId="0" sldId="448"/>
            <ac:spMk id="32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6.499" v="298" actId="947"/>
          <ac:spMkLst>
            <pc:docMk/>
            <pc:sldMk cId="0" sldId="448"/>
            <ac:spMk id="33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6.502" v="302" actId="947"/>
          <ac:spMkLst>
            <pc:docMk/>
            <pc:sldMk cId="0" sldId="448"/>
            <ac:spMk id="34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6.571" v="378" actId="947"/>
          <ac:spMkLst>
            <pc:docMk/>
            <pc:sldMk cId="0" sldId="448"/>
            <ac:spMk id="35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6.722" v="454" actId="947"/>
          <ac:spMkLst>
            <pc:docMk/>
            <pc:sldMk cId="0" sldId="448"/>
            <ac:spMk id="36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6.575" v="382" actId="947"/>
          <ac:spMkLst>
            <pc:docMk/>
            <pc:sldMk cId="0" sldId="448"/>
            <ac:spMk id="37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6.718" v="449" actId="947"/>
          <ac:spMkLst>
            <pc:docMk/>
            <pc:sldMk cId="0" sldId="448"/>
            <ac:spMk id="38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6.578" v="386" actId="947"/>
          <ac:spMkLst>
            <pc:docMk/>
            <pc:sldMk cId="0" sldId="448"/>
            <ac:spMk id="39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6.510" v="310" actId="947"/>
          <ac:spMkLst>
            <pc:docMk/>
            <pc:sldMk cId="0" sldId="448"/>
            <ac:spMk id="41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6.424" v="218" actId="947"/>
          <ac:spMkLst>
            <pc:docMk/>
            <pc:sldMk cId="0" sldId="448"/>
            <ac:spMk id="42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6.452" v="246" actId="947"/>
          <ac:spMkLst>
            <pc:docMk/>
            <pc:sldMk cId="0" sldId="448"/>
            <ac:spMk id="44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6.455" v="250" actId="947"/>
          <ac:spMkLst>
            <pc:docMk/>
            <pc:sldMk cId="0" sldId="448"/>
            <ac:spMk id="46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6.459" v="254" actId="947"/>
          <ac:spMkLst>
            <pc:docMk/>
            <pc:sldMk cId="0" sldId="448"/>
            <ac:spMk id="48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6.463" v="258" actId="947"/>
          <ac:spMkLst>
            <pc:docMk/>
            <pc:sldMk cId="0" sldId="448"/>
            <ac:spMk id="49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6.466" v="262" actId="947"/>
          <ac:spMkLst>
            <pc:docMk/>
            <pc:sldMk cId="0" sldId="448"/>
            <ac:spMk id="51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6.470" v="266" actId="947"/>
          <ac:spMkLst>
            <pc:docMk/>
            <pc:sldMk cId="0" sldId="448"/>
            <ac:spMk id="52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6.532" v="334" actId="947"/>
          <ac:spMkLst>
            <pc:docMk/>
            <pc:sldMk cId="0" sldId="448"/>
            <ac:spMk id="54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6.473" v="270" actId="947"/>
          <ac:spMkLst>
            <pc:docMk/>
            <pc:sldMk cId="0" sldId="448"/>
            <ac:spMk id="55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6.477" v="274" actId="947"/>
          <ac:spMkLst>
            <pc:docMk/>
            <pc:sldMk cId="0" sldId="448"/>
            <ac:spMk id="57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6.735" v="466" actId="947"/>
          <ac:spMkLst>
            <pc:docMk/>
            <pc:sldMk cId="0" sldId="448"/>
            <ac:spMk id="58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6.582" v="390" actId="947"/>
          <ac:spMkLst>
            <pc:docMk/>
            <pc:sldMk cId="0" sldId="448"/>
            <ac:spMk id="59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6.586" v="394" actId="947"/>
          <ac:spMkLst>
            <pc:docMk/>
            <pc:sldMk cId="0" sldId="448"/>
            <ac:spMk id="61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6.590" v="398" actId="947"/>
          <ac:spMkLst>
            <pc:docMk/>
            <pc:sldMk cId="0" sldId="448"/>
            <ac:spMk id="65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6.734" v="465" actId="947"/>
          <ac:spMkLst>
            <pc:docMk/>
            <pc:sldMk cId="0" sldId="448"/>
            <ac:spMk id="66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6.594" v="402" actId="947"/>
          <ac:spMkLst>
            <pc:docMk/>
            <pc:sldMk cId="0" sldId="448"/>
            <ac:spMk id="67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6.391" v="186" actId="947"/>
          <ac:spMkLst>
            <pc:docMk/>
            <pc:sldMk cId="0" sldId="448"/>
            <ac:spMk id="86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6.394" v="190" actId="947"/>
          <ac:spMkLst>
            <pc:docMk/>
            <pc:sldMk cId="0" sldId="448"/>
            <ac:spMk id="87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6.387" v="182" actId="947"/>
          <ac:spMkLst>
            <pc:docMk/>
            <pc:sldMk cId="0" sldId="448"/>
            <ac:spMk id="88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6.564" v="370" actId="947"/>
          <ac:spMkLst>
            <pc:docMk/>
            <pc:sldMk cId="0" sldId="448"/>
            <ac:spMk id="104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6.568" v="374" actId="947"/>
          <ac:spMkLst>
            <pc:docMk/>
            <pc:sldMk cId="0" sldId="448"/>
            <ac:spMk id="105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6.704" v="441" actId="947"/>
          <ac:spMkLst>
            <pc:docMk/>
            <pc:sldMk cId="0" sldId="448"/>
            <ac:spMk id="107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6.742" v="474" actId="947"/>
          <ac:spMkLst>
            <pc:docMk/>
            <pc:sldMk cId="0" sldId="448"/>
            <ac:spMk id="108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6.719" v="450" actId="947"/>
          <ac:spMkLst>
            <pc:docMk/>
            <pc:sldMk cId="0" sldId="448"/>
            <ac:spMk id="110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6.398" v="194" actId="947"/>
          <ac:spMkLst>
            <pc:docMk/>
            <pc:sldMk cId="0" sldId="448"/>
            <ac:spMk id="155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6.401" v="198" actId="947"/>
          <ac:spMkLst>
            <pc:docMk/>
            <pc:sldMk cId="0" sldId="448"/>
            <ac:spMk id="156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6.689" v="431" actId="947"/>
          <ac:spMkLst>
            <pc:docMk/>
            <pc:sldMk cId="0" sldId="448"/>
            <ac:spMk id="158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6.741" v="473" actId="947"/>
          <ac:spMkLst>
            <pc:docMk/>
            <pc:sldMk cId="0" sldId="448"/>
            <ac:spMk id="159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6.677" v="423" actId="947"/>
          <ac:spMkLst>
            <pc:docMk/>
            <pc:sldMk cId="0" sldId="448"/>
            <ac:spMk id="169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6.740" v="471" actId="947"/>
          <ac:spMkLst>
            <pc:docMk/>
            <pc:sldMk cId="0" sldId="448"/>
            <ac:spMk id="170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6.405" v="202" actId="947"/>
          <ac:spMkLst>
            <pc:docMk/>
            <pc:sldMk cId="0" sldId="448"/>
            <ac:spMk id="172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6.410" v="206" actId="947"/>
          <ac:spMkLst>
            <pc:docMk/>
            <pc:sldMk cId="0" sldId="448"/>
            <ac:spMk id="173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6.413" v="210" actId="947"/>
          <ac:spMkLst>
            <pc:docMk/>
            <pc:sldMk cId="0" sldId="448"/>
            <ac:spMk id="174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6.728" v="460" actId="947"/>
          <ac:spMkLst>
            <pc:docMk/>
            <pc:sldMk cId="0" sldId="448"/>
            <ac:spMk id="176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6.421" v="214" actId="947"/>
          <ac:spMkLst>
            <pc:docMk/>
            <pc:sldMk cId="0" sldId="448"/>
            <ac:spMk id="178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6.431" v="226" actId="947"/>
          <ac:spMkLst>
            <pc:docMk/>
            <pc:sldMk cId="0" sldId="448"/>
            <ac:spMk id="180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6.730" v="462" actId="947"/>
          <ac:spMkLst>
            <pc:docMk/>
            <pc:sldMk cId="0" sldId="448"/>
            <ac:spMk id="183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6.428" v="222" actId="947"/>
          <ac:spMkLst>
            <pc:docMk/>
            <pc:sldMk cId="0" sldId="448"/>
            <ac:spMk id="185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6.435" v="230" actId="947"/>
          <ac:spMkLst>
            <pc:docMk/>
            <pc:sldMk cId="0" sldId="448"/>
            <ac:spMk id="187" creationId="{00000000-0000-0000-0000-000000000000}"/>
          </ac:spMkLst>
        </pc:spChg>
      </pc:sldChg>
      <pc:sldChg chg="modSp mod">
        <pc:chgData name="Xin Zhang (FA Talent)" userId="474f572f-8271-4f60-858e-cee871e0aec6" providerId="ADAL" clId="{8E3BF13A-7566-42A2-A6E2-3D226CC262AB}" dt="2022-01-05T09:59:52.481" v="5849" actId="113"/>
        <pc:sldMkLst>
          <pc:docMk/>
          <pc:sldMk cId="0" sldId="508"/>
        </pc:sldMkLst>
        <pc:spChg chg="mod">
          <ac:chgData name="Xin Zhang (FA Talent)" userId="474f572f-8271-4f60-858e-cee871e0aec6" providerId="ADAL" clId="{8E3BF13A-7566-42A2-A6E2-3D226CC262AB}" dt="2022-01-05T09:57:16.956" v="613" actId="947"/>
          <ac:spMkLst>
            <pc:docMk/>
            <pc:sldMk cId="0" sldId="508"/>
            <ac:spMk id="9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6.961" v="617" actId="947"/>
          <ac:spMkLst>
            <pc:docMk/>
            <pc:sldMk cId="0" sldId="508"/>
            <ac:spMk id="10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6.776" v="486" actId="947"/>
          <ac:spMkLst>
            <pc:docMk/>
            <pc:sldMk cId="0" sldId="508"/>
            <ac:spMk id="11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6.779" v="490" actId="947"/>
          <ac:spMkLst>
            <pc:docMk/>
            <pc:sldMk cId="0" sldId="508"/>
            <ac:spMk id="12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6.793" v="506" actId="947"/>
          <ac:spMkLst>
            <pc:docMk/>
            <pc:sldMk cId="0" sldId="508"/>
            <ac:spMk id="13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6.797" v="510" actId="947"/>
          <ac:spMkLst>
            <pc:docMk/>
            <pc:sldMk cId="0" sldId="508"/>
            <ac:spMk id="14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6.800" v="514" actId="947"/>
          <ac:spMkLst>
            <pc:docMk/>
            <pc:sldMk cId="0" sldId="508"/>
            <ac:spMk id="15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6.957" v="614" actId="947"/>
          <ac:spMkLst>
            <pc:docMk/>
            <pc:sldMk cId="0" sldId="508"/>
            <ac:spMk id="16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6.804" v="518" actId="947"/>
          <ac:spMkLst>
            <pc:docMk/>
            <pc:sldMk cId="0" sldId="508"/>
            <ac:spMk id="17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6.807" v="522" actId="947"/>
          <ac:spMkLst>
            <pc:docMk/>
            <pc:sldMk cId="0" sldId="508"/>
            <ac:spMk id="18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6.975" v="631" actId="947"/>
          <ac:spMkLst>
            <pc:docMk/>
            <pc:sldMk cId="0" sldId="508"/>
            <ac:spMk id="19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6.814" v="530" actId="947"/>
          <ac:spMkLst>
            <pc:docMk/>
            <pc:sldMk cId="0" sldId="508"/>
            <ac:spMk id="21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6.977" v="633" actId="947"/>
          <ac:spMkLst>
            <pc:docMk/>
            <pc:sldMk cId="0" sldId="508"/>
            <ac:spMk id="22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6.818" v="534" actId="947"/>
          <ac:spMkLst>
            <pc:docMk/>
            <pc:sldMk cId="0" sldId="508"/>
            <ac:spMk id="23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6.821" v="538" actId="947"/>
          <ac:spMkLst>
            <pc:docMk/>
            <pc:sldMk cId="0" sldId="508"/>
            <ac:spMk id="24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6.972" v="627" actId="947"/>
          <ac:spMkLst>
            <pc:docMk/>
            <pc:sldMk cId="0" sldId="508"/>
            <ac:spMk id="25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6.825" v="542" actId="947"/>
          <ac:spMkLst>
            <pc:docMk/>
            <pc:sldMk cId="0" sldId="508"/>
            <ac:spMk id="26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6.829" v="546" actId="947"/>
          <ac:spMkLst>
            <pc:docMk/>
            <pc:sldMk cId="0" sldId="508"/>
            <ac:spMk id="27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6.973" v="629" actId="947"/>
          <ac:spMkLst>
            <pc:docMk/>
            <pc:sldMk cId="0" sldId="508"/>
            <ac:spMk id="28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6.832" v="550" actId="947"/>
          <ac:spMkLst>
            <pc:docMk/>
            <pc:sldMk cId="0" sldId="508"/>
            <ac:spMk id="29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6.969" v="625" actId="947"/>
          <ac:spMkLst>
            <pc:docMk/>
            <pc:sldMk cId="0" sldId="508"/>
            <ac:spMk id="30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6.783" v="494" actId="947"/>
          <ac:spMkLst>
            <pc:docMk/>
            <pc:sldMk cId="0" sldId="508"/>
            <ac:spMk id="31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6.836" v="554" actId="947"/>
          <ac:spMkLst>
            <pc:docMk/>
            <pc:sldMk cId="0" sldId="508"/>
            <ac:spMk id="32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6.786" v="498" actId="947"/>
          <ac:spMkLst>
            <pc:docMk/>
            <pc:sldMk cId="0" sldId="508"/>
            <ac:spMk id="33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6.976" v="632" actId="947"/>
          <ac:spMkLst>
            <pc:docMk/>
            <pc:sldMk cId="0" sldId="508"/>
            <ac:spMk id="34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6.790" v="502" actId="947"/>
          <ac:spMkLst>
            <pc:docMk/>
            <pc:sldMk cId="0" sldId="508"/>
            <ac:spMk id="36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6.974" v="630" actId="947"/>
          <ac:spMkLst>
            <pc:docMk/>
            <pc:sldMk cId="0" sldId="508"/>
            <ac:spMk id="41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6.927" v="589" actId="947"/>
          <ac:spMkLst>
            <pc:docMk/>
            <pc:sldMk cId="0" sldId="508"/>
            <ac:spMk id="48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6.985" v="638" actId="947"/>
          <ac:spMkLst>
            <pc:docMk/>
            <pc:sldMk cId="0" sldId="508"/>
            <ac:spMk id="49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6.773" v="482" actId="947"/>
          <ac:spMkLst>
            <pc:docMk/>
            <pc:sldMk cId="0" sldId="508"/>
            <ac:spMk id="50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6.811" v="526" actId="947"/>
          <ac:spMkLst>
            <pc:docMk/>
            <pc:sldMk cId="0" sldId="508"/>
            <ac:spMk id="54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6.769" v="478" actId="947"/>
          <ac:spMkLst>
            <pc:docMk/>
            <pc:sldMk cId="0" sldId="508"/>
            <ac:spMk id="58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6.970" v="626" actId="947"/>
          <ac:spMkLst>
            <pc:docMk/>
            <pc:sldMk cId="0" sldId="508"/>
            <ac:spMk id="60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6.973" v="628" actId="947"/>
          <ac:spMkLst>
            <pc:docMk/>
            <pc:sldMk cId="0" sldId="508"/>
            <ac:spMk id="62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9:44.696" v="5847" actId="113"/>
          <ac:spMkLst>
            <pc:docMk/>
            <pc:sldMk cId="0" sldId="508"/>
            <ac:spMk id="83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6.843" v="562" actId="947"/>
          <ac:spMkLst>
            <pc:docMk/>
            <pc:sldMk cId="0" sldId="508"/>
            <ac:spMk id="84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6.978" v="634" actId="947"/>
          <ac:spMkLst>
            <pc:docMk/>
            <pc:sldMk cId="0" sldId="508"/>
            <ac:spMk id="85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6.846" v="566" actId="947"/>
          <ac:spMkLst>
            <pc:docMk/>
            <pc:sldMk cId="0" sldId="508"/>
            <ac:spMk id="86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6.851" v="570" actId="947"/>
          <ac:spMkLst>
            <pc:docMk/>
            <pc:sldMk cId="0" sldId="508"/>
            <ac:spMk id="88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9:52.481" v="5849" actId="113"/>
          <ac:spMkLst>
            <pc:docMk/>
            <pc:sldMk cId="0" sldId="508"/>
            <ac:spMk id="90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9:49.197" v="5848" actId="113"/>
          <ac:spMkLst>
            <pc:docMk/>
            <pc:sldMk cId="0" sldId="508"/>
            <ac:spMk id="91" creationId="{00000000-0000-0000-0000-000000000000}"/>
          </ac:spMkLst>
        </pc:spChg>
      </pc:sldChg>
      <pc:sldChg chg="modSp mod">
        <pc:chgData name="Xin Zhang (FA Talent)" userId="474f572f-8271-4f60-858e-cee871e0aec6" providerId="ADAL" clId="{8E3BF13A-7566-42A2-A6E2-3D226CC262AB}" dt="2022-01-05T10:04:44.495" v="5941" actId="113"/>
        <pc:sldMkLst>
          <pc:docMk/>
          <pc:sldMk cId="0" sldId="574"/>
        </pc:sldMkLst>
        <pc:spChg chg="mod">
          <ac:chgData name="Xin Zhang (FA Talent)" userId="474f572f-8271-4f60-858e-cee871e0aec6" providerId="ADAL" clId="{8E3BF13A-7566-42A2-A6E2-3D226CC262AB}" dt="2022-01-05T10:04:44.495" v="5941" actId="113"/>
          <ac:spMkLst>
            <pc:docMk/>
            <pc:sldMk cId="0" sldId="574"/>
            <ac:spMk id="9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04:44.495" v="5941" actId="113"/>
          <ac:spMkLst>
            <pc:docMk/>
            <pc:sldMk cId="0" sldId="574"/>
            <ac:spMk id="10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04:44.495" v="5941" actId="113"/>
          <ac:spMkLst>
            <pc:docMk/>
            <pc:sldMk cId="0" sldId="574"/>
            <ac:spMk id="11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04:44.495" v="5941" actId="113"/>
          <ac:spMkLst>
            <pc:docMk/>
            <pc:sldMk cId="0" sldId="574"/>
            <ac:spMk id="12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04:44.495" v="5941" actId="113"/>
          <ac:spMkLst>
            <pc:docMk/>
            <pc:sldMk cId="0" sldId="574"/>
            <ac:spMk id="13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04:44.495" v="5941" actId="113"/>
          <ac:spMkLst>
            <pc:docMk/>
            <pc:sldMk cId="0" sldId="574"/>
            <ac:spMk id="14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04:44.495" v="5941" actId="113"/>
          <ac:spMkLst>
            <pc:docMk/>
            <pc:sldMk cId="0" sldId="574"/>
            <ac:spMk id="15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04:44.495" v="5941" actId="113"/>
          <ac:spMkLst>
            <pc:docMk/>
            <pc:sldMk cId="0" sldId="574"/>
            <ac:spMk id="16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04:44.495" v="5941" actId="113"/>
          <ac:spMkLst>
            <pc:docMk/>
            <pc:sldMk cId="0" sldId="574"/>
            <ac:spMk id="17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04:44.495" v="5941" actId="113"/>
          <ac:spMkLst>
            <pc:docMk/>
            <pc:sldMk cId="0" sldId="574"/>
            <ac:spMk id="18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04:44.495" v="5941" actId="113"/>
          <ac:spMkLst>
            <pc:docMk/>
            <pc:sldMk cId="0" sldId="574"/>
            <ac:spMk id="19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04:44.495" v="5941" actId="113"/>
          <ac:spMkLst>
            <pc:docMk/>
            <pc:sldMk cId="0" sldId="574"/>
            <ac:spMk id="21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04:44.495" v="5941" actId="113"/>
          <ac:spMkLst>
            <pc:docMk/>
            <pc:sldMk cId="0" sldId="574"/>
            <ac:spMk id="22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04:44.495" v="5941" actId="113"/>
          <ac:spMkLst>
            <pc:docMk/>
            <pc:sldMk cId="0" sldId="574"/>
            <ac:spMk id="23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04:44.495" v="5941" actId="113"/>
          <ac:spMkLst>
            <pc:docMk/>
            <pc:sldMk cId="0" sldId="574"/>
            <ac:spMk id="24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04:44.495" v="5941" actId="113"/>
          <ac:spMkLst>
            <pc:docMk/>
            <pc:sldMk cId="0" sldId="574"/>
            <ac:spMk id="25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04:44.495" v="5941" actId="113"/>
          <ac:spMkLst>
            <pc:docMk/>
            <pc:sldMk cId="0" sldId="574"/>
            <ac:spMk id="26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04:44.495" v="5941" actId="113"/>
          <ac:spMkLst>
            <pc:docMk/>
            <pc:sldMk cId="0" sldId="574"/>
            <ac:spMk id="27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04:44.495" v="5941" actId="113"/>
          <ac:spMkLst>
            <pc:docMk/>
            <pc:sldMk cId="0" sldId="574"/>
            <ac:spMk id="28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04:44.495" v="5941" actId="113"/>
          <ac:spMkLst>
            <pc:docMk/>
            <pc:sldMk cId="0" sldId="574"/>
            <ac:spMk id="29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04:44.495" v="5941" actId="113"/>
          <ac:spMkLst>
            <pc:docMk/>
            <pc:sldMk cId="0" sldId="574"/>
            <ac:spMk id="30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04:44.495" v="5941" actId="113"/>
          <ac:spMkLst>
            <pc:docMk/>
            <pc:sldMk cId="0" sldId="574"/>
            <ac:spMk id="31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04:44.495" v="5941" actId="113"/>
          <ac:spMkLst>
            <pc:docMk/>
            <pc:sldMk cId="0" sldId="574"/>
            <ac:spMk id="32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04:44.495" v="5941" actId="113"/>
          <ac:spMkLst>
            <pc:docMk/>
            <pc:sldMk cId="0" sldId="574"/>
            <ac:spMk id="33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04:44.495" v="5941" actId="113"/>
          <ac:spMkLst>
            <pc:docMk/>
            <pc:sldMk cId="0" sldId="574"/>
            <ac:spMk id="34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04:44.495" v="5941" actId="113"/>
          <ac:spMkLst>
            <pc:docMk/>
            <pc:sldMk cId="0" sldId="574"/>
            <ac:spMk id="36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04:44.495" v="5941" actId="113"/>
          <ac:spMkLst>
            <pc:docMk/>
            <pc:sldMk cId="0" sldId="574"/>
            <ac:spMk id="41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04:44.495" v="5941" actId="113"/>
          <ac:spMkLst>
            <pc:docMk/>
            <pc:sldMk cId="0" sldId="574"/>
            <ac:spMk id="48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04:44.495" v="5941" actId="113"/>
          <ac:spMkLst>
            <pc:docMk/>
            <pc:sldMk cId="0" sldId="574"/>
            <ac:spMk id="49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04:44.495" v="5941" actId="113"/>
          <ac:spMkLst>
            <pc:docMk/>
            <pc:sldMk cId="0" sldId="574"/>
            <ac:spMk id="50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04:44.495" v="5941" actId="113"/>
          <ac:spMkLst>
            <pc:docMk/>
            <pc:sldMk cId="0" sldId="574"/>
            <ac:spMk id="51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04:44.495" v="5941" actId="113"/>
          <ac:spMkLst>
            <pc:docMk/>
            <pc:sldMk cId="0" sldId="574"/>
            <ac:spMk id="52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04:44.495" v="5941" actId="113"/>
          <ac:spMkLst>
            <pc:docMk/>
            <pc:sldMk cId="0" sldId="574"/>
            <ac:spMk id="54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04:44.495" v="5941" actId="113"/>
          <ac:spMkLst>
            <pc:docMk/>
            <pc:sldMk cId="0" sldId="574"/>
            <ac:spMk id="62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04:44.495" v="5941" actId="113"/>
          <ac:spMkLst>
            <pc:docMk/>
            <pc:sldMk cId="0" sldId="574"/>
            <ac:spMk id="83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04:44.495" v="5941" actId="113"/>
          <ac:spMkLst>
            <pc:docMk/>
            <pc:sldMk cId="0" sldId="574"/>
            <ac:spMk id="84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04:44.495" v="5941" actId="113"/>
          <ac:spMkLst>
            <pc:docMk/>
            <pc:sldMk cId="0" sldId="574"/>
            <ac:spMk id="85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04:44.495" v="5941" actId="113"/>
          <ac:spMkLst>
            <pc:docMk/>
            <pc:sldMk cId="0" sldId="574"/>
            <ac:spMk id="86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04:44.495" v="5941" actId="113"/>
          <ac:spMkLst>
            <pc:docMk/>
            <pc:sldMk cId="0" sldId="574"/>
            <ac:spMk id="88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04:44.495" v="5941" actId="113"/>
          <ac:spMkLst>
            <pc:docMk/>
            <pc:sldMk cId="0" sldId="574"/>
            <ac:spMk id="90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04:44.495" v="5941" actId="113"/>
          <ac:spMkLst>
            <pc:docMk/>
            <pc:sldMk cId="0" sldId="574"/>
            <ac:spMk id="91" creationId="{00000000-0000-0000-0000-000000000000}"/>
          </ac:spMkLst>
        </pc:spChg>
      </pc:sldChg>
      <pc:sldChg chg="modSp mod">
        <pc:chgData name="Xin Zhang (FA Talent)" userId="474f572f-8271-4f60-858e-cee871e0aec6" providerId="ADAL" clId="{8E3BF13A-7566-42A2-A6E2-3D226CC262AB}" dt="2022-01-05T10:06:05.859" v="5991" actId="113"/>
        <pc:sldMkLst>
          <pc:docMk/>
          <pc:sldMk cId="0" sldId="638"/>
        </pc:sldMkLst>
        <pc:spChg chg="mod">
          <ac:chgData name="Xin Zhang (FA Talent)" userId="474f572f-8271-4f60-858e-cee871e0aec6" providerId="ADAL" clId="{8E3BF13A-7566-42A2-A6E2-3D226CC262AB}" dt="2022-01-05T10:06:05.859" v="5991" actId="113"/>
          <ac:spMkLst>
            <pc:docMk/>
            <pc:sldMk cId="0" sldId="638"/>
            <ac:spMk id="5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06:05.859" v="5991" actId="113"/>
          <ac:spMkLst>
            <pc:docMk/>
            <pc:sldMk cId="0" sldId="638"/>
            <ac:spMk id="6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06:05.859" v="5991" actId="113"/>
          <ac:spMkLst>
            <pc:docMk/>
            <pc:sldMk cId="0" sldId="638"/>
            <ac:spMk id="9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06:05.859" v="5991" actId="113"/>
          <ac:spMkLst>
            <pc:docMk/>
            <pc:sldMk cId="0" sldId="638"/>
            <ac:spMk id="10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06:05.859" v="5991" actId="113"/>
          <ac:spMkLst>
            <pc:docMk/>
            <pc:sldMk cId="0" sldId="638"/>
            <ac:spMk id="11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06:05.859" v="5991" actId="113"/>
          <ac:spMkLst>
            <pc:docMk/>
            <pc:sldMk cId="0" sldId="638"/>
            <ac:spMk id="12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06:05.859" v="5991" actId="113"/>
          <ac:spMkLst>
            <pc:docMk/>
            <pc:sldMk cId="0" sldId="638"/>
            <ac:spMk id="13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06:05.859" v="5991" actId="113"/>
          <ac:spMkLst>
            <pc:docMk/>
            <pc:sldMk cId="0" sldId="638"/>
            <ac:spMk id="14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06:05.859" v="5991" actId="113"/>
          <ac:spMkLst>
            <pc:docMk/>
            <pc:sldMk cId="0" sldId="638"/>
            <ac:spMk id="15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06:05.859" v="5991" actId="113"/>
          <ac:spMkLst>
            <pc:docMk/>
            <pc:sldMk cId="0" sldId="638"/>
            <ac:spMk id="16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06:05.859" v="5991" actId="113"/>
          <ac:spMkLst>
            <pc:docMk/>
            <pc:sldMk cId="0" sldId="638"/>
            <ac:spMk id="17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06:05.859" v="5991" actId="113"/>
          <ac:spMkLst>
            <pc:docMk/>
            <pc:sldMk cId="0" sldId="638"/>
            <ac:spMk id="18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06:05.859" v="5991" actId="113"/>
          <ac:spMkLst>
            <pc:docMk/>
            <pc:sldMk cId="0" sldId="638"/>
            <ac:spMk id="19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06:05.859" v="5991" actId="113"/>
          <ac:spMkLst>
            <pc:docMk/>
            <pc:sldMk cId="0" sldId="638"/>
            <ac:spMk id="21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06:05.859" v="5991" actId="113"/>
          <ac:spMkLst>
            <pc:docMk/>
            <pc:sldMk cId="0" sldId="638"/>
            <ac:spMk id="22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06:05.859" v="5991" actId="113"/>
          <ac:spMkLst>
            <pc:docMk/>
            <pc:sldMk cId="0" sldId="638"/>
            <ac:spMk id="23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06:05.859" v="5991" actId="113"/>
          <ac:spMkLst>
            <pc:docMk/>
            <pc:sldMk cId="0" sldId="638"/>
            <ac:spMk id="24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06:05.859" v="5991" actId="113"/>
          <ac:spMkLst>
            <pc:docMk/>
            <pc:sldMk cId="0" sldId="638"/>
            <ac:spMk id="25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06:05.859" v="5991" actId="113"/>
          <ac:spMkLst>
            <pc:docMk/>
            <pc:sldMk cId="0" sldId="638"/>
            <ac:spMk id="26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06:05.859" v="5991" actId="113"/>
          <ac:spMkLst>
            <pc:docMk/>
            <pc:sldMk cId="0" sldId="638"/>
            <ac:spMk id="27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06:05.859" v="5991" actId="113"/>
          <ac:spMkLst>
            <pc:docMk/>
            <pc:sldMk cId="0" sldId="638"/>
            <ac:spMk id="28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06:05.859" v="5991" actId="113"/>
          <ac:spMkLst>
            <pc:docMk/>
            <pc:sldMk cId="0" sldId="638"/>
            <ac:spMk id="29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06:05.859" v="5991" actId="113"/>
          <ac:spMkLst>
            <pc:docMk/>
            <pc:sldMk cId="0" sldId="638"/>
            <ac:spMk id="30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06:05.859" v="5991" actId="113"/>
          <ac:spMkLst>
            <pc:docMk/>
            <pc:sldMk cId="0" sldId="638"/>
            <ac:spMk id="31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06:05.859" v="5991" actId="113"/>
          <ac:spMkLst>
            <pc:docMk/>
            <pc:sldMk cId="0" sldId="638"/>
            <ac:spMk id="32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06:05.859" v="5991" actId="113"/>
          <ac:spMkLst>
            <pc:docMk/>
            <pc:sldMk cId="0" sldId="638"/>
            <ac:spMk id="33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06:05.859" v="5991" actId="113"/>
          <ac:spMkLst>
            <pc:docMk/>
            <pc:sldMk cId="0" sldId="638"/>
            <ac:spMk id="34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06:05.859" v="5991" actId="113"/>
          <ac:spMkLst>
            <pc:docMk/>
            <pc:sldMk cId="0" sldId="638"/>
            <ac:spMk id="36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06:05.859" v="5991" actId="113"/>
          <ac:spMkLst>
            <pc:docMk/>
            <pc:sldMk cId="0" sldId="638"/>
            <ac:spMk id="41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06:05.859" v="5991" actId="113"/>
          <ac:spMkLst>
            <pc:docMk/>
            <pc:sldMk cId="0" sldId="638"/>
            <ac:spMk id="50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06:05.859" v="5991" actId="113"/>
          <ac:spMkLst>
            <pc:docMk/>
            <pc:sldMk cId="0" sldId="638"/>
            <ac:spMk id="51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06:05.859" v="5991" actId="113"/>
          <ac:spMkLst>
            <pc:docMk/>
            <pc:sldMk cId="0" sldId="638"/>
            <ac:spMk id="52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06:05.859" v="5991" actId="113"/>
          <ac:spMkLst>
            <pc:docMk/>
            <pc:sldMk cId="0" sldId="638"/>
            <ac:spMk id="54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06:05.859" v="5991" actId="113"/>
          <ac:spMkLst>
            <pc:docMk/>
            <pc:sldMk cId="0" sldId="638"/>
            <ac:spMk id="62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06:05.859" v="5991" actId="113"/>
          <ac:spMkLst>
            <pc:docMk/>
            <pc:sldMk cId="0" sldId="638"/>
            <ac:spMk id="83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06:05.859" v="5991" actId="113"/>
          <ac:spMkLst>
            <pc:docMk/>
            <pc:sldMk cId="0" sldId="638"/>
            <ac:spMk id="84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06:05.859" v="5991" actId="113"/>
          <ac:spMkLst>
            <pc:docMk/>
            <pc:sldMk cId="0" sldId="638"/>
            <ac:spMk id="85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06:05.859" v="5991" actId="113"/>
          <ac:spMkLst>
            <pc:docMk/>
            <pc:sldMk cId="0" sldId="638"/>
            <ac:spMk id="86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06:05.859" v="5991" actId="113"/>
          <ac:spMkLst>
            <pc:docMk/>
            <pc:sldMk cId="0" sldId="638"/>
            <ac:spMk id="88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06:05.859" v="5991" actId="113"/>
          <ac:spMkLst>
            <pc:docMk/>
            <pc:sldMk cId="0" sldId="638"/>
            <ac:spMk id="90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06:05.859" v="5991" actId="113"/>
          <ac:spMkLst>
            <pc:docMk/>
            <pc:sldMk cId="0" sldId="638"/>
            <ac:spMk id="91" creationId="{00000000-0000-0000-0000-000000000000}"/>
          </ac:spMkLst>
        </pc:spChg>
      </pc:sldChg>
      <pc:sldChg chg="modSp mod">
        <pc:chgData name="Xin Zhang (FA Talent)" userId="474f572f-8271-4f60-858e-cee871e0aec6" providerId="ADAL" clId="{8E3BF13A-7566-42A2-A6E2-3D226CC262AB}" dt="2022-01-05T10:10:19.975" v="6020" actId="113"/>
        <pc:sldMkLst>
          <pc:docMk/>
          <pc:sldMk cId="0" sldId="639"/>
        </pc:sldMkLst>
        <pc:spChg chg="mod">
          <ac:chgData name="Xin Zhang (FA Talent)" userId="474f572f-8271-4f60-858e-cee871e0aec6" providerId="ADAL" clId="{8E3BF13A-7566-42A2-A6E2-3D226CC262AB}" dt="2022-01-05T10:10:19.975" v="6020" actId="113"/>
          <ac:spMkLst>
            <pc:docMk/>
            <pc:sldMk cId="0" sldId="639"/>
            <ac:spMk id="9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10:19.975" v="6020" actId="113"/>
          <ac:spMkLst>
            <pc:docMk/>
            <pc:sldMk cId="0" sldId="639"/>
            <ac:spMk id="10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10:19.975" v="6020" actId="113"/>
          <ac:spMkLst>
            <pc:docMk/>
            <pc:sldMk cId="0" sldId="639"/>
            <ac:spMk id="11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10:19.975" v="6020" actId="113"/>
          <ac:spMkLst>
            <pc:docMk/>
            <pc:sldMk cId="0" sldId="639"/>
            <ac:spMk id="12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10:19.975" v="6020" actId="113"/>
          <ac:spMkLst>
            <pc:docMk/>
            <pc:sldMk cId="0" sldId="639"/>
            <ac:spMk id="13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10:19.975" v="6020" actId="113"/>
          <ac:spMkLst>
            <pc:docMk/>
            <pc:sldMk cId="0" sldId="639"/>
            <ac:spMk id="14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10:19.975" v="6020" actId="113"/>
          <ac:spMkLst>
            <pc:docMk/>
            <pc:sldMk cId="0" sldId="639"/>
            <ac:spMk id="15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10:19.975" v="6020" actId="113"/>
          <ac:spMkLst>
            <pc:docMk/>
            <pc:sldMk cId="0" sldId="639"/>
            <ac:spMk id="16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10:19.975" v="6020" actId="113"/>
          <ac:spMkLst>
            <pc:docMk/>
            <pc:sldMk cId="0" sldId="639"/>
            <ac:spMk id="17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10:19.975" v="6020" actId="113"/>
          <ac:spMkLst>
            <pc:docMk/>
            <pc:sldMk cId="0" sldId="639"/>
            <ac:spMk id="18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10:19.975" v="6020" actId="113"/>
          <ac:spMkLst>
            <pc:docMk/>
            <pc:sldMk cId="0" sldId="639"/>
            <ac:spMk id="19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10:19.975" v="6020" actId="113"/>
          <ac:spMkLst>
            <pc:docMk/>
            <pc:sldMk cId="0" sldId="639"/>
            <ac:spMk id="21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10:19.975" v="6020" actId="113"/>
          <ac:spMkLst>
            <pc:docMk/>
            <pc:sldMk cId="0" sldId="639"/>
            <ac:spMk id="22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10:19.975" v="6020" actId="113"/>
          <ac:spMkLst>
            <pc:docMk/>
            <pc:sldMk cId="0" sldId="639"/>
            <ac:spMk id="23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10:19.975" v="6020" actId="113"/>
          <ac:spMkLst>
            <pc:docMk/>
            <pc:sldMk cId="0" sldId="639"/>
            <ac:spMk id="24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10:19.975" v="6020" actId="113"/>
          <ac:spMkLst>
            <pc:docMk/>
            <pc:sldMk cId="0" sldId="639"/>
            <ac:spMk id="25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10:19.975" v="6020" actId="113"/>
          <ac:spMkLst>
            <pc:docMk/>
            <pc:sldMk cId="0" sldId="639"/>
            <ac:spMk id="26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10:19.975" v="6020" actId="113"/>
          <ac:spMkLst>
            <pc:docMk/>
            <pc:sldMk cId="0" sldId="639"/>
            <ac:spMk id="27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10:19.975" v="6020" actId="113"/>
          <ac:spMkLst>
            <pc:docMk/>
            <pc:sldMk cId="0" sldId="639"/>
            <ac:spMk id="28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10:19.975" v="6020" actId="113"/>
          <ac:spMkLst>
            <pc:docMk/>
            <pc:sldMk cId="0" sldId="639"/>
            <ac:spMk id="29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10:19.975" v="6020" actId="113"/>
          <ac:spMkLst>
            <pc:docMk/>
            <pc:sldMk cId="0" sldId="639"/>
            <ac:spMk id="30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10:19.975" v="6020" actId="113"/>
          <ac:spMkLst>
            <pc:docMk/>
            <pc:sldMk cId="0" sldId="639"/>
            <ac:spMk id="31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10:19.975" v="6020" actId="113"/>
          <ac:spMkLst>
            <pc:docMk/>
            <pc:sldMk cId="0" sldId="639"/>
            <ac:spMk id="32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10:19.975" v="6020" actId="113"/>
          <ac:spMkLst>
            <pc:docMk/>
            <pc:sldMk cId="0" sldId="639"/>
            <ac:spMk id="33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10:19.975" v="6020" actId="113"/>
          <ac:spMkLst>
            <pc:docMk/>
            <pc:sldMk cId="0" sldId="639"/>
            <ac:spMk id="34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10:19.975" v="6020" actId="113"/>
          <ac:spMkLst>
            <pc:docMk/>
            <pc:sldMk cId="0" sldId="639"/>
            <ac:spMk id="36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10:19.975" v="6020" actId="113"/>
          <ac:spMkLst>
            <pc:docMk/>
            <pc:sldMk cId="0" sldId="639"/>
            <ac:spMk id="41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10:19.975" v="6020" actId="113"/>
          <ac:spMkLst>
            <pc:docMk/>
            <pc:sldMk cId="0" sldId="639"/>
            <ac:spMk id="48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10:19.975" v="6020" actId="113"/>
          <ac:spMkLst>
            <pc:docMk/>
            <pc:sldMk cId="0" sldId="639"/>
            <ac:spMk id="49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10:19.975" v="6020" actId="113"/>
          <ac:spMkLst>
            <pc:docMk/>
            <pc:sldMk cId="0" sldId="639"/>
            <ac:spMk id="50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10:19.975" v="6020" actId="113"/>
          <ac:spMkLst>
            <pc:docMk/>
            <pc:sldMk cId="0" sldId="639"/>
            <ac:spMk id="51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10:19.975" v="6020" actId="113"/>
          <ac:spMkLst>
            <pc:docMk/>
            <pc:sldMk cId="0" sldId="639"/>
            <ac:spMk id="52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10:19.975" v="6020" actId="113"/>
          <ac:spMkLst>
            <pc:docMk/>
            <pc:sldMk cId="0" sldId="639"/>
            <ac:spMk id="54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10:19.975" v="6020" actId="113"/>
          <ac:spMkLst>
            <pc:docMk/>
            <pc:sldMk cId="0" sldId="639"/>
            <ac:spMk id="62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10:19.975" v="6020" actId="113"/>
          <ac:spMkLst>
            <pc:docMk/>
            <pc:sldMk cId="0" sldId="639"/>
            <ac:spMk id="83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10:19.975" v="6020" actId="113"/>
          <ac:spMkLst>
            <pc:docMk/>
            <pc:sldMk cId="0" sldId="639"/>
            <ac:spMk id="84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10:19.975" v="6020" actId="113"/>
          <ac:spMkLst>
            <pc:docMk/>
            <pc:sldMk cId="0" sldId="639"/>
            <ac:spMk id="85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10:19.975" v="6020" actId="113"/>
          <ac:spMkLst>
            <pc:docMk/>
            <pc:sldMk cId="0" sldId="639"/>
            <ac:spMk id="86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10:19.975" v="6020" actId="113"/>
          <ac:spMkLst>
            <pc:docMk/>
            <pc:sldMk cId="0" sldId="639"/>
            <ac:spMk id="88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10:19.975" v="6020" actId="113"/>
          <ac:spMkLst>
            <pc:docMk/>
            <pc:sldMk cId="0" sldId="639"/>
            <ac:spMk id="90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10:19.975" v="6020" actId="113"/>
          <ac:spMkLst>
            <pc:docMk/>
            <pc:sldMk cId="0" sldId="639"/>
            <ac:spMk id="91" creationId="{00000000-0000-0000-0000-000000000000}"/>
          </ac:spMkLst>
        </pc:spChg>
      </pc:sldChg>
      <pc:sldChg chg="modSp mod">
        <pc:chgData name="Xin Zhang (FA Talent)" userId="474f572f-8271-4f60-858e-cee871e0aec6" providerId="ADAL" clId="{8E3BF13A-7566-42A2-A6E2-3D226CC262AB}" dt="2022-01-05T10:10:43.819" v="6024" actId="113"/>
        <pc:sldMkLst>
          <pc:docMk/>
          <pc:sldMk cId="0" sldId="640"/>
        </pc:sldMkLst>
        <pc:spChg chg="mod">
          <ac:chgData name="Xin Zhang (FA Talent)" userId="474f572f-8271-4f60-858e-cee871e0aec6" providerId="ADAL" clId="{8E3BF13A-7566-42A2-A6E2-3D226CC262AB}" dt="2022-01-05T10:10:43.819" v="6024" actId="113"/>
          <ac:spMkLst>
            <pc:docMk/>
            <pc:sldMk cId="0" sldId="640"/>
            <ac:spMk id="6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10:43.819" v="6024" actId="113"/>
          <ac:spMkLst>
            <pc:docMk/>
            <pc:sldMk cId="0" sldId="640"/>
            <ac:spMk id="7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10:43.819" v="6024" actId="113"/>
          <ac:spMkLst>
            <pc:docMk/>
            <pc:sldMk cId="0" sldId="640"/>
            <ac:spMk id="9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10:43.819" v="6024" actId="113"/>
          <ac:spMkLst>
            <pc:docMk/>
            <pc:sldMk cId="0" sldId="640"/>
            <ac:spMk id="10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10:43.819" v="6024" actId="113"/>
          <ac:spMkLst>
            <pc:docMk/>
            <pc:sldMk cId="0" sldId="640"/>
            <ac:spMk id="11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10:43.819" v="6024" actId="113"/>
          <ac:spMkLst>
            <pc:docMk/>
            <pc:sldMk cId="0" sldId="640"/>
            <ac:spMk id="12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10:43.819" v="6024" actId="113"/>
          <ac:spMkLst>
            <pc:docMk/>
            <pc:sldMk cId="0" sldId="640"/>
            <ac:spMk id="13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10:43.819" v="6024" actId="113"/>
          <ac:spMkLst>
            <pc:docMk/>
            <pc:sldMk cId="0" sldId="640"/>
            <ac:spMk id="14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10:43.819" v="6024" actId="113"/>
          <ac:spMkLst>
            <pc:docMk/>
            <pc:sldMk cId="0" sldId="640"/>
            <ac:spMk id="15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10:43.819" v="6024" actId="113"/>
          <ac:spMkLst>
            <pc:docMk/>
            <pc:sldMk cId="0" sldId="640"/>
            <ac:spMk id="16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10:43.819" v="6024" actId="113"/>
          <ac:spMkLst>
            <pc:docMk/>
            <pc:sldMk cId="0" sldId="640"/>
            <ac:spMk id="17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10:43.819" v="6024" actId="113"/>
          <ac:spMkLst>
            <pc:docMk/>
            <pc:sldMk cId="0" sldId="640"/>
            <ac:spMk id="18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10:43.819" v="6024" actId="113"/>
          <ac:spMkLst>
            <pc:docMk/>
            <pc:sldMk cId="0" sldId="640"/>
            <ac:spMk id="19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10:43.819" v="6024" actId="113"/>
          <ac:spMkLst>
            <pc:docMk/>
            <pc:sldMk cId="0" sldId="640"/>
            <ac:spMk id="21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10:43.819" v="6024" actId="113"/>
          <ac:spMkLst>
            <pc:docMk/>
            <pc:sldMk cId="0" sldId="640"/>
            <ac:spMk id="22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10:43.819" v="6024" actId="113"/>
          <ac:spMkLst>
            <pc:docMk/>
            <pc:sldMk cId="0" sldId="640"/>
            <ac:spMk id="23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10:43.819" v="6024" actId="113"/>
          <ac:spMkLst>
            <pc:docMk/>
            <pc:sldMk cId="0" sldId="640"/>
            <ac:spMk id="24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10:43.819" v="6024" actId="113"/>
          <ac:spMkLst>
            <pc:docMk/>
            <pc:sldMk cId="0" sldId="640"/>
            <ac:spMk id="25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10:43.819" v="6024" actId="113"/>
          <ac:spMkLst>
            <pc:docMk/>
            <pc:sldMk cId="0" sldId="640"/>
            <ac:spMk id="26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10:43.819" v="6024" actId="113"/>
          <ac:spMkLst>
            <pc:docMk/>
            <pc:sldMk cId="0" sldId="640"/>
            <ac:spMk id="27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10:43.819" v="6024" actId="113"/>
          <ac:spMkLst>
            <pc:docMk/>
            <pc:sldMk cId="0" sldId="640"/>
            <ac:spMk id="28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10:43.819" v="6024" actId="113"/>
          <ac:spMkLst>
            <pc:docMk/>
            <pc:sldMk cId="0" sldId="640"/>
            <ac:spMk id="29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10:43.819" v="6024" actId="113"/>
          <ac:spMkLst>
            <pc:docMk/>
            <pc:sldMk cId="0" sldId="640"/>
            <ac:spMk id="30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10:43.819" v="6024" actId="113"/>
          <ac:spMkLst>
            <pc:docMk/>
            <pc:sldMk cId="0" sldId="640"/>
            <ac:spMk id="31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10:43.819" v="6024" actId="113"/>
          <ac:spMkLst>
            <pc:docMk/>
            <pc:sldMk cId="0" sldId="640"/>
            <ac:spMk id="32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10:43.819" v="6024" actId="113"/>
          <ac:spMkLst>
            <pc:docMk/>
            <pc:sldMk cId="0" sldId="640"/>
            <ac:spMk id="33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10:43.819" v="6024" actId="113"/>
          <ac:spMkLst>
            <pc:docMk/>
            <pc:sldMk cId="0" sldId="640"/>
            <ac:spMk id="34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10:43.819" v="6024" actId="113"/>
          <ac:spMkLst>
            <pc:docMk/>
            <pc:sldMk cId="0" sldId="640"/>
            <ac:spMk id="36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10:43.819" v="6024" actId="113"/>
          <ac:spMkLst>
            <pc:docMk/>
            <pc:sldMk cId="0" sldId="640"/>
            <ac:spMk id="41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10:43.819" v="6024" actId="113"/>
          <ac:spMkLst>
            <pc:docMk/>
            <pc:sldMk cId="0" sldId="640"/>
            <ac:spMk id="50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10:43.819" v="6024" actId="113"/>
          <ac:spMkLst>
            <pc:docMk/>
            <pc:sldMk cId="0" sldId="640"/>
            <ac:spMk id="51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10:43.819" v="6024" actId="113"/>
          <ac:spMkLst>
            <pc:docMk/>
            <pc:sldMk cId="0" sldId="640"/>
            <ac:spMk id="52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10:43.819" v="6024" actId="113"/>
          <ac:spMkLst>
            <pc:docMk/>
            <pc:sldMk cId="0" sldId="640"/>
            <ac:spMk id="54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10:43.819" v="6024" actId="113"/>
          <ac:spMkLst>
            <pc:docMk/>
            <pc:sldMk cId="0" sldId="640"/>
            <ac:spMk id="62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10:43.819" v="6024" actId="113"/>
          <ac:spMkLst>
            <pc:docMk/>
            <pc:sldMk cId="0" sldId="640"/>
            <ac:spMk id="83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10:43.819" v="6024" actId="113"/>
          <ac:spMkLst>
            <pc:docMk/>
            <pc:sldMk cId="0" sldId="640"/>
            <ac:spMk id="84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10:43.819" v="6024" actId="113"/>
          <ac:spMkLst>
            <pc:docMk/>
            <pc:sldMk cId="0" sldId="640"/>
            <ac:spMk id="85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10:43.819" v="6024" actId="113"/>
          <ac:spMkLst>
            <pc:docMk/>
            <pc:sldMk cId="0" sldId="640"/>
            <ac:spMk id="86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10:43.819" v="6024" actId="113"/>
          <ac:spMkLst>
            <pc:docMk/>
            <pc:sldMk cId="0" sldId="640"/>
            <ac:spMk id="88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10:43.819" v="6024" actId="113"/>
          <ac:spMkLst>
            <pc:docMk/>
            <pc:sldMk cId="0" sldId="640"/>
            <ac:spMk id="90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10:43.819" v="6024" actId="113"/>
          <ac:spMkLst>
            <pc:docMk/>
            <pc:sldMk cId="0" sldId="640"/>
            <ac:spMk id="91" creationId="{00000000-0000-0000-0000-000000000000}"/>
          </ac:spMkLst>
        </pc:spChg>
      </pc:sldChg>
      <pc:sldChg chg="delSp modSp mod">
        <pc:chgData name="Xin Zhang (FA Talent)" userId="474f572f-8271-4f60-858e-cee871e0aec6" providerId="ADAL" clId="{8E3BF13A-7566-42A2-A6E2-3D226CC262AB}" dt="2022-01-05T10:16:52.676" v="6165" actId="478"/>
        <pc:sldMkLst>
          <pc:docMk/>
          <pc:sldMk cId="0" sldId="790"/>
        </pc:sldMkLst>
        <pc:spChg chg="mod">
          <ac:chgData name="Xin Zhang (FA Talent)" userId="474f572f-8271-4f60-858e-cee871e0aec6" providerId="ADAL" clId="{8E3BF13A-7566-42A2-A6E2-3D226CC262AB}" dt="2022-01-05T10:16:18.316" v="6145" actId="113"/>
          <ac:spMkLst>
            <pc:docMk/>
            <pc:sldMk cId="0" sldId="790"/>
            <ac:spMk id="9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16:18.316" v="6145" actId="113"/>
          <ac:spMkLst>
            <pc:docMk/>
            <pc:sldMk cId="0" sldId="790"/>
            <ac:spMk id="10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16:18.316" v="6145" actId="113"/>
          <ac:spMkLst>
            <pc:docMk/>
            <pc:sldMk cId="0" sldId="790"/>
            <ac:spMk id="11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16:18.316" v="6145" actId="113"/>
          <ac:spMkLst>
            <pc:docMk/>
            <pc:sldMk cId="0" sldId="790"/>
            <ac:spMk id="12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16:18.316" v="6145" actId="113"/>
          <ac:spMkLst>
            <pc:docMk/>
            <pc:sldMk cId="0" sldId="790"/>
            <ac:spMk id="13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16:18.316" v="6145" actId="113"/>
          <ac:spMkLst>
            <pc:docMk/>
            <pc:sldMk cId="0" sldId="790"/>
            <ac:spMk id="14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16:18.316" v="6145" actId="113"/>
          <ac:spMkLst>
            <pc:docMk/>
            <pc:sldMk cId="0" sldId="790"/>
            <ac:spMk id="15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16:18.316" v="6145" actId="113"/>
          <ac:spMkLst>
            <pc:docMk/>
            <pc:sldMk cId="0" sldId="790"/>
            <ac:spMk id="16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16:18.316" v="6145" actId="113"/>
          <ac:spMkLst>
            <pc:docMk/>
            <pc:sldMk cId="0" sldId="790"/>
            <ac:spMk id="17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16:18.316" v="6145" actId="113"/>
          <ac:spMkLst>
            <pc:docMk/>
            <pc:sldMk cId="0" sldId="790"/>
            <ac:spMk id="18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16:18.316" v="6145" actId="113"/>
          <ac:spMkLst>
            <pc:docMk/>
            <pc:sldMk cId="0" sldId="790"/>
            <ac:spMk id="19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16:18.316" v="6145" actId="113"/>
          <ac:spMkLst>
            <pc:docMk/>
            <pc:sldMk cId="0" sldId="790"/>
            <ac:spMk id="21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16:18.316" v="6145" actId="113"/>
          <ac:spMkLst>
            <pc:docMk/>
            <pc:sldMk cId="0" sldId="790"/>
            <ac:spMk id="22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16:18.316" v="6145" actId="113"/>
          <ac:spMkLst>
            <pc:docMk/>
            <pc:sldMk cId="0" sldId="790"/>
            <ac:spMk id="23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16:18.316" v="6145" actId="113"/>
          <ac:spMkLst>
            <pc:docMk/>
            <pc:sldMk cId="0" sldId="790"/>
            <ac:spMk id="24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16:18.316" v="6145" actId="113"/>
          <ac:spMkLst>
            <pc:docMk/>
            <pc:sldMk cId="0" sldId="790"/>
            <ac:spMk id="25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16:18.316" v="6145" actId="113"/>
          <ac:spMkLst>
            <pc:docMk/>
            <pc:sldMk cId="0" sldId="790"/>
            <ac:spMk id="26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16:18.316" v="6145" actId="113"/>
          <ac:spMkLst>
            <pc:docMk/>
            <pc:sldMk cId="0" sldId="790"/>
            <ac:spMk id="27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16:18.316" v="6145" actId="113"/>
          <ac:spMkLst>
            <pc:docMk/>
            <pc:sldMk cId="0" sldId="790"/>
            <ac:spMk id="28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16:18.316" v="6145" actId="113"/>
          <ac:spMkLst>
            <pc:docMk/>
            <pc:sldMk cId="0" sldId="790"/>
            <ac:spMk id="29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16:18.316" v="6145" actId="113"/>
          <ac:spMkLst>
            <pc:docMk/>
            <pc:sldMk cId="0" sldId="790"/>
            <ac:spMk id="30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16:18.316" v="6145" actId="113"/>
          <ac:spMkLst>
            <pc:docMk/>
            <pc:sldMk cId="0" sldId="790"/>
            <ac:spMk id="31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16:18.316" v="6145" actId="113"/>
          <ac:spMkLst>
            <pc:docMk/>
            <pc:sldMk cId="0" sldId="790"/>
            <ac:spMk id="32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16:18.316" v="6145" actId="113"/>
          <ac:spMkLst>
            <pc:docMk/>
            <pc:sldMk cId="0" sldId="790"/>
            <ac:spMk id="33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16:18.316" v="6145" actId="113"/>
          <ac:spMkLst>
            <pc:docMk/>
            <pc:sldMk cId="0" sldId="790"/>
            <ac:spMk id="34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16:18.316" v="6145" actId="113"/>
          <ac:spMkLst>
            <pc:docMk/>
            <pc:sldMk cId="0" sldId="790"/>
            <ac:spMk id="35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16:18.316" v="6145" actId="113"/>
          <ac:spMkLst>
            <pc:docMk/>
            <pc:sldMk cId="0" sldId="790"/>
            <ac:spMk id="36" creationId="{00000000-0000-0000-0000-000000000000}"/>
          </ac:spMkLst>
        </pc:spChg>
        <pc:spChg chg="del mod">
          <ac:chgData name="Xin Zhang (FA Talent)" userId="474f572f-8271-4f60-858e-cee871e0aec6" providerId="ADAL" clId="{8E3BF13A-7566-42A2-A6E2-3D226CC262AB}" dt="2022-01-05T10:16:52.676" v="6165" actId="478"/>
          <ac:spMkLst>
            <pc:docMk/>
            <pc:sldMk cId="0" sldId="790"/>
            <ac:spMk id="39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16:18.316" v="6145" actId="113"/>
          <ac:spMkLst>
            <pc:docMk/>
            <pc:sldMk cId="0" sldId="790"/>
            <ac:spMk id="41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16:18.316" v="6145" actId="113"/>
          <ac:spMkLst>
            <pc:docMk/>
            <pc:sldMk cId="0" sldId="790"/>
            <ac:spMk id="48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16:18.316" v="6145" actId="113"/>
          <ac:spMkLst>
            <pc:docMk/>
            <pc:sldMk cId="0" sldId="790"/>
            <ac:spMk id="49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16:18.316" v="6145" actId="113"/>
          <ac:spMkLst>
            <pc:docMk/>
            <pc:sldMk cId="0" sldId="790"/>
            <ac:spMk id="50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16:18.316" v="6145" actId="113"/>
          <ac:spMkLst>
            <pc:docMk/>
            <pc:sldMk cId="0" sldId="790"/>
            <ac:spMk id="51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16:18.316" v="6145" actId="113"/>
          <ac:spMkLst>
            <pc:docMk/>
            <pc:sldMk cId="0" sldId="790"/>
            <ac:spMk id="52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16:18.316" v="6145" actId="113"/>
          <ac:spMkLst>
            <pc:docMk/>
            <pc:sldMk cId="0" sldId="790"/>
            <ac:spMk id="54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16:18.316" v="6145" actId="113"/>
          <ac:spMkLst>
            <pc:docMk/>
            <pc:sldMk cId="0" sldId="790"/>
            <ac:spMk id="83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16:18.316" v="6145" actId="113"/>
          <ac:spMkLst>
            <pc:docMk/>
            <pc:sldMk cId="0" sldId="790"/>
            <ac:spMk id="84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16:18.316" v="6145" actId="113"/>
          <ac:spMkLst>
            <pc:docMk/>
            <pc:sldMk cId="0" sldId="790"/>
            <ac:spMk id="85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16:18.316" v="6145" actId="113"/>
          <ac:spMkLst>
            <pc:docMk/>
            <pc:sldMk cId="0" sldId="790"/>
            <ac:spMk id="86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16:18.316" v="6145" actId="113"/>
          <ac:spMkLst>
            <pc:docMk/>
            <pc:sldMk cId="0" sldId="790"/>
            <ac:spMk id="88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16:18.316" v="6145" actId="113"/>
          <ac:spMkLst>
            <pc:docMk/>
            <pc:sldMk cId="0" sldId="790"/>
            <ac:spMk id="90" creationId="{00000000-0000-0000-0000-000000000000}"/>
          </ac:spMkLst>
        </pc:spChg>
      </pc:sldChg>
      <pc:sldChg chg="addSp modSp mod">
        <pc:chgData name="Xin Zhang (FA Talent)" userId="474f572f-8271-4f60-858e-cee871e0aec6" providerId="ADAL" clId="{8E3BF13A-7566-42A2-A6E2-3D226CC262AB}" dt="2022-01-05T10:05:04.857" v="5948" actId="571"/>
        <pc:sldMkLst>
          <pc:docMk/>
          <pc:sldMk cId="0" sldId="862"/>
        </pc:sldMkLst>
        <pc:spChg chg="mod">
          <ac:chgData name="Xin Zhang (FA Talent)" userId="474f572f-8271-4f60-858e-cee871e0aec6" providerId="ADAL" clId="{8E3BF13A-7566-42A2-A6E2-3D226CC262AB}" dt="2022-01-05T09:57:18.558" v="1730" actId="947"/>
          <ac:spMkLst>
            <pc:docMk/>
            <pc:sldMk cId="0" sldId="862"/>
            <ac:spMk id="2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04:59.659" v="5947" actId="404"/>
          <ac:spMkLst>
            <pc:docMk/>
            <pc:sldMk cId="0" sldId="862"/>
            <ac:spMk id="4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8.734" v="1816" actId="947"/>
          <ac:spMkLst>
            <pc:docMk/>
            <pc:sldMk cId="0" sldId="862"/>
            <ac:spMk id="6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8.567" v="1738" actId="947"/>
          <ac:spMkLst>
            <pc:docMk/>
            <pc:sldMk cId="0" sldId="862"/>
            <ac:spMk id="7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04:52.903" v="5943" actId="113"/>
          <ac:spMkLst>
            <pc:docMk/>
            <pc:sldMk cId="0" sldId="862"/>
            <ac:spMk id="9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8.576" v="1746" actId="947"/>
          <ac:spMkLst>
            <pc:docMk/>
            <pc:sldMk cId="0" sldId="862"/>
            <ac:spMk id="10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8.736" v="1818" actId="947"/>
          <ac:spMkLst>
            <pc:docMk/>
            <pc:sldMk cId="0" sldId="862"/>
            <ac:spMk id="27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8.483" v="1654" actId="947"/>
          <ac:spMkLst>
            <pc:docMk/>
            <pc:sldMk cId="0" sldId="862"/>
            <ac:spMk id="29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8.492" v="1658" actId="947"/>
          <ac:spMkLst>
            <pc:docMk/>
            <pc:sldMk cId="0" sldId="862"/>
            <ac:spMk id="32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8.733" v="1815" actId="947"/>
          <ac:spMkLst>
            <pc:docMk/>
            <pc:sldMk cId="0" sldId="862"/>
            <ac:spMk id="38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8.737" v="1819" actId="947"/>
          <ac:spMkLst>
            <pc:docMk/>
            <pc:sldMk cId="0" sldId="862"/>
            <ac:spMk id="39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8.738" v="1820" actId="947"/>
          <ac:spMkLst>
            <pc:docMk/>
            <pc:sldMk cId="0" sldId="862"/>
            <ac:spMk id="42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8.495" v="1662" actId="947"/>
          <ac:spMkLst>
            <pc:docMk/>
            <pc:sldMk cId="0" sldId="862"/>
            <ac:spMk id="45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8.707" v="1794" actId="947"/>
          <ac:spMkLst>
            <pc:docMk/>
            <pc:sldMk cId="0" sldId="862"/>
            <ac:spMk id="47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8.499" v="1666" actId="947"/>
          <ac:spMkLst>
            <pc:docMk/>
            <pc:sldMk cId="0" sldId="862"/>
            <ac:spMk id="48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8.467" v="1638" actId="947"/>
          <ac:spMkLst>
            <pc:docMk/>
            <pc:sldMk cId="0" sldId="862"/>
            <ac:spMk id="49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04:50.911" v="5942" actId="113"/>
          <ac:spMkLst>
            <pc:docMk/>
            <pc:sldMk cId="0" sldId="862"/>
            <ac:spMk id="51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8.725" v="1808" actId="947"/>
          <ac:spMkLst>
            <pc:docMk/>
            <pc:sldMk cId="0" sldId="862"/>
            <ac:spMk id="52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8.732" v="1813" actId="947"/>
          <ac:spMkLst>
            <pc:docMk/>
            <pc:sldMk cId="0" sldId="862"/>
            <ac:spMk id="53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8.739" v="1822" actId="947"/>
          <ac:spMkLst>
            <pc:docMk/>
            <pc:sldMk cId="0" sldId="862"/>
            <ac:spMk id="55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8.721" v="1804" actId="947"/>
          <ac:spMkLst>
            <pc:docMk/>
            <pc:sldMk cId="0" sldId="862"/>
            <ac:spMk id="56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8.502" v="1670" actId="947"/>
          <ac:spMkLst>
            <pc:docMk/>
            <pc:sldMk cId="0" sldId="862"/>
            <ac:spMk id="57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8.460" v="1630" actId="947"/>
          <ac:spMkLst>
            <pc:docMk/>
            <pc:sldMk cId="0" sldId="862"/>
            <ac:spMk id="59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8.463" v="1634" actId="947"/>
          <ac:spMkLst>
            <pc:docMk/>
            <pc:sldMk cId="0" sldId="862"/>
            <ac:spMk id="60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8.506" v="1674" actId="947"/>
          <ac:spMkLst>
            <pc:docMk/>
            <pc:sldMk cId="0" sldId="862"/>
            <ac:spMk id="61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8.739" v="1821" actId="947"/>
          <ac:spMkLst>
            <pc:docMk/>
            <pc:sldMk cId="0" sldId="862"/>
            <ac:spMk id="62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8.509" v="1678" actId="947"/>
          <ac:spMkLst>
            <pc:docMk/>
            <pc:sldMk cId="0" sldId="862"/>
            <ac:spMk id="63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8.513" v="1682" actId="947"/>
          <ac:spMkLst>
            <pc:docMk/>
            <pc:sldMk cId="0" sldId="862"/>
            <ac:spMk id="64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8.456" v="1626" actId="947"/>
          <ac:spMkLst>
            <pc:docMk/>
            <pc:sldMk cId="0" sldId="862"/>
            <ac:spMk id="65" creationId="{00000000-0000-0000-0000-000000000000}"/>
          </ac:spMkLst>
        </pc:spChg>
        <pc:spChg chg="add mod">
          <ac:chgData name="Xin Zhang (FA Talent)" userId="474f572f-8271-4f60-858e-cee871e0aec6" providerId="ADAL" clId="{8E3BF13A-7566-42A2-A6E2-3D226CC262AB}" dt="2022-01-05T10:05:04.857" v="5948" actId="571"/>
          <ac:spMkLst>
            <pc:docMk/>
            <pc:sldMk cId="0" sldId="862"/>
            <ac:spMk id="66" creationId="{A200E827-40D5-450B-BF99-9EA216CC2D44}"/>
          </ac:spMkLst>
        </pc:spChg>
        <pc:spChg chg="mod">
          <ac:chgData name="Xin Zhang (FA Talent)" userId="474f572f-8271-4f60-858e-cee871e0aec6" providerId="ADAL" clId="{8E3BF13A-7566-42A2-A6E2-3D226CC262AB}" dt="2022-01-05T09:57:18.475" v="1646" actId="947"/>
          <ac:spMkLst>
            <pc:docMk/>
            <pc:sldMk cId="0" sldId="862"/>
            <ac:spMk id="67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8.479" v="1650" actId="947"/>
          <ac:spMkLst>
            <pc:docMk/>
            <pc:sldMk cId="0" sldId="862"/>
            <ac:spMk id="68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8.732" v="1814" actId="947"/>
          <ac:spMkLst>
            <pc:docMk/>
            <pc:sldMk cId="0" sldId="862"/>
            <ac:spMk id="73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8.517" v="1686" actId="947"/>
          <ac:spMkLst>
            <pc:docMk/>
            <pc:sldMk cId="0" sldId="862"/>
            <ac:spMk id="76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8.727" v="1809" actId="947"/>
          <ac:spMkLst>
            <pc:docMk/>
            <pc:sldMk cId="0" sldId="862"/>
            <ac:spMk id="77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8.520" v="1690" actId="947"/>
          <ac:spMkLst>
            <pc:docMk/>
            <pc:sldMk cId="0" sldId="862"/>
            <ac:spMk id="78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8.524" v="1694" actId="947"/>
          <ac:spMkLst>
            <pc:docMk/>
            <pc:sldMk cId="0" sldId="862"/>
            <ac:spMk id="79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8.528" v="1698" actId="947"/>
          <ac:spMkLst>
            <pc:docMk/>
            <pc:sldMk cId="0" sldId="862"/>
            <ac:spMk id="82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8.730" v="1811" actId="947"/>
          <ac:spMkLst>
            <pc:docMk/>
            <pc:sldMk cId="0" sldId="862"/>
            <ac:spMk id="83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8.531" v="1702" actId="947"/>
          <ac:spMkLst>
            <pc:docMk/>
            <pc:sldMk cId="0" sldId="862"/>
            <ac:spMk id="84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8.535" v="1706" actId="947"/>
          <ac:spMkLst>
            <pc:docMk/>
            <pc:sldMk cId="0" sldId="862"/>
            <ac:spMk id="85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8.539" v="1710" actId="947"/>
          <ac:spMkLst>
            <pc:docMk/>
            <pc:sldMk cId="0" sldId="862"/>
            <ac:spMk id="88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8.723" v="1806" actId="947"/>
          <ac:spMkLst>
            <pc:docMk/>
            <pc:sldMk cId="0" sldId="862"/>
            <ac:spMk id="89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8.542" v="1714" actId="947"/>
          <ac:spMkLst>
            <pc:docMk/>
            <pc:sldMk cId="0" sldId="862"/>
            <ac:spMk id="90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8.546" v="1718" actId="947"/>
          <ac:spMkLst>
            <pc:docMk/>
            <pc:sldMk cId="0" sldId="862"/>
            <ac:spMk id="91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8.549" v="1722" actId="947"/>
          <ac:spMkLst>
            <pc:docMk/>
            <pc:sldMk cId="0" sldId="862"/>
            <ac:spMk id="92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8.735" v="1817" actId="947"/>
          <ac:spMkLst>
            <pc:docMk/>
            <pc:sldMk cId="0" sldId="862"/>
            <ac:spMk id="93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8.553" v="1726" actId="947"/>
          <ac:spMkLst>
            <pc:docMk/>
            <pc:sldMk cId="0" sldId="862"/>
            <ac:spMk id="94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8.579" v="1750" actId="947"/>
          <ac:spMkLst>
            <pc:docMk/>
            <pc:sldMk cId="0" sldId="862"/>
            <ac:spMk id="255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8.583" v="1754" actId="947"/>
          <ac:spMkLst>
            <pc:docMk/>
            <pc:sldMk cId="0" sldId="862"/>
            <ac:spMk id="256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8.586" v="1758" actId="947"/>
          <ac:spMkLst>
            <pc:docMk/>
            <pc:sldMk cId="0" sldId="862"/>
            <ac:spMk id="259" creationId="{00000000-0000-0000-0000-000000000000}"/>
          </ac:spMkLst>
        </pc:spChg>
      </pc:sldChg>
      <pc:sldChg chg="addSp modSp mod">
        <pc:chgData name="Xin Zhang (FA Talent)" userId="474f572f-8271-4f60-858e-cee871e0aec6" providerId="ADAL" clId="{8E3BF13A-7566-42A2-A6E2-3D226CC262AB}" dt="2022-01-05T10:06:57.379" v="6011" actId="113"/>
        <pc:sldMkLst>
          <pc:docMk/>
          <pc:sldMk cId="0" sldId="864"/>
        </pc:sldMkLst>
        <pc:spChg chg="mod">
          <ac:chgData name="Xin Zhang (FA Talent)" userId="474f572f-8271-4f60-858e-cee871e0aec6" providerId="ADAL" clId="{8E3BF13A-7566-42A2-A6E2-3D226CC262AB}" dt="2022-01-05T09:57:20.153" v="2838" actId="947"/>
          <ac:spMkLst>
            <pc:docMk/>
            <pc:sldMk cId="0" sldId="864"/>
            <ac:spMk id="3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0.168" v="2854" actId="947"/>
          <ac:spMkLst>
            <pc:docMk/>
            <pc:sldMk cId="0" sldId="864"/>
            <ac:spMk id="4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0.072" v="2754" actId="947"/>
          <ac:spMkLst>
            <pc:docMk/>
            <pc:sldMk cId="0" sldId="864"/>
            <ac:spMk id="9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0.299" v="2924" actId="947"/>
          <ac:spMkLst>
            <pc:docMk/>
            <pc:sldMk cId="0" sldId="864"/>
            <ac:spMk id="10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0.075" v="2758" actId="947"/>
          <ac:spMkLst>
            <pc:docMk/>
            <pc:sldMk cId="0" sldId="864"/>
            <ac:spMk id="11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0.079" v="2762" actId="947"/>
          <ac:spMkLst>
            <pc:docMk/>
            <pc:sldMk cId="0" sldId="864"/>
            <ac:spMk id="12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0.285" v="2913" actId="947"/>
          <ac:spMkLst>
            <pc:docMk/>
            <pc:sldMk cId="0" sldId="864"/>
            <ac:spMk id="13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0.100" v="2786" actId="947"/>
          <ac:spMkLst>
            <pc:docMk/>
            <pc:sldMk cId="0" sldId="864"/>
            <ac:spMk id="14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0.104" v="2790" actId="947"/>
          <ac:spMkLst>
            <pc:docMk/>
            <pc:sldMk cId="0" sldId="864"/>
            <ac:spMk id="15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0.298" v="2923" actId="947"/>
          <ac:spMkLst>
            <pc:docMk/>
            <pc:sldMk cId="0" sldId="864"/>
            <ac:spMk id="16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0.108" v="2794" actId="947"/>
          <ac:spMkLst>
            <pc:docMk/>
            <pc:sldMk cId="0" sldId="864"/>
            <ac:spMk id="17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0.112" v="2798" actId="947"/>
          <ac:spMkLst>
            <pc:docMk/>
            <pc:sldMk cId="0" sldId="864"/>
            <ac:spMk id="18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0.116" v="2802" actId="947"/>
          <ac:spMkLst>
            <pc:docMk/>
            <pc:sldMk cId="0" sldId="864"/>
            <ac:spMk id="19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0.300" v="2925" actId="947"/>
          <ac:spMkLst>
            <pc:docMk/>
            <pc:sldMk cId="0" sldId="864"/>
            <ac:spMk id="20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0.120" v="2806" actId="947"/>
          <ac:spMkLst>
            <pc:docMk/>
            <pc:sldMk cId="0" sldId="864"/>
            <ac:spMk id="21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0.124" v="2810" actId="947"/>
          <ac:spMkLst>
            <pc:docMk/>
            <pc:sldMk cId="0" sldId="864"/>
            <ac:spMk id="22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0.128" v="2814" actId="947"/>
          <ac:spMkLst>
            <pc:docMk/>
            <pc:sldMk cId="0" sldId="864"/>
            <ac:spMk id="23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0.292" v="2917" actId="947"/>
          <ac:spMkLst>
            <pc:docMk/>
            <pc:sldMk cId="0" sldId="864"/>
            <ac:spMk id="24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0.132" v="2818" actId="947"/>
          <ac:spMkLst>
            <pc:docMk/>
            <pc:sldMk cId="0" sldId="864"/>
            <ac:spMk id="25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0.136" v="2822" actId="947"/>
          <ac:spMkLst>
            <pc:docMk/>
            <pc:sldMk cId="0" sldId="864"/>
            <ac:spMk id="26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0.140" v="2826" actId="947"/>
          <ac:spMkLst>
            <pc:docMk/>
            <pc:sldMk cId="0" sldId="864"/>
            <ac:spMk id="27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0.290" v="2916" actId="947"/>
          <ac:spMkLst>
            <pc:docMk/>
            <pc:sldMk cId="0" sldId="864"/>
            <ac:spMk id="28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0.144" v="2830" actId="947"/>
          <ac:spMkLst>
            <pc:docMk/>
            <pc:sldMk cId="0" sldId="864"/>
            <ac:spMk id="29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0.082" v="2766" actId="947"/>
          <ac:spMkLst>
            <pc:docMk/>
            <pc:sldMk cId="0" sldId="864"/>
            <ac:spMk id="30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0.283" v="2911" actId="947"/>
          <ac:spMkLst>
            <pc:docMk/>
            <pc:sldMk cId="0" sldId="864"/>
            <ac:spMk id="31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0.149" v="2834" actId="947"/>
          <ac:spMkLst>
            <pc:docMk/>
            <pc:sldMk cId="0" sldId="864"/>
            <ac:spMk id="32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0.086" v="2770" actId="947"/>
          <ac:spMkLst>
            <pc:docMk/>
            <pc:sldMk cId="0" sldId="864"/>
            <ac:spMk id="33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0.090" v="2774" actId="947"/>
          <ac:spMkLst>
            <pc:docMk/>
            <pc:sldMk cId="0" sldId="864"/>
            <ac:spMk id="34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06:55.246" v="6009" actId="113"/>
          <ac:spMkLst>
            <pc:docMk/>
            <pc:sldMk cId="0" sldId="864"/>
            <ac:spMk id="35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0.093" v="2778" actId="947"/>
          <ac:spMkLst>
            <pc:docMk/>
            <pc:sldMk cId="0" sldId="864"/>
            <ac:spMk id="36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0.181" v="2866" actId="947"/>
          <ac:spMkLst>
            <pc:docMk/>
            <pc:sldMk cId="0" sldId="864"/>
            <ac:spMk id="37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06:56.688" v="6010" actId="113"/>
          <ac:spMkLst>
            <pc:docMk/>
            <pc:sldMk cId="0" sldId="864"/>
            <ac:spMk id="38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0.295" v="2920" actId="947"/>
          <ac:spMkLst>
            <pc:docMk/>
            <pc:sldMk cId="0" sldId="864"/>
            <ac:spMk id="39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0.301" v="2926" actId="947"/>
          <ac:spMkLst>
            <pc:docMk/>
            <pc:sldMk cId="0" sldId="864"/>
            <ac:spMk id="40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0.097" v="2782" actId="947"/>
          <ac:spMkLst>
            <pc:docMk/>
            <pc:sldMk cId="0" sldId="864"/>
            <ac:spMk id="41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06:57.379" v="6011" actId="113"/>
          <ac:spMkLst>
            <pc:docMk/>
            <pc:sldMk cId="0" sldId="864"/>
            <ac:spMk id="42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0.193" v="2878" actId="947"/>
          <ac:spMkLst>
            <pc:docMk/>
            <pc:sldMk cId="0" sldId="864"/>
            <ac:spMk id="43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06:34.055" v="6003" actId="14100"/>
          <ac:spMkLst>
            <pc:docMk/>
            <pc:sldMk cId="0" sldId="864"/>
            <ac:spMk id="44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06:11.023" v="5993" actId="113"/>
          <ac:spMkLst>
            <pc:docMk/>
            <pc:sldMk cId="0" sldId="864"/>
            <ac:spMk id="51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0.160" v="2846" actId="947"/>
          <ac:spMkLst>
            <pc:docMk/>
            <pc:sldMk cId="0" sldId="864"/>
            <ac:spMk id="53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0.293" v="2918" actId="947"/>
          <ac:spMkLst>
            <pc:docMk/>
            <pc:sldMk cId="0" sldId="864"/>
            <ac:spMk id="54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0.064" v="2746" actId="947"/>
          <ac:spMkLst>
            <pc:docMk/>
            <pc:sldMk cId="0" sldId="864"/>
            <ac:spMk id="55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0.068" v="2750" actId="947"/>
          <ac:spMkLst>
            <pc:docMk/>
            <pc:sldMk cId="0" sldId="864"/>
            <ac:spMk id="56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0.060" v="2742" actId="947"/>
          <ac:spMkLst>
            <pc:docMk/>
            <pc:sldMk cId="0" sldId="864"/>
            <ac:spMk id="57" creationId="{00000000-0000-0000-0000-000000000000}"/>
          </ac:spMkLst>
        </pc:spChg>
        <pc:spChg chg="add mod">
          <ac:chgData name="Xin Zhang (FA Talent)" userId="474f572f-8271-4f60-858e-cee871e0aec6" providerId="ADAL" clId="{8E3BF13A-7566-42A2-A6E2-3D226CC262AB}" dt="2022-01-05T10:06:34.055" v="6003" actId="14100"/>
          <ac:spMkLst>
            <pc:docMk/>
            <pc:sldMk cId="0" sldId="864"/>
            <ac:spMk id="58" creationId="{EAD3FE37-EFF3-4723-866D-257AD0CAB00E}"/>
          </ac:spMkLst>
        </pc:spChg>
        <pc:spChg chg="mod">
          <ac:chgData name="Xin Zhang (FA Talent)" userId="474f572f-8271-4f60-858e-cee871e0aec6" providerId="ADAL" clId="{8E3BF13A-7566-42A2-A6E2-3D226CC262AB}" dt="2022-01-05T09:57:20.156" v="2842" actId="947"/>
          <ac:spMkLst>
            <pc:docMk/>
            <pc:sldMk cId="0" sldId="864"/>
            <ac:spMk id="65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0.165" v="2850" actId="947"/>
          <ac:spMkLst>
            <pc:docMk/>
            <pc:sldMk cId="0" sldId="864"/>
            <ac:spMk id="67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0.296" v="2921" actId="947"/>
          <ac:spMkLst>
            <pc:docMk/>
            <pc:sldMk cId="0" sldId="864"/>
            <ac:spMk id="72" creationId="{00000000-0000-0000-0000-000000000000}"/>
          </ac:spMkLst>
        </pc:spChg>
      </pc:sldChg>
      <pc:sldChg chg="addSp delSp modSp mod">
        <pc:chgData name="Xin Zhang (FA Talent)" userId="474f572f-8271-4f60-858e-cee871e0aec6" providerId="ADAL" clId="{8E3BF13A-7566-42A2-A6E2-3D226CC262AB}" dt="2022-01-05T10:00:13.555" v="5854" actId="478"/>
        <pc:sldMkLst>
          <pc:docMk/>
          <pc:sldMk cId="0" sldId="866"/>
        </pc:sldMkLst>
        <pc:spChg chg="mod">
          <ac:chgData name="Xin Zhang (FA Talent)" userId="474f572f-8271-4f60-858e-cee871e0aec6" providerId="ADAL" clId="{8E3BF13A-7566-42A2-A6E2-3D226CC262AB}" dt="2022-01-05T09:57:17.374" v="946" actId="947"/>
          <ac:spMkLst>
            <pc:docMk/>
            <pc:sldMk cId="0" sldId="866"/>
            <ac:spMk id="2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7.378" v="950" actId="947"/>
          <ac:spMkLst>
            <pc:docMk/>
            <pc:sldMk cId="0" sldId="866"/>
            <ac:spMk id="5" creationId="{00000000-0000-0000-0000-000000000000}"/>
          </ac:spMkLst>
        </pc:spChg>
        <pc:spChg chg="add del mod">
          <ac:chgData name="Xin Zhang (FA Talent)" userId="474f572f-8271-4f60-858e-cee871e0aec6" providerId="ADAL" clId="{8E3BF13A-7566-42A2-A6E2-3D226CC262AB}" dt="2022-01-05T10:00:13.555" v="5854" actId="478"/>
          <ac:spMkLst>
            <pc:docMk/>
            <pc:sldMk cId="0" sldId="866"/>
            <ac:spMk id="7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7.530" v="1021" actId="947"/>
          <ac:spMkLst>
            <pc:docMk/>
            <pc:sldMk cId="0" sldId="866"/>
            <ac:spMk id="8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7.387" v="958" actId="947"/>
          <ac:spMkLst>
            <pc:docMk/>
            <pc:sldMk cId="0" sldId="866"/>
            <ac:spMk id="9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7.391" v="962" actId="947"/>
          <ac:spMkLst>
            <pc:docMk/>
            <pc:sldMk cId="0" sldId="866"/>
            <ac:spMk id="11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7.396" v="966" actId="947"/>
          <ac:spMkLst>
            <pc:docMk/>
            <pc:sldMk cId="0" sldId="866"/>
            <ac:spMk id="12" creationId="{00000000-0000-0000-0000-000000000000}"/>
          </ac:spMkLst>
        </pc:spChg>
        <pc:spChg chg="add del mod">
          <ac:chgData name="Xin Zhang (FA Talent)" userId="474f572f-8271-4f60-858e-cee871e0aec6" providerId="ADAL" clId="{8E3BF13A-7566-42A2-A6E2-3D226CC262AB}" dt="2022-01-05T10:00:13.555" v="5854" actId="478"/>
          <ac:spMkLst>
            <pc:docMk/>
            <pc:sldMk cId="0" sldId="866"/>
            <ac:spMk id="13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7.399" v="970" actId="947"/>
          <ac:spMkLst>
            <pc:docMk/>
            <pc:sldMk cId="0" sldId="866"/>
            <ac:spMk id="14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7.403" v="974" actId="947"/>
          <ac:spMkLst>
            <pc:docMk/>
            <pc:sldMk cId="0" sldId="866"/>
            <ac:spMk id="15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7.539" v="1030" actId="947"/>
          <ac:spMkLst>
            <pc:docMk/>
            <pc:sldMk cId="0" sldId="866"/>
            <ac:spMk id="42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7.292" v="862" actId="947"/>
          <ac:spMkLst>
            <pc:docMk/>
            <pc:sldMk cId="0" sldId="866"/>
            <ac:spMk id="43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7.531" v="1022" actId="947"/>
          <ac:spMkLst>
            <pc:docMk/>
            <pc:sldMk cId="0" sldId="866"/>
            <ac:spMk id="44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7.295" v="866" actId="947"/>
          <ac:spMkLst>
            <pc:docMk/>
            <pc:sldMk cId="0" sldId="866"/>
            <ac:spMk id="46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7.299" v="870" actId="947"/>
          <ac:spMkLst>
            <pc:docMk/>
            <pc:sldMk cId="0" sldId="866"/>
            <ac:spMk id="48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7.538" v="1028" actId="947"/>
          <ac:spMkLst>
            <pc:docMk/>
            <pc:sldMk cId="0" sldId="866"/>
            <ac:spMk id="49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7.534" v="1024" actId="947"/>
          <ac:spMkLst>
            <pc:docMk/>
            <pc:sldMk cId="0" sldId="866"/>
            <ac:spMk id="50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00:02.198" v="5851" actId="113"/>
          <ac:spMkLst>
            <pc:docMk/>
            <pc:sldMk cId="0" sldId="866"/>
            <ac:spMk id="51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7.302" v="874" actId="947"/>
          <ac:spMkLst>
            <pc:docMk/>
            <pc:sldMk cId="0" sldId="866"/>
            <ac:spMk id="52" creationId="{00000000-0000-0000-0000-000000000000}"/>
          </ac:spMkLst>
        </pc:spChg>
        <pc:spChg chg="add del mod">
          <ac:chgData name="Xin Zhang (FA Talent)" userId="474f572f-8271-4f60-858e-cee871e0aec6" providerId="ADAL" clId="{8E3BF13A-7566-42A2-A6E2-3D226CC262AB}" dt="2022-01-05T10:00:13.555" v="5854" actId="478"/>
          <ac:spMkLst>
            <pc:docMk/>
            <pc:sldMk cId="0" sldId="866"/>
            <ac:spMk id="53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7.306" v="878" actId="947"/>
          <ac:spMkLst>
            <pc:docMk/>
            <pc:sldMk cId="0" sldId="866"/>
            <ac:spMk id="55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7.281" v="850" actId="947"/>
          <ac:spMkLst>
            <pc:docMk/>
            <pc:sldMk cId="0" sldId="866"/>
            <ac:spMk id="56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7.285" v="854" actId="947"/>
          <ac:spMkLst>
            <pc:docMk/>
            <pc:sldMk cId="0" sldId="866"/>
            <ac:spMk id="57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7.309" v="882" actId="947"/>
          <ac:spMkLst>
            <pc:docMk/>
            <pc:sldMk cId="0" sldId="866"/>
            <ac:spMk id="58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7.277" v="846" actId="947"/>
          <ac:spMkLst>
            <pc:docMk/>
            <pc:sldMk cId="0" sldId="866"/>
            <ac:spMk id="59" creationId="{00000000-0000-0000-0000-000000000000}"/>
          </ac:spMkLst>
        </pc:spChg>
        <pc:spChg chg="add del mod">
          <ac:chgData name="Xin Zhang (FA Talent)" userId="474f572f-8271-4f60-858e-cee871e0aec6" providerId="ADAL" clId="{8E3BF13A-7566-42A2-A6E2-3D226CC262AB}" dt="2022-01-05T10:00:10.608" v="5853" actId="478"/>
          <ac:spMkLst>
            <pc:docMk/>
            <pc:sldMk cId="0" sldId="866"/>
            <ac:spMk id="62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7.288" v="858" actId="947"/>
          <ac:spMkLst>
            <pc:docMk/>
            <pc:sldMk cId="0" sldId="866"/>
            <ac:spMk id="64" creationId="{00000000-0000-0000-0000-000000000000}"/>
          </ac:spMkLst>
        </pc:spChg>
        <pc:spChg chg="add del mod">
          <ac:chgData name="Xin Zhang (FA Talent)" userId="474f572f-8271-4f60-858e-cee871e0aec6" providerId="ADAL" clId="{8E3BF13A-7566-42A2-A6E2-3D226CC262AB}" dt="2022-01-05T10:00:10.608" v="5853" actId="478"/>
          <ac:spMkLst>
            <pc:docMk/>
            <pc:sldMk cId="0" sldId="866"/>
            <ac:spMk id="65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7.317" v="890" actId="947"/>
          <ac:spMkLst>
            <pc:docMk/>
            <pc:sldMk cId="0" sldId="866"/>
            <ac:spMk id="66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7.320" v="894" actId="947"/>
          <ac:spMkLst>
            <pc:docMk/>
            <pc:sldMk cId="0" sldId="866"/>
            <ac:spMk id="67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7.536" v="1026" actId="947"/>
          <ac:spMkLst>
            <pc:docMk/>
            <pc:sldMk cId="0" sldId="866"/>
            <ac:spMk id="69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7.323" v="898" actId="947"/>
          <ac:spMkLst>
            <pc:docMk/>
            <pc:sldMk cId="0" sldId="866"/>
            <ac:spMk id="72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7.328" v="902" actId="947"/>
          <ac:spMkLst>
            <pc:docMk/>
            <pc:sldMk cId="0" sldId="866"/>
            <ac:spMk id="73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7.331" v="906" actId="947"/>
          <ac:spMkLst>
            <pc:docMk/>
            <pc:sldMk cId="0" sldId="866"/>
            <ac:spMk id="75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7.520" v="1013" actId="947"/>
          <ac:spMkLst>
            <pc:docMk/>
            <pc:sldMk cId="0" sldId="866"/>
            <ac:spMk id="76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7.335" v="910" actId="947"/>
          <ac:spMkLst>
            <pc:docMk/>
            <pc:sldMk cId="0" sldId="866"/>
            <ac:spMk id="77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7.338" v="914" actId="947"/>
          <ac:spMkLst>
            <pc:docMk/>
            <pc:sldMk cId="0" sldId="866"/>
            <ac:spMk id="78" creationId="{00000000-0000-0000-0000-000000000000}"/>
          </ac:spMkLst>
        </pc:spChg>
        <pc:spChg chg="add del mod">
          <ac:chgData name="Xin Zhang (FA Talent)" userId="474f572f-8271-4f60-858e-cee871e0aec6" providerId="ADAL" clId="{8E3BF13A-7566-42A2-A6E2-3D226CC262AB}" dt="2022-01-05T10:00:10.608" v="5853" actId="478"/>
          <ac:spMkLst>
            <pc:docMk/>
            <pc:sldMk cId="0" sldId="866"/>
            <ac:spMk id="79" creationId="{00000000-0000-0000-0000-000000000000}"/>
          </ac:spMkLst>
        </pc:spChg>
        <pc:spChg chg="add del mod">
          <ac:chgData name="Xin Zhang (FA Talent)" userId="474f572f-8271-4f60-858e-cee871e0aec6" providerId="ADAL" clId="{8E3BF13A-7566-42A2-A6E2-3D226CC262AB}" dt="2022-01-05T10:00:10.608" v="5853" actId="478"/>
          <ac:spMkLst>
            <pc:docMk/>
            <pc:sldMk cId="0" sldId="866"/>
            <ac:spMk id="80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7.352" v="922" actId="947"/>
          <ac:spMkLst>
            <pc:docMk/>
            <pc:sldMk cId="0" sldId="866"/>
            <ac:spMk id="81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7.355" v="926" actId="947"/>
          <ac:spMkLst>
            <pc:docMk/>
            <pc:sldMk cId="0" sldId="866"/>
            <ac:spMk id="82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7.359" v="930" actId="947"/>
          <ac:spMkLst>
            <pc:docMk/>
            <pc:sldMk cId="0" sldId="866"/>
            <ac:spMk id="83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7.529" v="1020" actId="947"/>
          <ac:spMkLst>
            <pc:docMk/>
            <pc:sldMk cId="0" sldId="866"/>
            <ac:spMk id="84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7.363" v="934" actId="947"/>
          <ac:spMkLst>
            <pc:docMk/>
            <pc:sldMk cId="0" sldId="866"/>
            <ac:spMk id="85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7.366" v="938" actId="947"/>
          <ac:spMkLst>
            <pc:docMk/>
            <pc:sldMk cId="0" sldId="866"/>
            <ac:spMk id="86" creationId="{00000000-0000-0000-0000-000000000000}"/>
          </ac:spMkLst>
        </pc:spChg>
        <pc:spChg chg="add del mod">
          <ac:chgData name="Xin Zhang (FA Talent)" userId="474f572f-8271-4f60-858e-cee871e0aec6" providerId="ADAL" clId="{8E3BF13A-7566-42A2-A6E2-3D226CC262AB}" dt="2022-01-05T10:00:10.608" v="5853" actId="478"/>
          <ac:spMkLst>
            <pc:docMk/>
            <pc:sldMk cId="0" sldId="866"/>
            <ac:spMk id="87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7.533" v="1023" actId="947"/>
          <ac:spMkLst>
            <pc:docMk/>
            <pc:sldMk cId="0" sldId="866"/>
            <ac:spMk id="88" creationId="{00000000-0000-0000-0000-000000000000}"/>
          </ac:spMkLst>
        </pc:spChg>
      </pc:sldChg>
      <pc:sldChg chg="modSp mod">
        <pc:chgData name="Xin Zhang (FA Talent)" userId="474f572f-8271-4f60-858e-cee871e0aec6" providerId="ADAL" clId="{8E3BF13A-7566-42A2-A6E2-3D226CC262AB}" dt="2022-01-05T10:16:03.152" v="6142" actId="113"/>
        <pc:sldMkLst>
          <pc:docMk/>
          <pc:sldMk cId="0" sldId="869"/>
        </pc:sldMkLst>
        <pc:spChg chg="mod">
          <ac:chgData name="Xin Zhang (FA Talent)" userId="474f572f-8271-4f60-858e-cee871e0aec6" providerId="ADAL" clId="{8E3BF13A-7566-42A2-A6E2-3D226CC262AB}" dt="2022-01-05T09:57:23.758" v="5229" actId="947"/>
          <ac:spMkLst>
            <pc:docMk/>
            <pc:sldMk cId="0" sldId="869"/>
            <ac:spMk id="4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3.491" v="5042" actId="947"/>
          <ac:spMkLst>
            <pc:docMk/>
            <pc:sldMk cId="0" sldId="869"/>
            <ac:spMk id="5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3.495" v="5046" actId="947"/>
          <ac:spMkLst>
            <pc:docMk/>
            <pc:sldMk cId="0" sldId="869"/>
            <ac:spMk id="7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3.733" v="5206" actId="947"/>
          <ac:spMkLst>
            <pc:docMk/>
            <pc:sldMk cId="0" sldId="869"/>
            <ac:spMk id="14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3.759" v="5231" actId="947"/>
          <ac:spMkLst>
            <pc:docMk/>
            <pc:sldMk cId="0" sldId="869"/>
            <ac:spMk id="15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3.498" v="5050" actId="947"/>
          <ac:spMkLst>
            <pc:docMk/>
            <pc:sldMk cId="0" sldId="869"/>
            <ac:spMk id="16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3.502" v="5054" actId="947"/>
          <ac:spMkLst>
            <pc:docMk/>
            <pc:sldMk cId="0" sldId="869"/>
            <ac:spMk id="23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3.506" v="5058" actId="947"/>
          <ac:spMkLst>
            <pc:docMk/>
            <pc:sldMk cId="0" sldId="869"/>
            <ac:spMk id="24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3.510" v="5062" actId="947"/>
          <ac:spMkLst>
            <pc:docMk/>
            <pc:sldMk cId="0" sldId="869"/>
            <ac:spMk id="25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3.746" v="5219" actId="947"/>
          <ac:spMkLst>
            <pc:docMk/>
            <pc:sldMk cId="0" sldId="869"/>
            <ac:spMk id="28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3.755" v="5226" actId="947"/>
          <ac:spMkLst>
            <pc:docMk/>
            <pc:sldMk cId="0" sldId="869"/>
            <ac:spMk id="29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3.416" v="4966" actId="947"/>
          <ac:spMkLst>
            <pc:docMk/>
            <pc:sldMk cId="0" sldId="869"/>
            <ac:spMk id="32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3.420" v="4970" actId="947"/>
          <ac:spMkLst>
            <pc:docMk/>
            <pc:sldMk cId="0" sldId="869"/>
            <ac:spMk id="38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3.742" v="5215" actId="947"/>
          <ac:spMkLst>
            <pc:docMk/>
            <pc:sldMk cId="0" sldId="869"/>
            <ac:spMk id="39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3.515" v="5066" actId="947"/>
          <ac:spMkLst>
            <pc:docMk/>
            <pc:sldMk cId="0" sldId="869"/>
            <ac:spMk id="43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3.739" v="5212" actId="947"/>
          <ac:spMkLst>
            <pc:docMk/>
            <pc:sldMk cId="0" sldId="869"/>
            <ac:spMk id="45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3.518" v="5070" actId="947"/>
          <ac:spMkLst>
            <pc:docMk/>
            <pc:sldMk cId="0" sldId="869"/>
            <ac:spMk id="46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3.424" v="4974" actId="947"/>
          <ac:spMkLst>
            <pc:docMk/>
            <pc:sldMk cId="0" sldId="869"/>
            <ac:spMk id="48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3.523" v="5074" actId="947"/>
          <ac:spMkLst>
            <pc:docMk/>
            <pc:sldMk cId="0" sldId="869"/>
            <ac:spMk id="51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3.428" v="4978" actId="947"/>
          <ac:spMkLst>
            <pc:docMk/>
            <pc:sldMk cId="0" sldId="869"/>
            <ac:spMk id="52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3.432" v="4982" actId="947"/>
          <ac:spMkLst>
            <pc:docMk/>
            <pc:sldMk cId="0" sldId="869"/>
            <ac:spMk id="53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3.526" v="5078" actId="947"/>
          <ac:spMkLst>
            <pc:docMk/>
            <pc:sldMk cId="0" sldId="869"/>
            <ac:spMk id="55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3.531" v="5082" actId="947"/>
          <ac:spMkLst>
            <pc:docMk/>
            <pc:sldMk cId="0" sldId="869"/>
            <ac:spMk id="56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3.436" v="4986" actId="947"/>
          <ac:spMkLst>
            <pc:docMk/>
            <pc:sldMk cId="0" sldId="869"/>
            <ac:spMk id="57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3.755" v="5225" actId="947"/>
          <ac:spMkLst>
            <pc:docMk/>
            <pc:sldMk cId="0" sldId="869"/>
            <ac:spMk id="58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3.535" v="5086" actId="947"/>
          <ac:spMkLst>
            <pc:docMk/>
            <pc:sldMk cId="0" sldId="869"/>
            <ac:spMk id="59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3.539" v="5090" actId="947"/>
          <ac:spMkLst>
            <pc:docMk/>
            <pc:sldMk cId="0" sldId="869"/>
            <ac:spMk id="60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3.762" v="5234" actId="947"/>
          <ac:spMkLst>
            <pc:docMk/>
            <pc:sldMk cId="0" sldId="869"/>
            <ac:spMk id="61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3.747" v="5220" actId="947"/>
          <ac:spMkLst>
            <pc:docMk/>
            <pc:sldMk cId="0" sldId="869"/>
            <ac:spMk id="62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3.439" v="4990" actId="947"/>
          <ac:spMkLst>
            <pc:docMk/>
            <pc:sldMk cId="0" sldId="869"/>
            <ac:spMk id="63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3.443" v="4994" actId="947"/>
          <ac:spMkLst>
            <pc:docMk/>
            <pc:sldMk cId="0" sldId="869"/>
            <ac:spMk id="64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3.543" v="5094" actId="947"/>
          <ac:spMkLst>
            <pc:docMk/>
            <pc:sldMk cId="0" sldId="869"/>
            <ac:spMk id="65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3.547" v="5098" actId="947"/>
          <ac:spMkLst>
            <pc:docMk/>
            <pc:sldMk cId="0" sldId="869"/>
            <ac:spMk id="66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3.551" v="5102" actId="947"/>
          <ac:spMkLst>
            <pc:docMk/>
            <pc:sldMk cId="0" sldId="869"/>
            <ac:spMk id="67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3.742" v="5216" actId="947"/>
          <ac:spMkLst>
            <pc:docMk/>
            <pc:sldMk cId="0" sldId="869"/>
            <ac:spMk id="68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3.554" v="5106" actId="947"/>
          <ac:spMkLst>
            <pc:docMk/>
            <pc:sldMk cId="0" sldId="869"/>
            <ac:spMk id="69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3.558" v="5110" actId="947"/>
          <ac:spMkLst>
            <pc:docMk/>
            <pc:sldMk cId="0" sldId="869"/>
            <ac:spMk id="70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3.562" v="5114" actId="947"/>
          <ac:spMkLst>
            <pc:docMk/>
            <pc:sldMk cId="0" sldId="869"/>
            <ac:spMk id="71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3.566" v="5118" actId="947"/>
          <ac:spMkLst>
            <pc:docMk/>
            <pc:sldMk cId="0" sldId="869"/>
            <ac:spMk id="72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3.408" v="4958" actId="947"/>
          <ac:spMkLst>
            <pc:docMk/>
            <pc:sldMk cId="0" sldId="869"/>
            <ac:spMk id="75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3.447" v="4998" actId="947"/>
          <ac:spMkLst>
            <pc:docMk/>
            <pc:sldMk cId="0" sldId="869"/>
            <ac:spMk id="76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3.451" v="5002" actId="947"/>
          <ac:spMkLst>
            <pc:docMk/>
            <pc:sldMk cId="0" sldId="869"/>
            <ac:spMk id="77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3.757" v="5228" actId="947"/>
          <ac:spMkLst>
            <pc:docMk/>
            <pc:sldMk cId="0" sldId="869"/>
            <ac:spMk id="78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3.761" v="5233" actId="947"/>
          <ac:spMkLst>
            <pc:docMk/>
            <pc:sldMk cId="0" sldId="869"/>
            <ac:spMk id="79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16:03.152" v="6142" actId="113"/>
          <ac:spMkLst>
            <pc:docMk/>
            <pc:sldMk cId="0" sldId="869"/>
            <ac:spMk id="80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3.412" v="4962" actId="947"/>
          <ac:spMkLst>
            <pc:docMk/>
            <pc:sldMk cId="0" sldId="869"/>
            <ac:spMk id="81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3.455" v="5006" actId="947"/>
          <ac:spMkLst>
            <pc:docMk/>
            <pc:sldMk cId="0" sldId="869"/>
            <ac:spMk id="82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3.459" v="5010" actId="947"/>
          <ac:spMkLst>
            <pc:docMk/>
            <pc:sldMk cId="0" sldId="869"/>
            <ac:spMk id="83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3.463" v="5014" actId="947"/>
          <ac:spMkLst>
            <pc:docMk/>
            <pc:sldMk cId="0" sldId="869"/>
            <ac:spMk id="84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3.467" v="5018" actId="947"/>
          <ac:spMkLst>
            <pc:docMk/>
            <pc:sldMk cId="0" sldId="869"/>
            <ac:spMk id="85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3.405" v="4954" actId="947"/>
          <ac:spMkLst>
            <pc:docMk/>
            <pc:sldMk cId="0" sldId="869"/>
            <ac:spMk id="86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3.570" v="5122" actId="947"/>
          <ac:spMkLst>
            <pc:docMk/>
            <pc:sldMk cId="0" sldId="869"/>
            <ac:spMk id="87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3.726" v="5202" actId="947"/>
          <ac:spMkLst>
            <pc:docMk/>
            <pc:sldMk cId="0" sldId="869"/>
            <ac:spMk id="88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3.750" v="5222" actId="947"/>
          <ac:spMkLst>
            <pc:docMk/>
            <pc:sldMk cId="0" sldId="869"/>
            <ac:spMk id="89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3.471" v="5022" actId="947"/>
          <ac:spMkLst>
            <pc:docMk/>
            <pc:sldMk cId="0" sldId="869"/>
            <ac:spMk id="90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3.475" v="5026" actId="947"/>
          <ac:spMkLst>
            <pc:docMk/>
            <pc:sldMk cId="0" sldId="869"/>
            <ac:spMk id="91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3.479" v="5030" actId="947"/>
          <ac:spMkLst>
            <pc:docMk/>
            <pc:sldMk cId="0" sldId="869"/>
            <ac:spMk id="92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3.482" v="5034" actId="947"/>
          <ac:spMkLst>
            <pc:docMk/>
            <pc:sldMk cId="0" sldId="869"/>
            <ac:spMk id="93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3.760" v="5232" actId="947"/>
          <ac:spMkLst>
            <pc:docMk/>
            <pc:sldMk cId="0" sldId="869"/>
            <ac:spMk id="94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3.759" v="5230" actId="947"/>
          <ac:spMkLst>
            <pc:docMk/>
            <pc:sldMk cId="0" sldId="869"/>
            <ac:spMk id="96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3.575" v="5126" actId="947"/>
          <ac:spMkLst>
            <pc:docMk/>
            <pc:sldMk cId="0" sldId="869"/>
            <ac:spMk id="97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3.578" v="5130" actId="947"/>
          <ac:spMkLst>
            <pc:docMk/>
            <pc:sldMk cId="0" sldId="869"/>
            <ac:spMk id="98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3.583" v="5134" actId="947"/>
          <ac:spMkLst>
            <pc:docMk/>
            <pc:sldMk cId="0" sldId="869"/>
            <ac:spMk id="99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3.587" v="5138" actId="947"/>
          <ac:spMkLst>
            <pc:docMk/>
            <pc:sldMk cId="0" sldId="869"/>
            <ac:spMk id="100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3.591" v="5142" actId="947"/>
          <ac:spMkLst>
            <pc:docMk/>
            <pc:sldMk cId="0" sldId="869"/>
            <ac:spMk id="101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3.756" v="5227" actId="947"/>
          <ac:spMkLst>
            <pc:docMk/>
            <pc:sldMk cId="0" sldId="869"/>
            <ac:spMk id="102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3.602" v="5154" actId="947"/>
          <ac:spMkLst>
            <pc:docMk/>
            <pc:sldMk cId="0" sldId="869"/>
            <ac:spMk id="172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3.609" v="5162" actId="947"/>
          <ac:spMkLst>
            <pc:docMk/>
            <pc:sldMk cId="0" sldId="869"/>
            <ac:spMk id="255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3.595" v="5146" actId="947"/>
          <ac:spMkLst>
            <pc:docMk/>
            <pc:sldMk cId="0" sldId="869"/>
            <ac:spMk id="256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3.606" v="5158" actId="947"/>
          <ac:spMkLst>
            <pc:docMk/>
            <pc:sldMk cId="0" sldId="869"/>
            <ac:spMk id="257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3.598" v="5150" actId="947"/>
          <ac:spMkLst>
            <pc:docMk/>
            <pc:sldMk cId="0" sldId="869"/>
            <ac:spMk id="259" creationId="{00000000-0000-0000-0000-000000000000}"/>
          </ac:spMkLst>
        </pc:spChg>
      </pc:sldChg>
      <pc:sldChg chg="addSp modSp mod">
        <pc:chgData name="Xin Zhang (FA Talent)" userId="474f572f-8271-4f60-858e-cee871e0aec6" providerId="ADAL" clId="{8E3BF13A-7566-42A2-A6E2-3D226CC262AB}" dt="2022-01-05T10:11:25.522" v="6066" actId="571"/>
        <pc:sldMkLst>
          <pc:docMk/>
          <pc:sldMk cId="0" sldId="870"/>
        </pc:sldMkLst>
        <pc:spChg chg="mod">
          <ac:chgData name="Xin Zhang (FA Talent)" userId="474f572f-8271-4f60-858e-cee871e0aec6" providerId="ADAL" clId="{8E3BF13A-7566-42A2-A6E2-3D226CC262AB}" dt="2022-01-05T09:57:20.697" v="3202" actId="947"/>
          <ac:spMkLst>
            <pc:docMk/>
            <pc:sldMk cId="0" sldId="870"/>
            <ac:spMk id="2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0.671" v="3178" actId="947"/>
          <ac:spMkLst>
            <pc:docMk/>
            <pc:sldMk cId="0" sldId="870"/>
            <ac:spMk id="3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0.808" v="3250" actId="947"/>
          <ac:spMkLst>
            <pc:docMk/>
            <pc:sldMk cId="0" sldId="870"/>
            <ac:spMk id="4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11:23.651" v="6065" actId="14100"/>
          <ac:spMkLst>
            <pc:docMk/>
            <pc:sldMk cId="0" sldId="870"/>
            <ac:spMk id="7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0.815" v="3258" actId="947"/>
          <ac:spMkLst>
            <pc:docMk/>
            <pc:sldMk cId="0" sldId="870"/>
            <ac:spMk id="9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0.593" v="3106" actId="947"/>
          <ac:spMkLst>
            <pc:docMk/>
            <pc:sldMk cId="0" sldId="870"/>
            <ac:spMk id="10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0.598" v="3110" actId="947"/>
          <ac:spMkLst>
            <pc:docMk/>
            <pc:sldMk cId="0" sldId="870"/>
            <ac:spMk id="11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0.812" v="3254" actId="947"/>
          <ac:spMkLst>
            <pc:docMk/>
            <pc:sldMk cId="0" sldId="870"/>
            <ac:spMk id="12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0.816" v="3259" actId="947"/>
          <ac:spMkLst>
            <pc:docMk/>
            <pc:sldMk cId="0" sldId="870"/>
            <ac:spMk id="13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0.622" v="3134" actId="947"/>
          <ac:spMkLst>
            <pc:docMk/>
            <pc:sldMk cId="0" sldId="870"/>
            <ac:spMk id="14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0.822" v="3263" actId="947"/>
          <ac:spMkLst>
            <pc:docMk/>
            <pc:sldMk cId="0" sldId="870"/>
            <ac:spMk id="15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0.625" v="3138" actId="947"/>
          <ac:spMkLst>
            <pc:docMk/>
            <pc:sldMk cId="0" sldId="870"/>
            <ac:spMk id="16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0.629" v="3142" actId="947"/>
          <ac:spMkLst>
            <pc:docMk/>
            <pc:sldMk cId="0" sldId="870"/>
            <ac:spMk id="17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0.811" v="3253" actId="947"/>
          <ac:spMkLst>
            <pc:docMk/>
            <pc:sldMk cId="0" sldId="870"/>
            <ac:spMk id="18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0.632" v="3146" actId="947"/>
          <ac:spMkLst>
            <pc:docMk/>
            <pc:sldMk cId="0" sldId="870"/>
            <ac:spMk id="19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0.818" v="3261" actId="947"/>
          <ac:spMkLst>
            <pc:docMk/>
            <pc:sldMk cId="0" sldId="870"/>
            <ac:spMk id="21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0.645" v="3154" actId="947"/>
          <ac:spMkLst>
            <pc:docMk/>
            <pc:sldMk cId="0" sldId="870"/>
            <ac:spMk id="22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0.650" v="3158" actId="947"/>
          <ac:spMkLst>
            <pc:docMk/>
            <pc:sldMk cId="0" sldId="870"/>
            <ac:spMk id="23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0.814" v="3257" actId="947"/>
          <ac:spMkLst>
            <pc:docMk/>
            <pc:sldMk cId="0" sldId="870"/>
            <ac:spMk id="24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0.655" v="3162" actId="947"/>
          <ac:spMkLst>
            <pc:docMk/>
            <pc:sldMk cId="0" sldId="870"/>
            <ac:spMk id="25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0.659" v="3166" actId="947"/>
          <ac:spMkLst>
            <pc:docMk/>
            <pc:sldMk cId="0" sldId="870"/>
            <ac:spMk id="26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0.823" v="3264" actId="947"/>
          <ac:spMkLst>
            <pc:docMk/>
            <pc:sldMk cId="0" sldId="870"/>
            <ac:spMk id="27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0.663" v="3170" actId="947"/>
          <ac:spMkLst>
            <pc:docMk/>
            <pc:sldMk cId="0" sldId="870"/>
            <ac:spMk id="28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0.667" v="3174" actId="947"/>
          <ac:spMkLst>
            <pc:docMk/>
            <pc:sldMk cId="0" sldId="870"/>
            <ac:spMk id="29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0.602" v="3114" actId="947"/>
          <ac:spMkLst>
            <pc:docMk/>
            <pc:sldMk cId="0" sldId="870"/>
            <ac:spMk id="30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0.605" v="3118" actId="947"/>
          <ac:spMkLst>
            <pc:docMk/>
            <pc:sldMk cId="0" sldId="870"/>
            <ac:spMk id="31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0.826" v="3266" actId="947"/>
          <ac:spMkLst>
            <pc:docMk/>
            <pc:sldMk cId="0" sldId="870"/>
            <ac:spMk id="32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0.814" v="3256" actId="947"/>
          <ac:spMkLst>
            <pc:docMk/>
            <pc:sldMk cId="0" sldId="870"/>
            <ac:spMk id="33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0.611" v="3122" actId="947"/>
          <ac:spMkLst>
            <pc:docMk/>
            <pc:sldMk cId="0" sldId="870"/>
            <ac:spMk id="34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0.692" v="3198" actId="947"/>
          <ac:spMkLst>
            <pc:docMk/>
            <pc:sldMk cId="0" sldId="870"/>
            <ac:spMk id="35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0.615" v="3126" actId="947"/>
          <ac:spMkLst>
            <pc:docMk/>
            <pc:sldMk cId="0" sldId="870"/>
            <ac:spMk id="36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0.618" v="3130" actId="947"/>
          <ac:spMkLst>
            <pc:docMk/>
            <pc:sldMk cId="0" sldId="870"/>
            <ac:spMk id="41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10:06.097" v="6017" actId="113"/>
          <ac:spMkLst>
            <pc:docMk/>
            <pc:sldMk cId="0" sldId="870"/>
            <ac:spMk id="42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0.684" v="3190" actId="947"/>
          <ac:spMkLst>
            <pc:docMk/>
            <pc:sldMk cId="0" sldId="870"/>
            <ac:spMk id="43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0.688" v="3194" actId="947"/>
          <ac:spMkLst>
            <pc:docMk/>
            <pc:sldMk cId="0" sldId="870"/>
            <ac:spMk id="48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0.584" v="3098" actId="947"/>
          <ac:spMkLst>
            <pc:docMk/>
            <pc:sldMk cId="0" sldId="870"/>
            <ac:spMk id="50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10:13.095" v="6019" actId="14100"/>
          <ac:spMkLst>
            <pc:docMk/>
            <pc:sldMk cId="0" sldId="870"/>
            <ac:spMk id="51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0.588" v="3102" actId="947"/>
          <ac:spMkLst>
            <pc:docMk/>
            <pc:sldMk cId="0" sldId="870"/>
            <ac:spMk id="52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0.580" v="3094" actId="947"/>
          <ac:spMkLst>
            <pc:docMk/>
            <pc:sldMk cId="0" sldId="870"/>
            <ac:spMk id="53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0.642" v="3150" actId="947"/>
          <ac:spMkLst>
            <pc:docMk/>
            <pc:sldMk cId="0" sldId="870"/>
            <ac:spMk id="54" creationId="{00000000-0000-0000-0000-000000000000}"/>
          </ac:spMkLst>
        </pc:spChg>
        <pc:spChg chg="add mod">
          <ac:chgData name="Xin Zhang (FA Talent)" userId="474f572f-8271-4f60-858e-cee871e0aec6" providerId="ADAL" clId="{8E3BF13A-7566-42A2-A6E2-3D226CC262AB}" dt="2022-01-05T10:11:25.522" v="6066" actId="571"/>
          <ac:spMkLst>
            <pc:docMk/>
            <pc:sldMk cId="0" sldId="870"/>
            <ac:spMk id="55" creationId="{74325E0B-9A89-4F96-A0BB-B77D0F242383}"/>
          </ac:spMkLst>
        </pc:spChg>
        <pc:spChg chg="mod">
          <ac:chgData name="Xin Zhang (FA Talent)" userId="474f572f-8271-4f60-858e-cee871e0aec6" providerId="ADAL" clId="{8E3BF13A-7566-42A2-A6E2-3D226CC262AB}" dt="2022-01-05T09:57:20.675" v="3182" actId="947"/>
          <ac:spMkLst>
            <pc:docMk/>
            <pc:sldMk cId="0" sldId="870"/>
            <ac:spMk id="72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0.712" v="3218" actId="947"/>
          <ac:spMkLst>
            <pc:docMk/>
            <pc:sldMk cId="0" sldId="870"/>
            <ac:spMk id="172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0.705" v="3210" actId="947"/>
          <ac:spMkLst>
            <pc:docMk/>
            <pc:sldMk cId="0" sldId="870"/>
            <ac:spMk id="255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0.709" v="3214" actId="947"/>
          <ac:spMkLst>
            <pc:docMk/>
            <pc:sldMk cId="0" sldId="870"/>
            <ac:spMk id="259" creationId="{00000000-0000-0000-0000-000000000000}"/>
          </ac:spMkLst>
        </pc:spChg>
      </pc:sldChg>
      <pc:sldChg chg="modSp mod">
        <pc:chgData name="Xin Zhang (FA Talent)" userId="474f572f-8271-4f60-858e-cee871e0aec6" providerId="ADAL" clId="{8E3BF13A-7566-42A2-A6E2-3D226CC262AB}" dt="2022-01-05T10:05:55.175" v="5990" actId="207"/>
        <pc:sldMkLst>
          <pc:docMk/>
          <pc:sldMk cId="0" sldId="906"/>
        </pc:sldMkLst>
        <pc:spChg chg="mod">
          <ac:chgData name="Xin Zhang (FA Talent)" userId="474f572f-8271-4f60-858e-cee871e0aec6" providerId="ADAL" clId="{8E3BF13A-7566-42A2-A6E2-3D226CC262AB}" dt="2022-01-05T09:57:19.076" v="2035" actId="947"/>
          <ac:spMkLst>
            <pc:docMk/>
            <pc:sldMk cId="0" sldId="906"/>
            <ac:spMk id="2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9.080" v="2040" actId="947"/>
          <ac:spMkLst>
            <pc:docMk/>
            <pc:sldMk cId="0" sldId="906"/>
            <ac:spMk id="8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8.841" v="1910" actId="947"/>
          <ac:spMkLst>
            <pc:docMk/>
            <pc:sldMk cId="0" sldId="906"/>
            <ac:spMk id="11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8.844" v="1914" actId="947"/>
          <ac:spMkLst>
            <pc:docMk/>
            <pc:sldMk cId="0" sldId="906"/>
            <ac:spMk id="13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8.851" v="1922" actId="947"/>
          <ac:spMkLst>
            <pc:docMk/>
            <pc:sldMk cId="0" sldId="906"/>
            <ac:spMk id="14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8.855" v="1926" actId="947"/>
          <ac:spMkLst>
            <pc:docMk/>
            <pc:sldMk cId="0" sldId="906"/>
            <ac:spMk id="15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05:09.536" v="5949"/>
          <ac:spMkLst>
            <pc:docMk/>
            <pc:sldMk cId="0" sldId="906"/>
            <ac:spMk id="18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05:46.944" v="5986" actId="113"/>
          <ac:spMkLst>
            <pc:docMk/>
            <pc:sldMk cId="0" sldId="906"/>
            <ac:spMk id="19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8.871" v="1942" actId="947"/>
          <ac:spMkLst>
            <pc:docMk/>
            <pc:sldMk cId="0" sldId="906"/>
            <ac:spMk id="20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9.086" v="2047" actId="947"/>
          <ac:spMkLst>
            <pc:docMk/>
            <pc:sldMk cId="0" sldId="906"/>
            <ac:spMk id="21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8.875" v="1946" actId="947"/>
          <ac:spMkLst>
            <pc:docMk/>
            <pc:sldMk cId="0" sldId="906"/>
            <ac:spMk id="22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05:11.010" v="5950"/>
          <ac:spMkLst>
            <pc:docMk/>
            <pc:sldMk cId="0" sldId="906"/>
            <ac:spMk id="24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05:51.109" v="5987"/>
          <ac:spMkLst>
            <pc:docMk/>
            <pc:sldMk cId="0" sldId="906"/>
            <ac:spMk id="25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05:12.069" v="5951"/>
          <ac:spMkLst>
            <pc:docMk/>
            <pc:sldMk cId="0" sldId="906"/>
            <ac:spMk id="26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05:53.494" v="5989"/>
          <ac:spMkLst>
            <pc:docMk/>
            <pc:sldMk cId="0" sldId="906"/>
            <ac:spMk id="28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9.081" v="2041" actId="947"/>
          <ac:spMkLst>
            <pc:docMk/>
            <pc:sldMk cId="0" sldId="906"/>
            <ac:spMk id="29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05:16.779" v="5953" actId="207"/>
          <ac:spMkLst>
            <pc:docMk/>
            <pc:sldMk cId="0" sldId="906"/>
            <ac:spMk id="30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05:55.175" v="5990" actId="207"/>
          <ac:spMkLst>
            <pc:docMk/>
            <pc:sldMk cId="0" sldId="906"/>
            <ac:spMk id="31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9.087" v="2048" actId="947"/>
          <ac:spMkLst>
            <pc:docMk/>
            <pc:sldMk cId="0" sldId="906"/>
            <ac:spMk id="32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8.848" v="1918" actId="947"/>
          <ac:spMkLst>
            <pc:docMk/>
            <pc:sldMk cId="0" sldId="906"/>
            <ac:spMk id="34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9.087" v="2049" actId="947"/>
          <ac:spMkLst>
            <pc:docMk/>
            <pc:sldMk cId="0" sldId="906"/>
            <ac:spMk id="35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8.775" v="1838" actId="947"/>
          <ac:spMkLst>
            <pc:docMk/>
            <pc:sldMk cId="0" sldId="906"/>
            <ac:spMk id="38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8.779" v="1842" actId="947"/>
          <ac:spMkLst>
            <pc:docMk/>
            <pc:sldMk cId="0" sldId="906"/>
            <ac:spMk id="39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9.066" v="2028" actId="947"/>
          <ac:spMkLst>
            <pc:docMk/>
            <pc:sldMk cId="0" sldId="906"/>
            <ac:spMk id="45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9.080" v="2039" actId="947"/>
          <ac:spMkLst>
            <pc:docMk/>
            <pc:sldMk cId="0" sldId="906"/>
            <ac:spMk id="48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05:24.800" v="5954" actId="113"/>
          <ac:spMkLst>
            <pc:docMk/>
            <pc:sldMk cId="0" sldId="906"/>
            <ac:spMk id="51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8.783" v="1846" actId="947"/>
          <ac:spMkLst>
            <pc:docMk/>
            <pc:sldMk cId="0" sldId="906"/>
            <ac:spMk id="52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8.786" v="1850" actId="947"/>
          <ac:spMkLst>
            <pc:docMk/>
            <pc:sldMk cId="0" sldId="906"/>
            <ac:spMk id="53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9.082" v="2042" actId="947"/>
          <ac:spMkLst>
            <pc:docMk/>
            <pc:sldMk cId="0" sldId="906"/>
            <ac:spMk id="57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8.768" v="1830" actId="947"/>
          <ac:spMkLst>
            <pc:docMk/>
            <pc:sldMk cId="0" sldId="906"/>
            <ac:spMk id="59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8.772" v="1834" actId="947"/>
          <ac:spMkLst>
            <pc:docMk/>
            <pc:sldMk cId="0" sldId="906"/>
            <ac:spMk id="60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9.079" v="2038" actId="947"/>
          <ac:spMkLst>
            <pc:docMk/>
            <pc:sldMk cId="0" sldId="906"/>
            <ac:spMk id="61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8.790" v="1854" actId="947"/>
          <ac:spMkLst>
            <pc:docMk/>
            <pc:sldMk cId="0" sldId="906"/>
            <ac:spMk id="62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8.794" v="1858" actId="947"/>
          <ac:spMkLst>
            <pc:docMk/>
            <pc:sldMk cId="0" sldId="906"/>
            <ac:spMk id="63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9.071" v="2031" actId="947"/>
          <ac:spMkLst>
            <pc:docMk/>
            <pc:sldMk cId="0" sldId="906"/>
            <ac:spMk id="64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8.764" v="1826" actId="947"/>
          <ac:spMkLst>
            <pc:docMk/>
            <pc:sldMk cId="0" sldId="906"/>
            <ac:spMk id="65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8.859" v="1930" actId="947"/>
          <ac:spMkLst>
            <pc:docMk/>
            <pc:sldMk cId="0" sldId="906"/>
            <ac:spMk id="69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9.083" v="2043" actId="947"/>
          <ac:spMkLst>
            <pc:docMk/>
            <pc:sldMk cId="0" sldId="906"/>
            <ac:spMk id="70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8.797" v="1862" actId="947"/>
          <ac:spMkLst>
            <pc:docMk/>
            <pc:sldMk cId="0" sldId="906"/>
            <ac:spMk id="76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8.801" v="1866" actId="947"/>
          <ac:spMkLst>
            <pc:docMk/>
            <pc:sldMk cId="0" sldId="906"/>
            <ac:spMk id="77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8.804" v="1870" actId="947"/>
          <ac:spMkLst>
            <pc:docMk/>
            <pc:sldMk cId="0" sldId="906"/>
            <ac:spMk id="78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9.084" v="2044" actId="947"/>
          <ac:spMkLst>
            <pc:docMk/>
            <pc:sldMk cId="0" sldId="906"/>
            <ac:spMk id="79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8.807" v="1874" actId="947"/>
          <ac:spMkLst>
            <pc:docMk/>
            <pc:sldMk cId="0" sldId="906"/>
            <ac:spMk id="82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8.811" v="1878" actId="947"/>
          <ac:spMkLst>
            <pc:docMk/>
            <pc:sldMk cId="0" sldId="906"/>
            <ac:spMk id="83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8.814" v="1882" actId="947"/>
          <ac:spMkLst>
            <pc:docMk/>
            <pc:sldMk cId="0" sldId="906"/>
            <ac:spMk id="84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9.088" v="2050" actId="947"/>
          <ac:spMkLst>
            <pc:docMk/>
            <pc:sldMk cId="0" sldId="906"/>
            <ac:spMk id="85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8.818" v="1886" actId="947"/>
          <ac:spMkLst>
            <pc:docMk/>
            <pc:sldMk cId="0" sldId="906"/>
            <ac:spMk id="88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8.822" v="1890" actId="947"/>
          <ac:spMkLst>
            <pc:docMk/>
            <pc:sldMk cId="0" sldId="906"/>
            <ac:spMk id="89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8.826" v="1894" actId="947"/>
          <ac:spMkLst>
            <pc:docMk/>
            <pc:sldMk cId="0" sldId="906"/>
            <ac:spMk id="90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9.072" v="2032" actId="947"/>
          <ac:spMkLst>
            <pc:docMk/>
            <pc:sldMk cId="0" sldId="906"/>
            <ac:spMk id="91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8.830" v="1898" actId="947"/>
          <ac:spMkLst>
            <pc:docMk/>
            <pc:sldMk cId="0" sldId="906"/>
            <ac:spMk id="92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8.833" v="1902" actId="947"/>
          <ac:spMkLst>
            <pc:docMk/>
            <pc:sldMk cId="0" sldId="906"/>
            <ac:spMk id="93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8.837" v="1906" actId="947"/>
          <ac:spMkLst>
            <pc:docMk/>
            <pc:sldMk cId="0" sldId="906"/>
            <ac:spMk id="94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8.899" v="1970" actId="947"/>
          <ac:spMkLst>
            <pc:docMk/>
            <pc:sldMk cId="0" sldId="906"/>
            <ac:spMk id="255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9.085" v="2046" actId="947"/>
          <ac:spMkLst>
            <pc:docMk/>
            <pc:sldMk cId="0" sldId="906"/>
            <ac:spMk id="256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8.906" v="1978" actId="947"/>
          <ac:spMkLst>
            <pc:docMk/>
            <pc:sldMk cId="0" sldId="906"/>
            <ac:spMk id="258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8.903" v="1974" actId="947"/>
          <ac:spMkLst>
            <pc:docMk/>
            <pc:sldMk cId="0" sldId="906"/>
            <ac:spMk id="259" creationId="{00000000-0000-0000-0000-000000000000}"/>
          </ac:spMkLst>
        </pc:spChg>
      </pc:sldChg>
      <pc:sldChg chg="addSp delSp modSp mod">
        <pc:chgData name="Xin Zhang (FA Talent)" userId="474f572f-8271-4f60-858e-cee871e0aec6" providerId="ADAL" clId="{8E3BF13A-7566-42A2-A6E2-3D226CC262AB}" dt="2022-01-05T10:10:39.702" v="6023"/>
        <pc:sldMkLst>
          <pc:docMk/>
          <pc:sldMk cId="0" sldId="911"/>
        </pc:sldMkLst>
        <pc:spChg chg="del mod">
          <ac:chgData name="Xin Zhang (FA Talent)" userId="474f572f-8271-4f60-858e-cee871e0aec6" providerId="ADAL" clId="{8E3BF13A-7566-42A2-A6E2-3D226CC262AB}" dt="2022-01-05T10:10:39.499" v="6022" actId="478"/>
          <ac:spMkLst>
            <pc:docMk/>
            <pc:sldMk cId="0" sldId="911"/>
            <ac:spMk id="2" creationId="{00000000-0000-0000-0000-000000000000}"/>
          </ac:spMkLst>
        </pc:spChg>
        <pc:spChg chg="del mod">
          <ac:chgData name="Xin Zhang (FA Talent)" userId="474f572f-8271-4f60-858e-cee871e0aec6" providerId="ADAL" clId="{8E3BF13A-7566-42A2-A6E2-3D226CC262AB}" dt="2022-01-05T10:10:39.499" v="6022" actId="478"/>
          <ac:spMkLst>
            <pc:docMk/>
            <pc:sldMk cId="0" sldId="911"/>
            <ac:spMk id="4" creationId="{00000000-0000-0000-0000-000000000000}"/>
          </ac:spMkLst>
        </pc:spChg>
        <pc:spChg chg="del mod">
          <ac:chgData name="Xin Zhang (FA Talent)" userId="474f572f-8271-4f60-858e-cee871e0aec6" providerId="ADAL" clId="{8E3BF13A-7566-42A2-A6E2-3D226CC262AB}" dt="2022-01-05T10:10:39.499" v="6022" actId="478"/>
          <ac:spMkLst>
            <pc:docMk/>
            <pc:sldMk cId="0" sldId="911"/>
            <ac:spMk id="5" creationId="{00000000-0000-0000-0000-000000000000}"/>
          </ac:spMkLst>
        </pc:spChg>
        <pc:spChg chg="del mod">
          <ac:chgData name="Xin Zhang (FA Talent)" userId="474f572f-8271-4f60-858e-cee871e0aec6" providerId="ADAL" clId="{8E3BF13A-7566-42A2-A6E2-3D226CC262AB}" dt="2022-01-05T10:10:39.499" v="6022" actId="478"/>
          <ac:spMkLst>
            <pc:docMk/>
            <pc:sldMk cId="0" sldId="911"/>
            <ac:spMk id="6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10:22.536" v="6021" actId="113"/>
          <ac:spMkLst>
            <pc:docMk/>
            <pc:sldMk cId="0" sldId="911"/>
            <ac:spMk id="7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1.434" v="3682" actId="947"/>
          <ac:spMkLst>
            <pc:docMk/>
            <pc:sldMk cId="0" sldId="911"/>
            <ac:spMk id="9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1.690" v="3884" actId="947"/>
          <ac:spMkLst>
            <pc:docMk/>
            <pc:sldMk cId="0" sldId="911"/>
            <ac:spMk id="10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1.438" v="3686" actId="947"/>
          <ac:spMkLst>
            <pc:docMk/>
            <pc:sldMk cId="0" sldId="911"/>
            <ac:spMk id="11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1.442" v="3690" actId="947"/>
          <ac:spMkLst>
            <pc:docMk/>
            <pc:sldMk cId="0" sldId="911"/>
            <ac:spMk id="12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1.688" v="3881" actId="947"/>
          <ac:spMkLst>
            <pc:docMk/>
            <pc:sldMk cId="0" sldId="911"/>
            <ac:spMk id="13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1.464" v="3714" actId="947"/>
          <ac:spMkLst>
            <pc:docMk/>
            <pc:sldMk cId="0" sldId="911"/>
            <ac:spMk id="14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1.469" v="3718" actId="947"/>
          <ac:spMkLst>
            <pc:docMk/>
            <pc:sldMk cId="0" sldId="911"/>
            <ac:spMk id="15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1.698" v="3891" actId="947"/>
          <ac:spMkLst>
            <pc:docMk/>
            <pc:sldMk cId="0" sldId="911"/>
            <ac:spMk id="16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1.473" v="3722" actId="947"/>
          <ac:spMkLst>
            <pc:docMk/>
            <pc:sldMk cId="0" sldId="911"/>
            <ac:spMk id="17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1.477" v="3726" actId="947"/>
          <ac:spMkLst>
            <pc:docMk/>
            <pc:sldMk cId="0" sldId="911"/>
            <ac:spMk id="18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1.481" v="3730" actId="947"/>
          <ac:spMkLst>
            <pc:docMk/>
            <pc:sldMk cId="0" sldId="911"/>
            <ac:spMk id="19" creationId="{00000000-0000-0000-0000-000000000000}"/>
          </ac:spMkLst>
        </pc:spChg>
        <pc:spChg chg="del mod">
          <ac:chgData name="Xin Zhang (FA Talent)" userId="474f572f-8271-4f60-858e-cee871e0aec6" providerId="ADAL" clId="{8E3BF13A-7566-42A2-A6E2-3D226CC262AB}" dt="2022-01-05T10:10:39.499" v="6022" actId="478"/>
          <ac:spMkLst>
            <pc:docMk/>
            <pc:sldMk cId="0" sldId="911"/>
            <ac:spMk id="20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1.484" v="3734" actId="947"/>
          <ac:spMkLst>
            <pc:docMk/>
            <pc:sldMk cId="0" sldId="911"/>
            <ac:spMk id="21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1.488" v="3738" actId="947"/>
          <ac:spMkLst>
            <pc:docMk/>
            <pc:sldMk cId="0" sldId="911"/>
            <ac:spMk id="22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1.492" v="3742" actId="947"/>
          <ac:spMkLst>
            <pc:docMk/>
            <pc:sldMk cId="0" sldId="911"/>
            <ac:spMk id="23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1.683" v="3878" actId="947"/>
          <ac:spMkLst>
            <pc:docMk/>
            <pc:sldMk cId="0" sldId="911"/>
            <ac:spMk id="24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1.496" v="3746" actId="947"/>
          <ac:spMkLst>
            <pc:docMk/>
            <pc:sldMk cId="0" sldId="911"/>
            <ac:spMk id="25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1.500" v="3750" actId="947"/>
          <ac:spMkLst>
            <pc:docMk/>
            <pc:sldMk cId="0" sldId="911"/>
            <ac:spMk id="26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1.504" v="3754" actId="947"/>
          <ac:spMkLst>
            <pc:docMk/>
            <pc:sldMk cId="0" sldId="911"/>
            <ac:spMk id="27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1.701" v="3894" actId="947"/>
          <ac:spMkLst>
            <pc:docMk/>
            <pc:sldMk cId="0" sldId="911"/>
            <ac:spMk id="28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1.508" v="3758" actId="947"/>
          <ac:spMkLst>
            <pc:docMk/>
            <pc:sldMk cId="0" sldId="911"/>
            <ac:spMk id="29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1.445" v="3694" actId="947"/>
          <ac:spMkLst>
            <pc:docMk/>
            <pc:sldMk cId="0" sldId="911"/>
            <ac:spMk id="30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1.697" v="3890" actId="947"/>
          <ac:spMkLst>
            <pc:docMk/>
            <pc:sldMk cId="0" sldId="911"/>
            <ac:spMk id="31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1.512" v="3762" actId="947"/>
          <ac:spMkLst>
            <pc:docMk/>
            <pc:sldMk cId="0" sldId="911"/>
            <ac:spMk id="32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1.449" v="3698" actId="947"/>
          <ac:spMkLst>
            <pc:docMk/>
            <pc:sldMk cId="0" sldId="911"/>
            <ac:spMk id="33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1.453" v="3702" actId="947"/>
          <ac:spMkLst>
            <pc:docMk/>
            <pc:sldMk cId="0" sldId="911"/>
            <ac:spMk id="34" creationId="{00000000-0000-0000-0000-000000000000}"/>
          </ac:spMkLst>
        </pc:spChg>
        <pc:spChg chg="del mod">
          <ac:chgData name="Xin Zhang (FA Talent)" userId="474f572f-8271-4f60-858e-cee871e0aec6" providerId="ADAL" clId="{8E3BF13A-7566-42A2-A6E2-3D226CC262AB}" dt="2022-01-05T10:10:39.499" v="6022" actId="478"/>
          <ac:spMkLst>
            <pc:docMk/>
            <pc:sldMk cId="0" sldId="911"/>
            <ac:spMk id="35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1.456" v="3706" actId="947"/>
          <ac:spMkLst>
            <pc:docMk/>
            <pc:sldMk cId="0" sldId="911"/>
            <ac:spMk id="36" creationId="{00000000-0000-0000-0000-000000000000}"/>
          </ac:spMkLst>
        </pc:spChg>
        <pc:spChg chg="del mod">
          <ac:chgData name="Xin Zhang (FA Talent)" userId="474f572f-8271-4f60-858e-cee871e0aec6" providerId="ADAL" clId="{8E3BF13A-7566-42A2-A6E2-3D226CC262AB}" dt="2022-01-05T10:10:39.499" v="6022" actId="478"/>
          <ac:spMkLst>
            <pc:docMk/>
            <pc:sldMk cId="0" sldId="911"/>
            <ac:spMk id="37" creationId="{00000000-0000-0000-0000-000000000000}"/>
          </ac:spMkLst>
        </pc:spChg>
        <pc:spChg chg="del mod">
          <ac:chgData name="Xin Zhang (FA Talent)" userId="474f572f-8271-4f60-858e-cee871e0aec6" providerId="ADAL" clId="{8E3BF13A-7566-42A2-A6E2-3D226CC262AB}" dt="2022-01-05T10:10:39.499" v="6022" actId="478"/>
          <ac:spMkLst>
            <pc:docMk/>
            <pc:sldMk cId="0" sldId="911"/>
            <ac:spMk id="38" creationId="{00000000-0000-0000-0000-000000000000}"/>
          </ac:spMkLst>
        </pc:spChg>
        <pc:spChg chg="del mod">
          <ac:chgData name="Xin Zhang (FA Talent)" userId="474f572f-8271-4f60-858e-cee871e0aec6" providerId="ADAL" clId="{8E3BF13A-7566-42A2-A6E2-3D226CC262AB}" dt="2022-01-05T10:10:39.499" v="6022" actId="478"/>
          <ac:spMkLst>
            <pc:docMk/>
            <pc:sldMk cId="0" sldId="911"/>
            <ac:spMk id="39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1.460" v="3710" actId="947"/>
          <ac:spMkLst>
            <pc:docMk/>
            <pc:sldMk cId="0" sldId="911"/>
            <ac:spMk id="41" creationId="{00000000-0000-0000-0000-000000000000}"/>
          </ac:spMkLst>
        </pc:spChg>
        <pc:spChg chg="del mod">
          <ac:chgData name="Xin Zhang (FA Talent)" userId="474f572f-8271-4f60-858e-cee871e0aec6" providerId="ADAL" clId="{8E3BF13A-7566-42A2-A6E2-3D226CC262AB}" dt="2022-01-05T10:10:39.499" v="6022" actId="478"/>
          <ac:spMkLst>
            <pc:docMk/>
            <pc:sldMk cId="0" sldId="911"/>
            <ac:spMk id="42" creationId="{00000000-0000-0000-0000-000000000000}"/>
          </ac:spMkLst>
        </pc:spChg>
        <pc:spChg chg="del mod">
          <ac:chgData name="Xin Zhang (FA Talent)" userId="474f572f-8271-4f60-858e-cee871e0aec6" providerId="ADAL" clId="{8E3BF13A-7566-42A2-A6E2-3D226CC262AB}" dt="2022-01-05T10:10:39.499" v="6022" actId="478"/>
          <ac:spMkLst>
            <pc:docMk/>
            <pc:sldMk cId="0" sldId="911"/>
            <ac:spMk id="46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1.426" v="3674" actId="947"/>
          <ac:spMkLst>
            <pc:docMk/>
            <pc:sldMk cId="0" sldId="911"/>
            <ac:spMk id="48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1.430" v="3678" actId="947"/>
          <ac:spMkLst>
            <pc:docMk/>
            <pc:sldMk cId="0" sldId="911"/>
            <ac:spMk id="49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1.423" v="3670" actId="947"/>
          <ac:spMkLst>
            <pc:docMk/>
            <pc:sldMk cId="0" sldId="911"/>
            <ac:spMk id="50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1.689" v="3882" actId="947"/>
          <ac:spMkLst>
            <pc:docMk/>
            <pc:sldMk cId="0" sldId="911"/>
            <ac:spMk id="54" creationId="{00000000-0000-0000-0000-000000000000}"/>
          </ac:spMkLst>
        </pc:spChg>
        <pc:spChg chg="del mod">
          <ac:chgData name="Xin Zhang (FA Talent)" userId="474f572f-8271-4f60-858e-cee871e0aec6" providerId="ADAL" clId="{8E3BF13A-7566-42A2-A6E2-3D226CC262AB}" dt="2022-01-05T10:10:39.499" v="6022" actId="478"/>
          <ac:spMkLst>
            <pc:docMk/>
            <pc:sldMk cId="0" sldId="911"/>
            <ac:spMk id="55" creationId="{00000000-0000-0000-0000-000000000000}"/>
          </ac:spMkLst>
        </pc:spChg>
        <pc:spChg chg="del mod">
          <ac:chgData name="Xin Zhang (FA Talent)" userId="474f572f-8271-4f60-858e-cee871e0aec6" providerId="ADAL" clId="{8E3BF13A-7566-42A2-A6E2-3D226CC262AB}" dt="2022-01-05T10:10:39.499" v="6022" actId="478"/>
          <ac:spMkLst>
            <pc:docMk/>
            <pc:sldMk cId="0" sldId="911"/>
            <ac:spMk id="56" creationId="{00000000-0000-0000-0000-000000000000}"/>
          </ac:spMkLst>
        </pc:spChg>
        <pc:spChg chg="del mod">
          <ac:chgData name="Xin Zhang (FA Talent)" userId="474f572f-8271-4f60-858e-cee871e0aec6" providerId="ADAL" clId="{8E3BF13A-7566-42A2-A6E2-3D226CC262AB}" dt="2022-01-05T10:10:39.499" v="6022" actId="478"/>
          <ac:spMkLst>
            <pc:docMk/>
            <pc:sldMk cId="0" sldId="911"/>
            <ac:spMk id="57" creationId="{00000000-0000-0000-0000-000000000000}"/>
          </ac:spMkLst>
        </pc:spChg>
        <pc:spChg chg="del mod">
          <ac:chgData name="Xin Zhang (FA Talent)" userId="474f572f-8271-4f60-858e-cee871e0aec6" providerId="ADAL" clId="{8E3BF13A-7566-42A2-A6E2-3D226CC262AB}" dt="2022-01-05T10:10:39.499" v="6022" actId="478"/>
          <ac:spMkLst>
            <pc:docMk/>
            <pc:sldMk cId="0" sldId="911"/>
            <ac:spMk id="58" creationId="{00000000-0000-0000-0000-000000000000}"/>
          </ac:spMkLst>
        </pc:spChg>
        <pc:spChg chg="del mod">
          <ac:chgData name="Xin Zhang (FA Talent)" userId="474f572f-8271-4f60-858e-cee871e0aec6" providerId="ADAL" clId="{8E3BF13A-7566-42A2-A6E2-3D226CC262AB}" dt="2022-01-05T10:10:39.499" v="6022" actId="478"/>
          <ac:spMkLst>
            <pc:docMk/>
            <pc:sldMk cId="0" sldId="911"/>
            <ac:spMk id="59" creationId="{00000000-0000-0000-0000-000000000000}"/>
          </ac:spMkLst>
        </pc:spChg>
        <pc:spChg chg="del mod">
          <ac:chgData name="Xin Zhang (FA Talent)" userId="474f572f-8271-4f60-858e-cee871e0aec6" providerId="ADAL" clId="{8E3BF13A-7566-42A2-A6E2-3D226CC262AB}" dt="2022-01-05T10:10:39.499" v="6022" actId="478"/>
          <ac:spMkLst>
            <pc:docMk/>
            <pc:sldMk cId="0" sldId="911"/>
            <ac:spMk id="60" creationId="{00000000-0000-0000-0000-000000000000}"/>
          </ac:spMkLst>
        </pc:spChg>
        <pc:spChg chg="del mod">
          <ac:chgData name="Xin Zhang (FA Talent)" userId="474f572f-8271-4f60-858e-cee871e0aec6" providerId="ADAL" clId="{8E3BF13A-7566-42A2-A6E2-3D226CC262AB}" dt="2022-01-05T10:10:39.499" v="6022" actId="478"/>
          <ac:spMkLst>
            <pc:docMk/>
            <pc:sldMk cId="0" sldId="911"/>
            <ac:spMk id="61" creationId="{00000000-0000-0000-0000-000000000000}"/>
          </ac:spMkLst>
        </pc:spChg>
        <pc:spChg chg="add mod">
          <ac:chgData name="Xin Zhang (FA Talent)" userId="474f572f-8271-4f60-858e-cee871e0aec6" providerId="ADAL" clId="{8E3BF13A-7566-42A2-A6E2-3D226CC262AB}" dt="2022-01-05T10:10:39.702" v="6023"/>
          <ac:spMkLst>
            <pc:docMk/>
            <pc:sldMk cId="0" sldId="911"/>
            <ac:spMk id="62" creationId="{D43EEB61-81EF-4F22-AC16-F6F017E4BC7C}"/>
          </ac:spMkLst>
        </pc:spChg>
        <pc:spChg chg="add mod">
          <ac:chgData name="Xin Zhang (FA Talent)" userId="474f572f-8271-4f60-858e-cee871e0aec6" providerId="ADAL" clId="{8E3BF13A-7566-42A2-A6E2-3D226CC262AB}" dt="2022-01-05T10:10:39.702" v="6023"/>
          <ac:spMkLst>
            <pc:docMk/>
            <pc:sldMk cId="0" sldId="911"/>
            <ac:spMk id="63" creationId="{0F727221-D2CB-43C0-8CD4-342360CE22D0}"/>
          </ac:spMkLst>
        </pc:spChg>
        <pc:spChg chg="add mod">
          <ac:chgData name="Xin Zhang (FA Talent)" userId="474f572f-8271-4f60-858e-cee871e0aec6" providerId="ADAL" clId="{8E3BF13A-7566-42A2-A6E2-3D226CC262AB}" dt="2022-01-05T10:10:39.702" v="6023"/>
          <ac:spMkLst>
            <pc:docMk/>
            <pc:sldMk cId="0" sldId="911"/>
            <ac:spMk id="64" creationId="{EBDC9982-0D2A-4EF4-AFA2-F96CA8B322E6}"/>
          </ac:spMkLst>
        </pc:spChg>
        <pc:spChg chg="add mod">
          <ac:chgData name="Xin Zhang (FA Talent)" userId="474f572f-8271-4f60-858e-cee871e0aec6" providerId="ADAL" clId="{8E3BF13A-7566-42A2-A6E2-3D226CC262AB}" dt="2022-01-05T10:10:39.702" v="6023"/>
          <ac:spMkLst>
            <pc:docMk/>
            <pc:sldMk cId="0" sldId="911"/>
            <ac:spMk id="65" creationId="{75AE2029-1B31-4DE3-A490-6458D68740EF}"/>
          </ac:spMkLst>
        </pc:spChg>
        <pc:spChg chg="add mod">
          <ac:chgData name="Xin Zhang (FA Talent)" userId="474f572f-8271-4f60-858e-cee871e0aec6" providerId="ADAL" clId="{8E3BF13A-7566-42A2-A6E2-3D226CC262AB}" dt="2022-01-05T10:10:39.702" v="6023"/>
          <ac:spMkLst>
            <pc:docMk/>
            <pc:sldMk cId="0" sldId="911"/>
            <ac:spMk id="66" creationId="{1B564B8E-752E-490A-B315-79251B338BDF}"/>
          </ac:spMkLst>
        </pc:spChg>
        <pc:spChg chg="add mod">
          <ac:chgData name="Xin Zhang (FA Talent)" userId="474f572f-8271-4f60-858e-cee871e0aec6" providerId="ADAL" clId="{8E3BF13A-7566-42A2-A6E2-3D226CC262AB}" dt="2022-01-05T10:10:39.702" v="6023"/>
          <ac:spMkLst>
            <pc:docMk/>
            <pc:sldMk cId="0" sldId="911"/>
            <ac:spMk id="67" creationId="{2E1F51EC-7919-4893-B547-D49A21086B46}"/>
          </ac:spMkLst>
        </pc:spChg>
        <pc:spChg chg="add mod">
          <ac:chgData name="Xin Zhang (FA Talent)" userId="474f572f-8271-4f60-858e-cee871e0aec6" providerId="ADAL" clId="{8E3BF13A-7566-42A2-A6E2-3D226CC262AB}" dt="2022-01-05T10:10:39.702" v="6023"/>
          <ac:spMkLst>
            <pc:docMk/>
            <pc:sldMk cId="0" sldId="911"/>
            <ac:spMk id="68" creationId="{B5D167AE-4C15-4174-AE4D-82AF62D41579}"/>
          </ac:spMkLst>
        </pc:spChg>
        <pc:spChg chg="del mod">
          <ac:chgData name="Xin Zhang (FA Talent)" userId="474f572f-8271-4f60-858e-cee871e0aec6" providerId="ADAL" clId="{8E3BF13A-7566-42A2-A6E2-3D226CC262AB}" dt="2022-01-05T10:10:39.499" v="6022" actId="478"/>
          <ac:spMkLst>
            <pc:docMk/>
            <pc:sldMk cId="0" sldId="911"/>
            <ac:spMk id="69" creationId="{00000000-0000-0000-0000-000000000000}"/>
          </ac:spMkLst>
        </pc:spChg>
        <pc:spChg chg="del mod">
          <ac:chgData name="Xin Zhang (FA Talent)" userId="474f572f-8271-4f60-858e-cee871e0aec6" providerId="ADAL" clId="{8E3BF13A-7566-42A2-A6E2-3D226CC262AB}" dt="2022-01-05T10:10:39.499" v="6022" actId="478"/>
          <ac:spMkLst>
            <pc:docMk/>
            <pc:sldMk cId="0" sldId="911"/>
            <ac:spMk id="70" creationId="{00000000-0000-0000-0000-000000000000}"/>
          </ac:spMkLst>
        </pc:spChg>
        <pc:spChg chg="add mod">
          <ac:chgData name="Xin Zhang (FA Talent)" userId="474f572f-8271-4f60-858e-cee871e0aec6" providerId="ADAL" clId="{8E3BF13A-7566-42A2-A6E2-3D226CC262AB}" dt="2022-01-05T10:10:39.702" v="6023"/>
          <ac:spMkLst>
            <pc:docMk/>
            <pc:sldMk cId="0" sldId="911"/>
            <ac:spMk id="71" creationId="{27D4B88A-4D27-4A9C-B477-700D74902AC6}"/>
          </ac:spMkLst>
        </pc:spChg>
        <pc:spChg chg="add mod">
          <ac:chgData name="Xin Zhang (FA Talent)" userId="474f572f-8271-4f60-858e-cee871e0aec6" providerId="ADAL" clId="{8E3BF13A-7566-42A2-A6E2-3D226CC262AB}" dt="2022-01-05T10:10:39.702" v="6023"/>
          <ac:spMkLst>
            <pc:docMk/>
            <pc:sldMk cId="0" sldId="911"/>
            <ac:spMk id="72" creationId="{65138F90-92A2-4C65-B706-650D7D39AB39}"/>
          </ac:spMkLst>
        </pc:spChg>
        <pc:spChg chg="add mod">
          <ac:chgData name="Xin Zhang (FA Talent)" userId="474f572f-8271-4f60-858e-cee871e0aec6" providerId="ADAL" clId="{8E3BF13A-7566-42A2-A6E2-3D226CC262AB}" dt="2022-01-05T10:10:39.702" v="6023"/>
          <ac:spMkLst>
            <pc:docMk/>
            <pc:sldMk cId="0" sldId="911"/>
            <ac:spMk id="73" creationId="{8B866882-B2DC-4CC3-B5D9-3AF78F7C5534}"/>
          </ac:spMkLst>
        </pc:spChg>
        <pc:spChg chg="add mod">
          <ac:chgData name="Xin Zhang (FA Talent)" userId="474f572f-8271-4f60-858e-cee871e0aec6" providerId="ADAL" clId="{8E3BF13A-7566-42A2-A6E2-3D226CC262AB}" dt="2022-01-05T10:10:39.702" v="6023"/>
          <ac:spMkLst>
            <pc:docMk/>
            <pc:sldMk cId="0" sldId="911"/>
            <ac:spMk id="74" creationId="{17EB6D55-31E7-4610-B79D-9C6B34C2B87E}"/>
          </ac:spMkLst>
        </pc:spChg>
        <pc:spChg chg="add mod">
          <ac:chgData name="Xin Zhang (FA Talent)" userId="474f572f-8271-4f60-858e-cee871e0aec6" providerId="ADAL" clId="{8E3BF13A-7566-42A2-A6E2-3D226CC262AB}" dt="2022-01-05T10:10:39.702" v="6023"/>
          <ac:spMkLst>
            <pc:docMk/>
            <pc:sldMk cId="0" sldId="911"/>
            <ac:spMk id="75" creationId="{F0933FA1-29C0-403E-AFE0-1D0F750FF514}"/>
          </ac:spMkLst>
        </pc:spChg>
        <pc:spChg chg="add mod">
          <ac:chgData name="Xin Zhang (FA Talent)" userId="474f572f-8271-4f60-858e-cee871e0aec6" providerId="ADAL" clId="{8E3BF13A-7566-42A2-A6E2-3D226CC262AB}" dt="2022-01-05T10:10:39.702" v="6023"/>
          <ac:spMkLst>
            <pc:docMk/>
            <pc:sldMk cId="0" sldId="911"/>
            <ac:spMk id="76" creationId="{D74E53D6-37BA-4D70-B7FF-3D8EF89CC72D}"/>
          </ac:spMkLst>
        </pc:spChg>
        <pc:spChg chg="add mod">
          <ac:chgData name="Xin Zhang (FA Talent)" userId="474f572f-8271-4f60-858e-cee871e0aec6" providerId="ADAL" clId="{8E3BF13A-7566-42A2-A6E2-3D226CC262AB}" dt="2022-01-05T10:10:39.702" v="6023"/>
          <ac:spMkLst>
            <pc:docMk/>
            <pc:sldMk cId="0" sldId="911"/>
            <ac:spMk id="77" creationId="{E46FBDCD-C92A-4BDC-8905-879C7C6F8841}"/>
          </ac:spMkLst>
        </pc:spChg>
        <pc:spChg chg="add mod">
          <ac:chgData name="Xin Zhang (FA Talent)" userId="474f572f-8271-4f60-858e-cee871e0aec6" providerId="ADAL" clId="{8E3BF13A-7566-42A2-A6E2-3D226CC262AB}" dt="2022-01-05T10:10:39.702" v="6023"/>
          <ac:spMkLst>
            <pc:docMk/>
            <pc:sldMk cId="0" sldId="911"/>
            <ac:spMk id="78" creationId="{971C4D2C-4B4F-42C1-8108-108B387D3989}"/>
          </ac:spMkLst>
        </pc:spChg>
        <pc:spChg chg="add mod">
          <ac:chgData name="Xin Zhang (FA Talent)" userId="474f572f-8271-4f60-858e-cee871e0aec6" providerId="ADAL" clId="{8E3BF13A-7566-42A2-A6E2-3D226CC262AB}" dt="2022-01-05T10:10:39.702" v="6023"/>
          <ac:spMkLst>
            <pc:docMk/>
            <pc:sldMk cId="0" sldId="911"/>
            <ac:spMk id="79" creationId="{4A53AD03-8A58-453C-9A4D-4D7C536F0C9E}"/>
          </ac:spMkLst>
        </pc:spChg>
        <pc:spChg chg="add mod">
          <ac:chgData name="Xin Zhang (FA Talent)" userId="474f572f-8271-4f60-858e-cee871e0aec6" providerId="ADAL" clId="{8E3BF13A-7566-42A2-A6E2-3D226CC262AB}" dt="2022-01-05T10:10:39.702" v="6023"/>
          <ac:spMkLst>
            <pc:docMk/>
            <pc:sldMk cId="0" sldId="911"/>
            <ac:spMk id="80" creationId="{8807DDB8-F702-4375-9593-0FB3D7F3389F}"/>
          </ac:spMkLst>
        </pc:spChg>
        <pc:spChg chg="add mod">
          <ac:chgData name="Xin Zhang (FA Talent)" userId="474f572f-8271-4f60-858e-cee871e0aec6" providerId="ADAL" clId="{8E3BF13A-7566-42A2-A6E2-3D226CC262AB}" dt="2022-01-05T10:10:39.702" v="6023"/>
          <ac:spMkLst>
            <pc:docMk/>
            <pc:sldMk cId="0" sldId="911"/>
            <ac:spMk id="81" creationId="{32C08FBC-F486-43F8-91E4-9A96E4457F02}"/>
          </ac:spMkLst>
        </pc:spChg>
        <pc:spChg chg="add mod">
          <ac:chgData name="Xin Zhang (FA Talent)" userId="474f572f-8271-4f60-858e-cee871e0aec6" providerId="ADAL" clId="{8E3BF13A-7566-42A2-A6E2-3D226CC262AB}" dt="2022-01-05T10:10:39.702" v="6023"/>
          <ac:spMkLst>
            <pc:docMk/>
            <pc:sldMk cId="0" sldId="911"/>
            <ac:spMk id="82" creationId="{A6505A57-102C-4F54-92FC-80A5CD7C94FB}"/>
          </ac:spMkLst>
        </pc:spChg>
        <pc:spChg chg="add mod">
          <ac:chgData name="Xin Zhang (FA Talent)" userId="474f572f-8271-4f60-858e-cee871e0aec6" providerId="ADAL" clId="{8E3BF13A-7566-42A2-A6E2-3D226CC262AB}" dt="2022-01-05T10:10:39.702" v="6023"/>
          <ac:spMkLst>
            <pc:docMk/>
            <pc:sldMk cId="0" sldId="911"/>
            <ac:spMk id="83" creationId="{5C25FEF5-BFF9-4B2B-AF1A-80561797A3E4}"/>
          </ac:spMkLst>
        </pc:spChg>
        <pc:spChg chg="add mod">
          <ac:chgData name="Xin Zhang (FA Talent)" userId="474f572f-8271-4f60-858e-cee871e0aec6" providerId="ADAL" clId="{8E3BF13A-7566-42A2-A6E2-3D226CC262AB}" dt="2022-01-05T10:10:39.702" v="6023"/>
          <ac:spMkLst>
            <pc:docMk/>
            <pc:sldMk cId="0" sldId="911"/>
            <ac:spMk id="84" creationId="{B64C7F44-ABE1-4607-AB33-0F1C932671A8}"/>
          </ac:spMkLst>
        </pc:spChg>
        <pc:spChg chg="add mod">
          <ac:chgData name="Xin Zhang (FA Talent)" userId="474f572f-8271-4f60-858e-cee871e0aec6" providerId="ADAL" clId="{8E3BF13A-7566-42A2-A6E2-3D226CC262AB}" dt="2022-01-05T10:10:39.702" v="6023"/>
          <ac:spMkLst>
            <pc:docMk/>
            <pc:sldMk cId="0" sldId="911"/>
            <ac:spMk id="85" creationId="{03F97636-E8CD-4EE0-BDE8-5D9816EFDEF6}"/>
          </ac:spMkLst>
        </pc:spChg>
        <pc:spChg chg="add mod">
          <ac:chgData name="Xin Zhang (FA Talent)" userId="474f572f-8271-4f60-858e-cee871e0aec6" providerId="ADAL" clId="{8E3BF13A-7566-42A2-A6E2-3D226CC262AB}" dt="2022-01-05T10:10:39.702" v="6023"/>
          <ac:spMkLst>
            <pc:docMk/>
            <pc:sldMk cId="0" sldId="911"/>
            <ac:spMk id="86" creationId="{2EC62717-348E-4843-BEB2-7A958916058A}"/>
          </ac:spMkLst>
        </pc:spChg>
        <pc:spChg chg="add mod">
          <ac:chgData name="Xin Zhang (FA Talent)" userId="474f572f-8271-4f60-858e-cee871e0aec6" providerId="ADAL" clId="{8E3BF13A-7566-42A2-A6E2-3D226CC262AB}" dt="2022-01-05T10:10:39.702" v="6023"/>
          <ac:spMkLst>
            <pc:docMk/>
            <pc:sldMk cId="0" sldId="911"/>
            <ac:spMk id="87" creationId="{BF16E23B-1196-4610-807B-6629755657C9}"/>
          </ac:spMkLst>
        </pc:spChg>
        <pc:spChg chg="add mod">
          <ac:chgData name="Xin Zhang (FA Talent)" userId="474f572f-8271-4f60-858e-cee871e0aec6" providerId="ADAL" clId="{8E3BF13A-7566-42A2-A6E2-3D226CC262AB}" dt="2022-01-05T10:10:39.702" v="6023"/>
          <ac:spMkLst>
            <pc:docMk/>
            <pc:sldMk cId="0" sldId="911"/>
            <ac:spMk id="88" creationId="{119F04D1-7C3E-4EDB-89E9-1FFC1AAD9227}"/>
          </ac:spMkLst>
        </pc:spChg>
        <pc:spChg chg="del mod">
          <ac:chgData name="Xin Zhang (FA Talent)" userId="474f572f-8271-4f60-858e-cee871e0aec6" providerId="ADAL" clId="{8E3BF13A-7566-42A2-A6E2-3D226CC262AB}" dt="2022-01-05T10:10:39.499" v="6022" actId="478"/>
          <ac:spMkLst>
            <pc:docMk/>
            <pc:sldMk cId="0" sldId="911"/>
            <ac:spMk id="255" creationId="{00000000-0000-0000-0000-000000000000}"/>
          </ac:spMkLst>
        </pc:spChg>
        <pc:spChg chg="del mod">
          <ac:chgData name="Xin Zhang (FA Talent)" userId="474f572f-8271-4f60-858e-cee871e0aec6" providerId="ADAL" clId="{8E3BF13A-7566-42A2-A6E2-3D226CC262AB}" dt="2022-01-05T10:10:39.499" v="6022" actId="478"/>
          <ac:spMkLst>
            <pc:docMk/>
            <pc:sldMk cId="0" sldId="911"/>
            <ac:spMk id="256" creationId="{00000000-0000-0000-0000-000000000000}"/>
          </ac:spMkLst>
        </pc:spChg>
        <pc:spChg chg="del mod">
          <ac:chgData name="Xin Zhang (FA Talent)" userId="474f572f-8271-4f60-858e-cee871e0aec6" providerId="ADAL" clId="{8E3BF13A-7566-42A2-A6E2-3D226CC262AB}" dt="2022-01-05T10:10:39.499" v="6022" actId="478"/>
          <ac:spMkLst>
            <pc:docMk/>
            <pc:sldMk cId="0" sldId="911"/>
            <ac:spMk id="257" creationId="{00000000-0000-0000-0000-000000000000}"/>
          </ac:spMkLst>
        </pc:spChg>
        <pc:spChg chg="del mod">
          <ac:chgData name="Xin Zhang (FA Talent)" userId="474f572f-8271-4f60-858e-cee871e0aec6" providerId="ADAL" clId="{8E3BF13A-7566-42A2-A6E2-3D226CC262AB}" dt="2022-01-05T10:10:39.499" v="6022" actId="478"/>
          <ac:spMkLst>
            <pc:docMk/>
            <pc:sldMk cId="0" sldId="911"/>
            <ac:spMk id="258" creationId="{00000000-0000-0000-0000-000000000000}"/>
          </ac:spMkLst>
        </pc:spChg>
        <pc:spChg chg="del mod">
          <ac:chgData name="Xin Zhang (FA Talent)" userId="474f572f-8271-4f60-858e-cee871e0aec6" providerId="ADAL" clId="{8E3BF13A-7566-42A2-A6E2-3D226CC262AB}" dt="2022-01-05T10:10:39.499" v="6022" actId="478"/>
          <ac:spMkLst>
            <pc:docMk/>
            <pc:sldMk cId="0" sldId="911"/>
            <ac:spMk id="259" creationId="{00000000-0000-0000-0000-000000000000}"/>
          </ac:spMkLst>
        </pc:spChg>
      </pc:sldChg>
      <pc:sldChg chg="addSp delSp modSp mod">
        <pc:chgData name="Xin Zhang (FA Talent)" userId="474f572f-8271-4f60-858e-cee871e0aec6" providerId="ADAL" clId="{8E3BF13A-7566-42A2-A6E2-3D226CC262AB}" dt="2022-01-05T10:16:07.113" v="6143" actId="113"/>
        <pc:sldMkLst>
          <pc:docMk/>
          <pc:sldMk cId="0" sldId="914"/>
        </pc:sldMkLst>
        <pc:spChg chg="mod">
          <ac:chgData name="Xin Zhang (FA Talent)" userId="474f572f-8271-4f60-858e-cee871e0aec6" providerId="ADAL" clId="{8E3BF13A-7566-42A2-A6E2-3D226CC262AB}" dt="2022-01-05T10:16:07.113" v="6143" actId="113"/>
          <ac:spMkLst>
            <pc:docMk/>
            <pc:sldMk cId="0" sldId="914"/>
            <ac:spMk id="2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3.115" v="4786" actId="947"/>
          <ac:spMkLst>
            <pc:docMk/>
            <pc:sldMk cId="0" sldId="914"/>
            <ac:spMk id="4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3.119" v="4790" actId="947"/>
          <ac:spMkLst>
            <pc:docMk/>
            <pc:sldMk cId="0" sldId="914"/>
            <ac:spMk id="5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3.123" v="4794" actId="947"/>
          <ac:spMkLst>
            <pc:docMk/>
            <pc:sldMk cId="0" sldId="914"/>
            <ac:spMk id="7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3.375" v="4946" actId="947"/>
          <ac:spMkLst>
            <pc:docMk/>
            <pc:sldMk cId="0" sldId="914"/>
            <ac:spMk id="14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3.127" v="4798" actId="947"/>
          <ac:spMkLst>
            <pc:docMk/>
            <pc:sldMk cId="0" sldId="914"/>
            <ac:spMk id="15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3.130" v="4802" actId="947"/>
          <ac:spMkLst>
            <pc:docMk/>
            <pc:sldMk cId="0" sldId="914"/>
            <ac:spMk id="16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3.135" v="4806" actId="947"/>
          <ac:spMkLst>
            <pc:docMk/>
            <pc:sldMk cId="0" sldId="914"/>
            <ac:spMk id="23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3.138" v="4810" actId="947"/>
          <ac:spMkLst>
            <pc:docMk/>
            <pc:sldMk cId="0" sldId="914"/>
            <ac:spMk id="24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3.373" v="4944" actId="947"/>
          <ac:spMkLst>
            <pc:docMk/>
            <pc:sldMk cId="0" sldId="914"/>
            <ac:spMk id="25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3.141" v="4814" actId="947"/>
          <ac:spMkLst>
            <pc:docMk/>
            <pc:sldMk cId="0" sldId="914"/>
            <ac:spMk id="28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3.377" v="4947" actId="947"/>
          <ac:spMkLst>
            <pc:docMk/>
            <pc:sldMk cId="0" sldId="914"/>
            <ac:spMk id="29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3.052" v="4722" actId="947"/>
          <ac:spMkLst>
            <pc:docMk/>
            <pc:sldMk cId="0" sldId="914"/>
            <ac:spMk id="32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3.378" v="4949" actId="947"/>
          <ac:spMkLst>
            <pc:docMk/>
            <pc:sldMk cId="0" sldId="914"/>
            <ac:spMk id="38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3.363" v="4932" actId="947"/>
          <ac:spMkLst>
            <pc:docMk/>
            <pc:sldMk cId="0" sldId="914"/>
            <ac:spMk id="39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3.145" v="4818" actId="947"/>
          <ac:spMkLst>
            <pc:docMk/>
            <pc:sldMk cId="0" sldId="914"/>
            <ac:spMk id="43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3.056" v="4726" actId="947"/>
          <ac:spMkLst>
            <pc:docMk/>
            <pc:sldMk cId="0" sldId="914"/>
            <ac:spMk id="45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3.149" v="4822" actId="947"/>
          <ac:spMkLst>
            <pc:docMk/>
            <pc:sldMk cId="0" sldId="914"/>
            <ac:spMk id="46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3.059" v="4730" actId="947"/>
          <ac:spMkLst>
            <pc:docMk/>
            <pc:sldMk cId="0" sldId="914"/>
            <ac:spMk id="48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3.153" v="4826" actId="947"/>
          <ac:spMkLst>
            <pc:docMk/>
            <pc:sldMk cId="0" sldId="914"/>
            <ac:spMk id="51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3.064" v="4734" actId="947"/>
          <ac:spMkLst>
            <pc:docMk/>
            <pc:sldMk cId="0" sldId="914"/>
            <ac:spMk id="52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3.370" v="4940" actId="947"/>
          <ac:spMkLst>
            <pc:docMk/>
            <pc:sldMk cId="0" sldId="914"/>
            <ac:spMk id="53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3.369" v="4938" actId="947"/>
          <ac:spMkLst>
            <pc:docMk/>
            <pc:sldMk cId="0" sldId="914"/>
            <ac:spMk id="55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3.157" v="4830" actId="947"/>
          <ac:spMkLst>
            <pc:docMk/>
            <pc:sldMk cId="0" sldId="914"/>
            <ac:spMk id="56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3.361" v="4931" actId="947"/>
          <ac:spMkLst>
            <pc:docMk/>
            <pc:sldMk cId="0" sldId="914"/>
            <ac:spMk id="57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15:49.442" v="6141" actId="20577"/>
          <ac:spMkLst>
            <pc:docMk/>
            <pc:sldMk cId="0" sldId="914"/>
            <ac:spMk id="58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3.161" v="4834" actId="947"/>
          <ac:spMkLst>
            <pc:docMk/>
            <pc:sldMk cId="0" sldId="914"/>
            <ac:spMk id="59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3.164" v="4838" actId="947"/>
          <ac:spMkLst>
            <pc:docMk/>
            <pc:sldMk cId="0" sldId="914"/>
            <ac:spMk id="60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3.068" v="4738" actId="947"/>
          <ac:spMkLst>
            <pc:docMk/>
            <pc:sldMk cId="0" sldId="914"/>
            <ac:spMk id="61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3.072" v="4742" actId="947"/>
          <ac:spMkLst>
            <pc:docMk/>
            <pc:sldMk cId="0" sldId="914"/>
            <ac:spMk id="62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3.076" v="4746" actId="947"/>
          <ac:spMkLst>
            <pc:docMk/>
            <pc:sldMk cId="0" sldId="914"/>
            <ac:spMk id="63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3.370" v="4939" actId="947"/>
          <ac:spMkLst>
            <pc:docMk/>
            <pc:sldMk cId="0" sldId="914"/>
            <ac:spMk id="64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3.168" v="4842" actId="947"/>
          <ac:spMkLst>
            <pc:docMk/>
            <pc:sldMk cId="0" sldId="914"/>
            <ac:spMk id="65" creationId="{00000000-0000-0000-0000-000000000000}"/>
          </ac:spMkLst>
        </pc:spChg>
        <pc:spChg chg="add del mod">
          <ac:chgData name="Xin Zhang (FA Talent)" userId="474f572f-8271-4f60-858e-cee871e0aec6" providerId="ADAL" clId="{8E3BF13A-7566-42A2-A6E2-3D226CC262AB}" dt="2022-01-05T10:15:25.785" v="6116"/>
          <ac:spMkLst>
            <pc:docMk/>
            <pc:sldMk cId="0" sldId="914"/>
            <ac:spMk id="66" creationId="{6001AADF-1A80-4E38-9D95-B99665697CC7}"/>
          </ac:spMkLst>
        </pc:spChg>
        <pc:spChg chg="mod">
          <ac:chgData name="Xin Zhang (FA Talent)" userId="474f572f-8271-4f60-858e-cee871e0aec6" providerId="ADAL" clId="{8E3BF13A-7566-42A2-A6E2-3D226CC262AB}" dt="2022-01-05T09:57:23.374" v="4945" actId="947"/>
          <ac:spMkLst>
            <pc:docMk/>
            <pc:sldMk cId="0" sldId="914"/>
            <ac:spMk id="70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3.172" v="4846" actId="947"/>
          <ac:spMkLst>
            <pc:docMk/>
            <pc:sldMk cId="0" sldId="914"/>
            <ac:spMk id="71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3.176" v="4850" actId="947"/>
          <ac:spMkLst>
            <pc:docMk/>
            <pc:sldMk cId="0" sldId="914"/>
            <ac:spMk id="72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3.044" v="4714" actId="947"/>
          <ac:spMkLst>
            <pc:docMk/>
            <pc:sldMk cId="0" sldId="914"/>
            <ac:spMk id="75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3.357" v="4929" actId="947"/>
          <ac:spMkLst>
            <pc:docMk/>
            <pc:sldMk cId="0" sldId="914"/>
            <ac:spMk id="76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3.080" v="4750" actId="947"/>
          <ac:spMkLst>
            <pc:docMk/>
            <pc:sldMk cId="0" sldId="914"/>
            <ac:spMk id="77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3.084" v="4754" actId="947"/>
          <ac:spMkLst>
            <pc:docMk/>
            <pc:sldMk cId="0" sldId="914"/>
            <ac:spMk id="78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3.087" v="4758" actId="947"/>
          <ac:spMkLst>
            <pc:docMk/>
            <pc:sldMk cId="0" sldId="914"/>
            <ac:spMk id="79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3.048" v="4718" actId="947"/>
          <ac:spMkLst>
            <pc:docMk/>
            <pc:sldMk cId="0" sldId="914"/>
            <ac:spMk id="81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3.366" v="4935" actId="947"/>
          <ac:spMkLst>
            <pc:docMk/>
            <pc:sldMk cId="0" sldId="914"/>
            <ac:spMk id="82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3.372" v="4942" actId="947"/>
          <ac:spMkLst>
            <pc:docMk/>
            <pc:sldMk cId="0" sldId="914"/>
            <ac:spMk id="83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3.091" v="4762" actId="947"/>
          <ac:spMkLst>
            <pc:docMk/>
            <pc:sldMk cId="0" sldId="914"/>
            <ac:spMk id="84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3.094" v="4766" actId="947"/>
          <ac:spMkLst>
            <pc:docMk/>
            <pc:sldMk cId="0" sldId="914"/>
            <ac:spMk id="85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3.040" v="4710" actId="947"/>
          <ac:spMkLst>
            <pc:docMk/>
            <pc:sldMk cId="0" sldId="914"/>
            <ac:spMk id="86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15:44.836" v="6138" actId="20577"/>
          <ac:spMkLst>
            <pc:docMk/>
            <pc:sldMk cId="0" sldId="914"/>
            <ac:spMk id="87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3.099" v="4770" actId="947"/>
          <ac:spMkLst>
            <pc:docMk/>
            <pc:sldMk cId="0" sldId="914"/>
            <ac:spMk id="88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3.364" v="4933" actId="947"/>
          <ac:spMkLst>
            <pc:docMk/>
            <pc:sldMk cId="0" sldId="914"/>
            <ac:spMk id="89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3.365" v="4934" actId="947"/>
          <ac:spMkLst>
            <pc:docMk/>
            <pc:sldMk cId="0" sldId="914"/>
            <ac:spMk id="90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3.103" v="4774" actId="947"/>
          <ac:spMkLst>
            <pc:docMk/>
            <pc:sldMk cId="0" sldId="914"/>
            <ac:spMk id="91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3.107" v="4778" actId="947"/>
          <ac:spMkLst>
            <pc:docMk/>
            <pc:sldMk cId="0" sldId="914"/>
            <ac:spMk id="92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3.111" v="4782" actId="947"/>
          <ac:spMkLst>
            <pc:docMk/>
            <pc:sldMk cId="0" sldId="914"/>
            <ac:spMk id="93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3.377" v="4948" actId="947"/>
          <ac:spMkLst>
            <pc:docMk/>
            <pc:sldMk cId="0" sldId="914"/>
            <ac:spMk id="94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3.184" v="4858" actId="947"/>
          <ac:spMkLst>
            <pc:docMk/>
            <pc:sldMk cId="0" sldId="914"/>
            <ac:spMk id="96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15:35.530" v="6134" actId="20577"/>
          <ac:spMkLst>
            <pc:docMk/>
            <pc:sldMk cId="0" sldId="914"/>
            <ac:spMk id="101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3.188" v="4862" actId="947"/>
          <ac:spMkLst>
            <pc:docMk/>
            <pc:sldMk cId="0" sldId="914"/>
            <ac:spMk id="102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3.201" v="4874" actId="947"/>
          <ac:spMkLst>
            <pc:docMk/>
            <pc:sldMk cId="0" sldId="914"/>
            <ac:spMk id="256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3.360" v="4930" actId="947"/>
          <ac:spMkLst>
            <pc:docMk/>
            <pc:sldMk cId="0" sldId="914"/>
            <ac:spMk id="257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3.204" v="4878" actId="947"/>
          <ac:spMkLst>
            <pc:docMk/>
            <pc:sldMk cId="0" sldId="914"/>
            <ac:spMk id="259" creationId="{00000000-0000-0000-0000-000000000000}"/>
          </ac:spMkLst>
        </pc:spChg>
      </pc:sldChg>
      <pc:sldChg chg="delSp modSp mod">
        <pc:chgData name="Xin Zhang (FA Talent)" userId="474f572f-8271-4f60-858e-cee871e0aec6" providerId="ADAL" clId="{8E3BF13A-7566-42A2-A6E2-3D226CC262AB}" dt="2022-01-07T11:14:59.700" v="6171"/>
        <pc:sldMkLst>
          <pc:docMk/>
          <pc:sldMk cId="0" sldId="953"/>
        </pc:sldMkLst>
        <pc:spChg chg="mod">
          <ac:chgData name="Xin Zhang (FA Talent)" userId="474f572f-8271-4f60-858e-cee871e0aec6" providerId="ADAL" clId="{8E3BF13A-7566-42A2-A6E2-3D226CC262AB}" dt="2022-01-05T09:57:24.819" v="5801" actId="947"/>
          <ac:spMkLst>
            <pc:docMk/>
            <pc:sldMk cId="0" sldId="953"/>
            <ac:spMk id="2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4.753" v="5782" actId="947"/>
          <ac:spMkLst>
            <pc:docMk/>
            <pc:sldMk cId="0" sldId="953"/>
            <ac:spMk id="3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4.821" v="5802" actId="947"/>
          <ac:spMkLst>
            <pc:docMk/>
            <pc:sldMk cId="0" sldId="953"/>
            <ac:spMk id="4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4.811" v="5797" actId="947"/>
          <ac:spMkLst>
            <pc:docMk/>
            <pc:sldMk cId="0" sldId="953"/>
            <ac:spMk id="5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4.818" v="5800" actId="947"/>
          <ac:spMkLst>
            <pc:docMk/>
            <pc:sldMk cId="0" sldId="953"/>
            <ac:spMk id="7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7T11:14:59.700" v="6171"/>
          <ac:spMkLst>
            <pc:docMk/>
            <pc:sldMk cId="0" sldId="953"/>
            <ac:spMk id="9" creationId="{00000000-0000-0000-0000-000000000000}"/>
          </ac:spMkLst>
        </pc:spChg>
        <pc:spChg chg="del">
          <ac:chgData name="Xin Zhang (FA Talent)" userId="474f572f-8271-4f60-858e-cee871e0aec6" providerId="ADAL" clId="{8E3BF13A-7566-42A2-A6E2-3D226CC262AB}" dt="2022-01-05T09:56:15.253" v="24" actId="478"/>
          <ac:spMkLst>
            <pc:docMk/>
            <pc:sldMk cId="0" sldId="953"/>
            <ac:spMk id="12" creationId="{00000000-0000-0000-0000-000000000000}"/>
          </ac:spMkLst>
        </pc:spChg>
      </pc:sldChg>
      <pc:sldChg chg="modSp mod">
        <pc:chgData name="Xin Zhang (FA Talent)" userId="474f572f-8271-4f60-858e-cee871e0aec6" providerId="ADAL" clId="{8E3BF13A-7566-42A2-A6E2-3D226CC262AB}" dt="2022-01-05T10:18:39.193" v="6170" actId="113"/>
        <pc:sldMkLst>
          <pc:docMk/>
          <pc:sldMk cId="0" sldId="988"/>
        </pc:sldMkLst>
        <pc:spChg chg="mod">
          <ac:chgData name="Xin Zhang (FA Talent)" userId="474f572f-8271-4f60-858e-cee871e0aec6" providerId="ADAL" clId="{8E3BF13A-7566-42A2-A6E2-3D226CC262AB}" dt="2022-01-05T09:57:17.892" v="1246" actId="947"/>
          <ac:spMkLst>
            <pc:docMk/>
            <pc:sldMk cId="0" sldId="988"/>
            <ac:spMk id="3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7.895" v="1250" actId="947"/>
          <ac:spMkLst>
            <pc:docMk/>
            <pc:sldMk cId="0" sldId="988"/>
            <ac:spMk id="4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7.998" v="1362" actId="947"/>
          <ac:spMkLst>
            <pc:docMk/>
            <pc:sldMk cId="0" sldId="988"/>
            <ac:spMk id="7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7.986" v="1350" actId="947"/>
          <ac:spMkLst>
            <pc:docMk/>
            <pc:sldMk cId="0" sldId="988"/>
            <ac:spMk id="13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7.978" v="1342" actId="947"/>
          <ac:spMkLst>
            <pc:docMk/>
            <pc:sldMk cId="0" sldId="988"/>
            <ac:spMk id="20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7.982" v="1346" actId="947"/>
          <ac:spMkLst>
            <pc:docMk/>
            <pc:sldMk cId="0" sldId="988"/>
            <ac:spMk id="21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8.165" v="1448" actId="947"/>
          <ac:spMkLst>
            <pc:docMk/>
            <pc:sldMk cId="0" sldId="988"/>
            <ac:spMk id="22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18:39.193" v="6170" actId="113"/>
          <ac:spMkLst>
            <pc:docMk/>
            <pc:sldMk cId="0" sldId="988"/>
            <ac:spMk id="24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8.006" v="1370" actId="947"/>
          <ac:spMkLst>
            <pc:docMk/>
            <pc:sldMk cId="0" sldId="988"/>
            <ac:spMk id="29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8.009" v="1374" actId="947"/>
          <ac:spMkLst>
            <pc:docMk/>
            <pc:sldMk cId="0" sldId="988"/>
            <ac:spMk id="30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8.013" v="1378" actId="947"/>
          <ac:spMkLst>
            <pc:docMk/>
            <pc:sldMk cId="0" sldId="988"/>
            <ac:spMk id="32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8.017" v="1382" actId="947"/>
          <ac:spMkLst>
            <pc:docMk/>
            <pc:sldMk cId="0" sldId="988"/>
            <ac:spMk id="33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8.021" v="1386" actId="947"/>
          <ac:spMkLst>
            <pc:docMk/>
            <pc:sldMk cId="0" sldId="988"/>
            <ac:spMk id="35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8.169" v="1454" actId="947"/>
          <ac:spMkLst>
            <pc:docMk/>
            <pc:sldMk cId="0" sldId="988"/>
            <ac:spMk id="36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8.025" v="1390" actId="947"/>
          <ac:spMkLst>
            <pc:docMk/>
            <pc:sldMk cId="0" sldId="988"/>
            <ac:spMk id="38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8.028" v="1394" actId="947"/>
          <ac:spMkLst>
            <pc:docMk/>
            <pc:sldMk cId="0" sldId="988"/>
            <ac:spMk id="39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8.158" v="1441" actId="947"/>
          <ac:spMkLst>
            <pc:docMk/>
            <pc:sldMk cId="0" sldId="988"/>
            <ac:spMk id="42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7.911" v="1266" actId="947"/>
          <ac:spMkLst>
            <pc:docMk/>
            <pc:sldMk cId="0" sldId="988"/>
            <ac:spMk id="43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8.162" v="1445" actId="947"/>
          <ac:spMkLst>
            <pc:docMk/>
            <pc:sldMk cId="0" sldId="988"/>
            <ac:spMk id="44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8.172" v="1457" actId="947"/>
          <ac:spMkLst>
            <pc:docMk/>
            <pc:sldMk cId="0" sldId="988"/>
            <ac:spMk id="46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8.157" v="1440" actId="947"/>
          <ac:spMkLst>
            <pc:docMk/>
            <pc:sldMk cId="0" sldId="988"/>
            <ac:spMk id="47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7.915" v="1270" actId="947"/>
          <ac:spMkLst>
            <pc:docMk/>
            <pc:sldMk cId="0" sldId="988"/>
            <ac:spMk id="48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8.169" v="1453" actId="947"/>
          <ac:spMkLst>
            <pc:docMk/>
            <pc:sldMk cId="0" sldId="988"/>
            <ac:spMk id="49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7.918" v="1274" actId="947"/>
          <ac:spMkLst>
            <pc:docMk/>
            <pc:sldMk cId="0" sldId="988"/>
            <ac:spMk id="50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7.922" v="1278" actId="947"/>
          <ac:spMkLst>
            <pc:docMk/>
            <pc:sldMk cId="0" sldId="988"/>
            <ac:spMk id="52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04:28.034" v="5939" actId="404"/>
          <ac:spMkLst>
            <pc:docMk/>
            <pc:sldMk cId="0" sldId="988"/>
            <ac:spMk id="53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8.168" v="1452" actId="947"/>
          <ac:spMkLst>
            <pc:docMk/>
            <pc:sldMk cId="0" sldId="988"/>
            <ac:spMk id="55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7.990" v="1354" actId="947"/>
          <ac:spMkLst>
            <pc:docMk/>
            <pc:sldMk cId="0" sldId="988"/>
            <ac:spMk id="57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8.163" v="1446" actId="947"/>
          <ac:spMkLst>
            <pc:docMk/>
            <pc:sldMk cId="0" sldId="988"/>
            <ac:spMk id="58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7.994" v="1358" actId="947"/>
          <ac:spMkLst>
            <pc:docMk/>
            <pc:sldMk cId="0" sldId="988"/>
            <ac:spMk id="60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7.925" v="1282" actId="947"/>
          <ac:spMkLst>
            <pc:docMk/>
            <pc:sldMk cId="0" sldId="988"/>
            <ac:spMk id="62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7.888" v="1242" actId="947"/>
          <ac:spMkLst>
            <pc:docMk/>
            <pc:sldMk cId="0" sldId="988"/>
            <ac:spMk id="63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7.908" v="1262" actId="947"/>
          <ac:spMkLst>
            <pc:docMk/>
            <pc:sldMk cId="0" sldId="988"/>
            <ac:spMk id="64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7.929" v="1286" actId="947"/>
          <ac:spMkLst>
            <pc:docMk/>
            <pc:sldMk cId="0" sldId="988"/>
            <ac:spMk id="65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7.932" v="1290" actId="947"/>
          <ac:spMkLst>
            <pc:docMk/>
            <pc:sldMk cId="0" sldId="988"/>
            <ac:spMk id="66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8.167" v="1451" actId="947"/>
          <ac:spMkLst>
            <pc:docMk/>
            <pc:sldMk cId="0" sldId="988"/>
            <ac:spMk id="67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8.160" v="1443" actId="947"/>
          <ac:spMkLst>
            <pc:docMk/>
            <pc:sldMk cId="0" sldId="988"/>
            <ac:spMk id="69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7.936" v="1294" actId="947"/>
          <ac:spMkLst>
            <pc:docMk/>
            <pc:sldMk cId="0" sldId="988"/>
            <ac:spMk id="72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7.939" v="1298" actId="947"/>
          <ac:spMkLst>
            <pc:docMk/>
            <pc:sldMk cId="0" sldId="988"/>
            <ac:spMk id="73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7.943" v="1302" actId="947"/>
          <ac:spMkLst>
            <pc:docMk/>
            <pc:sldMk cId="0" sldId="988"/>
            <ac:spMk id="75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8.150" v="1434" actId="947"/>
          <ac:spMkLst>
            <pc:docMk/>
            <pc:sldMk cId="0" sldId="988"/>
            <ac:spMk id="76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8.173" v="1458" actId="947"/>
          <ac:spMkLst>
            <pc:docMk/>
            <pc:sldMk cId="0" sldId="988"/>
            <ac:spMk id="77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7.946" v="1306" actId="947"/>
          <ac:spMkLst>
            <pc:docMk/>
            <pc:sldMk cId="0" sldId="988"/>
            <ac:spMk id="78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7.950" v="1310" actId="947"/>
          <ac:spMkLst>
            <pc:docMk/>
            <pc:sldMk cId="0" sldId="988"/>
            <ac:spMk id="79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7.953" v="1314" actId="947"/>
          <ac:spMkLst>
            <pc:docMk/>
            <pc:sldMk cId="0" sldId="988"/>
            <ac:spMk id="80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8.171" v="1456" actId="947"/>
          <ac:spMkLst>
            <pc:docMk/>
            <pc:sldMk cId="0" sldId="988"/>
            <ac:spMk id="81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7.957" v="1318" actId="947"/>
          <ac:spMkLst>
            <pc:docMk/>
            <pc:sldMk cId="0" sldId="988"/>
            <ac:spMk id="82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7.960" v="1322" actId="947"/>
          <ac:spMkLst>
            <pc:docMk/>
            <pc:sldMk cId="0" sldId="988"/>
            <ac:spMk id="83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7.964" v="1326" actId="947"/>
          <ac:spMkLst>
            <pc:docMk/>
            <pc:sldMk cId="0" sldId="988"/>
            <ac:spMk id="84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7.968" v="1330" actId="947"/>
          <ac:spMkLst>
            <pc:docMk/>
            <pc:sldMk cId="0" sldId="988"/>
            <ac:spMk id="85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8.170" v="1455" actId="947"/>
          <ac:spMkLst>
            <pc:docMk/>
            <pc:sldMk cId="0" sldId="988"/>
            <ac:spMk id="86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7.971" v="1334" actId="947"/>
          <ac:spMkLst>
            <pc:docMk/>
            <pc:sldMk cId="0" sldId="988"/>
            <ac:spMk id="87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7.975" v="1338" actId="947"/>
          <ac:spMkLst>
            <pc:docMk/>
            <pc:sldMk cId="0" sldId="988"/>
            <ac:spMk id="88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7.899" v="1254" actId="947"/>
          <ac:spMkLst>
            <pc:docMk/>
            <pc:sldMk cId="0" sldId="988"/>
            <ac:spMk id="120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8.167" v="1450" actId="947"/>
          <ac:spMkLst>
            <pc:docMk/>
            <pc:sldMk cId="0" sldId="988"/>
            <ac:spMk id="124" creationId="{00000000-0000-0000-0000-000000000000}"/>
          </ac:spMkLst>
        </pc:spChg>
      </pc:sldChg>
      <pc:sldChg chg="modSp mod">
        <pc:chgData name="Xin Zhang (FA Talent)" userId="474f572f-8271-4f60-858e-cee871e0aec6" providerId="ADAL" clId="{8E3BF13A-7566-42A2-A6E2-3D226CC262AB}" dt="2022-01-05T10:04:05.731" v="5931" actId="113"/>
        <pc:sldMkLst>
          <pc:docMk/>
          <pc:sldMk cId="0" sldId="989"/>
        </pc:sldMkLst>
        <pc:spChg chg="mod">
          <ac:chgData name="Xin Zhang (FA Talent)" userId="474f572f-8271-4f60-858e-cee871e0aec6" providerId="ADAL" clId="{8E3BF13A-7566-42A2-A6E2-3D226CC262AB}" dt="2022-01-05T09:57:17.670" v="1150" actId="947"/>
          <ac:spMkLst>
            <pc:docMk/>
            <pc:sldMk cId="0" sldId="989"/>
            <ac:spMk id="3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7.673" v="1154" actId="947"/>
          <ac:spMkLst>
            <pc:docMk/>
            <pc:sldMk cId="0" sldId="989"/>
            <ac:spMk id="4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03:39.248" v="5925" actId="1076"/>
          <ac:spMkLst>
            <pc:docMk/>
            <pc:sldMk cId="0" sldId="989"/>
            <ac:spMk id="5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7.838" v="1215" actId="947"/>
          <ac:spMkLst>
            <pc:docMk/>
            <pc:sldMk cId="0" sldId="989"/>
            <ac:spMk id="6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03:39.248" v="5925" actId="1076"/>
          <ac:spMkLst>
            <pc:docMk/>
            <pc:sldMk cId="0" sldId="989"/>
            <ac:spMk id="7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03:39.248" v="5925" actId="1076"/>
          <ac:spMkLst>
            <pc:docMk/>
            <pc:sldMk cId="0" sldId="989"/>
            <ac:spMk id="12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04:00.459" v="5930" actId="404"/>
          <ac:spMkLst>
            <pc:docMk/>
            <pc:sldMk cId="0" sldId="989"/>
            <ac:spMk id="13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7.677" v="1158" actId="947"/>
          <ac:spMkLst>
            <pc:docMk/>
            <pc:sldMk cId="0" sldId="989"/>
            <ac:spMk id="31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7.681" v="1162" actId="947"/>
          <ac:spMkLst>
            <pc:docMk/>
            <pc:sldMk cId="0" sldId="989"/>
            <ac:spMk id="32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7.862" v="1236" actId="947"/>
          <ac:spMkLst>
            <pc:docMk/>
            <pc:sldMk cId="0" sldId="989"/>
            <ac:spMk id="33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7.685" v="1166" actId="947"/>
          <ac:spMkLst>
            <pc:docMk/>
            <pc:sldMk cId="0" sldId="989"/>
            <ac:spMk id="35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7.688" v="1170" actId="947"/>
          <ac:spMkLst>
            <pc:docMk/>
            <pc:sldMk cId="0" sldId="989"/>
            <ac:spMk id="36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7.854" v="1229" actId="947"/>
          <ac:spMkLst>
            <pc:docMk/>
            <pc:sldMk cId="0" sldId="989"/>
            <ac:spMk id="37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03:39.248" v="5925" actId="1076"/>
          <ac:spMkLst>
            <pc:docMk/>
            <pc:sldMk cId="0" sldId="989"/>
            <ac:spMk id="39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04:00.459" v="5930" actId="404"/>
          <ac:spMkLst>
            <pc:docMk/>
            <pc:sldMk cId="0" sldId="989"/>
            <ac:spMk id="40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7.853" v="1228" actId="947"/>
          <ac:spMkLst>
            <pc:docMk/>
            <pc:sldMk cId="0" sldId="989"/>
            <ac:spMk id="42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7.576" v="1050" actId="947"/>
          <ac:spMkLst>
            <pc:docMk/>
            <pc:sldMk cId="0" sldId="989"/>
            <ac:spMk id="43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7.579" v="1054" actId="947"/>
          <ac:spMkLst>
            <pc:docMk/>
            <pc:sldMk cId="0" sldId="989"/>
            <ac:spMk id="44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7.583" v="1058" actId="947"/>
          <ac:spMkLst>
            <pc:docMk/>
            <pc:sldMk cId="0" sldId="989"/>
            <ac:spMk id="46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7.587" v="1062" actId="947"/>
          <ac:spMkLst>
            <pc:docMk/>
            <pc:sldMk cId="0" sldId="989"/>
            <ac:spMk id="48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03:39.248" v="5925" actId="1076"/>
          <ac:spMkLst>
            <pc:docMk/>
            <pc:sldMk cId="0" sldId="989"/>
            <ac:spMk id="49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7.853" v="1227" actId="947"/>
          <ac:spMkLst>
            <pc:docMk/>
            <pc:sldMk cId="0" sldId="989"/>
            <ac:spMk id="50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04:05.731" v="5931" actId="113"/>
          <ac:spMkLst>
            <pc:docMk/>
            <pc:sldMk cId="0" sldId="989"/>
            <ac:spMk id="51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7.591" v="1066" actId="947"/>
          <ac:spMkLst>
            <pc:docMk/>
            <pc:sldMk cId="0" sldId="989"/>
            <ac:spMk id="52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03:39.248" v="5925" actId="1076"/>
          <ac:spMkLst>
            <pc:docMk/>
            <pc:sldMk cId="0" sldId="989"/>
            <ac:spMk id="53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7.595" v="1070" actId="947"/>
          <ac:spMkLst>
            <pc:docMk/>
            <pc:sldMk cId="0" sldId="989"/>
            <ac:spMk id="55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7.565" v="1038" actId="947"/>
          <ac:spMkLst>
            <pc:docMk/>
            <pc:sldMk cId="0" sldId="989"/>
            <ac:spMk id="56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7.569" v="1042" actId="947"/>
          <ac:spMkLst>
            <pc:docMk/>
            <pc:sldMk cId="0" sldId="989"/>
            <ac:spMk id="57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7.598" v="1074" actId="947"/>
          <ac:spMkLst>
            <pc:docMk/>
            <pc:sldMk cId="0" sldId="989"/>
            <ac:spMk id="58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7.562" v="1034" actId="947"/>
          <ac:spMkLst>
            <pc:docMk/>
            <pc:sldMk cId="0" sldId="989"/>
            <ac:spMk id="59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7.861" v="1234" actId="947"/>
          <ac:spMkLst>
            <pc:docMk/>
            <pc:sldMk cId="0" sldId="989"/>
            <ac:spMk id="62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7.572" v="1046" actId="947"/>
          <ac:spMkLst>
            <pc:docMk/>
            <pc:sldMk cId="0" sldId="989"/>
            <ac:spMk id="64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7.602" v="1078" actId="947"/>
          <ac:spMkLst>
            <pc:docMk/>
            <pc:sldMk cId="0" sldId="989"/>
            <ac:spMk id="65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7.605" v="1082" actId="947"/>
          <ac:spMkLst>
            <pc:docMk/>
            <pc:sldMk cId="0" sldId="989"/>
            <ac:spMk id="66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7.609" v="1086" actId="947"/>
          <ac:spMkLst>
            <pc:docMk/>
            <pc:sldMk cId="0" sldId="989"/>
            <ac:spMk id="67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7.863" v="1237" actId="947"/>
          <ac:spMkLst>
            <pc:docMk/>
            <pc:sldMk cId="0" sldId="989"/>
            <ac:spMk id="69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7.612" v="1090" actId="947"/>
          <ac:spMkLst>
            <pc:docMk/>
            <pc:sldMk cId="0" sldId="989"/>
            <ac:spMk id="72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7.616" v="1094" actId="947"/>
          <ac:spMkLst>
            <pc:docMk/>
            <pc:sldMk cId="0" sldId="989"/>
            <ac:spMk id="73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7.619" v="1098" actId="947"/>
          <ac:spMkLst>
            <pc:docMk/>
            <pc:sldMk cId="0" sldId="989"/>
            <ac:spMk id="75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7.850" v="1224" actId="947"/>
          <ac:spMkLst>
            <pc:docMk/>
            <pc:sldMk cId="0" sldId="989"/>
            <ac:spMk id="76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7.623" v="1102" actId="947"/>
          <ac:spMkLst>
            <pc:docMk/>
            <pc:sldMk cId="0" sldId="989"/>
            <ac:spMk id="77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7.626" v="1106" actId="947"/>
          <ac:spMkLst>
            <pc:docMk/>
            <pc:sldMk cId="0" sldId="989"/>
            <ac:spMk id="78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7.629" v="1110" actId="947"/>
          <ac:spMkLst>
            <pc:docMk/>
            <pc:sldMk cId="0" sldId="989"/>
            <ac:spMk id="79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7.860" v="1233" actId="947"/>
          <ac:spMkLst>
            <pc:docMk/>
            <pc:sldMk cId="0" sldId="989"/>
            <ac:spMk id="80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7.633" v="1114" actId="947"/>
          <ac:spMkLst>
            <pc:docMk/>
            <pc:sldMk cId="0" sldId="989"/>
            <ac:spMk id="81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7.637" v="1118" actId="947"/>
          <ac:spMkLst>
            <pc:docMk/>
            <pc:sldMk cId="0" sldId="989"/>
            <ac:spMk id="82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7.640" v="1122" actId="947"/>
          <ac:spMkLst>
            <pc:docMk/>
            <pc:sldMk cId="0" sldId="989"/>
            <ac:spMk id="83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7.850" v="1225" actId="947"/>
          <ac:spMkLst>
            <pc:docMk/>
            <pc:sldMk cId="0" sldId="989"/>
            <ac:spMk id="84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7.644" v="1126" actId="947"/>
          <ac:spMkLst>
            <pc:docMk/>
            <pc:sldMk cId="0" sldId="989"/>
            <ac:spMk id="85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7.648" v="1130" actId="947"/>
          <ac:spMkLst>
            <pc:docMk/>
            <pc:sldMk cId="0" sldId="989"/>
            <ac:spMk id="86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7.651" v="1134" actId="947"/>
          <ac:spMkLst>
            <pc:docMk/>
            <pc:sldMk cId="0" sldId="989"/>
            <ac:spMk id="87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7.864" v="1238" actId="947"/>
          <ac:spMkLst>
            <pc:docMk/>
            <pc:sldMk cId="0" sldId="989"/>
            <ac:spMk id="88" creationId="{00000000-0000-0000-0000-000000000000}"/>
          </ac:spMkLst>
        </pc:spChg>
      </pc:sldChg>
      <pc:sldChg chg="addSp delSp modSp mod">
        <pc:chgData name="Xin Zhang (FA Talent)" userId="474f572f-8271-4f60-858e-cee871e0aec6" providerId="ADAL" clId="{8E3BF13A-7566-42A2-A6E2-3D226CC262AB}" dt="2022-01-05T10:09:58.240" v="6016" actId="113"/>
        <pc:sldMkLst>
          <pc:docMk/>
          <pc:sldMk cId="0" sldId="990"/>
        </pc:sldMkLst>
        <pc:spChg chg="mod">
          <ac:chgData name="Xin Zhang (FA Talent)" userId="474f572f-8271-4f60-858e-cee871e0aec6" providerId="ADAL" clId="{8E3BF13A-7566-42A2-A6E2-3D226CC262AB}" dt="2022-01-05T09:57:20.427" v="3018" actId="947"/>
          <ac:spMkLst>
            <pc:docMk/>
            <pc:sldMk cId="0" sldId="990"/>
            <ac:spMk id="4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0.348" v="2934" actId="947"/>
          <ac:spMkLst>
            <pc:docMk/>
            <pc:sldMk cId="0" sldId="990"/>
            <ac:spMk id="9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0.352" v="2938" actId="947"/>
          <ac:spMkLst>
            <pc:docMk/>
            <pc:sldMk cId="0" sldId="990"/>
            <ac:spMk id="10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0.550" v="3086" actId="947"/>
          <ac:spMkLst>
            <pc:docMk/>
            <pc:sldMk cId="0" sldId="990"/>
            <ac:spMk id="11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0.356" v="2942" actId="947"/>
          <ac:spMkLst>
            <pc:docMk/>
            <pc:sldMk cId="0" sldId="990"/>
            <ac:spMk id="12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0.371" v="2958" actId="947"/>
          <ac:spMkLst>
            <pc:docMk/>
            <pc:sldMk cId="0" sldId="990"/>
            <ac:spMk id="13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0.549" v="3085" actId="947"/>
          <ac:spMkLst>
            <pc:docMk/>
            <pc:sldMk cId="0" sldId="990"/>
            <ac:spMk id="14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0.378" v="2966" actId="947"/>
          <ac:spMkLst>
            <pc:docMk/>
            <pc:sldMk cId="0" sldId="990"/>
            <ac:spMk id="15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0.381" v="2970" actId="947"/>
          <ac:spMkLst>
            <pc:docMk/>
            <pc:sldMk cId="0" sldId="990"/>
            <ac:spMk id="16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0.549" v="3084" actId="947"/>
          <ac:spMkLst>
            <pc:docMk/>
            <pc:sldMk cId="0" sldId="990"/>
            <ac:spMk id="17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0.385" v="2974" actId="947"/>
          <ac:spMkLst>
            <pc:docMk/>
            <pc:sldMk cId="0" sldId="990"/>
            <ac:spMk id="18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0.389" v="2978" actId="947"/>
          <ac:spMkLst>
            <pc:docMk/>
            <pc:sldMk cId="0" sldId="990"/>
            <ac:spMk id="19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0.437" v="3026" actId="947"/>
          <ac:spMkLst>
            <pc:docMk/>
            <pc:sldMk cId="0" sldId="990"/>
            <ac:spMk id="20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0.391" v="2982" actId="947"/>
          <ac:spMkLst>
            <pc:docMk/>
            <pc:sldMk cId="0" sldId="990"/>
            <ac:spMk id="21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0.395" v="2986" actId="947"/>
          <ac:spMkLst>
            <pc:docMk/>
            <pc:sldMk cId="0" sldId="990"/>
            <ac:spMk id="22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0.546" v="3081" actId="947"/>
          <ac:spMkLst>
            <pc:docMk/>
            <pc:sldMk cId="0" sldId="990"/>
            <ac:spMk id="23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0.399" v="2990" actId="947"/>
          <ac:spMkLst>
            <pc:docMk/>
            <pc:sldMk cId="0" sldId="990"/>
            <ac:spMk id="24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0.403" v="2994" actId="947"/>
          <ac:spMkLst>
            <pc:docMk/>
            <pc:sldMk cId="0" sldId="990"/>
            <ac:spMk id="25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0.540" v="3076" actId="947"/>
          <ac:spMkLst>
            <pc:docMk/>
            <pc:sldMk cId="0" sldId="990"/>
            <ac:spMk id="26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0.407" v="2998" actId="947"/>
          <ac:spMkLst>
            <pc:docMk/>
            <pc:sldMk cId="0" sldId="990"/>
            <ac:spMk id="27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0.411" v="3002" actId="947"/>
          <ac:spMkLst>
            <pc:docMk/>
            <pc:sldMk cId="0" sldId="990"/>
            <ac:spMk id="28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0.548" v="3083" actId="947"/>
          <ac:spMkLst>
            <pc:docMk/>
            <pc:sldMk cId="0" sldId="990"/>
            <ac:spMk id="29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0.359" v="2946" actId="947"/>
          <ac:spMkLst>
            <pc:docMk/>
            <pc:sldMk cId="0" sldId="990"/>
            <ac:spMk id="30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0.543" v="3078" actId="947"/>
          <ac:spMkLst>
            <pc:docMk/>
            <pc:sldMk cId="0" sldId="990"/>
            <ac:spMk id="31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0.415" v="3006" actId="947"/>
          <ac:spMkLst>
            <pc:docMk/>
            <pc:sldMk cId="0" sldId="990"/>
            <ac:spMk id="32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0.363" v="2950" actId="947"/>
          <ac:spMkLst>
            <pc:docMk/>
            <pc:sldMk cId="0" sldId="990"/>
            <ac:spMk id="33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0.366" v="2954" actId="947"/>
          <ac:spMkLst>
            <pc:docMk/>
            <pc:sldMk cId="0" sldId="990"/>
            <ac:spMk id="34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0.535" v="3072" actId="947"/>
          <ac:spMkLst>
            <pc:docMk/>
            <pc:sldMk cId="0" sldId="990"/>
            <ac:spMk id="36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07:10.856" v="6012" actId="1076"/>
          <ac:spMkLst>
            <pc:docMk/>
            <pc:sldMk cId="0" sldId="990"/>
            <ac:spMk id="37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07:18.983" v="6014" actId="1076"/>
          <ac:spMkLst>
            <pc:docMk/>
            <pc:sldMk cId="0" sldId="990"/>
            <ac:spMk id="40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0.374" v="2962" actId="947"/>
          <ac:spMkLst>
            <pc:docMk/>
            <pc:sldMk cId="0" sldId="990"/>
            <ac:spMk id="41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07:14.855" v="6013" actId="1076"/>
          <ac:spMkLst>
            <pc:docMk/>
            <pc:sldMk cId="0" sldId="990"/>
            <ac:spMk id="43" creationId="{00000000-0000-0000-0000-000000000000}"/>
          </ac:spMkLst>
        </pc:spChg>
        <pc:spChg chg="del mod">
          <ac:chgData name="Xin Zhang (FA Talent)" userId="474f572f-8271-4f60-858e-cee871e0aec6" providerId="ADAL" clId="{8E3BF13A-7566-42A2-A6E2-3D226CC262AB}" dt="2022-01-05T10:06:42.616" v="6006" actId="478"/>
          <ac:spMkLst>
            <pc:docMk/>
            <pc:sldMk cId="0" sldId="990"/>
            <ac:spMk id="44" creationId="{00000000-0000-0000-0000-000000000000}"/>
          </ac:spMkLst>
        </pc:spChg>
        <pc:spChg chg="add mod">
          <ac:chgData name="Xin Zhang (FA Talent)" userId="474f572f-8271-4f60-858e-cee871e0aec6" providerId="ADAL" clId="{8E3BF13A-7566-42A2-A6E2-3D226CC262AB}" dt="2022-01-05T10:06:48.200" v="6007"/>
          <ac:spMkLst>
            <pc:docMk/>
            <pc:sldMk cId="0" sldId="990"/>
            <ac:spMk id="48" creationId="{67528184-DCD9-4FBD-8AA8-030F4FC1433E}"/>
          </ac:spMkLst>
        </pc:spChg>
        <pc:spChg chg="add mod">
          <ac:chgData name="Xin Zhang (FA Talent)" userId="474f572f-8271-4f60-858e-cee871e0aec6" providerId="ADAL" clId="{8E3BF13A-7566-42A2-A6E2-3D226CC262AB}" dt="2022-01-05T10:06:48.200" v="6007"/>
          <ac:spMkLst>
            <pc:docMk/>
            <pc:sldMk cId="0" sldId="990"/>
            <ac:spMk id="49" creationId="{1ED972A3-3E71-4262-8FFA-274DB9D14D72}"/>
          </ac:spMkLst>
        </pc:spChg>
        <pc:spChg chg="mod">
          <ac:chgData name="Xin Zhang (FA Talent)" userId="474f572f-8271-4f60-858e-cee871e0aec6" providerId="ADAL" clId="{8E3BF13A-7566-42A2-A6E2-3D226CC262AB}" dt="2022-01-05T10:09:58.240" v="6016" actId="113"/>
          <ac:spMkLst>
            <pc:docMk/>
            <pc:sldMk cId="0" sldId="990"/>
            <ac:spMk id="51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0.419" v="3010" actId="947"/>
          <ac:spMkLst>
            <pc:docMk/>
            <pc:sldMk cId="0" sldId="990"/>
            <ac:spMk id="53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0.538" v="3074" actId="947"/>
          <ac:spMkLst>
            <pc:docMk/>
            <pc:sldMk cId="0" sldId="990"/>
            <ac:spMk id="54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0.524" v="3065" actId="947"/>
          <ac:spMkLst>
            <pc:docMk/>
            <pc:sldMk cId="0" sldId="990"/>
            <ac:spMk id="55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0.558" v="3090" actId="947"/>
          <ac:spMkLst>
            <pc:docMk/>
            <pc:sldMk cId="0" sldId="990"/>
            <ac:spMk id="56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0.345" v="2930" actId="947"/>
          <ac:spMkLst>
            <pc:docMk/>
            <pc:sldMk cId="0" sldId="990"/>
            <ac:spMk id="57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0.545" v="3080" actId="947"/>
          <ac:spMkLst>
            <pc:docMk/>
            <pc:sldMk cId="0" sldId="990"/>
            <ac:spMk id="67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0.423" v="3014" actId="947"/>
          <ac:spMkLst>
            <pc:docMk/>
            <pc:sldMk cId="0" sldId="990"/>
            <ac:spMk id="72" creationId="{00000000-0000-0000-0000-000000000000}"/>
          </ac:spMkLst>
        </pc:spChg>
        <pc:graphicFrameChg chg="mod">
          <ac:chgData name="Xin Zhang (FA Talent)" userId="474f572f-8271-4f60-858e-cee871e0aec6" providerId="ADAL" clId="{8E3BF13A-7566-42A2-A6E2-3D226CC262AB}" dt="2022-01-05T10:06:50.968" v="6008" actId="113"/>
          <ac:graphicFrameMkLst>
            <pc:docMk/>
            <pc:sldMk cId="0" sldId="990"/>
            <ac:graphicFrameMk id="5" creationId="{00000000-0000-0000-0000-000000000000}"/>
          </ac:graphicFrameMkLst>
        </pc:graphicFrameChg>
      </pc:sldChg>
      <pc:sldChg chg="modSp mod">
        <pc:chgData name="Xin Zhang (FA Talent)" userId="474f572f-8271-4f60-858e-cee871e0aec6" providerId="ADAL" clId="{8E3BF13A-7566-42A2-A6E2-3D226CC262AB}" dt="2022-01-05T10:12:27.729" v="6082" actId="404"/>
        <pc:sldMkLst>
          <pc:docMk/>
          <pc:sldMk cId="0" sldId="992"/>
        </pc:sldMkLst>
        <pc:spChg chg="mod">
          <ac:chgData name="Xin Zhang (FA Talent)" userId="474f572f-8271-4f60-858e-cee871e0aec6" providerId="ADAL" clId="{8E3BF13A-7566-42A2-A6E2-3D226CC262AB}" dt="2022-01-05T09:57:22.344" v="4269" actId="947"/>
          <ac:spMkLst>
            <pc:docMk/>
            <pc:sldMk cId="0" sldId="992"/>
            <ac:spMk id="3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2.370" v="4290" actId="947"/>
          <ac:spMkLst>
            <pc:docMk/>
            <pc:sldMk cId="0" sldId="992"/>
            <ac:spMk id="4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11:06.420" v="6058" actId="122"/>
          <ac:spMkLst>
            <pc:docMk/>
            <pc:sldMk cId="0" sldId="992"/>
            <ac:spMk id="5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11:06.420" v="6058" actId="122"/>
          <ac:spMkLst>
            <pc:docMk/>
            <pc:sldMk cId="0" sldId="992"/>
            <ac:spMk id="6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2.054" v="4094" actId="947"/>
          <ac:spMkLst>
            <pc:docMk/>
            <pc:sldMk cId="0" sldId="992"/>
            <ac:spMk id="7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2.361" v="4285" actId="947"/>
          <ac:spMkLst>
            <pc:docMk/>
            <pc:sldMk cId="0" sldId="992"/>
            <ac:spMk id="8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2.058" v="4098" actId="947"/>
          <ac:spMkLst>
            <pc:docMk/>
            <pc:sldMk cId="0" sldId="992"/>
            <ac:spMk id="9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2.062" v="4102" actId="947"/>
          <ac:spMkLst>
            <pc:docMk/>
            <pc:sldMk cId="0" sldId="992"/>
            <ac:spMk id="10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2.066" v="4106" actId="947"/>
          <ac:spMkLst>
            <pc:docMk/>
            <pc:sldMk cId="0" sldId="992"/>
            <ac:spMk id="11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2.338" v="4264" actId="947"/>
          <ac:spMkLst>
            <pc:docMk/>
            <pc:sldMk cId="0" sldId="992"/>
            <ac:spMk id="12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2.070" v="4110" actId="947"/>
          <ac:spMkLst>
            <pc:docMk/>
            <pc:sldMk cId="0" sldId="992"/>
            <ac:spMk id="13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2.073" v="4114" actId="947"/>
          <ac:spMkLst>
            <pc:docMk/>
            <pc:sldMk cId="0" sldId="992"/>
            <ac:spMk id="14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2.077" v="4118" actId="947"/>
          <ac:spMkLst>
            <pc:docMk/>
            <pc:sldMk cId="0" sldId="992"/>
            <ac:spMk id="15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2.345" v="4270" actId="947"/>
          <ac:spMkLst>
            <pc:docMk/>
            <pc:sldMk cId="0" sldId="992"/>
            <ac:spMk id="16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2.081" v="4122" actId="947"/>
          <ac:spMkLst>
            <pc:docMk/>
            <pc:sldMk cId="0" sldId="992"/>
            <ac:spMk id="17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2.085" v="4126" actId="947"/>
          <ac:spMkLst>
            <pc:docMk/>
            <pc:sldMk cId="0" sldId="992"/>
            <ac:spMk id="18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2.088" v="4130" actId="947"/>
          <ac:spMkLst>
            <pc:docMk/>
            <pc:sldMk cId="0" sldId="992"/>
            <ac:spMk id="19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12:27.729" v="6082" actId="404"/>
          <ac:spMkLst>
            <pc:docMk/>
            <pc:sldMk cId="0" sldId="992"/>
            <ac:spMk id="20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2.336" v="4262" actId="947"/>
          <ac:spMkLst>
            <pc:docMk/>
            <pc:sldMk cId="0" sldId="992"/>
            <ac:spMk id="21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2.093" v="4134" actId="947"/>
          <ac:spMkLst>
            <pc:docMk/>
            <pc:sldMk cId="0" sldId="992"/>
            <ac:spMk id="22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2.096" v="4138" actId="947"/>
          <ac:spMkLst>
            <pc:docMk/>
            <pc:sldMk cId="0" sldId="992"/>
            <ac:spMk id="23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2.100" v="4142" actId="947"/>
          <ac:spMkLst>
            <pc:docMk/>
            <pc:sldMk cId="0" sldId="992"/>
            <ac:spMk id="24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2.355" v="4279" actId="947"/>
          <ac:spMkLst>
            <pc:docMk/>
            <pc:sldMk cId="0" sldId="992"/>
            <ac:spMk id="25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2.103" v="4146" actId="947"/>
          <ac:spMkLst>
            <pc:docMk/>
            <pc:sldMk cId="0" sldId="992"/>
            <ac:spMk id="26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2.108" v="4150" actId="947"/>
          <ac:spMkLst>
            <pc:docMk/>
            <pc:sldMk cId="0" sldId="992"/>
            <ac:spMk id="27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2.112" v="4154" actId="947"/>
          <ac:spMkLst>
            <pc:docMk/>
            <pc:sldMk cId="0" sldId="992"/>
            <ac:spMk id="28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2.359" v="4282" actId="947"/>
          <ac:spMkLst>
            <pc:docMk/>
            <pc:sldMk cId="0" sldId="992"/>
            <ac:spMk id="29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2.115" v="4158" actId="947"/>
          <ac:spMkLst>
            <pc:docMk/>
            <pc:sldMk cId="0" sldId="992"/>
            <ac:spMk id="30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2.119" v="4162" actId="947"/>
          <ac:spMkLst>
            <pc:docMk/>
            <pc:sldMk cId="0" sldId="992"/>
            <ac:spMk id="31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2.124" v="4166" actId="947"/>
          <ac:spMkLst>
            <pc:docMk/>
            <pc:sldMk cId="0" sldId="992"/>
            <ac:spMk id="32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2.361" v="4284" actId="947"/>
          <ac:spMkLst>
            <pc:docMk/>
            <pc:sldMk cId="0" sldId="992"/>
            <ac:spMk id="33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2.132" v="4174" actId="947"/>
          <ac:spMkLst>
            <pc:docMk/>
            <pc:sldMk cId="0" sldId="992"/>
            <ac:spMk id="34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2.034" v="4074" actId="947"/>
          <ac:spMkLst>
            <pc:docMk/>
            <pc:sldMk cId="0" sldId="992"/>
            <ac:spMk id="37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2.022" v="4062" actId="947"/>
          <ac:spMkLst>
            <pc:docMk/>
            <pc:sldMk cId="0" sldId="992"/>
            <ac:spMk id="38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2.360" v="4283" actId="947"/>
          <ac:spMkLst>
            <pc:docMk/>
            <pc:sldMk cId="0" sldId="992"/>
            <ac:spMk id="43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12:27.729" v="6082" actId="404"/>
          <ac:spMkLst>
            <pc:docMk/>
            <pc:sldMk cId="0" sldId="992"/>
            <ac:spMk id="44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12:23.240" v="6079" actId="404"/>
          <ac:spMkLst>
            <pc:docMk/>
            <pc:sldMk cId="0" sldId="992"/>
            <ac:spMk id="46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2.135" v="4178" actId="947"/>
          <ac:spMkLst>
            <pc:docMk/>
            <pc:sldMk cId="0" sldId="992"/>
            <ac:spMk id="47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11:03.088" v="6057" actId="207"/>
          <ac:spMkLst>
            <pc:docMk/>
            <pc:sldMk cId="0" sldId="992"/>
            <ac:spMk id="48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2.141" v="4182" actId="947"/>
          <ac:spMkLst>
            <pc:docMk/>
            <pc:sldMk cId="0" sldId="992"/>
            <ac:spMk id="49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10:47.343" v="6025" actId="113"/>
          <ac:spMkLst>
            <pc:docMk/>
            <pc:sldMk cId="0" sldId="992"/>
            <ac:spMk id="51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12:15.812" v="6072" actId="123"/>
          <ac:spMkLst>
            <pc:docMk/>
            <pc:sldMk cId="0" sldId="992"/>
            <ac:spMk id="53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2.037" v="4078" actId="947"/>
          <ac:spMkLst>
            <pc:docMk/>
            <pc:sldMk cId="0" sldId="992"/>
            <ac:spMk id="64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2.026" v="4066" actId="947"/>
          <ac:spMkLst>
            <pc:docMk/>
            <pc:sldMk cId="0" sldId="992"/>
            <ac:spMk id="65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2.030" v="4070" actId="947"/>
          <ac:spMkLst>
            <pc:docMk/>
            <pc:sldMk cId="0" sldId="992"/>
            <ac:spMk id="66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2.339" v="4265" actId="947"/>
          <ac:spMkLst>
            <pc:docMk/>
            <pc:sldMk cId="0" sldId="992"/>
            <ac:spMk id="67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11:06.420" v="6058" actId="122"/>
          <ac:spMkLst>
            <pc:docMk/>
            <pc:sldMk cId="0" sldId="992"/>
            <ac:spMk id="69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2.128" v="4170" actId="947"/>
          <ac:spMkLst>
            <pc:docMk/>
            <pc:sldMk cId="0" sldId="992"/>
            <ac:spMk id="78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2.046" v="4086" actId="947"/>
          <ac:spMkLst>
            <pc:docMk/>
            <pc:sldMk cId="0" sldId="992"/>
            <ac:spMk id="107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2.332" v="4260" actId="947"/>
          <ac:spMkLst>
            <pc:docMk/>
            <pc:sldMk cId="0" sldId="992"/>
            <ac:spMk id="108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2.348" v="4273" actId="947"/>
          <ac:spMkLst>
            <pc:docMk/>
            <pc:sldMk cId="0" sldId="992"/>
            <ac:spMk id="116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2.050" v="4090" actId="947"/>
          <ac:spMkLst>
            <pc:docMk/>
            <pc:sldMk cId="0" sldId="992"/>
            <ac:spMk id="117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2.362" v="4286" actId="947"/>
          <ac:spMkLst>
            <pc:docMk/>
            <pc:sldMk cId="0" sldId="992"/>
            <ac:spMk id="120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2.357" v="4280" actId="947"/>
          <ac:spMkLst>
            <pc:docMk/>
            <pc:sldMk cId="0" sldId="992"/>
            <ac:spMk id="124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2.166" v="4206" actId="947"/>
          <ac:spMkLst>
            <pc:docMk/>
            <pc:sldMk cId="0" sldId="992"/>
            <ac:spMk id="251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2.170" v="4210" actId="947"/>
          <ac:spMkLst>
            <pc:docMk/>
            <pc:sldMk cId="0" sldId="992"/>
            <ac:spMk id="256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2.358" v="4281" actId="947"/>
          <ac:spMkLst>
            <pc:docMk/>
            <pc:sldMk cId="0" sldId="992"/>
            <ac:spMk id="258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2.174" v="4214" actId="947"/>
          <ac:spMkLst>
            <pc:docMk/>
            <pc:sldMk cId="0" sldId="992"/>
            <ac:spMk id="259" creationId="{00000000-0000-0000-0000-000000000000}"/>
          </ac:spMkLst>
        </pc:spChg>
      </pc:sldChg>
      <pc:sldChg chg="modSp mod">
        <pc:chgData name="Xin Zhang (FA Talent)" userId="474f572f-8271-4f60-858e-cee871e0aec6" providerId="ADAL" clId="{8E3BF13A-7566-42A2-A6E2-3D226CC262AB}" dt="2022-01-05T09:57:19.776" v="2574" actId="947"/>
        <pc:sldMkLst>
          <pc:docMk/>
          <pc:sldMk cId="0" sldId="994"/>
        </pc:sldMkLst>
        <pc:spChg chg="mod">
          <ac:chgData name="Xin Zhang (FA Talent)" userId="474f572f-8271-4f60-858e-cee871e0aec6" providerId="ADAL" clId="{8E3BF13A-7566-42A2-A6E2-3D226CC262AB}" dt="2022-01-05T09:57:19.589" v="2446" actId="947"/>
          <ac:spMkLst>
            <pc:docMk/>
            <pc:sldMk cId="0" sldId="994"/>
            <ac:spMk id="2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9.592" v="2450" actId="947"/>
          <ac:spMkLst>
            <pc:docMk/>
            <pc:sldMk cId="0" sldId="994"/>
            <ac:spMk id="8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9.606" v="2466" actId="947"/>
          <ac:spMkLst>
            <pc:docMk/>
            <pc:sldMk cId="0" sldId="994"/>
            <ac:spMk id="10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9.610" v="2470" actId="947"/>
          <ac:spMkLst>
            <pc:docMk/>
            <pc:sldMk cId="0" sldId="994"/>
            <ac:spMk id="11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9.614" v="2474" actId="947"/>
          <ac:spMkLst>
            <pc:docMk/>
            <pc:sldMk cId="0" sldId="994"/>
            <ac:spMk id="12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9.770" v="2568" actId="947"/>
          <ac:spMkLst>
            <pc:docMk/>
            <pc:sldMk cId="0" sldId="994"/>
            <ac:spMk id="13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9.768" v="2566" actId="947"/>
          <ac:spMkLst>
            <pc:docMk/>
            <pc:sldMk cId="0" sldId="994"/>
            <ac:spMk id="14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9.772" v="2570" actId="947"/>
          <ac:spMkLst>
            <pc:docMk/>
            <pc:sldMk cId="0" sldId="994"/>
            <ac:spMk id="15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9.617" v="2478" actId="947"/>
          <ac:spMkLst>
            <pc:docMk/>
            <pc:sldMk cId="0" sldId="994"/>
            <ac:spMk id="17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9.621" v="2482" actId="947"/>
          <ac:spMkLst>
            <pc:docMk/>
            <pc:sldMk cId="0" sldId="994"/>
            <ac:spMk id="19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9.624" v="2486" actId="947"/>
          <ac:spMkLst>
            <pc:docMk/>
            <pc:sldMk cId="0" sldId="994"/>
            <ac:spMk id="20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9.628" v="2490" actId="947"/>
          <ac:spMkLst>
            <pc:docMk/>
            <pc:sldMk cId="0" sldId="994"/>
            <ac:spMk id="21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9.773" v="2571" actId="947"/>
          <ac:spMkLst>
            <pc:docMk/>
            <pc:sldMk cId="0" sldId="994"/>
            <ac:spMk id="22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9.632" v="2494" actId="947"/>
          <ac:spMkLst>
            <pc:docMk/>
            <pc:sldMk cId="0" sldId="994"/>
            <ac:spMk id="23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9.636" v="2498" actId="947"/>
          <ac:spMkLst>
            <pc:docMk/>
            <pc:sldMk cId="0" sldId="994"/>
            <ac:spMk id="24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9.639" v="2502" actId="947"/>
          <ac:spMkLst>
            <pc:docMk/>
            <pc:sldMk cId="0" sldId="994"/>
            <ac:spMk id="25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9.643" v="2506" actId="947"/>
          <ac:spMkLst>
            <pc:docMk/>
            <pc:sldMk cId="0" sldId="994"/>
            <ac:spMk id="26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9.774" v="2572" actId="947"/>
          <ac:spMkLst>
            <pc:docMk/>
            <pc:sldMk cId="0" sldId="994"/>
            <ac:spMk id="27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9.769" v="2567" actId="947"/>
          <ac:spMkLst>
            <pc:docMk/>
            <pc:sldMk cId="0" sldId="994"/>
            <ac:spMk id="29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9.647" v="2510" actId="947"/>
          <ac:spMkLst>
            <pc:docMk/>
            <pc:sldMk cId="0" sldId="994"/>
            <ac:spMk id="31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9.485" v="2358" actId="947"/>
          <ac:spMkLst>
            <pc:docMk/>
            <pc:sldMk cId="0" sldId="994"/>
            <ac:spMk id="32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9.658" v="2522" actId="947"/>
          <ac:spMkLst>
            <pc:docMk/>
            <pc:sldMk cId="0" sldId="994"/>
            <ac:spMk id="33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9.766" v="2565" actId="947"/>
          <ac:spMkLst>
            <pc:docMk/>
            <pc:sldMk cId="0" sldId="994"/>
            <ac:spMk id="34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9.596" v="2454" actId="947"/>
          <ac:spMkLst>
            <pc:docMk/>
            <pc:sldMk cId="0" sldId="994"/>
            <ac:spMk id="35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9.599" v="2458" actId="947"/>
          <ac:spMkLst>
            <pc:docMk/>
            <pc:sldMk cId="0" sldId="994"/>
            <ac:spMk id="36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9.603" v="2462" actId="947"/>
          <ac:spMkLst>
            <pc:docMk/>
            <pc:sldMk cId="0" sldId="994"/>
            <ac:spMk id="37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9.489" v="2362" actId="947"/>
          <ac:spMkLst>
            <pc:docMk/>
            <pc:sldMk cId="0" sldId="994"/>
            <ac:spMk id="38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9.492" v="2366" actId="947"/>
          <ac:spMkLst>
            <pc:docMk/>
            <pc:sldMk cId="0" sldId="994"/>
            <ac:spMk id="39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9.496" v="2370" actId="947"/>
          <ac:spMkLst>
            <pc:docMk/>
            <pc:sldMk cId="0" sldId="994"/>
            <ac:spMk id="45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9.651" v="2514" actId="947"/>
          <ac:spMkLst>
            <pc:docMk/>
            <pc:sldMk cId="0" sldId="994"/>
            <ac:spMk id="46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9.654" v="2518" actId="947"/>
          <ac:spMkLst>
            <pc:docMk/>
            <pc:sldMk cId="0" sldId="994"/>
            <ac:spMk id="47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9.765" v="2564" actId="947"/>
          <ac:spMkLst>
            <pc:docMk/>
            <pc:sldMk cId="0" sldId="994"/>
            <ac:spMk id="48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9.481" v="2354" actId="947"/>
          <ac:spMkLst>
            <pc:docMk/>
            <pc:sldMk cId="0" sldId="994"/>
            <ac:spMk id="51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9.500" v="2374" actId="947"/>
          <ac:spMkLst>
            <pc:docMk/>
            <pc:sldMk cId="0" sldId="994"/>
            <ac:spMk id="52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9.504" v="2378" actId="947"/>
          <ac:spMkLst>
            <pc:docMk/>
            <pc:sldMk cId="0" sldId="994"/>
            <ac:spMk id="53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9.507" v="2382" actId="947"/>
          <ac:spMkLst>
            <pc:docMk/>
            <pc:sldMk cId="0" sldId="994"/>
            <ac:spMk id="57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9.471" v="2346" actId="947"/>
          <ac:spMkLst>
            <pc:docMk/>
            <pc:sldMk cId="0" sldId="994"/>
            <ac:spMk id="59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9.475" v="2350" actId="947"/>
          <ac:spMkLst>
            <pc:docMk/>
            <pc:sldMk cId="0" sldId="994"/>
            <ac:spMk id="60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9.511" v="2386" actId="947"/>
          <ac:spMkLst>
            <pc:docMk/>
            <pc:sldMk cId="0" sldId="994"/>
            <ac:spMk id="61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9.761" v="2560" actId="947"/>
          <ac:spMkLst>
            <pc:docMk/>
            <pc:sldMk cId="0" sldId="994"/>
            <ac:spMk id="62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9.514" v="2390" actId="947"/>
          <ac:spMkLst>
            <pc:docMk/>
            <pc:sldMk cId="0" sldId="994"/>
            <ac:spMk id="63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9.519" v="2394" actId="947"/>
          <ac:spMkLst>
            <pc:docMk/>
            <pc:sldMk cId="0" sldId="994"/>
            <ac:spMk id="64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9.468" v="2342" actId="947"/>
          <ac:spMkLst>
            <pc:docMk/>
            <pc:sldMk cId="0" sldId="994"/>
            <ac:spMk id="65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9.523" v="2398" actId="947"/>
          <ac:spMkLst>
            <pc:docMk/>
            <pc:sldMk cId="0" sldId="994"/>
            <ac:spMk id="76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9.528" v="2402" actId="947"/>
          <ac:spMkLst>
            <pc:docMk/>
            <pc:sldMk cId="0" sldId="994"/>
            <ac:spMk id="77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9.771" v="2569" actId="947"/>
          <ac:spMkLst>
            <pc:docMk/>
            <pc:sldMk cId="0" sldId="994"/>
            <ac:spMk id="78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9.532" v="2406" actId="947"/>
          <ac:spMkLst>
            <pc:docMk/>
            <pc:sldMk cId="0" sldId="994"/>
            <ac:spMk id="79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9.553" v="2410" actId="947"/>
          <ac:spMkLst>
            <pc:docMk/>
            <pc:sldMk cId="0" sldId="994"/>
            <ac:spMk id="82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9.556" v="2414" actId="947"/>
          <ac:spMkLst>
            <pc:docMk/>
            <pc:sldMk cId="0" sldId="994"/>
            <ac:spMk id="83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9.560" v="2418" actId="947"/>
          <ac:spMkLst>
            <pc:docMk/>
            <pc:sldMk cId="0" sldId="994"/>
            <ac:spMk id="84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9.776" v="2574" actId="947"/>
          <ac:spMkLst>
            <pc:docMk/>
            <pc:sldMk cId="0" sldId="994"/>
            <ac:spMk id="85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9.564" v="2422" actId="947"/>
          <ac:spMkLst>
            <pc:docMk/>
            <pc:sldMk cId="0" sldId="994"/>
            <ac:spMk id="88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9.568" v="2426" actId="947"/>
          <ac:spMkLst>
            <pc:docMk/>
            <pc:sldMk cId="0" sldId="994"/>
            <ac:spMk id="89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9.572" v="2430" actId="947"/>
          <ac:spMkLst>
            <pc:docMk/>
            <pc:sldMk cId="0" sldId="994"/>
            <ac:spMk id="90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9.575" v="2434" actId="947"/>
          <ac:spMkLst>
            <pc:docMk/>
            <pc:sldMk cId="0" sldId="994"/>
            <ac:spMk id="91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9.775" v="2573" actId="947"/>
          <ac:spMkLst>
            <pc:docMk/>
            <pc:sldMk cId="0" sldId="994"/>
            <ac:spMk id="92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9.579" v="2438" actId="947"/>
          <ac:spMkLst>
            <pc:docMk/>
            <pc:sldMk cId="0" sldId="994"/>
            <ac:spMk id="93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9.583" v="2442" actId="947"/>
          <ac:spMkLst>
            <pc:docMk/>
            <pc:sldMk cId="0" sldId="994"/>
            <ac:spMk id="94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9.662" v="2526" actId="947"/>
          <ac:spMkLst>
            <pc:docMk/>
            <pc:sldMk cId="0" sldId="994"/>
            <ac:spMk id="256" creationId="{00000000-0000-0000-0000-000000000000}"/>
          </ac:spMkLst>
        </pc:spChg>
      </pc:sldChg>
      <pc:sldChg chg="modSp mod">
        <pc:chgData name="Xin Zhang (FA Talent)" userId="474f572f-8271-4f60-858e-cee871e0aec6" providerId="ADAL" clId="{8E3BF13A-7566-42A2-A6E2-3D226CC262AB}" dt="2022-01-05T09:57:16.371" v="178" actId="947"/>
        <pc:sldMkLst>
          <pc:docMk/>
          <pc:sldMk cId="0" sldId="1049"/>
        </pc:sldMkLst>
        <pc:spChg chg="mod">
          <ac:chgData name="Xin Zhang (FA Talent)" userId="474f572f-8271-4f60-858e-cee871e0aec6" providerId="ADAL" clId="{8E3BF13A-7566-42A2-A6E2-3D226CC262AB}" dt="2022-01-05T09:57:16.368" v="173" actId="947"/>
          <ac:spMkLst>
            <pc:docMk/>
            <pc:sldMk cId="0" sldId="1049"/>
            <ac:spMk id="2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6.167" v="58" actId="947"/>
          <ac:spMkLst>
            <pc:docMk/>
            <pc:sldMk cId="0" sldId="1049"/>
            <ac:spMk id="4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6.163" v="54" actId="947"/>
          <ac:spMkLst>
            <pc:docMk/>
            <pc:sldMk cId="0" sldId="1049"/>
            <ac:spMk id="6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6.369" v="175" actId="947"/>
          <ac:spMkLst>
            <pc:docMk/>
            <pc:sldMk cId="0" sldId="1049"/>
            <ac:spMk id="7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6.171" v="62" actId="947"/>
          <ac:spMkLst>
            <pc:docMk/>
            <pc:sldMk cId="0" sldId="1049"/>
            <ac:spMk id="8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6.360" v="166" actId="947"/>
          <ac:spMkLst>
            <pc:docMk/>
            <pc:sldMk cId="0" sldId="1049"/>
            <ac:spMk id="9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6.174" v="66" actId="947"/>
          <ac:spMkLst>
            <pc:docMk/>
            <pc:sldMk cId="0" sldId="1049"/>
            <ac:spMk id="20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6.367" v="171" actId="947"/>
          <ac:spMkLst>
            <pc:docMk/>
            <pc:sldMk cId="0" sldId="1049"/>
            <ac:spMk id="30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6.178" v="70" actId="947"/>
          <ac:spMkLst>
            <pc:docMk/>
            <pc:sldMk cId="0" sldId="1049"/>
            <ac:spMk id="31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6.182" v="74" actId="947"/>
          <ac:spMkLst>
            <pc:docMk/>
            <pc:sldMk cId="0" sldId="1049"/>
            <ac:spMk id="33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6.367" v="172" actId="947"/>
          <ac:spMkLst>
            <pc:docMk/>
            <pc:sldMk cId="0" sldId="1049"/>
            <ac:spMk id="34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6.186" v="78" actId="947"/>
          <ac:spMkLst>
            <pc:docMk/>
            <pc:sldMk cId="0" sldId="1049"/>
            <ac:spMk id="36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6.190" v="82" actId="947"/>
          <ac:spMkLst>
            <pc:docMk/>
            <pc:sldMk cId="0" sldId="1049"/>
            <ac:spMk id="40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6.371" v="178" actId="947"/>
          <ac:spMkLst>
            <pc:docMk/>
            <pc:sldMk cId="0" sldId="1049"/>
            <ac:spMk id="41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6.194" v="86" actId="947"/>
          <ac:spMkLst>
            <pc:docMk/>
            <pc:sldMk cId="0" sldId="1049"/>
            <ac:spMk id="42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6.198" v="90" actId="947"/>
          <ac:spMkLst>
            <pc:docMk/>
            <pc:sldMk cId="0" sldId="1049"/>
            <ac:spMk id="43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6.369" v="174" actId="947"/>
          <ac:spMkLst>
            <pc:docMk/>
            <pc:sldMk cId="0" sldId="1049"/>
            <ac:spMk id="45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6.202" v="94" actId="947"/>
          <ac:spMkLst>
            <pc:docMk/>
            <pc:sldMk cId="0" sldId="1049"/>
            <ac:spMk id="47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6.206" v="98" actId="947"/>
          <ac:spMkLst>
            <pc:docMk/>
            <pc:sldMk cId="0" sldId="1049"/>
            <ac:spMk id="49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6.238" v="130" actId="947"/>
          <ac:spMkLst>
            <pc:docMk/>
            <pc:sldMk cId="0" sldId="1049"/>
            <ac:spMk id="50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6.365" v="170" actId="947"/>
          <ac:spMkLst>
            <pc:docMk/>
            <pc:sldMk cId="0" sldId="1049"/>
            <ac:spMk id="51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6.210" v="102" actId="947"/>
          <ac:spMkLst>
            <pc:docMk/>
            <pc:sldMk cId="0" sldId="1049"/>
            <ac:spMk id="54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6.213" v="106" actId="947"/>
          <ac:spMkLst>
            <pc:docMk/>
            <pc:sldMk cId="0" sldId="1049"/>
            <ac:spMk id="55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6.370" v="176" actId="947"/>
          <ac:spMkLst>
            <pc:docMk/>
            <pc:sldMk cId="0" sldId="1049"/>
            <ac:spMk id="56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6.217" v="110" actId="947"/>
          <ac:spMkLst>
            <pc:docMk/>
            <pc:sldMk cId="0" sldId="1049"/>
            <ac:spMk id="58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6.221" v="114" actId="947"/>
          <ac:spMkLst>
            <pc:docMk/>
            <pc:sldMk cId="0" sldId="1049"/>
            <ac:spMk id="59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6.370" v="177" actId="947"/>
          <ac:spMkLst>
            <pc:docMk/>
            <pc:sldMk cId="0" sldId="1049"/>
            <ac:spMk id="60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6.226" v="118" actId="947"/>
          <ac:spMkLst>
            <pc:docMk/>
            <pc:sldMk cId="0" sldId="1049"/>
            <ac:spMk id="65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6.230" v="122" actId="947"/>
          <ac:spMkLst>
            <pc:docMk/>
            <pc:sldMk cId="0" sldId="1049"/>
            <ac:spMk id="66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6.363" v="168" actId="947"/>
          <ac:spMkLst>
            <pc:docMk/>
            <pc:sldMk cId="0" sldId="1049"/>
            <ac:spMk id="67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6.233" v="126" actId="947"/>
          <ac:spMkLst>
            <pc:docMk/>
            <pc:sldMk cId="0" sldId="1049"/>
            <ac:spMk id="68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6.153" v="46" actId="947"/>
          <ac:spMkLst>
            <pc:docMk/>
            <pc:sldMk cId="0" sldId="1049"/>
            <ac:spMk id="86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6.158" v="50" actId="947"/>
          <ac:spMkLst>
            <pc:docMk/>
            <pc:sldMk cId="0" sldId="1049"/>
            <ac:spMk id="87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6.242" v="134" actId="947"/>
          <ac:spMkLst>
            <pc:docMk/>
            <pc:sldMk cId="0" sldId="1049"/>
            <ac:spMk id="246" creationId="{00000000-0000-0000-0000-000000000000}"/>
          </ac:spMkLst>
        </pc:spChg>
      </pc:sldChg>
      <pc:sldChg chg="modSp mod">
        <pc:chgData name="Xin Zhang (FA Talent)" userId="474f572f-8271-4f60-858e-cee871e0aec6" providerId="ADAL" clId="{8E3BF13A-7566-42A2-A6E2-3D226CC262AB}" dt="2022-01-05T10:15:10.521" v="6114" actId="113"/>
        <pc:sldMkLst>
          <pc:docMk/>
          <pc:sldMk cId="0" sldId="1050"/>
        </pc:sldMkLst>
        <pc:spChg chg="mod">
          <ac:chgData name="Xin Zhang (FA Talent)" userId="474f572f-8271-4f60-858e-cee871e0aec6" providerId="ADAL" clId="{8E3BF13A-7566-42A2-A6E2-3D226CC262AB}" dt="2022-01-05T10:15:10.521" v="6114" actId="113"/>
          <ac:spMkLst>
            <pc:docMk/>
            <pc:sldMk cId="0" sldId="1050"/>
            <ac:spMk id="9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15:10.521" v="6114" actId="113"/>
          <ac:spMkLst>
            <pc:docMk/>
            <pc:sldMk cId="0" sldId="1050"/>
            <ac:spMk id="10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15:10.521" v="6114" actId="113"/>
          <ac:spMkLst>
            <pc:docMk/>
            <pc:sldMk cId="0" sldId="1050"/>
            <ac:spMk id="11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15:10.521" v="6114" actId="113"/>
          <ac:spMkLst>
            <pc:docMk/>
            <pc:sldMk cId="0" sldId="1050"/>
            <ac:spMk id="12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15:10.521" v="6114" actId="113"/>
          <ac:spMkLst>
            <pc:docMk/>
            <pc:sldMk cId="0" sldId="1050"/>
            <ac:spMk id="13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15:10.521" v="6114" actId="113"/>
          <ac:spMkLst>
            <pc:docMk/>
            <pc:sldMk cId="0" sldId="1050"/>
            <ac:spMk id="14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15:10.521" v="6114" actId="113"/>
          <ac:spMkLst>
            <pc:docMk/>
            <pc:sldMk cId="0" sldId="1050"/>
            <ac:spMk id="15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15:10.521" v="6114" actId="113"/>
          <ac:spMkLst>
            <pc:docMk/>
            <pc:sldMk cId="0" sldId="1050"/>
            <ac:spMk id="16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15:10.521" v="6114" actId="113"/>
          <ac:spMkLst>
            <pc:docMk/>
            <pc:sldMk cId="0" sldId="1050"/>
            <ac:spMk id="17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15:10.521" v="6114" actId="113"/>
          <ac:spMkLst>
            <pc:docMk/>
            <pc:sldMk cId="0" sldId="1050"/>
            <ac:spMk id="18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15:10.521" v="6114" actId="113"/>
          <ac:spMkLst>
            <pc:docMk/>
            <pc:sldMk cId="0" sldId="1050"/>
            <ac:spMk id="19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15:10.521" v="6114" actId="113"/>
          <ac:spMkLst>
            <pc:docMk/>
            <pc:sldMk cId="0" sldId="1050"/>
            <ac:spMk id="21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15:10.521" v="6114" actId="113"/>
          <ac:spMkLst>
            <pc:docMk/>
            <pc:sldMk cId="0" sldId="1050"/>
            <ac:spMk id="22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15:10.521" v="6114" actId="113"/>
          <ac:spMkLst>
            <pc:docMk/>
            <pc:sldMk cId="0" sldId="1050"/>
            <ac:spMk id="23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15:10.521" v="6114" actId="113"/>
          <ac:spMkLst>
            <pc:docMk/>
            <pc:sldMk cId="0" sldId="1050"/>
            <ac:spMk id="24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15:10.521" v="6114" actId="113"/>
          <ac:spMkLst>
            <pc:docMk/>
            <pc:sldMk cId="0" sldId="1050"/>
            <ac:spMk id="25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15:10.521" v="6114" actId="113"/>
          <ac:spMkLst>
            <pc:docMk/>
            <pc:sldMk cId="0" sldId="1050"/>
            <ac:spMk id="26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15:10.521" v="6114" actId="113"/>
          <ac:spMkLst>
            <pc:docMk/>
            <pc:sldMk cId="0" sldId="1050"/>
            <ac:spMk id="27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15:10.521" v="6114" actId="113"/>
          <ac:spMkLst>
            <pc:docMk/>
            <pc:sldMk cId="0" sldId="1050"/>
            <ac:spMk id="28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15:10.521" v="6114" actId="113"/>
          <ac:spMkLst>
            <pc:docMk/>
            <pc:sldMk cId="0" sldId="1050"/>
            <ac:spMk id="29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15:10.521" v="6114" actId="113"/>
          <ac:spMkLst>
            <pc:docMk/>
            <pc:sldMk cId="0" sldId="1050"/>
            <ac:spMk id="30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15:10.521" v="6114" actId="113"/>
          <ac:spMkLst>
            <pc:docMk/>
            <pc:sldMk cId="0" sldId="1050"/>
            <ac:spMk id="31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15:10.521" v="6114" actId="113"/>
          <ac:spMkLst>
            <pc:docMk/>
            <pc:sldMk cId="0" sldId="1050"/>
            <ac:spMk id="32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15:10.521" v="6114" actId="113"/>
          <ac:spMkLst>
            <pc:docMk/>
            <pc:sldMk cId="0" sldId="1050"/>
            <ac:spMk id="33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15:10.521" v="6114" actId="113"/>
          <ac:spMkLst>
            <pc:docMk/>
            <pc:sldMk cId="0" sldId="1050"/>
            <ac:spMk id="34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15:10.521" v="6114" actId="113"/>
          <ac:spMkLst>
            <pc:docMk/>
            <pc:sldMk cId="0" sldId="1050"/>
            <ac:spMk id="36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15:10.521" v="6114" actId="113"/>
          <ac:spMkLst>
            <pc:docMk/>
            <pc:sldMk cId="0" sldId="1050"/>
            <ac:spMk id="41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15:10.521" v="6114" actId="113"/>
          <ac:spMkLst>
            <pc:docMk/>
            <pc:sldMk cId="0" sldId="1050"/>
            <ac:spMk id="48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15:10.521" v="6114" actId="113"/>
          <ac:spMkLst>
            <pc:docMk/>
            <pc:sldMk cId="0" sldId="1050"/>
            <ac:spMk id="49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15:10.521" v="6114" actId="113"/>
          <ac:spMkLst>
            <pc:docMk/>
            <pc:sldMk cId="0" sldId="1050"/>
            <ac:spMk id="50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15:10.521" v="6114" actId="113"/>
          <ac:spMkLst>
            <pc:docMk/>
            <pc:sldMk cId="0" sldId="1050"/>
            <ac:spMk id="54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15:10.521" v="6114" actId="113"/>
          <ac:spMkLst>
            <pc:docMk/>
            <pc:sldMk cId="0" sldId="1050"/>
            <ac:spMk id="55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15:10.521" v="6114" actId="113"/>
          <ac:spMkLst>
            <pc:docMk/>
            <pc:sldMk cId="0" sldId="1050"/>
            <ac:spMk id="56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15:10.521" v="6114" actId="113"/>
          <ac:spMkLst>
            <pc:docMk/>
            <pc:sldMk cId="0" sldId="1050"/>
            <ac:spMk id="62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15:10.521" v="6114" actId="113"/>
          <ac:spMkLst>
            <pc:docMk/>
            <pc:sldMk cId="0" sldId="1050"/>
            <ac:spMk id="83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15:10.521" v="6114" actId="113"/>
          <ac:spMkLst>
            <pc:docMk/>
            <pc:sldMk cId="0" sldId="1050"/>
            <ac:spMk id="84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15:10.521" v="6114" actId="113"/>
          <ac:spMkLst>
            <pc:docMk/>
            <pc:sldMk cId="0" sldId="1050"/>
            <ac:spMk id="85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15:10.521" v="6114" actId="113"/>
          <ac:spMkLst>
            <pc:docMk/>
            <pc:sldMk cId="0" sldId="1050"/>
            <ac:spMk id="86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15:10.521" v="6114" actId="113"/>
          <ac:spMkLst>
            <pc:docMk/>
            <pc:sldMk cId="0" sldId="1050"/>
            <ac:spMk id="88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15:10.521" v="6114" actId="113"/>
          <ac:spMkLst>
            <pc:docMk/>
            <pc:sldMk cId="0" sldId="1050"/>
            <ac:spMk id="90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15:10.521" v="6114" actId="113"/>
          <ac:spMkLst>
            <pc:docMk/>
            <pc:sldMk cId="0" sldId="1050"/>
            <ac:spMk id="91" creationId="{00000000-0000-0000-0000-000000000000}"/>
          </ac:spMkLst>
        </pc:spChg>
      </pc:sldChg>
      <pc:sldChg chg="del">
        <pc:chgData name="Xin Zhang (FA Talent)" userId="474f572f-8271-4f60-858e-cee871e0aec6" providerId="ADAL" clId="{8E3BF13A-7566-42A2-A6E2-3D226CC262AB}" dt="2022-01-05T09:56:36.465" v="29" actId="47"/>
        <pc:sldMkLst>
          <pc:docMk/>
          <pc:sldMk cId="0" sldId="1052"/>
        </pc:sldMkLst>
      </pc:sldChg>
      <pc:sldChg chg="addSp delSp modSp mod">
        <pc:chgData name="Xin Zhang (FA Talent)" userId="474f572f-8271-4f60-858e-cee871e0aec6" providerId="ADAL" clId="{8E3BF13A-7566-42A2-A6E2-3D226CC262AB}" dt="2022-01-05T10:02:59.809" v="5907" actId="14100"/>
        <pc:sldMkLst>
          <pc:docMk/>
          <pc:sldMk cId="0" sldId="1053"/>
        </pc:sldMkLst>
        <pc:spChg chg="mod">
          <ac:chgData name="Xin Zhang (FA Talent)" userId="474f572f-8271-4f60-858e-cee871e0aec6" providerId="ADAL" clId="{8E3BF13A-7566-42A2-A6E2-3D226CC262AB}" dt="2022-01-05T09:57:17.007" v="646" actId="947"/>
          <ac:spMkLst>
            <pc:docMk/>
            <pc:sldMk cId="0" sldId="1053"/>
            <ac:spMk id="3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7.011" v="650" actId="947"/>
          <ac:spMkLst>
            <pc:docMk/>
            <pc:sldMk cId="0" sldId="1053"/>
            <ac:spMk id="4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02:18.781" v="5901" actId="12789"/>
          <ac:spMkLst>
            <pc:docMk/>
            <pc:sldMk cId="0" sldId="1053"/>
            <ac:spMk id="13" creationId="{00000000-0000-0000-0000-000000000000}"/>
          </ac:spMkLst>
        </pc:spChg>
        <pc:spChg chg="del mod">
          <ac:chgData name="Xin Zhang (FA Talent)" userId="474f572f-8271-4f60-858e-cee871e0aec6" providerId="ADAL" clId="{8E3BF13A-7566-42A2-A6E2-3D226CC262AB}" dt="2022-01-05T10:01:24.429" v="5877" actId="478"/>
          <ac:spMkLst>
            <pc:docMk/>
            <pc:sldMk cId="0" sldId="1053"/>
            <ac:spMk id="14" creationId="{00000000-0000-0000-0000-000000000000}"/>
          </ac:spMkLst>
        </pc:spChg>
        <pc:spChg chg="del mod">
          <ac:chgData name="Xin Zhang (FA Talent)" userId="474f572f-8271-4f60-858e-cee871e0aec6" providerId="ADAL" clId="{8E3BF13A-7566-42A2-A6E2-3D226CC262AB}" dt="2022-01-05T10:01:24.429" v="5877" actId="478"/>
          <ac:spMkLst>
            <pc:docMk/>
            <pc:sldMk cId="0" sldId="1053"/>
            <ac:spMk id="15" creationId="{00000000-0000-0000-0000-000000000000}"/>
          </ac:spMkLst>
        </pc:spChg>
        <pc:spChg chg="del mod">
          <ac:chgData name="Xin Zhang (FA Talent)" userId="474f572f-8271-4f60-858e-cee871e0aec6" providerId="ADAL" clId="{8E3BF13A-7566-42A2-A6E2-3D226CC262AB}" dt="2022-01-05T10:01:24.429" v="5877" actId="478"/>
          <ac:spMkLst>
            <pc:docMk/>
            <pc:sldMk cId="0" sldId="1053"/>
            <ac:spMk id="16" creationId="{00000000-0000-0000-0000-000000000000}"/>
          </ac:spMkLst>
        </pc:spChg>
        <pc:spChg chg="mod topLvl">
          <ac:chgData name="Xin Zhang (FA Talent)" userId="474f572f-8271-4f60-858e-cee871e0aec6" providerId="ADAL" clId="{8E3BF13A-7566-42A2-A6E2-3D226CC262AB}" dt="2022-01-05T10:02:30.507" v="5904" actId="165"/>
          <ac:spMkLst>
            <pc:docMk/>
            <pc:sldMk cId="0" sldId="1053"/>
            <ac:spMk id="17" creationId="{00000000-0000-0000-0000-000000000000}"/>
          </ac:spMkLst>
        </pc:spChg>
        <pc:spChg chg="mod topLvl">
          <ac:chgData name="Xin Zhang (FA Talent)" userId="474f572f-8271-4f60-858e-cee871e0aec6" providerId="ADAL" clId="{8E3BF13A-7566-42A2-A6E2-3D226CC262AB}" dt="2022-01-05T10:02:41.035" v="5905" actId="1076"/>
          <ac:spMkLst>
            <pc:docMk/>
            <pc:sldMk cId="0" sldId="1053"/>
            <ac:spMk id="18" creationId="{00000000-0000-0000-0000-000000000000}"/>
          </ac:spMkLst>
        </pc:spChg>
        <pc:spChg chg="mod topLvl">
          <ac:chgData name="Xin Zhang (FA Talent)" userId="474f572f-8271-4f60-858e-cee871e0aec6" providerId="ADAL" clId="{8E3BF13A-7566-42A2-A6E2-3D226CC262AB}" dt="2022-01-05T10:02:41.035" v="5905" actId="1076"/>
          <ac:spMkLst>
            <pc:docMk/>
            <pc:sldMk cId="0" sldId="1053"/>
            <ac:spMk id="19" creationId="{00000000-0000-0000-0000-000000000000}"/>
          </ac:spMkLst>
        </pc:spChg>
        <pc:spChg chg="del mod">
          <ac:chgData name="Xin Zhang (FA Talent)" userId="474f572f-8271-4f60-858e-cee871e0aec6" providerId="ADAL" clId="{8E3BF13A-7566-42A2-A6E2-3D226CC262AB}" dt="2022-01-05T10:01:24.429" v="5877" actId="478"/>
          <ac:spMkLst>
            <pc:docMk/>
            <pc:sldMk cId="0" sldId="1053"/>
            <ac:spMk id="20" creationId="{00000000-0000-0000-0000-000000000000}"/>
          </ac:spMkLst>
        </pc:spChg>
        <pc:spChg chg="del mod">
          <ac:chgData name="Xin Zhang (FA Talent)" userId="474f572f-8271-4f60-858e-cee871e0aec6" providerId="ADAL" clId="{8E3BF13A-7566-42A2-A6E2-3D226CC262AB}" dt="2022-01-05T10:01:24.429" v="5877" actId="478"/>
          <ac:spMkLst>
            <pc:docMk/>
            <pc:sldMk cId="0" sldId="1053"/>
            <ac:spMk id="21" creationId="{00000000-0000-0000-0000-000000000000}"/>
          </ac:spMkLst>
        </pc:spChg>
        <pc:spChg chg="del mod">
          <ac:chgData name="Xin Zhang (FA Talent)" userId="474f572f-8271-4f60-858e-cee871e0aec6" providerId="ADAL" clId="{8E3BF13A-7566-42A2-A6E2-3D226CC262AB}" dt="2022-01-05T10:01:24.429" v="5877" actId="478"/>
          <ac:spMkLst>
            <pc:docMk/>
            <pc:sldMk cId="0" sldId="1053"/>
            <ac:spMk id="22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7.249" v="833" actId="947"/>
          <ac:spMkLst>
            <pc:docMk/>
            <pc:sldMk cId="0" sldId="1053"/>
            <ac:spMk id="42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7.025" v="662" actId="947"/>
          <ac:spMkLst>
            <pc:docMk/>
            <pc:sldMk cId="0" sldId="1053"/>
            <ac:spMk id="43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7.033" v="670" actId="947"/>
          <ac:spMkLst>
            <pc:docMk/>
            <pc:sldMk cId="0" sldId="1053"/>
            <ac:spMk id="44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7.252" v="837" actId="947"/>
          <ac:spMkLst>
            <pc:docMk/>
            <pc:sldMk cId="0" sldId="1053"/>
            <ac:spMk id="46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7.036" v="674" actId="947"/>
          <ac:spMkLst>
            <pc:docMk/>
            <pc:sldMk cId="0" sldId="1053"/>
            <ac:spMk id="48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00:22.975" v="5857" actId="6549"/>
          <ac:spMkLst>
            <pc:docMk/>
            <pc:sldMk cId="0" sldId="1053"/>
            <ac:spMk id="49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7.040" v="678" actId="947"/>
          <ac:spMkLst>
            <pc:docMk/>
            <pc:sldMk cId="0" sldId="1053"/>
            <ac:spMk id="50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9:57.021" v="5850" actId="113"/>
          <ac:spMkLst>
            <pc:docMk/>
            <pc:sldMk cId="0" sldId="1053"/>
            <ac:spMk id="51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7.043" v="682" actId="947"/>
          <ac:spMkLst>
            <pc:docMk/>
            <pc:sldMk cId="0" sldId="1053"/>
            <ac:spMk id="52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02:59.809" v="5907" actId="14100"/>
          <ac:spMkLst>
            <pc:docMk/>
            <pc:sldMk cId="0" sldId="1053"/>
            <ac:spMk id="53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7.256" v="842" actId="947"/>
          <ac:spMkLst>
            <pc:docMk/>
            <pc:sldMk cId="0" sldId="1053"/>
            <ac:spMk id="55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02:41.035" v="5905" actId="1076"/>
          <ac:spMkLst>
            <pc:docMk/>
            <pc:sldMk cId="0" sldId="1053"/>
            <ac:spMk id="57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7.047" v="686" actId="947"/>
          <ac:spMkLst>
            <pc:docMk/>
            <pc:sldMk cId="0" sldId="1053"/>
            <ac:spMk id="58" creationId="{00000000-0000-0000-0000-000000000000}"/>
          </ac:spMkLst>
        </pc:spChg>
        <pc:spChg chg="add mod">
          <ac:chgData name="Xin Zhang (FA Talent)" userId="474f572f-8271-4f60-858e-cee871e0aec6" providerId="ADAL" clId="{8E3BF13A-7566-42A2-A6E2-3D226CC262AB}" dt="2022-01-05T10:01:28.865" v="5879" actId="571"/>
          <ac:spMkLst>
            <pc:docMk/>
            <pc:sldMk cId="0" sldId="1053"/>
            <ac:spMk id="59" creationId="{62FD2A1B-8C9D-48D3-A7EA-BA09AE521E00}"/>
          </ac:spMkLst>
        </pc:spChg>
        <pc:spChg chg="mod">
          <ac:chgData name="Xin Zhang (FA Talent)" userId="474f572f-8271-4f60-858e-cee871e0aec6" providerId="ADAL" clId="{8E3BF13A-7566-42A2-A6E2-3D226CC262AB}" dt="2022-01-05T10:02:41.035" v="5905" actId="1076"/>
          <ac:spMkLst>
            <pc:docMk/>
            <pc:sldMk cId="0" sldId="1053"/>
            <ac:spMk id="60" creationId="{00000000-0000-0000-0000-000000000000}"/>
          </ac:spMkLst>
        </pc:spChg>
        <pc:spChg chg="add mod">
          <ac:chgData name="Xin Zhang (FA Talent)" userId="474f572f-8271-4f60-858e-cee871e0aec6" providerId="ADAL" clId="{8E3BF13A-7566-42A2-A6E2-3D226CC262AB}" dt="2022-01-05T10:01:28.865" v="5879" actId="571"/>
          <ac:spMkLst>
            <pc:docMk/>
            <pc:sldMk cId="0" sldId="1053"/>
            <ac:spMk id="61" creationId="{BC52E135-BB33-43B8-80AC-C9B4E7C866F7}"/>
          </ac:spMkLst>
        </pc:spChg>
        <pc:spChg chg="mod">
          <ac:chgData name="Xin Zhang (FA Talent)" userId="474f572f-8271-4f60-858e-cee871e0aec6" providerId="ADAL" clId="{8E3BF13A-7566-42A2-A6E2-3D226CC262AB}" dt="2022-01-05T09:57:17.050" v="690" actId="947"/>
          <ac:spMkLst>
            <pc:docMk/>
            <pc:sldMk cId="0" sldId="1053"/>
            <ac:spMk id="62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7.003" v="642" actId="947"/>
          <ac:spMkLst>
            <pc:docMk/>
            <pc:sldMk cId="0" sldId="1053"/>
            <ac:spMk id="63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7.248" v="832" actId="947"/>
          <ac:spMkLst>
            <pc:docMk/>
            <pc:sldMk cId="0" sldId="1053"/>
            <ac:spMk id="64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7.054" v="694" actId="947"/>
          <ac:spMkLst>
            <pc:docMk/>
            <pc:sldMk cId="0" sldId="1053"/>
            <ac:spMk id="65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7.242" v="826" actId="947"/>
          <ac:spMkLst>
            <pc:docMk/>
            <pc:sldMk cId="0" sldId="1053"/>
            <ac:spMk id="66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7.057" v="698" actId="947"/>
          <ac:spMkLst>
            <pc:docMk/>
            <pc:sldMk cId="0" sldId="1053"/>
            <ac:spMk id="67" creationId="{00000000-0000-0000-0000-000000000000}"/>
          </ac:spMkLst>
        </pc:spChg>
        <pc:spChg chg="add mod">
          <ac:chgData name="Xin Zhang (FA Talent)" userId="474f572f-8271-4f60-858e-cee871e0aec6" providerId="ADAL" clId="{8E3BF13A-7566-42A2-A6E2-3D226CC262AB}" dt="2022-01-05T10:01:28.865" v="5879" actId="571"/>
          <ac:spMkLst>
            <pc:docMk/>
            <pc:sldMk cId="0" sldId="1053"/>
            <ac:spMk id="68" creationId="{11B5EED2-8117-47D3-93BF-B01F728B2CB9}"/>
          </ac:spMkLst>
        </pc:spChg>
        <pc:spChg chg="mod">
          <ac:chgData name="Xin Zhang (FA Talent)" userId="474f572f-8271-4f60-858e-cee871e0aec6" providerId="ADAL" clId="{8E3BF13A-7566-42A2-A6E2-3D226CC262AB}" dt="2022-01-05T09:57:17.061" v="702" actId="947"/>
          <ac:spMkLst>
            <pc:docMk/>
            <pc:sldMk cId="0" sldId="1053"/>
            <ac:spMk id="69" creationId="{00000000-0000-0000-0000-000000000000}"/>
          </ac:spMkLst>
        </pc:spChg>
        <pc:spChg chg="add del">
          <ac:chgData name="Xin Zhang (FA Talent)" userId="474f572f-8271-4f60-858e-cee871e0aec6" providerId="ADAL" clId="{8E3BF13A-7566-42A2-A6E2-3D226CC262AB}" dt="2022-01-05T10:01:30.437" v="5881" actId="22"/>
          <ac:spMkLst>
            <pc:docMk/>
            <pc:sldMk cId="0" sldId="1053"/>
            <ac:spMk id="70" creationId="{DFAF4D23-A4A3-468D-A44A-D3FC21B176DA}"/>
          </ac:spMkLst>
        </pc:spChg>
        <pc:spChg chg="mod">
          <ac:chgData name="Xin Zhang (FA Talent)" userId="474f572f-8271-4f60-858e-cee871e0aec6" providerId="ADAL" clId="{8E3BF13A-7566-42A2-A6E2-3D226CC262AB}" dt="2022-01-05T09:57:17.064" v="706" actId="947"/>
          <ac:spMkLst>
            <pc:docMk/>
            <pc:sldMk cId="0" sldId="1053"/>
            <ac:spMk id="72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7.250" v="835" actId="947"/>
          <ac:spMkLst>
            <pc:docMk/>
            <pc:sldMk cId="0" sldId="1053"/>
            <ac:spMk id="73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7.068" v="710" actId="947"/>
          <ac:spMkLst>
            <pc:docMk/>
            <pc:sldMk cId="0" sldId="1053"/>
            <ac:spMk id="75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7.071" v="714" actId="947"/>
          <ac:spMkLst>
            <pc:docMk/>
            <pc:sldMk cId="0" sldId="1053"/>
            <ac:spMk id="76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7.074" v="718" actId="947"/>
          <ac:spMkLst>
            <pc:docMk/>
            <pc:sldMk cId="0" sldId="1053"/>
            <ac:spMk id="77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7.247" v="831" actId="947"/>
          <ac:spMkLst>
            <pc:docMk/>
            <pc:sldMk cId="0" sldId="1053"/>
            <ac:spMk id="78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7.078" v="722" actId="947"/>
          <ac:spMkLst>
            <pc:docMk/>
            <pc:sldMk cId="0" sldId="1053"/>
            <ac:spMk id="79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7.081" v="726" actId="947"/>
          <ac:spMkLst>
            <pc:docMk/>
            <pc:sldMk cId="0" sldId="1053"/>
            <ac:spMk id="80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7.085" v="730" actId="947"/>
          <ac:spMkLst>
            <pc:docMk/>
            <pc:sldMk cId="0" sldId="1053"/>
            <ac:spMk id="81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7.254" v="840" actId="947"/>
          <ac:spMkLst>
            <pc:docMk/>
            <pc:sldMk cId="0" sldId="1053"/>
            <ac:spMk id="82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7.089" v="734" actId="947"/>
          <ac:spMkLst>
            <pc:docMk/>
            <pc:sldMk cId="0" sldId="1053"/>
            <ac:spMk id="83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7.093" v="738" actId="947"/>
          <ac:spMkLst>
            <pc:docMk/>
            <pc:sldMk cId="0" sldId="1053"/>
            <ac:spMk id="84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7.096" v="742" actId="947"/>
          <ac:spMkLst>
            <pc:docMk/>
            <pc:sldMk cId="0" sldId="1053"/>
            <ac:spMk id="85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7.249" v="834" actId="947"/>
          <ac:spMkLst>
            <pc:docMk/>
            <pc:sldMk cId="0" sldId="1053"/>
            <ac:spMk id="86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7.101" v="746" actId="947"/>
          <ac:spMkLst>
            <pc:docMk/>
            <pc:sldMk cId="0" sldId="1053"/>
            <ac:spMk id="87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7.105" v="750" actId="947"/>
          <ac:spMkLst>
            <pc:docMk/>
            <pc:sldMk cId="0" sldId="1053"/>
            <ac:spMk id="88" creationId="{00000000-0000-0000-0000-000000000000}"/>
          </ac:spMkLst>
        </pc:spChg>
        <pc:spChg chg="mod topLvl">
          <ac:chgData name="Xin Zhang (FA Talent)" userId="474f572f-8271-4f60-858e-cee871e0aec6" providerId="ADAL" clId="{8E3BF13A-7566-42A2-A6E2-3D226CC262AB}" dt="2022-01-05T10:02:30.507" v="5904" actId="165"/>
          <ac:spMkLst>
            <pc:docMk/>
            <pc:sldMk cId="0" sldId="1053"/>
            <ac:spMk id="89" creationId="{6F9D4A5D-F16F-4C8C-968B-D26C93528957}"/>
          </ac:spMkLst>
        </pc:spChg>
        <pc:spChg chg="mod topLvl">
          <ac:chgData name="Xin Zhang (FA Talent)" userId="474f572f-8271-4f60-858e-cee871e0aec6" providerId="ADAL" clId="{8E3BF13A-7566-42A2-A6E2-3D226CC262AB}" dt="2022-01-05T10:02:41.035" v="5905" actId="1076"/>
          <ac:spMkLst>
            <pc:docMk/>
            <pc:sldMk cId="0" sldId="1053"/>
            <ac:spMk id="90" creationId="{55F00AEC-E74E-44CC-868D-B9F63EAA61CD}"/>
          </ac:spMkLst>
        </pc:spChg>
        <pc:spChg chg="mod topLvl">
          <ac:chgData name="Xin Zhang (FA Talent)" userId="474f572f-8271-4f60-858e-cee871e0aec6" providerId="ADAL" clId="{8E3BF13A-7566-42A2-A6E2-3D226CC262AB}" dt="2022-01-05T10:02:41.035" v="5905" actId="1076"/>
          <ac:spMkLst>
            <pc:docMk/>
            <pc:sldMk cId="0" sldId="1053"/>
            <ac:spMk id="91" creationId="{63CCEE50-4A22-4F8E-8B01-FF64B0C27C3F}"/>
          </ac:spMkLst>
        </pc:spChg>
        <pc:spChg chg="mod topLvl">
          <ac:chgData name="Xin Zhang (FA Talent)" userId="474f572f-8271-4f60-858e-cee871e0aec6" providerId="ADAL" clId="{8E3BF13A-7566-42A2-A6E2-3D226CC262AB}" dt="2022-01-05T10:02:30.507" v="5904" actId="165"/>
          <ac:spMkLst>
            <pc:docMk/>
            <pc:sldMk cId="0" sldId="1053"/>
            <ac:spMk id="93" creationId="{6D51D075-CB7B-4B0E-B8C8-9B0083C17AD8}"/>
          </ac:spMkLst>
        </pc:spChg>
        <pc:spChg chg="mod topLvl">
          <ac:chgData name="Xin Zhang (FA Talent)" userId="474f572f-8271-4f60-858e-cee871e0aec6" providerId="ADAL" clId="{8E3BF13A-7566-42A2-A6E2-3D226CC262AB}" dt="2022-01-05T10:02:41.035" v="5905" actId="1076"/>
          <ac:spMkLst>
            <pc:docMk/>
            <pc:sldMk cId="0" sldId="1053"/>
            <ac:spMk id="94" creationId="{2310469A-3333-4054-B6FA-FF653E9D9886}"/>
          </ac:spMkLst>
        </pc:spChg>
        <pc:spChg chg="mod topLvl">
          <ac:chgData name="Xin Zhang (FA Talent)" userId="474f572f-8271-4f60-858e-cee871e0aec6" providerId="ADAL" clId="{8E3BF13A-7566-42A2-A6E2-3D226CC262AB}" dt="2022-01-05T10:02:41.035" v="5905" actId="1076"/>
          <ac:spMkLst>
            <pc:docMk/>
            <pc:sldMk cId="0" sldId="1053"/>
            <ac:spMk id="95" creationId="{45AEA901-356C-4450-B9CC-7080F348D5C7}"/>
          </ac:spMkLst>
        </pc:spChg>
        <pc:spChg chg="mod">
          <ac:chgData name="Xin Zhang (FA Talent)" userId="474f572f-8271-4f60-858e-cee871e0aec6" providerId="ADAL" clId="{8E3BF13A-7566-42A2-A6E2-3D226CC262AB}" dt="2022-01-05T10:02:18.781" v="5901" actId="12789"/>
          <ac:spMkLst>
            <pc:docMk/>
            <pc:sldMk cId="0" sldId="1053"/>
            <ac:spMk id="120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02:18.781" v="5901" actId="12789"/>
          <ac:spMkLst>
            <pc:docMk/>
            <pc:sldMk cId="0" sldId="1053"/>
            <ac:spMk id="124" creationId="{00000000-0000-0000-0000-000000000000}"/>
          </ac:spMkLst>
        </pc:spChg>
        <pc:grpChg chg="add del mod">
          <ac:chgData name="Xin Zhang (FA Talent)" userId="474f572f-8271-4f60-858e-cee871e0aec6" providerId="ADAL" clId="{8E3BF13A-7566-42A2-A6E2-3D226CC262AB}" dt="2022-01-05T10:02:30.507" v="5904" actId="165"/>
          <ac:grpSpMkLst>
            <pc:docMk/>
            <pc:sldMk cId="0" sldId="1053"/>
            <ac:grpSpMk id="7" creationId="{7494E3B2-B9F6-47E6-8739-481DDF0AACEB}"/>
          </ac:grpSpMkLst>
        </pc:grpChg>
        <pc:grpChg chg="add del mod">
          <ac:chgData name="Xin Zhang (FA Talent)" userId="474f572f-8271-4f60-858e-cee871e0aec6" providerId="ADAL" clId="{8E3BF13A-7566-42A2-A6E2-3D226CC262AB}" dt="2022-01-05T10:02:30.507" v="5904" actId="165"/>
          <ac:grpSpMkLst>
            <pc:docMk/>
            <pc:sldMk cId="0" sldId="1053"/>
            <ac:grpSpMk id="74" creationId="{60BFBD25-2A55-4A70-A90E-DCA9CE8A9EBE}"/>
          </ac:grpSpMkLst>
        </pc:grpChg>
        <pc:grpChg chg="add del mod">
          <ac:chgData name="Xin Zhang (FA Talent)" userId="474f572f-8271-4f60-858e-cee871e0aec6" providerId="ADAL" clId="{8E3BF13A-7566-42A2-A6E2-3D226CC262AB}" dt="2022-01-05T10:02:30.507" v="5904" actId="165"/>
          <ac:grpSpMkLst>
            <pc:docMk/>
            <pc:sldMk cId="0" sldId="1053"/>
            <ac:grpSpMk id="92" creationId="{07AD3E9C-29DC-4C9D-A65D-0EB9D7C946E5}"/>
          </ac:grpSpMkLst>
        </pc:grpChg>
        <pc:picChg chg="mod">
          <ac:chgData name="Xin Zhang (FA Talent)" userId="474f572f-8271-4f60-858e-cee871e0aec6" providerId="ADAL" clId="{8E3BF13A-7566-42A2-A6E2-3D226CC262AB}" dt="2022-01-05T10:02:55.477" v="5906" actId="1076"/>
          <ac:picMkLst>
            <pc:docMk/>
            <pc:sldMk cId="0" sldId="1053"/>
            <ac:picMk id="11" creationId="{00000000-0000-0000-0000-000000000000}"/>
          </ac:picMkLst>
        </pc:picChg>
        <pc:picChg chg="add mod">
          <ac:chgData name="Xin Zhang (FA Talent)" userId="474f572f-8271-4f60-858e-cee871e0aec6" providerId="ADAL" clId="{8E3BF13A-7566-42A2-A6E2-3D226CC262AB}" dt="2022-01-05T10:01:33.880" v="5884" actId="571"/>
          <ac:picMkLst>
            <pc:docMk/>
            <pc:sldMk cId="0" sldId="1053"/>
            <ac:picMk id="71" creationId="{097109FB-85B3-4629-BC3A-7514F59EC908}"/>
          </ac:picMkLst>
        </pc:picChg>
      </pc:sldChg>
      <pc:sldChg chg="modSp mod">
        <pc:chgData name="Xin Zhang (FA Talent)" userId="474f572f-8271-4f60-858e-cee871e0aec6" providerId="ADAL" clId="{8E3BF13A-7566-42A2-A6E2-3D226CC262AB}" dt="2022-01-05T09:57:19.439" v="2338" actId="947"/>
        <pc:sldMkLst>
          <pc:docMk/>
          <pc:sldMk cId="0" sldId="1055"/>
        </pc:sldMkLst>
        <pc:spChg chg="mod">
          <ac:chgData name="Xin Zhang (FA Talent)" userId="474f572f-8271-4f60-858e-cee871e0aec6" providerId="ADAL" clId="{8E3BF13A-7566-42A2-A6E2-3D226CC262AB}" dt="2022-01-05T09:57:19.211" v="2162" actId="947"/>
          <ac:spMkLst>
            <pc:docMk/>
            <pc:sldMk cId="0" sldId="1055"/>
            <ac:spMk id="3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9.120" v="2066" actId="947"/>
          <ac:spMkLst>
            <pc:docMk/>
            <pc:sldMk cId="0" sldId="1055"/>
            <ac:spMk id="4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9.237" v="2190" actId="947"/>
          <ac:spMkLst>
            <pc:docMk/>
            <pc:sldMk cId="0" sldId="1055"/>
            <ac:spMk id="5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9.241" v="2194" actId="947"/>
          <ac:spMkLst>
            <pc:docMk/>
            <pc:sldMk cId="0" sldId="1055"/>
            <ac:spMk id="6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9.423" v="2323" actId="947"/>
          <ac:spMkLst>
            <pc:docMk/>
            <pc:sldMk cId="0" sldId="1055"/>
            <ac:spMk id="7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9.230" v="2182" actId="947"/>
          <ac:spMkLst>
            <pc:docMk/>
            <pc:sldMk cId="0" sldId="1055"/>
            <ac:spMk id="8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9.245" v="2198" actId="947"/>
          <ac:spMkLst>
            <pc:docMk/>
            <pc:sldMk cId="0" sldId="1055"/>
            <ac:spMk id="9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9.113" v="2058" actId="947"/>
          <ac:spMkLst>
            <pc:docMk/>
            <pc:sldMk cId="0" sldId="1055"/>
            <ac:spMk id="10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9.116" v="2062" actId="947"/>
          <ac:spMkLst>
            <pc:docMk/>
            <pc:sldMk cId="0" sldId="1055"/>
            <ac:spMk id="11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9.249" v="2202" actId="947"/>
          <ac:spMkLst>
            <pc:docMk/>
            <pc:sldMk cId="0" sldId="1055"/>
            <ac:spMk id="12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9.233" v="2186" actId="947"/>
          <ac:spMkLst>
            <pc:docMk/>
            <pc:sldMk cId="0" sldId="1055"/>
            <ac:spMk id="13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9.255" v="2206" actId="947"/>
          <ac:spMkLst>
            <pc:docMk/>
            <pc:sldMk cId="0" sldId="1055"/>
            <ac:spMk id="19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9.258" v="2210" actId="947"/>
          <ac:spMkLst>
            <pc:docMk/>
            <pc:sldMk cId="0" sldId="1055"/>
            <ac:spMk id="24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9.432" v="2330" actId="947"/>
          <ac:spMkLst>
            <pc:docMk/>
            <pc:sldMk cId="0" sldId="1055"/>
            <ac:spMk id="25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9.263" v="2214" actId="947"/>
          <ac:spMkLst>
            <pc:docMk/>
            <pc:sldMk cId="0" sldId="1055"/>
            <ac:spMk id="28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9.124" v="2070" actId="947"/>
          <ac:spMkLst>
            <pc:docMk/>
            <pc:sldMk cId="0" sldId="1055"/>
            <ac:spMk id="29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9.127" v="2074" actId="947"/>
          <ac:spMkLst>
            <pc:docMk/>
            <pc:sldMk cId="0" sldId="1055"/>
            <ac:spMk id="32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9.267" v="2218" actId="947"/>
          <ac:spMkLst>
            <pc:docMk/>
            <pc:sldMk cId="0" sldId="1055"/>
            <ac:spMk id="35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9.270" v="2222" actId="947"/>
          <ac:spMkLst>
            <pc:docMk/>
            <pc:sldMk cId="0" sldId="1055"/>
            <ac:spMk id="36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9.274" v="2226" actId="947"/>
          <ac:spMkLst>
            <pc:docMk/>
            <pc:sldMk cId="0" sldId="1055"/>
            <ac:spMk id="37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9.439" v="2337" actId="947"/>
          <ac:spMkLst>
            <pc:docMk/>
            <pc:sldMk cId="0" sldId="1055"/>
            <ac:spMk id="38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9.131" v="2078" actId="947"/>
          <ac:spMkLst>
            <pc:docMk/>
            <pc:sldMk cId="0" sldId="1055"/>
            <ac:spMk id="39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9.278" v="2230" actId="947"/>
          <ac:spMkLst>
            <pc:docMk/>
            <pc:sldMk cId="0" sldId="1055"/>
            <ac:spMk id="40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9.438" v="2336" actId="947"/>
          <ac:spMkLst>
            <pc:docMk/>
            <pc:sldMk cId="0" sldId="1055"/>
            <ac:spMk id="41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9.281" v="2234" actId="947"/>
          <ac:spMkLst>
            <pc:docMk/>
            <pc:sldMk cId="0" sldId="1055"/>
            <ac:spMk id="42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9.285" v="2238" actId="947"/>
          <ac:spMkLst>
            <pc:docMk/>
            <pc:sldMk cId="0" sldId="1055"/>
            <ac:spMk id="43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9.288" v="2242" actId="947"/>
          <ac:spMkLst>
            <pc:docMk/>
            <pc:sldMk cId="0" sldId="1055"/>
            <ac:spMk id="44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9.134" v="2082" actId="947"/>
          <ac:spMkLst>
            <pc:docMk/>
            <pc:sldMk cId="0" sldId="1055"/>
            <ac:spMk id="45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9.292" v="2246" actId="947"/>
          <ac:spMkLst>
            <pc:docMk/>
            <pc:sldMk cId="0" sldId="1055"/>
            <ac:spMk id="46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9.295" v="2250" actId="947"/>
          <ac:spMkLst>
            <pc:docMk/>
            <pc:sldMk cId="0" sldId="1055"/>
            <ac:spMk id="47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9.137" v="2086" actId="947"/>
          <ac:spMkLst>
            <pc:docMk/>
            <pc:sldMk cId="0" sldId="1055"/>
            <ac:spMk id="48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9.411" v="2313" actId="947"/>
          <ac:spMkLst>
            <pc:docMk/>
            <pc:sldMk cId="0" sldId="1055"/>
            <ac:spMk id="50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9.141" v="2090" actId="947"/>
          <ac:spMkLst>
            <pc:docMk/>
            <pc:sldMk cId="0" sldId="1055"/>
            <ac:spMk id="52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9.145" v="2094" actId="947"/>
          <ac:spMkLst>
            <pc:docMk/>
            <pc:sldMk cId="0" sldId="1055"/>
            <ac:spMk id="53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9.299" v="2254" actId="947"/>
          <ac:spMkLst>
            <pc:docMk/>
            <pc:sldMk cId="0" sldId="1055"/>
            <ac:spMk id="54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9.304" v="2258" actId="947"/>
          <ac:spMkLst>
            <pc:docMk/>
            <pc:sldMk cId="0" sldId="1055"/>
            <ac:spMk id="55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9.308" v="2262" actId="947"/>
          <ac:spMkLst>
            <pc:docMk/>
            <pc:sldMk cId="0" sldId="1055"/>
            <ac:spMk id="56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9.438" v="2335" actId="947"/>
          <ac:spMkLst>
            <pc:docMk/>
            <pc:sldMk cId="0" sldId="1055"/>
            <ac:spMk id="57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9.312" v="2266" actId="947"/>
          <ac:spMkLst>
            <pc:docMk/>
            <pc:sldMk cId="0" sldId="1055"/>
            <ac:spMk id="58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9.316" v="2270" actId="947"/>
          <ac:spMkLst>
            <pc:docMk/>
            <pc:sldMk cId="0" sldId="1055"/>
            <ac:spMk id="59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9.428" v="2326" actId="947"/>
          <ac:spMkLst>
            <pc:docMk/>
            <pc:sldMk cId="0" sldId="1055"/>
            <ac:spMk id="60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9.148" v="2098" actId="947"/>
          <ac:spMkLst>
            <pc:docMk/>
            <pc:sldMk cId="0" sldId="1055"/>
            <ac:spMk id="61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9.153" v="2102" actId="947"/>
          <ac:spMkLst>
            <pc:docMk/>
            <pc:sldMk cId="0" sldId="1055"/>
            <ac:spMk id="62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9.156" v="2106" actId="947"/>
          <ac:spMkLst>
            <pc:docMk/>
            <pc:sldMk cId="0" sldId="1055"/>
            <ac:spMk id="63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9.159" v="2110" actId="947"/>
          <ac:spMkLst>
            <pc:docMk/>
            <pc:sldMk cId="0" sldId="1055"/>
            <ac:spMk id="64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9.320" v="2274" actId="947"/>
          <ac:spMkLst>
            <pc:docMk/>
            <pc:sldMk cId="0" sldId="1055"/>
            <ac:spMk id="67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9.163" v="2114" actId="947"/>
          <ac:spMkLst>
            <pc:docMk/>
            <pc:sldMk cId="0" sldId="1055"/>
            <ac:spMk id="76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9.437" v="2334" actId="947"/>
          <ac:spMkLst>
            <pc:docMk/>
            <pc:sldMk cId="0" sldId="1055"/>
            <ac:spMk id="77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9.166" v="2118" actId="947"/>
          <ac:spMkLst>
            <pc:docMk/>
            <pc:sldMk cId="0" sldId="1055"/>
            <ac:spMk id="78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9.171" v="2122" actId="947"/>
          <ac:spMkLst>
            <pc:docMk/>
            <pc:sldMk cId="0" sldId="1055"/>
            <ac:spMk id="79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9.175" v="2126" actId="947"/>
          <ac:spMkLst>
            <pc:docMk/>
            <pc:sldMk cId="0" sldId="1055"/>
            <ac:spMk id="82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9.178" v="2130" actId="947"/>
          <ac:spMkLst>
            <pc:docMk/>
            <pc:sldMk cId="0" sldId="1055"/>
            <ac:spMk id="83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9.182" v="2134" actId="947"/>
          <ac:spMkLst>
            <pc:docMk/>
            <pc:sldMk cId="0" sldId="1055"/>
            <ac:spMk id="84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9.424" v="2324" actId="947"/>
          <ac:spMkLst>
            <pc:docMk/>
            <pc:sldMk cId="0" sldId="1055"/>
            <ac:spMk id="85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9.109" v="2054" actId="947"/>
          <ac:spMkLst>
            <pc:docMk/>
            <pc:sldMk cId="0" sldId="1055"/>
            <ac:spMk id="87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9.186" v="2138" actId="947"/>
          <ac:spMkLst>
            <pc:docMk/>
            <pc:sldMk cId="0" sldId="1055"/>
            <ac:spMk id="88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9.192" v="2142" actId="947"/>
          <ac:spMkLst>
            <pc:docMk/>
            <pc:sldMk cId="0" sldId="1055"/>
            <ac:spMk id="89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9.195" v="2146" actId="947"/>
          <ac:spMkLst>
            <pc:docMk/>
            <pc:sldMk cId="0" sldId="1055"/>
            <ac:spMk id="90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9.199" v="2150" actId="947"/>
          <ac:spMkLst>
            <pc:docMk/>
            <pc:sldMk cId="0" sldId="1055"/>
            <ac:spMk id="91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9.204" v="2154" actId="947"/>
          <ac:spMkLst>
            <pc:docMk/>
            <pc:sldMk cId="0" sldId="1055"/>
            <ac:spMk id="92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9.435" v="2333" actId="947"/>
          <ac:spMkLst>
            <pc:docMk/>
            <pc:sldMk cId="0" sldId="1055"/>
            <ac:spMk id="93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9.207" v="2158" actId="947"/>
          <ac:spMkLst>
            <pc:docMk/>
            <pc:sldMk cId="0" sldId="1055"/>
            <ac:spMk id="94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9.226" v="2178" actId="947"/>
          <ac:spMkLst>
            <pc:docMk/>
            <pc:sldMk cId="0" sldId="1055"/>
            <ac:spMk id="105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9.439" v="2338" actId="947"/>
          <ac:spMkLst>
            <pc:docMk/>
            <pc:sldMk cId="0" sldId="1055"/>
            <ac:spMk id="110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9.429" v="2327" actId="947"/>
          <ac:spMkLst>
            <pc:docMk/>
            <pc:sldMk cId="0" sldId="1055"/>
            <ac:spMk id="172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9.218" v="2170" actId="947"/>
          <ac:spMkLst>
            <pc:docMk/>
            <pc:sldMk cId="0" sldId="1055"/>
            <ac:spMk id="180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9.222" v="2174" actId="947"/>
          <ac:spMkLst>
            <pc:docMk/>
            <pc:sldMk cId="0" sldId="1055"/>
            <ac:spMk id="183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9.214" v="2166" actId="947"/>
          <ac:spMkLst>
            <pc:docMk/>
            <pc:sldMk cId="0" sldId="1055"/>
            <ac:spMk id="185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9.330" v="2286" actId="947"/>
          <ac:spMkLst>
            <pc:docMk/>
            <pc:sldMk cId="0" sldId="1055"/>
            <ac:spMk id="255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9.324" v="2278" actId="947"/>
          <ac:spMkLst>
            <pc:docMk/>
            <pc:sldMk cId="0" sldId="1055"/>
            <ac:spMk id="256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9.327" v="2282" actId="947"/>
          <ac:spMkLst>
            <pc:docMk/>
            <pc:sldMk cId="0" sldId="1055"/>
            <ac:spMk id="257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19.334" v="2290" actId="947"/>
          <ac:spMkLst>
            <pc:docMk/>
            <pc:sldMk cId="0" sldId="1055"/>
            <ac:spMk id="259" creationId="{00000000-0000-0000-0000-000000000000}"/>
          </ac:spMkLst>
        </pc:spChg>
      </pc:sldChg>
      <pc:sldChg chg="modSp mod">
        <pc:chgData name="Xin Zhang (FA Talent)" userId="474f572f-8271-4f60-858e-cee871e0aec6" providerId="ADAL" clId="{8E3BF13A-7566-42A2-A6E2-3D226CC262AB}" dt="2022-01-05T09:57:21.157" v="3502" actId="947"/>
        <pc:sldMkLst>
          <pc:docMk/>
          <pc:sldMk cId="0" sldId="1057"/>
        </pc:sldMkLst>
        <pc:spChg chg="mod">
          <ac:chgData name="Xin Zhang (FA Talent)" userId="474f572f-8271-4f60-858e-cee871e0aec6" providerId="ADAL" clId="{8E3BF13A-7566-42A2-A6E2-3D226CC262AB}" dt="2022-01-05T09:57:21.007" v="3434" actId="947"/>
          <ac:spMkLst>
            <pc:docMk/>
            <pc:sldMk cId="0" sldId="1057"/>
            <ac:spMk id="2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1.011" v="3438" actId="947"/>
          <ac:spMkLst>
            <pc:docMk/>
            <pc:sldMk cId="0" sldId="1057"/>
            <ac:spMk id="7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1.145" v="3489" actId="947"/>
          <ac:spMkLst>
            <pc:docMk/>
            <pc:sldMk cId="0" sldId="1057"/>
            <ac:spMk id="8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0.884" v="3310" actId="947"/>
          <ac:spMkLst>
            <pc:docMk/>
            <pc:sldMk cId="0" sldId="1057"/>
            <ac:spMk id="9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0.888" v="3314" actId="947"/>
          <ac:spMkLst>
            <pc:docMk/>
            <pc:sldMk cId="0" sldId="1057"/>
            <ac:spMk id="10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1.142" v="3486" actId="947"/>
          <ac:spMkLst>
            <pc:docMk/>
            <pc:sldMk cId="0" sldId="1057"/>
            <ac:spMk id="11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0.891" v="3318" actId="947"/>
          <ac:spMkLst>
            <pc:docMk/>
            <pc:sldMk cId="0" sldId="1057"/>
            <ac:spMk id="12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0.910" v="3338" actId="947"/>
          <ac:spMkLst>
            <pc:docMk/>
            <pc:sldMk cId="0" sldId="1057"/>
            <ac:spMk id="13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0.918" v="3346" actId="947"/>
          <ac:spMkLst>
            <pc:docMk/>
            <pc:sldMk cId="0" sldId="1057"/>
            <ac:spMk id="14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1.154" v="3497" actId="947"/>
          <ac:spMkLst>
            <pc:docMk/>
            <pc:sldMk cId="0" sldId="1057"/>
            <ac:spMk id="15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0.922" v="3350" actId="947"/>
          <ac:spMkLst>
            <pc:docMk/>
            <pc:sldMk cId="0" sldId="1057"/>
            <ac:spMk id="16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0.926" v="3354" actId="947"/>
          <ac:spMkLst>
            <pc:docMk/>
            <pc:sldMk cId="0" sldId="1057"/>
            <ac:spMk id="17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0.930" v="3358" actId="947"/>
          <ac:spMkLst>
            <pc:docMk/>
            <pc:sldMk cId="0" sldId="1057"/>
            <ac:spMk id="18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0.933" v="3362" actId="947"/>
          <ac:spMkLst>
            <pc:docMk/>
            <pc:sldMk cId="0" sldId="1057"/>
            <ac:spMk id="19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1.014" v="3442" actId="947"/>
          <ac:spMkLst>
            <pc:docMk/>
            <pc:sldMk cId="0" sldId="1057"/>
            <ac:spMk id="20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0.937" v="3366" actId="947"/>
          <ac:spMkLst>
            <pc:docMk/>
            <pc:sldMk cId="0" sldId="1057"/>
            <ac:spMk id="21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0.940" v="3370" actId="947"/>
          <ac:spMkLst>
            <pc:docMk/>
            <pc:sldMk cId="0" sldId="1057"/>
            <ac:spMk id="22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0.944" v="3374" actId="947"/>
          <ac:spMkLst>
            <pc:docMk/>
            <pc:sldMk cId="0" sldId="1057"/>
            <ac:spMk id="23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0.949" v="3378" actId="947"/>
          <ac:spMkLst>
            <pc:docMk/>
            <pc:sldMk cId="0" sldId="1057"/>
            <ac:spMk id="24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1.155" v="3499" actId="947"/>
          <ac:spMkLst>
            <pc:docMk/>
            <pc:sldMk cId="0" sldId="1057"/>
            <ac:spMk id="25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0.953" v="3382" actId="947"/>
          <ac:spMkLst>
            <pc:docMk/>
            <pc:sldMk cId="0" sldId="1057"/>
            <ac:spMk id="26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0.956" v="3386" actId="947"/>
          <ac:spMkLst>
            <pc:docMk/>
            <pc:sldMk cId="0" sldId="1057"/>
            <ac:spMk id="27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0.960" v="3390" actId="947"/>
          <ac:spMkLst>
            <pc:docMk/>
            <pc:sldMk cId="0" sldId="1057"/>
            <ac:spMk id="28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0.964" v="3394" actId="947"/>
          <ac:spMkLst>
            <pc:docMk/>
            <pc:sldMk cId="0" sldId="1057"/>
            <ac:spMk id="29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0.895" v="3322" actId="947"/>
          <ac:spMkLst>
            <pc:docMk/>
            <pc:sldMk cId="0" sldId="1057"/>
            <ac:spMk id="30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0.899" v="3326" actId="947"/>
          <ac:spMkLst>
            <pc:docMk/>
            <pc:sldMk cId="0" sldId="1057"/>
            <ac:spMk id="31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1.154" v="3498" actId="947"/>
          <ac:spMkLst>
            <pc:docMk/>
            <pc:sldMk cId="0" sldId="1057"/>
            <ac:spMk id="32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0.903" v="3330" actId="947"/>
          <ac:spMkLst>
            <pc:docMk/>
            <pc:sldMk cId="0" sldId="1057"/>
            <ac:spMk id="33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1.157" v="3501" actId="947"/>
          <ac:spMkLst>
            <pc:docMk/>
            <pc:sldMk cId="0" sldId="1057"/>
            <ac:spMk id="34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1.018" v="3446" actId="947"/>
          <ac:spMkLst>
            <pc:docMk/>
            <pc:sldMk cId="0" sldId="1057"/>
            <ac:spMk id="35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0.907" v="3334" actId="947"/>
          <ac:spMkLst>
            <pc:docMk/>
            <pc:sldMk cId="0" sldId="1057"/>
            <ac:spMk id="36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1.022" v="3450" actId="947"/>
          <ac:spMkLst>
            <pc:docMk/>
            <pc:sldMk cId="0" sldId="1057"/>
            <ac:spMk id="37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0.848" v="3274" actId="947"/>
          <ac:spMkLst>
            <pc:docMk/>
            <pc:sldMk cId="0" sldId="1057"/>
            <ac:spMk id="38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1.153" v="3496" actId="947"/>
          <ac:spMkLst>
            <pc:docMk/>
            <pc:sldMk cId="0" sldId="1057"/>
            <ac:spMk id="39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0.853" v="3278" actId="947"/>
          <ac:spMkLst>
            <pc:docMk/>
            <pc:sldMk cId="0" sldId="1057"/>
            <ac:spMk id="40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0.914" v="3342" actId="947"/>
          <ac:spMkLst>
            <pc:docMk/>
            <pc:sldMk cId="0" sldId="1057"/>
            <ac:spMk id="41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1.156" v="3500" actId="947"/>
          <ac:spMkLst>
            <pc:docMk/>
            <pc:sldMk cId="0" sldId="1057"/>
            <ac:spMk id="42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1.026" v="3454" actId="947"/>
          <ac:spMkLst>
            <pc:docMk/>
            <pc:sldMk cId="0" sldId="1057"/>
            <ac:spMk id="43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0.869" v="3294" actId="947"/>
          <ac:spMkLst>
            <pc:docMk/>
            <pc:sldMk cId="0" sldId="1057"/>
            <ac:spMk id="46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0.973" v="3402" actId="947"/>
          <ac:spMkLst>
            <pc:docMk/>
            <pc:sldMk cId="0" sldId="1057"/>
            <ac:spMk id="47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0.977" v="3406" actId="947"/>
          <ac:spMkLst>
            <pc:docMk/>
            <pc:sldMk cId="0" sldId="1057"/>
            <ac:spMk id="48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0.980" v="3410" actId="947"/>
          <ac:spMkLst>
            <pc:docMk/>
            <pc:sldMk cId="0" sldId="1057"/>
            <ac:spMk id="49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0.969" v="3398" actId="947"/>
          <ac:spMkLst>
            <pc:docMk/>
            <pc:sldMk cId="0" sldId="1057"/>
            <ac:spMk id="51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1.152" v="3495" actId="947"/>
          <ac:spMkLst>
            <pc:docMk/>
            <pc:sldMk cId="0" sldId="1057"/>
            <ac:spMk id="52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1.157" v="3502" actId="947"/>
          <ac:spMkLst>
            <pc:docMk/>
            <pc:sldMk cId="0" sldId="1057"/>
            <ac:spMk id="54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0.985" v="3414" actId="947"/>
          <ac:spMkLst>
            <pc:docMk/>
            <pc:sldMk cId="0" sldId="1057"/>
            <ac:spMk id="55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0.989" v="3418" actId="947"/>
          <ac:spMkLst>
            <pc:docMk/>
            <pc:sldMk cId="0" sldId="1057"/>
            <ac:spMk id="56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0.993" v="3422" actId="947"/>
          <ac:spMkLst>
            <pc:docMk/>
            <pc:sldMk cId="0" sldId="1057"/>
            <ac:spMk id="57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0.998" v="3426" actId="947"/>
          <ac:spMkLst>
            <pc:docMk/>
            <pc:sldMk cId="0" sldId="1057"/>
            <ac:spMk id="58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1.143" v="3487" actId="947"/>
          <ac:spMkLst>
            <pc:docMk/>
            <pc:sldMk cId="0" sldId="1057"/>
            <ac:spMk id="59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0.880" v="3306" actId="947"/>
          <ac:spMkLst>
            <pc:docMk/>
            <pc:sldMk cId="0" sldId="1057"/>
            <ac:spMk id="60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0.857" v="3282" actId="947"/>
          <ac:spMkLst>
            <pc:docMk/>
            <pc:sldMk cId="0" sldId="1057"/>
            <ac:spMk id="61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0.861" v="3286" actId="947"/>
          <ac:spMkLst>
            <pc:docMk/>
            <pc:sldMk cId="0" sldId="1057"/>
            <ac:spMk id="62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1.002" v="3430" actId="947"/>
          <ac:spMkLst>
            <pc:docMk/>
            <pc:sldMk cId="0" sldId="1057"/>
            <ac:spMk id="63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0.845" v="3270" actId="947"/>
          <ac:spMkLst>
            <pc:docMk/>
            <pc:sldMk cId="0" sldId="1057"/>
            <ac:spMk id="64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0.873" v="3298" actId="947"/>
          <ac:spMkLst>
            <pc:docMk/>
            <pc:sldMk cId="0" sldId="1057"/>
            <ac:spMk id="180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1.145" v="3490" actId="947"/>
          <ac:spMkLst>
            <pc:docMk/>
            <pc:sldMk cId="0" sldId="1057"/>
            <ac:spMk id="181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0.876" v="3302" actId="947"/>
          <ac:spMkLst>
            <pc:docMk/>
            <pc:sldMk cId="0" sldId="1057"/>
            <ac:spMk id="183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0.865" v="3290" actId="947"/>
          <ac:spMkLst>
            <pc:docMk/>
            <pc:sldMk cId="0" sldId="1057"/>
            <ac:spMk id="185" creationId="{00000000-0000-0000-0000-000000000000}"/>
          </ac:spMkLst>
        </pc:spChg>
      </pc:sldChg>
      <pc:sldChg chg="addSp modSp mod">
        <pc:chgData name="Xin Zhang (FA Talent)" userId="474f572f-8271-4f60-858e-cee871e0aec6" providerId="ADAL" clId="{8E3BF13A-7566-42A2-A6E2-3D226CC262AB}" dt="2022-01-05T10:17:00.878" v="6169" actId="1076"/>
        <pc:sldMkLst>
          <pc:docMk/>
          <pc:sldMk cId="0" sldId="1059"/>
        </pc:sldMkLst>
        <pc:spChg chg="mod">
          <ac:chgData name="Xin Zhang (FA Talent)" userId="474f572f-8271-4f60-858e-cee871e0aec6" providerId="ADAL" clId="{8E3BF13A-7566-42A2-A6E2-3D226CC262AB}" dt="2022-01-05T10:16:59.002" v="6167" actId="113"/>
          <ac:spMkLst>
            <pc:docMk/>
            <pc:sldMk cId="0" sldId="1059"/>
            <ac:spMk id="2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16:59.002" v="6167" actId="113"/>
          <ac:spMkLst>
            <pc:docMk/>
            <pc:sldMk cId="0" sldId="1059"/>
            <ac:spMk id="9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16:59.002" v="6167" actId="113"/>
          <ac:spMkLst>
            <pc:docMk/>
            <pc:sldMk cId="0" sldId="1059"/>
            <ac:spMk id="10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16:59.002" v="6167" actId="113"/>
          <ac:spMkLst>
            <pc:docMk/>
            <pc:sldMk cId="0" sldId="1059"/>
            <ac:spMk id="11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16:59.002" v="6167" actId="113"/>
          <ac:spMkLst>
            <pc:docMk/>
            <pc:sldMk cId="0" sldId="1059"/>
            <ac:spMk id="12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16:59.002" v="6167" actId="113"/>
          <ac:spMkLst>
            <pc:docMk/>
            <pc:sldMk cId="0" sldId="1059"/>
            <ac:spMk id="13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16:59.002" v="6167" actId="113"/>
          <ac:spMkLst>
            <pc:docMk/>
            <pc:sldMk cId="0" sldId="1059"/>
            <ac:spMk id="14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16:59.002" v="6167" actId="113"/>
          <ac:spMkLst>
            <pc:docMk/>
            <pc:sldMk cId="0" sldId="1059"/>
            <ac:spMk id="15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16:59.002" v="6167" actId="113"/>
          <ac:spMkLst>
            <pc:docMk/>
            <pc:sldMk cId="0" sldId="1059"/>
            <ac:spMk id="16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16:59.002" v="6167" actId="113"/>
          <ac:spMkLst>
            <pc:docMk/>
            <pc:sldMk cId="0" sldId="1059"/>
            <ac:spMk id="17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16:59.002" v="6167" actId="113"/>
          <ac:spMkLst>
            <pc:docMk/>
            <pc:sldMk cId="0" sldId="1059"/>
            <ac:spMk id="18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16:59.002" v="6167" actId="113"/>
          <ac:spMkLst>
            <pc:docMk/>
            <pc:sldMk cId="0" sldId="1059"/>
            <ac:spMk id="19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16:59.002" v="6167" actId="113"/>
          <ac:spMkLst>
            <pc:docMk/>
            <pc:sldMk cId="0" sldId="1059"/>
            <ac:spMk id="21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16:59.002" v="6167" actId="113"/>
          <ac:spMkLst>
            <pc:docMk/>
            <pc:sldMk cId="0" sldId="1059"/>
            <ac:spMk id="22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16:59.002" v="6167" actId="113"/>
          <ac:spMkLst>
            <pc:docMk/>
            <pc:sldMk cId="0" sldId="1059"/>
            <ac:spMk id="23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16:59.002" v="6167" actId="113"/>
          <ac:spMkLst>
            <pc:docMk/>
            <pc:sldMk cId="0" sldId="1059"/>
            <ac:spMk id="24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16:59.002" v="6167" actId="113"/>
          <ac:spMkLst>
            <pc:docMk/>
            <pc:sldMk cId="0" sldId="1059"/>
            <ac:spMk id="25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16:59.002" v="6167" actId="113"/>
          <ac:spMkLst>
            <pc:docMk/>
            <pc:sldMk cId="0" sldId="1059"/>
            <ac:spMk id="26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16:59.002" v="6167" actId="113"/>
          <ac:spMkLst>
            <pc:docMk/>
            <pc:sldMk cId="0" sldId="1059"/>
            <ac:spMk id="27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16:59.002" v="6167" actId="113"/>
          <ac:spMkLst>
            <pc:docMk/>
            <pc:sldMk cId="0" sldId="1059"/>
            <ac:spMk id="28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16:59.002" v="6167" actId="113"/>
          <ac:spMkLst>
            <pc:docMk/>
            <pc:sldMk cId="0" sldId="1059"/>
            <ac:spMk id="29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16:59.002" v="6167" actId="113"/>
          <ac:spMkLst>
            <pc:docMk/>
            <pc:sldMk cId="0" sldId="1059"/>
            <ac:spMk id="30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16:59.002" v="6167" actId="113"/>
          <ac:spMkLst>
            <pc:docMk/>
            <pc:sldMk cId="0" sldId="1059"/>
            <ac:spMk id="31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16:59.002" v="6167" actId="113"/>
          <ac:spMkLst>
            <pc:docMk/>
            <pc:sldMk cId="0" sldId="1059"/>
            <ac:spMk id="32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16:59.002" v="6167" actId="113"/>
          <ac:spMkLst>
            <pc:docMk/>
            <pc:sldMk cId="0" sldId="1059"/>
            <ac:spMk id="33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16:59.002" v="6167" actId="113"/>
          <ac:spMkLst>
            <pc:docMk/>
            <pc:sldMk cId="0" sldId="1059"/>
            <ac:spMk id="34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16:59.002" v="6167" actId="113"/>
          <ac:spMkLst>
            <pc:docMk/>
            <pc:sldMk cId="0" sldId="1059"/>
            <ac:spMk id="36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16:59.002" v="6167" actId="113"/>
          <ac:spMkLst>
            <pc:docMk/>
            <pc:sldMk cId="0" sldId="1059"/>
            <ac:spMk id="41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16:59.002" v="6167" actId="113"/>
          <ac:spMkLst>
            <pc:docMk/>
            <pc:sldMk cId="0" sldId="1059"/>
            <ac:spMk id="48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16:59.002" v="6167" actId="113"/>
          <ac:spMkLst>
            <pc:docMk/>
            <pc:sldMk cId="0" sldId="1059"/>
            <ac:spMk id="49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16:59.002" v="6167" actId="113"/>
          <ac:spMkLst>
            <pc:docMk/>
            <pc:sldMk cId="0" sldId="1059"/>
            <ac:spMk id="50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16:59.002" v="6167" actId="113"/>
          <ac:spMkLst>
            <pc:docMk/>
            <pc:sldMk cId="0" sldId="1059"/>
            <ac:spMk id="51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16:59.002" v="6167" actId="113"/>
          <ac:spMkLst>
            <pc:docMk/>
            <pc:sldMk cId="0" sldId="1059"/>
            <ac:spMk id="52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16:59.002" v="6167" actId="113"/>
          <ac:spMkLst>
            <pc:docMk/>
            <pc:sldMk cId="0" sldId="1059"/>
            <ac:spMk id="54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16:59.002" v="6167" actId="113"/>
          <ac:spMkLst>
            <pc:docMk/>
            <pc:sldMk cId="0" sldId="1059"/>
            <ac:spMk id="62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16:59.002" v="6167" actId="113"/>
          <ac:spMkLst>
            <pc:docMk/>
            <pc:sldMk cId="0" sldId="1059"/>
            <ac:spMk id="84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16:59.002" v="6167" actId="113"/>
          <ac:spMkLst>
            <pc:docMk/>
            <pc:sldMk cId="0" sldId="1059"/>
            <ac:spMk id="85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16:59.002" v="6167" actId="113"/>
          <ac:spMkLst>
            <pc:docMk/>
            <pc:sldMk cId="0" sldId="1059"/>
            <ac:spMk id="86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16:59.002" v="6167" actId="113"/>
          <ac:spMkLst>
            <pc:docMk/>
            <pc:sldMk cId="0" sldId="1059"/>
            <ac:spMk id="88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16:59.002" v="6167" actId="113"/>
          <ac:spMkLst>
            <pc:docMk/>
            <pc:sldMk cId="0" sldId="1059"/>
            <ac:spMk id="90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16:59.002" v="6167" actId="113"/>
          <ac:spMkLst>
            <pc:docMk/>
            <pc:sldMk cId="0" sldId="1059"/>
            <ac:spMk id="91" creationId="{00000000-0000-0000-0000-000000000000}"/>
          </ac:spMkLst>
        </pc:spChg>
        <pc:grpChg chg="add mod">
          <ac:chgData name="Xin Zhang (FA Talent)" userId="474f572f-8271-4f60-858e-cee871e0aec6" providerId="ADAL" clId="{8E3BF13A-7566-42A2-A6E2-3D226CC262AB}" dt="2022-01-05T10:17:00.878" v="6169" actId="1076"/>
          <ac:grpSpMkLst>
            <pc:docMk/>
            <pc:sldMk cId="0" sldId="1059"/>
            <ac:grpSpMk id="3" creationId="{C7F87F8C-57A4-4787-A1A2-163C797D2273}"/>
          </ac:grpSpMkLst>
        </pc:grpChg>
        <pc:grpChg chg="mod">
          <ac:chgData name="Xin Zhang (FA Talent)" userId="474f572f-8271-4f60-858e-cee871e0aec6" providerId="ADAL" clId="{8E3BF13A-7566-42A2-A6E2-3D226CC262AB}" dt="2022-01-05T10:16:56.808" v="6166" actId="164"/>
          <ac:grpSpMkLst>
            <pc:docMk/>
            <pc:sldMk cId="0" sldId="1059"/>
            <ac:grpSpMk id="47" creationId="{00000000-0000-0000-0000-000000000000}"/>
          </ac:grpSpMkLst>
        </pc:grpChg>
        <pc:picChg chg="mod">
          <ac:chgData name="Xin Zhang (FA Talent)" userId="474f572f-8271-4f60-858e-cee871e0aec6" providerId="ADAL" clId="{8E3BF13A-7566-42A2-A6E2-3D226CC262AB}" dt="2022-01-05T10:16:56.808" v="6166" actId="164"/>
          <ac:picMkLst>
            <pc:docMk/>
            <pc:sldMk cId="0" sldId="1059"/>
            <ac:picMk id="45" creationId="{00000000-0000-0000-0000-000000000000}"/>
          </ac:picMkLst>
        </pc:picChg>
      </pc:sldChg>
      <pc:sldChg chg="modSp mod">
        <pc:chgData name="Xin Zhang (FA Talent)" userId="474f572f-8271-4f60-858e-cee871e0aec6" providerId="ADAL" clId="{8E3BF13A-7566-42A2-A6E2-3D226CC262AB}" dt="2022-01-05T10:16:44.742" v="6164" actId="12788"/>
        <pc:sldMkLst>
          <pc:docMk/>
          <pc:sldMk cId="0" sldId="1061"/>
        </pc:sldMkLst>
        <pc:spChg chg="mod">
          <ac:chgData name="Xin Zhang (FA Talent)" userId="474f572f-8271-4f60-858e-cee871e0aec6" providerId="ADAL" clId="{8E3BF13A-7566-42A2-A6E2-3D226CC262AB}" dt="2022-01-05T10:16:22.539" v="6147" actId="113"/>
          <ac:spMkLst>
            <pc:docMk/>
            <pc:sldMk cId="0" sldId="1061"/>
            <ac:spMk id="2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16:44.742" v="6164" actId="12788"/>
          <ac:spMkLst>
            <pc:docMk/>
            <pc:sldMk cId="0" sldId="1061"/>
            <ac:spMk id="3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16:22.539" v="6147" actId="113"/>
          <ac:spMkLst>
            <pc:docMk/>
            <pc:sldMk cId="0" sldId="1061"/>
            <ac:spMk id="4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16:22.539" v="6147" actId="113"/>
          <ac:spMkLst>
            <pc:docMk/>
            <pc:sldMk cId="0" sldId="1061"/>
            <ac:spMk id="6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16:22.539" v="6147" actId="113"/>
          <ac:spMkLst>
            <pc:docMk/>
            <pc:sldMk cId="0" sldId="1061"/>
            <ac:spMk id="7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16:22.539" v="6147" actId="113"/>
          <ac:spMkLst>
            <pc:docMk/>
            <pc:sldMk cId="0" sldId="1061"/>
            <ac:spMk id="8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16:40.041" v="6162" actId="12788"/>
          <ac:spMkLst>
            <pc:docMk/>
            <pc:sldMk cId="0" sldId="1061"/>
            <ac:spMk id="39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16:22.539" v="6147" actId="113"/>
          <ac:spMkLst>
            <pc:docMk/>
            <pc:sldMk cId="0" sldId="1061"/>
            <ac:spMk id="42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16:22.539" v="6147" actId="113"/>
          <ac:spMkLst>
            <pc:docMk/>
            <pc:sldMk cId="0" sldId="1061"/>
            <ac:spMk id="43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16:22.539" v="6147" actId="113"/>
          <ac:spMkLst>
            <pc:docMk/>
            <pc:sldMk cId="0" sldId="1061"/>
            <ac:spMk id="44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16:22.539" v="6147" actId="113"/>
          <ac:spMkLst>
            <pc:docMk/>
            <pc:sldMk cId="0" sldId="1061"/>
            <ac:spMk id="57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16:22.539" v="6147" actId="113"/>
          <ac:spMkLst>
            <pc:docMk/>
            <pc:sldMk cId="0" sldId="1061"/>
            <ac:spMk id="58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10:16:22.539" v="6147" actId="113"/>
          <ac:spMkLst>
            <pc:docMk/>
            <pc:sldMk cId="0" sldId="1061"/>
            <ac:spMk id="60" creationId="{00000000-0000-0000-0000-000000000000}"/>
          </ac:spMkLst>
        </pc:spChg>
      </pc:sldChg>
      <pc:sldChg chg="modSp del mod">
        <pc:chgData name="Xin Zhang (FA Talent)" userId="474f572f-8271-4f60-858e-cee871e0aec6" providerId="ADAL" clId="{8E3BF13A-7566-42A2-A6E2-3D226CC262AB}" dt="2022-01-05T10:16:15.038" v="6144" actId="47"/>
        <pc:sldMkLst>
          <pc:docMk/>
          <pc:sldMk cId="0" sldId="1063"/>
        </pc:sldMkLst>
        <pc:spChg chg="mod">
          <ac:chgData name="Xin Zhang (FA Talent)" userId="474f572f-8271-4f60-858e-cee871e0aec6" providerId="ADAL" clId="{8E3BF13A-7566-42A2-A6E2-3D226CC262AB}" dt="2022-01-05T09:57:24.506" v="5678" actId="947"/>
          <ac:spMkLst>
            <pc:docMk/>
            <pc:sldMk cId="0" sldId="1063"/>
            <ac:spMk id="2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4.410" v="5582" actId="947"/>
          <ac:spMkLst>
            <pc:docMk/>
            <pc:sldMk cId="0" sldId="1063"/>
            <ac:spMk id="9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4.609" v="5722" actId="947"/>
          <ac:spMkLst>
            <pc:docMk/>
            <pc:sldMk cId="0" sldId="1063"/>
            <ac:spMk id="10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4.414" v="5586" actId="947"/>
          <ac:spMkLst>
            <pc:docMk/>
            <pc:sldMk cId="0" sldId="1063"/>
            <ac:spMk id="11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4.418" v="5590" actId="947"/>
          <ac:spMkLst>
            <pc:docMk/>
            <pc:sldMk cId="0" sldId="1063"/>
            <ac:spMk id="12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4.434" v="5606" actId="947"/>
          <ac:spMkLst>
            <pc:docMk/>
            <pc:sldMk cId="0" sldId="1063"/>
            <ac:spMk id="13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4.438" v="5610" actId="947"/>
          <ac:spMkLst>
            <pc:docMk/>
            <pc:sldMk cId="0" sldId="1063"/>
            <ac:spMk id="14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4.441" v="5614" actId="947"/>
          <ac:spMkLst>
            <pc:docMk/>
            <pc:sldMk cId="0" sldId="1063"/>
            <ac:spMk id="15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4.612" v="5725" actId="947"/>
          <ac:spMkLst>
            <pc:docMk/>
            <pc:sldMk cId="0" sldId="1063"/>
            <ac:spMk id="16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4.445" v="5618" actId="947"/>
          <ac:spMkLst>
            <pc:docMk/>
            <pc:sldMk cId="0" sldId="1063"/>
            <ac:spMk id="17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4.449" v="5622" actId="947"/>
          <ac:spMkLst>
            <pc:docMk/>
            <pc:sldMk cId="0" sldId="1063"/>
            <ac:spMk id="18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4.607" v="5720" actId="947"/>
          <ac:spMkLst>
            <pc:docMk/>
            <pc:sldMk cId="0" sldId="1063"/>
            <ac:spMk id="19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4.457" v="5630" actId="947"/>
          <ac:spMkLst>
            <pc:docMk/>
            <pc:sldMk cId="0" sldId="1063"/>
            <ac:spMk id="21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4.597" v="5712" actId="947"/>
          <ac:spMkLst>
            <pc:docMk/>
            <pc:sldMk cId="0" sldId="1063"/>
            <ac:spMk id="22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4.461" v="5634" actId="947"/>
          <ac:spMkLst>
            <pc:docMk/>
            <pc:sldMk cId="0" sldId="1063"/>
            <ac:spMk id="23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4.466" v="5638" actId="947"/>
          <ac:spMkLst>
            <pc:docMk/>
            <pc:sldMk cId="0" sldId="1063"/>
            <ac:spMk id="24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4.613" v="5726" actId="947"/>
          <ac:spMkLst>
            <pc:docMk/>
            <pc:sldMk cId="0" sldId="1063"/>
            <ac:spMk id="25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4.470" v="5642" actId="947"/>
          <ac:spMkLst>
            <pc:docMk/>
            <pc:sldMk cId="0" sldId="1063"/>
            <ac:spMk id="26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4.474" v="5646" actId="947"/>
          <ac:spMkLst>
            <pc:docMk/>
            <pc:sldMk cId="0" sldId="1063"/>
            <ac:spMk id="27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4.598" v="5713" actId="947"/>
          <ac:spMkLst>
            <pc:docMk/>
            <pc:sldMk cId="0" sldId="1063"/>
            <ac:spMk id="28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4.478" v="5650" actId="947"/>
          <ac:spMkLst>
            <pc:docMk/>
            <pc:sldMk cId="0" sldId="1063"/>
            <ac:spMk id="29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4.583" v="5703" actId="947"/>
          <ac:spMkLst>
            <pc:docMk/>
            <pc:sldMk cId="0" sldId="1063"/>
            <ac:spMk id="30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4.422" v="5594" actId="947"/>
          <ac:spMkLst>
            <pc:docMk/>
            <pc:sldMk cId="0" sldId="1063"/>
            <ac:spMk id="31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4.482" v="5654" actId="947"/>
          <ac:spMkLst>
            <pc:docMk/>
            <pc:sldMk cId="0" sldId="1063"/>
            <ac:spMk id="32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4.426" v="5598" actId="947"/>
          <ac:spMkLst>
            <pc:docMk/>
            <pc:sldMk cId="0" sldId="1063"/>
            <ac:spMk id="33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4.608" v="5721" actId="947"/>
          <ac:spMkLst>
            <pc:docMk/>
            <pc:sldMk cId="0" sldId="1063"/>
            <ac:spMk id="34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4.430" v="5602" actId="947"/>
          <ac:spMkLst>
            <pc:docMk/>
            <pc:sldMk cId="0" sldId="1063"/>
            <ac:spMk id="36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4.502" v="5674" actId="947"/>
          <ac:spMkLst>
            <pc:docMk/>
            <pc:sldMk cId="0" sldId="1063"/>
            <ac:spMk id="39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4.611" v="5724" actId="947"/>
          <ac:spMkLst>
            <pc:docMk/>
            <pc:sldMk cId="0" sldId="1063"/>
            <ac:spMk id="41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4.402" v="5574" actId="947"/>
          <ac:spMkLst>
            <pc:docMk/>
            <pc:sldMk cId="0" sldId="1063"/>
            <ac:spMk id="48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4.406" v="5578" actId="947"/>
          <ac:spMkLst>
            <pc:docMk/>
            <pc:sldMk cId="0" sldId="1063"/>
            <ac:spMk id="49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4.604" v="5717" actId="947"/>
          <ac:spMkLst>
            <pc:docMk/>
            <pc:sldMk cId="0" sldId="1063"/>
            <ac:spMk id="50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4.393" v="5566" actId="947"/>
          <ac:spMkLst>
            <pc:docMk/>
            <pc:sldMk cId="0" sldId="1063"/>
            <ac:spMk id="51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4.397" v="5570" actId="947"/>
          <ac:spMkLst>
            <pc:docMk/>
            <pc:sldMk cId="0" sldId="1063"/>
            <ac:spMk id="52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4.453" v="5626" actId="947"/>
          <ac:spMkLst>
            <pc:docMk/>
            <pc:sldMk cId="0" sldId="1063"/>
            <ac:spMk id="54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4.498" v="5670" actId="947"/>
          <ac:spMkLst>
            <pc:docMk/>
            <pc:sldMk cId="0" sldId="1063"/>
            <ac:spMk id="83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4.585" v="5705" actId="947"/>
          <ac:spMkLst>
            <pc:docMk/>
            <pc:sldMk cId="0" sldId="1063"/>
            <ac:spMk id="84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4.486" v="5658" actId="947"/>
          <ac:spMkLst>
            <pc:docMk/>
            <pc:sldMk cId="0" sldId="1063"/>
            <ac:spMk id="85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4.489" v="5662" actId="947"/>
          <ac:spMkLst>
            <pc:docMk/>
            <pc:sldMk cId="0" sldId="1063"/>
            <ac:spMk id="86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4.605" v="5718" actId="947"/>
          <ac:spMkLst>
            <pc:docMk/>
            <pc:sldMk cId="0" sldId="1063"/>
            <ac:spMk id="88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4.493" v="5666" actId="947"/>
          <ac:spMkLst>
            <pc:docMk/>
            <pc:sldMk cId="0" sldId="1063"/>
            <ac:spMk id="90" creationId="{00000000-0000-0000-0000-000000000000}"/>
          </ac:spMkLst>
        </pc:spChg>
      </pc:sldChg>
      <pc:sldChg chg="modSp mod">
        <pc:chgData name="Xin Zhang (FA Talent)" userId="474f572f-8271-4f60-858e-cee871e0aec6" providerId="ADAL" clId="{8E3BF13A-7566-42A2-A6E2-3D226CC262AB}" dt="2022-01-05T09:57:24.907" v="5822" actId="947"/>
        <pc:sldMkLst>
          <pc:docMk/>
          <pc:sldMk cId="0" sldId="1119"/>
        </pc:sldMkLst>
        <pc:spChg chg="mod">
          <ac:chgData name="Xin Zhang (FA Talent)" userId="474f572f-8271-4f60-858e-cee871e0aec6" providerId="ADAL" clId="{8E3BF13A-7566-42A2-A6E2-3D226CC262AB}" dt="2022-01-05T09:57:24.851" v="5806" actId="947"/>
          <ac:spMkLst>
            <pc:docMk/>
            <pc:sldMk cId="0" sldId="1119"/>
            <ac:spMk id="5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4.905" v="5820" actId="947"/>
          <ac:spMkLst>
            <pc:docMk/>
            <pc:sldMk cId="0" sldId="1119"/>
            <ac:spMk id="7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4.906" v="5821" actId="947"/>
          <ac:spMkLst>
            <pc:docMk/>
            <pc:sldMk cId="0" sldId="1119"/>
            <ac:spMk id="9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4.903" v="5818" actId="947"/>
          <ac:spMkLst>
            <pc:docMk/>
            <pc:sldMk cId="0" sldId="1119"/>
            <ac:spMk id="15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4.907" v="5822" actId="947"/>
          <ac:spMkLst>
            <pc:docMk/>
            <pc:sldMk cId="0" sldId="1119"/>
            <ac:spMk id="17" creationId="{00000000-0000-0000-0000-000000000000}"/>
          </ac:spMkLst>
        </pc:spChg>
      </pc:sldChg>
      <pc:sldChg chg="modSp mod">
        <pc:chgData name="Xin Zhang (FA Talent)" userId="474f572f-8271-4f60-858e-cee871e0aec6" providerId="ADAL" clId="{8E3BF13A-7566-42A2-A6E2-3D226CC262AB}" dt="2022-01-05T09:57:24.978" v="5842" actId="947"/>
        <pc:sldMkLst>
          <pc:docMk/>
          <pc:sldMk cId="0" sldId="1120"/>
        </pc:sldMkLst>
        <pc:spChg chg="mod">
          <ac:chgData name="Xin Zhang (FA Talent)" userId="474f572f-8271-4f60-858e-cee871e0aec6" providerId="ADAL" clId="{8E3BF13A-7566-42A2-A6E2-3D226CC262AB}" dt="2022-01-05T09:57:24.926" v="5826" actId="947"/>
          <ac:spMkLst>
            <pc:docMk/>
            <pc:sldMk cId="0" sldId="1120"/>
            <ac:spMk id="3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4.973" v="5839" actId="947"/>
          <ac:spMkLst>
            <pc:docMk/>
            <pc:sldMk cId="0" sldId="1120"/>
            <ac:spMk id="5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4.978" v="5842" actId="947"/>
          <ac:spMkLst>
            <pc:docMk/>
            <pc:sldMk cId="0" sldId="1120"/>
            <ac:spMk id="11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4.977" v="5841" actId="947"/>
          <ac:spMkLst>
            <pc:docMk/>
            <pc:sldMk cId="0" sldId="1120"/>
            <ac:spMk id="13" creationId="{00000000-0000-0000-0000-000000000000}"/>
          </ac:spMkLst>
        </pc:spChg>
        <pc:spChg chg="mod">
          <ac:chgData name="Xin Zhang (FA Talent)" userId="474f572f-8271-4f60-858e-cee871e0aec6" providerId="ADAL" clId="{8E3BF13A-7566-42A2-A6E2-3D226CC262AB}" dt="2022-01-05T09:57:24.974" v="5840" actId="947"/>
          <ac:spMkLst>
            <pc:docMk/>
            <pc:sldMk cId="0" sldId="1120"/>
            <ac:spMk id="15" creationId="{00000000-0000-0000-0000-000000000000}"/>
          </ac:spMkLst>
        </pc:spChg>
      </pc:sldChg>
      <pc:sldChg chg="modSp mod">
        <pc:chgData name="Xin Zhang (FA Talent)" userId="474f572f-8271-4f60-858e-cee871e0aec6" providerId="ADAL" clId="{8E3BF13A-7566-42A2-A6E2-3D226CC262AB}" dt="2022-01-05T09:57:25.004" v="5846" actId="947"/>
        <pc:sldMkLst>
          <pc:docMk/>
          <pc:sldMk cId="3088070090" sldId="1122"/>
        </pc:sldMkLst>
        <pc:spChg chg="mod">
          <ac:chgData name="Xin Zhang (FA Talent)" userId="474f572f-8271-4f60-858e-cee871e0aec6" providerId="ADAL" clId="{8E3BF13A-7566-42A2-A6E2-3D226CC262AB}" dt="2022-01-05T09:57:25.004" v="5846" actId="947"/>
          <ac:spMkLst>
            <pc:docMk/>
            <pc:sldMk cId="3088070090" sldId="1122"/>
            <ac:spMk id="2" creationId="{CCBBF1CB-DC88-4787-ACBF-D3C96F62F8D9}"/>
          </ac:spMkLst>
        </pc:spChg>
      </pc:sldChg>
    </pc:docChg>
  </pc:docChgLst>
  <pc:docChgLst>
    <pc:chgData name="Xin Zhang (FA Talent)" userId="474f572f-8271-4f60-858e-cee871e0aec6" providerId="ADAL" clId="{1A8278BB-E366-4BBF-84AB-D6A10002644F}"/>
    <pc:docChg chg="addSld delSld modSld">
      <pc:chgData name="Xin Zhang (FA Talent)" userId="474f572f-8271-4f60-858e-cee871e0aec6" providerId="ADAL" clId="{1A8278BB-E366-4BBF-84AB-D6A10002644F}" dt="2021-12-31T05:19:16.595" v="3"/>
      <pc:docMkLst>
        <pc:docMk/>
      </pc:docMkLst>
      <pc:sldChg chg="del">
        <pc:chgData name="Xin Zhang (FA Talent)" userId="474f572f-8271-4f60-858e-cee871e0aec6" providerId="ADAL" clId="{1A8278BB-E366-4BBF-84AB-D6A10002644F}" dt="2021-12-31T05:19:03.169" v="0" actId="47"/>
        <pc:sldMkLst>
          <pc:docMk/>
          <pc:sldMk cId="0" sldId="926"/>
        </pc:sldMkLst>
      </pc:sldChg>
      <pc:sldChg chg="del">
        <pc:chgData name="Xin Zhang (FA Talent)" userId="474f572f-8271-4f60-858e-cee871e0aec6" providerId="ADAL" clId="{1A8278BB-E366-4BBF-84AB-D6A10002644F}" dt="2021-12-31T05:19:05.001" v="1" actId="47"/>
        <pc:sldMkLst>
          <pc:docMk/>
          <pc:sldMk cId="0" sldId="1065"/>
        </pc:sldMkLst>
      </pc:sldChg>
      <pc:sldChg chg="addSp modSp new">
        <pc:chgData name="Xin Zhang (FA Talent)" userId="474f572f-8271-4f60-858e-cee871e0aec6" providerId="ADAL" clId="{1A8278BB-E366-4BBF-84AB-D6A10002644F}" dt="2021-12-31T05:19:16.595" v="3"/>
        <pc:sldMkLst>
          <pc:docMk/>
          <pc:sldMk cId="3088070090" sldId="1122"/>
        </pc:sldMkLst>
        <pc:picChg chg="add mod">
          <ac:chgData name="Xin Zhang (FA Talent)" userId="474f572f-8271-4f60-858e-cee871e0aec6" providerId="ADAL" clId="{1A8278BB-E366-4BBF-84AB-D6A10002644F}" dt="2021-12-31T05:19:16.595" v="3"/>
          <ac:picMkLst>
            <pc:docMk/>
            <pc:sldMk cId="3088070090" sldId="1122"/>
            <ac:picMk id="4" creationId="{69E6F4F6-6EB1-4E59-8C06-D48596CAD18B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pattFill prst="dkUpDiag">
              <a:fgClr>
                <a:schemeClr val="bg1"/>
              </a:fgClr>
              <a:bgClr>
                <a:schemeClr val="bg1">
                  <a:lumMod val="95000"/>
                </a:schemeClr>
              </a:bgClr>
            </a:pattFill>
            <a:ln w="6350" cap="rnd">
              <a:solidFill>
                <a:schemeClr val="bg1">
                  <a:lumMod val="75000"/>
                </a:schemeClr>
              </a:solidFill>
              <a:round/>
            </a:ln>
            <a:effectLst/>
            <a:sp3d contourW="6350"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zh-CN" sz="3200" b="1" i="0" u="none" strike="noStrike" kern="1200" baseline="0">
                    <a:solidFill>
                      <a:schemeClr val="accent3"/>
                    </a:solidFill>
                    <a:latin typeface="+mn-lt"/>
                    <a:ea typeface="+mn-ea"/>
                    <a:cs typeface="+mn-ea"/>
                    <a:sym typeface="+mn-lt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20</c:v>
                </c:pt>
                <c:pt idx="1">
                  <c:v>12</c:v>
                </c:pt>
                <c:pt idx="2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C4-4592-9846-E8D31F15F07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6"/>
        <c:axId val="839292256"/>
        <c:axId val="839296568"/>
      </c:barChart>
      <c:catAx>
        <c:axId val="839292256"/>
        <c:scaling>
          <c:orientation val="minMax"/>
        </c:scaling>
        <c:delete val="1"/>
        <c:axPos val="l"/>
        <c:numFmt formatCode="General" sourceLinked="0"/>
        <c:majorTickMark val="none"/>
        <c:minorTickMark val="none"/>
        <c:tickLblPos val="nextTo"/>
        <c:crossAx val="839296568"/>
        <c:crosses val="autoZero"/>
        <c:auto val="1"/>
        <c:lblAlgn val="ctr"/>
        <c:lblOffset val="100"/>
        <c:noMultiLvlLbl val="0"/>
      </c:catAx>
      <c:valAx>
        <c:axId val="83929656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839292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 sz="3200" baseline="0">
          <a:solidFill>
            <a:schemeClr val="accent3"/>
          </a:solidFill>
          <a:latin typeface="+mn-lt"/>
          <a:ea typeface="+mn-ea"/>
          <a:cs typeface="+mn-ea"/>
          <a:sym typeface="+mn-lt"/>
        </a:defRPr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2022/1/7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2022/1/7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office.msn.com.cn/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1" hasCustomPrompt="1"/>
          </p:nvPr>
        </p:nvSpPr>
        <p:spPr>
          <a:xfrm>
            <a:off x="440604" y="182445"/>
            <a:ext cx="2259871" cy="2872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065" baseline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Light" panose="020B0502040204020203" charset="0"/>
              </a:defRPr>
            </a:lvl1pPr>
          </a:lstStyle>
          <a:p>
            <a:pPr lvl="0"/>
            <a:r>
              <a:rPr kumimoji="1" lang="en-US" altLang="zh-CN" dirty="0" err="1"/>
              <a:t>OfficePLUS</a:t>
            </a:r>
            <a:endParaRPr kumimoji="1" lang="zh-CN" altLang="en-US" dirty="0"/>
          </a:p>
        </p:txBody>
      </p:sp>
      <p:pic>
        <p:nvPicPr>
          <p:cNvPr id="5" name="图片 4">
            <a:hlinkClick r:id="rId2"/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227832"/>
            <a:ext cx="3048000" cy="402336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7C2C2-4784-D247-870A-CDF1567FE4A3}" type="datetimeFigureOut">
              <a:rPr kumimoji="1" lang="zh-CN" altLang="en-US" smtClean="0"/>
              <a:t>2022/1/7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A13-1D35-FB4C-A00C-0558FB41B5A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ags" Target="../tags/tag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6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ransition spd="slow">
    <p:wipe/>
  </p:transition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10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.xml"/><Relationship Id="rId7" Type="http://schemas.openxmlformats.org/officeDocument/2006/relationships/chart" Target="../charts/chart1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10" Type="http://schemas.openxmlformats.org/officeDocument/2006/relationships/image" Target="../media/image10.svg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6.xml"/><Relationship Id="rId7" Type="http://schemas.microsoft.com/office/2007/relationships/hdphoto" Target="../media/hdphoto1.wdp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0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2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Relationship Id="rId9" Type="http://schemas.openxmlformats.org/officeDocument/2006/relationships/image" Target="../media/image7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FilmGrain trans="60000" grainSize="1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6577" y="-931"/>
            <a:ext cx="11845555" cy="6858594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-1" y="-931"/>
            <a:ext cx="471805" cy="68589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85" name="组合 84"/>
          <p:cNvGrpSpPr/>
          <p:nvPr/>
        </p:nvGrpSpPr>
        <p:grpSpPr>
          <a:xfrm>
            <a:off x="-26894" y="2540"/>
            <a:ext cx="498699" cy="6857999"/>
            <a:chOff x="-26894" y="1268"/>
            <a:chExt cx="498699" cy="6870702"/>
          </a:xfrm>
        </p:grpSpPr>
        <p:sp>
          <p:nvSpPr>
            <p:cNvPr id="86" name="矩形 85"/>
            <p:cNvSpPr/>
            <p:nvPr/>
          </p:nvSpPr>
          <p:spPr>
            <a:xfrm rot="16200000">
              <a:off x="-1695212" y="1671080"/>
              <a:ext cx="3836829" cy="497205"/>
            </a:xfrm>
            <a:prstGeom prst="rect">
              <a:avLst/>
            </a:prstGeom>
            <a:blipFill rotWithShape="1">
              <a:blip r:embed="rId6">
                <a:alphaModFix amt="5000"/>
              </a:blip>
              <a:srcRect/>
              <a:stretch>
                <a:fillRect t="-248532" r="-3058" b="1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7" name="矩形 86"/>
            <p:cNvSpPr/>
            <p:nvPr/>
          </p:nvSpPr>
          <p:spPr>
            <a:xfrm rot="16200000">
              <a:off x="-1295694" y="5105628"/>
              <a:ext cx="3035142" cy="497541"/>
            </a:xfrm>
            <a:prstGeom prst="rect">
              <a:avLst/>
            </a:prstGeom>
            <a:blipFill rotWithShape="1">
              <a:blip r:embed="rId6">
                <a:alphaModFix amt="5000"/>
              </a:blip>
              <a:srcRect/>
              <a:stretch>
                <a:fillRect l="-30279" t="-248063" r="-1" b="-231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cxnSp>
        <p:nvCxnSpPr>
          <p:cNvPr id="3" name="直接连接符 2"/>
          <p:cNvCxnSpPr/>
          <p:nvPr/>
        </p:nvCxnSpPr>
        <p:spPr>
          <a:xfrm>
            <a:off x="1800860" y="3002915"/>
            <a:ext cx="0" cy="635000"/>
          </a:xfrm>
          <a:prstGeom prst="line">
            <a:avLst/>
          </a:prstGeom>
          <a:ln w="25400" cmpd="sng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1879691" y="3003095"/>
            <a:ext cx="1861407" cy="3544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None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汇报人：</a:t>
            </a: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OfficePLUS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281305" y="407035"/>
            <a:ext cx="375285" cy="3898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281305" y="1035685"/>
            <a:ext cx="375285" cy="3898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281305" y="1645285"/>
            <a:ext cx="375285" cy="3898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281305" y="2273935"/>
            <a:ext cx="375285" cy="3898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281305" y="2921635"/>
            <a:ext cx="375285" cy="3898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281305" y="3531235"/>
            <a:ext cx="375285" cy="3898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281305" y="4140835"/>
            <a:ext cx="375285" cy="3898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4" name="椭圆 33"/>
          <p:cNvSpPr/>
          <p:nvPr/>
        </p:nvSpPr>
        <p:spPr>
          <a:xfrm>
            <a:off x="281305" y="5426710"/>
            <a:ext cx="375285" cy="3898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cs typeface="+mn-ea"/>
              <a:sym typeface="+mn-lt"/>
            </a:endParaRPr>
          </a:p>
        </p:txBody>
      </p:sp>
      <p:sp>
        <p:nvSpPr>
          <p:cNvPr id="36" name="椭圆 35"/>
          <p:cNvSpPr/>
          <p:nvPr/>
        </p:nvSpPr>
        <p:spPr>
          <a:xfrm>
            <a:off x="281305" y="6026785"/>
            <a:ext cx="375285" cy="3898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0" name="椭圆 39"/>
          <p:cNvSpPr/>
          <p:nvPr/>
        </p:nvSpPr>
        <p:spPr>
          <a:xfrm>
            <a:off x="281305" y="4784090"/>
            <a:ext cx="375285" cy="3898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1" name="椭圆 40"/>
          <p:cNvSpPr/>
          <p:nvPr/>
        </p:nvSpPr>
        <p:spPr>
          <a:xfrm>
            <a:off x="311785" y="443230"/>
            <a:ext cx="309880" cy="322580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1270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EF0202"/>
              </a:solidFill>
              <a:cs typeface="+mn-ea"/>
              <a:sym typeface="+mn-lt"/>
            </a:endParaRPr>
          </a:p>
        </p:txBody>
      </p:sp>
      <p:sp>
        <p:nvSpPr>
          <p:cNvPr id="42" name="椭圆 41"/>
          <p:cNvSpPr/>
          <p:nvPr/>
        </p:nvSpPr>
        <p:spPr>
          <a:xfrm>
            <a:off x="320040" y="1073150"/>
            <a:ext cx="309880" cy="32258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1270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3" name="椭圆 42"/>
          <p:cNvSpPr/>
          <p:nvPr/>
        </p:nvSpPr>
        <p:spPr>
          <a:xfrm>
            <a:off x="316230" y="1684655"/>
            <a:ext cx="309880" cy="322580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1270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5" name="椭圆 44"/>
          <p:cNvSpPr/>
          <p:nvPr/>
        </p:nvSpPr>
        <p:spPr>
          <a:xfrm>
            <a:off x="318770" y="2309495"/>
            <a:ext cx="309880" cy="322580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1270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7" name="椭圆 46"/>
          <p:cNvSpPr/>
          <p:nvPr/>
        </p:nvSpPr>
        <p:spPr>
          <a:xfrm>
            <a:off x="315595" y="2955290"/>
            <a:ext cx="309880" cy="322580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1270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9" name="椭圆 48"/>
          <p:cNvSpPr/>
          <p:nvPr/>
        </p:nvSpPr>
        <p:spPr>
          <a:xfrm>
            <a:off x="315595" y="3566795"/>
            <a:ext cx="309880" cy="322580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1270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1" name="椭圆 50"/>
          <p:cNvSpPr/>
          <p:nvPr/>
        </p:nvSpPr>
        <p:spPr>
          <a:xfrm>
            <a:off x="314325" y="4178300"/>
            <a:ext cx="309880" cy="322580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1270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>
              <a:cs typeface="+mn-ea"/>
              <a:sym typeface="+mn-lt"/>
            </a:endParaRPr>
          </a:p>
        </p:txBody>
      </p:sp>
      <p:sp>
        <p:nvSpPr>
          <p:cNvPr id="54" name="椭圆 53"/>
          <p:cNvSpPr/>
          <p:nvPr/>
        </p:nvSpPr>
        <p:spPr>
          <a:xfrm>
            <a:off x="313690" y="4818380"/>
            <a:ext cx="309880" cy="322580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1270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>
              <a:cs typeface="+mn-ea"/>
              <a:sym typeface="+mn-lt"/>
            </a:endParaRPr>
          </a:p>
        </p:txBody>
      </p:sp>
      <p:sp>
        <p:nvSpPr>
          <p:cNvPr id="55" name="椭圆 54"/>
          <p:cNvSpPr/>
          <p:nvPr/>
        </p:nvSpPr>
        <p:spPr>
          <a:xfrm>
            <a:off x="315595" y="5461635"/>
            <a:ext cx="309880" cy="322580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1270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6" name="椭圆 55"/>
          <p:cNvSpPr/>
          <p:nvPr/>
        </p:nvSpPr>
        <p:spPr>
          <a:xfrm>
            <a:off x="313690" y="6063615"/>
            <a:ext cx="309880" cy="322580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1270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>
              <a:cs typeface="+mn-ea"/>
              <a:sym typeface="+mn-lt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324168" y="1091248"/>
            <a:ext cx="290464" cy="307777"/>
          </a:xfrm>
          <a:prstGeom prst="rect">
            <a:avLst/>
          </a:prstGeom>
          <a:noFill/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0</a:t>
            </a:r>
          </a:p>
        </p:txBody>
      </p:sp>
      <p:sp>
        <p:nvSpPr>
          <p:cNvPr id="59" name="文本框 58"/>
          <p:cNvSpPr txBox="1"/>
          <p:nvPr/>
        </p:nvSpPr>
        <p:spPr>
          <a:xfrm>
            <a:off x="324168" y="1707833"/>
            <a:ext cx="290464" cy="307777"/>
          </a:xfrm>
          <a:prstGeom prst="rect">
            <a:avLst/>
          </a:prstGeom>
          <a:noFill/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1</a:t>
            </a:r>
          </a:p>
        </p:txBody>
      </p:sp>
      <p:sp>
        <p:nvSpPr>
          <p:cNvPr id="60" name="文本框 59"/>
          <p:cNvSpPr txBox="1"/>
          <p:nvPr/>
        </p:nvSpPr>
        <p:spPr>
          <a:xfrm>
            <a:off x="324168" y="2324418"/>
            <a:ext cx="290464" cy="307777"/>
          </a:xfrm>
          <a:prstGeom prst="rect">
            <a:avLst/>
          </a:prstGeom>
          <a:noFill/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2</a:t>
            </a:r>
          </a:p>
        </p:txBody>
      </p:sp>
      <p:sp>
        <p:nvSpPr>
          <p:cNvPr id="65" name="文本框 64"/>
          <p:cNvSpPr txBox="1"/>
          <p:nvPr/>
        </p:nvSpPr>
        <p:spPr>
          <a:xfrm>
            <a:off x="324168" y="3586798"/>
            <a:ext cx="290464" cy="307777"/>
          </a:xfrm>
          <a:prstGeom prst="rect">
            <a:avLst/>
          </a:prstGeom>
          <a:noFill/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4</a:t>
            </a:r>
          </a:p>
        </p:txBody>
      </p:sp>
      <p:sp>
        <p:nvSpPr>
          <p:cNvPr id="66" name="文本框 65"/>
          <p:cNvSpPr txBox="1"/>
          <p:nvPr/>
        </p:nvSpPr>
        <p:spPr>
          <a:xfrm>
            <a:off x="324168" y="4202748"/>
            <a:ext cx="290464" cy="307777"/>
          </a:xfrm>
          <a:prstGeom prst="rect">
            <a:avLst/>
          </a:prstGeom>
          <a:noFill/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5</a:t>
            </a:r>
          </a:p>
        </p:txBody>
      </p:sp>
      <p:sp>
        <p:nvSpPr>
          <p:cNvPr id="67" name="文本框 66"/>
          <p:cNvSpPr txBox="1"/>
          <p:nvPr/>
        </p:nvSpPr>
        <p:spPr>
          <a:xfrm>
            <a:off x="324168" y="4839018"/>
            <a:ext cx="290464" cy="307777"/>
          </a:xfrm>
          <a:prstGeom prst="rect">
            <a:avLst/>
          </a:prstGeom>
          <a:noFill/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zh-CN" sz="1400">
                <a:solidFill>
                  <a:schemeClr val="bg1"/>
                </a:solidFill>
                <a:cs typeface="+mn-ea"/>
                <a:sym typeface="+mn-lt"/>
              </a:rPr>
              <a:t>6</a:t>
            </a:r>
          </a:p>
        </p:txBody>
      </p:sp>
      <p:sp>
        <p:nvSpPr>
          <p:cNvPr id="68" name="文本框 67"/>
          <p:cNvSpPr txBox="1"/>
          <p:nvPr/>
        </p:nvSpPr>
        <p:spPr>
          <a:xfrm>
            <a:off x="324168" y="5487353"/>
            <a:ext cx="290464" cy="307777"/>
          </a:xfrm>
          <a:prstGeom prst="rect">
            <a:avLst/>
          </a:prstGeom>
          <a:noFill/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zh-CN" sz="1400">
                <a:solidFill>
                  <a:schemeClr val="bg1"/>
                </a:solidFill>
                <a:cs typeface="+mn-ea"/>
                <a:sym typeface="+mn-lt"/>
              </a:rPr>
              <a:t>7</a:t>
            </a:r>
          </a:p>
        </p:txBody>
      </p:sp>
      <p:sp>
        <p:nvSpPr>
          <p:cNvPr id="50" name="文本框 49"/>
          <p:cNvSpPr txBox="1"/>
          <p:nvPr/>
        </p:nvSpPr>
        <p:spPr>
          <a:xfrm>
            <a:off x="324168" y="2970848"/>
            <a:ext cx="290464" cy="307777"/>
          </a:xfrm>
          <a:prstGeom prst="rect">
            <a:avLst/>
          </a:prstGeom>
          <a:noFill/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3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633219" y="1096010"/>
            <a:ext cx="7895907" cy="165354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l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zh-CN" altLang="en-US" sz="2400" dirty="0">
                <a:solidFill>
                  <a:schemeClr val="accent1"/>
                </a:solidFill>
                <a:cs typeface="+mn-ea"/>
                <a:sym typeface="+mn-lt"/>
              </a:rPr>
              <a:t>20XX年学年总结</a:t>
            </a:r>
          </a:p>
          <a:p>
            <a:pPr algn="l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zh-CN" altLang="en-US" sz="4000" b="1" dirty="0">
                <a:solidFill>
                  <a:schemeClr val="accent1"/>
                </a:solidFill>
                <a:cs typeface="+mn-ea"/>
                <a:sym typeface="+mn-lt"/>
              </a:rPr>
              <a:t>关山初度尘未洗，策马扬鞭再奋蹄</a:t>
            </a:r>
          </a:p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 dirty="0">
                <a:solidFill>
                  <a:schemeClr val="accent3"/>
                </a:solidFill>
                <a:cs typeface="+mn-ea"/>
                <a:sym typeface="+mn-lt"/>
              </a:rPr>
              <a:t>XXXX</a:t>
            </a:r>
            <a:r>
              <a:rPr lang="zh-CN" altLang="en-US" sz="2400" dirty="0">
                <a:solidFill>
                  <a:schemeClr val="accent3"/>
                </a:solidFill>
                <a:cs typeface="+mn-ea"/>
                <a:sym typeface="+mn-lt"/>
              </a:rPr>
              <a:t>大学</a:t>
            </a:r>
            <a:r>
              <a:rPr lang="en-US" altLang="zh-CN" sz="2400" dirty="0">
                <a:solidFill>
                  <a:schemeClr val="accent3"/>
                </a:solidFill>
                <a:cs typeface="+mn-ea"/>
                <a:sym typeface="+mn-lt"/>
              </a:rPr>
              <a:t>XXXX</a:t>
            </a:r>
            <a:r>
              <a:rPr lang="zh-CN" altLang="en-US" sz="2400" dirty="0">
                <a:solidFill>
                  <a:schemeClr val="accent3"/>
                </a:solidFill>
                <a:cs typeface="+mn-ea"/>
                <a:sym typeface="+mn-lt"/>
              </a:rPr>
              <a:t>院（单位）</a:t>
            </a:r>
          </a:p>
        </p:txBody>
      </p:sp>
      <p:sp>
        <p:nvSpPr>
          <p:cNvPr id="246" name="任意多边形: 形状 245"/>
          <p:cNvSpPr/>
          <p:nvPr/>
        </p:nvSpPr>
        <p:spPr>
          <a:xfrm flipH="1" flipV="1">
            <a:off x="9436735" y="1254760"/>
            <a:ext cx="1467485" cy="1494790"/>
          </a:xfrm>
          <a:custGeom>
            <a:avLst/>
            <a:gdLst>
              <a:gd name="connsiteX0" fmla="*/ 359363 w 359491"/>
              <a:gd name="connsiteY0" fmla="*/ 155080 h 344782"/>
              <a:gd name="connsiteX1" fmla="*/ 359435 w 359491"/>
              <a:gd name="connsiteY1" fmla="*/ 162837 h 344782"/>
              <a:gd name="connsiteX2" fmla="*/ 345069 w 359491"/>
              <a:gd name="connsiteY2" fmla="*/ 230645 h 344782"/>
              <a:gd name="connsiteX3" fmla="*/ 336953 w 359491"/>
              <a:gd name="connsiteY3" fmla="*/ 226263 h 344782"/>
              <a:gd name="connsiteX4" fmla="*/ 231944 w 359491"/>
              <a:gd name="connsiteY4" fmla="*/ 141570 h 344782"/>
              <a:gd name="connsiteX5" fmla="*/ 223971 w 359491"/>
              <a:gd name="connsiteY5" fmla="*/ 167069 h 344782"/>
              <a:gd name="connsiteX6" fmla="*/ 212837 w 359491"/>
              <a:gd name="connsiteY6" fmla="*/ 161108 h 344782"/>
              <a:gd name="connsiteX7" fmla="*/ 350959 w 359491"/>
              <a:gd name="connsiteY7" fmla="*/ 114783 h 344782"/>
              <a:gd name="connsiteX8" fmla="*/ 358070 w 359491"/>
              <a:gd name="connsiteY8" fmla="*/ 143371 h 344782"/>
              <a:gd name="connsiteX9" fmla="*/ 332715 w 359491"/>
              <a:gd name="connsiteY9" fmla="*/ 223892 h 344782"/>
              <a:gd name="connsiteX10" fmla="*/ 318852 w 359491"/>
              <a:gd name="connsiteY10" fmla="*/ 216709 h 344782"/>
              <a:gd name="connsiteX11" fmla="*/ 262902 w 359491"/>
              <a:gd name="connsiteY11" fmla="*/ 109821 h 344782"/>
              <a:gd name="connsiteX12" fmla="*/ 241856 w 359491"/>
              <a:gd name="connsiteY12" fmla="*/ 176623 h 344782"/>
              <a:gd name="connsiteX13" fmla="*/ 228065 w 359491"/>
              <a:gd name="connsiteY13" fmla="*/ 169224 h 344782"/>
              <a:gd name="connsiteX14" fmla="*/ 239055 w 359491"/>
              <a:gd name="connsiteY14" fmla="*/ 134315 h 344782"/>
              <a:gd name="connsiteX15" fmla="*/ 338390 w 359491"/>
              <a:gd name="connsiteY15" fmla="*/ 88278 h 344782"/>
              <a:gd name="connsiteX16" fmla="*/ 348302 w 359491"/>
              <a:gd name="connsiteY16" fmla="*/ 108246 h 344782"/>
              <a:gd name="connsiteX17" fmla="*/ 314758 w 359491"/>
              <a:gd name="connsiteY17" fmla="*/ 214841 h 344782"/>
              <a:gd name="connsiteX18" fmla="*/ 300895 w 359491"/>
              <a:gd name="connsiteY18" fmla="*/ 207443 h 344782"/>
              <a:gd name="connsiteX19" fmla="*/ 293860 w 359491"/>
              <a:gd name="connsiteY19" fmla="*/ 78144 h 344782"/>
              <a:gd name="connsiteX20" fmla="*/ 259813 w 359491"/>
              <a:gd name="connsiteY20" fmla="*/ 186248 h 344782"/>
              <a:gd name="connsiteX21" fmla="*/ 245950 w 359491"/>
              <a:gd name="connsiteY21" fmla="*/ 178849 h 344782"/>
              <a:gd name="connsiteX22" fmla="*/ 269941 w 359491"/>
              <a:gd name="connsiteY22" fmla="*/ 102566 h 344782"/>
              <a:gd name="connsiteX23" fmla="*/ 323951 w 359491"/>
              <a:gd name="connsiteY23" fmla="*/ 67376 h 344782"/>
              <a:gd name="connsiteX24" fmla="*/ 335229 w 359491"/>
              <a:gd name="connsiteY24" fmla="*/ 82819 h 344782"/>
              <a:gd name="connsiteX25" fmla="*/ 296800 w 359491"/>
              <a:gd name="connsiteY25" fmla="*/ 204930 h 344782"/>
              <a:gd name="connsiteX26" fmla="*/ 282937 w 359491"/>
              <a:gd name="connsiteY26" fmla="*/ 197603 h 344782"/>
              <a:gd name="connsiteX27" fmla="*/ 314830 w 359491"/>
              <a:gd name="connsiteY27" fmla="*/ 57320 h 344782"/>
              <a:gd name="connsiteX28" fmla="*/ 320432 w 359491"/>
              <a:gd name="connsiteY28" fmla="*/ 63210 h 344782"/>
              <a:gd name="connsiteX29" fmla="*/ 278843 w 359491"/>
              <a:gd name="connsiteY29" fmla="*/ 195305 h 344782"/>
              <a:gd name="connsiteX30" fmla="*/ 265052 w 359491"/>
              <a:gd name="connsiteY30" fmla="*/ 187906 h 344782"/>
              <a:gd name="connsiteX31" fmla="*/ 302044 w 359491"/>
              <a:gd name="connsiteY31" fmla="*/ 70465 h 344782"/>
              <a:gd name="connsiteX32" fmla="*/ 204858 w 359491"/>
              <a:gd name="connsiteY32" fmla="*/ 15371 h 344782"/>
              <a:gd name="connsiteX33" fmla="*/ 204211 w 359491"/>
              <a:gd name="connsiteY33" fmla="*/ 118949 h 344782"/>
              <a:gd name="connsiteX34" fmla="*/ 277765 w 359491"/>
              <a:gd name="connsiteY34" fmla="*/ 43384 h 344782"/>
              <a:gd name="connsiteX35" fmla="*/ 204858 w 359491"/>
              <a:gd name="connsiteY35" fmla="*/ 15371 h 344782"/>
              <a:gd name="connsiteX36" fmla="*/ 162263 w 359491"/>
              <a:gd name="connsiteY36" fmla="*/ 14150 h 344782"/>
              <a:gd name="connsiteX37" fmla="*/ 14222 w 359491"/>
              <a:gd name="connsiteY37" fmla="*/ 172175 h 344782"/>
              <a:gd name="connsiteX38" fmla="*/ 172678 w 359491"/>
              <a:gd name="connsiteY38" fmla="*/ 330200 h 344782"/>
              <a:gd name="connsiteX39" fmla="*/ 309155 w 359491"/>
              <a:gd name="connsiteY39" fmla="*/ 253989 h 344782"/>
              <a:gd name="connsiteX40" fmla="*/ 162263 w 359491"/>
              <a:gd name="connsiteY40" fmla="*/ 176413 h 344782"/>
              <a:gd name="connsiteX41" fmla="*/ 190707 w 359491"/>
              <a:gd name="connsiteY41" fmla="*/ 646 h 344782"/>
              <a:gd name="connsiteX42" fmla="*/ 197890 w 359491"/>
              <a:gd name="connsiteY42" fmla="*/ 646 h 344782"/>
              <a:gd name="connsiteX43" fmla="*/ 293065 w 359491"/>
              <a:gd name="connsiteY43" fmla="*/ 37638 h 344782"/>
              <a:gd name="connsiteX44" fmla="*/ 298596 w 359491"/>
              <a:gd name="connsiteY44" fmla="*/ 42810 h 344782"/>
              <a:gd name="connsiteX45" fmla="*/ 189702 w 359491"/>
              <a:gd name="connsiteY45" fmla="*/ 154648 h 344782"/>
              <a:gd name="connsiteX46" fmla="*/ 166285 w 359491"/>
              <a:gd name="connsiteY46" fmla="*/ 0 h 344782"/>
              <a:gd name="connsiteX47" fmla="*/ 168513 w 359491"/>
              <a:gd name="connsiteY47" fmla="*/ 0 h 344782"/>
              <a:gd name="connsiteX48" fmla="*/ 176772 w 359491"/>
              <a:gd name="connsiteY48" fmla="*/ 0 h 344782"/>
              <a:gd name="connsiteX49" fmla="*/ 176772 w 359491"/>
              <a:gd name="connsiteY49" fmla="*/ 168081 h 344782"/>
              <a:gd name="connsiteX50" fmla="*/ 327974 w 359491"/>
              <a:gd name="connsiteY50" fmla="*/ 247883 h 344782"/>
              <a:gd name="connsiteX51" fmla="*/ 325173 w 359491"/>
              <a:gd name="connsiteY51" fmla="*/ 254061 h 344782"/>
              <a:gd name="connsiteX52" fmla="*/ 172822 w 359491"/>
              <a:gd name="connsiteY52" fmla="*/ 344782 h 344782"/>
              <a:gd name="connsiteX53" fmla="*/ 0 w 359491"/>
              <a:gd name="connsiteY53" fmla="*/ 172391 h 344782"/>
              <a:gd name="connsiteX54" fmla="*/ 166285 w 359491"/>
              <a:gd name="connsiteY54" fmla="*/ 0 h 344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359491" h="344782">
                <a:moveTo>
                  <a:pt x="359363" y="155080"/>
                </a:moveTo>
                <a:cubicBezTo>
                  <a:pt x="359363" y="157665"/>
                  <a:pt x="359363" y="160252"/>
                  <a:pt x="359435" y="162837"/>
                </a:cubicBezTo>
                <a:cubicBezTo>
                  <a:pt x="360082" y="186261"/>
                  <a:pt x="355198" y="209505"/>
                  <a:pt x="345069" y="230645"/>
                </a:cubicBezTo>
                <a:lnTo>
                  <a:pt x="336953" y="226263"/>
                </a:lnTo>
                <a:close/>
                <a:moveTo>
                  <a:pt x="231944" y="141570"/>
                </a:moveTo>
                <a:lnTo>
                  <a:pt x="223971" y="167069"/>
                </a:lnTo>
                <a:lnTo>
                  <a:pt x="212837" y="161108"/>
                </a:lnTo>
                <a:close/>
                <a:moveTo>
                  <a:pt x="350959" y="114783"/>
                </a:moveTo>
                <a:cubicBezTo>
                  <a:pt x="354264" y="124056"/>
                  <a:pt x="356634" y="133631"/>
                  <a:pt x="358070" y="143371"/>
                </a:cubicBezTo>
                <a:lnTo>
                  <a:pt x="332715" y="223892"/>
                </a:lnTo>
                <a:lnTo>
                  <a:pt x="318852" y="216709"/>
                </a:lnTo>
                <a:close/>
                <a:moveTo>
                  <a:pt x="262902" y="109821"/>
                </a:moveTo>
                <a:lnTo>
                  <a:pt x="241856" y="176623"/>
                </a:lnTo>
                <a:lnTo>
                  <a:pt x="228065" y="169224"/>
                </a:lnTo>
                <a:lnTo>
                  <a:pt x="239055" y="134315"/>
                </a:lnTo>
                <a:close/>
                <a:moveTo>
                  <a:pt x="338390" y="88278"/>
                </a:moveTo>
                <a:cubicBezTo>
                  <a:pt x="342197" y="94678"/>
                  <a:pt x="345501" y="101351"/>
                  <a:pt x="348302" y="108246"/>
                </a:cubicBezTo>
                <a:lnTo>
                  <a:pt x="314758" y="214841"/>
                </a:lnTo>
                <a:lnTo>
                  <a:pt x="300895" y="207443"/>
                </a:lnTo>
                <a:close/>
                <a:moveTo>
                  <a:pt x="293860" y="78144"/>
                </a:moveTo>
                <a:lnTo>
                  <a:pt x="259813" y="186248"/>
                </a:lnTo>
                <a:lnTo>
                  <a:pt x="245950" y="178849"/>
                </a:lnTo>
                <a:lnTo>
                  <a:pt x="269941" y="102566"/>
                </a:lnTo>
                <a:close/>
                <a:moveTo>
                  <a:pt x="323951" y="67376"/>
                </a:moveTo>
                <a:cubicBezTo>
                  <a:pt x="328046" y="72275"/>
                  <a:pt x="331781" y="77432"/>
                  <a:pt x="335229" y="82819"/>
                </a:cubicBezTo>
                <a:lnTo>
                  <a:pt x="296800" y="204930"/>
                </a:lnTo>
                <a:lnTo>
                  <a:pt x="282937" y="197603"/>
                </a:lnTo>
                <a:close/>
                <a:moveTo>
                  <a:pt x="314830" y="57320"/>
                </a:moveTo>
                <a:cubicBezTo>
                  <a:pt x="316769" y="59187"/>
                  <a:pt x="318636" y="61198"/>
                  <a:pt x="320432" y="63210"/>
                </a:cubicBezTo>
                <a:lnTo>
                  <a:pt x="278843" y="195305"/>
                </a:lnTo>
                <a:lnTo>
                  <a:pt x="265052" y="187906"/>
                </a:lnTo>
                <a:lnTo>
                  <a:pt x="302044" y="70465"/>
                </a:lnTo>
                <a:close/>
                <a:moveTo>
                  <a:pt x="204858" y="15371"/>
                </a:moveTo>
                <a:lnTo>
                  <a:pt x="204211" y="118949"/>
                </a:lnTo>
                <a:lnTo>
                  <a:pt x="277765" y="43384"/>
                </a:lnTo>
                <a:cubicBezTo>
                  <a:pt x="256790" y="27029"/>
                  <a:pt x="231363" y="17281"/>
                  <a:pt x="204858" y="15371"/>
                </a:cubicBezTo>
                <a:close/>
                <a:moveTo>
                  <a:pt x="162263" y="14150"/>
                </a:moveTo>
                <a:cubicBezTo>
                  <a:pt x="78868" y="16233"/>
                  <a:pt x="14222" y="84902"/>
                  <a:pt x="14222" y="172175"/>
                </a:cubicBezTo>
                <a:cubicBezTo>
                  <a:pt x="14437" y="259520"/>
                  <a:pt x="85333" y="330200"/>
                  <a:pt x="172678" y="330200"/>
                </a:cubicBezTo>
                <a:cubicBezTo>
                  <a:pt x="229496" y="330200"/>
                  <a:pt x="285594" y="298524"/>
                  <a:pt x="309155" y="253989"/>
                </a:cubicBezTo>
                <a:lnTo>
                  <a:pt x="162263" y="176413"/>
                </a:lnTo>
                <a:close/>
                <a:moveTo>
                  <a:pt x="190707" y="646"/>
                </a:moveTo>
                <a:lnTo>
                  <a:pt x="197890" y="646"/>
                </a:lnTo>
                <a:cubicBezTo>
                  <a:pt x="233015" y="1271"/>
                  <a:pt x="266775" y="14387"/>
                  <a:pt x="293065" y="37638"/>
                </a:cubicBezTo>
                <a:lnTo>
                  <a:pt x="298596" y="42810"/>
                </a:lnTo>
                <a:lnTo>
                  <a:pt x="189702" y="154648"/>
                </a:lnTo>
                <a:close/>
                <a:moveTo>
                  <a:pt x="166285" y="0"/>
                </a:moveTo>
                <a:lnTo>
                  <a:pt x="168513" y="0"/>
                </a:lnTo>
                <a:lnTo>
                  <a:pt x="176772" y="0"/>
                </a:lnTo>
                <a:lnTo>
                  <a:pt x="176772" y="168081"/>
                </a:lnTo>
                <a:lnTo>
                  <a:pt x="327974" y="247883"/>
                </a:lnTo>
                <a:lnTo>
                  <a:pt x="325173" y="254061"/>
                </a:lnTo>
                <a:cubicBezTo>
                  <a:pt x="301468" y="306640"/>
                  <a:pt x="237469" y="344782"/>
                  <a:pt x="172822" y="344782"/>
                </a:cubicBezTo>
                <a:cubicBezTo>
                  <a:pt x="77576" y="344782"/>
                  <a:pt x="215" y="267673"/>
                  <a:pt x="0" y="172391"/>
                </a:cubicBezTo>
                <a:cubicBezTo>
                  <a:pt x="0" y="75708"/>
                  <a:pt x="72907" y="0"/>
                  <a:pt x="166285" y="0"/>
                </a:cubicBezTo>
                <a:close/>
              </a:path>
            </a:pathLst>
          </a:custGeom>
          <a:noFill/>
          <a:ln w="19050" cap="flat">
            <a:solidFill>
              <a:schemeClr val="accent1"/>
            </a:solidFill>
            <a:prstDash val="solid"/>
            <a:miter/>
          </a:ln>
          <a:effectLst>
            <a:outerShdw blurRad="38100" dist="12700" dir="5400000" algn="t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400000" flipV="1">
            <a:off x="188595" y="2575560"/>
            <a:ext cx="10434320" cy="4391025"/>
          </a:xfrm>
          <a:prstGeom prst="rect">
            <a:avLst/>
          </a:prstGeom>
          <a:effectLst>
            <a:outerShdw blurRad="25400" dist="12700" dir="2700000" algn="tl" rotWithShape="0">
              <a:prstClr val="black">
                <a:alpha val="20000"/>
              </a:prstClr>
            </a:outerShdw>
          </a:effectLst>
        </p:spPr>
      </p:pic>
    </p:spTree>
    <p:custDataLst>
      <p:tags r:id="rId1"/>
    </p:custData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图片 9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FilmGrain trans="60000" grainSize="1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2767" y="-931"/>
            <a:ext cx="11845555" cy="6858594"/>
          </a:xfrm>
          <a:prstGeom prst="rect">
            <a:avLst/>
          </a:prstGeom>
        </p:spPr>
      </p:pic>
      <p:sp>
        <p:nvSpPr>
          <p:cNvPr id="65" name="矩形 64"/>
          <p:cNvSpPr/>
          <p:nvPr/>
        </p:nvSpPr>
        <p:spPr>
          <a:xfrm>
            <a:off x="-1" y="-931"/>
            <a:ext cx="471805" cy="68589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58" name="组合 57"/>
          <p:cNvGrpSpPr/>
          <p:nvPr/>
        </p:nvGrpSpPr>
        <p:grpSpPr>
          <a:xfrm>
            <a:off x="-26894" y="0"/>
            <a:ext cx="498699" cy="6857999"/>
            <a:chOff x="-26894" y="1268"/>
            <a:chExt cx="498699" cy="6870702"/>
          </a:xfrm>
        </p:grpSpPr>
        <p:sp>
          <p:nvSpPr>
            <p:cNvPr id="59" name="矩形 58"/>
            <p:cNvSpPr/>
            <p:nvPr/>
          </p:nvSpPr>
          <p:spPr>
            <a:xfrm rot="16200000">
              <a:off x="-1695212" y="1671080"/>
              <a:ext cx="3836829" cy="497205"/>
            </a:xfrm>
            <a:prstGeom prst="rect">
              <a:avLst/>
            </a:prstGeom>
            <a:blipFill rotWithShape="1">
              <a:blip r:embed="rId5">
                <a:alphaModFix amt="5000"/>
              </a:blip>
              <a:srcRect/>
              <a:stretch>
                <a:fillRect t="-248532" r="-3058" b="1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0" name="矩形 59"/>
            <p:cNvSpPr/>
            <p:nvPr/>
          </p:nvSpPr>
          <p:spPr>
            <a:xfrm rot="16200000">
              <a:off x="-1295694" y="5105628"/>
              <a:ext cx="3035142" cy="497541"/>
            </a:xfrm>
            <a:prstGeom prst="rect">
              <a:avLst/>
            </a:prstGeom>
            <a:blipFill rotWithShape="1">
              <a:blip r:embed="rId5">
                <a:alphaModFix amt="5000"/>
              </a:blip>
              <a:srcRect/>
              <a:stretch>
                <a:fillRect l="-30279" t="-248063" r="-1" b="-231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51" name="文本框 50"/>
          <p:cNvSpPr txBox="1"/>
          <p:nvPr/>
        </p:nvSpPr>
        <p:spPr>
          <a:xfrm>
            <a:off x="1179195" y="949325"/>
            <a:ext cx="64744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81C15"/>
                </a:solidFill>
                <a:cs typeface="+mn-ea"/>
                <a:sym typeface="+mn-lt"/>
              </a:rPr>
              <a:t>2.</a:t>
            </a:r>
            <a:r>
              <a:rPr lang="zh-CN" altLang="en-US" sz="3200" b="1" dirty="0">
                <a:solidFill>
                  <a:srgbClr val="081C15"/>
                </a:solidFill>
                <a:cs typeface="+mn-ea"/>
                <a:sym typeface="+mn-lt"/>
              </a:rPr>
              <a:t>工作内容</a:t>
            </a:r>
            <a:r>
              <a:rPr lang="zh-CN" altLang="en-US" sz="2000" b="1" dirty="0">
                <a:solidFill>
                  <a:srgbClr val="2D6A4F"/>
                </a:solidFill>
                <a:cs typeface="+mn-ea"/>
                <a:sym typeface="+mn-lt"/>
              </a:rPr>
              <a:t>——</a:t>
            </a:r>
            <a:r>
              <a:rPr lang="en-US" altLang="zh-CN" sz="2000" b="1" dirty="0">
                <a:solidFill>
                  <a:srgbClr val="2D6A4F"/>
                </a:solidFill>
                <a:cs typeface="+mn-ea"/>
                <a:sym typeface="+mn-lt"/>
              </a:rPr>
              <a:t>20XX</a:t>
            </a:r>
            <a:r>
              <a:rPr lang="zh-CN" altLang="en-US" sz="2000" b="1" dirty="0">
                <a:solidFill>
                  <a:srgbClr val="2D6A4F"/>
                </a:solidFill>
                <a:cs typeface="+mn-ea"/>
                <a:sym typeface="+mn-lt"/>
              </a:rPr>
              <a:t>年我负责哪些事情？</a:t>
            </a:r>
          </a:p>
        </p:txBody>
      </p:sp>
      <p:sp>
        <p:nvSpPr>
          <p:cNvPr id="29" name="椭圆 28"/>
          <p:cNvSpPr/>
          <p:nvPr/>
        </p:nvSpPr>
        <p:spPr>
          <a:xfrm>
            <a:off x="281305" y="407035"/>
            <a:ext cx="375285" cy="3898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281305" y="1035685"/>
            <a:ext cx="375285" cy="3898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8" name="椭圆 37"/>
          <p:cNvSpPr/>
          <p:nvPr/>
        </p:nvSpPr>
        <p:spPr>
          <a:xfrm>
            <a:off x="281305" y="1645285"/>
            <a:ext cx="375285" cy="3898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9" name="椭圆 38"/>
          <p:cNvSpPr/>
          <p:nvPr/>
        </p:nvSpPr>
        <p:spPr>
          <a:xfrm>
            <a:off x="281305" y="2273935"/>
            <a:ext cx="375285" cy="3898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5" name="椭圆 44"/>
          <p:cNvSpPr/>
          <p:nvPr/>
        </p:nvSpPr>
        <p:spPr>
          <a:xfrm>
            <a:off x="281305" y="2921635"/>
            <a:ext cx="375285" cy="3898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8" name="椭圆 47"/>
          <p:cNvSpPr/>
          <p:nvPr/>
        </p:nvSpPr>
        <p:spPr>
          <a:xfrm>
            <a:off x="281305" y="3531235"/>
            <a:ext cx="375285" cy="3898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2" name="椭圆 51"/>
          <p:cNvSpPr/>
          <p:nvPr/>
        </p:nvSpPr>
        <p:spPr>
          <a:xfrm>
            <a:off x="281305" y="4140835"/>
            <a:ext cx="375285" cy="3898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3" name="椭圆 52"/>
          <p:cNvSpPr/>
          <p:nvPr/>
        </p:nvSpPr>
        <p:spPr>
          <a:xfrm>
            <a:off x="281305" y="5426710"/>
            <a:ext cx="375285" cy="3898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cs typeface="+mn-ea"/>
              <a:sym typeface="+mn-lt"/>
            </a:endParaRPr>
          </a:p>
        </p:txBody>
      </p:sp>
      <p:sp>
        <p:nvSpPr>
          <p:cNvPr id="57" name="椭圆 56"/>
          <p:cNvSpPr/>
          <p:nvPr/>
        </p:nvSpPr>
        <p:spPr>
          <a:xfrm>
            <a:off x="281305" y="6026785"/>
            <a:ext cx="375285" cy="3898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1" name="椭圆 60"/>
          <p:cNvSpPr/>
          <p:nvPr/>
        </p:nvSpPr>
        <p:spPr>
          <a:xfrm>
            <a:off x="281305" y="4784090"/>
            <a:ext cx="375285" cy="3898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2" name="椭圆 61"/>
          <p:cNvSpPr/>
          <p:nvPr/>
        </p:nvSpPr>
        <p:spPr>
          <a:xfrm>
            <a:off x="311785" y="443230"/>
            <a:ext cx="309880" cy="322580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1270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EF0202"/>
              </a:solidFill>
              <a:cs typeface="+mn-ea"/>
              <a:sym typeface="+mn-lt"/>
            </a:endParaRPr>
          </a:p>
        </p:txBody>
      </p:sp>
      <p:sp>
        <p:nvSpPr>
          <p:cNvPr id="63" name="椭圆 62"/>
          <p:cNvSpPr/>
          <p:nvPr/>
        </p:nvSpPr>
        <p:spPr>
          <a:xfrm>
            <a:off x="320040" y="1073150"/>
            <a:ext cx="309880" cy="322580"/>
          </a:xfrm>
          <a:prstGeom prst="ellipse">
            <a:avLst/>
          </a:prstGeom>
          <a:solidFill>
            <a:srgbClr val="E5E5E5"/>
          </a:solidFill>
          <a:ln>
            <a:noFill/>
          </a:ln>
          <a:effectLst>
            <a:outerShdw blurRad="1270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4" name="椭圆 63"/>
          <p:cNvSpPr/>
          <p:nvPr/>
        </p:nvSpPr>
        <p:spPr>
          <a:xfrm>
            <a:off x="316230" y="1684655"/>
            <a:ext cx="309880" cy="322580"/>
          </a:xfrm>
          <a:prstGeom prst="ellipse">
            <a:avLst/>
          </a:prstGeom>
          <a:solidFill>
            <a:srgbClr val="E2E2E2"/>
          </a:solidFill>
          <a:ln>
            <a:noFill/>
          </a:ln>
          <a:effectLst>
            <a:outerShdw blurRad="1270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6" name="椭圆 75"/>
          <p:cNvSpPr/>
          <p:nvPr/>
        </p:nvSpPr>
        <p:spPr>
          <a:xfrm>
            <a:off x="318770" y="2309495"/>
            <a:ext cx="309880" cy="32258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1270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7" name="椭圆 76"/>
          <p:cNvSpPr/>
          <p:nvPr/>
        </p:nvSpPr>
        <p:spPr>
          <a:xfrm>
            <a:off x="315595" y="2955290"/>
            <a:ext cx="309880" cy="322580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1270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8" name="椭圆 77"/>
          <p:cNvSpPr/>
          <p:nvPr/>
        </p:nvSpPr>
        <p:spPr>
          <a:xfrm>
            <a:off x="315595" y="3566795"/>
            <a:ext cx="309880" cy="322580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1270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9" name="椭圆 78"/>
          <p:cNvSpPr/>
          <p:nvPr/>
        </p:nvSpPr>
        <p:spPr>
          <a:xfrm>
            <a:off x="314325" y="4178300"/>
            <a:ext cx="309880" cy="322580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1270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>
              <a:cs typeface="+mn-ea"/>
              <a:sym typeface="+mn-lt"/>
            </a:endParaRPr>
          </a:p>
        </p:txBody>
      </p:sp>
      <p:sp>
        <p:nvSpPr>
          <p:cNvPr id="82" name="椭圆 81"/>
          <p:cNvSpPr/>
          <p:nvPr/>
        </p:nvSpPr>
        <p:spPr>
          <a:xfrm>
            <a:off x="313690" y="4818380"/>
            <a:ext cx="309880" cy="322580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1270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>
              <a:cs typeface="+mn-ea"/>
              <a:sym typeface="+mn-lt"/>
            </a:endParaRPr>
          </a:p>
        </p:txBody>
      </p:sp>
      <p:sp>
        <p:nvSpPr>
          <p:cNvPr id="83" name="椭圆 82"/>
          <p:cNvSpPr/>
          <p:nvPr/>
        </p:nvSpPr>
        <p:spPr>
          <a:xfrm>
            <a:off x="315595" y="5461635"/>
            <a:ext cx="309880" cy="322580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1270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4" name="椭圆 83"/>
          <p:cNvSpPr/>
          <p:nvPr/>
        </p:nvSpPr>
        <p:spPr>
          <a:xfrm>
            <a:off x="313690" y="6063615"/>
            <a:ext cx="309880" cy="322580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1270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>
              <a:cs typeface="+mn-ea"/>
              <a:sym typeface="+mn-lt"/>
            </a:endParaRPr>
          </a:p>
        </p:txBody>
      </p:sp>
      <p:sp>
        <p:nvSpPr>
          <p:cNvPr id="85" name="文本框 84"/>
          <p:cNvSpPr txBox="1"/>
          <p:nvPr/>
        </p:nvSpPr>
        <p:spPr>
          <a:xfrm>
            <a:off x="324168" y="1091248"/>
            <a:ext cx="290464" cy="307777"/>
          </a:xfrm>
          <a:prstGeom prst="rect">
            <a:avLst/>
          </a:prstGeom>
          <a:noFill/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0</a:t>
            </a:r>
          </a:p>
        </p:txBody>
      </p:sp>
      <p:sp>
        <p:nvSpPr>
          <p:cNvPr id="88" name="文本框 87"/>
          <p:cNvSpPr txBox="1"/>
          <p:nvPr/>
        </p:nvSpPr>
        <p:spPr>
          <a:xfrm>
            <a:off x="349568" y="1707833"/>
            <a:ext cx="290464" cy="307777"/>
          </a:xfrm>
          <a:prstGeom prst="rect">
            <a:avLst/>
          </a:prstGeom>
          <a:noFill/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1</a:t>
            </a:r>
          </a:p>
        </p:txBody>
      </p:sp>
      <p:sp>
        <p:nvSpPr>
          <p:cNvPr id="89" name="文本框 88"/>
          <p:cNvSpPr txBox="1"/>
          <p:nvPr/>
        </p:nvSpPr>
        <p:spPr>
          <a:xfrm>
            <a:off x="324168" y="2324418"/>
            <a:ext cx="290464" cy="307777"/>
          </a:xfrm>
          <a:prstGeom prst="rect">
            <a:avLst/>
          </a:prstGeom>
          <a:noFill/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2</a:t>
            </a:r>
          </a:p>
        </p:txBody>
      </p:sp>
      <p:sp>
        <p:nvSpPr>
          <p:cNvPr id="90" name="文本框 89"/>
          <p:cNvSpPr txBox="1"/>
          <p:nvPr/>
        </p:nvSpPr>
        <p:spPr>
          <a:xfrm>
            <a:off x="324168" y="3586798"/>
            <a:ext cx="290464" cy="307777"/>
          </a:xfrm>
          <a:prstGeom prst="rect">
            <a:avLst/>
          </a:prstGeom>
          <a:noFill/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zh-CN" sz="1400">
                <a:solidFill>
                  <a:schemeClr val="bg1"/>
                </a:solidFill>
                <a:cs typeface="+mn-ea"/>
                <a:sym typeface="+mn-lt"/>
              </a:rPr>
              <a:t>4</a:t>
            </a:r>
          </a:p>
        </p:txBody>
      </p:sp>
      <p:sp>
        <p:nvSpPr>
          <p:cNvPr id="91" name="文本框 90"/>
          <p:cNvSpPr txBox="1"/>
          <p:nvPr/>
        </p:nvSpPr>
        <p:spPr>
          <a:xfrm>
            <a:off x="324168" y="4202748"/>
            <a:ext cx="290464" cy="307777"/>
          </a:xfrm>
          <a:prstGeom prst="rect">
            <a:avLst/>
          </a:prstGeom>
          <a:noFill/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zh-CN" sz="1400">
                <a:solidFill>
                  <a:schemeClr val="bg1"/>
                </a:solidFill>
                <a:cs typeface="+mn-ea"/>
                <a:sym typeface="+mn-lt"/>
              </a:rPr>
              <a:t>5</a:t>
            </a:r>
          </a:p>
        </p:txBody>
      </p:sp>
      <p:sp>
        <p:nvSpPr>
          <p:cNvPr id="92" name="文本框 91"/>
          <p:cNvSpPr txBox="1"/>
          <p:nvPr/>
        </p:nvSpPr>
        <p:spPr>
          <a:xfrm>
            <a:off x="324168" y="4839018"/>
            <a:ext cx="290464" cy="307777"/>
          </a:xfrm>
          <a:prstGeom prst="rect">
            <a:avLst/>
          </a:prstGeom>
          <a:noFill/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zh-CN" sz="1400">
                <a:solidFill>
                  <a:schemeClr val="bg1"/>
                </a:solidFill>
                <a:cs typeface="+mn-ea"/>
                <a:sym typeface="+mn-lt"/>
              </a:rPr>
              <a:t>6</a:t>
            </a:r>
          </a:p>
        </p:txBody>
      </p:sp>
      <p:sp>
        <p:nvSpPr>
          <p:cNvPr id="93" name="文本框 92"/>
          <p:cNvSpPr txBox="1"/>
          <p:nvPr/>
        </p:nvSpPr>
        <p:spPr>
          <a:xfrm>
            <a:off x="324168" y="5487353"/>
            <a:ext cx="290464" cy="307777"/>
          </a:xfrm>
          <a:prstGeom prst="rect">
            <a:avLst/>
          </a:prstGeom>
          <a:noFill/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zh-CN" sz="1400">
                <a:solidFill>
                  <a:schemeClr val="bg1"/>
                </a:solidFill>
                <a:cs typeface="+mn-ea"/>
                <a:sym typeface="+mn-lt"/>
              </a:rPr>
              <a:t>7</a:t>
            </a:r>
          </a:p>
        </p:txBody>
      </p:sp>
      <p:sp>
        <p:nvSpPr>
          <p:cNvPr id="94" name="文本框 93"/>
          <p:cNvSpPr txBox="1"/>
          <p:nvPr/>
        </p:nvSpPr>
        <p:spPr>
          <a:xfrm>
            <a:off x="324168" y="2970848"/>
            <a:ext cx="290464" cy="307777"/>
          </a:xfrm>
          <a:prstGeom prst="rect">
            <a:avLst/>
          </a:prstGeom>
          <a:noFill/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3</a:t>
            </a:r>
          </a:p>
        </p:txBody>
      </p:sp>
      <p:sp>
        <p:nvSpPr>
          <p:cNvPr id="8" name="矩形 7"/>
          <p:cNvSpPr/>
          <p:nvPr/>
        </p:nvSpPr>
        <p:spPr>
          <a:xfrm>
            <a:off x="6249670" y="1813560"/>
            <a:ext cx="4454525" cy="2054225"/>
          </a:xfrm>
          <a:prstGeom prst="rect">
            <a:avLst/>
          </a:prstGeom>
          <a:solidFill>
            <a:schemeClr val="bg1"/>
          </a:solidFill>
          <a:ln w="127000">
            <a:solidFill>
              <a:schemeClr val="bg1"/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271895" y="1835785"/>
            <a:ext cx="4423410" cy="2016125"/>
          </a:xfrm>
          <a:prstGeom prst="rect">
            <a:avLst/>
          </a:prstGeom>
          <a:solidFill>
            <a:schemeClr val="accent1"/>
          </a:solidFill>
          <a:ln w="127000">
            <a:solidFill>
              <a:srgbClr val="081C15"/>
            </a:solidFill>
            <a:round/>
          </a:ln>
          <a:effectLst>
            <a:outerShdw blurRad="635000" dist="4064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任意多边形 12"/>
          <p:cNvSpPr/>
          <p:nvPr/>
        </p:nvSpPr>
        <p:spPr>
          <a:xfrm rot="16200000">
            <a:off x="7434580" y="473075"/>
            <a:ext cx="2165350" cy="4754245"/>
          </a:xfrm>
          <a:custGeom>
            <a:avLst/>
            <a:gdLst>
              <a:gd name="connsiteX0" fmla="*/ 23 w 4857"/>
              <a:gd name="connsiteY0" fmla="*/ 353 h 3164"/>
              <a:gd name="connsiteX1" fmla="*/ 241 w 4857"/>
              <a:gd name="connsiteY1" fmla="*/ 0 h 3164"/>
              <a:gd name="connsiteX2" fmla="*/ 4601 w 4857"/>
              <a:gd name="connsiteY2" fmla="*/ 0 h 3164"/>
              <a:gd name="connsiteX3" fmla="*/ 4856 w 4857"/>
              <a:gd name="connsiteY3" fmla="*/ 323 h 3164"/>
              <a:gd name="connsiteX4" fmla="*/ 4841 w 4857"/>
              <a:gd name="connsiteY4" fmla="*/ 2955 h 3164"/>
              <a:gd name="connsiteX5" fmla="*/ 4579 w 4857"/>
              <a:gd name="connsiteY5" fmla="*/ 3150 h 3164"/>
              <a:gd name="connsiteX6" fmla="*/ 225 w 4857"/>
              <a:gd name="connsiteY6" fmla="*/ 3150 h 3164"/>
              <a:gd name="connsiteX7" fmla="*/ 8 w 4857"/>
              <a:gd name="connsiteY7" fmla="*/ 2805 h 3164"/>
              <a:gd name="connsiteX8" fmla="*/ 23 w 4857"/>
              <a:gd name="connsiteY8" fmla="*/ 353 h 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58" h="3165">
                <a:moveTo>
                  <a:pt x="23" y="353"/>
                </a:moveTo>
                <a:cubicBezTo>
                  <a:pt x="23" y="63"/>
                  <a:pt x="-49" y="0"/>
                  <a:pt x="241" y="0"/>
                </a:cubicBezTo>
                <a:lnTo>
                  <a:pt x="4601" y="0"/>
                </a:lnTo>
                <a:cubicBezTo>
                  <a:pt x="4891" y="0"/>
                  <a:pt x="4856" y="33"/>
                  <a:pt x="4856" y="323"/>
                </a:cubicBezTo>
                <a:lnTo>
                  <a:pt x="4841" y="2955"/>
                </a:lnTo>
                <a:cubicBezTo>
                  <a:pt x="4841" y="3245"/>
                  <a:pt x="4869" y="3150"/>
                  <a:pt x="4579" y="3150"/>
                </a:cubicBezTo>
                <a:lnTo>
                  <a:pt x="225" y="3150"/>
                </a:lnTo>
                <a:cubicBezTo>
                  <a:pt x="-65" y="3150"/>
                  <a:pt x="8" y="3095"/>
                  <a:pt x="8" y="2805"/>
                </a:cubicBezTo>
                <a:lnTo>
                  <a:pt x="23" y="353"/>
                </a:lnTo>
                <a:close/>
              </a:path>
            </a:pathLst>
          </a:custGeom>
          <a:blipFill dpi="0" rotWithShape="1">
            <a:blip r:embed="rId5">
              <a:alphaModFix amt="12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6323330" y="4096385"/>
            <a:ext cx="4356100" cy="1978660"/>
          </a:xfrm>
          <a:prstGeom prst="rect">
            <a:avLst/>
          </a:prstGeom>
          <a:solidFill>
            <a:schemeClr val="bg1"/>
          </a:solidFill>
          <a:ln w="127000">
            <a:solidFill>
              <a:schemeClr val="bg1"/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5" name="任意多边形 34"/>
          <p:cNvSpPr/>
          <p:nvPr/>
        </p:nvSpPr>
        <p:spPr>
          <a:xfrm rot="16200000">
            <a:off x="7457440" y="2840990"/>
            <a:ext cx="2049145" cy="4504055"/>
          </a:xfrm>
          <a:custGeom>
            <a:avLst/>
            <a:gdLst>
              <a:gd name="connsiteX0" fmla="*/ 23 w 4857"/>
              <a:gd name="connsiteY0" fmla="*/ 353 h 3164"/>
              <a:gd name="connsiteX1" fmla="*/ 241 w 4857"/>
              <a:gd name="connsiteY1" fmla="*/ 0 h 3164"/>
              <a:gd name="connsiteX2" fmla="*/ 4601 w 4857"/>
              <a:gd name="connsiteY2" fmla="*/ 0 h 3164"/>
              <a:gd name="connsiteX3" fmla="*/ 4856 w 4857"/>
              <a:gd name="connsiteY3" fmla="*/ 323 h 3164"/>
              <a:gd name="connsiteX4" fmla="*/ 4841 w 4857"/>
              <a:gd name="connsiteY4" fmla="*/ 2955 h 3164"/>
              <a:gd name="connsiteX5" fmla="*/ 4579 w 4857"/>
              <a:gd name="connsiteY5" fmla="*/ 3150 h 3164"/>
              <a:gd name="connsiteX6" fmla="*/ 225 w 4857"/>
              <a:gd name="connsiteY6" fmla="*/ 3150 h 3164"/>
              <a:gd name="connsiteX7" fmla="*/ 8 w 4857"/>
              <a:gd name="connsiteY7" fmla="*/ 2805 h 3164"/>
              <a:gd name="connsiteX8" fmla="*/ 23 w 4857"/>
              <a:gd name="connsiteY8" fmla="*/ 353 h 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58" h="3165">
                <a:moveTo>
                  <a:pt x="23" y="353"/>
                </a:moveTo>
                <a:cubicBezTo>
                  <a:pt x="23" y="63"/>
                  <a:pt x="-49" y="0"/>
                  <a:pt x="241" y="0"/>
                </a:cubicBezTo>
                <a:lnTo>
                  <a:pt x="4601" y="0"/>
                </a:lnTo>
                <a:cubicBezTo>
                  <a:pt x="4891" y="0"/>
                  <a:pt x="4856" y="33"/>
                  <a:pt x="4856" y="323"/>
                </a:cubicBezTo>
                <a:lnTo>
                  <a:pt x="4841" y="2955"/>
                </a:lnTo>
                <a:cubicBezTo>
                  <a:pt x="4841" y="3245"/>
                  <a:pt x="4869" y="3150"/>
                  <a:pt x="4579" y="3150"/>
                </a:cubicBezTo>
                <a:lnTo>
                  <a:pt x="225" y="3150"/>
                </a:lnTo>
                <a:cubicBezTo>
                  <a:pt x="-65" y="3150"/>
                  <a:pt x="8" y="3095"/>
                  <a:pt x="8" y="2805"/>
                </a:cubicBezTo>
                <a:lnTo>
                  <a:pt x="23" y="353"/>
                </a:lnTo>
                <a:close/>
              </a:path>
            </a:pathLst>
          </a:custGeom>
          <a:pattFill prst="dkUpDiag">
            <a:fgClr>
              <a:schemeClr val="bg1"/>
            </a:fgClr>
            <a:bgClr>
              <a:srgbClr val="E8E8E8"/>
            </a:bgClr>
          </a:pattFill>
          <a:ln>
            <a:noFill/>
          </a:ln>
          <a:effectLst>
            <a:innerShdw blurRad="25400">
              <a:prstClr val="black">
                <a:alpha val="8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293495" y="1791335"/>
            <a:ext cx="4389120" cy="2038350"/>
          </a:xfrm>
          <a:prstGeom prst="rect">
            <a:avLst/>
          </a:prstGeom>
          <a:solidFill>
            <a:schemeClr val="bg1"/>
          </a:solidFill>
          <a:ln w="127000">
            <a:solidFill>
              <a:schemeClr val="bg1"/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任意多边形 14"/>
          <p:cNvSpPr/>
          <p:nvPr/>
        </p:nvSpPr>
        <p:spPr>
          <a:xfrm rot="16200000">
            <a:off x="2456180" y="557530"/>
            <a:ext cx="2111375" cy="4509135"/>
          </a:xfrm>
          <a:custGeom>
            <a:avLst/>
            <a:gdLst>
              <a:gd name="connsiteX0" fmla="*/ 23 w 4857"/>
              <a:gd name="connsiteY0" fmla="*/ 353 h 3164"/>
              <a:gd name="connsiteX1" fmla="*/ 241 w 4857"/>
              <a:gd name="connsiteY1" fmla="*/ 0 h 3164"/>
              <a:gd name="connsiteX2" fmla="*/ 4601 w 4857"/>
              <a:gd name="connsiteY2" fmla="*/ 0 h 3164"/>
              <a:gd name="connsiteX3" fmla="*/ 4856 w 4857"/>
              <a:gd name="connsiteY3" fmla="*/ 323 h 3164"/>
              <a:gd name="connsiteX4" fmla="*/ 4841 w 4857"/>
              <a:gd name="connsiteY4" fmla="*/ 2955 h 3164"/>
              <a:gd name="connsiteX5" fmla="*/ 4579 w 4857"/>
              <a:gd name="connsiteY5" fmla="*/ 3150 h 3164"/>
              <a:gd name="connsiteX6" fmla="*/ 225 w 4857"/>
              <a:gd name="connsiteY6" fmla="*/ 3150 h 3164"/>
              <a:gd name="connsiteX7" fmla="*/ 8 w 4857"/>
              <a:gd name="connsiteY7" fmla="*/ 2805 h 3164"/>
              <a:gd name="connsiteX8" fmla="*/ 23 w 4857"/>
              <a:gd name="connsiteY8" fmla="*/ 353 h 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58" h="3165">
                <a:moveTo>
                  <a:pt x="23" y="353"/>
                </a:moveTo>
                <a:cubicBezTo>
                  <a:pt x="23" y="63"/>
                  <a:pt x="-49" y="0"/>
                  <a:pt x="241" y="0"/>
                </a:cubicBezTo>
                <a:lnTo>
                  <a:pt x="4601" y="0"/>
                </a:lnTo>
                <a:cubicBezTo>
                  <a:pt x="4891" y="0"/>
                  <a:pt x="4856" y="33"/>
                  <a:pt x="4856" y="323"/>
                </a:cubicBezTo>
                <a:lnTo>
                  <a:pt x="4841" y="2955"/>
                </a:lnTo>
                <a:cubicBezTo>
                  <a:pt x="4841" y="3245"/>
                  <a:pt x="4869" y="3150"/>
                  <a:pt x="4579" y="3150"/>
                </a:cubicBezTo>
                <a:lnTo>
                  <a:pt x="225" y="3150"/>
                </a:lnTo>
                <a:cubicBezTo>
                  <a:pt x="-65" y="3150"/>
                  <a:pt x="8" y="3095"/>
                  <a:pt x="8" y="2805"/>
                </a:cubicBezTo>
                <a:lnTo>
                  <a:pt x="23" y="353"/>
                </a:lnTo>
                <a:close/>
              </a:path>
            </a:pathLst>
          </a:custGeom>
          <a:pattFill prst="dkUpDiag">
            <a:fgClr>
              <a:schemeClr val="bg1"/>
            </a:fgClr>
            <a:bgClr>
              <a:srgbClr val="E8E8E8"/>
            </a:bgClr>
          </a:pattFill>
          <a:ln>
            <a:noFill/>
          </a:ln>
          <a:effectLst>
            <a:innerShdw blurRad="25400">
              <a:prstClr val="black">
                <a:alpha val="8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9" name="矩形 68"/>
          <p:cNvSpPr/>
          <p:nvPr/>
        </p:nvSpPr>
        <p:spPr>
          <a:xfrm>
            <a:off x="1275080" y="4050030"/>
            <a:ext cx="4389120" cy="2038350"/>
          </a:xfrm>
          <a:prstGeom prst="rect">
            <a:avLst/>
          </a:prstGeom>
          <a:solidFill>
            <a:schemeClr val="bg1"/>
          </a:solidFill>
          <a:ln w="127000">
            <a:solidFill>
              <a:schemeClr val="bg1"/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0" name="任意多边形 69"/>
          <p:cNvSpPr/>
          <p:nvPr/>
        </p:nvSpPr>
        <p:spPr>
          <a:xfrm rot="16200000">
            <a:off x="2444115" y="2800350"/>
            <a:ext cx="2111375" cy="4538980"/>
          </a:xfrm>
          <a:custGeom>
            <a:avLst/>
            <a:gdLst>
              <a:gd name="connsiteX0" fmla="*/ 23 w 4857"/>
              <a:gd name="connsiteY0" fmla="*/ 353 h 3164"/>
              <a:gd name="connsiteX1" fmla="*/ 241 w 4857"/>
              <a:gd name="connsiteY1" fmla="*/ 0 h 3164"/>
              <a:gd name="connsiteX2" fmla="*/ 4601 w 4857"/>
              <a:gd name="connsiteY2" fmla="*/ 0 h 3164"/>
              <a:gd name="connsiteX3" fmla="*/ 4856 w 4857"/>
              <a:gd name="connsiteY3" fmla="*/ 323 h 3164"/>
              <a:gd name="connsiteX4" fmla="*/ 4841 w 4857"/>
              <a:gd name="connsiteY4" fmla="*/ 2955 h 3164"/>
              <a:gd name="connsiteX5" fmla="*/ 4579 w 4857"/>
              <a:gd name="connsiteY5" fmla="*/ 3150 h 3164"/>
              <a:gd name="connsiteX6" fmla="*/ 225 w 4857"/>
              <a:gd name="connsiteY6" fmla="*/ 3150 h 3164"/>
              <a:gd name="connsiteX7" fmla="*/ 8 w 4857"/>
              <a:gd name="connsiteY7" fmla="*/ 2805 h 3164"/>
              <a:gd name="connsiteX8" fmla="*/ 23 w 4857"/>
              <a:gd name="connsiteY8" fmla="*/ 353 h 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58" h="3165">
                <a:moveTo>
                  <a:pt x="23" y="353"/>
                </a:moveTo>
                <a:cubicBezTo>
                  <a:pt x="23" y="63"/>
                  <a:pt x="-49" y="0"/>
                  <a:pt x="241" y="0"/>
                </a:cubicBezTo>
                <a:lnTo>
                  <a:pt x="4601" y="0"/>
                </a:lnTo>
                <a:cubicBezTo>
                  <a:pt x="4891" y="0"/>
                  <a:pt x="4856" y="33"/>
                  <a:pt x="4856" y="323"/>
                </a:cubicBezTo>
                <a:lnTo>
                  <a:pt x="4841" y="2955"/>
                </a:lnTo>
                <a:cubicBezTo>
                  <a:pt x="4841" y="3245"/>
                  <a:pt x="4869" y="3150"/>
                  <a:pt x="4579" y="3150"/>
                </a:cubicBezTo>
                <a:lnTo>
                  <a:pt x="225" y="3150"/>
                </a:lnTo>
                <a:cubicBezTo>
                  <a:pt x="-65" y="3150"/>
                  <a:pt x="8" y="3095"/>
                  <a:pt x="8" y="2805"/>
                </a:cubicBezTo>
                <a:lnTo>
                  <a:pt x="23" y="353"/>
                </a:lnTo>
                <a:close/>
              </a:path>
            </a:pathLst>
          </a:custGeom>
          <a:pattFill prst="dkUpDiag">
            <a:fgClr>
              <a:schemeClr val="bg1"/>
            </a:fgClr>
            <a:bgClr>
              <a:srgbClr val="E8E8E8"/>
            </a:bgClr>
          </a:pattFill>
          <a:ln>
            <a:noFill/>
          </a:ln>
          <a:effectLst>
            <a:innerShdw blurRad="25400">
              <a:prstClr val="black">
                <a:alpha val="8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558290" y="2652395"/>
            <a:ext cx="2529840" cy="959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Char char="l"/>
            </a:pPr>
            <a:r>
              <a:rPr lang="zh-CN" altLang="en-US" sz="1200" dirty="0">
                <a:solidFill>
                  <a:schemeClr val="accent1"/>
                </a:solidFill>
                <a:cs typeface="+mn-ea"/>
                <a:sym typeface="+mn-lt"/>
              </a:rPr>
              <a:t>请在此输入有关于工作的相关说明，以便于观众更好的理解，输入文字时可以直接复制，粘贴时请选择右键只保留文本。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1558290" y="2023745"/>
            <a:ext cx="2359025" cy="597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chemeClr val="accent1"/>
                </a:solidFill>
                <a:cs typeface="+mn-ea"/>
                <a:sym typeface="+mn-lt"/>
              </a:rPr>
              <a:t>教学内容</a:t>
            </a:r>
            <a:endParaRPr lang="en-US" sz="24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5250180" y="3270250"/>
            <a:ext cx="1598930" cy="151765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0" dist="2286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5196205" y="3018155"/>
            <a:ext cx="1728470" cy="1788795"/>
          </a:xfrm>
          <a:prstGeom prst="ellipse">
            <a:avLst/>
          </a:prstGeom>
          <a:solidFill>
            <a:schemeClr val="bg1"/>
          </a:solidFill>
          <a:ln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椭圆 21"/>
          <p:cNvSpPr/>
          <p:nvPr/>
        </p:nvSpPr>
        <p:spPr>
          <a:xfrm rot="16200000">
            <a:off x="5177155" y="3063875"/>
            <a:ext cx="1766570" cy="1697990"/>
          </a:xfrm>
          <a:prstGeom prst="ellipse">
            <a:avLst/>
          </a:prstGeom>
          <a:blipFill dpi="0" rotWithShape="1">
            <a:blip r:embed="rId5">
              <a:alphaModFix amt="3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1558290" y="4881880"/>
            <a:ext cx="2529840" cy="959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Char char="l"/>
            </a:pPr>
            <a:r>
              <a:rPr lang="zh-CN" altLang="en-US" sz="1200" dirty="0">
                <a:solidFill>
                  <a:schemeClr val="accent1"/>
                </a:solidFill>
                <a:cs typeface="+mn-ea"/>
                <a:sym typeface="+mn-lt"/>
              </a:rPr>
              <a:t>请在此输入有关于工作的相关说明，以便于观众更好的理解，输入文字时可以直接复制，粘贴时请选择右键只保留文本。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1558290" y="4253230"/>
            <a:ext cx="2359025" cy="597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chemeClr val="accent1"/>
                </a:solidFill>
                <a:cs typeface="+mn-ea"/>
                <a:sym typeface="+mn-lt"/>
              </a:rPr>
              <a:t>教学内容</a:t>
            </a:r>
            <a:endParaRPr lang="en-US" altLang="zh-CN" sz="24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7860030" y="4883150"/>
            <a:ext cx="2529840" cy="959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Char char="l"/>
            </a:pPr>
            <a:r>
              <a:rPr lang="zh-CN" altLang="en-US" sz="1200" dirty="0">
                <a:solidFill>
                  <a:schemeClr val="accent1"/>
                </a:solidFill>
                <a:cs typeface="+mn-ea"/>
                <a:sym typeface="+mn-lt"/>
              </a:rPr>
              <a:t>请在此输入有关于工作的相关说明，以便于观众更好的理解，输入文字时可以直接复制，粘贴时请选择右键只保留文本。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8030845" y="4236720"/>
            <a:ext cx="2359025" cy="597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chemeClr val="accent1"/>
                </a:solidFill>
                <a:cs typeface="+mn-ea"/>
                <a:sym typeface="+mn-lt"/>
              </a:rPr>
              <a:t>教学内容</a:t>
            </a:r>
            <a:endParaRPr lang="en-US" altLang="zh-CN" sz="24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7860030" y="2670175"/>
            <a:ext cx="2529840" cy="959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Char char="l"/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请在此输入有关于工作的相关说明，以便于观众更好的理解，输入文字时可以直接复制，粘贴时请选择右键只保留文本。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8030845" y="2023745"/>
            <a:ext cx="2359025" cy="59715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chemeClr val="bg1"/>
                </a:solidFill>
                <a:cs typeface="+mn-ea"/>
                <a:sym typeface="+mn-lt"/>
              </a:rPr>
              <a:t>教学内容</a:t>
            </a:r>
            <a:endParaRPr lang="en-US" altLang="zh-CN" sz="2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56" name="任意多边形: 形状 255"/>
          <p:cNvSpPr/>
          <p:nvPr/>
        </p:nvSpPr>
        <p:spPr>
          <a:xfrm>
            <a:off x="4527550" y="2628265"/>
            <a:ext cx="575945" cy="641985"/>
          </a:xfrm>
          <a:custGeom>
            <a:avLst/>
            <a:gdLst>
              <a:gd name="connsiteX0" fmla="*/ 177490 w 351391"/>
              <a:gd name="connsiteY0" fmla="*/ 125012 h 355774"/>
              <a:gd name="connsiteX1" fmla="*/ 167363 w 351391"/>
              <a:gd name="connsiteY1" fmla="*/ 125126 h 355774"/>
              <a:gd name="connsiteX2" fmla="*/ 117082 w 351391"/>
              <a:gd name="connsiteY2" fmla="*/ 175407 h 355774"/>
              <a:gd name="connsiteX3" fmla="*/ 101710 w 351391"/>
              <a:gd name="connsiteY3" fmla="*/ 181728 h 355774"/>
              <a:gd name="connsiteX4" fmla="*/ 68381 w 351391"/>
              <a:gd name="connsiteY4" fmla="*/ 181728 h 355774"/>
              <a:gd name="connsiteX5" fmla="*/ 61198 w 351391"/>
              <a:gd name="connsiteY5" fmla="*/ 188552 h 355774"/>
              <a:gd name="connsiteX6" fmla="*/ 68381 w 351391"/>
              <a:gd name="connsiteY6" fmla="*/ 195735 h 355774"/>
              <a:gd name="connsiteX7" fmla="*/ 113777 w 351391"/>
              <a:gd name="connsiteY7" fmla="*/ 195735 h 355774"/>
              <a:gd name="connsiteX8" fmla="*/ 118950 w 351391"/>
              <a:gd name="connsiteY8" fmla="*/ 193652 h 355774"/>
              <a:gd name="connsiteX9" fmla="*/ 157307 w 351391"/>
              <a:gd name="connsiteY9" fmla="*/ 155367 h 355774"/>
              <a:gd name="connsiteX10" fmla="*/ 157378 w 351391"/>
              <a:gd name="connsiteY10" fmla="*/ 155317 h 355774"/>
              <a:gd name="connsiteX11" fmla="*/ 187834 w 351391"/>
              <a:gd name="connsiteY11" fmla="*/ 155367 h 355774"/>
              <a:gd name="connsiteX12" fmla="*/ 224467 w 351391"/>
              <a:gd name="connsiteY12" fmla="*/ 191282 h 355774"/>
              <a:gd name="connsiteX13" fmla="*/ 229639 w 351391"/>
              <a:gd name="connsiteY13" fmla="*/ 193293 h 355774"/>
              <a:gd name="connsiteX14" fmla="*/ 283511 w 351391"/>
              <a:gd name="connsiteY14" fmla="*/ 193293 h 355774"/>
              <a:gd name="connsiteX15" fmla="*/ 283511 w 351391"/>
              <a:gd name="connsiteY15" fmla="*/ 193077 h 355774"/>
              <a:gd name="connsiteX16" fmla="*/ 290766 w 351391"/>
              <a:gd name="connsiteY16" fmla="*/ 186182 h 355774"/>
              <a:gd name="connsiteX17" fmla="*/ 283583 w 351391"/>
              <a:gd name="connsiteY17" fmla="*/ 178999 h 355774"/>
              <a:gd name="connsiteX18" fmla="*/ 241634 w 351391"/>
              <a:gd name="connsiteY18" fmla="*/ 178999 h 355774"/>
              <a:gd name="connsiteX19" fmla="*/ 226407 w 351391"/>
              <a:gd name="connsiteY19" fmla="*/ 172821 h 355774"/>
              <a:gd name="connsiteX20" fmla="*/ 177634 w 351391"/>
              <a:gd name="connsiteY20" fmla="*/ 125126 h 355774"/>
              <a:gd name="connsiteX21" fmla="*/ 177490 w 351391"/>
              <a:gd name="connsiteY21" fmla="*/ 125012 h 355774"/>
              <a:gd name="connsiteX22" fmla="*/ 172391 w 351391"/>
              <a:gd name="connsiteY22" fmla="*/ 109127 h 355774"/>
              <a:gd name="connsiteX23" fmla="*/ 187618 w 351391"/>
              <a:gd name="connsiteY23" fmla="*/ 115430 h 355774"/>
              <a:gd name="connsiteX24" fmla="*/ 236391 w 351391"/>
              <a:gd name="connsiteY24" fmla="*/ 163125 h 355774"/>
              <a:gd name="connsiteX25" fmla="*/ 241563 w 351391"/>
              <a:gd name="connsiteY25" fmla="*/ 165208 h 355774"/>
              <a:gd name="connsiteX26" fmla="*/ 283511 w 351391"/>
              <a:gd name="connsiteY26" fmla="*/ 165208 h 355774"/>
              <a:gd name="connsiteX27" fmla="*/ 304988 w 351391"/>
              <a:gd name="connsiteY27" fmla="*/ 186541 h 355774"/>
              <a:gd name="connsiteX28" fmla="*/ 283439 w 351391"/>
              <a:gd name="connsiteY28" fmla="*/ 208090 h 355774"/>
              <a:gd name="connsiteX29" fmla="*/ 229567 w 351391"/>
              <a:gd name="connsiteY29" fmla="*/ 208090 h 355774"/>
              <a:gd name="connsiteX30" fmla="*/ 214411 w 351391"/>
              <a:gd name="connsiteY30" fmla="*/ 201984 h 355774"/>
              <a:gd name="connsiteX31" fmla="*/ 177706 w 351391"/>
              <a:gd name="connsiteY31" fmla="*/ 166069 h 355774"/>
              <a:gd name="connsiteX32" fmla="*/ 177562 w 351391"/>
              <a:gd name="connsiteY32" fmla="*/ 165955 h 355774"/>
              <a:gd name="connsiteX33" fmla="*/ 167435 w 351391"/>
              <a:gd name="connsiteY33" fmla="*/ 166069 h 355774"/>
              <a:gd name="connsiteX34" fmla="*/ 129077 w 351391"/>
              <a:gd name="connsiteY34" fmla="*/ 204283 h 355774"/>
              <a:gd name="connsiteX35" fmla="*/ 113705 w 351391"/>
              <a:gd name="connsiteY35" fmla="*/ 210604 h 355774"/>
              <a:gd name="connsiteX36" fmla="*/ 68310 w 351391"/>
              <a:gd name="connsiteY36" fmla="*/ 210604 h 355774"/>
              <a:gd name="connsiteX37" fmla="*/ 46761 w 351391"/>
              <a:gd name="connsiteY37" fmla="*/ 189055 h 355774"/>
              <a:gd name="connsiteX38" fmla="*/ 68310 w 351391"/>
              <a:gd name="connsiteY38" fmla="*/ 167865 h 355774"/>
              <a:gd name="connsiteX39" fmla="*/ 101639 w 351391"/>
              <a:gd name="connsiteY39" fmla="*/ 167865 h 355774"/>
              <a:gd name="connsiteX40" fmla="*/ 106882 w 351391"/>
              <a:gd name="connsiteY40" fmla="*/ 165710 h 355774"/>
              <a:gd name="connsiteX41" fmla="*/ 157163 w 351391"/>
              <a:gd name="connsiteY41" fmla="*/ 115430 h 355774"/>
              <a:gd name="connsiteX42" fmla="*/ 172391 w 351391"/>
              <a:gd name="connsiteY42" fmla="*/ 109127 h 355774"/>
              <a:gd name="connsiteX43" fmla="*/ 24422 w 351391"/>
              <a:gd name="connsiteY43" fmla="*/ 50855 h 355774"/>
              <a:gd name="connsiteX44" fmla="*/ 14869 w 351391"/>
              <a:gd name="connsiteY44" fmla="*/ 59618 h 355774"/>
              <a:gd name="connsiteX45" fmla="*/ 14869 w 351391"/>
              <a:gd name="connsiteY45" fmla="*/ 271372 h 355774"/>
              <a:gd name="connsiteX46" fmla="*/ 24422 w 351391"/>
              <a:gd name="connsiteY46" fmla="*/ 280135 h 355774"/>
              <a:gd name="connsiteX47" fmla="*/ 105086 w 351391"/>
              <a:gd name="connsiteY47" fmla="*/ 280135 h 355774"/>
              <a:gd name="connsiteX48" fmla="*/ 79084 w 351391"/>
              <a:gd name="connsiteY48" fmla="*/ 323233 h 355774"/>
              <a:gd name="connsiteX49" fmla="*/ 81024 w 351391"/>
              <a:gd name="connsiteY49" fmla="*/ 334510 h 355774"/>
              <a:gd name="connsiteX50" fmla="*/ 89069 w 351391"/>
              <a:gd name="connsiteY50" fmla="*/ 340400 h 355774"/>
              <a:gd name="connsiteX51" fmla="*/ 93378 w 351391"/>
              <a:gd name="connsiteY51" fmla="*/ 341478 h 355774"/>
              <a:gd name="connsiteX52" fmla="*/ 97544 w 351391"/>
              <a:gd name="connsiteY52" fmla="*/ 338389 h 355774"/>
              <a:gd name="connsiteX53" fmla="*/ 130801 w 351391"/>
              <a:gd name="connsiteY53" fmla="*/ 280351 h 355774"/>
              <a:gd name="connsiteX54" fmla="*/ 166716 w 351391"/>
              <a:gd name="connsiteY54" fmla="*/ 280351 h 355774"/>
              <a:gd name="connsiteX55" fmla="*/ 166716 w 351391"/>
              <a:gd name="connsiteY55" fmla="*/ 331063 h 355774"/>
              <a:gd name="connsiteX56" fmla="*/ 173109 w 351391"/>
              <a:gd name="connsiteY56" fmla="*/ 336809 h 355774"/>
              <a:gd name="connsiteX57" fmla="*/ 182806 w 351391"/>
              <a:gd name="connsiteY57" fmla="*/ 336809 h 355774"/>
              <a:gd name="connsiteX58" fmla="*/ 189199 w 351391"/>
              <a:gd name="connsiteY58" fmla="*/ 331063 h 355774"/>
              <a:gd name="connsiteX59" fmla="*/ 189199 w 351391"/>
              <a:gd name="connsiteY59" fmla="*/ 280351 h 355774"/>
              <a:gd name="connsiteX60" fmla="*/ 225113 w 351391"/>
              <a:gd name="connsiteY60" fmla="*/ 280351 h 355774"/>
              <a:gd name="connsiteX61" fmla="*/ 258371 w 351391"/>
              <a:gd name="connsiteY61" fmla="*/ 338389 h 355774"/>
              <a:gd name="connsiteX62" fmla="*/ 262537 w 351391"/>
              <a:gd name="connsiteY62" fmla="*/ 341478 h 355774"/>
              <a:gd name="connsiteX63" fmla="*/ 266847 w 351391"/>
              <a:gd name="connsiteY63" fmla="*/ 340472 h 355774"/>
              <a:gd name="connsiteX64" fmla="*/ 274892 w 351391"/>
              <a:gd name="connsiteY64" fmla="*/ 334510 h 355774"/>
              <a:gd name="connsiteX65" fmla="*/ 276759 w 351391"/>
              <a:gd name="connsiteY65" fmla="*/ 323305 h 355774"/>
              <a:gd name="connsiteX66" fmla="*/ 250757 w 351391"/>
              <a:gd name="connsiteY66" fmla="*/ 280207 h 355774"/>
              <a:gd name="connsiteX67" fmla="*/ 328046 w 351391"/>
              <a:gd name="connsiteY67" fmla="*/ 280207 h 355774"/>
              <a:gd name="connsiteX68" fmla="*/ 337599 w 351391"/>
              <a:gd name="connsiteY68" fmla="*/ 271444 h 355774"/>
              <a:gd name="connsiteX69" fmla="*/ 337527 w 351391"/>
              <a:gd name="connsiteY69" fmla="*/ 59618 h 355774"/>
              <a:gd name="connsiteX70" fmla="*/ 327974 w 351391"/>
              <a:gd name="connsiteY70" fmla="*/ 50855 h 355774"/>
              <a:gd name="connsiteX71" fmla="*/ 100131 w 351391"/>
              <a:gd name="connsiteY71" fmla="*/ 14366 h 355774"/>
              <a:gd name="connsiteX72" fmla="*/ 86195 w 351391"/>
              <a:gd name="connsiteY72" fmla="*/ 28301 h 355774"/>
              <a:gd name="connsiteX73" fmla="*/ 86267 w 351391"/>
              <a:gd name="connsiteY73" fmla="*/ 36489 h 355774"/>
              <a:gd name="connsiteX74" fmla="*/ 265841 w 351391"/>
              <a:gd name="connsiteY74" fmla="*/ 36489 h 355774"/>
              <a:gd name="connsiteX75" fmla="*/ 265841 w 351391"/>
              <a:gd name="connsiteY75" fmla="*/ 28301 h 355774"/>
              <a:gd name="connsiteX76" fmla="*/ 265841 w 351391"/>
              <a:gd name="connsiteY76" fmla="*/ 27863 h 355774"/>
              <a:gd name="connsiteX77" fmla="*/ 251475 w 351391"/>
              <a:gd name="connsiteY77" fmla="*/ 14366 h 355774"/>
              <a:gd name="connsiteX78" fmla="*/ 99843 w 351391"/>
              <a:gd name="connsiteY78" fmla="*/ 0 h 355774"/>
              <a:gd name="connsiteX79" fmla="*/ 251475 w 351391"/>
              <a:gd name="connsiteY79" fmla="*/ 0 h 355774"/>
              <a:gd name="connsiteX80" fmla="*/ 280207 w 351391"/>
              <a:gd name="connsiteY80" fmla="*/ 28301 h 355774"/>
              <a:gd name="connsiteX81" fmla="*/ 280207 w 351391"/>
              <a:gd name="connsiteY81" fmla="*/ 36489 h 355774"/>
              <a:gd name="connsiteX82" fmla="*/ 327758 w 351391"/>
              <a:gd name="connsiteY82" fmla="*/ 36489 h 355774"/>
              <a:gd name="connsiteX83" fmla="*/ 351391 w 351391"/>
              <a:gd name="connsiteY83" fmla="*/ 59618 h 355774"/>
              <a:gd name="connsiteX84" fmla="*/ 351391 w 351391"/>
              <a:gd name="connsiteY84" fmla="*/ 270654 h 355774"/>
              <a:gd name="connsiteX85" fmla="*/ 327471 w 351391"/>
              <a:gd name="connsiteY85" fmla="*/ 293783 h 355774"/>
              <a:gd name="connsiteX86" fmla="*/ 275682 w 351391"/>
              <a:gd name="connsiteY86" fmla="*/ 293783 h 355774"/>
              <a:gd name="connsiteX87" fmla="*/ 288468 w 351391"/>
              <a:gd name="connsiteY87" fmla="*/ 315332 h 355774"/>
              <a:gd name="connsiteX88" fmla="*/ 282865 w 351391"/>
              <a:gd name="connsiteY88" fmla="*/ 345500 h 355774"/>
              <a:gd name="connsiteX89" fmla="*/ 274748 w 351391"/>
              <a:gd name="connsiteY89" fmla="*/ 351462 h 355774"/>
              <a:gd name="connsiteX90" fmla="*/ 263040 w 351391"/>
              <a:gd name="connsiteY90" fmla="*/ 355341 h 355774"/>
              <a:gd name="connsiteX91" fmla="*/ 259161 w 351391"/>
              <a:gd name="connsiteY91" fmla="*/ 355341 h 355774"/>
              <a:gd name="connsiteX92" fmla="*/ 245514 w 351391"/>
              <a:gd name="connsiteY92" fmla="*/ 345572 h 355774"/>
              <a:gd name="connsiteX93" fmla="*/ 214627 w 351391"/>
              <a:gd name="connsiteY93" fmla="*/ 294501 h 355774"/>
              <a:gd name="connsiteX94" fmla="*/ 202990 w 351391"/>
              <a:gd name="connsiteY94" fmla="*/ 294501 h 355774"/>
              <a:gd name="connsiteX95" fmla="*/ 202990 w 351391"/>
              <a:gd name="connsiteY95" fmla="*/ 330919 h 355774"/>
              <a:gd name="connsiteX96" fmla="*/ 182231 w 351391"/>
              <a:gd name="connsiteY96" fmla="*/ 351031 h 355774"/>
              <a:gd name="connsiteX97" fmla="*/ 172535 w 351391"/>
              <a:gd name="connsiteY97" fmla="*/ 351031 h 355774"/>
              <a:gd name="connsiteX98" fmla="*/ 151776 w 351391"/>
              <a:gd name="connsiteY98" fmla="*/ 330919 h 355774"/>
              <a:gd name="connsiteX99" fmla="*/ 151776 w 351391"/>
              <a:gd name="connsiteY99" fmla="*/ 294573 h 355774"/>
              <a:gd name="connsiteX100" fmla="*/ 140139 w 351391"/>
              <a:gd name="connsiteY100" fmla="*/ 294573 h 355774"/>
              <a:gd name="connsiteX101" fmla="*/ 109252 w 351391"/>
              <a:gd name="connsiteY101" fmla="*/ 345644 h 355774"/>
              <a:gd name="connsiteX102" fmla="*/ 95605 w 351391"/>
              <a:gd name="connsiteY102" fmla="*/ 355413 h 355774"/>
              <a:gd name="connsiteX103" fmla="*/ 80018 w 351391"/>
              <a:gd name="connsiteY103" fmla="*/ 351893 h 355774"/>
              <a:gd name="connsiteX104" fmla="*/ 71973 w 351391"/>
              <a:gd name="connsiteY104" fmla="*/ 345931 h 355774"/>
              <a:gd name="connsiteX105" fmla="*/ 66298 w 351391"/>
              <a:gd name="connsiteY105" fmla="*/ 315691 h 355774"/>
              <a:gd name="connsiteX106" fmla="*/ 79084 w 351391"/>
              <a:gd name="connsiteY106" fmla="*/ 294573 h 355774"/>
              <a:gd name="connsiteX107" fmla="*/ 23919 w 351391"/>
              <a:gd name="connsiteY107" fmla="*/ 294573 h 355774"/>
              <a:gd name="connsiteX108" fmla="*/ 0 w 351391"/>
              <a:gd name="connsiteY108" fmla="*/ 271444 h 355774"/>
              <a:gd name="connsiteX109" fmla="*/ 0 w 351391"/>
              <a:gd name="connsiteY109" fmla="*/ 59618 h 355774"/>
              <a:gd name="connsiteX110" fmla="*/ 23919 w 351391"/>
              <a:gd name="connsiteY110" fmla="*/ 36489 h 355774"/>
              <a:gd name="connsiteX111" fmla="*/ 71542 w 351391"/>
              <a:gd name="connsiteY111" fmla="*/ 36489 h 355774"/>
              <a:gd name="connsiteX112" fmla="*/ 71542 w 351391"/>
              <a:gd name="connsiteY112" fmla="*/ 28301 h 355774"/>
              <a:gd name="connsiteX113" fmla="*/ 99843 w 351391"/>
              <a:gd name="connsiteY113" fmla="*/ 0 h 355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</a:cxnLst>
            <a:rect l="l" t="t" r="r" b="b"/>
            <a:pathLst>
              <a:path w="351391" h="355774">
                <a:moveTo>
                  <a:pt x="177490" y="125012"/>
                </a:moveTo>
                <a:cubicBezTo>
                  <a:pt x="174690" y="122239"/>
                  <a:pt x="170164" y="122290"/>
                  <a:pt x="167363" y="125126"/>
                </a:cubicBezTo>
                <a:lnTo>
                  <a:pt x="117082" y="175407"/>
                </a:lnTo>
                <a:cubicBezTo>
                  <a:pt x="112987" y="179487"/>
                  <a:pt x="107456" y="181764"/>
                  <a:pt x="101710" y="181728"/>
                </a:cubicBezTo>
                <a:lnTo>
                  <a:pt x="68381" y="181728"/>
                </a:lnTo>
                <a:cubicBezTo>
                  <a:pt x="64574" y="181721"/>
                  <a:pt x="61414" y="184724"/>
                  <a:pt x="61198" y="188552"/>
                </a:cubicBezTo>
                <a:cubicBezTo>
                  <a:pt x="61198" y="192517"/>
                  <a:pt x="64430" y="195735"/>
                  <a:pt x="68381" y="195735"/>
                </a:cubicBezTo>
                <a:lnTo>
                  <a:pt x="113777" y="195735"/>
                </a:lnTo>
                <a:cubicBezTo>
                  <a:pt x="115717" y="195764"/>
                  <a:pt x="117585" y="195017"/>
                  <a:pt x="118950" y="193652"/>
                </a:cubicBezTo>
                <a:lnTo>
                  <a:pt x="157307" y="155367"/>
                </a:lnTo>
                <a:cubicBezTo>
                  <a:pt x="157307" y="155352"/>
                  <a:pt x="157307" y="155331"/>
                  <a:pt x="157378" y="155317"/>
                </a:cubicBezTo>
                <a:cubicBezTo>
                  <a:pt x="165782" y="146913"/>
                  <a:pt x="179430" y="146934"/>
                  <a:pt x="187834" y="155367"/>
                </a:cubicBezTo>
                <a:lnTo>
                  <a:pt x="224467" y="191282"/>
                </a:lnTo>
                <a:cubicBezTo>
                  <a:pt x="225832" y="192618"/>
                  <a:pt x="227699" y="193343"/>
                  <a:pt x="229639" y="193293"/>
                </a:cubicBezTo>
                <a:lnTo>
                  <a:pt x="283511" y="193293"/>
                </a:lnTo>
                <a:lnTo>
                  <a:pt x="283511" y="193077"/>
                </a:lnTo>
                <a:cubicBezTo>
                  <a:pt x="287390" y="193120"/>
                  <a:pt x="290622" y="190068"/>
                  <a:pt x="290766" y="186182"/>
                </a:cubicBezTo>
                <a:cubicBezTo>
                  <a:pt x="290766" y="182217"/>
                  <a:pt x="287534" y="178999"/>
                  <a:pt x="283583" y="178999"/>
                </a:cubicBezTo>
                <a:lnTo>
                  <a:pt x="241634" y="178999"/>
                </a:lnTo>
                <a:cubicBezTo>
                  <a:pt x="235960" y="179035"/>
                  <a:pt x="230501" y="176808"/>
                  <a:pt x="226407" y="172821"/>
                </a:cubicBezTo>
                <a:lnTo>
                  <a:pt x="177634" y="125126"/>
                </a:lnTo>
                <a:cubicBezTo>
                  <a:pt x="177562" y="125091"/>
                  <a:pt x="177562" y="125048"/>
                  <a:pt x="177490" y="125012"/>
                </a:cubicBezTo>
                <a:close/>
                <a:moveTo>
                  <a:pt x="172391" y="109127"/>
                </a:moveTo>
                <a:cubicBezTo>
                  <a:pt x="177903" y="109127"/>
                  <a:pt x="183416" y="111228"/>
                  <a:pt x="187618" y="115430"/>
                </a:cubicBezTo>
                <a:lnTo>
                  <a:pt x="236391" y="163125"/>
                </a:lnTo>
                <a:cubicBezTo>
                  <a:pt x="237755" y="164489"/>
                  <a:pt x="239623" y="165236"/>
                  <a:pt x="241563" y="165208"/>
                </a:cubicBezTo>
                <a:lnTo>
                  <a:pt x="283511" y="165208"/>
                </a:lnTo>
                <a:cubicBezTo>
                  <a:pt x="295291" y="165244"/>
                  <a:pt x="304845" y="174754"/>
                  <a:pt x="304988" y="186541"/>
                </a:cubicBezTo>
                <a:cubicBezTo>
                  <a:pt x="304988" y="198443"/>
                  <a:pt x="295363" y="208090"/>
                  <a:pt x="283439" y="208090"/>
                </a:cubicBezTo>
                <a:lnTo>
                  <a:pt x="229567" y="208090"/>
                </a:lnTo>
                <a:cubicBezTo>
                  <a:pt x="223893" y="208126"/>
                  <a:pt x="218434" y="205928"/>
                  <a:pt x="214411" y="201984"/>
                </a:cubicBezTo>
                <a:lnTo>
                  <a:pt x="177706" y="166069"/>
                </a:lnTo>
                <a:cubicBezTo>
                  <a:pt x="177634" y="166034"/>
                  <a:pt x="177634" y="165991"/>
                  <a:pt x="177562" y="165955"/>
                </a:cubicBezTo>
                <a:cubicBezTo>
                  <a:pt x="174761" y="163182"/>
                  <a:pt x="170235" y="163232"/>
                  <a:pt x="167435" y="166069"/>
                </a:cubicBezTo>
                <a:lnTo>
                  <a:pt x="129077" y="204283"/>
                </a:lnTo>
                <a:cubicBezTo>
                  <a:pt x="124983" y="208363"/>
                  <a:pt x="119452" y="210640"/>
                  <a:pt x="113705" y="210604"/>
                </a:cubicBezTo>
                <a:lnTo>
                  <a:pt x="68310" y="210604"/>
                </a:lnTo>
                <a:cubicBezTo>
                  <a:pt x="56386" y="210604"/>
                  <a:pt x="46761" y="200957"/>
                  <a:pt x="46761" y="189055"/>
                </a:cubicBezTo>
                <a:cubicBezTo>
                  <a:pt x="46976" y="177296"/>
                  <a:pt x="56529" y="167865"/>
                  <a:pt x="68310" y="167865"/>
                </a:cubicBezTo>
                <a:lnTo>
                  <a:pt x="101639" y="167865"/>
                </a:lnTo>
                <a:cubicBezTo>
                  <a:pt x="103578" y="167894"/>
                  <a:pt x="105518" y="167118"/>
                  <a:pt x="106882" y="165710"/>
                </a:cubicBezTo>
                <a:lnTo>
                  <a:pt x="157163" y="115430"/>
                </a:lnTo>
                <a:cubicBezTo>
                  <a:pt x="161365" y="111228"/>
                  <a:pt x="166878" y="109127"/>
                  <a:pt x="172391" y="109127"/>
                </a:cubicBezTo>
                <a:close/>
                <a:moveTo>
                  <a:pt x="24422" y="50855"/>
                </a:moveTo>
                <a:cubicBezTo>
                  <a:pt x="19393" y="50654"/>
                  <a:pt x="15084" y="54569"/>
                  <a:pt x="14869" y="59618"/>
                </a:cubicBezTo>
                <a:lnTo>
                  <a:pt x="14869" y="271372"/>
                </a:lnTo>
                <a:cubicBezTo>
                  <a:pt x="15084" y="276422"/>
                  <a:pt x="19393" y="280337"/>
                  <a:pt x="24422" y="280135"/>
                </a:cubicBezTo>
                <a:lnTo>
                  <a:pt x="105086" y="280135"/>
                </a:lnTo>
                <a:lnTo>
                  <a:pt x="79084" y="323233"/>
                </a:lnTo>
                <a:cubicBezTo>
                  <a:pt x="76857" y="326954"/>
                  <a:pt x="77648" y="331752"/>
                  <a:pt x="81024" y="334510"/>
                </a:cubicBezTo>
                <a:lnTo>
                  <a:pt x="89069" y="340400"/>
                </a:lnTo>
                <a:cubicBezTo>
                  <a:pt x="90290" y="341320"/>
                  <a:pt x="91870" y="341708"/>
                  <a:pt x="93378" y="341478"/>
                </a:cubicBezTo>
                <a:cubicBezTo>
                  <a:pt x="95102" y="341068"/>
                  <a:pt x="96610" y="339948"/>
                  <a:pt x="97544" y="338389"/>
                </a:cubicBezTo>
                <a:lnTo>
                  <a:pt x="130801" y="280351"/>
                </a:lnTo>
                <a:lnTo>
                  <a:pt x="166716" y="280351"/>
                </a:lnTo>
                <a:lnTo>
                  <a:pt x="166716" y="331063"/>
                </a:lnTo>
                <a:cubicBezTo>
                  <a:pt x="166932" y="334410"/>
                  <a:pt x="169733" y="336974"/>
                  <a:pt x="173109" y="336809"/>
                </a:cubicBezTo>
                <a:lnTo>
                  <a:pt x="182806" y="336809"/>
                </a:lnTo>
                <a:cubicBezTo>
                  <a:pt x="186182" y="336974"/>
                  <a:pt x="188984" y="334410"/>
                  <a:pt x="189199" y="331063"/>
                </a:cubicBezTo>
                <a:lnTo>
                  <a:pt x="189199" y="280351"/>
                </a:lnTo>
                <a:lnTo>
                  <a:pt x="225113" y="280351"/>
                </a:lnTo>
                <a:lnTo>
                  <a:pt x="258371" y="338389"/>
                </a:lnTo>
                <a:cubicBezTo>
                  <a:pt x="259304" y="339948"/>
                  <a:pt x="260813" y="341068"/>
                  <a:pt x="262537" y="341478"/>
                </a:cubicBezTo>
                <a:cubicBezTo>
                  <a:pt x="264045" y="341794"/>
                  <a:pt x="265625" y="341428"/>
                  <a:pt x="266847" y="340472"/>
                </a:cubicBezTo>
                <a:lnTo>
                  <a:pt x="274892" y="334510"/>
                </a:lnTo>
                <a:cubicBezTo>
                  <a:pt x="278196" y="331752"/>
                  <a:pt x="278986" y="326990"/>
                  <a:pt x="276759" y="323305"/>
                </a:cubicBezTo>
                <a:lnTo>
                  <a:pt x="250757" y="280207"/>
                </a:lnTo>
                <a:lnTo>
                  <a:pt x="328046" y="280207"/>
                </a:lnTo>
                <a:cubicBezTo>
                  <a:pt x="333074" y="280408"/>
                  <a:pt x="337383" y="276493"/>
                  <a:pt x="337599" y="271444"/>
                </a:cubicBezTo>
                <a:lnTo>
                  <a:pt x="337527" y="59618"/>
                </a:lnTo>
                <a:cubicBezTo>
                  <a:pt x="337311" y="54569"/>
                  <a:pt x="333002" y="50654"/>
                  <a:pt x="327974" y="50855"/>
                </a:cubicBezTo>
                <a:close/>
                <a:moveTo>
                  <a:pt x="100131" y="14366"/>
                </a:moveTo>
                <a:cubicBezTo>
                  <a:pt x="92444" y="14366"/>
                  <a:pt x="86195" y="20608"/>
                  <a:pt x="86195" y="28301"/>
                </a:cubicBezTo>
                <a:lnTo>
                  <a:pt x="86267" y="36489"/>
                </a:lnTo>
                <a:lnTo>
                  <a:pt x="265841" y="36489"/>
                </a:lnTo>
                <a:lnTo>
                  <a:pt x="265841" y="28301"/>
                </a:lnTo>
                <a:cubicBezTo>
                  <a:pt x="265841" y="28157"/>
                  <a:pt x="265841" y="28006"/>
                  <a:pt x="265841" y="27863"/>
                </a:cubicBezTo>
                <a:cubicBezTo>
                  <a:pt x="265625" y="20169"/>
                  <a:pt x="259161" y="14128"/>
                  <a:pt x="251475" y="14366"/>
                </a:cubicBezTo>
                <a:close/>
                <a:moveTo>
                  <a:pt x="99843" y="0"/>
                </a:moveTo>
                <a:lnTo>
                  <a:pt x="251475" y="0"/>
                </a:lnTo>
                <a:cubicBezTo>
                  <a:pt x="267206" y="0"/>
                  <a:pt x="279991" y="12599"/>
                  <a:pt x="280207" y="28301"/>
                </a:cubicBezTo>
                <a:lnTo>
                  <a:pt x="280207" y="36489"/>
                </a:lnTo>
                <a:lnTo>
                  <a:pt x="327758" y="36489"/>
                </a:lnTo>
                <a:cubicBezTo>
                  <a:pt x="340616" y="36446"/>
                  <a:pt x="351175" y="46746"/>
                  <a:pt x="351391" y="59618"/>
                </a:cubicBezTo>
                <a:lnTo>
                  <a:pt x="351391" y="270654"/>
                </a:lnTo>
                <a:cubicBezTo>
                  <a:pt x="351175" y="283640"/>
                  <a:pt x="340472" y="293984"/>
                  <a:pt x="327471" y="293783"/>
                </a:cubicBezTo>
                <a:lnTo>
                  <a:pt x="275682" y="293783"/>
                </a:lnTo>
                <a:lnTo>
                  <a:pt x="288468" y="315332"/>
                </a:lnTo>
                <a:cubicBezTo>
                  <a:pt x="294645" y="325330"/>
                  <a:pt x="292203" y="338382"/>
                  <a:pt x="282865" y="345500"/>
                </a:cubicBezTo>
                <a:lnTo>
                  <a:pt x="274748" y="351462"/>
                </a:lnTo>
                <a:cubicBezTo>
                  <a:pt x="271372" y="353983"/>
                  <a:pt x="267277" y="355341"/>
                  <a:pt x="263040" y="355341"/>
                </a:cubicBezTo>
                <a:cubicBezTo>
                  <a:pt x="261747" y="355485"/>
                  <a:pt x="260454" y="355485"/>
                  <a:pt x="259161" y="355341"/>
                </a:cubicBezTo>
                <a:cubicBezTo>
                  <a:pt x="253415" y="354156"/>
                  <a:pt x="248458" y="350607"/>
                  <a:pt x="245514" y="345572"/>
                </a:cubicBezTo>
                <a:lnTo>
                  <a:pt x="214627" y="294501"/>
                </a:lnTo>
                <a:lnTo>
                  <a:pt x="202990" y="294501"/>
                </a:lnTo>
                <a:lnTo>
                  <a:pt x="202990" y="330919"/>
                </a:lnTo>
                <a:cubicBezTo>
                  <a:pt x="202775" y="342196"/>
                  <a:pt x="193509" y="351189"/>
                  <a:pt x="182231" y="351031"/>
                </a:cubicBezTo>
                <a:lnTo>
                  <a:pt x="172535" y="351031"/>
                </a:lnTo>
                <a:cubicBezTo>
                  <a:pt x="161257" y="351189"/>
                  <a:pt x="151991" y="342196"/>
                  <a:pt x="151776" y="330919"/>
                </a:cubicBezTo>
                <a:lnTo>
                  <a:pt x="151776" y="294573"/>
                </a:lnTo>
                <a:lnTo>
                  <a:pt x="140139" y="294573"/>
                </a:lnTo>
                <a:lnTo>
                  <a:pt x="109252" y="345644"/>
                </a:lnTo>
                <a:cubicBezTo>
                  <a:pt x="106236" y="350658"/>
                  <a:pt x="101351" y="354199"/>
                  <a:pt x="95605" y="355413"/>
                </a:cubicBezTo>
                <a:cubicBezTo>
                  <a:pt x="90146" y="356469"/>
                  <a:pt x="84471" y="355190"/>
                  <a:pt x="80018" y="351893"/>
                </a:cubicBezTo>
                <a:lnTo>
                  <a:pt x="71973" y="345931"/>
                </a:lnTo>
                <a:cubicBezTo>
                  <a:pt x="62563" y="338827"/>
                  <a:pt x="60121" y="325725"/>
                  <a:pt x="66298" y="315691"/>
                </a:cubicBezTo>
                <a:lnTo>
                  <a:pt x="79084" y="294573"/>
                </a:lnTo>
                <a:lnTo>
                  <a:pt x="23919" y="294573"/>
                </a:lnTo>
                <a:cubicBezTo>
                  <a:pt x="10918" y="294774"/>
                  <a:pt x="215" y="284431"/>
                  <a:pt x="0" y="271444"/>
                </a:cubicBezTo>
                <a:lnTo>
                  <a:pt x="0" y="59618"/>
                </a:lnTo>
                <a:cubicBezTo>
                  <a:pt x="215" y="46632"/>
                  <a:pt x="10918" y="36288"/>
                  <a:pt x="23919" y="36489"/>
                </a:cubicBezTo>
                <a:lnTo>
                  <a:pt x="71542" y="36489"/>
                </a:lnTo>
                <a:lnTo>
                  <a:pt x="71542" y="28301"/>
                </a:lnTo>
                <a:cubicBezTo>
                  <a:pt x="71757" y="12764"/>
                  <a:pt x="84328" y="229"/>
                  <a:pt x="99843" y="0"/>
                </a:cubicBezTo>
                <a:close/>
              </a:path>
            </a:pathLst>
          </a:custGeom>
          <a:noFill/>
          <a:ln w="12700" cap="flat">
            <a:solidFill>
              <a:schemeClr val="accent3"/>
            </a:solidFill>
            <a:prstDash val="solid"/>
            <a:miter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55" name="任意多边形: 形状 254"/>
          <p:cNvSpPr/>
          <p:nvPr/>
        </p:nvSpPr>
        <p:spPr>
          <a:xfrm>
            <a:off x="7049135" y="4500880"/>
            <a:ext cx="604520" cy="620395"/>
          </a:xfrm>
          <a:custGeom>
            <a:avLst/>
            <a:gdLst>
              <a:gd name="connsiteX0" fmla="*/ 157378 w 352703"/>
              <a:gd name="connsiteY0" fmla="*/ 188306 h 354736"/>
              <a:gd name="connsiteX1" fmla="*/ 153284 w 352703"/>
              <a:gd name="connsiteY1" fmla="*/ 192400 h 354736"/>
              <a:gd name="connsiteX2" fmla="*/ 153284 w 352703"/>
              <a:gd name="connsiteY2" fmla="*/ 211650 h 354736"/>
              <a:gd name="connsiteX3" fmla="*/ 157594 w 352703"/>
              <a:gd name="connsiteY3" fmla="*/ 215745 h 354736"/>
              <a:gd name="connsiteX4" fmla="*/ 163556 w 352703"/>
              <a:gd name="connsiteY4" fmla="*/ 215745 h 354736"/>
              <a:gd name="connsiteX5" fmla="*/ 173756 w 352703"/>
              <a:gd name="connsiteY5" fmla="*/ 201450 h 354736"/>
              <a:gd name="connsiteX6" fmla="*/ 157378 w 352703"/>
              <a:gd name="connsiteY6" fmla="*/ 188306 h 354736"/>
              <a:gd name="connsiteX7" fmla="*/ 157594 w 352703"/>
              <a:gd name="connsiteY7" fmla="*/ 174227 h 354736"/>
              <a:gd name="connsiteX8" fmla="*/ 188337 w 352703"/>
              <a:gd name="connsiteY8" fmla="*/ 200660 h 354736"/>
              <a:gd name="connsiteX9" fmla="*/ 188337 w 352703"/>
              <a:gd name="connsiteY9" fmla="*/ 201091 h 354736"/>
              <a:gd name="connsiteX10" fmla="*/ 163986 w 352703"/>
              <a:gd name="connsiteY10" fmla="*/ 229823 h 354736"/>
              <a:gd name="connsiteX11" fmla="*/ 157594 w 352703"/>
              <a:gd name="connsiteY11" fmla="*/ 229823 h 354736"/>
              <a:gd name="connsiteX12" fmla="*/ 138775 w 352703"/>
              <a:gd name="connsiteY12" fmla="*/ 211650 h 354736"/>
              <a:gd name="connsiteX13" fmla="*/ 138775 w 352703"/>
              <a:gd name="connsiteY13" fmla="*/ 192400 h 354736"/>
              <a:gd name="connsiteX14" fmla="*/ 157594 w 352703"/>
              <a:gd name="connsiteY14" fmla="*/ 174227 h 354736"/>
              <a:gd name="connsiteX15" fmla="*/ 113994 w 352703"/>
              <a:gd name="connsiteY15" fmla="*/ 158424 h 354736"/>
              <a:gd name="connsiteX16" fmla="*/ 109756 w 352703"/>
              <a:gd name="connsiteY16" fmla="*/ 162519 h 354736"/>
              <a:gd name="connsiteX17" fmla="*/ 109756 w 352703"/>
              <a:gd name="connsiteY17" fmla="*/ 289370 h 354736"/>
              <a:gd name="connsiteX18" fmla="*/ 113994 w 352703"/>
              <a:gd name="connsiteY18" fmla="*/ 293464 h 354736"/>
              <a:gd name="connsiteX19" fmla="*/ 134465 w 352703"/>
              <a:gd name="connsiteY19" fmla="*/ 293464 h 354736"/>
              <a:gd name="connsiteX20" fmla="*/ 138775 w 352703"/>
              <a:gd name="connsiteY20" fmla="*/ 289370 h 354736"/>
              <a:gd name="connsiteX21" fmla="*/ 138775 w 352703"/>
              <a:gd name="connsiteY21" fmla="*/ 263727 h 354736"/>
              <a:gd name="connsiteX22" fmla="*/ 138775 w 352703"/>
              <a:gd name="connsiteY22" fmla="*/ 263719 h 354736"/>
              <a:gd name="connsiteX23" fmla="*/ 157595 w 352703"/>
              <a:gd name="connsiteY23" fmla="*/ 245625 h 354736"/>
              <a:gd name="connsiteX24" fmla="*/ 167651 w 352703"/>
              <a:gd name="connsiteY24" fmla="*/ 245625 h 354736"/>
              <a:gd name="connsiteX25" fmla="*/ 193366 w 352703"/>
              <a:gd name="connsiteY25" fmla="*/ 239592 h 354736"/>
              <a:gd name="connsiteX26" fmla="*/ 209671 w 352703"/>
              <a:gd name="connsiteY26" fmla="*/ 223646 h 354736"/>
              <a:gd name="connsiteX27" fmla="*/ 214843 w 352703"/>
              <a:gd name="connsiteY27" fmla="*/ 202456 h 354736"/>
              <a:gd name="connsiteX28" fmla="*/ 209096 w 352703"/>
              <a:gd name="connsiteY28" fmla="*/ 180907 h 354736"/>
              <a:gd name="connsiteX29" fmla="*/ 193366 w 352703"/>
              <a:gd name="connsiteY29" fmla="*/ 164961 h 354736"/>
              <a:gd name="connsiteX30" fmla="*/ 165999 w 352703"/>
              <a:gd name="connsiteY30" fmla="*/ 158424 h 354736"/>
              <a:gd name="connsiteX31" fmla="*/ 113994 w 352703"/>
              <a:gd name="connsiteY31" fmla="*/ 144417 h 354736"/>
              <a:gd name="connsiteX32" fmla="*/ 165783 w 352703"/>
              <a:gd name="connsiteY32" fmla="*/ 144417 h 354736"/>
              <a:gd name="connsiteX33" fmla="*/ 200405 w 352703"/>
              <a:gd name="connsiteY33" fmla="*/ 152822 h 354736"/>
              <a:gd name="connsiteX34" fmla="*/ 222457 w 352703"/>
              <a:gd name="connsiteY34" fmla="*/ 174083 h 354736"/>
              <a:gd name="connsiteX35" fmla="*/ 229640 w 352703"/>
              <a:gd name="connsiteY35" fmla="*/ 202456 h 354736"/>
              <a:gd name="connsiteX36" fmla="*/ 222457 w 352703"/>
              <a:gd name="connsiteY36" fmla="*/ 230254 h 354736"/>
              <a:gd name="connsiteX37" fmla="*/ 200549 w 352703"/>
              <a:gd name="connsiteY37" fmla="*/ 251803 h 354736"/>
              <a:gd name="connsiteX38" fmla="*/ 167651 w 352703"/>
              <a:gd name="connsiteY38" fmla="*/ 259632 h 354736"/>
              <a:gd name="connsiteX39" fmla="*/ 157595 w 352703"/>
              <a:gd name="connsiteY39" fmla="*/ 259632 h 354736"/>
              <a:gd name="connsiteX40" fmla="*/ 153285 w 352703"/>
              <a:gd name="connsiteY40" fmla="*/ 263727 h 354736"/>
              <a:gd name="connsiteX41" fmla="*/ 153285 w 352703"/>
              <a:gd name="connsiteY41" fmla="*/ 289370 h 354736"/>
              <a:gd name="connsiteX42" fmla="*/ 134465 w 352703"/>
              <a:gd name="connsiteY42" fmla="*/ 307543 h 354736"/>
              <a:gd name="connsiteX43" fmla="*/ 113994 w 352703"/>
              <a:gd name="connsiteY43" fmla="*/ 307543 h 354736"/>
              <a:gd name="connsiteX44" fmla="*/ 95175 w 352703"/>
              <a:gd name="connsiteY44" fmla="*/ 289370 h 354736"/>
              <a:gd name="connsiteX45" fmla="*/ 95175 w 352703"/>
              <a:gd name="connsiteY45" fmla="*/ 162519 h 354736"/>
              <a:gd name="connsiteX46" fmla="*/ 113994 w 352703"/>
              <a:gd name="connsiteY46" fmla="*/ 144417 h 354736"/>
              <a:gd name="connsiteX47" fmla="*/ 18891 w 352703"/>
              <a:gd name="connsiteY47" fmla="*/ 78765 h 354736"/>
              <a:gd name="connsiteX48" fmla="*/ 14653 w 352703"/>
              <a:gd name="connsiteY48" fmla="*/ 82859 h 354736"/>
              <a:gd name="connsiteX49" fmla="*/ 14653 w 352703"/>
              <a:gd name="connsiteY49" fmla="*/ 336561 h 354736"/>
              <a:gd name="connsiteX50" fmla="*/ 14653 w 352703"/>
              <a:gd name="connsiteY50" fmla="*/ 336705 h 354736"/>
              <a:gd name="connsiteX51" fmla="*/ 18891 w 352703"/>
              <a:gd name="connsiteY51" fmla="*/ 340656 h 354736"/>
              <a:gd name="connsiteX52" fmla="*/ 278196 w 352703"/>
              <a:gd name="connsiteY52" fmla="*/ 340656 h 354736"/>
              <a:gd name="connsiteX53" fmla="*/ 282434 w 352703"/>
              <a:gd name="connsiteY53" fmla="*/ 336561 h 354736"/>
              <a:gd name="connsiteX54" fmla="*/ 282434 w 352703"/>
              <a:gd name="connsiteY54" fmla="*/ 115614 h 354736"/>
              <a:gd name="connsiteX55" fmla="*/ 278196 w 352703"/>
              <a:gd name="connsiteY55" fmla="*/ 111519 h 354736"/>
              <a:gd name="connsiteX56" fmla="*/ 173827 w 352703"/>
              <a:gd name="connsiteY56" fmla="*/ 111519 h 354736"/>
              <a:gd name="connsiteX57" fmla="*/ 155511 w 352703"/>
              <a:gd name="connsiteY57" fmla="*/ 97153 h 354736"/>
              <a:gd name="connsiteX58" fmla="*/ 151848 w 352703"/>
              <a:gd name="connsiteY58" fmla="*/ 81926 h 354736"/>
              <a:gd name="connsiteX59" fmla="*/ 147681 w 352703"/>
              <a:gd name="connsiteY59" fmla="*/ 78765 h 354736"/>
              <a:gd name="connsiteX60" fmla="*/ 91367 w 352703"/>
              <a:gd name="connsiteY60" fmla="*/ 14262 h 354736"/>
              <a:gd name="connsiteX61" fmla="*/ 83681 w 352703"/>
              <a:gd name="connsiteY61" fmla="*/ 14837 h 354736"/>
              <a:gd name="connsiteX62" fmla="*/ 78581 w 352703"/>
              <a:gd name="connsiteY62" fmla="*/ 20511 h 354736"/>
              <a:gd name="connsiteX63" fmla="*/ 63641 w 352703"/>
              <a:gd name="connsiteY63" fmla="*/ 64399 h 354736"/>
              <a:gd name="connsiteX64" fmla="*/ 147681 w 352703"/>
              <a:gd name="connsiteY64" fmla="*/ 64399 h 354736"/>
              <a:gd name="connsiteX65" fmla="*/ 165998 w 352703"/>
              <a:gd name="connsiteY65" fmla="*/ 78765 h 354736"/>
              <a:gd name="connsiteX66" fmla="*/ 169661 w 352703"/>
              <a:gd name="connsiteY66" fmla="*/ 93993 h 354736"/>
              <a:gd name="connsiteX67" fmla="*/ 173827 w 352703"/>
              <a:gd name="connsiteY67" fmla="*/ 97153 h 354736"/>
              <a:gd name="connsiteX68" fmla="*/ 278196 w 352703"/>
              <a:gd name="connsiteY68" fmla="*/ 97153 h 354736"/>
              <a:gd name="connsiteX69" fmla="*/ 297015 w 352703"/>
              <a:gd name="connsiteY69" fmla="*/ 115326 h 354736"/>
              <a:gd name="connsiteX70" fmla="*/ 297015 w 352703"/>
              <a:gd name="connsiteY70" fmla="*/ 222352 h 354736"/>
              <a:gd name="connsiteX71" fmla="*/ 337658 w 352703"/>
              <a:gd name="connsiteY71" fmla="*/ 103154 h 354736"/>
              <a:gd name="connsiteX72" fmla="*/ 337671 w 352703"/>
              <a:gd name="connsiteY72" fmla="*/ 103331 h 354736"/>
              <a:gd name="connsiteX73" fmla="*/ 337671 w 352703"/>
              <a:gd name="connsiteY73" fmla="*/ 103115 h 354736"/>
              <a:gd name="connsiteX74" fmla="*/ 337658 w 352703"/>
              <a:gd name="connsiteY74" fmla="*/ 103154 h 354736"/>
              <a:gd name="connsiteX75" fmla="*/ 337096 w 352703"/>
              <a:gd name="connsiteY75" fmla="*/ 95645 h 354736"/>
              <a:gd name="connsiteX76" fmla="*/ 331206 w 352703"/>
              <a:gd name="connsiteY76" fmla="*/ 90761 h 354736"/>
              <a:gd name="connsiteX77" fmla="*/ 95892 w 352703"/>
              <a:gd name="connsiteY77" fmla="*/ 1189 h 354736"/>
              <a:gd name="connsiteX78" fmla="*/ 335731 w 352703"/>
              <a:gd name="connsiteY78" fmla="*/ 77400 h 354736"/>
              <a:gd name="connsiteX79" fmla="*/ 350097 w 352703"/>
              <a:gd name="connsiteY79" fmla="*/ 89324 h 354736"/>
              <a:gd name="connsiteX80" fmla="*/ 351462 w 352703"/>
              <a:gd name="connsiteY80" fmla="*/ 107497 h 354736"/>
              <a:gd name="connsiteX81" fmla="*/ 296943 w 352703"/>
              <a:gd name="connsiteY81" fmla="*/ 267318 h 354736"/>
              <a:gd name="connsiteX82" fmla="*/ 296943 w 352703"/>
              <a:gd name="connsiteY82" fmla="*/ 336561 h 354736"/>
              <a:gd name="connsiteX83" fmla="*/ 278124 w 352703"/>
              <a:gd name="connsiteY83" fmla="*/ 354734 h 354736"/>
              <a:gd name="connsiteX84" fmla="*/ 18819 w 352703"/>
              <a:gd name="connsiteY84" fmla="*/ 354734 h 354736"/>
              <a:gd name="connsiteX85" fmla="*/ 18747 w 352703"/>
              <a:gd name="connsiteY85" fmla="*/ 354734 h 354736"/>
              <a:gd name="connsiteX86" fmla="*/ 0 w 352703"/>
              <a:gd name="connsiteY86" fmla="*/ 336561 h 354736"/>
              <a:gd name="connsiteX87" fmla="*/ 0 w 352703"/>
              <a:gd name="connsiteY87" fmla="*/ 82859 h 354736"/>
              <a:gd name="connsiteX88" fmla="*/ 18819 w 352703"/>
              <a:gd name="connsiteY88" fmla="*/ 64686 h 354736"/>
              <a:gd name="connsiteX89" fmla="*/ 48197 w 352703"/>
              <a:gd name="connsiteY89" fmla="*/ 64686 h 354736"/>
              <a:gd name="connsiteX90" fmla="*/ 64718 w 352703"/>
              <a:gd name="connsiteY90" fmla="*/ 16345 h 354736"/>
              <a:gd name="connsiteX91" fmla="*/ 77001 w 352703"/>
              <a:gd name="connsiteY91" fmla="*/ 2553 h 354736"/>
              <a:gd name="connsiteX92" fmla="*/ 95892 w 352703"/>
              <a:gd name="connsiteY92" fmla="*/ 1189 h 354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352703" h="354736">
                <a:moveTo>
                  <a:pt x="157378" y="188306"/>
                </a:moveTo>
                <a:cubicBezTo>
                  <a:pt x="155130" y="188342"/>
                  <a:pt x="153320" y="190151"/>
                  <a:pt x="153284" y="192400"/>
                </a:cubicBezTo>
                <a:lnTo>
                  <a:pt x="153284" y="211650"/>
                </a:lnTo>
                <a:cubicBezTo>
                  <a:pt x="153363" y="213963"/>
                  <a:pt x="155281" y="215788"/>
                  <a:pt x="157594" y="215745"/>
                </a:cubicBezTo>
                <a:lnTo>
                  <a:pt x="163556" y="215745"/>
                </a:lnTo>
                <a:cubicBezTo>
                  <a:pt x="168153" y="215457"/>
                  <a:pt x="173612" y="214020"/>
                  <a:pt x="173756" y="201450"/>
                </a:cubicBezTo>
                <a:cubicBezTo>
                  <a:pt x="173397" y="194770"/>
                  <a:pt x="171098" y="188306"/>
                  <a:pt x="157378" y="188306"/>
                </a:cubicBezTo>
                <a:close/>
                <a:moveTo>
                  <a:pt x="157594" y="174227"/>
                </a:moveTo>
                <a:cubicBezTo>
                  <a:pt x="176700" y="174730"/>
                  <a:pt x="187547" y="184211"/>
                  <a:pt x="188337" y="200660"/>
                </a:cubicBezTo>
                <a:lnTo>
                  <a:pt x="188337" y="201091"/>
                </a:lnTo>
                <a:cubicBezTo>
                  <a:pt x="188122" y="224795"/>
                  <a:pt x="173037" y="229249"/>
                  <a:pt x="163986" y="229823"/>
                </a:cubicBezTo>
                <a:lnTo>
                  <a:pt x="157594" y="229823"/>
                </a:lnTo>
                <a:cubicBezTo>
                  <a:pt x="147387" y="229981"/>
                  <a:pt x="138968" y="221857"/>
                  <a:pt x="138775" y="211650"/>
                </a:cubicBezTo>
                <a:lnTo>
                  <a:pt x="138775" y="192400"/>
                </a:lnTo>
                <a:cubicBezTo>
                  <a:pt x="138968" y="182193"/>
                  <a:pt x="147387" y="174069"/>
                  <a:pt x="157594" y="174227"/>
                </a:cubicBezTo>
                <a:close/>
                <a:moveTo>
                  <a:pt x="113994" y="158424"/>
                </a:moveTo>
                <a:cubicBezTo>
                  <a:pt x="111695" y="158381"/>
                  <a:pt x="109792" y="160220"/>
                  <a:pt x="109756" y="162519"/>
                </a:cubicBezTo>
                <a:lnTo>
                  <a:pt x="109756" y="289370"/>
                </a:lnTo>
                <a:cubicBezTo>
                  <a:pt x="109799" y="291668"/>
                  <a:pt x="111695" y="293507"/>
                  <a:pt x="113994" y="293464"/>
                </a:cubicBezTo>
                <a:lnTo>
                  <a:pt x="134465" y="293464"/>
                </a:lnTo>
                <a:cubicBezTo>
                  <a:pt x="136778" y="293507"/>
                  <a:pt x="138696" y="291683"/>
                  <a:pt x="138775" y="289370"/>
                </a:cubicBezTo>
                <a:lnTo>
                  <a:pt x="138775" y="263727"/>
                </a:lnTo>
                <a:cubicBezTo>
                  <a:pt x="138775" y="263727"/>
                  <a:pt x="138775" y="263719"/>
                  <a:pt x="138775" y="263719"/>
                </a:cubicBezTo>
                <a:cubicBezTo>
                  <a:pt x="138976" y="253527"/>
                  <a:pt x="147402" y="245424"/>
                  <a:pt x="157595" y="245625"/>
                </a:cubicBezTo>
                <a:lnTo>
                  <a:pt x="167651" y="245625"/>
                </a:lnTo>
                <a:cubicBezTo>
                  <a:pt x="176593" y="245812"/>
                  <a:pt x="185436" y="243736"/>
                  <a:pt x="193366" y="239592"/>
                </a:cubicBezTo>
                <a:cubicBezTo>
                  <a:pt x="200247" y="235986"/>
                  <a:pt x="205914" y="230441"/>
                  <a:pt x="209671" y="223646"/>
                </a:cubicBezTo>
                <a:cubicBezTo>
                  <a:pt x="213219" y="217159"/>
                  <a:pt x="215001" y="209847"/>
                  <a:pt x="214843" y="202456"/>
                </a:cubicBezTo>
                <a:cubicBezTo>
                  <a:pt x="214850" y="194892"/>
                  <a:pt x="212868" y="187458"/>
                  <a:pt x="209096" y="180907"/>
                </a:cubicBezTo>
                <a:cubicBezTo>
                  <a:pt x="205404" y="174256"/>
                  <a:pt x="199967" y="168739"/>
                  <a:pt x="193366" y="164961"/>
                </a:cubicBezTo>
                <a:cubicBezTo>
                  <a:pt x="184926" y="160550"/>
                  <a:pt x="175523" y="158302"/>
                  <a:pt x="165999" y="158424"/>
                </a:cubicBezTo>
                <a:close/>
                <a:moveTo>
                  <a:pt x="113994" y="144417"/>
                </a:moveTo>
                <a:lnTo>
                  <a:pt x="165783" y="144417"/>
                </a:lnTo>
                <a:cubicBezTo>
                  <a:pt x="177843" y="144267"/>
                  <a:pt x="189753" y="147154"/>
                  <a:pt x="200405" y="152822"/>
                </a:cubicBezTo>
                <a:cubicBezTo>
                  <a:pt x="209542" y="157785"/>
                  <a:pt x="217163" y="165133"/>
                  <a:pt x="222457" y="174083"/>
                </a:cubicBezTo>
                <a:cubicBezTo>
                  <a:pt x="227291" y="182746"/>
                  <a:pt x="229769" y="192529"/>
                  <a:pt x="229640" y="202456"/>
                </a:cubicBezTo>
                <a:cubicBezTo>
                  <a:pt x="229704" y="212189"/>
                  <a:pt x="227226" y="221771"/>
                  <a:pt x="222457" y="230254"/>
                </a:cubicBezTo>
                <a:cubicBezTo>
                  <a:pt x="217400" y="239412"/>
                  <a:pt x="209786" y="246897"/>
                  <a:pt x="200549" y="251803"/>
                </a:cubicBezTo>
                <a:cubicBezTo>
                  <a:pt x="190435" y="257183"/>
                  <a:pt x="179108" y="259884"/>
                  <a:pt x="167651" y="259632"/>
                </a:cubicBezTo>
                <a:lnTo>
                  <a:pt x="157595" y="259632"/>
                </a:lnTo>
                <a:cubicBezTo>
                  <a:pt x="155282" y="259589"/>
                  <a:pt x="153364" y="261414"/>
                  <a:pt x="153285" y="263727"/>
                </a:cubicBezTo>
                <a:lnTo>
                  <a:pt x="153285" y="289370"/>
                </a:lnTo>
                <a:cubicBezTo>
                  <a:pt x="153091" y="299577"/>
                  <a:pt x="144672" y="307701"/>
                  <a:pt x="134465" y="307543"/>
                </a:cubicBezTo>
                <a:lnTo>
                  <a:pt x="113994" y="307543"/>
                </a:lnTo>
                <a:cubicBezTo>
                  <a:pt x="103801" y="307665"/>
                  <a:pt x="95411" y="299562"/>
                  <a:pt x="95175" y="289370"/>
                </a:cubicBezTo>
                <a:lnTo>
                  <a:pt x="95175" y="162519"/>
                </a:lnTo>
                <a:cubicBezTo>
                  <a:pt x="95411" y="152340"/>
                  <a:pt x="103816" y="144259"/>
                  <a:pt x="113994" y="144417"/>
                </a:cubicBezTo>
                <a:close/>
                <a:moveTo>
                  <a:pt x="18891" y="78765"/>
                </a:moveTo>
                <a:cubicBezTo>
                  <a:pt x="16592" y="78729"/>
                  <a:pt x="14725" y="80561"/>
                  <a:pt x="14653" y="82859"/>
                </a:cubicBezTo>
                <a:lnTo>
                  <a:pt x="14653" y="336561"/>
                </a:lnTo>
                <a:cubicBezTo>
                  <a:pt x="14653" y="336612"/>
                  <a:pt x="14653" y="336662"/>
                  <a:pt x="14653" y="336705"/>
                </a:cubicBezTo>
                <a:cubicBezTo>
                  <a:pt x="14725" y="338968"/>
                  <a:pt x="16664" y="340735"/>
                  <a:pt x="18891" y="340656"/>
                </a:cubicBezTo>
                <a:lnTo>
                  <a:pt x="278196" y="340656"/>
                </a:lnTo>
                <a:cubicBezTo>
                  <a:pt x="280494" y="340692"/>
                  <a:pt x="282398" y="338860"/>
                  <a:pt x="282434" y="336561"/>
                </a:cubicBezTo>
                <a:lnTo>
                  <a:pt x="282434" y="115614"/>
                </a:lnTo>
                <a:cubicBezTo>
                  <a:pt x="282354" y="113330"/>
                  <a:pt x="280480" y="111519"/>
                  <a:pt x="278196" y="111519"/>
                </a:cubicBezTo>
                <a:lnTo>
                  <a:pt x="173827" y="111519"/>
                </a:lnTo>
                <a:cubicBezTo>
                  <a:pt x="165093" y="111670"/>
                  <a:pt x="157450" y="105672"/>
                  <a:pt x="155511" y="97153"/>
                </a:cubicBezTo>
                <a:lnTo>
                  <a:pt x="151848" y="81926"/>
                </a:lnTo>
                <a:cubicBezTo>
                  <a:pt x="151352" y="80036"/>
                  <a:pt x="149635" y="78736"/>
                  <a:pt x="147681" y="78765"/>
                </a:cubicBezTo>
                <a:close/>
                <a:moveTo>
                  <a:pt x="91367" y="14262"/>
                </a:moveTo>
                <a:cubicBezTo>
                  <a:pt x="88853" y="13443"/>
                  <a:pt x="86051" y="13644"/>
                  <a:pt x="83681" y="14837"/>
                </a:cubicBezTo>
                <a:cubicBezTo>
                  <a:pt x="81311" y="15950"/>
                  <a:pt x="79443" y="18004"/>
                  <a:pt x="78581" y="20511"/>
                </a:cubicBezTo>
                <a:lnTo>
                  <a:pt x="63641" y="64399"/>
                </a:lnTo>
                <a:lnTo>
                  <a:pt x="147681" y="64399"/>
                </a:lnTo>
                <a:cubicBezTo>
                  <a:pt x="156387" y="64334"/>
                  <a:pt x="163986" y="70289"/>
                  <a:pt x="165998" y="78765"/>
                </a:cubicBezTo>
                <a:lnTo>
                  <a:pt x="169661" y="93993"/>
                </a:lnTo>
                <a:cubicBezTo>
                  <a:pt x="170135" y="95897"/>
                  <a:pt x="171866" y="97211"/>
                  <a:pt x="173827" y="97153"/>
                </a:cubicBezTo>
                <a:lnTo>
                  <a:pt x="278196" y="97153"/>
                </a:lnTo>
                <a:cubicBezTo>
                  <a:pt x="288388" y="97031"/>
                  <a:pt x="296778" y="105133"/>
                  <a:pt x="297015" y="115326"/>
                </a:cubicBezTo>
                <a:lnTo>
                  <a:pt x="297015" y="222352"/>
                </a:lnTo>
                <a:lnTo>
                  <a:pt x="337658" y="103154"/>
                </a:lnTo>
                <a:lnTo>
                  <a:pt x="337671" y="103331"/>
                </a:lnTo>
                <a:lnTo>
                  <a:pt x="337671" y="103115"/>
                </a:lnTo>
                <a:lnTo>
                  <a:pt x="337658" y="103154"/>
                </a:lnTo>
                <a:lnTo>
                  <a:pt x="337096" y="95645"/>
                </a:lnTo>
                <a:cubicBezTo>
                  <a:pt x="335882" y="93282"/>
                  <a:pt x="333749" y="91522"/>
                  <a:pt x="331206" y="90761"/>
                </a:cubicBezTo>
                <a:close/>
                <a:moveTo>
                  <a:pt x="95892" y="1189"/>
                </a:moveTo>
                <a:lnTo>
                  <a:pt x="335731" y="77400"/>
                </a:lnTo>
                <a:cubicBezTo>
                  <a:pt x="341923" y="79289"/>
                  <a:pt x="347102" y="83585"/>
                  <a:pt x="350097" y="89324"/>
                </a:cubicBezTo>
                <a:cubicBezTo>
                  <a:pt x="353014" y="94941"/>
                  <a:pt x="353502" y="101506"/>
                  <a:pt x="351462" y="107497"/>
                </a:cubicBezTo>
                <a:lnTo>
                  <a:pt x="296943" y="267318"/>
                </a:lnTo>
                <a:lnTo>
                  <a:pt x="296943" y="336561"/>
                </a:lnTo>
                <a:cubicBezTo>
                  <a:pt x="296749" y="346768"/>
                  <a:pt x="288331" y="354892"/>
                  <a:pt x="278124" y="354734"/>
                </a:cubicBezTo>
                <a:lnTo>
                  <a:pt x="18819" y="354734"/>
                </a:lnTo>
                <a:cubicBezTo>
                  <a:pt x="18819" y="354734"/>
                  <a:pt x="18747" y="354734"/>
                  <a:pt x="18747" y="354734"/>
                </a:cubicBezTo>
                <a:cubicBezTo>
                  <a:pt x="8547" y="354892"/>
                  <a:pt x="143" y="346754"/>
                  <a:pt x="0" y="336561"/>
                </a:cubicBezTo>
                <a:lnTo>
                  <a:pt x="0" y="82859"/>
                </a:lnTo>
                <a:cubicBezTo>
                  <a:pt x="215" y="72652"/>
                  <a:pt x="8619" y="64528"/>
                  <a:pt x="18819" y="64686"/>
                </a:cubicBezTo>
                <a:lnTo>
                  <a:pt x="48197" y="64686"/>
                </a:lnTo>
                <a:lnTo>
                  <a:pt x="64718" y="16345"/>
                </a:lnTo>
                <a:cubicBezTo>
                  <a:pt x="66801" y="10290"/>
                  <a:pt x="71255" y="5319"/>
                  <a:pt x="77001" y="2553"/>
                </a:cubicBezTo>
                <a:cubicBezTo>
                  <a:pt x="82891" y="-291"/>
                  <a:pt x="89643" y="-779"/>
                  <a:pt x="95892" y="1189"/>
                </a:cubicBezTo>
                <a:close/>
              </a:path>
            </a:pathLst>
          </a:custGeom>
          <a:noFill/>
          <a:ln w="12700" cap="flat">
            <a:solidFill>
              <a:schemeClr val="accent3"/>
            </a:solidFill>
            <a:prstDash val="solid"/>
            <a:miter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59" name="任意多边形: 形状 258"/>
          <p:cNvSpPr/>
          <p:nvPr/>
        </p:nvSpPr>
        <p:spPr>
          <a:xfrm>
            <a:off x="4527550" y="4500880"/>
            <a:ext cx="668655" cy="621030"/>
          </a:xfrm>
          <a:custGeom>
            <a:avLst/>
            <a:gdLst>
              <a:gd name="connsiteX0" fmla="*/ 220879 w 364538"/>
              <a:gd name="connsiteY0" fmla="*/ 143874 h 344566"/>
              <a:gd name="connsiteX1" fmla="*/ 209315 w 364538"/>
              <a:gd name="connsiteY1" fmla="*/ 155726 h 344566"/>
              <a:gd name="connsiteX2" fmla="*/ 220879 w 364538"/>
              <a:gd name="connsiteY2" fmla="*/ 167649 h 344566"/>
              <a:gd name="connsiteX3" fmla="*/ 232516 w 364538"/>
              <a:gd name="connsiteY3" fmla="*/ 155726 h 344566"/>
              <a:gd name="connsiteX4" fmla="*/ 220879 w 364538"/>
              <a:gd name="connsiteY4" fmla="*/ 143874 h 344566"/>
              <a:gd name="connsiteX5" fmla="*/ 153574 w 364538"/>
              <a:gd name="connsiteY5" fmla="*/ 143874 h 344566"/>
              <a:gd name="connsiteX6" fmla="*/ 142010 w 364538"/>
              <a:gd name="connsiteY6" fmla="*/ 155726 h 344566"/>
              <a:gd name="connsiteX7" fmla="*/ 153574 w 364538"/>
              <a:gd name="connsiteY7" fmla="*/ 167649 h 344566"/>
              <a:gd name="connsiteX8" fmla="*/ 165139 w 364538"/>
              <a:gd name="connsiteY8" fmla="*/ 155726 h 344566"/>
              <a:gd name="connsiteX9" fmla="*/ 153574 w 364538"/>
              <a:gd name="connsiteY9" fmla="*/ 143874 h 344566"/>
              <a:gd name="connsiteX10" fmla="*/ 85982 w 364538"/>
              <a:gd name="connsiteY10" fmla="*/ 143874 h 344566"/>
              <a:gd name="connsiteX11" fmla="*/ 74418 w 364538"/>
              <a:gd name="connsiteY11" fmla="*/ 155726 h 344566"/>
              <a:gd name="connsiteX12" fmla="*/ 85982 w 364538"/>
              <a:gd name="connsiteY12" fmla="*/ 167649 h 344566"/>
              <a:gd name="connsiteX13" fmla="*/ 97619 w 364538"/>
              <a:gd name="connsiteY13" fmla="*/ 155726 h 344566"/>
              <a:gd name="connsiteX14" fmla="*/ 85982 w 364538"/>
              <a:gd name="connsiteY14" fmla="*/ 143874 h 344566"/>
              <a:gd name="connsiteX15" fmla="*/ 220879 w 364538"/>
              <a:gd name="connsiteY15" fmla="*/ 129508 h 344566"/>
              <a:gd name="connsiteX16" fmla="*/ 246882 w 364538"/>
              <a:gd name="connsiteY16" fmla="*/ 155726 h 344566"/>
              <a:gd name="connsiteX17" fmla="*/ 220879 w 364538"/>
              <a:gd name="connsiteY17" fmla="*/ 182015 h 344566"/>
              <a:gd name="connsiteX18" fmla="*/ 194949 w 364538"/>
              <a:gd name="connsiteY18" fmla="*/ 155726 h 344566"/>
              <a:gd name="connsiteX19" fmla="*/ 220879 w 364538"/>
              <a:gd name="connsiteY19" fmla="*/ 129508 h 344566"/>
              <a:gd name="connsiteX20" fmla="*/ 153574 w 364538"/>
              <a:gd name="connsiteY20" fmla="*/ 129508 h 344566"/>
              <a:gd name="connsiteX21" fmla="*/ 179505 w 364538"/>
              <a:gd name="connsiteY21" fmla="*/ 155726 h 344566"/>
              <a:gd name="connsiteX22" fmla="*/ 153574 w 364538"/>
              <a:gd name="connsiteY22" fmla="*/ 182015 h 344566"/>
              <a:gd name="connsiteX23" fmla="*/ 127644 w 364538"/>
              <a:gd name="connsiteY23" fmla="*/ 155726 h 344566"/>
              <a:gd name="connsiteX24" fmla="*/ 153574 w 364538"/>
              <a:gd name="connsiteY24" fmla="*/ 129508 h 344566"/>
              <a:gd name="connsiteX25" fmla="*/ 85982 w 364538"/>
              <a:gd name="connsiteY25" fmla="*/ 129508 h 344566"/>
              <a:gd name="connsiteX26" fmla="*/ 111985 w 364538"/>
              <a:gd name="connsiteY26" fmla="*/ 155726 h 344566"/>
              <a:gd name="connsiteX27" fmla="*/ 85982 w 364538"/>
              <a:gd name="connsiteY27" fmla="*/ 182015 h 344566"/>
              <a:gd name="connsiteX28" fmla="*/ 60052 w 364538"/>
              <a:gd name="connsiteY28" fmla="*/ 155726 h 344566"/>
              <a:gd name="connsiteX29" fmla="*/ 85982 w 364538"/>
              <a:gd name="connsiteY29" fmla="*/ 129508 h 344566"/>
              <a:gd name="connsiteX30" fmla="*/ 277840 w 364538"/>
              <a:gd name="connsiteY30" fmla="*/ 64718 h 344566"/>
              <a:gd name="connsiteX31" fmla="*/ 306571 w 364538"/>
              <a:gd name="connsiteY31" fmla="*/ 142653 h 344566"/>
              <a:gd name="connsiteX32" fmla="*/ 306571 w 364538"/>
              <a:gd name="connsiteY32" fmla="*/ 144521 h 344566"/>
              <a:gd name="connsiteX33" fmla="*/ 307074 w 364538"/>
              <a:gd name="connsiteY33" fmla="*/ 155726 h 344566"/>
              <a:gd name="connsiteX34" fmla="*/ 153431 w 364538"/>
              <a:gd name="connsiteY34" fmla="*/ 311597 h 344566"/>
              <a:gd name="connsiteX35" fmla="*/ 141650 w 364538"/>
              <a:gd name="connsiteY35" fmla="*/ 311166 h 344566"/>
              <a:gd name="connsiteX36" fmla="*/ 210966 w 364538"/>
              <a:gd name="connsiteY36" fmla="*/ 330057 h 344566"/>
              <a:gd name="connsiteX37" fmla="*/ 288614 w 364538"/>
              <a:gd name="connsiteY37" fmla="*/ 306066 h 344566"/>
              <a:gd name="connsiteX38" fmla="*/ 290625 w 364538"/>
              <a:gd name="connsiteY38" fmla="*/ 304629 h 344566"/>
              <a:gd name="connsiteX39" fmla="*/ 324529 w 364538"/>
              <a:gd name="connsiteY39" fmla="*/ 306856 h 344566"/>
              <a:gd name="connsiteX40" fmla="*/ 328839 w 364538"/>
              <a:gd name="connsiteY40" fmla="*/ 304988 h 344566"/>
              <a:gd name="connsiteX41" fmla="*/ 328623 w 364538"/>
              <a:gd name="connsiteY41" fmla="*/ 304988 h 344566"/>
              <a:gd name="connsiteX42" fmla="*/ 330203 w 364538"/>
              <a:gd name="connsiteY42" fmla="*/ 300319 h 344566"/>
              <a:gd name="connsiteX43" fmla="*/ 323020 w 364538"/>
              <a:gd name="connsiteY43" fmla="*/ 272306 h 344566"/>
              <a:gd name="connsiteX44" fmla="*/ 324816 w 364538"/>
              <a:gd name="connsiteY44" fmla="*/ 269648 h 344566"/>
              <a:gd name="connsiteX45" fmla="*/ 349669 w 364538"/>
              <a:gd name="connsiteY45" fmla="*/ 188553 h 344566"/>
              <a:gd name="connsiteX46" fmla="*/ 277840 w 364538"/>
              <a:gd name="connsiteY46" fmla="*/ 64718 h 344566"/>
              <a:gd name="connsiteX47" fmla="*/ 153861 w 364538"/>
              <a:gd name="connsiteY47" fmla="*/ 14222 h 344566"/>
              <a:gd name="connsiteX48" fmla="*/ 14656 w 364538"/>
              <a:gd name="connsiteY48" fmla="*/ 155726 h 344566"/>
              <a:gd name="connsiteX49" fmla="*/ 40012 w 364538"/>
              <a:gd name="connsiteY49" fmla="*/ 236966 h 344566"/>
              <a:gd name="connsiteX50" fmla="*/ 41807 w 364538"/>
              <a:gd name="connsiteY50" fmla="*/ 239623 h 344566"/>
              <a:gd name="connsiteX51" fmla="*/ 34624 w 364538"/>
              <a:gd name="connsiteY51" fmla="*/ 267637 h 344566"/>
              <a:gd name="connsiteX52" fmla="*/ 35702 w 364538"/>
              <a:gd name="connsiteY52" fmla="*/ 272234 h 344566"/>
              <a:gd name="connsiteX53" fmla="*/ 40012 w 364538"/>
              <a:gd name="connsiteY53" fmla="*/ 274030 h 344566"/>
              <a:gd name="connsiteX54" fmla="*/ 73915 w 364538"/>
              <a:gd name="connsiteY54" fmla="*/ 271803 h 344566"/>
              <a:gd name="connsiteX55" fmla="*/ 76070 w 364538"/>
              <a:gd name="connsiteY55" fmla="*/ 273168 h 344566"/>
              <a:gd name="connsiteX56" fmla="*/ 111985 w 364538"/>
              <a:gd name="connsiteY56" fmla="*/ 290694 h 344566"/>
              <a:gd name="connsiteX57" fmla="*/ 114786 w 364538"/>
              <a:gd name="connsiteY57" fmla="*/ 291484 h 344566"/>
              <a:gd name="connsiteX58" fmla="*/ 143518 w 364538"/>
              <a:gd name="connsiteY58" fmla="*/ 296800 h 344566"/>
              <a:gd name="connsiteX59" fmla="*/ 153431 w 364538"/>
              <a:gd name="connsiteY59" fmla="*/ 297159 h 344566"/>
              <a:gd name="connsiteX60" fmla="*/ 292636 w 364538"/>
              <a:gd name="connsiteY60" fmla="*/ 155654 h 344566"/>
              <a:gd name="connsiteX61" fmla="*/ 274176 w 364538"/>
              <a:gd name="connsiteY61" fmla="*/ 85549 h 344566"/>
              <a:gd name="connsiteX62" fmla="*/ 266993 w 364538"/>
              <a:gd name="connsiteY62" fmla="*/ 73625 h 344566"/>
              <a:gd name="connsiteX63" fmla="*/ 266203 w 364538"/>
              <a:gd name="connsiteY63" fmla="*/ 72547 h 344566"/>
              <a:gd name="connsiteX64" fmla="*/ 258158 w 364538"/>
              <a:gd name="connsiteY64" fmla="*/ 62348 h 344566"/>
              <a:gd name="connsiteX65" fmla="*/ 256865 w 364538"/>
              <a:gd name="connsiteY65" fmla="*/ 60911 h 344566"/>
              <a:gd name="connsiteX66" fmla="*/ 248102 w 364538"/>
              <a:gd name="connsiteY66" fmla="*/ 51932 h 344566"/>
              <a:gd name="connsiteX67" fmla="*/ 153861 w 364538"/>
              <a:gd name="connsiteY67" fmla="*/ 14222 h 344566"/>
              <a:gd name="connsiteX68" fmla="*/ 153574 w 364538"/>
              <a:gd name="connsiteY68" fmla="*/ 0 h 344566"/>
              <a:gd name="connsiteX69" fmla="*/ 255860 w 364538"/>
              <a:gd name="connsiteY69" fmla="*/ 39793 h 344566"/>
              <a:gd name="connsiteX70" fmla="*/ 364538 w 364538"/>
              <a:gd name="connsiteY70" fmla="*/ 188553 h 344566"/>
              <a:gd name="connsiteX71" fmla="*/ 338464 w 364538"/>
              <a:gd name="connsiteY71" fmla="*/ 275251 h 344566"/>
              <a:gd name="connsiteX72" fmla="*/ 343420 w 364538"/>
              <a:gd name="connsiteY72" fmla="*/ 296943 h 344566"/>
              <a:gd name="connsiteX73" fmla="*/ 339469 w 364538"/>
              <a:gd name="connsiteY73" fmla="*/ 314182 h 344566"/>
              <a:gd name="connsiteX74" fmla="*/ 323164 w 364538"/>
              <a:gd name="connsiteY74" fmla="*/ 321365 h 344566"/>
              <a:gd name="connsiteX75" fmla="*/ 294432 w 364538"/>
              <a:gd name="connsiteY75" fmla="*/ 319426 h 344566"/>
              <a:gd name="connsiteX76" fmla="*/ 210751 w 364538"/>
              <a:gd name="connsiteY76" fmla="*/ 344566 h 344566"/>
              <a:gd name="connsiteX77" fmla="*/ 109040 w 364538"/>
              <a:gd name="connsiteY77" fmla="*/ 305132 h 344566"/>
              <a:gd name="connsiteX78" fmla="*/ 69677 w 364538"/>
              <a:gd name="connsiteY78" fmla="*/ 286600 h 344566"/>
              <a:gd name="connsiteX79" fmla="*/ 40946 w 364538"/>
              <a:gd name="connsiteY79" fmla="*/ 288539 h 344566"/>
              <a:gd name="connsiteX80" fmla="*/ 24640 w 364538"/>
              <a:gd name="connsiteY80" fmla="*/ 281356 h 344566"/>
              <a:gd name="connsiteX81" fmla="*/ 20690 w 364538"/>
              <a:gd name="connsiteY81" fmla="*/ 264117 h 344566"/>
              <a:gd name="connsiteX82" fmla="*/ 26077 w 364538"/>
              <a:gd name="connsiteY82" fmla="*/ 242568 h 344566"/>
              <a:gd name="connsiteX83" fmla="*/ 3 w 364538"/>
              <a:gd name="connsiteY83" fmla="*/ 155870 h 344566"/>
              <a:gd name="connsiteX84" fmla="*/ 153574 w 364538"/>
              <a:gd name="connsiteY84" fmla="*/ 0 h 344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364538" h="344566">
                <a:moveTo>
                  <a:pt x="220879" y="143874"/>
                </a:moveTo>
                <a:cubicBezTo>
                  <a:pt x="214415" y="143953"/>
                  <a:pt x="209236" y="149261"/>
                  <a:pt x="209315" y="155726"/>
                </a:cubicBezTo>
                <a:cubicBezTo>
                  <a:pt x="209236" y="162205"/>
                  <a:pt x="214401" y="167534"/>
                  <a:pt x="220879" y="167649"/>
                </a:cubicBezTo>
                <a:cubicBezTo>
                  <a:pt x="227366" y="167534"/>
                  <a:pt x="232559" y="162219"/>
                  <a:pt x="232516" y="155726"/>
                </a:cubicBezTo>
                <a:cubicBezTo>
                  <a:pt x="232559" y="149246"/>
                  <a:pt x="227358" y="143953"/>
                  <a:pt x="220879" y="143874"/>
                </a:cubicBezTo>
                <a:close/>
                <a:moveTo>
                  <a:pt x="153574" y="143874"/>
                </a:moveTo>
                <a:cubicBezTo>
                  <a:pt x="147110" y="143953"/>
                  <a:pt x="141931" y="149261"/>
                  <a:pt x="142010" y="155726"/>
                </a:cubicBezTo>
                <a:cubicBezTo>
                  <a:pt x="141931" y="162205"/>
                  <a:pt x="147096" y="167534"/>
                  <a:pt x="153574" y="167649"/>
                </a:cubicBezTo>
                <a:cubicBezTo>
                  <a:pt x="160053" y="167534"/>
                  <a:pt x="165218" y="162205"/>
                  <a:pt x="165139" y="155726"/>
                </a:cubicBezTo>
                <a:cubicBezTo>
                  <a:pt x="165218" y="149261"/>
                  <a:pt x="160039" y="143953"/>
                  <a:pt x="153574" y="143874"/>
                </a:cubicBezTo>
                <a:close/>
                <a:moveTo>
                  <a:pt x="85982" y="143874"/>
                </a:moveTo>
                <a:cubicBezTo>
                  <a:pt x="79518" y="143953"/>
                  <a:pt x="74339" y="149261"/>
                  <a:pt x="74418" y="155726"/>
                </a:cubicBezTo>
                <a:cubicBezTo>
                  <a:pt x="74339" y="162205"/>
                  <a:pt x="79504" y="167534"/>
                  <a:pt x="85982" y="167649"/>
                </a:cubicBezTo>
                <a:cubicBezTo>
                  <a:pt x="92469" y="167534"/>
                  <a:pt x="97662" y="162219"/>
                  <a:pt x="97619" y="155726"/>
                </a:cubicBezTo>
                <a:cubicBezTo>
                  <a:pt x="97662" y="149246"/>
                  <a:pt x="92462" y="143953"/>
                  <a:pt x="85982" y="143874"/>
                </a:cubicBezTo>
                <a:close/>
                <a:moveTo>
                  <a:pt x="220879" y="129508"/>
                </a:moveTo>
                <a:cubicBezTo>
                  <a:pt x="235288" y="129587"/>
                  <a:pt x="246925" y="141316"/>
                  <a:pt x="246882" y="155726"/>
                </a:cubicBezTo>
                <a:cubicBezTo>
                  <a:pt x="246961" y="170164"/>
                  <a:pt x="235317" y="181936"/>
                  <a:pt x="220879" y="182015"/>
                </a:cubicBezTo>
                <a:cubicBezTo>
                  <a:pt x="206471" y="181893"/>
                  <a:pt x="194870" y="170135"/>
                  <a:pt x="194949" y="155726"/>
                </a:cubicBezTo>
                <a:cubicBezTo>
                  <a:pt x="194906" y="141338"/>
                  <a:pt x="206492" y="129623"/>
                  <a:pt x="220879" y="129508"/>
                </a:cubicBezTo>
                <a:close/>
                <a:moveTo>
                  <a:pt x="153574" y="129508"/>
                </a:moveTo>
                <a:cubicBezTo>
                  <a:pt x="167962" y="129630"/>
                  <a:pt x="179548" y="141338"/>
                  <a:pt x="179505" y="155726"/>
                </a:cubicBezTo>
                <a:cubicBezTo>
                  <a:pt x="179584" y="170135"/>
                  <a:pt x="167983" y="181900"/>
                  <a:pt x="153574" y="182015"/>
                </a:cubicBezTo>
                <a:cubicBezTo>
                  <a:pt x="139166" y="181900"/>
                  <a:pt x="127565" y="170135"/>
                  <a:pt x="127644" y="155726"/>
                </a:cubicBezTo>
                <a:cubicBezTo>
                  <a:pt x="127601" y="141338"/>
                  <a:pt x="139194" y="129623"/>
                  <a:pt x="153574" y="129508"/>
                </a:cubicBezTo>
                <a:close/>
                <a:moveTo>
                  <a:pt x="85982" y="129508"/>
                </a:moveTo>
                <a:cubicBezTo>
                  <a:pt x="100392" y="129587"/>
                  <a:pt x="112028" y="141316"/>
                  <a:pt x="111985" y="155726"/>
                </a:cubicBezTo>
                <a:cubicBezTo>
                  <a:pt x="112028" y="170149"/>
                  <a:pt x="100406" y="181900"/>
                  <a:pt x="85982" y="182015"/>
                </a:cubicBezTo>
                <a:cubicBezTo>
                  <a:pt x="71574" y="181900"/>
                  <a:pt x="59973" y="170135"/>
                  <a:pt x="60052" y="155726"/>
                </a:cubicBezTo>
                <a:cubicBezTo>
                  <a:pt x="60009" y="141338"/>
                  <a:pt x="71602" y="129623"/>
                  <a:pt x="85982" y="129508"/>
                </a:cubicBezTo>
                <a:close/>
                <a:moveTo>
                  <a:pt x="277840" y="64718"/>
                </a:moveTo>
                <a:cubicBezTo>
                  <a:pt x="294288" y="87625"/>
                  <a:pt x="304215" y="114554"/>
                  <a:pt x="306571" y="142653"/>
                </a:cubicBezTo>
                <a:cubicBezTo>
                  <a:pt x="306607" y="143278"/>
                  <a:pt x="306607" y="143896"/>
                  <a:pt x="306571" y="144521"/>
                </a:cubicBezTo>
                <a:cubicBezTo>
                  <a:pt x="307074" y="148543"/>
                  <a:pt x="307074" y="151919"/>
                  <a:pt x="307074" y="155726"/>
                </a:cubicBezTo>
                <a:cubicBezTo>
                  <a:pt x="307635" y="241175"/>
                  <a:pt x="238879" y="310921"/>
                  <a:pt x="153431" y="311597"/>
                </a:cubicBezTo>
                <a:cubicBezTo>
                  <a:pt x="149480" y="311597"/>
                  <a:pt x="145529" y="311166"/>
                  <a:pt x="141650" y="311166"/>
                </a:cubicBezTo>
                <a:cubicBezTo>
                  <a:pt x="162668" y="323513"/>
                  <a:pt x="186594" y="330035"/>
                  <a:pt x="210966" y="330057"/>
                </a:cubicBezTo>
                <a:cubicBezTo>
                  <a:pt x="238678" y="330064"/>
                  <a:pt x="265743" y="321703"/>
                  <a:pt x="288614" y="306066"/>
                </a:cubicBezTo>
                <a:lnTo>
                  <a:pt x="290625" y="304629"/>
                </a:lnTo>
                <a:lnTo>
                  <a:pt x="324529" y="306856"/>
                </a:lnTo>
                <a:cubicBezTo>
                  <a:pt x="326181" y="306956"/>
                  <a:pt x="327783" y="306267"/>
                  <a:pt x="328839" y="304988"/>
                </a:cubicBezTo>
                <a:lnTo>
                  <a:pt x="328623" y="304988"/>
                </a:lnTo>
                <a:cubicBezTo>
                  <a:pt x="329937" y="303825"/>
                  <a:pt x="330541" y="302043"/>
                  <a:pt x="330203" y="300319"/>
                </a:cubicBezTo>
                <a:lnTo>
                  <a:pt x="323020" y="272306"/>
                </a:lnTo>
                <a:lnTo>
                  <a:pt x="324816" y="269648"/>
                </a:lnTo>
                <a:cubicBezTo>
                  <a:pt x="341157" y="245772"/>
                  <a:pt x="349827" y="217485"/>
                  <a:pt x="349669" y="188553"/>
                </a:cubicBezTo>
                <a:cubicBezTo>
                  <a:pt x="349698" y="137374"/>
                  <a:pt x="322281" y="90103"/>
                  <a:pt x="277840" y="64718"/>
                </a:cubicBezTo>
                <a:close/>
                <a:moveTo>
                  <a:pt x="153861" y="14222"/>
                </a:moveTo>
                <a:cubicBezTo>
                  <a:pt x="76379" y="14933"/>
                  <a:pt x="14095" y="78244"/>
                  <a:pt x="14656" y="155726"/>
                </a:cubicBezTo>
                <a:cubicBezTo>
                  <a:pt x="14591" y="184760"/>
                  <a:pt x="23448" y="213118"/>
                  <a:pt x="40012" y="236966"/>
                </a:cubicBezTo>
                <a:lnTo>
                  <a:pt x="41807" y="239623"/>
                </a:lnTo>
                <a:lnTo>
                  <a:pt x="34624" y="267637"/>
                </a:lnTo>
                <a:cubicBezTo>
                  <a:pt x="34208" y="269253"/>
                  <a:pt x="34610" y="270970"/>
                  <a:pt x="35702" y="272234"/>
                </a:cubicBezTo>
                <a:cubicBezTo>
                  <a:pt x="36794" y="273455"/>
                  <a:pt x="38374" y="274116"/>
                  <a:pt x="40012" y="274030"/>
                </a:cubicBezTo>
                <a:lnTo>
                  <a:pt x="73915" y="271803"/>
                </a:lnTo>
                <a:lnTo>
                  <a:pt x="76070" y="273168"/>
                </a:lnTo>
                <a:cubicBezTo>
                  <a:pt x="87146" y="280681"/>
                  <a:pt x="99242" y="286585"/>
                  <a:pt x="111985" y="290694"/>
                </a:cubicBezTo>
                <a:lnTo>
                  <a:pt x="114786" y="291484"/>
                </a:lnTo>
                <a:cubicBezTo>
                  <a:pt x="124153" y="294257"/>
                  <a:pt x="133778" y="296038"/>
                  <a:pt x="143518" y="296800"/>
                </a:cubicBezTo>
                <a:cubicBezTo>
                  <a:pt x="146822" y="297159"/>
                  <a:pt x="150127" y="297159"/>
                  <a:pt x="153431" y="297159"/>
                </a:cubicBezTo>
                <a:cubicBezTo>
                  <a:pt x="230899" y="296412"/>
                  <a:pt x="293154" y="233122"/>
                  <a:pt x="292636" y="155654"/>
                </a:cubicBezTo>
                <a:cubicBezTo>
                  <a:pt x="292579" y="131089"/>
                  <a:pt x="286222" y="106954"/>
                  <a:pt x="274176" y="85549"/>
                </a:cubicBezTo>
                <a:cubicBezTo>
                  <a:pt x="272237" y="81454"/>
                  <a:pt x="269651" y="77432"/>
                  <a:pt x="266993" y="73625"/>
                </a:cubicBezTo>
                <a:lnTo>
                  <a:pt x="266203" y="72547"/>
                </a:lnTo>
                <a:cubicBezTo>
                  <a:pt x="263689" y="69028"/>
                  <a:pt x="261032" y="65652"/>
                  <a:pt x="258158" y="62348"/>
                </a:cubicBezTo>
                <a:lnTo>
                  <a:pt x="256865" y="60911"/>
                </a:lnTo>
                <a:cubicBezTo>
                  <a:pt x="254064" y="57751"/>
                  <a:pt x="251191" y="54806"/>
                  <a:pt x="248102" y="51932"/>
                </a:cubicBezTo>
                <a:cubicBezTo>
                  <a:pt x="222674" y="27762"/>
                  <a:pt x="188943" y="14265"/>
                  <a:pt x="153861" y="14222"/>
                </a:cubicBezTo>
                <a:close/>
                <a:moveTo>
                  <a:pt x="153574" y="0"/>
                </a:moveTo>
                <a:cubicBezTo>
                  <a:pt x="191443" y="14"/>
                  <a:pt x="227939" y="14207"/>
                  <a:pt x="255860" y="39793"/>
                </a:cubicBezTo>
                <a:cubicBezTo>
                  <a:pt x="320564" y="60495"/>
                  <a:pt x="364487" y="120616"/>
                  <a:pt x="364538" y="188553"/>
                </a:cubicBezTo>
                <a:cubicBezTo>
                  <a:pt x="364595" y="219396"/>
                  <a:pt x="355523" y="249557"/>
                  <a:pt x="338464" y="275251"/>
                </a:cubicBezTo>
                <a:lnTo>
                  <a:pt x="343420" y="296943"/>
                </a:lnTo>
                <a:cubicBezTo>
                  <a:pt x="344943" y="302992"/>
                  <a:pt x="343470" y="309399"/>
                  <a:pt x="339469" y="314182"/>
                </a:cubicBezTo>
                <a:cubicBezTo>
                  <a:pt x="335511" y="319067"/>
                  <a:pt x="329442" y="321746"/>
                  <a:pt x="323164" y="321365"/>
                </a:cubicBezTo>
                <a:lnTo>
                  <a:pt x="294432" y="319426"/>
                </a:lnTo>
                <a:cubicBezTo>
                  <a:pt x="269615" y="335853"/>
                  <a:pt x="240509" y="344595"/>
                  <a:pt x="210751" y="344566"/>
                </a:cubicBezTo>
                <a:cubicBezTo>
                  <a:pt x="173134" y="344487"/>
                  <a:pt x="136881" y="330430"/>
                  <a:pt x="109040" y="305132"/>
                </a:cubicBezTo>
                <a:cubicBezTo>
                  <a:pt x="95105" y="300865"/>
                  <a:pt x="81845" y="294623"/>
                  <a:pt x="69677" y="286600"/>
                </a:cubicBezTo>
                <a:lnTo>
                  <a:pt x="40946" y="288539"/>
                </a:lnTo>
                <a:cubicBezTo>
                  <a:pt x="34667" y="288920"/>
                  <a:pt x="28598" y="286241"/>
                  <a:pt x="24640" y="281356"/>
                </a:cubicBezTo>
                <a:cubicBezTo>
                  <a:pt x="20625" y="276580"/>
                  <a:pt x="19159" y="270165"/>
                  <a:pt x="20690" y="264117"/>
                </a:cubicBezTo>
                <a:lnTo>
                  <a:pt x="26077" y="242568"/>
                </a:lnTo>
                <a:cubicBezTo>
                  <a:pt x="9017" y="216875"/>
                  <a:pt x="-55" y="186713"/>
                  <a:pt x="3" y="155870"/>
                </a:cubicBezTo>
                <a:cubicBezTo>
                  <a:pt x="-515" y="70465"/>
                  <a:pt x="68176" y="754"/>
                  <a:pt x="153574" y="0"/>
                </a:cubicBezTo>
                <a:close/>
              </a:path>
            </a:pathLst>
          </a:custGeom>
          <a:noFill/>
          <a:ln w="12700" cap="flat">
            <a:solidFill>
              <a:schemeClr val="accent3"/>
            </a:solidFill>
            <a:prstDash val="solid"/>
            <a:miter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58" name="任意多边形: 形状 257"/>
          <p:cNvSpPr/>
          <p:nvPr/>
        </p:nvSpPr>
        <p:spPr>
          <a:xfrm>
            <a:off x="6993255" y="2630805"/>
            <a:ext cx="660400" cy="680720"/>
          </a:xfrm>
          <a:custGeom>
            <a:avLst/>
            <a:gdLst>
              <a:gd name="connsiteX0" fmla="*/ 359076 w 359275"/>
              <a:gd name="connsiteY0" fmla="*/ 156537 h 344444"/>
              <a:gd name="connsiteX1" fmla="*/ 349523 w 359275"/>
              <a:gd name="connsiteY1" fmla="*/ 220321 h 344444"/>
              <a:gd name="connsiteX2" fmla="*/ 349451 w 359275"/>
              <a:gd name="connsiteY2" fmla="*/ 220544 h 344444"/>
              <a:gd name="connsiteX3" fmla="*/ 337527 w 359275"/>
              <a:gd name="connsiteY3" fmla="*/ 225996 h 344444"/>
              <a:gd name="connsiteX4" fmla="*/ 232872 w 359275"/>
              <a:gd name="connsiteY4" fmla="*/ 140878 h 344444"/>
              <a:gd name="connsiteX5" fmla="*/ 224827 w 359275"/>
              <a:gd name="connsiteY5" fmla="*/ 166378 h 344444"/>
              <a:gd name="connsiteX6" fmla="*/ 222528 w 359275"/>
              <a:gd name="connsiteY6" fmla="*/ 164754 h 344444"/>
              <a:gd name="connsiteX7" fmla="*/ 222384 w 359275"/>
              <a:gd name="connsiteY7" fmla="*/ 151652 h 344444"/>
              <a:gd name="connsiteX8" fmla="*/ 350744 w 359275"/>
              <a:gd name="connsiteY8" fmla="*/ 115163 h 344444"/>
              <a:gd name="connsiteX9" fmla="*/ 357640 w 359275"/>
              <a:gd name="connsiteY9" fmla="*/ 144756 h 344444"/>
              <a:gd name="connsiteX10" fmla="*/ 332714 w 359275"/>
              <a:gd name="connsiteY10" fmla="*/ 223769 h 344444"/>
              <a:gd name="connsiteX11" fmla="*/ 318852 w 359275"/>
              <a:gd name="connsiteY11" fmla="*/ 216586 h 344444"/>
              <a:gd name="connsiteX12" fmla="*/ 262901 w 359275"/>
              <a:gd name="connsiteY12" fmla="*/ 109698 h 344444"/>
              <a:gd name="connsiteX13" fmla="*/ 241855 w 359275"/>
              <a:gd name="connsiteY13" fmla="*/ 176500 h 344444"/>
              <a:gd name="connsiteX14" fmla="*/ 234816 w 359275"/>
              <a:gd name="connsiteY14" fmla="*/ 172764 h 344444"/>
              <a:gd name="connsiteX15" fmla="*/ 227992 w 359275"/>
              <a:gd name="connsiteY15" fmla="*/ 169101 h 344444"/>
              <a:gd name="connsiteX16" fmla="*/ 239054 w 359275"/>
              <a:gd name="connsiteY16" fmla="*/ 134192 h 344444"/>
              <a:gd name="connsiteX17" fmla="*/ 338389 w 359275"/>
              <a:gd name="connsiteY17" fmla="*/ 87940 h 344444"/>
              <a:gd name="connsiteX18" fmla="*/ 348157 w 359275"/>
              <a:gd name="connsiteY18" fmla="*/ 108124 h 344444"/>
              <a:gd name="connsiteX19" fmla="*/ 314756 w 359275"/>
              <a:gd name="connsiteY19" fmla="*/ 214360 h 344444"/>
              <a:gd name="connsiteX20" fmla="*/ 310950 w 359275"/>
              <a:gd name="connsiteY20" fmla="*/ 212349 h 344444"/>
              <a:gd name="connsiteX21" fmla="*/ 300894 w 359275"/>
              <a:gd name="connsiteY21" fmla="*/ 206961 h 344444"/>
              <a:gd name="connsiteX22" fmla="*/ 293789 w 359275"/>
              <a:gd name="connsiteY22" fmla="*/ 78022 h 344444"/>
              <a:gd name="connsiteX23" fmla="*/ 259813 w 359275"/>
              <a:gd name="connsiteY23" fmla="*/ 186054 h 344444"/>
              <a:gd name="connsiteX24" fmla="*/ 253779 w 359275"/>
              <a:gd name="connsiteY24" fmla="*/ 182893 h 344444"/>
              <a:gd name="connsiteX25" fmla="*/ 245950 w 359275"/>
              <a:gd name="connsiteY25" fmla="*/ 178727 h 344444"/>
              <a:gd name="connsiteX26" fmla="*/ 269941 w 359275"/>
              <a:gd name="connsiteY26" fmla="*/ 102444 h 344444"/>
              <a:gd name="connsiteX27" fmla="*/ 274179 w 359275"/>
              <a:gd name="connsiteY27" fmla="*/ 98134 h 344444"/>
              <a:gd name="connsiteX28" fmla="*/ 324238 w 359275"/>
              <a:gd name="connsiteY28" fmla="*/ 67325 h 344444"/>
              <a:gd name="connsiteX29" fmla="*/ 330056 w 359275"/>
              <a:gd name="connsiteY29" fmla="*/ 74508 h 344444"/>
              <a:gd name="connsiteX30" fmla="*/ 330056 w 359275"/>
              <a:gd name="connsiteY30" fmla="*/ 75011 h 344444"/>
              <a:gd name="connsiteX31" fmla="*/ 333863 w 359275"/>
              <a:gd name="connsiteY31" fmla="*/ 80542 h 344444"/>
              <a:gd name="connsiteX32" fmla="*/ 335228 w 359275"/>
              <a:gd name="connsiteY32" fmla="*/ 82696 h 344444"/>
              <a:gd name="connsiteX33" fmla="*/ 296799 w 359275"/>
              <a:gd name="connsiteY33" fmla="*/ 204807 h 344444"/>
              <a:gd name="connsiteX34" fmla="*/ 283223 w 359275"/>
              <a:gd name="connsiteY34" fmla="*/ 197552 h 344444"/>
              <a:gd name="connsiteX35" fmla="*/ 320359 w 359275"/>
              <a:gd name="connsiteY35" fmla="*/ 63374 h 344444"/>
              <a:gd name="connsiteX36" fmla="*/ 278841 w 359275"/>
              <a:gd name="connsiteY36" fmla="*/ 195182 h 344444"/>
              <a:gd name="connsiteX37" fmla="*/ 270940 w 359275"/>
              <a:gd name="connsiteY37" fmla="*/ 190943 h 344444"/>
              <a:gd name="connsiteX38" fmla="*/ 265051 w 359275"/>
              <a:gd name="connsiteY38" fmla="*/ 187783 h 344444"/>
              <a:gd name="connsiteX39" fmla="*/ 301971 w 359275"/>
              <a:gd name="connsiteY39" fmla="*/ 70342 h 344444"/>
              <a:gd name="connsiteX40" fmla="*/ 308077 w 359275"/>
              <a:gd name="connsiteY40" fmla="*/ 64021 h 344444"/>
              <a:gd name="connsiteX41" fmla="*/ 320359 w 359275"/>
              <a:gd name="connsiteY41" fmla="*/ 63374 h 344444"/>
              <a:gd name="connsiteX42" fmla="*/ 206797 w 359275"/>
              <a:gd name="connsiteY42" fmla="*/ 15536 h 344444"/>
              <a:gd name="connsiteX43" fmla="*/ 205432 w 359275"/>
              <a:gd name="connsiteY43" fmla="*/ 16039 h 344444"/>
              <a:gd name="connsiteX44" fmla="*/ 204858 w 359275"/>
              <a:gd name="connsiteY44" fmla="*/ 17403 h 344444"/>
              <a:gd name="connsiteX45" fmla="*/ 204211 w 359275"/>
              <a:gd name="connsiteY45" fmla="*/ 114373 h 344444"/>
              <a:gd name="connsiteX46" fmla="*/ 205360 w 359275"/>
              <a:gd name="connsiteY46" fmla="*/ 116097 h 344444"/>
              <a:gd name="connsiteX47" fmla="*/ 207443 w 359275"/>
              <a:gd name="connsiteY47" fmla="*/ 115594 h 344444"/>
              <a:gd name="connsiteX48" fmla="*/ 276256 w 359275"/>
              <a:gd name="connsiteY48" fmla="*/ 44914 h 344444"/>
              <a:gd name="connsiteX49" fmla="*/ 276759 w 359275"/>
              <a:gd name="connsiteY49" fmla="*/ 43406 h 344444"/>
              <a:gd name="connsiteX50" fmla="*/ 276112 w 359275"/>
              <a:gd name="connsiteY50" fmla="*/ 42112 h 344444"/>
              <a:gd name="connsiteX51" fmla="*/ 206940 w 359275"/>
              <a:gd name="connsiteY51" fmla="*/ 15536 h 344444"/>
              <a:gd name="connsiteX52" fmla="*/ 160898 w 359275"/>
              <a:gd name="connsiteY52" fmla="*/ 14386 h 344444"/>
              <a:gd name="connsiteX53" fmla="*/ 108318 w 359275"/>
              <a:gd name="connsiteY53" fmla="*/ 25305 h 344444"/>
              <a:gd name="connsiteX54" fmla="*/ 14437 w 359275"/>
              <a:gd name="connsiteY54" fmla="*/ 172053 h 344444"/>
              <a:gd name="connsiteX55" fmla="*/ 172893 w 359275"/>
              <a:gd name="connsiteY55" fmla="*/ 330078 h 344444"/>
              <a:gd name="connsiteX56" fmla="*/ 306281 w 359275"/>
              <a:gd name="connsiteY56" fmla="*/ 258966 h 344444"/>
              <a:gd name="connsiteX57" fmla="*/ 306784 w 359275"/>
              <a:gd name="connsiteY57" fmla="*/ 254728 h 344444"/>
              <a:gd name="connsiteX58" fmla="*/ 303767 w 359275"/>
              <a:gd name="connsiteY58" fmla="*/ 250993 h 344444"/>
              <a:gd name="connsiteX59" fmla="*/ 178568 w 359275"/>
              <a:gd name="connsiteY59" fmla="*/ 184910 h 344444"/>
              <a:gd name="connsiteX60" fmla="*/ 162478 w 359275"/>
              <a:gd name="connsiteY60" fmla="*/ 158189 h 344444"/>
              <a:gd name="connsiteX61" fmla="*/ 162478 w 359275"/>
              <a:gd name="connsiteY61" fmla="*/ 15751 h 344444"/>
              <a:gd name="connsiteX62" fmla="*/ 162047 w 359275"/>
              <a:gd name="connsiteY62" fmla="*/ 14817 h 344444"/>
              <a:gd name="connsiteX63" fmla="*/ 160898 w 359275"/>
              <a:gd name="connsiteY63" fmla="*/ 14386 h 344444"/>
              <a:gd name="connsiteX64" fmla="*/ 208233 w 359275"/>
              <a:gd name="connsiteY64" fmla="*/ 1098 h 344444"/>
              <a:gd name="connsiteX65" fmla="*/ 284876 w 359275"/>
              <a:gd name="connsiteY65" fmla="*/ 30620 h 344444"/>
              <a:gd name="connsiteX66" fmla="*/ 291125 w 359275"/>
              <a:gd name="connsiteY66" fmla="*/ 42256 h 344444"/>
              <a:gd name="connsiteX67" fmla="*/ 286528 w 359275"/>
              <a:gd name="connsiteY67" fmla="*/ 54754 h 344444"/>
              <a:gd name="connsiteX68" fmla="*/ 217715 w 359275"/>
              <a:gd name="connsiteY68" fmla="*/ 125507 h 344444"/>
              <a:gd name="connsiteX69" fmla="*/ 206078 w 359275"/>
              <a:gd name="connsiteY69" fmla="*/ 130463 h 344444"/>
              <a:gd name="connsiteX70" fmla="*/ 199901 w 359275"/>
              <a:gd name="connsiteY70" fmla="*/ 129242 h 344444"/>
              <a:gd name="connsiteX71" fmla="*/ 189845 w 359275"/>
              <a:gd name="connsiteY71" fmla="*/ 114158 h 344444"/>
              <a:gd name="connsiteX72" fmla="*/ 190492 w 359275"/>
              <a:gd name="connsiteY72" fmla="*/ 17188 h 344444"/>
              <a:gd name="connsiteX73" fmla="*/ 195807 w 359275"/>
              <a:gd name="connsiteY73" fmla="*/ 5264 h 344444"/>
              <a:gd name="connsiteX74" fmla="*/ 208233 w 359275"/>
              <a:gd name="connsiteY74" fmla="*/ 1098 h 344444"/>
              <a:gd name="connsiteX75" fmla="*/ 160395 w 359275"/>
              <a:gd name="connsiteY75" fmla="*/ 20 h 344444"/>
              <a:gd name="connsiteX76" fmla="*/ 172247 w 359275"/>
              <a:gd name="connsiteY76" fmla="*/ 4402 h 344444"/>
              <a:gd name="connsiteX77" fmla="*/ 177132 w 359275"/>
              <a:gd name="connsiteY77" fmla="*/ 15751 h 344444"/>
              <a:gd name="connsiteX78" fmla="*/ 177132 w 359275"/>
              <a:gd name="connsiteY78" fmla="*/ 158189 h 344444"/>
              <a:gd name="connsiteX79" fmla="*/ 185535 w 359275"/>
              <a:gd name="connsiteY79" fmla="*/ 172555 h 344444"/>
              <a:gd name="connsiteX80" fmla="*/ 310735 w 359275"/>
              <a:gd name="connsiteY80" fmla="*/ 238639 h 344444"/>
              <a:gd name="connsiteX81" fmla="*/ 320934 w 359275"/>
              <a:gd name="connsiteY81" fmla="*/ 251281 h 344444"/>
              <a:gd name="connsiteX82" fmla="*/ 318851 w 359275"/>
              <a:gd name="connsiteY82" fmla="*/ 266724 h 344444"/>
              <a:gd name="connsiteX83" fmla="*/ 172821 w 359275"/>
              <a:gd name="connsiteY83" fmla="*/ 344444 h 344444"/>
              <a:gd name="connsiteX84" fmla="*/ 0 w 359275"/>
              <a:gd name="connsiteY84" fmla="*/ 172053 h 344444"/>
              <a:gd name="connsiteX85" fmla="*/ 102931 w 359275"/>
              <a:gd name="connsiteY85" fmla="*/ 12016 h 344444"/>
              <a:gd name="connsiteX86" fmla="*/ 160395 w 359275"/>
              <a:gd name="connsiteY86" fmla="*/ 20 h 344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359275" h="344444">
                <a:moveTo>
                  <a:pt x="359076" y="156537"/>
                </a:moveTo>
                <a:cubicBezTo>
                  <a:pt x="360153" y="178222"/>
                  <a:pt x="356848" y="199900"/>
                  <a:pt x="349523" y="220321"/>
                </a:cubicBezTo>
                <a:cubicBezTo>
                  <a:pt x="349523" y="220393"/>
                  <a:pt x="349451" y="220472"/>
                  <a:pt x="349451" y="220544"/>
                </a:cubicBezTo>
                <a:cubicBezTo>
                  <a:pt x="347655" y="225342"/>
                  <a:pt x="342340" y="227777"/>
                  <a:pt x="337527" y="225996"/>
                </a:cubicBezTo>
                <a:close/>
                <a:moveTo>
                  <a:pt x="232872" y="140878"/>
                </a:moveTo>
                <a:lnTo>
                  <a:pt x="224827" y="166378"/>
                </a:lnTo>
                <a:cubicBezTo>
                  <a:pt x="223964" y="165954"/>
                  <a:pt x="223246" y="165408"/>
                  <a:pt x="222528" y="164754"/>
                </a:cubicBezTo>
                <a:cubicBezTo>
                  <a:pt x="218864" y="161184"/>
                  <a:pt x="218792" y="155316"/>
                  <a:pt x="222384" y="151652"/>
                </a:cubicBezTo>
                <a:close/>
                <a:moveTo>
                  <a:pt x="350744" y="115163"/>
                </a:moveTo>
                <a:cubicBezTo>
                  <a:pt x="354048" y="124759"/>
                  <a:pt x="356347" y="134679"/>
                  <a:pt x="357640" y="144756"/>
                </a:cubicBezTo>
                <a:lnTo>
                  <a:pt x="332714" y="223769"/>
                </a:lnTo>
                <a:lnTo>
                  <a:pt x="318852" y="216586"/>
                </a:lnTo>
                <a:close/>
                <a:moveTo>
                  <a:pt x="262901" y="109698"/>
                </a:moveTo>
                <a:lnTo>
                  <a:pt x="241855" y="176500"/>
                </a:lnTo>
                <a:lnTo>
                  <a:pt x="234816" y="172764"/>
                </a:lnTo>
                <a:lnTo>
                  <a:pt x="227992" y="169101"/>
                </a:lnTo>
                <a:lnTo>
                  <a:pt x="239054" y="134192"/>
                </a:lnTo>
                <a:close/>
                <a:moveTo>
                  <a:pt x="338389" y="87940"/>
                </a:moveTo>
                <a:cubicBezTo>
                  <a:pt x="342052" y="94448"/>
                  <a:pt x="345356" y="101193"/>
                  <a:pt x="348157" y="108124"/>
                </a:cubicBezTo>
                <a:lnTo>
                  <a:pt x="314756" y="214360"/>
                </a:lnTo>
                <a:lnTo>
                  <a:pt x="310950" y="212349"/>
                </a:lnTo>
                <a:lnTo>
                  <a:pt x="300894" y="206961"/>
                </a:lnTo>
                <a:close/>
                <a:moveTo>
                  <a:pt x="293789" y="78022"/>
                </a:moveTo>
                <a:lnTo>
                  <a:pt x="259813" y="186054"/>
                </a:lnTo>
                <a:lnTo>
                  <a:pt x="253779" y="182893"/>
                </a:lnTo>
                <a:lnTo>
                  <a:pt x="245950" y="178727"/>
                </a:lnTo>
                <a:lnTo>
                  <a:pt x="269941" y="102444"/>
                </a:lnTo>
                <a:lnTo>
                  <a:pt x="274179" y="98134"/>
                </a:lnTo>
                <a:close/>
                <a:moveTo>
                  <a:pt x="324238" y="67325"/>
                </a:moveTo>
                <a:cubicBezTo>
                  <a:pt x="326249" y="69480"/>
                  <a:pt x="328188" y="71994"/>
                  <a:pt x="330056" y="74508"/>
                </a:cubicBezTo>
                <a:lnTo>
                  <a:pt x="330056" y="75011"/>
                </a:lnTo>
                <a:cubicBezTo>
                  <a:pt x="331349" y="76806"/>
                  <a:pt x="332641" y="78674"/>
                  <a:pt x="333863" y="80542"/>
                </a:cubicBezTo>
                <a:cubicBezTo>
                  <a:pt x="334294" y="81188"/>
                  <a:pt x="334725" y="81978"/>
                  <a:pt x="335228" y="82696"/>
                </a:cubicBezTo>
                <a:lnTo>
                  <a:pt x="296799" y="204807"/>
                </a:lnTo>
                <a:lnTo>
                  <a:pt x="283223" y="197552"/>
                </a:lnTo>
                <a:close/>
                <a:moveTo>
                  <a:pt x="320359" y="63374"/>
                </a:moveTo>
                <a:lnTo>
                  <a:pt x="278841" y="195182"/>
                </a:lnTo>
                <a:lnTo>
                  <a:pt x="270940" y="190943"/>
                </a:lnTo>
                <a:lnTo>
                  <a:pt x="265051" y="187783"/>
                </a:lnTo>
                <a:lnTo>
                  <a:pt x="301971" y="70342"/>
                </a:lnTo>
                <a:lnTo>
                  <a:pt x="308077" y="64021"/>
                </a:lnTo>
                <a:cubicBezTo>
                  <a:pt x="311380" y="60723"/>
                  <a:pt x="316696" y="60451"/>
                  <a:pt x="320359" y="63374"/>
                </a:cubicBezTo>
                <a:close/>
                <a:moveTo>
                  <a:pt x="206797" y="15536"/>
                </a:moveTo>
                <a:cubicBezTo>
                  <a:pt x="206294" y="15557"/>
                  <a:pt x="205791" y="15736"/>
                  <a:pt x="205432" y="16039"/>
                </a:cubicBezTo>
                <a:cubicBezTo>
                  <a:pt x="205073" y="16398"/>
                  <a:pt x="204858" y="16886"/>
                  <a:pt x="204858" y="17403"/>
                </a:cubicBezTo>
                <a:lnTo>
                  <a:pt x="204211" y="114373"/>
                </a:lnTo>
                <a:cubicBezTo>
                  <a:pt x="204211" y="115134"/>
                  <a:pt x="204642" y="115824"/>
                  <a:pt x="205360" y="116097"/>
                </a:cubicBezTo>
                <a:cubicBezTo>
                  <a:pt x="206078" y="116406"/>
                  <a:pt x="206940" y="116205"/>
                  <a:pt x="207443" y="115594"/>
                </a:cubicBezTo>
                <a:lnTo>
                  <a:pt x="276256" y="44914"/>
                </a:lnTo>
                <a:cubicBezTo>
                  <a:pt x="276615" y="44519"/>
                  <a:pt x="276831" y="43958"/>
                  <a:pt x="276759" y="43406"/>
                </a:cubicBezTo>
                <a:cubicBezTo>
                  <a:pt x="276759" y="42903"/>
                  <a:pt x="276472" y="42428"/>
                  <a:pt x="276112" y="42112"/>
                </a:cubicBezTo>
                <a:cubicBezTo>
                  <a:pt x="256000" y="26928"/>
                  <a:pt x="232009" y="17712"/>
                  <a:pt x="206940" y="15536"/>
                </a:cubicBezTo>
                <a:close/>
                <a:moveTo>
                  <a:pt x="160898" y="14386"/>
                </a:moveTo>
                <a:cubicBezTo>
                  <a:pt x="142869" y="15205"/>
                  <a:pt x="125127" y="18897"/>
                  <a:pt x="108318" y="25305"/>
                </a:cubicBezTo>
                <a:cubicBezTo>
                  <a:pt x="51358" y="48793"/>
                  <a:pt x="14437" y="106400"/>
                  <a:pt x="14437" y="172053"/>
                </a:cubicBezTo>
                <a:cubicBezTo>
                  <a:pt x="14653" y="259412"/>
                  <a:pt x="85549" y="330121"/>
                  <a:pt x="172893" y="330078"/>
                </a:cubicBezTo>
                <a:cubicBezTo>
                  <a:pt x="227197" y="330078"/>
                  <a:pt x="280638" y="301346"/>
                  <a:pt x="306281" y="258966"/>
                </a:cubicBezTo>
                <a:cubicBezTo>
                  <a:pt x="307071" y="257695"/>
                  <a:pt x="307215" y="256151"/>
                  <a:pt x="306784" y="254728"/>
                </a:cubicBezTo>
                <a:cubicBezTo>
                  <a:pt x="306353" y="253120"/>
                  <a:pt x="305276" y="251769"/>
                  <a:pt x="303767" y="250993"/>
                </a:cubicBezTo>
                <a:lnTo>
                  <a:pt x="178568" y="184910"/>
                </a:lnTo>
                <a:cubicBezTo>
                  <a:pt x="168655" y="179681"/>
                  <a:pt x="162478" y="169395"/>
                  <a:pt x="162478" y="158189"/>
                </a:cubicBezTo>
                <a:lnTo>
                  <a:pt x="162478" y="15751"/>
                </a:lnTo>
                <a:cubicBezTo>
                  <a:pt x="162478" y="15392"/>
                  <a:pt x="162334" y="15040"/>
                  <a:pt x="162047" y="14817"/>
                </a:cubicBezTo>
                <a:cubicBezTo>
                  <a:pt x="161760" y="14516"/>
                  <a:pt x="161329" y="14358"/>
                  <a:pt x="160898" y="14386"/>
                </a:cubicBezTo>
                <a:close/>
                <a:moveTo>
                  <a:pt x="208233" y="1098"/>
                </a:moveTo>
                <a:cubicBezTo>
                  <a:pt x="236031" y="3554"/>
                  <a:pt x="262608" y="13783"/>
                  <a:pt x="284876" y="30620"/>
                </a:cubicBezTo>
                <a:cubicBezTo>
                  <a:pt x="288539" y="33428"/>
                  <a:pt x="290766" y="37666"/>
                  <a:pt x="291125" y="42256"/>
                </a:cubicBezTo>
                <a:cubicBezTo>
                  <a:pt x="291412" y="46882"/>
                  <a:pt x="289760" y="51429"/>
                  <a:pt x="286528" y="54754"/>
                </a:cubicBezTo>
                <a:lnTo>
                  <a:pt x="217715" y="125507"/>
                </a:lnTo>
                <a:cubicBezTo>
                  <a:pt x="214698" y="128667"/>
                  <a:pt x="210461" y="130449"/>
                  <a:pt x="206078" y="130463"/>
                </a:cubicBezTo>
                <a:cubicBezTo>
                  <a:pt x="203996" y="130449"/>
                  <a:pt x="201840" y="130032"/>
                  <a:pt x="199901" y="129242"/>
                </a:cubicBezTo>
                <a:cubicBezTo>
                  <a:pt x="193796" y="126742"/>
                  <a:pt x="189774" y="120773"/>
                  <a:pt x="189845" y="114158"/>
                </a:cubicBezTo>
                <a:lnTo>
                  <a:pt x="190492" y="17188"/>
                </a:lnTo>
                <a:cubicBezTo>
                  <a:pt x="190492" y="12641"/>
                  <a:pt x="192431" y="8317"/>
                  <a:pt x="195807" y="5264"/>
                </a:cubicBezTo>
                <a:cubicBezTo>
                  <a:pt x="199183" y="2247"/>
                  <a:pt x="203708" y="739"/>
                  <a:pt x="208233" y="1098"/>
                </a:cubicBezTo>
                <a:close/>
                <a:moveTo>
                  <a:pt x="160395" y="20"/>
                </a:moveTo>
                <a:cubicBezTo>
                  <a:pt x="164776" y="-202"/>
                  <a:pt x="169087" y="1378"/>
                  <a:pt x="172247" y="4402"/>
                </a:cubicBezTo>
                <a:cubicBezTo>
                  <a:pt x="175408" y="7333"/>
                  <a:pt x="177204" y="11449"/>
                  <a:pt x="177132" y="15751"/>
                </a:cubicBezTo>
                <a:lnTo>
                  <a:pt x="177132" y="158189"/>
                </a:lnTo>
                <a:cubicBezTo>
                  <a:pt x="176988" y="164187"/>
                  <a:pt x="180220" y="169747"/>
                  <a:pt x="185535" y="172555"/>
                </a:cubicBezTo>
                <a:lnTo>
                  <a:pt x="310735" y="238639"/>
                </a:lnTo>
                <a:cubicBezTo>
                  <a:pt x="315762" y="241267"/>
                  <a:pt x="319426" y="245843"/>
                  <a:pt x="320934" y="251281"/>
                </a:cubicBezTo>
                <a:cubicBezTo>
                  <a:pt x="322443" y="256488"/>
                  <a:pt x="321725" y="262105"/>
                  <a:pt x="318851" y="266724"/>
                </a:cubicBezTo>
                <a:cubicBezTo>
                  <a:pt x="290550" y="313054"/>
                  <a:pt x="231938" y="344444"/>
                  <a:pt x="172821" y="344444"/>
                </a:cubicBezTo>
                <a:cubicBezTo>
                  <a:pt x="77576" y="344444"/>
                  <a:pt x="215" y="267335"/>
                  <a:pt x="0" y="172053"/>
                </a:cubicBezTo>
                <a:cubicBezTo>
                  <a:pt x="0" y="100582"/>
                  <a:pt x="40368" y="37731"/>
                  <a:pt x="102931" y="12016"/>
                </a:cubicBezTo>
                <a:cubicBezTo>
                  <a:pt x="121320" y="4941"/>
                  <a:pt x="140714" y="890"/>
                  <a:pt x="160395" y="20"/>
                </a:cubicBezTo>
                <a:close/>
              </a:path>
            </a:pathLst>
          </a:custGeom>
          <a:noFill/>
          <a:ln w="7163" cap="flat">
            <a:solidFill>
              <a:schemeClr val="bg1"/>
            </a:solidFill>
            <a:prstDash val="solid"/>
            <a:miter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任意多边形: 形状 251"/>
          <p:cNvSpPr/>
          <p:nvPr/>
        </p:nvSpPr>
        <p:spPr>
          <a:xfrm>
            <a:off x="5678805" y="3471545"/>
            <a:ext cx="804545" cy="883285"/>
          </a:xfrm>
          <a:custGeom>
            <a:avLst/>
            <a:gdLst>
              <a:gd name="connsiteX0" fmla="*/ 248674 w 351965"/>
              <a:gd name="connsiteY0" fmla="*/ 166716 h 334223"/>
              <a:gd name="connsiteX1" fmla="*/ 168943 w 351965"/>
              <a:gd name="connsiteY1" fmla="*/ 229567 h 334223"/>
              <a:gd name="connsiteX2" fmla="*/ 141432 w 351965"/>
              <a:gd name="connsiteY2" fmla="*/ 227484 h 334223"/>
              <a:gd name="connsiteX3" fmla="*/ 117441 w 351965"/>
              <a:gd name="connsiteY3" fmla="*/ 201913 h 334223"/>
              <a:gd name="connsiteX4" fmla="*/ 113203 w 351965"/>
              <a:gd name="connsiteY4" fmla="*/ 199973 h 334223"/>
              <a:gd name="connsiteX5" fmla="*/ 109037 w 351965"/>
              <a:gd name="connsiteY5" fmla="*/ 201625 h 334223"/>
              <a:gd name="connsiteX6" fmla="*/ 107097 w 351965"/>
              <a:gd name="connsiteY6" fmla="*/ 205863 h 334223"/>
              <a:gd name="connsiteX7" fmla="*/ 108750 w 351965"/>
              <a:gd name="connsiteY7" fmla="*/ 210173 h 334223"/>
              <a:gd name="connsiteX8" fmla="*/ 149333 w 351965"/>
              <a:gd name="connsiteY8" fmla="*/ 253271 h 334223"/>
              <a:gd name="connsiteX9" fmla="*/ 157522 w 351965"/>
              <a:gd name="connsiteY9" fmla="*/ 253917 h 334223"/>
              <a:gd name="connsiteX10" fmla="*/ 256288 w 351965"/>
              <a:gd name="connsiteY10" fmla="*/ 176054 h 334223"/>
              <a:gd name="connsiteX11" fmla="*/ 256288 w 351965"/>
              <a:gd name="connsiteY11" fmla="*/ 175767 h 334223"/>
              <a:gd name="connsiteX12" fmla="*/ 258442 w 351965"/>
              <a:gd name="connsiteY12" fmla="*/ 172175 h 334223"/>
              <a:gd name="connsiteX13" fmla="*/ 257150 w 351965"/>
              <a:gd name="connsiteY13" fmla="*/ 167722 h 334223"/>
              <a:gd name="connsiteX14" fmla="*/ 248674 w 351965"/>
              <a:gd name="connsiteY14" fmla="*/ 166716 h 334223"/>
              <a:gd name="connsiteX15" fmla="*/ 255040 w 351965"/>
              <a:gd name="connsiteY15" fmla="*/ 150777 h 334223"/>
              <a:gd name="connsiteX16" fmla="*/ 268714 w 351965"/>
              <a:gd name="connsiteY16" fmla="*/ 158312 h 334223"/>
              <a:gd name="connsiteX17" fmla="*/ 272952 w 351965"/>
              <a:gd name="connsiteY17" fmla="*/ 173324 h 334223"/>
              <a:gd name="connsiteX18" fmla="*/ 265338 w 351965"/>
              <a:gd name="connsiteY18" fmla="*/ 186972 h 334223"/>
              <a:gd name="connsiteX19" fmla="*/ 166572 w 351965"/>
              <a:gd name="connsiteY19" fmla="*/ 264836 h 334223"/>
              <a:gd name="connsiteX20" fmla="*/ 153858 w 351965"/>
              <a:gd name="connsiteY20" fmla="*/ 269217 h 334223"/>
              <a:gd name="connsiteX21" fmla="*/ 138990 w 351965"/>
              <a:gd name="connsiteY21" fmla="*/ 262752 h 334223"/>
              <a:gd name="connsiteX22" fmla="*/ 98406 w 351965"/>
              <a:gd name="connsiteY22" fmla="*/ 219654 h 334223"/>
              <a:gd name="connsiteX23" fmla="*/ 99340 w 351965"/>
              <a:gd name="connsiteY23" fmla="*/ 190923 h 334223"/>
              <a:gd name="connsiteX24" fmla="*/ 113706 w 351965"/>
              <a:gd name="connsiteY24" fmla="*/ 185392 h 334223"/>
              <a:gd name="connsiteX25" fmla="*/ 128072 w 351965"/>
              <a:gd name="connsiteY25" fmla="*/ 191856 h 334223"/>
              <a:gd name="connsiteX26" fmla="*/ 152063 w 351965"/>
              <a:gd name="connsiteY26" fmla="*/ 217428 h 334223"/>
              <a:gd name="connsiteX27" fmla="*/ 160180 w 351965"/>
              <a:gd name="connsiteY27" fmla="*/ 218074 h 334223"/>
              <a:gd name="connsiteX28" fmla="*/ 239911 w 351965"/>
              <a:gd name="connsiteY28" fmla="*/ 155223 h 334223"/>
              <a:gd name="connsiteX29" fmla="*/ 240040 w 351965"/>
              <a:gd name="connsiteY29" fmla="*/ 155116 h 334223"/>
              <a:gd name="connsiteX30" fmla="*/ 255040 w 351965"/>
              <a:gd name="connsiteY30" fmla="*/ 150777 h 334223"/>
              <a:gd name="connsiteX31" fmla="*/ 53872 w 351965"/>
              <a:gd name="connsiteY31" fmla="*/ 68022 h 334223"/>
              <a:gd name="connsiteX32" fmla="*/ 47838 w 351965"/>
              <a:gd name="connsiteY32" fmla="*/ 74056 h 334223"/>
              <a:gd name="connsiteX33" fmla="*/ 47838 w 351965"/>
              <a:gd name="connsiteY33" fmla="*/ 97903 h 334223"/>
              <a:gd name="connsiteX34" fmla="*/ 53872 w 351965"/>
              <a:gd name="connsiteY34" fmla="*/ 103937 h 334223"/>
              <a:gd name="connsiteX35" fmla="*/ 298093 w 351965"/>
              <a:gd name="connsiteY35" fmla="*/ 103937 h 334223"/>
              <a:gd name="connsiteX36" fmla="*/ 304126 w 351965"/>
              <a:gd name="connsiteY36" fmla="*/ 97903 h 334223"/>
              <a:gd name="connsiteX37" fmla="*/ 304126 w 351965"/>
              <a:gd name="connsiteY37" fmla="*/ 74056 h 334223"/>
              <a:gd name="connsiteX38" fmla="*/ 298093 w 351965"/>
              <a:gd name="connsiteY38" fmla="*/ 68022 h 334223"/>
              <a:gd name="connsiteX39" fmla="*/ 285594 w 351965"/>
              <a:gd name="connsiteY39" fmla="*/ 68022 h 334223"/>
              <a:gd name="connsiteX40" fmla="*/ 262681 w 351965"/>
              <a:gd name="connsiteY40" fmla="*/ 86195 h 334223"/>
              <a:gd name="connsiteX41" fmla="*/ 239767 w 351965"/>
              <a:gd name="connsiteY41" fmla="*/ 68022 h 334223"/>
              <a:gd name="connsiteX42" fmla="*/ 112197 w 351965"/>
              <a:gd name="connsiteY42" fmla="*/ 68022 h 334223"/>
              <a:gd name="connsiteX43" fmla="*/ 89284 w 351965"/>
              <a:gd name="connsiteY43" fmla="*/ 86195 h 334223"/>
              <a:gd name="connsiteX44" fmla="*/ 66370 w 351965"/>
              <a:gd name="connsiteY44" fmla="*/ 68022 h 334223"/>
              <a:gd name="connsiteX45" fmla="*/ 112844 w 351965"/>
              <a:gd name="connsiteY45" fmla="*/ 32107 h 334223"/>
              <a:gd name="connsiteX46" fmla="*/ 112844 w 351965"/>
              <a:gd name="connsiteY46" fmla="*/ 53656 h 334223"/>
              <a:gd name="connsiteX47" fmla="*/ 239120 w 351965"/>
              <a:gd name="connsiteY47" fmla="*/ 53656 h 334223"/>
              <a:gd name="connsiteX48" fmla="*/ 239120 w 351965"/>
              <a:gd name="connsiteY48" fmla="*/ 32107 h 334223"/>
              <a:gd name="connsiteX49" fmla="*/ 20399 w 351965"/>
              <a:gd name="connsiteY49" fmla="*/ 32107 h 334223"/>
              <a:gd name="connsiteX50" fmla="*/ 14366 w 351965"/>
              <a:gd name="connsiteY50" fmla="*/ 38141 h 334223"/>
              <a:gd name="connsiteX51" fmla="*/ 14366 w 351965"/>
              <a:gd name="connsiteY51" fmla="*/ 313823 h 334223"/>
              <a:gd name="connsiteX52" fmla="*/ 20399 w 351965"/>
              <a:gd name="connsiteY52" fmla="*/ 319857 h 334223"/>
              <a:gd name="connsiteX53" fmla="*/ 331565 w 351965"/>
              <a:gd name="connsiteY53" fmla="*/ 319857 h 334223"/>
              <a:gd name="connsiteX54" fmla="*/ 337599 w 351965"/>
              <a:gd name="connsiteY54" fmla="*/ 313823 h 334223"/>
              <a:gd name="connsiteX55" fmla="*/ 337599 w 351965"/>
              <a:gd name="connsiteY55" fmla="*/ 38141 h 334223"/>
              <a:gd name="connsiteX56" fmla="*/ 331565 w 351965"/>
              <a:gd name="connsiteY56" fmla="*/ 32107 h 334223"/>
              <a:gd name="connsiteX57" fmla="*/ 286312 w 351965"/>
              <a:gd name="connsiteY57" fmla="*/ 32107 h 334223"/>
              <a:gd name="connsiteX58" fmla="*/ 286312 w 351965"/>
              <a:gd name="connsiteY58" fmla="*/ 53656 h 334223"/>
              <a:gd name="connsiteX59" fmla="*/ 298093 w 351965"/>
              <a:gd name="connsiteY59" fmla="*/ 53656 h 334223"/>
              <a:gd name="connsiteX60" fmla="*/ 318492 w 351965"/>
              <a:gd name="connsiteY60" fmla="*/ 74056 h 334223"/>
              <a:gd name="connsiteX61" fmla="*/ 318492 w 351965"/>
              <a:gd name="connsiteY61" fmla="*/ 97903 h 334223"/>
              <a:gd name="connsiteX62" fmla="*/ 298093 w 351965"/>
              <a:gd name="connsiteY62" fmla="*/ 118303 h 334223"/>
              <a:gd name="connsiteX63" fmla="*/ 53872 w 351965"/>
              <a:gd name="connsiteY63" fmla="*/ 118303 h 334223"/>
              <a:gd name="connsiteX64" fmla="*/ 33472 w 351965"/>
              <a:gd name="connsiteY64" fmla="*/ 97903 h 334223"/>
              <a:gd name="connsiteX65" fmla="*/ 33472 w 351965"/>
              <a:gd name="connsiteY65" fmla="*/ 74056 h 334223"/>
              <a:gd name="connsiteX66" fmla="*/ 53872 w 351965"/>
              <a:gd name="connsiteY66" fmla="*/ 53656 h 334223"/>
              <a:gd name="connsiteX67" fmla="*/ 65652 w 351965"/>
              <a:gd name="connsiteY67" fmla="*/ 53656 h 334223"/>
              <a:gd name="connsiteX68" fmla="*/ 65652 w 351965"/>
              <a:gd name="connsiteY68" fmla="*/ 32107 h 334223"/>
              <a:gd name="connsiteX69" fmla="*/ 262609 w 351965"/>
              <a:gd name="connsiteY69" fmla="*/ 14366 h 334223"/>
              <a:gd name="connsiteX70" fmla="*/ 253486 w 351965"/>
              <a:gd name="connsiteY70" fmla="*/ 23632 h 334223"/>
              <a:gd name="connsiteX71" fmla="*/ 253486 w 351965"/>
              <a:gd name="connsiteY71" fmla="*/ 62635 h 334223"/>
              <a:gd name="connsiteX72" fmla="*/ 262681 w 351965"/>
              <a:gd name="connsiteY72" fmla="*/ 71829 h 334223"/>
              <a:gd name="connsiteX73" fmla="*/ 271947 w 351965"/>
              <a:gd name="connsiteY73" fmla="*/ 62635 h 334223"/>
              <a:gd name="connsiteX74" fmla="*/ 271947 w 351965"/>
              <a:gd name="connsiteY74" fmla="*/ 23632 h 334223"/>
              <a:gd name="connsiteX75" fmla="*/ 262681 w 351965"/>
              <a:gd name="connsiteY75" fmla="*/ 14366 h 334223"/>
              <a:gd name="connsiteX76" fmla="*/ 262609 w 351965"/>
              <a:gd name="connsiteY76" fmla="*/ 14366 h 334223"/>
              <a:gd name="connsiteX77" fmla="*/ 89284 w 351965"/>
              <a:gd name="connsiteY77" fmla="*/ 14366 h 334223"/>
              <a:gd name="connsiteX78" fmla="*/ 80018 w 351965"/>
              <a:gd name="connsiteY78" fmla="*/ 23632 h 334223"/>
              <a:gd name="connsiteX79" fmla="*/ 80018 w 351965"/>
              <a:gd name="connsiteY79" fmla="*/ 62635 h 334223"/>
              <a:gd name="connsiteX80" fmla="*/ 89284 w 351965"/>
              <a:gd name="connsiteY80" fmla="*/ 71829 h 334223"/>
              <a:gd name="connsiteX81" fmla="*/ 98478 w 351965"/>
              <a:gd name="connsiteY81" fmla="*/ 62635 h 334223"/>
              <a:gd name="connsiteX82" fmla="*/ 98478 w 351965"/>
              <a:gd name="connsiteY82" fmla="*/ 23632 h 334223"/>
              <a:gd name="connsiteX83" fmla="*/ 98478 w 351965"/>
              <a:gd name="connsiteY83" fmla="*/ 23560 h 334223"/>
              <a:gd name="connsiteX84" fmla="*/ 89284 w 351965"/>
              <a:gd name="connsiteY84" fmla="*/ 14366 h 334223"/>
              <a:gd name="connsiteX85" fmla="*/ 89284 w 351965"/>
              <a:gd name="connsiteY85" fmla="*/ 0 h 334223"/>
              <a:gd name="connsiteX86" fmla="*/ 112054 w 351965"/>
              <a:gd name="connsiteY86" fmla="*/ 17741 h 334223"/>
              <a:gd name="connsiteX87" fmla="*/ 239911 w 351965"/>
              <a:gd name="connsiteY87" fmla="*/ 17741 h 334223"/>
              <a:gd name="connsiteX88" fmla="*/ 262681 w 351965"/>
              <a:gd name="connsiteY88" fmla="*/ 0 h 334223"/>
              <a:gd name="connsiteX89" fmla="*/ 285451 w 351965"/>
              <a:gd name="connsiteY89" fmla="*/ 17741 h 334223"/>
              <a:gd name="connsiteX90" fmla="*/ 331565 w 351965"/>
              <a:gd name="connsiteY90" fmla="*/ 17741 h 334223"/>
              <a:gd name="connsiteX91" fmla="*/ 351965 w 351965"/>
              <a:gd name="connsiteY91" fmla="*/ 38141 h 334223"/>
              <a:gd name="connsiteX92" fmla="*/ 351965 w 351965"/>
              <a:gd name="connsiteY92" fmla="*/ 313823 h 334223"/>
              <a:gd name="connsiteX93" fmla="*/ 331565 w 351965"/>
              <a:gd name="connsiteY93" fmla="*/ 334223 h 334223"/>
              <a:gd name="connsiteX94" fmla="*/ 20399 w 351965"/>
              <a:gd name="connsiteY94" fmla="*/ 334223 h 334223"/>
              <a:gd name="connsiteX95" fmla="*/ 0 w 351965"/>
              <a:gd name="connsiteY95" fmla="*/ 313823 h 334223"/>
              <a:gd name="connsiteX96" fmla="*/ 0 w 351965"/>
              <a:gd name="connsiteY96" fmla="*/ 38141 h 334223"/>
              <a:gd name="connsiteX97" fmla="*/ 20399 w 351965"/>
              <a:gd name="connsiteY97" fmla="*/ 17741 h 334223"/>
              <a:gd name="connsiteX98" fmla="*/ 66514 w 351965"/>
              <a:gd name="connsiteY98" fmla="*/ 17741 h 334223"/>
              <a:gd name="connsiteX99" fmla="*/ 89284 w 351965"/>
              <a:gd name="connsiteY99" fmla="*/ 0 h 334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351965" h="334223">
                <a:moveTo>
                  <a:pt x="248674" y="166716"/>
                </a:moveTo>
                <a:lnTo>
                  <a:pt x="168943" y="229567"/>
                </a:lnTo>
                <a:cubicBezTo>
                  <a:pt x="160632" y="236154"/>
                  <a:pt x="148658" y="235249"/>
                  <a:pt x="141432" y="227484"/>
                </a:cubicBezTo>
                <a:lnTo>
                  <a:pt x="117441" y="201913"/>
                </a:lnTo>
                <a:cubicBezTo>
                  <a:pt x="116335" y="200735"/>
                  <a:pt x="114812" y="200045"/>
                  <a:pt x="113203" y="199973"/>
                </a:cubicBezTo>
                <a:cubicBezTo>
                  <a:pt x="111652" y="199959"/>
                  <a:pt x="110157" y="200555"/>
                  <a:pt x="109037" y="201625"/>
                </a:cubicBezTo>
                <a:cubicBezTo>
                  <a:pt x="107873" y="202739"/>
                  <a:pt x="107184" y="204254"/>
                  <a:pt x="107097" y="205863"/>
                </a:cubicBezTo>
                <a:cubicBezTo>
                  <a:pt x="107083" y="207458"/>
                  <a:pt x="107672" y="208995"/>
                  <a:pt x="108750" y="210173"/>
                </a:cubicBezTo>
                <a:lnTo>
                  <a:pt x="149333" y="253271"/>
                </a:lnTo>
                <a:cubicBezTo>
                  <a:pt x="151488" y="255562"/>
                  <a:pt x="155036" y="255842"/>
                  <a:pt x="157522" y="253917"/>
                </a:cubicBezTo>
                <a:lnTo>
                  <a:pt x="256288" y="176054"/>
                </a:lnTo>
                <a:lnTo>
                  <a:pt x="256288" y="175767"/>
                </a:lnTo>
                <a:cubicBezTo>
                  <a:pt x="257408" y="174862"/>
                  <a:pt x="258170" y="173590"/>
                  <a:pt x="258442" y="172175"/>
                </a:cubicBezTo>
                <a:cubicBezTo>
                  <a:pt x="258629" y="170581"/>
                  <a:pt x="258162" y="168972"/>
                  <a:pt x="257150" y="167722"/>
                </a:cubicBezTo>
                <a:cubicBezTo>
                  <a:pt x="255067" y="165136"/>
                  <a:pt x="251303" y="164691"/>
                  <a:pt x="248674" y="166716"/>
                </a:cubicBezTo>
                <a:close/>
                <a:moveTo>
                  <a:pt x="255040" y="150777"/>
                </a:moveTo>
                <a:cubicBezTo>
                  <a:pt x="260229" y="151356"/>
                  <a:pt x="265198" y="153913"/>
                  <a:pt x="268714" y="158312"/>
                </a:cubicBezTo>
                <a:cubicBezTo>
                  <a:pt x="272083" y="162543"/>
                  <a:pt x="273606" y="167951"/>
                  <a:pt x="272952" y="173324"/>
                </a:cubicBezTo>
                <a:cubicBezTo>
                  <a:pt x="272370" y="178719"/>
                  <a:pt x="269626" y="183646"/>
                  <a:pt x="265338" y="186972"/>
                </a:cubicBezTo>
                <a:lnTo>
                  <a:pt x="166572" y="264836"/>
                </a:lnTo>
                <a:cubicBezTo>
                  <a:pt x="162938" y="267673"/>
                  <a:pt x="158463" y="269210"/>
                  <a:pt x="153858" y="269217"/>
                </a:cubicBezTo>
                <a:cubicBezTo>
                  <a:pt x="148220" y="269217"/>
                  <a:pt x="142833" y="266875"/>
                  <a:pt x="138990" y="262752"/>
                </a:cubicBezTo>
                <a:lnTo>
                  <a:pt x="98406" y="219654"/>
                </a:lnTo>
                <a:cubicBezTo>
                  <a:pt x="90807" y="211430"/>
                  <a:pt x="91223" y="198637"/>
                  <a:pt x="99340" y="190923"/>
                </a:cubicBezTo>
                <a:cubicBezTo>
                  <a:pt x="103248" y="187310"/>
                  <a:pt x="108383" y="185334"/>
                  <a:pt x="113706" y="185392"/>
                </a:cubicBezTo>
                <a:cubicBezTo>
                  <a:pt x="119165" y="185550"/>
                  <a:pt x="124330" y="187877"/>
                  <a:pt x="128072" y="191856"/>
                </a:cubicBezTo>
                <a:lnTo>
                  <a:pt x="152063" y="217428"/>
                </a:lnTo>
                <a:cubicBezTo>
                  <a:pt x="154196" y="219712"/>
                  <a:pt x="157716" y="219992"/>
                  <a:pt x="160180" y="218074"/>
                </a:cubicBezTo>
                <a:lnTo>
                  <a:pt x="239911" y="155223"/>
                </a:lnTo>
                <a:cubicBezTo>
                  <a:pt x="239954" y="155187"/>
                  <a:pt x="239997" y="155152"/>
                  <a:pt x="240040" y="155116"/>
                </a:cubicBezTo>
                <a:cubicBezTo>
                  <a:pt x="244440" y="151600"/>
                  <a:pt x="249850" y="150199"/>
                  <a:pt x="255040" y="150777"/>
                </a:cubicBezTo>
                <a:close/>
                <a:moveTo>
                  <a:pt x="53872" y="68022"/>
                </a:moveTo>
                <a:cubicBezTo>
                  <a:pt x="50554" y="68058"/>
                  <a:pt x="47874" y="70737"/>
                  <a:pt x="47838" y="74056"/>
                </a:cubicBezTo>
                <a:lnTo>
                  <a:pt x="47838" y="97903"/>
                </a:lnTo>
                <a:cubicBezTo>
                  <a:pt x="47874" y="101222"/>
                  <a:pt x="50554" y="103901"/>
                  <a:pt x="53872" y="103937"/>
                </a:cubicBezTo>
                <a:lnTo>
                  <a:pt x="298093" y="103937"/>
                </a:lnTo>
                <a:cubicBezTo>
                  <a:pt x="301411" y="103901"/>
                  <a:pt x="304091" y="101222"/>
                  <a:pt x="304126" y="97903"/>
                </a:cubicBezTo>
                <a:lnTo>
                  <a:pt x="304126" y="74056"/>
                </a:lnTo>
                <a:cubicBezTo>
                  <a:pt x="304091" y="70737"/>
                  <a:pt x="301411" y="68058"/>
                  <a:pt x="298093" y="68022"/>
                </a:cubicBezTo>
                <a:lnTo>
                  <a:pt x="285594" y="68022"/>
                </a:lnTo>
                <a:cubicBezTo>
                  <a:pt x="283094" y="78660"/>
                  <a:pt x="273606" y="86188"/>
                  <a:pt x="262681" y="86195"/>
                </a:cubicBezTo>
                <a:cubicBezTo>
                  <a:pt x="251755" y="86188"/>
                  <a:pt x="242267" y="78660"/>
                  <a:pt x="239767" y="68022"/>
                </a:cubicBezTo>
                <a:lnTo>
                  <a:pt x="112197" y="68022"/>
                </a:lnTo>
                <a:cubicBezTo>
                  <a:pt x="109698" y="78660"/>
                  <a:pt x="100209" y="86188"/>
                  <a:pt x="89284" y="86195"/>
                </a:cubicBezTo>
                <a:cubicBezTo>
                  <a:pt x="78359" y="86188"/>
                  <a:pt x="68870" y="78660"/>
                  <a:pt x="66370" y="68022"/>
                </a:cubicBezTo>
                <a:close/>
                <a:moveTo>
                  <a:pt x="112844" y="32107"/>
                </a:moveTo>
                <a:lnTo>
                  <a:pt x="112844" y="53656"/>
                </a:lnTo>
                <a:lnTo>
                  <a:pt x="239120" y="53656"/>
                </a:lnTo>
                <a:lnTo>
                  <a:pt x="239120" y="32107"/>
                </a:lnTo>
                <a:close/>
                <a:moveTo>
                  <a:pt x="20399" y="32107"/>
                </a:moveTo>
                <a:cubicBezTo>
                  <a:pt x="17081" y="32143"/>
                  <a:pt x="14402" y="34822"/>
                  <a:pt x="14366" y="38141"/>
                </a:cubicBezTo>
                <a:lnTo>
                  <a:pt x="14366" y="313823"/>
                </a:lnTo>
                <a:cubicBezTo>
                  <a:pt x="14402" y="317142"/>
                  <a:pt x="17081" y="319821"/>
                  <a:pt x="20399" y="319857"/>
                </a:cubicBezTo>
                <a:lnTo>
                  <a:pt x="331565" y="319857"/>
                </a:lnTo>
                <a:cubicBezTo>
                  <a:pt x="334884" y="319821"/>
                  <a:pt x="337563" y="317142"/>
                  <a:pt x="337599" y="313823"/>
                </a:cubicBezTo>
                <a:lnTo>
                  <a:pt x="337599" y="38141"/>
                </a:lnTo>
                <a:cubicBezTo>
                  <a:pt x="337563" y="34822"/>
                  <a:pt x="334884" y="32143"/>
                  <a:pt x="331565" y="32107"/>
                </a:cubicBezTo>
                <a:lnTo>
                  <a:pt x="286312" y="32107"/>
                </a:lnTo>
                <a:lnTo>
                  <a:pt x="286312" y="53656"/>
                </a:lnTo>
                <a:lnTo>
                  <a:pt x="298093" y="53656"/>
                </a:lnTo>
                <a:cubicBezTo>
                  <a:pt x="309341" y="53692"/>
                  <a:pt x="318456" y="62807"/>
                  <a:pt x="318492" y="74056"/>
                </a:cubicBezTo>
                <a:lnTo>
                  <a:pt x="318492" y="97903"/>
                </a:lnTo>
                <a:cubicBezTo>
                  <a:pt x="318456" y="109152"/>
                  <a:pt x="309341" y="118267"/>
                  <a:pt x="298093" y="118303"/>
                </a:cubicBezTo>
                <a:lnTo>
                  <a:pt x="53872" y="118303"/>
                </a:lnTo>
                <a:cubicBezTo>
                  <a:pt x="42624" y="118267"/>
                  <a:pt x="33508" y="109152"/>
                  <a:pt x="33472" y="97903"/>
                </a:cubicBezTo>
                <a:lnTo>
                  <a:pt x="33472" y="74056"/>
                </a:lnTo>
                <a:cubicBezTo>
                  <a:pt x="33508" y="62807"/>
                  <a:pt x="42624" y="53692"/>
                  <a:pt x="53872" y="53656"/>
                </a:cubicBezTo>
                <a:lnTo>
                  <a:pt x="65652" y="53656"/>
                </a:lnTo>
                <a:lnTo>
                  <a:pt x="65652" y="32107"/>
                </a:lnTo>
                <a:close/>
                <a:moveTo>
                  <a:pt x="262609" y="14366"/>
                </a:moveTo>
                <a:cubicBezTo>
                  <a:pt x="257531" y="14409"/>
                  <a:pt x="253443" y="18553"/>
                  <a:pt x="253486" y="23632"/>
                </a:cubicBezTo>
                <a:lnTo>
                  <a:pt x="253486" y="62635"/>
                </a:lnTo>
                <a:cubicBezTo>
                  <a:pt x="253486" y="67713"/>
                  <a:pt x="257602" y="71829"/>
                  <a:pt x="262681" y="71829"/>
                </a:cubicBezTo>
                <a:cubicBezTo>
                  <a:pt x="267773" y="71829"/>
                  <a:pt x="271904" y="67728"/>
                  <a:pt x="271947" y="62635"/>
                </a:cubicBezTo>
                <a:lnTo>
                  <a:pt x="271947" y="23632"/>
                </a:lnTo>
                <a:cubicBezTo>
                  <a:pt x="271947" y="18517"/>
                  <a:pt x="267795" y="14366"/>
                  <a:pt x="262681" y="14366"/>
                </a:cubicBezTo>
                <a:cubicBezTo>
                  <a:pt x="262659" y="14366"/>
                  <a:pt x="262630" y="14366"/>
                  <a:pt x="262609" y="14366"/>
                </a:cubicBezTo>
                <a:close/>
                <a:moveTo>
                  <a:pt x="89284" y="14366"/>
                </a:moveTo>
                <a:cubicBezTo>
                  <a:pt x="84170" y="14366"/>
                  <a:pt x="80018" y="18517"/>
                  <a:pt x="80018" y="23632"/>
                </a:cubicBezTo>
                <a:lnTo>
                  <a:pt x="80018" y="62635"/>
                </a:lnTo>
                <a:cubicBezTo>
                  <a:pt x="80061" y="67728"/>
                  <a:pt x="84191" y="71829"/>
                  <a:pt x="89284" y="71829"/>
                </a:cubicBezTo>
                <a:cubicBezTo>
                  <a:pt x="94362" y="71829"/>
                  <a:pt x="98478" y="67713"/>
                  <a:pt x="98478" y="62635"/>
                </a:cubicBezTo>
                <a:lnTo>
                  <a:pt x="98478" y="23632"/>
                </a:lnTo>
                <a:cubicBezTo>
                  <a:pt x="98478" y="23610"/>
                  <a:pt x="98478" y="23581"/>
                  <a:pt x="98478" y="23560"/>
                </a:cubicBezTo>
                <a:cubicBezTo>
                  <a:pt x="98478" y="18481"/>
                  <a:pt x="94362" y="14366"/>
                  <a:pt x="89284" y="14366"/>
                </a:cubicBezTo>
                <a:close/>
                <a:moveTo>
                  <a:pt x="89284" y="0"/>
                </a:moveTo>
                <a:cubicBezTo>
                  <a:pt x="100030" y="28"/>
                  <a:pt x="109396" y="7326"/>
                  <a:pt x="112054" y="17741"/>
                </a:cubicBezTo>
                <a:lnTo>
                  <a:pt x="239911" y="17741"/>
                </a:lnTo>
                <a:cubicBezTo>
                  <a:pt x="242568" y="7326"/>
                  <a:pt x="251935" y="28"/>
                  <a:pt x="262681" y="0"/>
                </a:cubicBezTo>
                <a:cubicBezTo>
                  <a:pt x="273441" y="0"/>
                  <a:pt x="282822" y="7312"/>
                  <a:pt x="285451" y="17741"/>
                </a:cubicBezTo>
                <a:lnTo>
                  <a:pt x="331565" y="17741"/>
                </a:lnTo>
                <a:cubicBezTo>
                  <a:pt x="342814" y="17777"/>
                  <a:pt x="351929" y="26892"/>
                  <a:pt x="351965" y="38141"/>
                </a:cubicBezTo>
                <a:lnTo>
                  <a:pt x="351965" y="313823"/>
                </a:lnTo>
                <a:cubicBezTo>
                  <a:pt x="351965" y="325093"/>
                  <a:pt x="342828" y="334223"/>
                  <a:pt x="331565" y="334223"/>
                </a:cubicBezTo>
                <a:lnTo>
                  <a:pt x="20399" y="334223"/>
                </a:lnTo>
                <a:cubicBezTo>
                  <a:pt x="9129" y="334223"/>
                  <a:pt x="0" y="325086"/>
                  <a:pt x="0" y="313823"/>
                </a:cubicBezTo>
                <a:lnTo>
                  <a:pt x="0" y="38141"/>
                </a:lnTo>
                <a:cubicBezTo>
                  <a:pt x="36" y="26892"/>
                  <a:pt x="9151" y="17777"/>
                  <a:pt x="20399" y="17741"/>
                </a:cubicBezTo>
                <a:lnTo>
                  <a:pt x="66514" y="17741"/>
                </a:lnTo>
                <a:cubicBezTo>
                  <a:pt x="69143" y="7312"/>
                  <a:pt x="78524" y="0"/>
                  <a:pt x="89284" y="0"/>
                </a:cubicBezTo>
                <a:close/>
              </a:path>
            </a:pathLst>
          </a:custGeom>
          <a:noFill/>
          <a:ln w="12700" cap="flat">
            <a:solidFill>
              <a:schemeClr val="accent2"/>
            </a:solidFill>
            <a:prstDash val="solid"/>
            <a:miter/>
          </a:ln>
          <a:effectLst>
            <a:outerShdw blurRad="76200" dist="50800" dir="5400000" algn="t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图片 9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FilmGrain trans="60000" grainSize="1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9752" y="-931"/>
            <a:ext cx="11845555" cy="6858594"/>
          </a:xfrm>
          <a:prstGeom prst="rect">
            <a:avLst/>
          </a:prstGeom>
        </p:spPr>
      </p:pic>
      <p:sp>
        <p:nvSpPr>
          <p:cNvPr id="87" name="矩形 86"/>
          <p:cNvSpPr/>
          <p:nvPr/>
        </p:nvSpPr>
        <p:spPr>
          <a:xfrm>
            <a:off x="-1" y="-931"/>
            <a:ext cx="471805" cy="68589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-26894" y="2540"/>
            <a:ext cx="498699" cy="6857999"/>
            <a:chOff x="-26894" y="1268"/>
            <a:chExt cx="498699" cy="6870702"/>
          </a:xfrm>
        </p:grpSpPr>
        <p:sp>
          <p:nvSpPr>
            <p:cNvPr id="10" name="矩形 9"/>
            <p:cNvSpPr/>
            <p:nvPr/>
          </p:nvSpPr>
          <p:spPr>
            <a:xfrm rot="16200000">
              <a:off x="-1695212" y="1671080"/>
              <a:ext cx="3836829" cy="497205"/>
            </a:xfrm>
            <a:prstGeom prst="rect">
              <a:avLst/>
            </a:prstGeom>
            <a:blipFill rotWithShape="1">
              <a:blip r:embed="rId6">
                <a:alphaModFix amt="5000"/>
              </a:blip>
              <a:srcRect/>
              <a:stretch>
                <a:fillRect t="-248532" r="-3058" b="1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 rot="16200000">
              <a:off x="-1295694" y="5105628"/>
              <a:ext cx="3035142" cy="497541"/>
            </a:xfrm>
            <a:prstGeom prst="rect">
              <a:avLst/>
            </a:prstGeom>
            <a:blipFill rotWithShape="1">
              <a:blip r:embed="rId6">
                <a:alphaModFix amt="5000"/>
              </a:blip>
              <a:srcRect/>
              <a:stretch>
                <a:fillRect l="-30279" t="-248063" r="-1" b="-231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4" name="椭圆 3"/>
          <p:cNvSpPr/>
          <p:nvPr/>
        </p:nvSpPr>
        <p:spPr>
          <a:xfrm rot="20760000">
            <a:off x="3825875" y="1597025"/>
            <a:ext cx="4434840" cy="4364355"/>
          </a:xfrm>
          <a:prstGeom prst="ellipse">
            <a:avLst/>
          </a:prstGeom>
          <a:noFill/>
          <a:ln w="12700" cmpd="sng">
            <a:gradFill>
              <a:gsLst>
                <a:gs pos="0">
                  <a:schemeClr val="bg1">
                    <a:alpha val="100000"/>
                  </a:schemeClr>
                </a:gs>
                <a:gs pos="100000">
                  <a:schemeClr val="tx1">
                    <a:alpha val="10000"/>
                  </a:schemeClr>
                </a:gs>
              </a:gsLst>
              <a:lin ang="5400000" scaled="1"/>
            </a:gra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281305" y="407035"/>
            <a:ext cx="375285" cy="3898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281305" y="1035685"/>
            <a:ext cx="375285" cy="3898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8" name="椭圆 37"/>
          <p:cNvSpPr/>
          <p:nvPr/>
        </p:nvSpPr>
        <p:spPr>
          <a:xfrm>
            <a:off x="281305" y="1645285"/>
            <a:ext cx="375285" cy="3898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9" name="椭圆 38"/>
          <p:cNvSpPr/>
          <p:nvPr/>
        </p:nvSpPr>
        <p:spPr>
          <a:xfrm>
            <a:off x="281305" y="2273935"/>
            <a:ext cx="375285" cy="3898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5" name="椭圆 44"/>
          <p:cNvSpPr/>
          <p:nvPr/>
        </p:nvSpPr>
        <p:spPr>
          <a:xfrm>
            <a:off x="281305" y="2921635"/>
            <a:ext cx="375285" cy="3898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8" name="椭圆 47"/>
          <p:cNvSpPr/>
          <p:nvPr/>
        </p:nvSpPr>
        <p:spPr>
          <a:xfrm>
            <a:off x="281305" y="3531235"/>
            <a:ext cx="375285" cy="3898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2" name="椭圆 51"/>
          <p:cNvSpPr/>
          <p:nvPr/>
        </p:nvSpPr>
        <p:spPr>
          <a:xfrm>
            <a:off x="281305" y="4140835"/>
            <a:ext cx="375285" cy="3898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3" name="椭圆 52"/>
          <p:cNvSpPr/>
          <p:nvPr/>
        </p:nvSpPr>
        <p:spPr>
          <a:xfrm>
            <a:off x="281305" y="5426710"/>
            <a:ext cx="375285" cy="3898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cs typeface="+mn-ea"/>
              <a:sym typeface="+mn-lt"/>
            </a:endParaRPr>
          </a:p>
        </p:txBody>
      </p:sp>
      <p:sp>
        <p:nvSpPr>
          <p:cNvPr id="57" name="椭圆 56"/>
          <p:cNvSpPr/>
          <p:nvPr/>
        </p:nvSpPr>
        <p:spPr>
          <a:xfrm>
            <a:off x="281305" y="6026785"/>
            <a:ext cx="375285" cy="3898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1" name="椭圆 60"/>
          <p:cNvSpPr/>
          <p:nvPr/>
        </p:nvSpPr>
        <p:spPr>
          <a:xfrm>
            <a:off x="281305" y="4784090"/>
            <a:ext cx="375285" cy="3898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2" name="椭圆 61"/>
          <p:cNvSpPr/>
          <p:nvPr/>
        </p:nvSpPr>
        <p:spPr>
          <a:xfrm>
            <a:off x="311785" y="443230"/>
            <a:ext cx="309880" cy="322580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1270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EF0202"/>
              </a:solidFill>
              <a:cs typeface="+mn-ea"/>
              <a:sym typeface="+mn-lt"/>
            </a:endParaRPr>
          </a:p>
        </p:txBody>
      </p:sp>
      <p:sp>
        <p:nvSpPr>
          <p:cNvPr id="63" name="椭圆 62"/>
          <p:cNvSpPr/>
          <p:nvPr/>
        </p:nvSpPr>
        <p:spPr>
          <a:xfrm>
            <a:off x="320040" y="1073150"/>
            <a:ext cx="309880" cy="322580"/>
          </a:xfrm>
          <a:prstGeom prst="ellipse">
            <a:avLst/>
          </a:prstGeom>
          <a:solidFill>
            <a:srgbClr val="E5E5E5"/>
          </a:solidFill>
          <a:ln>
            <a:noFill/>
          </a:ln>
          <a:effectLst>
            <a:outerShdw blurRad="1270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4" name="椭圆 63"/>
          <p:cNvSpPr/>
          <p:nvPr/>
        </p:nvSpPr>
        <p:spPr>
          <a:xfrm>
            <a:off x="316230" y="1684655"/>
            <a:ext cx="309880" cy="322580"/>
          </a:xfrm>
          <a:prstGeom prst="ellipse">
            <a:avLst/>
          </a:prstGeom>
          <a:solidFill>
            <a:srgbClr val="E2E2E2"/>
          </a:solidFill>
          <a:ln>
            <a:noFill/>
          </a:ln>
          <a:effectLst>
            <a:outerShdw blurRad="1270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6" name="椭圆 75"/>
          <p:cNvSpPr/>
          <p:nvPr/>
        </p:nvSpPr>
        <p:spPr>
          <a:xfrm>
            <a:off x="318770" y="2309495"/>
            <a:ext cx="309880" cy="32258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1270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7" name="椭圆 76"/>
          <p:cNvSpPr/>
          <p:nvPr/>
        </p:nvSpPr>
        <p:spPr>
          <a:xfrm>
            <a:off x="315595" y="2955290"/>
            <a:ext cx="309880" cy="322580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1270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8" name="椭圆 77"/>
          <p:cNvSpPr/>
          <p:nvPr/>
        </p:nvSpPr>
        <p:spPr>
          <a:xfrm>
            <a:off x="315595" y="3566795"/>
            <a:ext cx="309880" cy="322580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1270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9" name="椭圆 78"/>
          <p:cNvSpPr/>
          <p:nvPr/>
        </p:nvSpPr>
        <p:spPr>
          <a:xfrm>
            <a:off x="314325" y="4178300"/>
            <a:ext cx="309880" cy="322580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1270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>
              <a:cs typeface="+mn-ea"/>
              <a:sym typeface="+mn-lt"/>
            </a:endParaRPr>
          </a:p>
        </p:txBody>
      </p:sp>
      <p:sp>
        <p:nvSpPr>
          <p:cNvPr id="82" name="椭圆 81"/>
          <p:cNvSpPr/>
          <p:nvPr/>
        </p:nvSpPr>
        <p:spPr>
          <a:xfrm>
            <a:off x="313690" y="4818380"/>
            <a:ext cx="309880" cy="322580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1270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>
              <a:cs typeface="+mn-ea"/>
              <a:sym typeface="+mn-lt"/>
            </a:endParaRPr>
          </a:p>
        </p:txBody>
      </p:sp>
      <p:sp>
        <p:nvSpPr>
          <p:cNvPr id="83" name="椭圆 82"/>
          <p:cNvSpPr/>
          <p:nvPr/>
        </p:nvSpPr>
        <p:spPr>
          <a:xfrm>
            <a:off x="315595" y="5461635"/>
            <a:ext cx="309880" cy="322580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1270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4" name="椭圆 83"/>
          <p:cNvSpPr/>
          <p:nvPr/>
        </p:nvSpPr>
        <p:spPr>
          <a:xfrm>
            <a:off x="313690" y="6063615"/>
            <a:ext cx="309880" cy="322580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1270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>
              <a:cs typeface="+mn-ea"/>
              <a:sym typeface="+mn-lt"/>
            </a:endParaRPr>
          </a:p>
        </p:txBody>
      </p:sp>
      <p:sp>
        <p:nvSpPr>
          <p:cNvPr id="85" name="文本框 84"/>
          <p:cNvSpPr txBox="1"/>
          <p:nvPr/>
        </p:nvSpPr>
        <p:spPr>
          <a:xfrm>
            <a:off x="324168" y="1091248"/>
            <a:ext cx="290464" cy="307777"/>
          </a:xfrm>
          <a:prstGeom prst="rect">
            <a:avLst/>
          </a:prstGeom>
          <a:noFill/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0</a:t>
            </a:r>
          </a:p>
        </p:txBody>
      </p:sp>
      <p:sp>
        <p:nvSpPr>
          <p:cNvPr id="88" name="文本框 87"/>
          <p:cNvSpPr txBox="1"/>
          <p:nvPr/>
        </p:nvSpPr>
        <p:spPr>
          <a:xfrm>
            <a:off x="349568" y="1707833"/>
            <a:ext cx="290464" cy="307777"/>
          </a:xfrm>
          <a:prstGeom prst="rect">
            <a:avLst/>
          </a:prstGeom>
          <a:noFill/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1</a:t>
            </a:r>
          </a:p>
        </p:txBody>
      </p:sp>
      <p:sp>
        <p:nvSpPr>
          <p:cNvPr id="89" name="文本框 88"/>
          <p:cNvSpPr txBox="1"/>
          <p:nvPr/>
        </p:nvSpPr>
        <p:spPr>
          <a:xfrm>
            <a:off x="324168" y="2324418"/>
            <a:ext cx="290464" cy="307777"/>
          </a:xfrm>
          <a:prstGeom prst="rect">
            <a:avLst/>
          </a:prstGeom>
          <a:noFill/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2</a:t>
            </a:r>
          </a:p>
        </p:txBody>
      </p:sp>
      <p:sp>
        <p:nvSpPr>
          <p:cNvPr id="90" name="文本框 89"/>
          <p:cNvSpPr txBox="1"/>
          <p:nvPr/>
        </p:nvSpPr>
        <p:spPr>
          <a:xfrm>
            <a:off x="324168" y="3586798"/>
            <a:ext cx="290464" cy="307777"/>
          </a:xfrm>
          <a:prstGeom prst="rect">
            <a:avLst/>
          </a:prstGeom>
          <a:noFill/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zh-CN" sz="1400">
                <a:solidFill>
                  <a:schemeClr val="bg1"/>
                </a:solidFill>
                <a:cs typeface="+mn-ea"/>
                <a:sym typeface="+mn-lt"/>
              </a:rPr>
              <a:t>4</a:t>
            </a:r>
          </a:p>
        </p:txBody>
      </p:sp>
      <p:sp>
        <p:nvSpPr>
          <p:cNvPr id="91" name="文本框 90"/>
          <p:cNvSpPr txBox="1"/>
          <p:nvPr/>
        </p:nvSpPr>
        <p:spPr>
          <a:xfrm>
            <a:off x="324168" y="4202748"/>
            <a:ext cx="290464" cy="307777"/>
          </a:xfrm>
          <a:prstGeom prst="rect">
            <a:avLst/>
          </a:prstGeom>
          <a:noFill/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zh-CN" sz="1400">
                <a:solidFill>
                  <a:schemeClr val="bg1"/>
                </a:solidFill>
                <a:cs typeface="+mn-ea"/>
                <a:sym typeface="+mn-lt"/>
              </a:rPr>
              <a:t>5</a:t>
            </a:r>
          </a:p>
        </p:txBody>
      </p:sp>
      <p:sp>
        <p:nvSpPr>
          <p:cNvPr id="92" name="文本框 91"/>
          <p:cNvSpPr txBox="1"/>
          <p:nvPr/>
        </p:nvSpPr>
        <p:spPr>
          <a:xfrm>
            <a:off x="324168" y="4839018"/>
            <a:ext cx="290464" cy="307777"/>
          </a:xfrm>
          <a:prstGeom prst="rect">
            <a:avLst/>
          </a:prstGeom>
          <a:noFill/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zh-CN" sz="1400">
                <a:solidFill>
                  <a:schemeClr val="bg1"/>
                </a:solidFill>
                <a:cs typeface="+mn-ea"/>
                <a:sym typeface="+mn-lt"/>
              </a:rPr>
              <a:t>6</a:t>
            </a:r>
          </a:p>
        </p:txBody>
      </p:sp>
      <p:sp>
        <p:nvSpPr>
          <p:cNvPr id="93" name="文本框 92"/>
          <p:cNvSpPr txBox="1"/>
          <p:nvPr/>
        </p:nvSpPr>
        <p:spPr>
          <a:xfrm>
            <a:off x="324168" y="5487353"/>
            <a:ext cx="290464" cy="307777"/>
          </a:xfrm>
          <a:prstGeom prst="rect">
            <a:avLst/>
          </a:prstGeom>
          <a:noFill/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zh-CN" sz="1400">
                <a:solidFill>
                  <a:schemeClr val="bg1"/>
                </a:solidFill>
                <a:cs typeface="+mn-ea"/>
                <a:sym typeface="+mn-lt"/>
              </a:rPr>
              <a:t>7</a:t>
            </a:r>
          </a:p>
        </p:txBody>
      </p:sp>
      <p:sp>
        <p:nvSpPr>
          <p:cNvPr id="94" name="文本框 93"/>
          <p:cNvSpPr txBox="1"/>
          <p:nvPr/>
        </p:nvSpPr>
        <p:spPr>
          <a:xfrm>
            <a:off x="324168" y="2970848"/>
            <a:ext cx="290464" cy="307777"/>
          </a:xfrm>
          <a:prstGeom prst="rect">
            <a:avLst/>
          </a:prstGeom>
          <a:noFill/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3</a:t>
            </a:r>
          </a:p>
        </p:txBody>
      </p:sp>
      <p:sp>
        <p:nvSpPr>
          <p:cNvPr id="3" name="椭圆 2"/>
          <p:cNvSpPr/>
          <p:nvPr/>
        </p:nvSpPr>
        <p:spPr>
          <a:xfrm>
            <a:off x="5079365" y="2950210"/>
            <a:ext cx="1723390" cy="162369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270000" dist="2286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5" name="椭圆 184"/>
          <p:cNvSpPr/>
          <p:nvPr/>
        </p:nvSpPr>
        <p:spPr>
          <a:xfrm rot="16200000">
            <a:off x="5003800" y="2802890"/>
            <a:ext cx="1859280" cy="1829435"/>
          </a:xfrm>
          <a:prstGeom prst="ellipse">
            <a:avLst/>
          </a:prstGeom>
          <a:blipFill dpi="0" rotWithShape="1">
            <a:blip r:embed="rId6">
              <a:alphaModFix amt="20000"/>
            </a:blip>
            <a:srcRect/>
            <a:stretch>
              <a:fillRect/>
            </a:stretch>
          </a:blipFill>
          <a:ln w="6350">
            <a:solidFill>
              <a:schemeClr val="bg2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0" name="椭圆 179"/>
          <p:cNvSpPr/>
          <p:nvPr/>
        </p:nvSpPr>
        <p:spPr>
          <a:xfrm>
            <a:off x="5057775" y="2835910"/>
            <a:ext cx="1758950" cy="176276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3" name="椭圆 182"/>
          <p:cNvSpPr/>
          <p:nvPr/>
        </p:nvSpPr>
        <p:spPr>
          <a:xfrm>
            <a:off x="5168265" y="2960370"/>
            <a:ext cx="1560195" cy="1534160"/>
          </a:xfrm>
          <a:prstGeom prst="ellipse">
            <a:avLst/>
          </a:prstGeom>
          <a:noFill/>
          <a:ln w="25400" cap="rnd" cmpd="sng">
            <a:solidFill>
              <a:schemeClr val="bg1"/>
            </a:solidFill>
            <a:prstDash val="sysDot"/>
            <a:round/>
          </a:ln>
          <a:effectLst>
            <a:outerShdw blurRad="228600" dist="38100" dir="2700000" algn="tl" rotWithShape="0">
              <a:prstClr val="black">
                <a:alpha val="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0" name="椭圆 109"/>
          <p:cNvSpPr/>
          <p:nvPr>
            <p:custDataLst>
              <p:tags r:id="rId2"/>
            </p:custDataLst>
          </p:nvPr>
        </p:nvSpPr>
        <p:spPr>
          <a:xfrm rot="16200000">
            <a:off x="5052424" y="2840055"/>
            <a:ext cx="1762734" cy="1754724"/>
          </a:xfrm>
          <a:prstGeom prst="ellipse">
            <a:avLst/>
          </a:prstGeom>
          <a:blipFill dpi="0" rotWithShape="1">
            <a:blip r:embed="rId6">
              <a:alphaModFix amt="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5" name="文本框 104"/>
          <p:cNvSpPr txBox="1"/>
          <p:nvPr/>
        </p:nvSpPr>
        <p:spPr>
          <a:xfrm>
            <a:off x="5407025" y="3114040"/>
            <a:ext cx="1617980" cy="8254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None/>
            </a:pPr>
            <a:r>
              <a:rPr lang="zh-CN" altLang="en-US" sz="3600" dirty="0">
                <a:solidFill>
                  <a:schemeClr val="bg1"/>
                </a:solidFill>
                <a:cs typeface="+mn-ea"/>
                <a:sym typeface="+mn-lt"/>
              </a:rPr>
              <a:t>宣传</a:t>
            </a:r>
            <a:r>
              <a:rPr lang="en-US" altLang="zh-CN" sz="360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</a:p>
        </p:txBody>
      </p:sp>
      <p:sp>
        <p:nvSpPr>
          <p:cNvPr id="8" name="椭圆 7"/>
          <p:cNvSpPr/>
          <p:nvPr/>
        </p:nvSpPr>
        <p:spPr>
          <a:xfrm rot="1800000">
            <a:off x="4871085" y="2590165"/>
            <a:ext cx="2116455" cy="2179320"/>
          </a:xfrm>
          <a:prstGeom prst="ellipse">
            <a:avLst/>
          </a:prstGeom>
          <a:noFill/>
          <a:ln w="12700" cmpd="sng">
            <a:gradFill>
              <a:gsLst>
                <a:gs pos="0">
                  <a:schemeClr val="bg1"/>
                </a:gs>
                <a:gs pos="64000">
                  <a:schemeClr val="tx2">
                    <a:alpha val="0"/>
                  </a:schemeClr>
                </a:gs>
                <a:gs pos="100000">
                  <a:schemeClr val="tx1">
                    <a:alpha val="30000"/>
                  </a:schemeClr>
                </a:gs>
              </a:gsLst>
              <a:lin ang="5400000" scaled="1"/>
            </a:gra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椭圆 12"/>
          <p:cNvSpPr/>
          <p:nvPr/>
        </p:nvSpPr>
        <p:spPr>
          <a:xfrm rot="19500000">
            <a:off x="4644390" y="2377440"/>
            <a:ext cx="2623185" cy="2572385"/>
          </a:xfrm>
          <a:prstGeom prst="ellipse">
            <a:avLst/>
          </a:prstGeom>
          <a:noFill/>
          <a:ln w="12700" cmpd="sng">
            <a:gradFill>
              <a:gsLst>
                <a:gs pos="0">
                  <a:schemeClr val="bg1"/>
                </a:gs>
                <a:gs pos="64000">
                  <a:schemeClr val="tx2">
                    <a:alpha val="28000"/>
                  </a:schemeClr>
                </a:gs>
                <a:gs pos="83000">
                  <a:schemeClr val="accent1">
                    <a:alpha val="34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5400000" scaled="1"/>
            </a:gra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椭圆 4"/>
          <p:cNvSpPr/>
          <p:nvPr/>
        </p:nvSpPr>
        <p:spPr>
          <a:xfrm rot="19020000">
            <a:off x="3978275" y="1804670"/>
            <a:ext cx="3961765" cy="3922395"/>
          </a:xfrm>
          <a:prstGeom prst="ellipse">
            <a:avLst/>
          </a:prstGeom>
          <a:noFill/>
          <a:ln w="12700" cmpd="sng">
            <a:gradFill>
              <a:gsLst>
                <a:gs pos="0">
                  <a:schemeClr val="bg1"/>
                </a:gs>
                <a:gs pos="100000">
                  <a:schemeClr val="tx1">
                    <a:alpha val="15000"/>
                  </a:schemeClr>
                </a:gs>
              </a:gsLst>
              <a:lin ang="5400000" scaled="1"/>
            </a:gra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椭圆 5"/>
          <p:cNvSpPr/>
          <p:nvPr/>
        </p:nvSpPr>
        <p:spPr>
          <a:xfrm rot="720000">
            <a:off x="4439920" y="2122805"/>
            <a:ext cx="3028950" cy="3054350"/>
          </a:xfrm>
          <a:prstGeom prst="ellipse">
            <a:avLst/>
          </a:prstGeom>
          <a:noFill/>
          <a:ln w="12700" cmpd="sng">
            <a:gradFill>
              <a:gsLst>
                <a:gs pos="0">
                  <a:schemeClr val="bg1"/>
                </a:gs>
                <a:gs pos="64000">
                  <a:schemeClr val="tx2">
                    <a:alpha val="28000"/>
                  </a:schemeClr>
                </a:gs>
                <a:gs pos="83000">
                  <a:schemeClr val="accent1">
                    <a:alpha val="34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5400000" scaled="1"/>
            </a:gra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椭圆 6"/>
          <p:cNvSpPr/>
          <p:nvPr/>
        </p:nvSpPr>
        <p:spPr>
          <a:xfrm rot="18780000">
            <a:off x="4181475" y="1982470"/>
            <a:ext cx="3537585" cy="3465195"/>
          </a:xfrm>
          <a:prstGeom prst="ellipse">
            <a:avLst/>
          </a:prstGeom>
          <a:noFill/>
          <a:ln w="12700" cmpd="sng">
            <a:gradFill>
              <a:gsLst>
                <a:gs pos="0">
                  <a:schemeClr val="bg1"/>
                </a:gs>
                <a:gs pos="64000">
                  <a:schemeClr val="tx2">
                    <a:alpha val="28000"/>
                  </a:schemeClr>
                </a:gs>
                <a:gs pos="83000">
                  <a:schemeClr val="accent1">
                    <a:alpha val="34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5400000" scaled="1"/>
            </a:gra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弧形 8"/>
          <p:cNvSpPr/>
          <p:nvPr/>
        </p:nvSpPr>
        <p:spPr>
          <a:xfrm rot="14820000">
            <a:off x="4897120" y="2593975"/>
            <a:ext cx="2061210" cy="2139315"/>
          </a:xfrm>
          <a:prstGeom prst="arc">
            <a:avLst/>
          </a:prstGeom>
          <a:ln w="63500" cap="rnd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179195" y="949325"/>
            <a:ext cx="64744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081C15"/>
                </a:solidFill>
                <a:cs typeface="+mn-ea"/>
                <a:sym typeface="+mn-lt"/>
              </a:rPr>
              <a:t>2.</a:t>
            </a:r>
            <a:r>
              <a:rPr lang="zh-CN" altLang="en-US" sz="3200" dirty="0">
                <a:solidFill>
                  <a:srgbClr val="081C15"/>
                </a:solidFill>
                <a:cs typeface="+mn-ea"/>
                <a:sym typeface="+mn-lt"/>
              </a:rPr>
              <a:t>工作内容</a:t>
            </a:r>
            <a:r>
              <a:rPr lang="zh-CN" altLang="en-US" sz="2000" dirty="0">
                <a:solidFill>
                  <a:srgbClr val="2D6A4F"/>
                </a:solidFill>
                <a:cs typeface="+mn-ea"/>
                <a:sym typeface="+mn-lt"/>
              </a:rPr>
              <a:t>——</a:t>
            </a:r>
            <a:r>
              <a:rPr lang="en-US" altLang="zh-CN" sz="2000" dirty="0">
                <a:solidFill>
                  <a:srgbClr val="2D6A4F"/>
                </a:solidFill>
                <a:cs typeface="+mn-ea"/>
                <a:sym typeface="+mn-lt"/>
              </a:rPr>
              <a:t>20XX</a:t>
            </a:r>
            <a:r>
              <a:rPr lang="zh-CN" altLang="en-US" sz="2000" dirty="0">
                <a:solidFill>
                  <a:srgbClr val="2D6A4F"/>
                </a:solidFill>
                <a:cs typeface="+mn-ea"/>
                <a:sym typeface="+mn-lt"/>
              </a:rPr>
              <a:t>年我负责哪些事情？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1344295" y="1520190"/>
            <a:ext cx="6474460" cy="625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20XX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年我主要负责关于宣传的内容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具体包括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XXXXXXXXXX</a:t>
            </a:r>
          </a:p>
        </p:txBody>
      </p:sp>
      <p:cxnSp>
        <p:nvCxnSpPr>
          <p:cNvPr id="23" name="直接连接符 22"/>
          <p:cNvCxnSpPr/>
          <p:nvPr/>
        </p:nvCxnSpPr>
        <p:spPr>
          <a:xfrm>
            <a:off x="1292225" y="1623060"/>
            <a:ext cx="0" cy="474345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矩形 23"/>
          <p:cNvSpPr/>
          <p:nvPr/>
        </p:nvSpPr>
        <p:spPr>
          <a:xfrm>
            <a:off x="1363345" y="2825750"/>
            <a:ext cx="2007235" cy="1303020"/>
          </a:xfrm>
          <a:prstGeom prst="rect">
            <a:avLst/>
          </a:prstGeom>
          <a:solidFill>
            <a:schemeClr val="bg1"/>
          </a:solidFill>
          <a:ln w="127000">
            <a:solidFill>
              <a:schemeClr val="bg1"/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任意多边形 24"/>
          <p:cNvSpPr/>
          <p:nvPr/>
        </p:nvSpPr>
        <p:spPr>
          <a:xfrm rot="16200000">
            <a:off x="1678164" y="2448701"/>
            <a:ext cx="1352927" cy="2065749"/>
          </a:xfrm>
          <a:custGeom>
            <a:avLst/>
            <a:gdLst>
              <a:gd name="connsiteX0" fmla="*/ 10 w 2130"/>
              <a:gd name="connsiteY0" fmla="*/ 364 h 3253"/>
              <a:gd name="connsiteX1" fmla="*/ 106 w 2130"/>
              <a:gd name="connsiteY1" fmla="*/ 0 h 3253"/>
              <a:gd name="connsiteX2" fmla="*/ 2014 w 2130"/>
              <a:gd name="connsiteY2" fmla="*/ 0 h 3253"/>
              <a:gd name="connsiteX3" fmla="*/ 2126 w 2130"/>
              <a:gd name="connsiteY3" fmla="*/ 334 h 3253"/>
              <a:gd name="connsiteX4" fmla="*/ 2131 w 2130"/>
              <a:gd name="connsiteY4" fmla="*/ 2969 h 3253"/>
              <a:gd name="connsiteX5" fmla="*/ 2005 w 2130"/>
              <a:gd name="connsiteY5" fmla="*/ 3253 h 3253"/>
              <a:gd name="connsiteX6" fmla="*/ 99 w 2130"/>
              <a:gd name="connsiteY6" fmla="*/ 3253 h 3253"/>
              <a:gd name="connsiteX7" fmla="*/ 4 w 2130"/>
              <a:gd name="connsiteY7" fmla="*/ 2896 h 3253"/>
              <a:gd name="connsiteX8" fmla="*/ 10 w 2130"/>
              <a:gd name="connsiteY8" fmla="*/ 364 h 3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31" h="3253">
                <a:moveTo>
                  <a:pt x="10" y="364"/>
                </a:moveTo>
                <a:cubicBezTo>
                  <a:pt x="10" y="65"/>
                  <a:pt x="-21" y="0"/>
                  <a:pt x="106" y="0"/>
                </a:cubicBezTo>
                <a:lnTo>
                  <a:pt x="2014" y="0"/>
                </a:lnTo>
                <a:cubicBezTo>
                  <a:pt x="2141" y="0"/>
                  <a:pt x="2126" y="34"/>
                  <a:pt x="2126" y="334"/>
                </a:cubicBezTo>
                <a:lnTo>
                  <a:pt x="2131" y="2969"/>
                </a:lnTo>
                <a:cubicBezTo>
                  <a:pt x="2131" y="3269"/>
                  <a:pt x="2132" y="3253"/>
                  <a:pt x="2005" y="3253"/>
                </a:cubicBezTo>
                <a:lnTo>
                  <a:pt x="99" y="3253"/>
                </a:lnTo>
                <a:cubicBezTo>
                  <a:pt x="-28" y="3253"/>
                  <a:pt x="4" y="3196"/>
                  <a:pt x="4" y="2896"/>
                </a:cubicBezTo>
                <a:lnTo>
                  <a:pt x="10" y="364"/>
                </a:lnTo>
                <a:close/>
              </a:path>
            </a:pathLst>
          </a:custGeom>
          <a:pattFill prst="dkDnDiag">
            <a:fgClr>
              <a:schemeClr val="bg1"/>
            </a:fgClr>
            <a:bgClr>
              <a:schemeClr val="bg1">
                <a:lumMod val="95000"/>
              </a:schemeClr>
            </a:bgClr>
          </a:pattFill>
          <a:ln>
            <a:noFill/>
          </a:ln>
          <a:effectLst>
            <a:innerShdw blurRad="25400">
              <a:prstClr val="black">
                <a:alpha val="8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1718310" y="3371215"/>
            <a:ext cx="1597660" cy="470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None/>
            </a:pPr>
            <a:r>
              <a:rPr lang="en-US" altLang="zh-CN" dirty="0">
                <a:solidFill>
                  <a:srgbClr val="081C15"/>
                </a:solidFill>
                <a:cs typeface="+mn-ea"/>
                <a:sym typeface="+mn-lt"/>
              </a:rPr>
              <a:t>1.</a:t>
            </a:r>
            <a:r>
              <a:rPr lang="zh-CN" altLang="en-US" dirty="0">
                <a:solidFill>
                  <a:srgbClr val="081C15"/>
                </a:solidFill>
                <a:cs typeface="+mn-ea"/>
                <a:sym typeface="+mn-lt"/>
              </a:rPr>
              <a:t>活动布场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1433195" y="3742690"/>
            <a:ext cx="1858645" cy="344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rgbClr val="081C15"/>
                </a:solidFill>
                <a:cs typeface="+mn-ea"/>
                <a:sym typeface="+mn-lt"/>
              </a:rPr>
              <a:t>补充内容或英文装饰</a:t>
            </a:r>
          </a:p>
        </p:txBody>
      </p:sp>
      <p:sp>
        <p:nvSpPr>
          <p:cNvPr id="36" name="矩形 35"/>
          <p:cNvSpPr/>
          <p:nvPr/>
        </p:nvSpPr>
        <p:spPr>
          <a:xfrm>
            <a:off x="1333500" y="4555490"/>
            <a:ext cx="2007235" cy="1303020"/>
          </a:xfrm>
          <a:prstGeom prst="rect">
            <a:avLst/>
          </a:prstGeom>
          <a:solidFill>
            <a:schemeClr val="bg1"/>
          </a:solidFill>
          <a:ln w="127000">
            <a:solidFill>
              <a:schemeClr val="bg1"/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7" name="任意多边形 36"/>
          <p:cNvSpPr/>
          <p:nvPr/>
        </p:nvSpPr>
        <p:spPr>
          <a:xfrm rot="16200000">
            <a:off x="1648590" y="4178545"/>
            <a:ext cx="1352293" cy="2065658"/>
          </a:xfrm>
          <a:custGeom>
            <a:avLst/>
            <a:gdLst>
              <a:gd name="connsiteX0" fmla="*/ 10 w 2129"/>
              <a:gd name="connsiteY0" fmla="*/ 364 h 3253"/>
              <a:gd name="connsiteX1" fmla="*/ 106 w 2129"/>
              <a:gd name="connsiteY1" fmla="*/ 0 h 3253"/>
              <a:gd name="connsiteX2" fmla="*/ 2014 w 2129"/>
              <a:gd name="connsiteY2" fmla="*/ 0 h 3253"/>
              <a:gd name="connsiteX3" fmla="*/ 2126 w 2129"/>
              <a:gd name="connsiteY3" fmla="*/ 334 h 3253"/>
              <a:gd name="connsiteX4" fmla="*/ 2130 w 2129"/>
              <a:gd name="connsiteY4" fmla="*/ 2958 h 3253"/>
              <a:gd name="connsiteX5" fmla="*/ 2005 w 2129"/>
              <a:gd name="connsiteY5" fmla="*/ 3253 h 3253"/>
              <a:gd name="connsiteX6" fmla="*/ 99 w 2129"/>
              <a:gd name="connsiteY6" fmla="*/ 3253 h 3253"/>
              <a:gd name="connsiteX7" fmla="*/ 4 w 2129"/>
              <a:gd name="connsiteY7" fmla="*/ 2896 h 3253"/>
              <a:gd name="connsiteX8" fmla="*/ 10 w 2129"/>
              <a:gd name="connsiteY8" fmla="*/ 364 h 3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30" h="3253">
                <a:moveTo>
                  <a:pt x="10" y="364"/>
                </a:moveTo>
                <a:cubicBezTo>
                  <a:pt x="10" y="65"/>
                  <a:pt x="-21" y="0"/>
                  <a:pt x="106" y="0"/>
                </a:cubicBezTo>
                <a:lnTo>
                  <a:pt x="2014" y="0"/>
                </a:lnTo>
                <a:cubicBezTo>
                  <a:pt x="2141" y="0"/>
                  <a:pt x="2126" y="34"/>
                  <a:pt x="2126" y="334"/>
                </a:cubicBezTo>
                <a:lnTo>
                  <a:pt x="2130" y="2958"/>
                </a:lnTo>
                <a:cubicBezTo>
                  <a:pt x="2130" y="3258"/>
                  <a:pt x="2132" y="3253"/>
                  <a:pt x="2005" y="3253"/>
                </a:cubicBezTo>
                <a:lnTo>
                  <a:pt x="99" y="3253"/>
                </a:lnTo>
                <a:cubicBezTo>
                  <a:pt x="-28" y="3253"/>
                  <a:pt x="4" y="3196"/>
                  <a:pt x="4" y="2896"/>
                </a:cubicBezTo>
                <a:lnTo>
                  <a:pt x="10" y="364"/>
                </a:lnTo>
                <a:close/>
              </a:path>
            </a:pathLst>
          </a:custGeom>
          <a:pattFill prst="dkDnDiag">
            <a:fgClr>
              <a:schemeClr val="bg1"/>
            </a:fgClr>
            <a:bgClr>
              <a:schemeClr val="bg1">
                <a:lumMod val="95000"/>
              </a:schemeClr>
            </a:bgClr>
          </a:pattFill>
          <a:ln>
            <a:noFill/>
          </a:ln>
          <a:effectLst>
            <a:innerShdw blurRad="25400">
              <a:prstClr val="black">
                <a:alpha val="8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8646160" y="4535170"/>
            <a:ext cx="2007235" cy="1303020"/>
          </a:xfrm>
          <a:prstGeom prst="rect">
            <a:avLst/>
          </a:prstGeom>
          <a:solidFill>
            <a:schemeClr val="bg1"/>
          </a:solidFill>
          <a:ln w="127000">
            <a:solidFill>
              <a:schemeClr val="bg1"/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1" name="任意多边形 40"/>
          <p:cNvSpPr/>
          <p:nvPr/>
        </p:nvSpPr>
        <p:spPr>
          <a:xfrm rot="16200000">
            <a:off x="8962401" y="4159526"/>
            <a:ext cx="1350099" cy="2065767"/>
          </a:xfrm>
          <a:custGeom>
            <a:avLst/>
            <a:gdLst>
              <a:gd name="connsiteX0" fmla="*/ 10 w 2126"/>
              <a:gd name="connsiteY0" fmla="*/ 364 h 3253"/>
              <a:gd name="connsiteX1" fmla="*/ 106 w 2126"/>
              <a:gd name="connsiteY1" fmla="*/ 0 h 3253"/>
              <a:gd name="connsiteX2" fmla="*/ 2014 w 2126"/>
              <a:gd name="connsiteY2" fmla="*/ 0 h 3253"/>
              <a:gd name="connsiteX3" fmla="*/ 2126 w 2126"/>
              <a:gd name="connsiteY3" fmla="*/ 334 h 3253"/>
              <a:gd name="connsiteX4" fmla="*/ 2119 w 2126"/>
              <a:gd name="connsiteY4" fmla="*/ 2970 h 3253"/>
              <a:gd name="connsiteX5" fmla="*/ 2005 w 2126"/>
              <a:gd name="connsiteY5" fmla="*/ 3253 h 3253"/>
              <a:gd name="connsiteX6" fmla="*/ 99 w 2126"/>
              <a:gd name="connsiteY6" fmla="*/ 3253 h 3253"/>
              <a:gd name="connsiteX7" fmla="*/ 4 w 2126"/>
              <a:gd name="connsiteY7" fmla="*/ 2896 h 3253"/>
              <a:gd name="connsiteX8" fmla="*/ 10 w 2126"/>
              <a:gd name="connsiteY8" fmla="*/ 364 h 3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26" h="3253">
                <a:moveTo>
                  <a:pt x="10" y="364"/>
                </a:moveTo>
                <a:cubicBezTo>
                  <a:pt x="10" y="65"/>
                  <a:pt x="-21" y="0"/>
                  <a:pt x="106" y="0"/>
                </a:cubicBezTo>
                <a:lnTo>
                  <a:pt x="2014" y="0"/>
                </a:lnTo>
                <a:cubicBezTo>
                  <a:pt x="2141" y="0"/>
                  <a:pt x="2126" y="34"/>
                  <a:pt x="2126" y="334"/>
                </a:cubicBezTo>
                <a:lnTo>
                  <a:pt x="2119" y="2970"/>
                </a:lnTo>
                <a:cubicBezTo>
                  <a:pt x="2119" y="3270"/>
                  <a:pt x="2132" y="3253"/>
                  <a:pt x="2005" y="3253"/>
                </a:cubicBezTo>
                <a:lnTo>
                  <a:pt x="99" y="3253"/>
                </a:lnTo>
                <a:cubicBezTo>
                  <a:pt x="-28" y="3253"/>
                  <a:pt x="4" y="3196"/>
                  <a:pt x="4" y="2896"/>
                </a:cubicBezTo>
                <a:lnTo>
                  <a:pt x="10" y="364"/>
                </a:lnTo>
                <a:close/>
              </a:path>
            </a:pathLst>
          </a:custGeom>
          <a:pattFill prst="dkDnDiag">
            <a:fgClr>
              <a:schemeClr val="bg1"/>
            </a:fgClr>
            <a:bgClr>
              <a:srgbClr val="E8E8E8"/>
            </a:bgClr>
          </a:pattFill>
          <a:ln>
            <a:noFill/>
          </a:ln>
          <a:effectLst>
            <a:innerShdw blurRad="25400">
              <a:prstClr val="black">
                <a:alpha val="8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8676005" y="2860675"/>
            <a:ext cx="2007235" cy="1303020"/>
          </a:xfrm>
          <a:prstGeom prst="rect">
            <a:avLst/>
          </a:prstGeom>
          <a:solidFill>
            <a:schemeClr val="bg1"/>
          </a:solidFill>
          <a:ln w="127000">
            <a:solidFill>
              <a:schemeClr val="bg1"/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3" name="任意多边形 42"/>
          <p:cNvSpPr/>
          <p:nvPr/>
        </p:nvSpPr>
        <p:spPr>
          <a:xfrm rot="16200000">
            <a:off x="8991182" y="2483902"/>
            <a:ext cx="1352293" cy="2065831"/>
          </a:xfrm>
          <a:custGeom>
            <a:avLst/>
            <a:gdLst>
              <a:gd name="connsiteX0" fmla="*/ 10 w 2129"/>
              <a:gd name="connsiteY0" fmla="*/ 364 h 3253"/>
              <a:gd name="connsiteX1" fmla="*/ 106 w 2129"/>
              <a:gd name="connsiteY1" fmla="*/ 0 h 3253"/>
              <a:gd name="connsiteX2" fmla="*/ 2014 w 2129"/>
              <a:gd name="connsiteY2" fmla="*/ 0 h 3253"/>
              <a:gd name="connsiteX3" fmla="*/ 2126 w 2129"/>
              <a:gd name="connsiteY3" fmla="*/ 334 h 3253"/>
              <a:gd name="connsiteX4" fmla="*/ 2130 w 2129"/>
              <a:gd name="connsiteY4" fmla="*/ 2973 h 3253"/>
              <a:gd name="connsiteX5" fmla="*/ 2005 w 2129"/>
              <a:gd name="connsiteY5" fmla="*/ 3253 h 3253"/>
              <a:gd name="connsiteX6" fmla="*/ 99 w 2129"/>
              <a:gd name="connsiteY6" fmla="*/ 3253 h 3253"/>
              <a:gd name="connsiteX7" fmla="*/ 4 w 2129"/>
              <a:gd name="connsiteY7" fmla="*/ 2896 h 3253"/>
              <a:gd name="connsiteX8" fmla="*/ 10 w 2129"/>
              <a:gd name="connsiteY8" fmla="*/ 364 h 3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30" h="3253">
                <a:moveTo>
                  <a:pt x="10" y="364"/>
                </a:moveTo>
                <a:cubicBezTo>
                  <a:pt x="10" y="65"/>
                  <a:pt x="-21" y="0"/>
                  <a:pt x="106" y="0"/>
                </a:cubicBezTo>
                <a:lnTo>
                  <a:pt x="2014" y="0"/>
                </a:lnTo>
                <a:cubicBezTo>
                  <a:pt x="2141" y="0"/>
                  <a:pt x="2126" y="34"/>
                  <a:pt x="2126" y="334"/>
                </a:cubicBezTo>
                <a:lnTo>
                  <a:pt x="2130" y="2973"/>
                </a:lnTo>
                <a:cubicBezTo>
                  <a:pt x="2130" y="3273"/>
                  <a:pt x="2132" y="3253"/>
                  <a:pt x="2005" y="3253"/>
                </a:cubicBezTo>
                <a:lnTo>
                  <a:pt x="99" y="3253"/>
                </a:lnTo>
                <a:cubicBezTo>
                  <a:pt x="-28" y="3253"/>
                  <a:pt x="4" y="3196"/>
                  <a:pt x="4" y="2896"/>
                </a:cubicBezTo>
                <a:lnTo>
                  <a:pt x="10" y="364"/>
                </a:lnTo>
                <a:close/>
              </a:path>
            </a:pathLst>
          </a:custGeom>
          <a:pattFill prst="dkDnDiag">
            <a:fgClr>
              <a:schemeClr val="bg1"/>
            </a:fgClr>
            <a:bgClr>
              <a:srgbClr val="E8E8E8"/>
            </a:bgClr>
          </a:pattFill>
          <a:ln>
            <a:noFill/>
          </a:ln>
          <a:effectLst>
            <a:innerShdw blurRad="25400">
              <a:prstClr val="black">
                <a:alpha val="8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8646160" y="1113155"/>
            <a:ext cx="1974850" cy="1315085"/>
          </a:xfrm>
          <a:prstGeom prst="rect">
            <a:avLst/>
          </a:prstGeom>
          <a:solidFill>
            <a:schemeClr val="bg1"/>
          </a:solidFill>
          <a:ln w="127000">
            <a:solidFill>
              <a:schemeClr val="bg1"/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8658860" y="1125220"/>
            <a:ext cx="1960880" cy="1290320"/>
          </a:xfrm>
          <a:prstGeom prst="rect">
            <a:avLst/>
          </a:prstGeom>
          <a:solidFill>
            <a:schemeClr val="accent1"/>
          </a:solidFill>
          <a:ln w="127000">
            <a:solidFill>
              <a:srgbClr val="081C15"/>
            </a:solidFill>
            <a:round/>
          </a:ln>
          <a:effectLst>
            <a:outerShdw blurRad="635000" dist="4064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7" name="任意多边形 46"/>
          <p:cNvSpPr/>
          <p:nvPr/>
        </p:nvSpPr>
        <p:spPr>
          <a:xfrm rot="16200000">
            <a:off x="8939530" y="723900"/>
            <a:ext cx="1403350" cy="2100580"/>
          </a:xfrm>
          <a:custGeom>
            <a:avLst/>
            <a:gdLst>
              <a:gd name="connsiteX0" fmla="*/ 23 w 4857"/>
              <a:gd name="connsiteY0" fmla="*/ 353 h 3164"/>
              <a:gd name="connsiteX1" fmla="*/ 241 w 4857"/>
              <a:gd name="connsiteY1" fmla="*/ 0 h 3164"/>
              <a:gd name="connsiteX2" fmla="*/ 4601 w 4857"/>
              <a:gd name="connsiteY2" fmla="*/ 0 h 3164"/>
              <a:gd name="connsiteX3" fmla="*/ 4856 w 4857"/>
              <a:gd name="connsiteY3" fmla="*/ 323 h 3164"/>
              <a:gd name="connsiteX4" fmla="*/ 4841 w 4857"/>
              <a:gd name="connsiteY4" fmla="*/ 2955 h 3164"/>
              <a:gd name="connsiteX5" fmla="*/ 4579 w 4857"/>
              <a:gd name="connsiteY5" fmla="*/ 3150 h 3164"/>
              <a:gd name="connsiteX6" fmla="*/ 225 w 4857"/>
              <a:gd name="connsiteY6" fmla="*/ 3150 h 3164"/>
              <a:gd name="connsiteX7" fmla="*/ 8 w 4857"/>
              <a:gd name="connsiteY7" fmla="*/ 2805 h 3164"/>
              <a:gd name="connsiteX8" fmla="*/ 23 w 4857"/>
              <a:gd name="connsiteY8" fmla="*/ 353 h 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58" h="3165">
                <a:moveTo>
                  <a:pt x="23" y="353"/>
                </a:moveTo>
                <a:cubicBezTo>
                  <a:pt x="23" y="63"/>
                  <a:pt x="-49" y="0"/>
                  <a:pt x="241" y="0"/>
                </a:cubicBezTo>
                <a:lnTo>
                  <a:pt x="4601" y="0"/>
                </a:lnTo>
                <a:cubicBezTo>
                  <a:pt x="4891" y="0"/>
                  <a:pt x="4856" y="33"/>
                  <a:pt x="4856" y="323"/>
                </a:cubicBezTo>
                <a:lnTo>
                  <a:pt x="4841" y="2955"/>
                </a:lnTo>
                <a:cubicBezTo>
                  <a:pt x="4841" y="3245"/>
                  <a:pt x="4869" y="3150"/>
                  <a:pt x="4579" y="3150"/>
                </a:cubicBezTo>
                <a:lnTo>
                  <a:pt x="225" y="3150"/>
                </a:lnTo>
                <a:cubicBezTo>
                  <a:pt x="-65" y="3150"/>
                  <a:pt x="8" y="3095"/>
                  <a:pt x="8" y="2805"/>
                </a:cubicBezTo>
                <a:lnTo>
                  <a:pt x="23" y="353"/>
                </a:lnTo>
                <a:close/>
              </a:path>
            </a:pathLst>
          </a:custGeom>
          <a:blipFill dpi="0" rotWithShape="1">
            <a:blip r:embed="rId6">
              <a:alphaModFix amt="1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1703070" y="5114290"/>
            <a:ext cx="1597660" cy="470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None/>
            </a:pPr>
            <a:r>
              <a:rPr lang="en-US" altLang="zh-CN" dirty="0">
                <a:solidFill>
                  <a:srgbClr val="081C15"/>
                </a:solidFill>
                <a:cs typeface="+mn-ea"/>
                <a:sym typeface="+mn-lt"/>
              </a:rPr>
              <a:t>2.</a:t>
            </a:r>
            <a:r>
              <a:rPr lang="zh-CN" altLang="en-US" dirty="0">
                <a:solidFill>
                  <a:srgbClr val="081C15"/>
                </a:solidFill>
                <a:cs typeface="+mn-ea"/>
                <a:sym typeface="+mn-lt"/>
              </a:rPr>
              <a:t>海报制作</a:t>
            </a:r>
          </a:p>
        </p:txBody>
      </p:sp>
      <p:sp>
        <p:nvSpPr>
          <p:cNvPr id="54" name="文本框 53"/>
          <p:cNvSpPr txBox="1"/>
          <p:nvPr/>
        </p:nvSpPr>
        <p:spPr>
          <a:xfrm>
            <a:off x="1417955" y="5485765"/>
            <a:ext cx="1858645" cy="344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  <a:buClrTx/>
              <a:buSzTx/>
              <a:buFontTx/>
            </a:pPr>
            <a:r>
              <a:rPr lang="zh-CN" altLang="en-US" sz="1200" dirty="0">
                <a:solidFill>
                  <a:srgbClr val="081C15"/>
                </a:solidFill>
                <a:cs typeface="+mn-ea"/>
                <a:sym typeface="+mn-lt"/>
              </a:rPr>
              <a:t>补充内容或英文装饰</a:t>
            </a:r>
          </a:p>
        </p:txBody>
      </p:sp>
      <p:sp>
        <p:nvSpPr>
          <p:cNvPr id="55" name="文本框 54"/>
          <p:cNvSpPr txBox="1"/>
          <p:nvPr/>
        </p:nvSpPr>
        <p:spPr>
          <a:xfrm>
            <a:off x="9022080" y="3372485"/>
            <a:ext cx="1597660" cy="470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None/>
            </a:pPr>
            <a:r>
              <a:rPr lang="en-US" altLang="zh-CN" dirty="0">
                <a:solidFill>
                  <a:srgbClr val="081C15"/>
                </a:solidFill>
                <a:cs typeface="+mn-ea"/>
                <a:sym typeface="+mn-lt"/>
              </a:rPr>
              <a:t>4.</a:t>
            </a:r>
            <a:r>
              <a:rPr lang="zh-CN" altLang="en-US" dirty="0">
                <a:solidFill>
                  <a:srgbClr val="081C15"/>
                </a:solidFill>
                <a:cs typeface="+mn-ea"/>
                <a:sym typeface="+mn-lt"/>
              </a:rPr>
              <a:t>官</a:t>
            </a:r>
            <a:r>
              <a:rPr lang="en-US" altLang="zh-CN" dirty="0">
                <a:solidFill>
                  <a:srgbClr val="081C15"/>
                </a:solidFill>
                <a:cs typeface="+mn-ea"/>
                <a:sym typeface="+mn-lt"/>
              </a:rPr>
              <a:t>Q</a:t>
            </a:r>
            <a:r>
              <a:rPr lang="zh-CN" altLang="en-US" dirty="0">
                <a:solidFill>
                  <a:srgbClr val="081C15"/>
                </a:solidFill>
                <a:cs typeface="+mn-ea"/>
                <a:sym typeface="+mn-lt"/>
              </a:rPr>
              <a:t>运营</a:t>
            </a:r>
          </a:p>
        </p:txBody>
      </p:sp>
      <p:sp>
        <p:nvSpPr>
          <p:cNvPr id="56" name="文本框 55"/>
          <p:cNvSpPr txBox="1"/>
          <p:nvPr/>
        </p:nvSpPr>
        <p:spPr>
          <a:xfrm>
            <a:off x="8751570" y="3729355"/>
            <a:ext cx="1858645" cy="344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  <a:buClrTx/>
              <a:buSzTx/>
              <a:buFontTx/>
            </a:pPr>
            <a:r>
              <a:rPr lang="zh-CN" altLang="en-US" sz="1200" dirty="0">
                <a:solidFill>
                  <a:srgbClr val="081C15"/>
                </a:solidFill>
                <a:cs typeface="+mn-ea"/>
                <a:sym typeface="+mn-lt"/>
              </a:rPr>
              <a:t>补充内容或英文装饰</a:t>
            </a:r>
          </a:p>
        </p:txBody>
      </p:sp>
      <p:sp>
        <p:nvSpPr>
          <p:cNvPr id="58" name="文本框 57"/>
          <p:cNvSpPr txBox="1"/>
          <p:nvPr/>
        </p:nvSpPr>
        <p:spPr>
          <a:xfrm>
            <a:off x="8876030" y="5078730"/>
            <a:ext cx="1597660" cy="470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None/>
            </a:pPr>
            <a:r>
              <a:rPr lang="en-US" altLang="zh-CN" dirty="0">
                <a:solidFill>
                  <a:srgbClr val="081C15"/>
                </a:solidFill>
                <a:cs typeface="+mn-ea"/>
                <a:sym typeface="+mn-lt"/>
              </a:rPr>
              <a:t>5.</a:t>
            </a:r>
            <a:r>
              <a:rPr lang="zh-CN" altLang="en-US" dirty="0">
                <a:solidFill>
                  <a:srgbClr val="081C15"/>
                </a:solidFill>
                <a:cs typeface="+mn-ea"/>
                <a:sym typeface="+mn-lt"/>
              </a:rPr>
              <a:t>公众号推文</a:t>
            </a:r>
          </a:p>
        </p:txBody>
      </p:sp>
      <p:sp>
        <p:nvSpPr>
          <p:cNvPr id="59" name="文本框 58"/>
          <p:cNvSpPr txBox="1"/>
          <p:nvPr/>
        </p:nvSpPr>
        <p:spPr>
          <a:xfrm>
            <a:off x="8766175" y="5433695"/>
            <a:ext cx="1858645" cy="344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  <a:buClrTx/>
              <a:buSzTx/>
              <a:buFontTx/>
            </a:pPr>
            <a:r>
              <a:rPr lang="zh-CN" altLang="en-US" sz="1200" dirty="0">
                <a:solidFill>
                  <a:srgbClr val="081C15"/>
                </a:solidFill>
                <a:cs typeface="+mn-ea"/>
                <a:sym typeface="+mn-lt"/>
              </a:rPr>
              <a:t>补充内容或英文装饰</a:t>
            </a:r>
          </a:p>
        </p:txBody>
      </p:sp>
      <p:sp>
        <p:nvSpPr>
          <p:cNvPr id="60" name="文本框 59"/>
          <p:cNvSpPr txBox="1"/>
          <p:nvPr/>
        </p:nvSpPr>
        <p:spPr>
          <a:xfrm>
            <a:off x="8997950" y="1623060"/>
            <a:ext cx="1597660" cy="470963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None/>
            </a:pP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3.ppt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制作</a:t>
            </a:r>
          </a:p>
        </p:txBody>
      </p:sp>
      <p:sp>
        <p:nvSpPr>
          <p:cNvPr id="67" name="文本框 66"/>
          <p:cNvSpPr txBox="1"/>
          <p:nvPr/>
        </p:nvSpPr>
        <p:spPr>
          <a:xfrm>
            <a:off x="8712835" y="1979930"/>
            <a:ext cx="1858645" cy="344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  <a:buClrTx/>
              <a:buSzTx/>
              <a:buFontTx/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补充内容或英文装饰</a:t>
            </a:r>
          </a:p>
        </p:txBody>
      </p:sp>
      <p:sp>
        <p:nvSpPr>
          <p:cNvPr id="256" name="任意多边形: 形状 255"/>
          <p:cNvSpPr/>
          <p:nvPr/>
        </p:nvSpPr>
        <p:spPr>
          <a:xfrm>
            <a:off x="9324975" y="1145540"/>
            <a:ext cx="624205" cy="562610"/>
          </a:xfrm>
          <a:custGeom>
            <a:avLst/>
            <a:gdLst>
              <a:gd name="connsiteX0" fmla="*/ 177490 w 351391"/>
              <a:gd name="connsiteY0" fmla="*/ 125012 h 355774"/>
              <a:gd name="connsiteX1" fmla="*/ 167363 w 351391"/>
              <a:gd name="connsiteY1" fmla="*/ 125126 h 355774"/>
              <a:gd name="connsiteX2" fmla="*/ 117082 w 351391"/>
              <a:gd name="connsiteY2" fmla="*/ 175407 h 355774"/>
              <a:gd name="connsiteX3" fmla="*/ 101710 w 351391"/>
              <a:gd name="connsiteY3" fmla="*/ 181728 h 355774"/>
              <a:gd name="connsiteX4" fmla="*/ 68381 w 351391"/>
              <a:gd name="connsiteY4" fmla="*/ 181728 h 355774"/>
              <a:gd name="connsiteX5" fmla="*/ 61198 w 351391"/>
              <a:gd name="connsiteY5" fmla="*/ 188552 h 355774"/>
              <a:gd name="connsiteX6" fmla="*/ 68381 w 351391"/>
              <a:gd name="connsiteY6" fmla="*/ 195735 h 355774"/>
              <a:gd name="connsiteX7" fmla="*/ 113777 w 351391"/>
              <a:gd name="connsiteY7" fmla="*/ 195735 h 355774"/>
              <a:gd name="connsiteX8" fmla="*/ 118950 w 351391"/>
              <a:gd name="connsiteY8" fmla="*/ 193652 h 355774"/>
              <a:gd name="connsiteX9" fmla="*/ 157307 w 351391"/>
              <a:gd name="connsiteY9" fmla="*/ 155367 h 355774"/>
              <a:gd name="connsiteX10" fmla="*/ 157378 w 351391"/>
              <a:gd name="connsiteY10" fmla="*/ 155317 h 355774"/>
              <a:gd name="connsiteX11" fmla="*/ 187834 w 351391"/>
              <a:gd name="connsiteY11" fmla="*/ 155367 h 355774"/>
              <a:gd name="connsiteX12" fmla="*/ 224467 w 351391"/>
              <a:gd name="connsiteY12" fmla="*/ 191282 h 355774"/>
              <a:gd name="connsiteX13" fmla="*/ 229639 w 351391"/>
              <a:gd name="connsiteY13" fmla="*/ 193293 h 355774"/>
              <a:gd name="connsiteX14" fmla="*/ 283511 w 351391"/>
              <a:gd name="connsiteY14" fmla="*/ 193293 h 355774"/>
              <a:gd name="connsiteX15" fmla="*/ 283511 w 351391"/>
              <a:gd name="connsiteY15" fmla="*/ 193077 h 355774"/>
              <a:gd name="connsiteX16" fmla="*/ 290766 w 351391"/>
              <a:gd name="connsiteY16" fmla="*/ 186182 h 355774"/>
              <a:gd name="connsiteX17" fmla="*/ 283583 w 351391"/>
              <a:gd name="connsiteY17" fmla="*/ 178999 h 355774"/>
              <a:gd name="connsiteX18" fmla="*/ 241634 w 351391"/>
              <a:gd name="connsiteY18" fmla="*/ 178999 h 355774"/>
              <a:gd name="connsiteX19" fmla="*/ 226407 w 351391"/>
              <a:gd name="connsiteY19" fmla="*/ 172821 h 355774"/>
              <a:gd name="connsiteX20" fmla="*/ 177634 w 351391"/>
              <a:gd name="connsiteY20" fmla="*/ 125126 h 355774"/>
              <a:gd name="connsiteX21" fmla="*/ 177490 w 351391"/>
              <a:gd name="connsiteY21" fmla="*/ 125012 h 355774"/>
              <a:gd name="connsiteX22" fmla="*/ 172391 w 351391"/>
              <a:gd name="connsiteY22" fmla="*/ 109127 h 355774"/>
              <a:gd name="connsiteX23" fmla="*/ 187618 w 351391"/>
              <a:gd name="connsiteY23" fmla="*/ 115430 h 355774"/>
              <a:gd name="connsiteX24" fmla="*/ 236391 w 351391"/>
              <a:gd name="connsiteY24" fmla="*/ 163125 h 355774"/>
              <a:gd name="connsiteX25" fmla="*/ 241563 w 351391"/>
              <a:gd name="connsiteY25" fmla="*/ 165208 h 355774"/>
              <a:gd name="connsiteX26" fmla="*/ 283511 w 351391"/>
              <a:gd name="connsiteY26" fmla="*/ 165208 h 355774"/>
              <a:gd name="connsiteX27" fmla="*/ 304988 w 351391"/>
              <a:gd name="connsiteY27" fmla="*/ 186541 h 355774"/>
              <a:gd name="connsiteX28" fmla="*/ 283439 w 351391"/>
              <a:gd name="connsiteY28" fmla="*/ 208090 h 355774"/>
              <a:gd name="connsiteX29" fmla="*/ 229567 w 351391"/>
              <a:gd name="connsiteY29" fmla="*/ 208090 h 355774"/>
              <a:gd name="connsiteX30" fmla="*/ 214411 w 351391"/>
              <a:gd name="connsiteY30" fmla="*/ 201984 h 355774"/>
              <a:gd name="connsiteX31" fmla="*/ 177706 w 351391"/>
              <a:gd name="connsiteY31" fmla="*/ 166069 h 355774"/>
              <a:gd name="connsiteX32" fmla="*/ 177562 w 351391"/>
              <a:gd name="connsiteY32" fmla="*/ 165955 h 355774"/>
              <a:gd name="connsiteX33" fmla="*/ 167435 w 351391"/>
              <a:gd name="connsiteY33" fmla="*/ 166069 h 355774"/>
              <a:gd name="connsiteX34" fmla="*/ 129077 w 351391"/>
              <a:gd name="connsiteY34" fmla="*/ 204283 h 355774"/>
              <a:gd name="connsiteX35" fmla="*/ 113705 w 351391"/>
              <a:gd name="connsiteY35" fmla="*/ 210604 h 355774"/>
              <a:gd name="connsiteX36" fmla="*/ 68310 w 351391"/>
              <a:gd name="connsiteY36" fmla="*/ 210604 h 355774"/>
              <a:gd name="connsiteX37" fmla="*/ 46761 w 351391"/>
              <a:gd name="connsiteY37" fmla="*/ 189055 h 355774"/>
              <a:gd name="connsiteX38" fmla="*/ 68310 w 351391"/>
              <a:gd name="connsiteY38" fmla="*/ 167865 h 355774"/>
              <a:gd name="connsiteX39" fmla="*/ 101639 w 351391"/>
              <a:gd name="connsiteY39" fmla="*/ 167865 h 355774"/>
              <a:gd name="connsiteX40" fmla="*/ 106882 w 351391"/>
              <a:gd name="connsiteY40" fmla="*/ 165710 h 355774"/>
              <a:gd name="connsiteX41" fmla="*/ 157163 w 351391"/>
              <a:gd name="connsiteY41" fmla="*/ 115430 h 355774"/>
              <a:gd name="connsiteX42" fmla="*/ 172391 w 351391"/>
              <a:gd name="connsiteY42" fmla="*/ 109127 h 355774"/>
              <a:gd name="connsiteX43" fmla="*/ 24422 w 351391"/>
              <a:gd name="connsiteY43" fmla="*/ 50855 h 355774"/>
              <a:gd name="connsiteX44" fmla="*/ 14869 w 351391"/>
              <a:gd name="connsiteY44" fmla="*/ 59618 h 355774"/>
              <a:gd name="connsiteX45" fmla="*/ 14869 w 351391"/>
              <a:gd name="connsiteY45" fmla="*/ 271372 h 355774"/>
              <a:gd name="connsiteX46" fmla="*/ 24422 w 351391"/>
              <a:gd name="connsiteY46" fmla="*/ 280135 h 355774"/>
              <a:gd name="connsiteX47" fmla="*/ 105086 w 351391"/>
              <a:gd name="connsiteY47" fmla="*/ 280135 h 355774"/>
              <a:gd name="connsiteX48" fmla="*/ 79084 w 351391"/>
              <a:gd name="connsiteY48" fmla="*/ 323233 h 355774"/>
              <a:gd name="connsiteX49" fmla="*/ 81024 w 351391"/>
              <a:gd name="connsiteY49" fmla="*/ 334510 h 355774"/>
              <a:gd name="connsiteX50" fmla="*/ 89069 w 351391"/>
              <a:gd name="connsiteY50" fmla="*/ 340400 h 355774"/>
              <a:gd name="connsiteX51" fmla="*/ 93378 w 351391"/>
              <a:gd name="connsiteY51" fmla="*/ 341478 h 355774"/>
              <a:gd name="connsiteX52" fmla="*/ 97544 w 351391"/>
              <a:gd name="connsiteY52" fmla="*/ 338389 h 355774"/>
              <a:gd name="connsiteX53" fmla="*/ 130801 w 351391"/>
              <a:gd name="connsiteY53" fmla="*/ 280351 h 355774"/>
              <a:gd name="connsiteX54" fmla="*/ 166716 w 351391"/>
              <a:gd name="connsiteY54" fmla="*/ 280351 h 355774"/>
              <a:gd name="connsiteX55" fmla="*/ 166716 w 351391"/>
              <a:gd name="connsiteY55" fmla="*/ 331063 h 355774"/>
              <a:gd name="connsiteX56" fmla="*/ 173109 w 351391"/>
              <a:gd name="connsiteY56" fmla="*/ 336809 h 355774"/>
              <a:gd name="connsiteX57" fmla="*/ 182806 w 351391"/>
              <a:gd name="connsiteY57" fmla="*/ 336809 h 355774"/>
              <a:gd name="connsiteX58" fmla="*/ 189199 w 351391"/>
              <a:gd name="connsiteY58" fmla="*/ 331063 h 355774"/>
              <a:gd name="connsiteX59" fmla="*/ 189199 w 351391"/>
              <a:gd name="connsiteY59" fmla="*/ 280351 h 355774"/>
              <a:gd name="connsiteX60" fmla="*/ 225113 w 351391"/>
              <a:gd name="connsiteY60" fmla="*/ 280351 h 355774"/>
              <a:gd name="connsiteX61" fmla="*/ 258371 w 351391"/>
              <a:gd name="connsiteY61" fmla="*/ 338389 h 355774"/>
              <a:gd name="connsiteX62" fmla="*/ 262537 w 351391"/>
              <a:gd name="connsiteY62" fmla="*/ 341478 h 355774"/>
              <a:gd name="connsiteX63" fmla="*/ 266847 w 351391"/>
              <a:gd name="connsiteY63" fmla="*/ 340472 h 355774"/>
              <a:gd name="connsiteX64" fmla="*/ 274892 w 351391"/>
              <a:gd name="connsiteY64" fmla="*/ 334510 h 355774"/>
              <a:gd name="connsiteX65" fmla="*/ 276759 w 351391"/>
              <a:gd name="connsiteY65" fmla="*/ 323305 h 355774"/>
              <a:gd name="connsiteX66" fmla="*/ 250757 w 351391"/>
              <a:gd name="connsiteY66" fmla="*/ 280207 h 355774"/>
              <a:gd name="connsiteX67" fmla="*/ 328046 w 351391"/>
              <a:gd name="connsiteY67" fmla="*/ 280207 h 355774"/>
              <a:gd name="connsiteX68" fmla="*/ 337599 w 351391"/>
              <a:gd name="connsiteY68" fmla="*/ 271444 h 355774"/>
              <a:gd name="connsiteX69" fmla="*/ 337527 w 351391"/>
              <a:gd name="connsiteY69" fmla="*/ 59618 h 355774"/>
              <a:gd name="connsiteX70" fmla="*/ 327974 w 351391"/>
              <a:gd name="connsiteY70" fmla="*/ 50855 h 355774"/>
              <a:gd name="connsiteX71" fmla="*/ 100131 w 351391"/>
              <a:gd name="connsiteY71" fmla="*/ 14366 h 355774"/>
              <a:gd name="connsiteX72" fmla="*/ 86195 w 351391"/>
              <a:gd name="connsiteY72" fmla="*/ 28301 h 355774"/>
              <a:gd name="connsiteX73" fmla="*/ 86267 w 351391"/>
              <a:gd name="connsiteY73" fmla="*/ 36489 h 355774"/>
              <a:gd name="connsiteX74" fmla="*/ 265841 w 351391"/>
              <a:gd name="connsiteY74" fmla="*/ 36489 h 355774"/>
              <a:gd name="connsiteX75" fmla="*/ 265841 w 351391"/>
              <a:gd name="connsiteY75" fmla="*/ 28301 h 355774"/>
              <a:gd name="connsiteX76" fmla="*/ 265841 w 351391"/>
              <a:gd name="connsiteY76" fmla="*/ 27863 h 355774"/>
              <a:gd name="connsiteX77" fmla="*/ 251475 w 351391"/>
              <a:gd name="connsiteY77" fmla="*/ 14366 h 355774"/>
              <a:gd name="connsiteX78" fmla="*/ 99843 w 351391"/>
              <a:gd name="connsiteY78" fmla="*/ 0 h 355774"/>
              <a:gd name="connsiteX79" fmla="*/ 251475 w 351391"/>
              <a:gd name="connsiteY79" fmla="*/ 0 h 355774"/>
              <a:gd name="connsiteX80" fmla="*/ 280207 w 351391"/>
              <a:gd name="connsiteY80" fmla="*/ 28301 h 355774"/>
              <a:gd name="connsiteX81" fmla="*/ 280207 w 351391"/>
              <a:gd name="connsiteY81" fmla="*/ 36489 h 355774"/>
              <a:gd name="connsiteX82" fmla="*/ 327758 w 351391"/>
              <a:gd name="connsiteY82" fmla="*/ 36489 h 355774"/>
              <a:gd name="connsiteX83" fmla="*/ 351391 w 351391"/>
              <a:gd name="connsiteY83" fmla="*/ 59618 h 355774"/>
              <a:gd name="connsiteX84" fmla="*/ 351391 w 351391"/>
              <a:gd name="connsiteY84" fmla="*/ 270654 h 355774"/>
              <a:gd name="connsiteX85" fmla="*/ 327471 w 351391"/>
              <a:gd name="connsiteY85" fmla="*/ 293783 h 355774"/>
              <a:gd name="connsiteX86" fmla="*/ 275682 w 351391"/>
              <a:gd name="connsiteY86" fmla="*/ 293783 h 355774"/>
              <a:gd name="connsiteX87" fmla="*/ 288468 w 351391"/>
              <a:gd name="connsiteY87" fmla="*/ 315332 h 355774"/>
              <a:gd name="connsiteX88" fmla="*/ 282865 w 351391"/>
              <a:gd name="connsiteY88" fmla="*/ 345500 h 355774"/>
              <a:gd name="connsiteX89" fmla="*/ 274748 w 351391"/>
              <a:gd name="connsiteY89" fmla="*/ 351462 h 355774"/>
              <a:gd name="connsiteX90" fmla="*/ 263040 w 351391"/>
              <a:gd name="connsiteY90" fmla="*/ 355341 h 355774"/>
              <a:gd name="connsiteX91" fmla="*/ 259161 w 351391"/>
              <a:gd name="connsiteY91" fmla="*/ 355341 h 355774"/>
              <a:gd name="connsiteX92" fmla="*/ 245514 w 351391"/>
              <a:gd name="connsiteY92" fmla="*/ 345572 h 355774"/>
              <a:gd name="connsiteX93" fmla="*/ 214627 w 351391"/>
              <a:gd name="connsiteY93" fmla="*/ 294501 h 355774"/>
              <a:gd name="connsiteX94" fmla="*/ 202990 w 351391"/>
              <a:gd name="connsiteY94" fmla="*/ 294501 h 355774"/>
              <a:gd name="connsiteX95" fmla="*/ 202990 w 351391"/>
              <a:gd name="connsiteY95" fmla="*/ 330919 h 355774"/>
              <a:gd name="connsiteX96" fmla="*/ 182231 w 351391"/>
              <a:gd name="connsiteY96" fmla="*/ 351031 h 355774"/>
              <a:gd name="connsiteX97" fmla="*/ 172535 w 351391"/>
              <a:gd name="connsiteY97" fmla="*/ 351031 h 355774"/>
              <a:gd name="connsiteX98" fmla="*/ 151776 w 351391"/>
              <a:gd name="connsiteY98" fmla="*/ 330919 h 355774"/>
              <a:gd name="connsiteX99" fmla="*/ 151776 w 351391"/>
              <a:gd name="connsiteY99" fmla="*/ 294573 h 355774"/>
              <a:gd name="connsiteX100" fmla="*/ 140139 w 351391"/>
              <a:gd name="connsiteY100" fmla="*/ 294573 h 355774"/>
              <a:gd name="connsiteX101" fmla="*/ 109252 w 351391"/>
              <a:gd name="connsiteY101" fmla="*/ 345644 h 355774"/>
              <a:gd name="connsiteX102" fmla="*/ 95605 w 351391"/>
              <a:gd name="connsiteY102" fmla="*/ 355413 h 355774"/>
              <a:gd name="connsiteX103" fmla="*/ 80018 w 351391"/>
              <a:gd name="connsiteY103" fmla="*/ 351893 h 355774"/>
              <a:gd name="connsiteX104" fmla="*/ 71973 w 351391"/>
              <a:gd name="connsiteY104" fmla="*/ 345931 h 355774"/>
              <a:gd name="connsiteX105" fmla="*/ 66298 w 351391"/>
              <a:gd name="connsiteY105" fmla="*/ 315691 h 355774"/>
              <a:gd name="connsiteX106" fmla="*/ 79084 w 351391"/>
              <a:gd name="connsiteY106" fmla="*/ 294573 h 355774"/>
              <a:gd name="connsiteX107" fmla="*/ 23919 w 351391"/>
              <a:gd name="connsiteY107" fmla="*/ 294573 h 355774"/>
              <a:gd name="connsiteX108" fmla="*/ 0 w 351391"/>
              <a:gd name="connsiteY108" fmla="*/ 271444 h 355774"/>
              <a:gd name="connsiteX109" fmla="*/ 0 w 351391"/>
              <a:gd name="connsiteY109" fmla="*/ 59618 h 355774"/>
              <a:gd name="connsiteX110" fmla="*/ 23919 w 351391"/>
              <a:gd name="connsiteY110" fmla="*/ 36489 h 355774"/>
              <a:gd name="connsiteX111" fmla="*/ 71542 w 351391"/>
              <a:gd name="connsiteY111" fmla="*/ 36489 h 355774"/>
              <a:gd name="connsiteX112" fmla="*/ 71542 w 351391"/>
              <a:gd name="connsiteY112" fmla="*/ 28301 h 355774"/>
              <a:gd name="connsiteX113" fmla="*/ 99843 w 351391"/>
              <a:gd name="connsiteY113" fmla="*/ 0 h 355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</a:cxnLst>
            <a:rect l="l" t="t" r="r" b="b"/>
            <a:pathLst>
              <a:path w="351391" h="355774">
                <a:moveTo>
                  <a:pt x="177490" y="125012"/>
                </a:moveTo>
                <a:cubicBezTo>
                  <a:pt x="174690" y="122239"/>
                  <a:pt x="170164" y="122290"/>
                  <a:pt x="167363" y="125126"/>
                </a:cubicBezTo>
                <a:lnTo>
                  <a:pt x="117082" y="175407"/>
                </a:lnTo>
                <a:cubicBezTo>
                  <a:pt x="112987" y="179487"/>
                  <a:pt x="107456" y="181764"/>
                  <a:pt x="101710" y="181728"/>
                </a:cubicBezTo>
                <a:lnTo>
                  <a:pt x="68381" y="181728"/>
                </a:lnTo>
                <a:cubicBezTo>
                  <a:pt x="64574" y="181721"/>
                  <a:pt x="61414" y="184724"/>
                  <a:pt x="61198" y="188552"/>
                </a:cubicBezTo>
                <a:cubicBezTo>
                  <a:pt x="61198" y="192517"/>
                  <a:pt x="64430" y="195735"/>
                  <a:pt x="68381" y="195735"/>
                </a:cubicBezTo>
                <a:lnTo>
                  <a:pt x="113777" y="195735"/>
                </a:lnTo>
                <a:cubicBezTo>
                  <a:pt x="115717" y="195764"/>
                  <a:pt x="117585" y="195017"/>
                  <a:pt x="118950" y="193652"/>
                </a:cubicBezTo>
                <a:lnTo>
                  <a:pt x="157307" y="155367"/>
                </a:lnTo>
                <a:cubicBezTo>
                  <a:pt x="157307" y="155352"/>
                  <a:pt x="157307" y="155331"/>
                  <a:pt x="157378" y="155317"/>
                </a:cubicBezTo>
                <a:cubicBezTo>
                  <a:pt x="165782" y="146913"/>
                  <a:pt x="179430" y="146934"/>
                  <a:pt x="187834" y="155367"/>
                </a:cubicBezTo>
                <a:lnTo>
                  <a:pt x="224467" y="191282"/>
                </a:lnTo>
                <a:cubicBezTo>
                  <a:pt x="225832" y="192618"/>
                  <a:pt x="227699" y="193343"/>
                  <a:pt x="229639" y="193293"/>
                </a:cubicBezTo>
                <a:lnTo>
                  <a:pt x="283511" y="193293"/>
                </a:lnTo>
                <a:lnTo>
                  <a:pt x="283511" y="193077"/>
                </a:lnTo>
                <a:cubicBezTo>
                  <a:pt x="287390" y="193120"/>
                  <a:pt x="290622" y="190068"/>
                  <a:pt x="290766" y="186182"/>
                </a:cubicBezTo>
                <a:cubicBezTo>
                  <a:pt x="290766" y="182217"/>
                  <a:pt x="287534" y="178999"/>
                  <a:pt x="283583" y="178999"/>
                </a:cubicBezTo>
                <a:lnTo>
                  <a:pt x="241634" y="178999"/>
                </a:lnTo>
                <a:cubicBezTo>
                  <a:pt x="235960" y="179035"/>
                  <a:pt x="230501" y="176808"/>
                  <a:pt x="226407" y="172821"/>
                </a:cubicBezTo>
                <a:lnTo>
                  <a:pt x="177634" y="125126"/>
                </a:lnTo>
                <a:cubicBezTo>
                  <a:pt x="177562" y="125091"/>
                  <a:pt x="177562" y="125048"/>
                  <a:pt x="177490" y="125012"/>
                </a:cubicBezTo>
                <a:close/>
                <a:moveTo>
                  <a:pt x="172391" y="109127"/>
                </a:moveTo>
                <a:cubicBezTo>
                  <a:pt x="177903" y="109127"/>
                  <a:pt x="183416" y="111228"/>
                  <a:pt x="187618" y="115430"/>
                </a:cubicBezTo>
                <a:lnTo>
                  <a:pt x="236391" y="163125"/>
                </a:lnTo>
                <a:cubicBezTo>
                  <a:pt x="237755" y="164489"/>
                  <a:pt x="239623" y="165236"/>
                  <a:pt x="241563" y="165208"/>
                </a:cubicBezTo>
                <a:lnTo>
                  <a:pt x="283511" y="165208"/>
                </a:lnTo>
                <a:cubicBezTo>
                  <a:pt x="295291" y="165244"/>
                  <a:pt x="304845" y="174754"/>
                  <a:pt x="304988" y="186541"/>
                </a:cubicBezTo>
                <a:cubicBezTo>
                  <a:pt x="304988" y="198443"/>
                  <a:pt x="295363" y="208090"/>
                  <a:pt x="283439" y="208090"/>
                </a:cubicBezTo>
                <a:lnTo>
                  <a:pt x="229567" y="208090"/>
                </a:lnTo>
                <a:cubicBezTo>
                  <a:pt x="223893" y="208126"/>
                  <a:pt x="218434" y="205928"/>
                  <a:pt x="214411" y="201984"/>
                </a:cubicBezTo>
                <a:lnTo>
                  <a:pt x="177706" y="166069"/>
                </a:lnTo>
                <a:cubicBezTo>
                  <a:pt x="177634" y="166034"/>
                  <a:pt x="177634" y="165991"/>
                  <a:pt x="177562" y="165955"/>
                </a:cubicBezTo>
                <a:cubicBezTo>
                  <a:pt x="174761" y="163182"/>
                  <a:pt x="170235" y="163232"/>
                  <a:pt x="167435" y="166069"/>
                </a:cubicBezTo>
                <a:lnTo>
                  <a:pt x="129077" y="204283"/>
                </a:lnTo>
                <a:cubicBezTo>
                  <a:pt x="124983" y="208363"/>
                  <a:pt x="119452" y="210640"/>
                  <a:pt x="113705" y="210604"/>
                </a:cubicBezTo>
                <a:lnTo>
                  <a:pt x="68310" y="210604"/>
                </a:lnTo>
                <a:cubicBezTo>
                  <a:pt x="56386" y="210604"/>
                  <a:pt x="46761" y="200957"/>
                  <a:pt x="46761" y="189055"/>
                </a:cubicBezTo>
                <a:cubicBezTo>
                  <a:pt x="46976" y="177296"/>
                  <a:pt x="56529" y="167865"/>
                  <a:pt x="68310" y="167865"/>
                </a:cubicBezTo>
                <a:lnTo>
                  <a:pt x="101639" y="167865"/>
                </a:lnTo>
                <a:cubicBezTo>
                  <a:pt x="103578" y="167894"/>
                  <a:pt x="105518" y="167118"/>
                  <a:pt x="106882" y="165710"/>
                </a:cubicBezTo>
                <a:lnTo>
                  <a:pt x="157163" y="115430"/>
                </a:lnTo>
                <a:cubicBezTo>
                  <a:pt x="161365" y="111228"/>
                  <a:pt x="166878" y="109127"/>
                  <a:pt x="172391" y="109127"/>
                </a:cubicBezTo>
                <a:close/>
                <a:moveTo>
                  <a:pt x="24422" y="50855"/>
                </a:moveTo>
                <a:cubicBezTo>
                  <a:pt x="19393" y="50654"/>
                  <a:pt x="15084" y="54569"/>
                  <a:pt x="14869" y="59618"/>
                </a:cubicBezTo>
                <a:lnTo>
                  <a:pt x="14869" y="271372"/>
                </a:lnTo>
                <a:cubicBezTo>
                  <a:pt x="15084" y="276422"/>
                  <a:pt x="19393" y="280337"/>
                  <a:pt x="24422" y="280135"/>
                </a:cubicBezTo>
                <a:lnTo>
                  <a:pt x="105086" y="280135"/>
                </a:lnTo>
                <a:lnTo>
                  <a:pt x="79084" y="323233"/>
                </a:lnTo>
                <a:cubicBezTo>
                  <a:pt x="76857" y="326954"/>
                  <a:pt x="77648" y="331752"/>
                  <a:pt x="81024" y="334510"/>
                </a:cubicBezTo>
                <a:lnTo>
                  <a:pt x="89069" y="340400"/>
                </a:lnTo>
                <a:cubicBezTo>
                  <a:pt x="90290" y="341320"/>
                  <a:pt x="91870" y="341708"/>
                  <a:pt x="93378" y="341478"/>
                </a:cubicBezTo>
                <a:cubicBezTo>
                  <a:pt x="95102" y="341068"/>
                  <a:pt x="96610" y="339948"/>
                  <a:pt x="97544" y="338389"/>
                </a:cubicBezTo>
                <a:lnTo>
                  <a:pt x="130801" y="280351"/>
                </a:lnTo>
                <a:lnTo>
                  <a:pt x="166716" y="280351"/>
                </a:lnTo>
                <a:lnTo>
                  <a:pt x="166716" y="331063"/>
                </a:lnTo>
                <a:cubicBezTo>
                  <a:pt x="166932" y="334410"/>
                  <a:pt x="169733" y="336974"/>
                  <a:pt x="173109" y="336809"/>
                </a:cubicBezTo>
                <a:lnTo>
                  <a:pt x="182806" y="336809"/>
                </a:lnTo>
                <a:cubicBezTo>
                  <a:pt x="186182" y="336974"/>
                  <a:pt x="188984" y="334410"/>
                  <a:pt x="189199" y="331063"/>
                </a:cubicBezTo>
                <a:lnTo>
                  <a:pt x="189199" y="280351"/>
                </a:lnTo>
                <a:lnTo>
                  <a:pt x="225113" y="280351"/>
                </a:lnTo>
                <a:lnTo>
                  <a:pt x="258371" y="338389"/>
                </a:lnTo>
                <a:cubicBezTo>
                  <a:pt x="259304" y="339948"/>
                  <a:pt x="260813" y="341068"/>
                  <a:pt x="262537" y="341478"/>
                </a:cubicBezTo>
                <a:cubicBezTo>
                  <a:pt x="264045" y="341794"/>
                  <a:pt x="265625" y="341428"/>
                  <a:pt x="266847" y="340472"/>
                </a:cubicBezTo>
                <a:lnTo>
                  <a:pt x="274892" y="334510"/>
                </a:lnTo>
                <a:cubicBezTo>
                  <a:pt x="278196" y="331752"/>
                  <a:pt x="278986" y="326990"/>
                  <a:pt x="276759" y="323305"/>
                </a:cubicBezTo>
                <a:lnTo>
                  <a:pt x="250757" y="280207"/>
                </a:lnTo>
                <a:lnTo>
                  <a:pt x="328046" y="280207"/>
                </a:lnTo>
                <a:cubicBezTo>
                  <a:pt x="333074" y="280408"/>
                  <a:pt x="337383" y="276493"/>
                  <a:pt x="337599" y="271444"/>
                </a:cubicBezTo>
                <a:lnTo>
                  <a:pt x="337527" y="59618"/>
                </a:lnTo>
                <a:cubicBezTo>
                  <a:pt x="337311" y="54569"/>
                  <a:pt x="333002" y="50654"/>
                  <a:pt x="327974" y="50855"/>
                </a:cubicBezTo>
                <a:close/>
                <a:moveTo>
                  <a:pt x="100131" y="14366"/>
                </a:moveTo>
                <a:cubicBezTo>
                  <a:pt x="92444" y="14366"/>
                  <a:pt x="86195" y="20608"/>
                  <a:pt x="86195" y="28301"/>
                </a:cubicBezTo>
                <a:lnTo>
                  <a:pt x="86267" y="36489"/>
                </a:lnTo>
                <a:lnTo>
                  <a:pt x="265841" y="36489"/>
                </a:lnTo>
                <a:lnTo>
                  <a:pt x="265841" y="28301"/>
                </a:lnTo>
                <a:cubicBezTo>
                  <a:pt x="265841" y="28157"/>
                  <a:pt x="265841" y="28006"/>
                  <a:pt x="265841" y="27863"/>
                </a:cubicBezTo>
                <a:cubicBezTo>
                  <a:pt x="265625" y="20169"/>
                  <a:pt x="259161" y="14128"/>
                  <a:pt x="251475" y="14366"/>
                </a:cubicBezTo>
                <a:close/>
                <a:moveTo>
                  <a:pt x="99843" y="0"/>
                </a:moveTo>
                <a:lnTo>
                  <a:pt x="251475" y="0"/>
                </a:lnTo>
                <a:cubicBezTo>
                  <a:pt x="267206" y="0"/>
                  <a:pt x="279991" y="12599"/>
                  <a:pt x="280207" y="28301"/>
                </a:cubicBezTo>
                <a:lnTo>
                  <a:pt x="280207" y="36489"/>
                </a:lnTo>
                <a:lnTo>
                  <a:pt x="327758" y="36489"/>
                </a:lnTo>
                <a:cubicBezTo>
                  <a:pt x="340616" y="36446"/>
                  <a:pt x="351175" y="46746"/>
                  <a:pt x="351391" y="59618"/>
                </a:cubicBezTo>
                <a:lnTo>
                  <a:pt x="351391" y="270654"/>
                </a:lnTo>
                <a:cubicBezTo>
                  <a:pt x="351175" y="283640"/>
                  <a:pt x="340472" y="293984"/>
                  <a:pt x="327471" y="293783"/>
                </a:cubicBezTo>
                <a:lnTo>
                  <a:pt x="275682" y="293783"/>
                </a:lnTo>
                <a:lnTo>
                  <a:pt x="288468" y="315332"/>
                </a:lnTo>
                <a:cubicBezTo>
                  <a:pt x="294645" y="325330"/>
                  <a:pt x="292203" y="338382"/>
                  <a:pt x="282865" y="345500"/>
                </a:cubicBezTo>
                <a:lnTo>
                  <a:pt x="274748" y="351462"/>
                </a:lnTo>
                <a:cubicBezTo>
                  <a:pt x="271372" y="353983"/>
                  <a:pt x="267277" y="355341"/>
                  <a:pt x="263040" y="355341"/>
                </a:cubicBezTo>
                <a:cubicBezTo>
                  <a:pt x="261747" y="355485"/>
                  <a:pt x="260454" y="355485"/>
                  <a:pt x="259161" y="355341"/>
                </a:cubicBezTo>
                <a:cubicBezTo>
                  <a:pt x="253415" y="354156"/>
                  <a:pt x="248458" y="350607"/>
                  <a:pt x="245514" y="345572"/>
                </a:cubicBezTo>
                <a:lnTo>
                  <a:pt x="214627" y="294501"/>
                </a:lnTo>
                <a:lnTo>
                  <a:pt x="202990" y="294501"/>
                </a:lnTo>
                <a:lnTo>
                  <a:pt x="202990" y="330919"/>
                </a:lnTo>
                <a:cubicBezTo>
                  <a:pt x="202775" y="342196"/>
                  <a:pt x="193509" y="351189"/>
                  <a:pt x="182231" y="351031"/>
                </a:cubicBezTo>
                <a:lnTo>
                  <a:pt x="172535" y="351031"/>
                </a:lnTo>
                <a:cubicBezTo>
                  <a:pt x="161257" y="351189"/>
                  <a:pt x="151991" y="342196"/>
                  <a:pt x="151776" y="330919"/>
                </a:cubicBezTo>
                <a:lnTo>
                  <a:pt x="151776" y="294573"/>
                </a:lnTo>
                <a:lnTo>
                  <a:pt x="140139" y="294573"/>
                </a:lnTo>
                <a:lnTo>
                  <a:pt x="109252" y="345644"/>
                </a:lnTo>
                <a:cubicBezTo>
                  <a:pt x="106236" y="350658"/>
                  <a:pt x="101351" y="354199"/>
                  <a:pt x="95605" y="355413"/>
                </a:cubicBezTo>
                <a:cubicBezTo>
                  <a:pt x="90146" y="356469"/>
                  <a:pt x="84471" y="355190"/>
                  <a:pt x="80018" y="351893"/>
                </a:cubicBezTo>
                <a:lnTo>
                  <a:pt x="71973" y="345931"/>
                </a:lnTo>
                <a:cubicBezTo>
                  <a:pt x="62563" y="338827"/>
                  <a:pt x="60121" y="325725"/>
                  <a:pt x="66298" y="315691"/>
                </a:cubicBezTo>
                <a:lnTo>
                  <a:pt x="79084" y="294573"/>
                </a:lnTo>
                <a:lnTo>
                  <a:pt x="23919" y="294573"/>
                </a:lnTo>
                <a:cubicBezTo>
                  <a:pt x="10918" y="294774"/>
                  <a:pt x="215" y="284431"/>
                  <a:pt x="0" y="271444"/>
                </a:cubicBezTo>
                <a:lnTo>
                  <a:pt x="0" y="59618"/>
                </a:lnTo>
                <a:cubicBezTo>
                  <a:pt x="215" y="46632"/>
                  <a:pt x="10918" y="36288"/>
                  <a:pt x="23919" y="36489"/>
                </a:cubicBezTo>
                <a:lnTo>
                  <a:pt x="71542" y="36489"/>
                </a:lnTo>
                <a:lnTo>
                  <a:pt x="71542" y="28301"/>
                </a:lnTo>
                <a:cubicBezTo>
                  <a:pt x="71757" y="12764"/>
                  <a:pt x="84328" y="229"/>
                  <a:pt x="99843" y="0"/>
                </a:cubicBezTo>
                <a:close/>
              </a:path>
            </a:pathLst>
          </a:custGeom>
          <a:noFill/>
          <a:ln w="9525" cap="flat">
            <a:solidFill>
              <a:schemeClr val="bg1"/>
            </a:solidFill>
            <a:prstDash val="solid"/>
            <a:miter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57" name="任意多边形: 形状 256"/>
          <p:cNvSpPr/>
          <p:nvPr/>
        </p:nvSpPr>
        <p:spPr>
          <a:xfrm>
            <a:off x="2054225" y="2921635"/>
            <a:ext cx="601980" cy="520065"/>
          </a:xfrm>
          <a:custGeom>
            <a:avLst/>
            <a:gdLst>
              <a:gd name="connsiteX0" fmla="*/ 152925 w 359004"/>
              <a:gd name="connsiteY0" fmla="*/ 125701 h 345141"/>
              <a:gd name="connsiteX1" fmla="*/ 128863 w 359004"/>
              <a:gd name="connsiteY1" fmla="*/ 149836 h 345141"/>
              <a:gd name="connsiteX2" fmla="*/ 153572 w 359004"/>
              <a:gd name="connsiteY2" fmla="*/ 173971 h 345141"/>
              <a:gd name="connsiteX3" fmla="*/ 155655 w 359004"/>
              <a:gd name="connsiteY3" fmla="*/ 173971 h 345141"/>
              <a:gd name="connsiteX4" fmla="*/ 155871 w 359004"/>
              <a:gd name="connsiteY4" fmla="*/ 173971 h 345141"/>
              <a:gd name="connsiteX5" fmla="*/ 179861 w 359004"/>
              <a:gd name="connsiteY5" fmla="*/ 149764 h 345141"/>
              <a:gd name="connsiteX6" fmla="*/ 155511 w 359004"/>
              <a:gd name="connsiteY6" fmla="*/ 125701 h 345141"/>
              <a:gd name="connsiteX7" fmla="*/ 153931 w 359004"/>
              <a:gd name="connsiteY7" fmla="*/ 125701 h 345141"/>
              <a:gd name="connsiteX8" fmla="*/ 153572 w 359004"/>
              <a:gd name="connsiteY8" fmla="*/ 111407 h 345141"/>
              <a:gd name="connsiteX9" fmla="*/ 155081 w 359004"/>
              <a:gd name="connsiteY9" fmla="*/ 111407 h 345141"/>
              <a:gd name="connsiteX10" fmla="*/ 194227 w 359004"/>
              <a:gd name="connsiteY10" fmla="*/ 149836 h 345141"/>
              <a:gd name="connsiteX11" fmla="*/ 155081 w 359004"/>
              <a:gd name="connsiteY11" fmla="*/ 188337 h 345141"/>
              <a:gd name="connsiteX12" fmla="*/ 153572 w 359004"/>
              <a:gd name="connsiteY12" fmla="*/ 188337 h 345141"/>
              <a:gd name="connsiteX13" fmla="*/ 114497 w 359004"/>
              <a:gd name="connsiteY13" fmla="*/ 149836 h 345141"/>
              <a:gd name="connsiteX14" fmla="*/ 153572 w 359004"/>
              <a:gd name="connsiteY14" fmla="*/ 111407 h 345141"/>
              <a:gd name="connsiteX15" fmla="*/ 154505 w 359004"/>
              <a:gd name="connsiteY15" fmla="*/ 100345 h 345141"/>
              <a:gd name="connsiteX16" fmla="*/ 144808 w 359004"/>
              <a:gd name="connsiteY16" fmla="*/ 101135 h 345141"/>
              <a:gd name="connsiteX17" fmla="*/ 105230 w 359004"/>
              <a:gd name="connsiteY17" fmla="*/ 137050 h 345141"/>
              <a:gd name="connsiteX18" fmla="*/ 126348 w 359004"/>
              <a:gd name="connsiteY18" fmla="*/ 191209 h 345141"/>
              <a:gd name="connsiteX19" fmla="*/ 138702 w 359004"/>
              <a:gd name="connsiteY19" fmla="*/ 199254 h 345141"/>
              <a:gd name="connsiteX20" fmla="*/ 124337 w 359004"/>
              <a:gd name="connsiteY20" fmla="*/ 203995 h 345141"/>
              <a:gd name="connsiteX21" fmla="*/ 80233 w 359004"/>
              <a:gd name="connsiteY21" fmla="*/ 237253 h 345141"/>
              <a:gd name="connsiteX22" fmla="*/ 79587 w 359004"/>
              <a:gd name="connsiteY22" fmla="*/ 241275 h 345141"/>
              <a:gd name="connsiteX23" fmla="*/ 82531 w 359004"/>
              <a:gd name="connsiteY23" fmla="*/ 244292 h 345141"/>
              <a:gd name="connsiteX24" fmla="*/ 84255 w 359004"/>
              <a:gd name="connsiteY24" fmla="*/ 244938 h 345141"/>
              <a:gd name="connsiteX25" fmla="*/ 90289 w 359004"/>
              <a:gd name="connsiteY25" fmla="*/ 242927 h 345141"/>
              <a:gd name="connsiteX26" fmla="*/ 154146 w 359004"/>
              <a:gd name="connsiteY26" fmla="*/ 210316 h 345141"/>
              <a:gd name="connsiteX27" fmla="*/ 155726 w 359004"/>
              <a:gd name="connsiteY27" fmla="*/ 210316 h 345141"/>
              <a:gd name="connsiteX28" fmla="*/ 219439 w 359004"/>
              <a:gd name="connsiteY28" fmla="*/ 242927 h 345141"/>
              <a:gd name="connsiteX29" fmla="*/ 225472 w 359004"/>
              <a:gd name="connsiteY29" fmla="*/ 244938 h 345141"/>
              <a:gd name="connsiteX30" fmla="*/ 227196 w 359004"/>
              <a:gd name="connsiteY30" fmla="*/ 244292 h 345141"/>
              <a:gd name="connsiteX31" fmla="*/ 230141 w 359004"/>
              <a:gd name="connsiteY31" fmla="*/ 241275 h 345141"/>
              <a:gd name="connsiteX32" fmla="*/ 229854 w 359004"/>
              <a:gd name="connsiteY32" fmla="*/ 237253 h 345141"/>
              <a:gd name="connsiteX33" fmla="*/ 185679 w 359004"/>
              <a:gd name="connsiteY33" fmla="*/ 203995 h 345141"/>
              <a:gd name="connsiteX34" fmla="*/ 171744 w 359004"/>
              <a:gd name="connsiteY34" fmla="*/ 199254 h 345141"/>
              <a:gd name="connsiteX35" fmla="*/ 184098 w 359004"/>
              <a:gd name="connsiteY35" fmla="*/ 191209 h 345141"/>
              <a:gd name="connsiteX36" fmla="*/ 205217 w 359004"/>
              <a:gd name="connsiteY36" fmla="*/ 137050 h 345141"/>
              <a:gd name="connsiteX37" fmla="*/ 165639 w 359004"/>
              <a:gd name="connsiteY37" fmla="*/ 101135 h 345141"/>
              <a:gd name="connsiteX38" fmla="*/ 155295 w 359004"/>
              <a:gd name="connsiteY38" fmla="*/ 100345 h 345141"/>
              <a:gd name="connsiteX39" fmla="*/ 154648 w 359004"/>
              <a:gd name="connsiteY39" fmla="*/ 85907 h 345141"/>
              <a:gd name="connsiteX40" fmla="*/ 167578 w 359004"/>
              <a:gd name="connsiteY40" fmla="*/ 86913 h 345141"/>
              <a:gd name="connsiteX41" fmla="*/ 218505 w 359004"/>
              <a:gd name="connsiteY41" fmla="*/ 133531 h 345141"/>
              <a:gd name="connsiteX42" fmla="*/ 201410 w 359004"/>
              <a:gd name="connsiteY42" fmla="*/ 195232 h 345141"/>
              <a:gd name="connsiteX43" fmla="*/ 240988 w 359004"/>
              <a:gd name="connsiteY43" fmla="*/ 228992 h 345141"/>
              <a:gd name="connsiteX44" fmla="*/ 243574 w 359004"/>
              <a:gd name="connsiteY44" fmla="*/ 245585 h 345141"/>
              <a:gd name="connsiteX45" fmla="*/ 231865 w 359004"/>
              <a:gd name="connsiteY45" fmla="*/ 257796 h 345141"/>
              <a:gd name="connsiteX46" fmla="*/ 230141 w 359004"/>
              <a:gd name="connsiteY46" fmla="*/ 258442 h 345141"/>
              <a:gd name="connsiteX47" fmla="*/ 207443 w 359004"/>
              <a:gd name="connsiteY47" fmla="*/ 251259 h 345141"/>
              <a:gd name="connsiteX48" fmla="*/ 154648 w 359004"/>
              <a:gd name="connsiteY48" fmla="*/ 224682 h 345141"/>
              <a:gd name="connsiteX49" fmla="*/ 101710 w 359004"/>
              <a:gd name="connsiteY49" fmla="*/ 251259 h 345141"/>
              <a:gd name="connsiteX50" fmla="*/ 85620 w 359004"/>
              <a:gd name="connsiteY50" fmla="*/ 259591 h 345141"/>
              <a:gd name="connsiteX51" fmla="*/ 79012 w 359004"/>
              <a:gd name="connsiteY51" fmla="*/ 258442 h 345141"/>
              <a:gd name="connsiteX52" fmla="*/ 77288 w 359004"/>
              <a:gd name="connsiteY52" fmla="*/ 257796 h 345141"/>
              <a:gd name="connsiteX53" fmla="*/ 65580 w 359004"/>
              <a:gd name="connsiteY53" fmla="*/ 245585 h 345141"/>
              <a:gd name="connsiteX54" fmla="*/ 68165 w 359004"/>
              <a:gd name="connsiteY54" fmla="*/ 228992 h 345141"/>
              <a:gd name="connsiteX55" fmla="*/ 107743 w 359004"/>
              <a:gd name="connsiteY55" fmla="*/ 195232 h 345141"/>
              <a:gd name="connsiteX56" fmla="*/ 90648 w 359004"/>
              <a:gd name="connsiteY56" fmla="*/ 133531 h 345141"/>
              <a:gd name="connsiteX57" fmla="*/ 141576 w 359004"/>
              <a:gd name="connsiteY57" fmla="*/ 86913 h 345141"/>
              <a:gd name="connsiteX58" fmla="*/ 154648 w 359004"/>
              <a:gd name="connsiteY58" fmla="*/ 85907 h 345141"/>
              <a:gd name="connsiteX59" fmla="*/ 24781 w 359004"/>
              <a:gd name="connsiteY59" fmla="*/ 59762 h 345141"/>
              <a:gd name="connsiteX60" fmla="*/ 14366 w 359004"/>
              <a:gd name="connsiteY60" fmla="*/ 69890 h 345141"/>
              <a:gd name="connsiteX61" fmla="*/ 14366 w 359004"/>
              <a:gd name="connsiteY61" fmla="*/ 280063 h 345141"/>
              <a:gd name="connsiteX62" fmla="*/ 24781 w 359004"/>
              <a:gd name="connsiteY62" fmla="*/ 290120 h 345141"/>
              <a:gd name="connsiteX63" fmla="*/ 102142 w 359004"/>
              <a:gd name="connsiteY63" fmla="*/ 290120 h 345141"/>
              <a:gd name="connsiteX64" fmla="*/ 119884 w 359004"/>
              <a:gd name="connsiteY64" fmla="*/ 297303 h 345141"/>
              <a:gd name="connsiteX65" fmla="*/ 150555 w 359004"/>
              <a:gd name="connsiteY65" fmla="*/ 328046 h 345141"/>
              <a:gd name="connsiteX66" fmla="*/ 165352 w 359004"/>
              <a:gd name="connsiteY66" fmla="*/ 328046 h 345141"/>
              <a:gd name="connsiteX67" fmla="*/ 199471 w 359004"/>
              <a:gd name="connsiteY67" fmla="*/ 296441 h 345141"/>
              <a:gd name="connsiteX68" fmla="*/ 216494 w 359004"/>
              <a:gd name="connsiteY68" fmla="*/ 289761 h 345141"/>
              <a:gd name="connsiteX69" fmla="*/ 285738 w 359004"/>
              <a:gd name="connsiteY69" fmla="*/ 289761 h 345141"/>
              <a:gd name="connsiteX70" fmla="*/ 296225 w 359004"/>
              <a:gd name="connsiteY70" fmla="*/ 279704 h 345141"/>
              <a:gd name="connsiteX71" fmla="*/ 296225 w 359004"/>
              <a:gd name="connsiteY71" fmla="*/ 69890 h 345141"/>
              <a:gd name="connsiteX72" fmla="*/ 285738 w 359004"/>
              <a:gd name="connsiteY72" fmla="*/ 59762 h 345141"/>
              <a:gd name="connsiteX73" fmla="*/ 102070 w 359004"/>
              <a:gd name="connsiteY73" fmla="*/ 14366 h 345141"/>
              <a:gd name="connsiteX74" fmla="*/ 79300 w 359004"/>
              <a:gd name="connsiteY74" fmla="*/ 37136 h 345141"/>
              <a:gd name="connsiteX75" fmla="*/ 79300 w 359004"/>
              <a:gd name="connsiteY75" fmla="*/ 45396 h 345141"/>
              <a:gd name="connsiteX76" fmla="*/ 285738 w 359004"/>
              <a:gd name="connsiteY76" fmla="*/ 45396 h 345141"/>
              <a:gd name="connsiteX77" fmla="*/ 310591 w 359004"/>
              <a:gd name="connsiteY77" fmla="*/ 69890 h 345141"/>
              <a:gd name="connsiteX78" fmla="*/ 310591 w 359004"/>
              <a:gd name="connsiteY78" fmla="*/ 258586 h 345141"/>
              <a:gd name="connsiteX79" fmla="*/ 322299 w 359004"/>
              <a:gd name="connsiteY79" fmla="*/ 258586 h 345141"/>
              <a:gd name="connsiteX80" fmla="*/ 345069 w 359004"/>
              <a:gd name="connsiteY80" fmla="*/ 235817 h 345141"/>
              <a:gd name="connsiteX81" fmla="*/ 345069 w 359004"/>
              <a:gd name="connsiteY81" fmla="*/ 37136 h 345141"/>
              <a:gd name="connsiteX82" fmla="*/ 322299 w 359004"/>
              <a:gd name="connsiteY82" fmla="*/ 14366 h 345141"/>
              <a:gd name="connsiteX83" fmla="*/ 102070 w 359004"/>
              <a:gd name="connsiteY83" fmla="*/ 0 h 345141"/>
              <a:gd name="connsiteX84" fmla="*/ 322299 w 359004"/>
              <a:gd name="connsiteY84" fmla="*/ 0 h 345141"/>
              <a:gd name="connsiteX85" fmla="*/ 359004 w 359004"/>
              <a:gd name="connsiteY85" fmla="*/ 37136 h 345141"/>
              <a:gd name="connsiteX86" fmla="*/ 359004 w 359004"/>
              <a:gd name="connsiteY86" fmla="*/ 235817 h 345141"/>
              <a:gd name="connsiteX87" fmla="*/ 321869 w 359004"/>
              <a:gd name="connsiteY87" fmla="*/ 272952 h 345141"/>
              <a:gd name="connsiteX88" fmla="*/ 310160 w 359004"/>
              <a:gd name="connsiteY88" fmla="*/ 272952 h 345141"/>
              <a:gd name="connsiteX89" fmla="*/ 310160 w 359004"/>
              <a:gd name="connsiteY89" fmla="*/ 279632 h 345141"/>
              <a:gd name="connsiteX90" fmla="*/ 285308 w 359004"/>
              <a:gd name="connsiteY90" fmla="*/ 304055 h 345141"/>
              <a:gd name="connsiteX91" fmla="*/ 216064 w 359004"/>
              <a:gd name="connsiteY91" fmla="*/ 304055 h 345141"/>
              <a:gd name="connsiteX92" fmla="*/ 208881 w 359004"/>
              <a:gd name="connsiteY92" fmla="*/ 306856 h 345141"/>
              <a:gd name="connsiteX93" fmla="*/ 174762 w 359004"/>
              <a:gd name="connsiteY93" fmla="*/ 338533 h 345141"/>
              <a:gd name="connsiteX94" fmla="*/ 157738 w 359004"/>
              <a:gd name="connsiteY94" fmla="*/ 345141 h 345141"/>
              <a:gd name="connsiteX95" fmla="*/ 140067 w 359004"/>
              <a:gd name="connsiteY95" fmla="*/ 337958 h 345141"/>
              <a:gd name="connsiteX96" fmla="*/ 109325 w 359004"/>
              <a:gd name="connsiteY96" fmla="*/ 307215 h 345141"/>
              <a:gd name="connsiteX97" fmla="*/ 102142 w 359004"/>
              <a:gd name="connsiteY97" fmla="*/ 304127 h 345141"/>
              <a:gd name="connsiteX98" fmla="*/ 24781 w 359004"/>
              <a:gd name="connsiteY98" fmla="*/ 304127 h 345141"/>
              <a:gd name="connsiteX99" fmla="*/ 0 w 359004"/>
              <a:gd name="connsiteY99" fmla="*/ 279704 h 345141"/>
              <a:gd name="connsiteX100" fmla="*/ 0 w 359004"/>
              <a:gd name="connsiteY100" fmla="*/ 69890 h 345141"/>
              <a:gd name="connsiteX101" fmla="*/ 24781 w 359004"/>
              <a:gd name="connsiteY101" fmla="*/ 45396 h 345141"/>
              <a:gd name="connsiteX102" fmla="*/ 64934 w 359004"/>
              <a:gd name="connsiteY102" fmla="*/ 45396 h 345141"/>
              <a:gd name="connsiteX103" fmla="*/ 64934 w 359004"/>
              <a:gd name="connsiteY103" fmla="*/ 37136 h 345141"/>
              <a:gd name="connsiteX104" fmla="*/ 102070 w 359004"/>
              <a:gd name="connsiteY104" fmla="*/ 0 h 345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</a:cxnLst>
            <a:rect l="l" t="t" r="r" b="b"/>
            <a:pathLst>
              <a:path w="359004" h="345141">
                <a:moveTo>
                  <a:pt x="152925" y="125701"/>
                </a:moveTo>
                <a:cubicBezTo>
                  <a:pt x="139709" y="125859"/>
                  <a:pt x="129006" y="136584"/>
                  <a:pt x="128863" y="149836"/>
                </a:cubicBezTo>
                <a:cubicBezTo>
                  <a:pt x="129006" y="163326"/>
                  <a:pt x="140068" y="174129"/>
                  <a:pt x="153572" y="173971"/>
                </a:cubicBezTo>
                <a:lnTo>
                  <a:pt x="155655" y="173971"/>
                </a:lnTo>
                <a:lnTo>
                  <a:pt x="155871" y="173971"/>
                </a:lnTo>
                <a:cubicBezTo>
                  <a:pt x="169087" y="173741"/>
                  <a:pt x="179718" y="163003"/>
                  <a:pt x="179861" y="149764"/>
                </a:cubicBezTo>
                <a:cubicBezTo>
                  <a:pt x="179646" y="136447"/>
                  <a:pt x="168799" y="125737"/>
                  <a:pt x="155511" y="125701"/>
                </a:cubicBezTo>
                <a:lnTo>
                  <a:pt x="153931" y="125701"/>
                </a:lnTo>
                <a:close/>
                <a:moveTo>
                  <a:pt x="153572" y="111407"/>
                </a:moveTo>
                <a:lnTo>
                  <a:pt x="155081" y="111407"/>
                </a:lnTo>
                <a:cubicBezTo>
                  <a:pt x="176486" y="111206"/>
                  <a:pt x="194012" y="128417"/>
                  <a:pt x="194227" y="149836"/>
                </a:cubicBezTo>
                <a:cubicBezTo>
                  <a:pt x="194012" y="171270"/>
                  <a:pt x="176486" y="188495"/>
                  <a:pt x="155081" y="188337"/>
                </a:cubicBezTo>
                <a:lnTo>
                  <a:pt x="153572" y="188337"/>
                </a:lnTo>
                <a:cubicBezTo>
                  <a:pt x="132166" y="188495"/>
                  <a:pt x="114640" y="171256"/>
                  <a:pt x="114497" y="149836"/>
                </a:cubicBezTo>
                <a:cubicBezTo>
                  <a:pt x="114712" y="128446"/>
                  <a:pt x="132166" y="111249"/>
                  <a:pt x="153572" y="111407"/>
                </a:cubicBezTo>
                <a:close/>
                <a:moveTo>
                  <a:pt x="154505" y="100345"/>
                </a:moveTo>
                <a:cubicBezTo>
                  <a:pt x="151273" y="100331"/>
                  <a:pt x="148040" y="100596"/>
                  <a:pt x="144808" y="101135"/>
                </a:cubicBezTo>
                <a:cubicBezTo>
                  <a:pt x="125701" y="104238"/>
                  <a:pt x="110186" y="118310"/>
                  <a:pt x="105230" y="137050"/>
                </a:cubicBezTo>
                <a:cubicBezTo>
                  <a:pt x="99699" y="157773"/>
                  <a:pt x="108247" y="179688"/>
                  <a:pt x="126348" y="191209"/>
                </a:cubicBezTo>
                <a:lnTo>
                  <a:pt x="138702" y="199254"/>
                </a:lnTo>
                <a:lnTo>
                  <a:pt x="124337" y="203995"/>
                </a:lnTo>
                <a:cubicBezTo>
                  <a:pt x="106451" y="210086"/>
                  <a:pt x="91008" y="221744"/>
                  <a:pt x="80233" y="237253"/>
                </a:cubicBezTo>
                <a:cubicBezTo>
                  <a:pt x="79371" y="238409"/>
                  <a:pt x="79155" y="239910"/>
                  <a:pt x="79587" y="241275"/>
                </a:cubicBezTo>
                <a:cubicBezTo>
                  <a:pt x="80017" y="242683"/>
                  <a:pt x="81167" y="243803"/>
                  <a:pt x="82531" y="244292"/>
                </a:cubicBezTo>
                <a:lnTo>
                  <a:pt x="84255" y="244938"/>
                </a:lnTo>
                <a:cubicBezTo>
                  <a:pt x="86482" y="245678"/>
                  <a:pt x="88924" y="244859"/>
                  <a:pt x="90289" y="242927"/>
                </a:cubicBezTo>
                <a:cubicBezTo>
                  <a:pt x="105014" y="222355"/>
                  <a:pt x="128862" y="210201"/>
                  <a:pt x="154146" y="210316"/>
                </a:cubicBezTo>
                <a:lnTo>
                  <a:pt x="155726" y="210316"/>
                </a:lnTo>
                <a:cubicBezTo>
                  <a:pt x="181010" y="210252"/>
                  <a:pt x="204713" y="222398"/>
                  <a:pt x="219439" y="242927"/>
                </a:cubicBezTo>
                <a:cubicBezTo>
                  <a:pt x="220803" y="244859"/>
                  <a:pt x="223246" y="245678"/>
                  <a:pt x="225472" y="244938"/>
                </a:cubicBezTo>
                <a:lnTo>
                  <a:pt x="227196" y="244292"/>
                </a:lnTo>
                <a:cubicBezTo>
                  <a:pt x="228561" y="243803"/>
                  <a:pt x="229710" y="242683"/>
                  <a:pt x="230141" y="241275"/>
                </a:cubicBezTo>
                <a:cubicBezTo>
                  <a:pt x="230644" y="239960"/>
                  <a:pt x="230573" y="238481"/>
                  <a:pt x="229854" y="237253"/>
                </a:cubicBezTo>
                <a:cubicBezTo>
                  <a:pt x="219079" y="221723"/>
                  <a:pt x="203565" y="210065"/>
                  <a:pt x="185679" y="203995"/>
                </a:cubicBezTo>
                <a:lnTo>
                  <a:pt x="171744" y="199254"/>
                </a:lnTo>
                <a:lnTo>
                  <a:pt x="184098" y="191209"/>
                </a:lnTo>
                <a:cubicBezTo>
                  <a:pt x="202200" y="179674"/>
                  <a:pt x="210676" y="157773"/>
                  <a:pt x="205217" y="137050"/>
                </a:cubicBezTo>
                <a:cubicBezTo>
                  <a:pt x="200260" y="118310"/>
                  <a:pt x="184746" y="104238"/>
                  <a:pt x="165639" y="101135"/>
                </a:cubicBezTo>
                <a:cubicBezTo>
                  <a:pt x="162191" y="100568"/>
                  <a:pt x="158743" y="100302"/>
                  <a:pt x="155295" y="100345"/>
                </a:cubicBezTo>
                <a:close/>
                <a:moveTo>
                  <a:pt x="154648" y="85907"/>
                </a:moveTo>
                <a:cubicBezTo>
                  <a:pt x="158958" y="85871"/>
                  <a:pt x="163340" y="86209"/>
                  <a:pt x="167578" y="86913"/>
                </a:cubicBezTo>
                <a:cubicBezTo>
                  <a:pt x="192287" y="91007"/>
                  <a:pt x="212256" y="109281"/>
                  <a:pt x="218505" y="133531"/>
                </a:cubicBezTo>
                <a:cubicBezTo>
                  <a:pt x="224395" y="155675"/>
                  <a:pt x="217859" y="179264"/>
                  <a:pt x="201410" y="195232"/>
                </a:cubicBezTo>
                <a:cubicBezTo>
                  <a:pt x="217284" y="202882"/>
                  <a:pt x="230931" y="214511"/>
                  <a:pt x="240988" y="228992"/>
                </a:cubicBezTo>
                <a:cubicBezTo>
                  <a:pt x="244364" y="233833"/>
                  <a:pt x="245297" y="239953"/>
                  <a:pt x="243574" y="245585"/>
                </a:cubicBezTo>
                <a:cubicBezTo>
                  <a:pt x="241778" y="251252"/>
                  <a:pt x="237468" y="255763"/>
                  <a:pt x="231865" y="257796"/>
                </a:cubicBezTo>
                <a:lnTo>
                  <a:pt x="230141" y="258442"/>
                </a:lnTo>
                <a:cubicBezTo>
                  <a:pt x="221809" y="261416"/>
                  <a:pt x="212544" y="258478"/>
                  <a:pt x="207443" y="251259"/>
                </a:cubicBezTo>
                <a:cubicBezTo>
                  <a:pt x="195232" y="234300"/>
                  <a:pt x="175551" y="224373"/>
                  <a:pt x="154648" y="224682"/>
                </a:cubicBezTo>
                <a:cubicBezTo>
                  <a:pt x="133674" y="224251"/>
                  <a:pt x="113850" y="234199"/>
                  <a:pt x="101710" y="251259"/>
                </a:cubicBezTo>
                <a:cubicBezTo>
                  <a:pt x="97975" y="256459"/>
                  <a:pt x="92013" y="259555"/>
                  <a:pt x="85620" y="259591"/>
                </a:cubicBezTo>
                <a:cubicBezTo>
                  <a:pt x="83393" y="259598"/>
                  <a:pt x="81095" y="259210"/>
                  <a:pt x="79012" y="258442"/>
                </a:cubicBezTo>
                <a:lnTo>
                  <a:pt x="77288" y="257796"/>
                </a:lnTo>
                <a:cubicBezTo>
                  <a:pt x="71685" y="255763"/>
                  <a:pt x="67375" y="251252"/>
                  <a:pt x="65580" y="245585"/>
                </a:cubicBezTo>
                <a:cubicBezTo>
                  <a:pt x="63784" y="239953"/>
                  <a:pt x="64718" y="233804"/>
                  <a:pt x="68165" y="228992"/>
                </a:cubicBezTo>
                <a:cubicBezTo>
                  <a:pt x="78222" y="214511"/>
                  <a:pt x="91869" y="202875"/>
                  <a:pt x="107743" y="195232"/>
                </a:cubicBezTo>
                <a:cubicBezTo>
                  <a:pt x="91295" y="179264"/>
                  <a:pt x="84758" y="155675"/>
                  <a:pt x="90648" y="133531"/>
                </a:cubicBezTo>
                <a:cubicBezTo>
                  <a:pt x="96897" y="109274"/>
                  <a:pt x="116866" y="90993"/>
                  <a:pt x="141576" y="86913"/>
                </a:cubicBezTo>
                <a:cubicBezTo>
                  <a:pt x="145885" y="86202"/>
                  <a:pt x="150267" y="85864"/>
                  <a:pt x="154648" y="85907"/>
                </a:cubicBezTo>
                <a:close/>
                <a:moveTo>
                  <a:pt x="24781" y="59762"/>
                </a:moveTo>
                <a:cubicBezTo>
                  <a:pt x="19107" y="59719"/>
                  <a:pt x="14509" y="64237"/>
                  <a:pt x="14366" y="69890"/>
                </a:cubicBezTo>
                <a:lnTo>
                  <a:pt x="14366" y="280063"/>
                </a:lnTo>
                <a:cubicBezTo>
                  <a:pt x="14509" y="285709"/>
                  <a:pt x="19107" y="290199"/>
                  <a:pt x="24781" y="290120"/>
                </a:cubicBezTo>
                <a:lnTo>
                  <a:pt x="102142" y="290120"/>
                </a:lnTo>
                <a:cubicBezTo>
                  <a:pt x="108750" y="290091"/>
                  <a:pt x="115143" y="292670"/>
                  <a:pt x="119884" y="297303"/>
                </a:cubicBezTo>
                <a:lnTo>
                  <a:pt x="150555" y="328046"/>
                </a:lnTo>
                <a:cubicBezTo>
                  <a:pt x="154721" y="331968"/>
                  <a:pt x="161186" y="331968"/>
                  <a:pt x="165352" y="328046"/>
                </a:cubicBezTo>
                <a:lnTo>
                  <a:pt x="199471" y="296441"/>
                </a:lnTo>
                <a:cubicBezTo>
                  <a:pt x="204068" y="292145"/>
                  <a:pt x="210173" y="289761"/>
                  <a:pt x="216494" y="289761"/>
                </a:cubicBezTo>
                <a:lnTo>
                  <a:pt x="285738" y="289761"/>
                </a:lnTo>
                <a:cubicBezTo>
                  <a:pt x="291413" y="289840"/>
                  <a:pt x="296082" y="285357"/>
                  <a:pt x="296225" y="279704"/>
                </a:cubicBezTo>
                <a:lnTo>
                  <a:pt x="296225" y="69890"/>
                </a:lnTo>
                <a:cubicBezTo>
                  <a:pt x="296082" y="64222"/>
                  <a:pt x="291413" y="59719"/>
                  <a:pt x="285738" y="59762"/>
                </a:cubicBezTo>
                <a:close/>
                <a:moveTo>
                  <a:pt x="102070" y="14366"/>
                </a:moveTo>
                <a:cubicBezTo>
                  <a:pt x="89500" y="14366"/>
                  <a:pt x="79300" y="24558"/>
                  <a:pt x="79300" y="37136"/>
                </a:cubicBezTo>
                <a:lnTo>
                  <a:pt x="79300" y="45396"/>
                </a:lnTo>
                <a:lnTo>
                  <a:pt x="285738" y="45396"/>
                </a:lnTo>
                <a:cubicBezTo>
                  <a:pt x="299386" y="45317"/>
                  <a:pt x="310448" y="56271"/>
                  <a:pt x="310591" y="69890"/>
                </a:cubicBezTo>
                <a:lnTo>
                  <a:pt x="310591" y="258586"/>
                </a:lnTo>
                <a:lnTo>
                  <a:pt x="322299" y="258586"/>
                </a:lnTo>
                <a:cubicBezTo>
                  <a:pt x="334869" y="258586"/>
                  <a:pt x="345069" y="248394"/>
                  <a:pt x="345069" y="235817"/>
                </a:cubicBezTo>
                <a:lnTo>
                  <a:pt x="345069" y="37136"/>
                </a:lnTo>
                <a:cubicBezTo>
                  <a:pt x="345069" y="24558"/>
                  <a:pt x="334869" y="14366"/>
                  <a:pt x="322299" y="14366"/>
                </a:cubicBezTo>
                <a:close/>
                <a:moveTo>
                  <a:pt x="102070" y="0"/>
                </a:moveTo>
                <a:lnTo>
                  <a:pt x="322299" y="0"/>
                </a:lnTo>
                <a:cubicBezTo>
                  <a:pt x="342628" y="273"/>
                  <a:pt x="358933" y="16808"/>
                  <a:pt x="359004" y="37136"/>
                </a:cubicBezTo>
                <a:lnTo>
                  <a:pt x="359004" y="235817"/>
                </a:lnTo>
                <a:cubicBezTo>
                  <a:pt x="358933" y="256309"/>
                  <a:pt x="342340" y="272916"/>
                  <a:pt x="321869" y="272952"/>
                </a:cubicBezTo>
                <a:lnTo>
                  <a:pt x="310160" y="272952"/>
                </a:lnTo>
                <a:lnTo>
                  <a:pt x="310160" y="279632"/>
                </a:lnTo>
                <a:cubicBezTo>
                  <a:pt x="310017" y="293223"/>
                  <a:pt x="298883" y="304134"/>
                  <a:pt x="285308" y="304055"/>
                </a:cubicBezTo>
                <a:lnTo>
                  <a:pt x="216064" y="304055"/>
                </a:lnTo>
                <a:cubicBezTo>
                  <a:pt x="213406" y="304069"/>
                  <a:pt x="210820" y="305067"/>
                  <a:pt x="208881" y="306856"/>
                </a:cubicBezTo>
                <a:lnTo>
                  <a:pt x="174762" y="338533"/>
                </a:lnTo>
                <a:cubicBezTo>
                  <a:pt x="170093" y="342792"/>
                  <a:pt x="164059" y="345148"/>
                  <a:pt x="157738" y="345141"/>
                </a:cubicBezTo>
                <a:cubicBezTo>
                  <a:pt x="151129" y="345184"/>
                  <a:pt x="144737" y="342598"/>
                  <a:pt x="140067" y="337958"/>
                </a:cubicBezTo>
                <a:lnTo>
                  <a:pt x="109325" y="307215"/>
                </a:lnTo>
                <a:cubicBezTo>
                  <a:pt x="107385" y="305319"/>
                  <a:pt x="104872" y="304213"/>
                  <a:pt x="102142" y="304127"/>
                </a:cubicBezTo>
                <a:lnTo>
                  <a:pt x="24781" y="304127"/>
                </a:lnTo>
                <a:cubicBezTo>
                  <a:pt x="11206" y="304206"/>
                  <a:pt x="143" y="293280"/>
                  <a:pt x="0" y="279704"/>
                </a:cubicBezTo>
                <a:lnTo>
                  <a:pt x="0" y="69890"/>
                </a:lnTo>
                <a:cubicBezTo>
                  <a:pt x="143" y="56300"/>
                  <a:pt x="11206" y="45353"/>
                  <a:pt x="24781" y="45396"/>
                </a:cubicBezTo>
                <a:lnTo>
                  <a:pt x="64934" y="45396"/>
                </a:lnTo>
                <a:lnTo>
                  <a:pt x="64934" y="37136"/>
                </a:lnTo>
                <a:cubicBezTo>
                  <a:pt x="65006" y="16643"/>
                  <a:pt x="81598" y="36"/>
                  <a:pt x="102070" y="0"/>
                </a:cubicBezTo>
                <a:close/>
              </a:path>
            </a:pathLst>
          </a:custGeom>
          <a:noFill/>
          <a:ln w="9525" cap="flat">
            <a:solidFill>
              <a:schemeClr val="accent3"/>
            </a:solidFill>
            <a:prstDash val="solid"/>
            <a:miter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55" name="任意多边形: 形状 254"/>
          <p:cNvSpPr/>
          <p:nvPr/>
        </p:nvSpPr>
        <p:spPr>
          <a:xfrm>
            <a:off x="2065020" y="4610100"/>
            <a:ext cx="591185" cy="564515"/>
          </a:xfrm>
          <a:custGeom>
            <a:avLst/>
            <a:gdLst>
              <a:gd name="connsiteX0" fmla="*/ 157378 w 352703"/>
              <a:gd name="connsiteY0" fmla="*/ 188306 h 354736"/>
              <a:gd name="connsiteX1" fmla="*/ 153284 w 352703"/>
              <a:gd name="connsiteY1" fmla="*/ 192400 h 354736"/>
              <a:gd name="connsiteX2" fmla="*/ 153284 w 352703"/>
              <a:gd name="connsiteY2" fmla="*/ 211650 h 354736"/>
              <a:gd name="connsiteX3" fmla="*/ 157594 w 352703"/>
              <a:gd name="connsiteY3" fmla="*/ 215745 h 354736"/>
              <a:gd name="connsiteX4" fmla="*/ 163556 w 352703"/>
              <a:gd name="connsiteY4" fmla="*/ 215745 h 354736"/>
              <a:gd name="connsiteX5" fmla="*/ 173756 w 352703"/>
              <a:gd name="connsiteY5" fmla="*/ 201450 h 354736"/>
              <a:gd name="connsiteX6" fmla="*/ 157378 w 352703"/>
              <a:gd name="connsiteY6" fmla="*/ 188306 h 354736"/>
              <a:gd name="connsiteX7" fmla="*/ 157594 w 352703"/>
              <a:gd name="connsiteY7" fmla="*/ 174227 h 354736"/>
              <a:gd name="connsiteX8" fmla="*/ 188337 w 352703"/>
              <a:gd name="connsiteY8" fmla="*/ 200660 h 354736"/>
              <a:gd name="connsiteX9" fmla="*/ 188337 w 352703"/>
              <a:gd name="connsiteY9" fmla="*/ 201091 h 354736"/>
              <a:gd name="connsiteX10" fmla="*/ 163986 w 352703"/>
              <a:gd name="connsiteY10" fmla="*/ 229823 h 354736"/>
              <a:gd name="connsiteX11" fmla="*/ 157594 w 352703"/>
              <a:gd name="connsiteY11" fmla="*/ 229823 h 354736"/>
              <a:gd name="connsiteX12" fmla="*/ 138775 w 352703"/>
              <a:gd name="connsiteY12" fmla="*/ 211650 h 354736"/>
              <a:gd name="connsiteX13" fmla="*/ 138775 w 352703"/>
              <a:gd name="connsiteY13" fmla="*/ 192400 h 354736"/>
              <a:gd name="connsiteX14" fmla="*/ 157594 w 352703"/>
              <a:gd name="connsiteY14" fmla="*/ 174227 h 354736"/>
              <a:gd name="connsiteX15" fmla="*/ 113994 w 352703"/>
              <a:gd name="connsiteY15" fmla="*/ 158424 h 354736"/>
              <a:gd name="connsiteX16" fmla="*/ 109756 w 352703"/>
              <a:gd name="connsiteY16" fmla="*/ 162519 h 354736"/>
              <a:gd name="connsiteX17" fmla="*/ 109756 w 352703"/>
              <a:gd name="connsiteY17" fmla="*/ 289370 h 354736"/>
              <a:gd name="connsiteX18" fmla="*/ 113994 w 352703"/>
              <a:gd name="connsiteY18" fmla="*/ 293464 h 354736"/>
              <a:gd name="connsiteX19" fmla="*/ 134465 w 352703"/>
              <a:gd name="connsiteY19" fmla="*/ 293464 h 354736"/>
              <a:gd name="connsiteX20" fmla="*/ 138775 w 352703"/>
              <a:gd name="connsiteY20" fmla="*/ 289370 h 354736"/>
              <a:gd name="connsiteX21" fmla="*/ 138775 w 352703"/>
              <a:gd name="connsiteY21" fmla="*/ 263727 h 354736"/>
              <a:gd name="connsiteX22" fmla="*/ 138775 w 352703"/>
              <a:gd name="connsiteY22" fmla="*/ 263719 h 354736"/>
              <a:gd name="connsiteX23" fmla="*/ 157595 w 352703"/>
              <a:gd name="connsiteY23" fmla="*/ 245625 h 354736"/>
              <a:gd name="connsiteX24" fmla="*/ 167651 w 352703"/>
              <a:gd name="connsiteY24" fmla="*/ 245625 h 354736"/>
              <a:gd name="connsiteX25" fmla="*/ 193366 w 352703"/>
              <a:gd name="connsiteY25" fmla="*/ 239592 h 354736"/>
              <a:gd name="connsiteX26" fmla="*/ 209671 w 352703"/>
              <a:gd name="connsiteY26" fmla="*/ 223646 h 354736"/>
              <a:gd name="connsiteX27" fmla="*/ 214843 w 352703"/>
              <a:gd name="connsiteY27" fmla="*/ 202456 h 354736"/>
              <a:gd name="connsiteX28" fmla="*/ 209096 w 352703"/>
              <a:gd name="connsiteY28" fmla="*/ 180907 h 354736"/>
              <a:gd name="connsiteX29" fmla="*/ 193366 w 352703"/>
              <a:gd name="connsiteY29" fmla="*/ 164961 h 354736"/>
              <a:gd name="connsiteX30" fmla="*/ 165999 w 352703"/>
              <a:gd name="connsiteY30" fmla="*/ 158424 h 354736"/>
              <a:gd name="connsiteX31" fmla="*/ 113994 w 352703"/>
              <a:gd name="connsiteY31" fmla="*/ 144417 h 354736"/>
              <a:gd name="connsiteX32" fmla="*/ 165783 w 352703"/>
              <a:gd name="connsiteY32" fmla="*/ 144417 h 354736"/>
              <a:gd name="connsiteX33" fmla="*/ 200405 w 352703"/>
              <a:gd name="connsiteY33" fmla="*/ 152822 h 354736"/>
              <a:gd name="connsiteX34" fmla="*/ 222457 w 352703"/>
              <a:gd name="connsiteY34" fmla="*/ 174083 h 354736"/>
              <a:gd name="connsiteX35" fmla="*/ 229640 w 352703"/>
              <a:gd name="connsiteY35" fmla="*/ 202456 h 354736"/>
              <a:gd name="connsiteX36" fmla="*/ 222457 w 352703"/>
              <a:gd name="connsiteY36" fmla="*/ 230254 h 354736"/>
              <a:gd name="connsiteX37" fmla="*/ 200549 w 352703"/>
              <a:gd name="connsiteY37" fmla="*/ 251803 h 354736"/>
              <a:gd name="connsiteX38" fmla="*/ 167651 w 352703"/>
              <a:gd name="connsiteY38" fmla="*/ 259632 h 354736"/>
              <a:gd name="connsiteX39" fmla="*/ 157595 w 352703"/>
              <a:gd name="connsiteY39" fmla="*/ 259632 h 354736"/>
              <a:gd name="connsiteX40" fmla="*/ 153285 w 352703"/>
              <a:gd name="connsiteY40" fmla="*/ 263727 h 354736"/>
              <a:gd name="connsiteX41" fmla="*/ 153285 w 352703"/>
              <a:gd name="connsiteY41" fmla="*/ 289370 h 354736"/>
              <a:gd name="connsiteX42" fmla="*/ 134465 w 352703"/>
              <a:gd name="connsiteY42" fmla="*/ 307543 h 354736"/>
              <a:gd name="connsiteX43" fmla="*/ 113994 w 352703"/>
              <a:gd name="connsiteY43" fmla="*/ 307543 h 354736"/>
              <a:gd name="connsiteX44" fmla="*/ 95175 w 352703"/>
              <a:gd name="connsiteY44" fmla="*/ 289370 h 354736"/>
              <a:gd name="connsiteX45" fmla="*/ 95175 w 352703"/>
              <a:gd name="connsiteY45" fmla="*/ 162519 h 354736"/>
              <a:gd name="connsiteX46" fmla="*/ 113994 w 352703"/>
              <a:gd name="connsiteY46" fmla="*/ 144417 h 354736"/>
              <a:gd name="connsiteX47" fmla="*/ 18891 w 352703"/>
              <a:gd name="connsiteY47" fmla="*/ 78765 h 354736"/>
              <a:gd name="connsiteX48" fmla="*/ 14653 w 352703"/>
              <a:gd name="connsiteY48" fmla="*/ 82859 h 354736"/>
              <a:gd name="connsiteX49" fmla="*/ 14653 w 352703"/>
              <a:gd name="connsiteY49" fmla="*/ 336561 h 354736"/>
              <a:gd name="connsiteX50" fmla="*/ 14653 w 352703"/>
              <a:gd name="connsiteY50" fmla="*/ 336705 h 354736"/>
              <a:gd name="connsiteX51" fmla="*/ 18891 w 352703"/>
              <a:gd name="connsiteY51" fmla="*/ 340656 h 354736"/>
              <a:gd name="connsiteX52" fmla="*/ 278196 w 352703"/>
              <a:gd name="connsiteY52" fmla="*/ 340656 h 354736"/>
              <a:gd name="connsiteX53" fmla="*/ 282434 w 352703"/>
              <a:gd name="connsiteY53" fmla="*/ 336561 h 354736"/>
              <a:gd name="connsiteX54" fmla="*/ 282434 w 352703"/>
              <a:gd name="connsiteY54" fmla="*/ 115614 h 354736"/>
              <a:gd name="connsiteX55" fmla="*/ 278196 w 352703"/>
              <a:gd name="connsiteY55" fmla="*/ 111519 h 354736"/>
              <a:gd name="connsiteX56" fmla="*/ 173827 w 352703"/>
              <a:gd name="connsiteY56" fmla="*/ 111519 h 354736"/>
              <a:gd name="connsiteX57" fmla="*/ 155511 w 352703"/>
              <a:gd name="connsiteY57" fmla="*/ 97153 h 354736"/>
              <a:gd name="connsiteX58" fmla="*/ 151848 w 352703"/>
              <a:gd name="connsiteY58" fmla="*/ 81926 h 354736"/>
              <a:gd name="connsiteX59" fmla="*/ 147681 w 352703"/>
              <a:gd name="connsiteY59" fmla="*/ 78765 h 354736"/>
              <a:gd name="connsiteX60" fmla="*/ 91367 w 352703"/>
              <a:gd name="connsiteY60" fmla="*/ 14262 h 354736"/>
              <a:gd name="connsiteX61" fmla="*/ 83681 w 352703"/>
              <a:gd name="connsiteY61" fmla="*/ 14837 h 354736"/>
              <a:gd name="connsiteX62" fmla="*/ 78581 w 352703"/>
              <a:gd name="connsiteY62" fmla="*/ 20511 h 354736"/>
              <a:gd name="connsiteX63" fmla="*/ 63641 w 352703"/>
              <a:gd name="connsiteY63" fmla="*/ 64399 h 354736"/>
              <a:gd name="connsiteX64" fmla="*/ 147681 w 352703"/>
              <a:gd name="connsiteY64" fmla="*/ 64399 h 354736"/>
              <a:gd name="connsiteX65" fmla="*/ 165998 w 352703"/>
              <a:gd name="connsiteY65" fmla="*/ 78765 h 354736"/>
              <a:gd name="connsiteX66" fmla="*/ 169661 w 352703"/>
              <a:gd name="connsiteY66" fmla="*/ 93993 h 354736"/>
              <a:gd name="connsiteX67" fmla="*/ 173827 w 352703"/>
              <a:gd name="connsiteY67" fmla="*/ 97153 h 354736"/>
              <a:gd name="connsiteX68" fmla="*/ 278196 w 352703"/>
              <a:gd name="connsiteY68" fmla="*/ 97153 h 354736"/>
              <a:gd name="connsiteX69" fmla="*/ 297015 w 352703"/>
              <a:gd name="connsiteY69" fmla="*/ 115326 h 354736"/>
              <a:gd name="connsiteX70" fmla="*/ 297015 w 352703"/>
              <a:gd name="connsiteY70" fmla="*/ 222352 h 354736"/>
              <a:gd name="connsiteX71" fmla="*/ 337658 w 352703"/>
              <a:gd name="connsiteY71" fmla="*/ 103154 h 354736"/>
              <a:gd name="connsiteX72" fmla="*/ 337671 w 352703"/>
              <a:gd name="connsiteY72" fmla="*/ 103331 h 354736"/>
              <a:gd name="connsiteX73" fmla="*/ 337671 w 352703"/>
              <a:gd name="connsiteY73" fmla="*/ 103115 h 354736"/>
              <a:gd name="connsiteX74" fmla="*/ 337658 w 352703"/>
              <a:gd name="connsiteY74" fmla="*/ 103154 h 354736"/>
              <a:gd name="connsiteX75" fmla="*/ 337096 w 352703"/>
              <a:gd name="connsiteY75" fmla="*/ 95645 h 354736"/>
              <a:gd name="connsiteX76" fmla="*/ 331206 w 352703"/>
              <a:gd name="connsiteY76" fmla="*/ 90761 h 354736"/>
              <a:gd name="connsiteX77" fmla="*/ 95892 w 352703"/>
              <a:gd name="connsiteY77" fmla="*/ 1189 h 354736"/>
              <a:gd name="connsiteX78" fmla="*/ 335731 w 352703"/>
              <a:gd name="connsiteY78" fmla="*/ 77400 h 354736"/>
              <a:gd name="connsiteX79" fmla="*/ 350097 w 352703"/>
              <a:gd name="connsiteY79" fmla="*/ 89324 h 354736"/>
              <a:gd name="connsiteX80" fmla="*/ 351462 w 352703"/>
              <a:gd name="connsiteY80" fmla="*/ 107497 h 354736"/>
              <a:gd name="connsiteX81" fmla="*/ 296943 w 352703"/>
              <a:gd name="connsiteY81" fmla="*/ 267318 h 354736"/>
              <a:gd name="connsiteX82" fmla="*/ 296943 w 352703"/>
              <a:gd name="connsiteY82" fmla="*/ 336561 h 354736"/>
              <a:gd name="connsiteX83" fmla="*/ 278124 w 352703"/>
              <a:gd name="connsiteY83" fmla="*/ 354734 h 354736"/>
              <a:gd name="connsiteX84" fmla="*/ 18819 w 352703"/>
              <a:gd name="connsiteY84" fmla="*/ 354734 h 354736"/>
              <a:gd name="connsiteX85" fmla="*/ 18747 w 352703"/>
              <a:gd name="connsiteY85" fmla="*/ 354734 h 354736"/>
              <a:gd name="connsiteX86" fmla="*/ 0 w 352703"/>
              <a:gd name="connsiteY86" fmla="*/ 336561 h 354736"/>
              <a:gd name="connsiteX87" fmla="*/ 0 w 352703"/>
              <a:gd name="connsiteY87" fmla="*/ 82859 h 354736"/>
              <a:gd name="connsiteX88" fmla="*/ 18819 w 352703"/>
              <a:gd name="connsiteY88" fmla="*/ 64686 h 354736"/>
              <a:gd name="connsiteX89" fmla="*/ 48197 w 352703"/>
              <a:gd name="connsiteY89" fmla="*/ 64686 h 354736"/>
              <a:gd name="connsiteX90" fmla="*/ 64718 w 352703"/>
              <a:gd name="connsiteY90" fmla="*/ 16345 h 354736"/>
              <a:gd name="connsiteX91" fmla="*/ 77001 w 352703"/>
              <a:gd name="connsiteY91" fmla="*/ 2553 h 354736"/>
              <a:gd name="connsiteX92" fmla="*/ 95892 w 352703"/>
              <a:gd name="connsiteY92" fmla="*/ 1189 h 354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352703" h="354736">
                <a:moveTo>
                  <a:pt x="157378" y="188306"/>
                </a:moveTo>
                <a:cubicBezTo>
                  <a:pt x="155130" y="188342"/>
                  <a:pt x="153320" y="190151"/>
                  <a:pt x="153284" y="192400"/>
                </a:cubicBezTo>
                <a:lnTo>
                  <a:pt x="153284" y="211650"/>
                </a:lnTo>
                <a:cubicBezTo>
                  <a:pt x="153363" y="213963"/>
                  <a:pt x="155281" y="215788"/>
                  <a:pt x="157594" y="215745"/>
                </a:cubicBezTo>
                <a:lnTo>
                  <a:pt x="163556" y="215745"/>
                </a:lnTo>
                <a:cubicBezTo>
                  <a:pt x="168153" y="215457"/>
                  <a:pt x="173612" y="214020"/>
                  <a:pt x="173756" y="201450"/>
                </a:cubicBezTo>
                <a:cubicBezTo>
                  <a:pt x="173397" y="194770"/>
                  <a:pt x="171098" y="188306"/>
                  <a:pt x="157378" y="188306"/>
                </a:cubicBezTo>
                <a:close/>
                <a:moveTo>
                  <a:pt x="157594" y="174227"/>
                </a:moveTo>
                <a:cubicBezTo>
                  <a:pt x="176700" y="174730"/>
                  <a:pt x="187547" y="184211"/>
                  <a:pt x="188337" y="200660"/>
                </a:cubicBezTo>
                <a:lnTo>
                  <a:pt x="188337" y="201091"/>
                </a:lnTo>
                <a:cubicBezTo>
                  <a:pt x="188122" y="224795"/>
                  <a:pt x="173037" y="229249"/>
                  <a:pt x="163986" y="229823"/>
                </a:cubicBezTo>
                <a:lnTo>
                  <a:pt x="157594" y="229823"/>
                </a:lnTo>
                <a:cubicBezTo>
                  <a:pt x="147387" y="229981"/>
                  <a:pt x="138968" y="221857"/>
                  <a:pt x="138775" y="211650"/>
                </a:cubicBezTo>
                <a:lnTo>
                  <a:pt x="138775" y="192400"/>
                </a:lnTo>
                <a:cubicBezTo>
                  <a:pt x="138968" y="182193"/>
                  <a:pt x="147387" y="174069"/>
                  <a:pt x="157594" y="174227"/>
                </a:cubicBezTo>
                <a:close/>
                <a:moveTo>
                  <a:pt x="113994" y="158424"/>
                </a:moveTo>
                <a:cubicBezTo>
                  <a:pt x="111695" y="158381"/>
                  <a:pt x="109792" y="160220"/>
                  <a:pt x="109756" y="162519"/>
                </a:cubicBezTo>
                <a:lnTo>
                  <a:pt x="109756" y="289370"/>
                </a:lnTo>
                <a:cubicBezTo>
                  <a:pt x="109799" y="291668"/>
                  <a:pt x="111695" y="293507"/>
                  <a:pt x="113994" y="293464"/>
                </a:cubicBezTo>
                <a:lnTo>
                  <a:pt x="134465" y="293464"/>
                </a:lnTo>
                <a:cubicBezTo>
                  <a:pt x="136778" y="293507"/>
                  <a:pt x="138696" y="291683"/>
                  <a:pt x="138775" y="289370"/>
                </a:cubicBezTo>
                <a:lnTo>
                  <a:pt x="138775" y="263727"/>
                </a:lnTo>
                <a:cubicBezTo>
                  <a:pt x="138775" y="263727"/>
                  <a:pt x="138775" y="263719"/>
                  <a:pt x="138775" y="263719"/>
                </a:cubicBezTo>
                <a:cubicBezTo>
                  <a:pt x="138976" y="253527"/>
                  <a:pt x="147402" y="245424"/>
                  <a:pt x="157595" y="245625"/>
                </a:cubicBezTo>
                <a:lnTo>
                  <a:pt x="167651" y="245625"/>
                </a:lnTo>
                <a:cubicBezTo>
                  <a:pt x="176593" y="245812"/>
                  <a:pt x="185436" y="243736"/>
                  <a:pt x="193366" y="239592"/>
                </a:cubicBezTo>
                <a:cubicBezTo>
                  <a:pt x="200247" y="235986"/>
                  <a:pt x="205914" y="230441"/>
                  <a:pt x="209671" y="223646"/>
                </a:cubicBezTo>
                <a:cubicBezTo>
                  <a:pt x="213219" y="217159"/>
                  <a:pt x="215001" y="209847"/>
                  <a:pt x="214843" y="202456"/>
                </a:cubicBezTo>
                <a:cubicBezTo>
                  <a:pt x="214850" y="194892"/>
                  <a:pt x="212868" y="187458"/>
                  <a:pt x="209096" y="180907"/>
                </a:cubicBezTo>
                <a:cubicBezTo>
                  <a:pt x="205404" y="174256"/>
                  <a:pt x="199967" y="168739"/>
                  <a:pt x="193366" y="164961"/>
                </a:cubicBezTo>
                <a:cubicBezTo>
                  <a:pt x="184926" y="160550"/>
                  <a:pt x="175523" y="158302"/>
                  <a:pt x="165999" y="158424"/>
                </a:cubicBezTo>
                <a:close/>
                <a:moveTo>
                  <a:pt x="113994" y="144417"/>
                </a:moveTo>
                <a:lnTo>
                  <a:pt x="165783" y="144417"/>
                </a:lnTo>
                <a:cubicBezTo>
                  <a:pt x="177843" y="144267"/>
                  <a:pt x="189753" y="147154"/>
                  <a:pt x="200405" y="152822"/>
                </a:cubicBezTo>
                <a:cubicBezTo>
                  <a:pt x="209542" y="157785"/>
                  <a:pt x="217163" y="165133"/>
                  <a:pt x="222457" y="174083"/>
                </a:cubicBezTo>
                <a:cubicBezTo>
                  <a:pt x="227291" y="182746"/>
                  <a:pt x="229769" y="192529"/>
                  <a:pt x="229640" y="202456"/>
                </a:cubicBezTo>
                <a:cubicBezTo>
                  <a:pt x="229704" y="212189"/>
                  <a:pt x="227226" y="221771"/>
                  <a:pt x="222457" y="230254"/>
                </a:cubicBezTo>
                <a:cubicBezTo>
                  <a:pt x="217400" y="239412"/>
                  <a:pt x="209786" y="246897"/>
                  <a:pt x="200549" y="251803"/>
                </a:cubicBezTo>
                <a:cubicBezTo>
                  <a:pt x="190435" y="257183"/>
                  <a:pt x="179108" y="259884"/>
                  <a:pt x="167651" y="259632"/>
                </a:cubicBezTo>
                <a:lnTo>
                  <a:pt x="157595" y="259632"/>
                </a:lnTo>
                <a:cubicBezTo>
                  <a:pt x="155282" y="259589"/>
                  <a:pt x="153364" y="261414"/>
                  <a:pt x="153285" y="263727"/>
                </a:cubicBezTo>
                <a:lnTo>
                  <a:pt x="153285" y="289370"/>
                </a:lnTo>
                <a:cubicBezTo>
                  <a:pt x="153091" y="299577"/>
                  <a:pt x="144672" y="307701"/>
                  <a:pt x="134465" y="307543"/>
                </a:cubicBezTo>
                <a:lnTo>
                  <a:pt x="113994" y="307543"/>
                </a:lnTo>
                <a:cubicBezTo>
                  <a:pt x="103801" y="307665"/>
                  <a:pt x="95411" y="299562"/>
                  <a:pt x="95175" y="289370"/>
                </a:cubicBezTo>
                <a:lnTo>
                  <a:pt x="95175" y="162519"/>
                </a:lnTo>
                <a:cubicBezTo>
                  <a:pt x="95411" y="152340"/>
                  <a:pt x="103816" y="144259"/>
                  <a:pt x="113994" y="144417"/>
                </a:cubicBezTo>
                <a:close/>
                <a:moveTo>
                  <a:pt x="18891" y="78765"/>
                </a:moveTo>
                <a:cubicBezTo>
                  <a:pt x="16592" y="78729"/>
                  <a:pt x="14725" y="80561"/>
                  <a:pt x="14653" y="82859"/>
                </a:cubicBezTo>
                <a:lnTo>
                  <a:pt x="14653" y="336561"/>
                </a:lnTo>
                <a:cubicBezTo>
                  <a:pt x="14653" y="336612"/>
                  <a:pt x="14653" y="336662"/>
                  <a:pt x="14653" y="336705"/>
                </a:cubicBezTo>
                <a:cubicBezTo>
                  <a:pt x="14725" y="338968"/>
                  <a:pt x="16664" y="340735"/>
                  <a:pt x="18891" y="340656"/>
                </a:cubicBezTo>
                <a:lnTo>
                  <a:pt x="278196" y="340656"/>
                </a:lnTo>
                <a:cubicBezTo>
                  <a:pt x="280494" y="340692"/>
                  <a:pt x="282398" y="338860"/>
                  <a:pt x="282434" y="336561"/>
                </a:cubicBezTo>
                <a:lnTo>
                  <a:pt x="282434" y="115614"/>
                </a:lnTo>
                <a:cubicBezTo>
                  <a:pt x="282354" y="113330"/>
                  <a:pt x="280480" y="111519"/>
                  <a:pt x="278196" y="111519"/>
                </a:cubicBezTo>
                <a:lnTo>
                  <a:pt x="173827" y="111519"/>
                </a:lnTo>
                <a:cubicBezTo>
                  <a:pt x="165093" y="111670"/>
                  <a:pt x="157450" y="105672"/>
                  <a:pt x="155511" y="97153"/>
                </a:cubicBezTo>
                <a:lnTo>
                  <a:pt x="151848" y="81926"/>
                </a:lnTo>
                <a:cubicBezTo>
                  <a:pt x="151352" y="80036"/>
                  <a:pt x="149635" y="78736"/>
                  <a:pt x="147681" y="78765"/>
                </a:cubicBezTo>
                <a:close/>
                <a:moveTo>
                  <a:pt x="91367" y="14262"/>
                </a:moveTo>
                <a:cubicBezTo>
                  <a:pt x="88853" y="13443"/>
                  <a:pt x="86051" y="13644"/>
                  <a:pt x="83681" y="14837"/>
                </a:cubicBezTo>
                <a:cubicBezTo>
                  <a:pt x="81311" y="15950"/>
                  <a:pt x="79443" y="18004"/>
                  <a:pt x="78581" y="20511"/>
                </a:cubicBezTo>
                <a:lnTo>
                  <a:pt x="63641" y="64399"/>
                </a:lnTo>
                <a:lnTo>
                  <a:pt x="147681" y="64399"/>
                </a:lnTo>
                <a:cubicBezTo>
                  <a:pt x="156387" y="64334"/>
                  <a:pt x="163986" y="70289"/>
                  <a:pt x="165998" y="78765"/>
                </a:cubicBezTo>
                <a:lnTo>
                  <a:pt x="169661" y="93993"/>
                </a:lnTo>
                <a:cubicBezTo>
                  <a:pt x="170135" y="95897"/>
                  <a:pt x="171866" y="97211"/>
                  <a:pt x="173827" y="97153"/>
                </a:cubicBezTo>
                <a:lnTo>
                  <a:pt x="278196" y="97153"/>
                </a:lnTo>
                <a:cubicBezTo>
                  <a:pt x="288388" y="97031"/>
                  <a:pt x="296778" y="105133"/>
                  <a:pt x="297015" y="115326"/>
                </a:cubicBezTo>
                <a:lnTo>
                  <a:pt x="297015" y="222352"/>
                </a:lnTo>
                <a:lnTo>
                  <a:pt x="337658" y="103154"/>
                </a:lnTo>
                <a:lnTo>
                  <a:pt x="337671" y="103331"/>
                </a:lnTo>
                <a:lnTo>
                  <a:pt x="337671" y="103115"/>
                </a:lnTo>
                <a:lnTo>
                  <a:pt x="337658" y="103154"/>
                </a:lnTo>
                <a:lnTo>
                  <a:pt x="337096" y="95645"/>
                </a:lnTo>
                <a:cubicBezTo>
                  <a:pt x="335882" y="93282"/>
                  <a:pt x="333749" y="91522"/>
                  <a:pt x="331206" y="90761"/>
                </a:cubicBezTo>
                <a:close/>
                <a:moveTo>
                  <a:pt x="95892" y="1189"/>
                </a:moveTo>
                <a:lnTo>
                  <a:pt x="335731" y="77400"/>
                </a:lnTo>
                <a:cubicBezTo>
                  <a:pt x="341923" y="79289"/>
                  <a:pt x="347102" y="83585"/>
                  <a:pt x="350097" y="89324"/>
                </a:cubicBezTo>
                <a:cubicBezTo>
                  <a:pt x="353014" y="94941"/>
                  <a:pt x="353502" y="101506"/>
                  <a:pt x="351462" y="107497"/>
                </a:cubicBezTo>
                <a:lnTo>
                  <a:pt x="296943" y="267318"/>
                </a:lnTo>
                <a:lnTo>
                  <a:pt x="296943" y="336561"/>
                </a:lnTo>
                <a:cubicBezTo>
                  <a:pt x="296749" y="346768"/>
                  <a:pt x="288331" y="354892"/>
                  <a:pt x="278124" y="354734"/>
                </a:cubicBezTo>
                <a:lnTo>
                  <a:pt x="18819" y="354734"/>
                </a:lnTo>
                <a:cubicBezTo>
                  <a:pt x="18819" y="354734"/>
                  <a:pt x="18747" y="354734"/>
                  <a:pt x="18747" y="354734"/>
                </a:cubicBezTo>
                <a:cubicBezTo>
                  <a:pt x="8547" y="354892"/>
                  <a:pt x="143" y="346754"/>
                  <a:pt x="0" y="336561"/>
                </a:cubicBezTo>
                <a:lnTo>
                  <a:pt x="0" y="82859"/>
                </a:lnTo>
                <a:cubicBezTo>
                  <a:pt x="215" y="72652"/>
                  <a:pt x="8619" y="64528"/>
                  <a:pt x="18819" y="64686"/>
                </a:cubicBezTo>
                <a:lnTo>
                  <a:pt x="48197" y="64686"/>
                </a:lnTo>
                <a:lnTo>
                  <a:pt x="64718" y="16345"/>
                </a:lnTo>
                <a:cubicBezTo>
                  <a:pt x="66801" y="10290"/>
                  <a:pt x="71255" y="5319"/>
                  <a:pt x="77001" y="2553"/>
                </a:cubicBezTo>
                <a:cubicBezTo>
                  <a:pt x="82891" y="-291"/>
                  <a:pt x="89643" y="-779"/>
                  <a:pt x="95892" y="1189"/>
                </a:cubicBezTo>
                <a:close/>
              </a:path>
            </a:pathLst>
          </a:custGeom>
          <a:noFill/>
          <a:ln w="9525" cap="flat">
            <a:solidFill>
              <a:schemeClr val="accent3"/>
            </a:solidFill>
            <a:prstDash val="solid"/>
            <a:miter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59" name="任意多边形: 形状 258"/>
          <p:cNvSpPr/>
          <p:nvPr/>
        </p:nvSpPr>
        <p:spPr>
          <a:xfrm>
            <a:off x="9320530" y="4616450"/>
            <a:ext cx="658495" cy="558165"/>
          </a:xfrm>
          <a:custGeom>
            <a:avLst/>
            <a:gdLst>
              <a:gd name="connsiteX0" fmla="*/ 220879 w 364538"/>
              <a:gd name="connsiteY0" fmla="*/ 143874 h 344566"/>
              <a:gd name="connsiteX1" fmla="*/ 209315 w 364538"/>
              <a:gd name="connsiteY1" fmla="*/ 155726 h 344566"/>
              <a:gd name="connsiteX2" fmla="*/ 220879 w 364538"/>
              <a:gd name="connsiteY2" fmla="*/ 167649 h 344566"/>
              <a:gd name="connsiteX3" fmla="*/ 232516 w 364538"/>
              <a:gd name="connsiteY3" fmla="*/ 155726 h 344566"/>
              <a:gd name="connsiteX4" fmla="*/ 220879 w 364538"/>
              <a:gd name="connsiteY4" fmla="*/ 143874 h 344566"/>
              <a:gd name="connsiteX5" fmla="*/ 153574 w 364538"/>
              <a:gd name="connsiteY5" fmla="*/ 143874 h 344566"/>
              <a:gd name="connsiteX6" fmla="*/ 142010 w 364538"/>
              <a:gd name="connsiteY6" fmla="*/ 155726 h 344566"/>
              <a:gd name="connsiteX7" fmla="*/ 153574 w 364538"/>
              <a:gd name="connsiteY7" fmla="*/ 167649 h 344566"/>
              <a:gd name="connsiteX8" fmla="*/ 165139 w 364538"/>
              <a:gd name="connsiteY8" fmla="*/ 155726 h 344566"/>
              <a:gd name="connsiteX9" fmla="*/ 153574 w 364538"/>
              <a:gd name="connsiteY9" fmla="*/ 143874 h 344566"/>
              <a:gd name="connsiteX10" fmla="*/ 85982 w 364538"/>
              <a:gd name="connsiteY10" fmla="*/ 143874 h 344566"/>
              <a:gd name="connsiteX11" fmla="*/ 74418 w 364538"/>
              <a:gd name="connsiteY11" fmla="*/ 155726 h 344566"/>
              <a:gd name="connsiteX12" fmla="*/ 85982 w 364538"/>
              <a:gd name="connsiteY12" fmla="*/ 167649 h 344566"/>
              <a:gd name="connsiteX13" fmla="*/ 97619 w 364538"/>
              <a:gd name="connsiteY13" fmla="*/ 155726 h 344566"/>
              <a:gd name="connsiteX14" fmla="*/ 85982 w 364538"/>
              <a:gd name="connsiteY14" fmla="*/ 143874 h 344566"/>
              <a:gd name="connsiteX15" fmla="*/ 220879 w 364538"/>
              <a:gd name="connsiteY15" fmla="*/ 129508 h 344566"/>
              <a:gd name="connsiteX16" fmla="*/ 246882 w 364538"/>
              <a:gd name="connsiteY16" fmla="*/ 155726 h 344566"/>
              <a:gd name="connsiteX17" fmla="*/ 220879 w 364538"/>
              <a:gd name="connsiteY17" fmla="*/ 182015 h 344566"/>
              <a:gd name="connsiteX18" fmla="*/ 194949 w 364538"/>
              <a:gd name="connsiteY18" fmla="*/ 155726 h 344566"/>
              <a:gd name="connsiteX19" fmla="*/ 220879 w 364538"/>
              <a:gd name="connsiteY19" fmla="*/ 129508 h 344566"/>
              <a:gd name="connsiteX20" fmla="*/ 153574 w 364538"/>
              <a:gd name="connsiteY20" fmla="*/ 129508 h 344566"/>
              <a:gd name="connsiteX21" fmla="*/ 179505 w 364538"/>
              <a:gd name="connsiteY21" fmla="*/ 155726 h 344566"/>
              <a:gd name="connsiteX22" fmla="*/ 153574 w 364538"/>
              <a:gd name="connsiteY22" fmla="*/ 182015 h 344566"/>
              <a:gd name="connsiteX23" fmla="*/ 127644 w 364538"/>
              <a:gd name="connsiteY23" fmla="*/ 155726 h 344566"/>
              <a:gd name="connsiteX24" fmla="*/ 153574 w 364538"/>
              <a:gd name="connsiteY24" fmla="*/ 129508 h 344566"/>
              <a:gd name="connsiteX25" fmla="*/ 85982 w 364538"/>
              <a:gd name="connsiteY25" fmla="*/ 129508 h 344566"/>
              <a:gd name="connsiteX26" fmla="*/ 111985 w 364538"/>
              <a:gd name="connsiteY26" fmla="*/ 155726 h 344566"/>
              <a:gd name="connsiteX27" fmla="*/ 85982 w 364538"/>
              <a:gd name="connsiteY27" fmla="*/ 182015 h 344566"/>
              <a:gd name="connsiteX28" fmla="*/ 60052 w 364538"/>
              <a:gd name="connsiteY28" fmla="*/ 155726 h 344566"/>
              <a:gd name="connsiteX29" fmla="*/ 85982 w 364538"/>
              <a:gd name="connsiteY29" fmla="*/ 129508 h 344566"/>
              <a:gd name="connsiteX30" fmla="*/ 277840 w 364538"/>
              <a:gd name="connsiteY30" fmla="*/ 64718 h 344566"/>
              <a:gd name="connsiteX31" fmla="*/ 306571 w 364538"/>
              <a:gd name="connsiteY31" fmla="*/ 142653 h 344566"/>
              <a:gd name="connsiteX32" fmla="*/ 306571 w 364538"/>
              <a:gd name="connsiteY32" fmla="*/ 144521 h 344566"/>
              <a:gd name="connsiteX33" fmla="*/ 307074 w 364538"/>
              <a:gd name="connsiteY33" fmla="*/ 155726 h 344566"/>
              <a:gd name="connsiteX34" fmla="*/ 153431 w 364538"/>
              <a:gd name="connsiteY34" fmla="*/ 311597 h 344566"/>
              <a:gd name="connsiteX35" fmla="*/ 141650 w 364538"/>
              <a:gd name="connsiteY35" fmla="*/ 311166 h 344566"/>
              <a:gd name="connsiteX36" fmla="*/ 210966 w 364538"/>
              <a:gd name="connsiteY36" fmla="*/ 330057 h 344566"/>
              <a:gd name="connsiteX37" fmla="*/ 288614 w 364538"/>
              <a:gd name="connsiteY37" fmla="*/ 306066 h 344566"/>
              <a:gd name="connsiteX38" fmla="*/ 290625 w 364538"/>
              <a:gd name="connsiteY38" fmla="*/ 304629 h 344566"/>
              <a:gd name="connsiteX39" fmla="*/ 324529 w 364538"/>
              <a:gd name="connsiteY39" fmla="*/ 306856 h 344566"/>
              <a:gd name="connsiteX40" fmla="*/ 328839 w 364538"/>
              <a:gd name="connsiteY40" fmla="*/ 304988 h 344566"/>
              <a:gd name="connsiteX41" fmla="*/ 328623 w 364538"/>
              <a:gd name="connsiteY41" fmla="*/ 304988 h 344566"/>
              <a:gd name="connsiteX42" fmla="*/ 330203 w 364538"/>
              <a:gd name="connsiteY42" fmla="*/ 300319 h 344566"/>
              <a:gd name="connsiteX43" fmla="*/ 323020 w 364538"/>
              <a:gd name="connsiteY43" fmla="*/ 272306 h 344566"/>
              <a:gd name="connsiteX44" fmla="*/ 324816 w 364538"/>
              <a:gd name="connsiteY44" fmla="*/ 269648 h 344566"/>
              <a:gd name="connsiteX45" fmla="*/ 349669 w 364538"/>
              <a:gd name="connsiteY45" fmla="*/ 188553 h 344566"/>
              <a:gd name="connsiteX46" fmla="*/ 277840 w 364538"/>
              <a:gd name="connsiteY46" fmla="*/ 64718 h 344566"/>
              <a:gd name="connsiteX47" fmla="*/ 153861 w 364538"/>
              <a:gd name="connsiteY47" fmla="*/ 14222 h 344566"/>
              <a:gd name="connsiteX48" fmla="*/ 14656 w 364538"/>
              <a:gd name="connsiteY48" fmla="*/ 155726 h 344566"/>
              <a:gd name="connsiteX49" fmla="*/ 40012 w 364538"/>
              <a:gd name="connsiteY49" fmla="*/ 236966 h 344566"/>
              <a:gd name="connsiteX50" fmla="*/ 41807 w 364538"/>
              <a:gd name="connsiteY50" fmla="*/ 239623 h 344566"/>
              <a:gd name="connsiteX51" fmla="*/ 34624 w 364538"/>
              <a:gd name="connsiteY51" fmla="*/ 267637 h 344566"/>
              <a:gd name="connsiteX52" fmla="*/ 35702 w 364538"/>
              <a:gd name="connsiteY52" fmla="*/ 272234 h 344566"/>
              <a:gd name="connsiteX53" fmla="*/ 40012 w 364538"/>
              <a:gd name="connsiteY53" fmla="*/ 274030 h 344566"/>
              <a:gd name="connsiteX54" fmla="*/ 73915 w 364538"/>
              <a:gd name="connsiteY54" fmla="*/ 271803 h 344566"/>
              <a:gd name="connsiteX55" fmla="*/ 76070 w 364538"/>
              <a:gd name="connsiteY55" fmla="*/ 273168 h 344566"/>
              <a:gd name="connsiteX56" fmla="*/ 111985 w 364538"/>
              <a:gd name="connsiteY56" fmla="*/ 290694 h 344566"/>
              <a:gd name="connsiteX57" fmla="*/ 114786 w 364538"/>
              <a:gd name="connsiteY57" fmla="*/ 291484 h 344566"/>
              <a:gd name="connsiteX58" fmla="*/ 143518 w 364538"/>
              <a:gd name="connsiteY58" fmla="*/ 296800 h 344566"/>
              <a:gd name="connsiteX59" fmla="*/ 153431 w 364538"/>
              <a:gd name="connsiteY59" fmla="*/ 297159 h 344566"/>
              <a:gd name="connsiteX60" fmla="*/ 292636 w 364538"/>
              <a:gd name="connsiteY60" fmla="*/ 155654 h 344566"/>
              <a:gd name="connsiteX61" fmla="*/ 274176 w 364538"/>
              <a:gd name="connsiteY61" fmla="*/ 85549 h 344566"/>
              <a:gd name="connsiteX62" fmla="*/ 266993 w 364538"/>
              <a:gd name="connsiteY62" fmla="*/ 73625 h 344566"/>
              <a:gd name="connsiteX63" fmla="*/ 266203 w 364538"/>
              <a:gd name="connsiteY63" fmla="*/ 72547 h 344566"/>
              <a:gd name="connsiteX64" fmla="*/ 258158 w 364538"/>
              <a:gd name="connsiteY64" fmla="*/ 62348 h 344566"/>
              <a:gd name="connsiteX65" fmla="*/ 256865 w 364538"/>
              <a:gd name="connsiteY65" fmla="*/ 60911 h 344566"/>
              <a:gd name="connsiteX66" fmla="*/ 248102 w 364538"/>
              <a:gd name="connsiteY66" fmla="*/ 51932 h 344566"/>
              <a:gd name="connsiteX67" fmla="*/ 153861 w 364538"/>
              <a:gd name="connsiteY67" fmla="*/ 14222 h 344566"/>
              <a:gd name="connsiteX68" fmla="*/ 153574 w 364538"/>
              <a:gd name="connsiteY68" fmla="*/ 0 h 344566"/>
              <a:gd name="connsiteX69" fmla="*/ 255860 w 364538"/>
              <a:gd name="connsiteY69" fmla="*/ 39793 h 344566"/>
              <a:gd name="connsiteX70" fmla="*/ 364538 w 364538"/>
              <a:gd name="connsiteY70" fmla="*/ 188553 h 344566"/>
              <a:gd name="connsiteX71" fmla="*/ 338464 w 364538"/>
              <a:gd name="connsiteY71" fmla="*/ 275251 h 344566"/>
              <a:gd name="connsiteX72" fmla="*/ 343420 w 364538"/>
              <a:gd name="connsiteY72" fmla="*/ 296943 h 344566"/>
              <a:gd name="connsiteX73" fmla="*/ 339469 w 364538"/>
              <a:gd name="connsiteY73" fmla="*/ 314182 h 344566"/>
              <a:gd name="connsiteX74" fmla="*/ 323164 w 364538"/>
              <a:gd name="connsiteY74" fmla="*/ 321365 h 344566"/>
              <a:gd name="connsiteX75" fmla="*/ 294432 w 364538"/>
              <a:gd name="connsiteY75" fmla="*/ 319426 h 344566"/>
              <a:gd name="connsiteX76" fmla="*/ 210751 w 364538"/>
              <a:gd name="connsiteY76" fmla="*/ 344566 h 344566"/>
              <a:gd name="connsiteX77" fmla="*/ 109040 w 364538"/>
              <a:gd name="connsiteY77" fmla="*/ 305132 h 344566"/>
              <a:gd name="connsiteX78" fmla="*/ 69677 w 364538"/>
              <a:gd name="connsiteY78" fmla="*/ 286600 h 344566"/>
              <a:gd name="connsiteX79" fmla="*/ 40946 w 364538"/>
              <a:gd name="connsiteY79" fmla="*/ 288539 h 344566"/>
              <a:gd name="connsiteX80" fmla="*/ 24640 w 364538"/>
              <a:gd name="connsiteY80" fmla="*/ 281356 h 344566"/>
              <a:gd name="connsiteX81" fmla="*/ 20690 w 364538"/>
              <a:gd name="connsiteY81" fmla="*/ 264117 h 344566"/>
              <a:gd name="connsiteX82" fmla="*/ 26077 w 364538"/>
              <a:gd name="connsiteY82" fmla="*/ 242568 h 344566"/>
              <a:gd name="connsiteX83" fmla="*/ 3 w 364538"/>
              <a:gd name="connsiteY83" fmla="*/ 155870 h 344566"/>
              <a:gd name="connsiteX84" fmla="*/ 153574 w 364538"/>
              <a:gd name="connsiteY84" fmla="*/ 0 h 344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364538" h="344566">
                <a:moveTo>
                  <a:pt x="220879" y="143874"/>
                </a:moveTo>
                <a:cubicBezTo>
                  <a:pt x="214415" y="143953"/>
                  <a:pt x="209236" y="149261"/>
                  <a:pt x="209315" y="155726"/>
                </a:cubicBezTo>
                <a:cubicBezTo>
                  <a:pt x="209236" y="162205"/>
                  <a:pt x="214401" y="167534"/>
                  <a:pt x="220879" y="167649"/>
                </a:cubicBezTo>
                <a:cubicBezTo>
                  <a:pt x="227366" y="167534"/>
                  <a:pt x="232559" y="162219"/>
                  <a:pt x="232516" y="155726"/>
                </a:cubicBezTo>
                <a:cubicBezTo>
                  <a:pt x="232559" y="149246"/>
                  <a:pt x="227358" y="143953"/>
                  <a:pt x="220879" y="143874"/>
                </a:cubicBezTo>
                <a:close/>
                <a:moveTo>
                  <a:pt x="153574" y="143874"/>
                </a:moveTo>
                <a:cubicBezTo>
                  <a:pt x="147110" y="143953"/>
                  <a:pt x="141931" y="149261"/>
                  <a:pt x="142010" y="155726"/>
                </a:cubicBezTo>
                <a:cubicBezTo>
                  <a:pt x="141931" y="162205"/>
                  <a:pt x="147096" y="167534"/>
                  <a:pt x="153574" y="167649"/>
                </a:cubicBezTo>
                <a:cubicBezTo>
                  <a:pt x="160053" y="167534"/>
                  <a:pt x="165218" y="162205"/>
                  <a:pt x="165139" y="155726"/>
                </a:cubicBezTo>
                <a:cubicBezTo>
                  <a:pt x="165218" y="149261"/>
                  <a:pt x="160039" y="143953"/>
                  <a:pt x="153574" y="143874"/>
                </a:cubicBezTo>
                <a:close/>
                <a:moveTo>
                  <a:pt x="85982" y="143874"/>
                </a:moveTo>
                <a:cubicBezTo>
                  <a:pt x="79518" y="143953"/>
                  <a:pt x="74339" y="149261"/>
                  <a:pt x="74418" y="155726"/>
                </a:cubicBezTo>
                <a:cubicBezTo>
                  <a:pt x="74339" y="162205"/>
                  <a:pt x="79504" y="167534"/>
                  <a:pt x="85982" y="167649"/>
                </a:cubicBezTo>
                <a:cubicBezTo>
                  <a:pt x="92469" y="167534"/>
                  <a:pt x="97662" y="162219"/>
                  <a:pt x="97619" y="155726"/>
                </a:cubicBezTo>
                <a:cubicBezTo>
                  <a:pt x="97662" y="149246"/>
                  <a:pt x="92462" y="143953"/>
                  <a:pt x="85982" y="143874"/>
                </a:cubicBezTo>
                <a:close/>
                <a:moveTo>
                  <a:pt x="220879" y="129508"/>
                </a:moveTo>
                <a:cubicBezTo>
                  <a:pt x="235288" y="129587"/>
                  <a:pt x="246925" y="141316"/>
                  <a:pt x="246882" y="155726"/>
                </a:cubicBezTo>
                <a:cubicBezTo>
                  <a:pt x="246961" y="170164"/>
                  <a:pt x="235317" y="181936"/>
                  <a:pt x="220879" y="182015"/>
                </a:cubicBezTo>
                <a:cubicBezTo>
                  <a:pt x="206471" y="181893"/>
                  <a:pt x="194870" y="170135"/>
                  <a:pt x="194949" y="155726"/>
                </a:cubicBezTo>
                <a:cubicBezTo>
                  <a:pt x="194906" y="141338"/>
                  <a:pt x="206492" y="129623"/>
                  <a:pt x="220879" y="129508"/>
                </a:cubicBezTo>
                <a:close/>
                <a:moveTo>
                  <a:pt x="153574" y="129508"/>
                </a:moveTo>
                <a:cubicBezTo>
                  <a:pt x="167962" y="129630"/>
                  <a:pt x="179548" y="141338"/>
                  <a:pt x="179505" y="155726"/>
                </a:cubicBezTo>
                <a:cubicBezTo>
                  <a:pt x="179584" y="170135"/>
                  <a:pt x="167983" y="181900"/>
                  <a:pt x="153574" y="182015"/>
                </a:cubicBezTo>
                <a:cubicBezTo>
                  <a:pt x="139166" y="181900"/>
                  <a:pt x="127565" y="170135"/>
                  <a:pt x="127644" y="155726"/>
                </a:cubicBezTo>
                <a:cubicBezTo>
                  <a:pt x="127601" y="141338"/>
                  <a:pt x="139194" y="129623"/>
                  <a:pt x="153574" y="129508"/>
                </a:cubicBezTo>
                <a:close/>
                <a:moveTo>
                  <a:pt x="85982" y="129508"/>
                </a:moveTo>
                <a:cubicBezTo>
                  <a:pt x="100392" y="129587"/>
                  <a:pt x="112028" y="141316"/>
                  <a:pt x="111985" y="155726"/>
                </a:cubicBezTo>
                <a:cubicBezTo>
                  <a:pt x="112028" y="170149"/>
                  <a:pt x="100406" y="181900"/>
                  <a:pt x="85982" y="182015"/>
                </a:cubicBezTo>
                <a:cubicBezTo>
                  <a:pt x="71574" y="181900"/>
                  <a:pt x="59973" y="170135"/>
                  <a:pt x="60052" y="155726"/>
                </a:cubicBezTo>
                <a:cubicBezTo>
                  <a:pt x="60009" y="141338"/>
                  <a:pt x="71602" y="129623"/>
                  <a:pt x="85982" y="129508"/>
                </a:cubicBezTo>
                <a:close/>
                <a:moveTo>
                  <a:pt x="277840" y="64718"/>
                </a:moveTo>
                <a:cubicBezTo>
                  <a:pt x="294288" y="87625"/>
                  <a:pt x="304215" y="114554"/>
                  <a:pt x="306571" y="142653"/>
                </a:cubicBezTo>
                <a:cubicBezTo>
                  <a:pt x="306607" y="143278"/>
                  <a:pt x="306607" y="143896"/>
                  <a:pt x="306571" y="144521"/>
                </a:cubicBezTo>
                <a:cubicBezTo>
                  <a:pt x="307074" y="148543"/>
                  <a:pt x="307074" y="151919"/>
                  <a:pt x="307074" y="155726"/>
                </a:cubicBezTo>
                <a:cubicBezTo>
                  <a:pt x="307635" y="241175"/>
                  <a:pt x="238879" y="310921"/>
                  <a:pt x="153431" y="311597"/>
                </a:cubicBezTo>
                <a:cubicBezTo>
                  <a:pt x="149480" y="311597"/>
                  <a:pt x="145529" y="311166"/>
                  <a:pt x="141650" y="311166"/>
                </a:cubicBezTo>
                <a:cubicBezTo>
                  <a:pt x="162668" y="323513"/>
                  <a:pt x="186594" y="330035"/>
                  <a:pt x="210966" y="330057"/>
                </a:cubicBezTo>
                <a:cubicBezTo>
                  <a:pt x="238678" y="330064"/>
                  <a:pt x="265743" y="321703"/>
                  <a:pt x="288614" y="306066"/>
                </a:cubicBezTo>
                <a:lnTo>
                  <a:pt x="290625" y="304629"/>
                </a:lnTo>
                <a:lnTo>
                  <a:pt x="324529" y="306856"/>
                </a:lnTo>
                <a:cubicBezTo>
                  <a:pt x="326181" y="306956"/>
                  <a:pt x="327783" y="306267"/>
                  <a:pt x="328839" y="304988"/>
                </a:cubicBezTo>
                <a:lnTo>
                  <a:pt x="328623" y="304988"/>
                </a:lnTo>
                <a:cubicBezTo>
                  <a:pt x="329937" y="303825"/>
                  <a:pt x="330541" y="302043"/>
                  <a:pt x="330203" y="300319"/>
                </a:cubicBezTo>
                <a:lnTo>
                  <a:pt x="323020" y="272306"/>
                </a:lnTo>
                <a:lnTo>
                  <a:pt x="324816" y="269648"/>
                </a:lnTo>
                <a:cubicBezTo>
                  <a:pt x="341157" y="245772"/>
                  <a:pt x="349827" y="217485"/>
                  <a:pt x="349669" y="188553"/>
                </a:cubicBezTo>
                <a:cubicBezTo>
                  <a:pt x="349698" y="137374"/>
                  <a:pt x="322281" y="90103"/>
                  <a:pt x="277840" y="64718"/>
                </a:cubicBezTo>
                <a:close/>
                <a:moveTo>
                  <a:pt x="153861" y="14222"/>
                </a:moveTo>
                <a:cubicBezTo>
                  <a:pt x="76379" y="14933"/>
                  <a:pt x="14095" y="78244"/>
                  <a:pt x="14656" y="155726"/>
                </a:cubicBezTo>
                <a:cubicBezTo>
                  <a:pt x="14591" y="184760"/>
                  <a:pt x="23448" y="213118"/>
                  <a:pt x="40012" y="236966"/>
                </a:cubicBezTo>
                <a:lnTo>
                  <a:pt x="41807" y="239623"/>
                </a:lnTo>
                <a:lnTo>
                  <a:pt x="34624" y="267637"/>
                </a:lnTo>
                <a:cubicBezTo>
                  <a:pt x="34208" y="269253"/>
                  <a:pt x="34610" y="270970"/>
                  <a:pt x="35702" y="272234"/>
                </a:cubicBezTo>
                <a:cubicBezTo>
                  <a:pt x="36794" y="273455"/>
                  <a:pt x="38374" y="274116"/>
                  <a:pt x="40012" y="274030"/>
                </a:cubicBezTo>
                <a:lnTo>
                  <a:pt x="73915" y="271803"/>
                </a:lnTo>
                <a:lnTo>
                  <a:pt x="76070" y="273168"/>
                </a:lnTo>
                <a:cubicBezTo>
                  <a:pt x="87146" y="280681"/>
                  <a:pt x="99242" y="286585"/>
                  <a:pt x="111985" y="290694"/>
                </a:cubicBezTo>
                <a:lnTo>
                  <a:pt x="114786" y="291484"/>
                </a:lnTo>
                <a:cubicBezTo>
                  <a:pt x="124153" y="294257"/>
                  <a:pt x="133778" y="296038"/>
                  <a:pt x="143518" y="296800"/>
                </a:cubicBezTo>
                <a:cubicBezTo>
                  <a:pt x="146822" y="297159"/>
                  <a:pt x="150127" y="297159"/>
                  <a:pt x="153431" y="297159"/>
                </a:cubicBezTo>
                <a:cubicBezTo>
                  <a:pt x="230899" y="296412"/>
                  <a:pt x="293154" y="233122"/>
                  <a:pt x="292636" y="155654"/>
                </a:cubicBezTo>
                <a:cubicBezTo>
                  <a:pt x="292579" y="131089"/>
                  <a:pt x="286222" y="106954"/>
                  <a:pt x="274176" y="85549"/>
                </a:cubicBezTo>
                <a:cubicBezTo>
                  <a:pt x="272237" y="81454"/>
                  <a:pt x="269651" y="77432"/>
                  <a:pt x="266993" y="73625"/>
                </a:cubicBezTo>
                <a:lnTo>
                  <a:pt x="266203" y="72547"/>
                </a:lnTo>
                <a:cubicBezTo>
                  <a:pt x="263689" y="69028"/>
                  <a:pt x="261032" y="65652"/>
                  <a:pt x="258158" y="62348"/>
                </a:cubicBezTo>
                <a:lnTo>
                  <a:pt x="256865" y="60911"/>
                </a:lnTo>
                <a:cubicBezTo>
                  <a:pt x="254064" y="57751"/>
                  <a:pt x="251191" y="54806"/>
                  <a:pt x="248102" y="51932"/>
                </a:cubicBezTo>
                <a:cubicBezTo>
                  <a:pt x="222674" y="27762"/>
                  <a:pt x="188943" y="14265"/>
                  <a:pt x="153861" y="14222"/>
                </a:cubicBezTo>
                <a:close/>
                <a:moveTo>
                  <a:pt x="153574" y="0"/>
                </a:moveTo>
                <a:cubicBezTo>
                  <a:pt x="191443" y="14"/>
                  <a:pt x="227939" y="14207"/>
                  <a:pt x="255860" y="39793"/>
                </a:cubicBezTo>
                <a:cubicBezTo>
                  <a:pt x="320564" y="60495"/>
                  <a:pt x="364487" y="120616"/>
                  <a:pt x="364538" y="188553"/>
                </a:cubicBezTo>
                <a:cubicBezTo>
                  <a:pt x="364595" y="219396"/>
                  <a:pt x="355523" y="249557"/>
                  <a:pt x="338464" y="275251"/>
                </a:cubicBezTo>
                <a:lnTo>
                  <a:pt x="343420" y="296943"/>
                </a:lnTo>
                <a:cubicBezTo>
                  <a:pt x="344943" y="302992"/>
                  <a:pt x="343470" y="309399"/>
                  <a:pt x="339469" y="314182"/>
                </a:cubicBezTo>
                <a:cubicBezTo>
                  <a:pt x="335511" y="319067"/>
                  <a:pt x="329442" y="321746"/>
                  <a:pt x="323164" y="321365"/>
                </a:cubicBezTo>
                <a:lnTo>
                  <a:pt x="294432" y="319426"/>
                </a:lnTo>
                <a:cubicBezTo>
                  <a:pt x="269615" y="335853"/>
                  <a:pt x="240509" y="344595"/>
                  <a:pt x="210751" y="344566"/>
                </a:cubicBezTo>
                <a:cubicBezTo>
                  <a:pt x="173134" y="344487"/>
                  <a:pt x="136881" y="330430"/>
                  <a:pt x="109040" y="305132"/>
                </a:cubicBezTo>
                <a:cubicBezTo>
                  <a:pt x="95105" y="300865"/>
                  <a:pt x="81845" y="294623"/>
                  <a:pt x="69677" y="286600"/>
                </a:cubicBezTo>
                <a:lnTo>
                  <a:pt x="40946" y="288539"/>
                </a:lnTo>
                <a:cubicBezTo>
                  <a:pt x="34667" y="288920"/>
                  <a:pt x="28598" y="286241"/>
                  <a:pt x="24640" y="281356"/>
                </a:cubicBezTo>
                <a:cubicBezTo>
                  <a:pt x="20625" y="276580"/>
                  <a:pt x="19159" y="270165"/>
                  <a:pt x="20690" y="264117"/>
                </a:cubicBezTo>
                <a:lnTo>
                  <a:pt x="26077" y="242568"/>
                </a:lnTo>
                <a:cubicBezTo>
                  <a:pt x="9017" y="216875"/>
                  <a:pt x="-55" y="186713"/>
                  <a:pt x="3" y="155870"/>
                </a:cubicBezTo>
                <a:cubicBezTo>
                  <a:pt x="-515" y="70465"/>
                  <a:pt x="68176" y="754"/>
                  <a:pt x="153574" y="0"/>
                </a:cubicBezTo>
                <a:close/>
              </a:path>
            </a:pathLst>
          </a:custGeom>
          <a:noFill/>
          <a:ln w="9525" cap="flat">
            <a:solidFill>
              <a:schemeClr val="accent3"/>
            </a:solidFill>
            <a:prstDash val="solid"/>
            <a:miter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72" name="任意多边形: 形状 171"/>
          <p:cNvSpPr/>
          <p:nvPr/>
        </p:nvSpPr>
        <p:spPr>
          <a:xfrm>
            <a:off x="9324975" y="2950210"/>
            <a:ext cx="616585" cy="473710"/>
          </a:xfrm>
          <a:custGeom>
            <a:avLst/>
            <a:gdLst>
              <a:gd name="connsiteX0" fmla="*/ 331560 w 359438"/>
              <a:gd name="connsiteY0" fmla="*/ 308801 h 309298"/>
              <a:gd name="connsiteX1" fmla="*/ 29876 w 359438"/>
              <a:gd name="connsiteY1" fmla="*/ 308801 h 309298"/>
              <a:gd name="connsiteX2" fmla="*/ 1144 w 359438"/>
              <a:gd name="connsiteY2" fmla="*/ 280069 h 309298"/>
              <a:gd name="connsiteX3" fmla="*/ 1144 w 359438"/>
              <a:gd name="connsiteY3" fmla="*/ 71332 h 309298"/>
              <a:gd name="connsiteX4" fmla="*/ 29876 w 359438"/>
              <a:gd name="connsiteY4" fmla="*/ 42600 h 309298"/>
              <a:gd name="connsiteX5" fmla="*/ 85257 w 359438"/>
              <a:gd name="connsiteY5" fmla="*/ 42600 h 309298"/>
              <a:gd name="connsiteX6" fmla="*/ 98545 w 359438"/>
              <a:gd name="connsiteY6" fmla="*/ 33406 h 309298"/>
              <a:gd name="connsiteX7" fmla="*/ 104291 w 359438"/>
              <a:gd name="connsiteY7" fmla="*/ 18035 h 309298"/>
              <a:gd name="connsiteX8" fmla="*/ 131084 w 359438"/>
              <a:gd name="connsiteY8" fmla="*/ -497 h 309298"/>
              <a:gd name="connsiteX9" fmla="*/ 230712 w 359438"/>
              <a:gd name="connsiteY9" fmla="*/ -497 h 309298"/>
              <a:gd name="connsiteX10" fmla="*/ 257504 w 359438"/>
              <a:gd name="connsiteY10" fmla="*/ 18035 h 309298"/>
              <a:gd name="connsiteX11" fmla="*/ 263250 w 359438"/>
              <a:gd name="connsiteY11" fmla="*/ 33406 h 309298"/>
              <a:gd name="connsiteX12" fmla="*/ 276539 w 359438"/>
              <a:gd name="connsiteY12" fmla="*/ 42600 h 309298"/>
              <a:gd name="connsiteX13" fmla="*/ 331848 w 359438"/>
              <a:gd name="connsiteY13" fmla="*/ 42600 h 309298"/>
              <a:gd name="connsiteX14" fmla="*/ 360579 w 359438"/>
              <a:gd name="connsiteY14" fmla="*/ 71332 h 309298"/>
              <a:gd name="connsiteX15" fmla="*/ 360579 w 359438"/>
              <a:gd name="connsiteY15" fmla="*/ 279638 h 309298"/>
              <a:gd name="connsiteX16" fmla="*/ 332279 w 359438"/>
              <a:gd name="connsiteY16" fmla="*/ 308801 h 309298"/>
              <a:gd name="connsiteX17" fmla="*/ 331560 w 359438"/>
              <a:gd name="connsiteY17" fmla="*/ 308801 h 309298"/>
              <a:gd name="connsiteX18" fmla="*/ 29876 w 359438"/>
              <a:gd name="connsiteY18" fmla="*/ 57397 h 309298"/>
              <a:gd name="connsiteX19" fmla="*/ 15510 w 359438"/>
              <a:gd name="connsiteY19" fmla="*/ 71763 h 309298"/>
              <a:gd name="connsiteX20" fmla="*/ 15510 w 359438"/>
              <a:gd name="connsiteY20" fmla="*/ 280069 h 309298"/>
              <a:gd name="connsiteX21" fmla="*/ 29876 w 359438"/>
              <a:gd name="connsiteY21" fmla="*/ 294435 h 309298"/>
              <a:gd name="connsiteX22" fmla="*/ 331560 w 359438"/>
              <a:gd name="connsiteY22" fmla="*/ 294435 h 309298"/>
              <a:gd name="connsiteX23" fmla="*/ 345926 w 359438"/>
              <a:gd name="connsiteY23" fmla="*/ 280069 h 309298"/>
              <a:gd name="connsiteX24" fmla="*/ 345926 w 359438"/>
              <a:gd name="connsiteY24" fmla="*/ 71332 h 309298"/>
              <a:gd name="connsiteX25" fmla="*/ 331560 w 359438"/>
              <a:gd name="connsiteY25" fmla="*/ 56966 h 309298"/>
              <a:gd name="connsiteX26" fmla="*/ 276251 w 359438"/>
              <a:gd name="connsiteY26" fmla="*/ 56966 h 309298"/>
              <a:gd name="connsiteX27" fmla="*/ 249459 w 359438"/>
              <a:gd name="connsiteY27" fmla="*/ 38434 h 309298"/>
              <a:gd name="connsiteX28" fmla="*/ 243712 w 359438"/>
              <a:gd name="connsiteY28" fmla="*/ 23135 h 309298"/>
              <a:gd name="connsiteX29" fmla="*/ 230424 w 359438"/>
              <a:gd name="connsiteY29" fmla="*/ 13869 h 309298"/>
              <a:gd name="connsiteX30" fmla="*/ 130796 w 359438"/>
              <a:gd name="connsiteY30" fmla="*/ 13869 h 309298"/>
              <a:gd name="connsiteX31" fmla="*/ 117508 w 359438"/>
              <a:gd name="connsiteY31" fmla="*/ 23063 h 309298"/>
              <a:gd name="connsiteX32" fmla="*/ 111761 w 359438"/>
              <a:gd name="connsiteY32" fmla="*/ 38434 h 309298"/>
              <a:gd name="connsiteX33" fmla="*/ 84969 w 359438"/>
              <a:gd name="connsiteY33" fmla="*/ 56966 h 309298"/>
              <a:gd name="connsiteX34" fmla="*/ 180718 w 359438"/>
              <a:gd name="connsiteY34" fmla="*/ 258520 h 309298"/>
              <a:gd name="connsiteX35" fmla="*/ 92655 w 359438"/>
              <a:gd name="connsiteY35" fmla="*/ 168733 h 309298"/>
              <a:gd name="connsiteX36" fmla="*/ 180718 w 359438"/>
              <a:gd name="connsiteY36" fmla="*/ 78946 h 309298"/>
              <a:gd name="connsiteX37" fmla="*/ 268853 w 359438"/>
              <a:gd name="connsiteY37" fmla="*/ 168733 h 309298"/>
              <a:gd name="connsiteX38" fmla="*/ 180574 w 359438"/>
              <a:gd name="connsiteY38" fmla="*/ 258520 h 309298"/>
              <a:gd name="connsiteX39" fmla="*/ 180718 w 359438"/>
              <a:gd name="connsiteY39" fmla="*/ 93312 h 309298"/>
              <a:gd name="connsiteX40" fmla="*/ 107020 w 359438"/>
              <a:gd name="connsiteY40" fmla="*/ 168733 h 309298"/>
              <a:gd name="connsiteX41" fmla="*/ 180718 w 359438"/>
              <a:gd name="connsiteY41" fmla="*/ 244154 h 309298"/>
              <a:gd name="connsiteX42" fmla="*/ 254487 w 359438"/>
              <a:gd name="connsiteY42" fmla="*/ 168733 h 309298"/>
              <a:gd name="connsiteX43" fmla="*/ 180574 w 359438"/>
              <a:gd name="connsiteY43" fmla="*/ 93312 h 309298"/>
              <a:gd name="connsiteX44" fmla="*/ 322007 w 359438"/>
              <a:gd name="connsiteY44" fmla="*/ 103584 h 309298"/>
              <a:gd name="connsiteX45" fmla="*/ 307641 w 359438"/>
              <a:gd name="connsiteY45" fmla="*/ 89218 h 309298"/>
              <a:gd name="connsiteX46" fmla="*/ 322007 w 359438"/>
              <a:gd name="connsiteY46" fmla="*/ 74852 h 309298"/>
              <a:gd name="connsiteX47" fmla="*/ 336373 w 359438"/>
              <a:gd name="connsiteY47" fmla="*/ 89218 h 309298"/>
              <a:gd name="connsiteX48" fmla="*/ 336373 w 359438"/>
              <a:gd name="connsiteY48" fmla="*/ 89218 h 309298"/>
              <a:gd name="connsiteX49" fmla="*/ 322007 w 359438"/>
              <a:gd name="connsiteY49" fmla="*/ 103584 h 309298"/>
              <a:gd name="connsiteX50" fmla="*/ 321863 w 359438"/>
              <a:gd name="connsiteY50" fmla="*/ 103584 h 309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359438" h="309298">
                <a:moveTo>
                  <a:pt x="331560" y="308801"/>
                </a:moveTo>
                <a:lnTo>
                  <a:pt x="29876" y="308801"/>
                </a:lnTo>
                <a:cubicBezTo>
                  <a:pt x="14001" y="308801"/>
                  <a:pt x="1144" y="295936"/>
                  <a:pt x="1144" y="280069"/>
                </a:cubicBezTo>
                <a:lnTo>
                  <a:pt x="1144" y="71332"/>
                </a:lnTo>
                <a:cubicBezTo>
                  <a:pt x="1144" y="55465"/>
                  <a:pt x="14001" y="42600"/>
                  <a:pt x="29876" y="42600"/>
                </a:cubicBezTo>
                <a:lnTo>
                  <a:pt x="85257" y="42600"/>
                </a:lnTo>
                <a:cubicBezTo>
                  <a:pt x="91146" y="42550"/>
                  <a:pt x="96390" y="38909"/>
                  <a:pt x="98545" y="33406"/>
                </a:cubicBezTo>
                <a:lnTo>
                  <a:pt x="104291" y="18035"/>
                </a:lnTo>
                <a:cubicBezTo>
                  <a:pt x="108529" y="6901"/>
                  <a:pt x="119160" y="-468"/>
                  <a:pt x="131084" y="-497"/>
                </a:cubicBezTo>
                <a:lnTo>
                  <a:pt x="230712" y="-497"/>
                </a:lnTo>
                <a:cubicBezTo>
                  <a:pt x="242635" y="-468"/>
                  <a:pt x="253266" y="6901"/>
                  <a:pt x="257504" y="18035"/>
                </a:cubicBezTo>
                <a:lnTo>
                  <a:pt x="263250" y="33406"/>
                </a:lnTo>
                <a:cubicBezTo>
                  <a:pt x="265405" y="38909"/>
                  <a:pt x="270649" y="42550"/>
                  <a:pt x="276539" y="42600"/>
                </a:cubicBezTo>
                <a:lnTo>
                  <a:pt x="331848" y="42600"/>
                </a:lnTo>
                <a:cubicBezTo>
                  <a:pt x="347722" y="42600"/>
                  <a:pt x="360579" y="55465"/>
                  <a:pt x="360579" y="71332"/>
                </a:cubicBezTo>
                <a:lnTo>
                  <a:pt x="360579" y="279638"/>
                </a:lnTo>
                <a:cubicBezTo>
                  <a:pt x="360795" y="295505"/>
                  <a:pt x="348153" y="308557"/>
                  <a:pt x="332279" y="308801"/>
                </a:cubicBezTo>
                <a:cubicBezTo>
                  <a:pt x="332063" y="308801"/>
                  <a:pt x="331776" y="308801"/>
                  <a:pt x="331560" y="308801"/>
                </a:cubicBezTo>
                <a:close/>
                <a:moveTo>
                  <a:pt x="29876" y="57397"/>
                </a:moveTo>
                <a:cubicBezTo>
                  <a:pt x="21974" y="57397"/>
                  <a:pt x="15510" y="63826"/>
                  <a:pt x="15510" y="71763"/>
                </a:cubicBezTo>
                <a:lnTo>
                  <a:pt x="15510" y="280069"/>
                </a:lnTo>
                <a:cubicBezTo>
                  <a:pt x="15510" y="288006"/>
                  <a:pt x="21974" y="294435"/>
                  <a:pt x="29876" y="294435"/>
                </a:cubicBezTo>
                <a:lnTo>
                  <a:pt x="331560" y="294435"/>
                </a:lnTo>
                <a:cubicBezTo>
                  <a:pt x="339462" y="294435"/>
                  <a:pt x="345926" y="288006"/>
                  <a:pt x="345926" y="280069"/>
                </a:cubicBezTo>
                <a:lnTo>
                  <a:pt x="345926" y="71332"/>
                </a:lnTo>
                <a:cubicBezTo>
                  <a:pt x="345926" y="63395"/>
                  <a:pt x="339462" y="56966"/>
                  <a:pt x="331560" y="56966"/>
                </a:cubicBezTo>
                <a:lnTo>
                  <a:pt x="276251" y="56966"/>
                </a:lnTo>
                <a:cubicBezTo>
                  <a:pt x="264328" y="56937"/>
                  <a:pt x="253697" y="49568"/>
                  <a:pt x="249459" y="38434"/>
                </a:cubicBezTo>
                <a:lnTo>
                  <a:pt x="243712" y="23135"/>
                </a:lnTo>
                <a:cubicBezTo>
                  <a:pt x="241629" y="17604"/>
                  <a:pt x="236314" y="13926"/>
                  <a:pt x="230424" y="13869"/>
                </a:cubicBezTo>
                <a:lnTo>
                  <a:pt x="130796" y="13869"/>
                </a:lnTo>
                <a:cubicBezTo>
                  <a:pt x="124906" y="13919"/>
                  <a:pt x="119663" y="17561"/>
                  <a:pt x="117508" y="23063"/>
                </a:cubicBezTo>
                <a:lnTo>
                  <a:pt x="111761" y="38434"/>
                </a:lnTo>
                <a:cubicBezTo>
                  <a:pt x="107524" y="49568"/>
                  <a:pt x="96893" y="56937"/>
                  <a:pt x="84969" y="56966"/>
                </a:cubicBezTo>
                <a:close/>
                <a:moveTo>
                  <a:pt x="180718" y="258520"/>
                </a:moveTo>
                <a:cubicBezTo>
                  <a:pt x="131658" y="257967"/>
                  <a:pt x="92224" y="217815"/>
                  <a:pt x="92655" y="168733"/>
                </a:cubicBezTo>
                <a:cubicBezTo>
                  <a:pt x="92224" y="119652"/>
                  <a:pt x="131658" y="79500"/>
                  <a:pt x="180718" y="78946"/>
                </a:cubicBezTo>
                <a:cubicBezTo>
                  <a:pt x="229850" y="79456"/>
                  <a:pt x="269284" y="119624"/>
                  <a:pt x="268853" y="168733"/>
                </a:cubicBezTo>
                <a:cubicBezTo>
                  <a:pt x="269284" y="217901"/>
                  <a:pt x="229706" y="258089"/>
                  <a:pt x="180574" y="258520"/>
                </a:cubicBezTo>
                <a:close/>
                <a:moveTo>
                  <a:pt x="180718" y="93312"/>
                </a:moveTo>
                <a:cubicBezTo>
                  <a:pt x="139559" y="93822"/>
                  <a:pt x="106590" y="127568"/>
                  <a:pt x="107020" y="168733"/>
                </a:cubicBezTo>
                <a:cubicBezTo>
                  <a:pt x="106590" y="209899"/>
                  <a:pt x="139559" y="243645"/>
                  <a:pt x="180718" y="244154"/>
                </a:cubicBezTo>
                <a:cubicBezTo>
                  <a:pt x="221876" y="243645"/>
                  <a:pt x="254918" y="209906"/>
                  <a:pt x="254487" y="168733"/>
                </a:cubicBezTo>
                <a:cubicBezTo>
                  <a:pt x="254918" y="127503"/>
                  <a:pt x="221805" y="93743"/>
                  <a:pt x="180574" y="93312"/>
                </a:cubicBezTo>
                <a:close/>
                <a:moveTo>
                  <a:pt x="322007" y="103584"/>
                </a:moveTo>
                <a:cubicBezTo>
                  <a:pt x="314106" y="103584"/>
                  <a:pt x="307641" y="97155"/>
                  <a:pt x="307641" y="89218"/>
                </a:cubicBezTo>
                <a:cubicBezTo>
                  <a:pt x="307641" y="81281"/>
                  <a:pt x="314106" y="74852"/>
                  <a:pt x="322007" y="74852"/>
                </a:cubicBezTo>
                <a:cubicBezTo>
                  <a:pt x="329908" y="74852"/>
                  <a:pt x="336373" y="81281"/>
                  <a:pt x="336373" y="89218"/>
                </a:cubicBezTo>
                <a:lnTo>
                  <a:pt x="336373" y="89218"/>
                </a:lnTo>
                <a:cubicBezTo>
                  <a:pt x="336373" y="97155"/>
                  <a:pt x="329908" y="103584"/>
                  <a:pt x="322007" y="103584"/>
                </a:cubicBezTo>
                <a:cubicBezTo>
                  <a:pt x="321935" y="103584"/>
                  <a:pt x="321935" y="103584"/>
                  <a:pt x="321863" y="103584"/>
                </a:cubicBezTo>
                <a:close/>
              </a:path>
            </a:pathLst>
          </a:custGeom>
          <a:noFill/>
          <a:ln w="9525" cap="flat">
            <a:solidFill>
              <a:schemeClr val="accent3"/>
            </a:solidFill>
            <a:prstDash val="solid"/>
            <a:miter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图片 9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FilmGrain trans="60000" grainSize="1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4352" y="-296"/>
            <a:ext cx="11845555" cy="6858594"/>
          </a:xfrm>
          <a:prstGeom prst="rect">
            <a:avLst/>
          </a:prstGeom>
        </p:spPr>
      </p:pic>
      <p:sp>
        <p:nvSpPr>
          <p:cNvPr id="65" name="矩形 64"/>
          <p:cNvSpPr/>
          <p:nvPr/>
        </p:nvSpPr>
        <p:spPr>
          <a:xfrm>
            <a:off x="-1" y="-931"/>
            <a:ext cx="471805" cy="68589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58" name="组合 57"/>
          <p:cNvGrpSpPr/>
          <p:nvPr/>
        </p:nvGrpSpPr>
        <p:grpSpPr>
          <a:xfrm>
            <a:off x="-26894" y="0"/>
            <a:ext cx="498699" cy="6857999"/>
            <a:chOff x="-26894" y="1268"/>
            <a:chExt cx="498699" cy="6870702"/>
          </a:xfrm>
        </p:grpSpPr>
        <p:sp>
          <p:nvSpPr>
            <p:cNvPr id="59" name="矩形 58"/>
            <p:cNvSpPr/>
            <p:nvPr/>
          </p:nvSpPr>
          <p:spPr>
            <a:xfrm rot="16200000">
              <a:off x="-1695212" y="1671080"/>
              <a:ext cx="3836829" cy="497205"/>
            </a:xfrm>
            <a:prstGeom prst="rect">
              <a:avLst/>
            </a:prstGeom>
            <a:blipFill rotWithShape="1">
              <a:blip r:embed="rId5">
                <a:alphaModFix amt="5000"/>
              </a:blip>
              <a:srcRect/>
              <a:stretch>
                <a:fillRect t="-248532" r="-3058" b="1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0" name="矩形 59"/>
            <p:cNvSpPr/>
            <p:nvPr/>
          </p:nvSpPr>
          <p:spPr>
            <a:xfrm rot="16200000">
              <a:off x="-1295694" y="5105628"/>
              <a:ext cx="3035142" cy="497541"/>
            </a:xfrm>
            <a:prstGeom prst="rect">
              <a:avLst/>
            </a:prstGeom>
            <a:blipFill rotWithShape="1">
              <a:blip r:embed="rId5">
                <a:alphaModFix amt="5000"/>
              </a:blip>
              <a:srcRect/>
              <a:stretch>
                <a:fillRect l="-30279" t="-248063" r="-1" b="-231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cxnSp>
        <p:nvCxnSpPr>
          <p:cNvPr id="44" name="line01"/>
          <p:cNvCxnSpPr/>
          <p:nvPr/>
        </p:nvCxnSpPr>
        <p:spPr>
          <a:xfrm>
            <a:off x="4294505" y="0"/>
            <a:ext cx="635" cy="6858000"/>
          </a:xfrm>
          <a:prstGeom prst="line">
            <a:avLst/>
          </a:prstGeom>
          <a:ln>
            <a:solidFill>
              <a:srgbClr val="FFFF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文本框 50"/>
          <p:cNvSpPr txBox="1"/>
          <p:nvPr/>
        </p:nvSpPr>
        <p:spPr>
          <a:xfrm>
            <a:off x="1179195" y="949325"/>
            <a:ext cx="64744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081C15"/>
                </a:solidFill>
                <a:cs typeface="+mn-ea"/>
                <a:sym typeface="+mn-lt"/>
              </a:rPr>
              <a:t>2.</a:t>
            </a:r>
            <a:r>
              <a:rPr lang="zh-CN" altLang="en-US" sz="3200" dirty="0">
                <a:solidFill>
                  <a:srgbClr val="081C15"/>
                </a:solidFill>
                <a:cs typeface="+mn-ea"/>
                <a:sym typeface="+mn-lt"/>
              </a:rPr>
              <a:t>工作内容</a:t>
            </a:r>
            <a:r>
              <a:rPr lang="zh-CN" altLang="en-US" sz="2000" dirty="0">
                <a:solidFill>
                  <a:srgbClr val="2D6A4F"/>
                </a:solidFill>
                <a:cs typeface="+mn-ea"/>
                <a:sym typeface="+mn-lt"/>
              </a:rPr>
              <a:t>——</a:t>
            </a:r>
            <a:r>
              <a:rPr lang="en-US" altLang="zh-CN" sz="2000" dirty="0">
                <a:solidFill>
                  <a:srgbClr val="2D6A4F"/>
                </a:solidFill>
                <a:cs typeface="+mn-ea"/>
                <a:sym typeface="+mn-lt"/>
              </a:rPr>
              <a:t>20XX</a:t>
            </a:r>
            <a:r>
              <a:rPr lang="zh-CN" altLang="en-US" sz="2000" dirty="0">
                <a:solidFill>
                  <a:srgbClr val="2D6A4F"/>
                </a:solidFill>
                <a:cs typeface="+mn-ea"/>
                <a:sym typeface="+mn-lt"/>
              </a:rPr>
              <a:t>年我负责哪些事情？</a:t>
            </a:r>
          </a:p>
        </p:txBody>
      </p:sp>
      <p:sp>
        <p:nvSpPr>
          <p:cNvPr id="29" name="椭圆 28"/>
          <p:cNvSpPr/>
          <p:nvPr/>
        </p:nvSpPr>
        <p:spPr>
          <a:xfrm>
            <a:off x="281305" y="407035"/>
            <a:ext cx="375285" cy="3898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281305" y="1035685"/>
            <a:ext cx="375285" cy="3898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8" name="椭圆 37"/>
          <p:cNvSpPr/>
          <p:nvPr/>
        </p:nvSpPr>
        <p:spPr>
          <a:xfrm>
            <a:off x="281305" y="1645285"/>
            <a:ext cx="375285" cy="3898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9" name="椭圆 38"/>
          <p:cNvSpPr/>
          <p:nvPr/>
        </p:nvSpPr>
        <p:spPr>
          <a:xfrm>
            <a:off x="281305" y="2273935"/>
            <a:ext cx="375285" cy="3898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5" name="椭圆 44"/>
          <p:cNvSpPr/>
          <p:nvPr/>
        </p:nvSpPr>
        <p:spPr>
          <a:xfrm>
            <a:off x="281305" y="2921635"/>
            <a:ext cx="375285" cy="3898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8" name="椭圆 47"/>
          <p:cNvSpPr/>
          <p:nvPr/>
        </p:nvSpPr>
        <p:spPr>
          <a:xfrm>
            <a:off x="281305" y="3531235"/>
            <a:ext cx="375285" cy="3898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2" name="椭圆 51"/>
          <p:cNvSpPr/>
          <p:nvPr/>
        </p:nvSpPr>
        <p:spPr>
          <a:xfrm>
            <a:off x="281305" y="4140835"/>
            <a:ext cx="375285" cy="3898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3" name="椭圆 52"/>
          <p:cNvSpPr/>
          <p:nvPr/>
        </p:nvSpPr>
        <p:spPr>
          <a:xfrm>
            <a:off x="281305" y="5426710"/>
            <a:ext cx="375285" cy="3898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cs typeface="+mn-ea"/>
              <a:sym typeface="+mn-lt"/>
            </a:endParaRPr>
          </a:p>
        </p:txBody>
      </p:sp>
      <p:sp>
        <p:nvSpPr>
          <p:cNvPr id="57" name="椭圆 56"/>
          <p:cNvSpPr/>
          <p:nvPr/>
        </p:nvSpPr>
        <p:spPr>
          <a:xfrm>
            <a:off x="281305" y="6026785"/>
            <a:ext cx="375285" cy="3898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1" name="椭圆 60"/>
          <p:cNvSpPr/>
          <p:nvPr/>
        </p:nvSpPr>
        <p:spPr>
          <a:xfrm>
            <a:off x="281305" y="4784090"/>
            <a:ext cx="375285" cy="3898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2" name="椭圆 61"/>
          <p:cNvSpPr/>
          <p:nvPr/>
        </p:nvSpPr>
        <p:spPr>
          <a:xfrm>
            <a:off x="311785" y="443230"/>
            <a:ext cx="309880" cy="322580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1270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EF0202"/>
              </a:solidFill>
              <a:cs typeface="+mn-ea"/>
              <a:sym typeface="+mn-lt"/>
            </a:endParaRPr>
          </a:p>
        </p:txBody>
      </p:sp>
      <p:sp>
        <p:nvSpPr>
          <p:cNvPr id="63" name="椭圆 62"/>
          <p:cNvSpPr/>
          <p:nvPr/>
        </p:nvSpPr>
        <p:spPr>
          <a:xfrm>
            <a:off x="320040" y="1073150"/>
            <a:ext cx="309880" cy="322580"/>
          </a:xfrm>
          <a:prstGeom prst="ellipse">
            <a:avLst/>
          </a:prstGeom>
          <a:solidFill>
            <a:srgbClr val="E5E5E5"/>
          </a:solidFill>
          <a:ln>
            <a:noFill/>
          </a:ln>
          <a:effectLst>
            <a:outerShdw blurRad="1270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4" name="椭圆 63"/>
          <p:cNvSpPr/>
          <p:nvPr/>
        </p:nvSpPr>
        <p:spPr>
          <a:xfrm>
            <a:off x="316230" y="1684655"/>
            <a:ext cx="309880" cy="322580"/>
          </a:xfrm>
          <a:prstGeom prst="ellipse">
            <a:avLst/>
          </a:prstGeom>
          <a:solidFill>
            <a:srgbClr val="E2E2E2"/>
          </a:solidFill>
          <a:ln>
            <a:noFill/>
          </a:ln>
          <a:effectLst>
            <a:outerShdw blurRad="1270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6" name="椭圆 75"/>
          <p:cNvSpPr/>
          <p:nvPr/>
        </p:nvSpPr>
        <p:spPr>
          <a:xfrm>
            <a:off x="318770" y="2309495"/>
            <a:ext cx="309880" cy="32258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1270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7" name="椭圆 76"/>
          <p:cNvSpPr/>
          <p:nvPr/>
        </p:nvSpPr>
        <p:spPr>
          <a:xfrm>
            <a:off x="315595" y="2955290"/>
            <a:ext cx="309880" cy="322580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1270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8" name="椭圆 77"/>
          <p:cNvSpPr/>
          <p:nvPr/>
        </p:nvSpPr>
        <p:spPr>
          <a:xfrm>
            <a:off x="315595" y="3566795"/>
            <a:ext cx="309880" cy="322580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1270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9" name="椭圆 78"/>
          <p:cNvSpPr/>
          <p:nvPr/>
        </p:nvSpPr>
        <p:spPr>
          <a:xfrm>
            <a:off x="314325" y="4178300"/>
            <a:ext cx="309880" cy="322580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1270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>
              <a:cs typeface="+mn-ea"/>
              <a:sym typeface="+mn-lt"/>
            </a:endParaRPr>
          </a:p>
        </p:txBody>
      </p:sp>
      <p:sp>
        <p:nvSpPr>
          <p:cNvPr id="82" name="椭圆 81"/>
          <p:cNvSpPr/>
          <p:nvPr/>
        </p:nvSpPr>
        <p:spPr>
          <a:xfrm>
            <a:off x="313690" y="4818380"/>
            <a:ext cx="309880" cy="322580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1270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>
              <a:cs typeface="+mn-ea"/>
              <a:sym typeface="+mn-lt"/>
            </a:endParaRPr>
          </a:p>
        </p:txBody>
      </p:sp>
      <p:sp>
        <p:nvSpPr>
          <p:cNvPr id="83" name="椭圆 82"/>
          <p:cNvSpPr/>
          <p:nvPr/>
        </p:nvSpPr>
        <p:spPr>
          <a:xfrm>
            <a:off x="315595" y="5461635"/>
            <a:ext cx="309880" cy="322580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1270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4" name="椭圆 83"/>
          <p:cNvSpPr/>
          <p:nvPr/>
        </p:nvSpPr>
        <p:spPr>
          <a:xfrm>
            <a:off x="313690" y="6063615"/>
            <a:ext cx="309880" cy="322580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1270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>
              <a:cs typeface="+mn-ea"/>
              <a:sym typeface="+mn-lt"/>
            </a:endParaRPr>
          </a:p>
        </p:txBody>
      </p:sp>
      <p:sp>
        <p:nvSpPr>
          <p:cNvPr id="85" name="文本框 84"/>
          <p:cNvSpPr txBox="1"/>
          <p:nvPr/>
        </p:nvSpPr>
        <p:spPr>
          <a:xfrm>
            <a:off x="324168" y="1091248"/>
            <a:ext cx="290464" cy="307777"/>
          </a:xfrm>
          <a:prstGeom prst="rect">
            <a:avLst/>
          </a:prstGeom>
          <a:noFill/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0</a:t>
            </a:r>
          </a:p>
        </p:txBody>
      </p:sp>
      <p:sp>
        <p:nvSpPr>
          <p:cNvPr id="88" name="文本框 87"/>
          <p:cNvSpPr txBox="1"/>
          <p:nvPr/>
        </p:nvSpPr>
        <p:spPr>
          <a:xfrm>
            <a:off x="349568" y="1707833"/>
            <a:ext cx="290464" cy="307777"/>
          </a:xfrm>
          <a:prstGeom prst="rect">
            <a:avLst/>
          </a:prstGeom>
          <a:noFill/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1</a:t>
            </a:r>
          </a:p>
        </p:txBody>
      </p:sp>
      <p:sp>
        <p:nvSpPr>
          <p:cNvPr id="89" name="文本框 88"/>
          <p:cNvSpPr txBox="1"/>
          <p:nvPr/>
        </p:nvSpPr>
        <p:spPr>
          <a:xfrm>
            <a:off x="324168" y="2324418"/>
            <a:ext cx="290464" cy="307777"/>
          </a:xfrm>
          <a:prstGeom prst="rect">
            <a:avLst/>
          </a:prstGeom>
          <a:noFill/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2</a:t>
            </a:r>
          </a:p>
        </p:txBody>
      </p:sp>
      <p:sp>
        <p:nvSpPr>
          <p:cNvPr id="90" name="文本框 89"/>
          <p:cNvSpPr txBox="1"/>
          <p:nvPr/>
        </p:nvSpPr>
        <p:spPr>
          <a:xfrm>
            <a:off x="324168" y="3586798"/>
            <a:ext cx="290464" cy="307777"/>
          </a:xfrm>
          <a:prstGeom prst="rect">
            <a:avLst/>
          </a:prstGeom>
          <a:noFill/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zh-CN" sz="1400">
                <a:solidFill>
                  <a:schemeClr val="bg1"/>
                </a:solidFill>
                <a:cs typeface="+mn-ea"/>
                <a:sym typeface="+mn-lt"/>
              </a:rPr>
              <a:t>4</a:t>
            </a:r>
          </a:p>
        </p:txBody>
      </p:sp>
      <p:sp>
        <p:nvSpPr>
          <p:cNvPr id="91" name="文本框 90"/>
          <p:cNvSpPr txBox="1"/>
          <p:nvPr/>
        </p:nvSpPr>
        <p:spPr>
          <a:xfrm>
            <a:off x="324168" y="4202748"/>
            <a:ext cx="290464" cy="307777"/>
          </a:xfrm>
          <a:prstGeom prst="rect">
            <a:avLst/>
          </a:prstGeom>
          <a:noFill/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zh-CN" sz="1400">
                <a:solidFill>
                  <a:schemeClr val="bg1"/>
                </a:solidFill>
                <a:cs typeface="+mn-ea"/>
                <a:sym typeface="+mn-lt"/>
              </a:rPr>
              <a:t>5</a:t>
            </a:r>
          </a:p>
        </p:txBody>
      </p:sp>
      <p:sp>
        <p:nvSpPr>
          <p:cNvPr id="92" name="文本框 91"/>
          <p:cNvSpPr txBox="1"/>
          <p:nvPr/>
        </p:nvSpPr>
        <p:spPr>
          <a:xfrm>
            <a:off x="324168" y="4839018"/>
            <a:ext cx="290464" cy="307777"/>
          </a:xfrm>
          <a:prstGeom prst="rect">
            <a:avLst/>
          </a:prstGeom>
          <a:noFill/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zh-CN" sz="1400">
                <a:solidFill>
                  <a:schemeClr val="bg1"/>
                </a:solidFill>
                <a:cs typeface="+mn-ea"/>
                <a:sym typeface="+mn-lt"/>
              </a:rPr>
              <a:t>6</a:t>
            </a:r>
          </a:p>
        </p:txBody>
      </p:sp>
      <p:sp>
        <p:nvSpPr>
          <p:cNvPr id="93" name="文本框 92"/>
          <p:cNvSpPr txBox="1"/>
          <p:nvPr/>
        </p:nvSpPr>
        <p:spPr>
          <a:xfrm>
            <a:off x="324168" y="5487353"/>
            <a:ext cx="290464" cy="307777"/>
          </a:xfrm>
          <a:prstGeom prst="rect">
            <a:avLst/>
          </a:prstGeom>
          <a:noFill/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zh-CN" sz="1400">
                <a:solidFill>
                  <a:schemeClr val="bg1"/>
                </a:solidFill>
                <a:cs typeface="+mn-ea"/>
                <a:sym typeface="+mn-lt"/>
              </a:rPr>
              <a:t>7</a:t>
            </a:r>
          </a:p>
        </p:txBody>
      </p:sp>
      <p:sp>
        <p:nvSpPr>
          <p:cNvPr id="94" name="文本框 93"/>
          <p:cNvSpPr txBox="1"/>
          <p:nvPr/>
        </p:nvSpPr>
        <p:spPr>
          <a:xfrm>
            <a:off x="324168" y="2970848"/>
            <a:ext cx="290464" cy="307777"/>
          </a:xfrm>
          <a:prstGeom prst="rect">
            <a:avLst/>
          </a:prstGeom>
          <a:noFill/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3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344295" y="1520190"/>
            <a:ext cx="6474460" cy="625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20XX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年我主要负责关于宣传的内容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具体包括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XXXXXXXXXX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1292225" y="1623060"/>
            <a:ext cx="0" cy="474345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任意多边形 12"/>
          <p:cNvSpPr/>
          <p:nvPr/>
        </p:nvSpPr>
        <p:spPr>
          <a:xfrm>
            <a:off x="1776730" y="1916430"/>
            <a:ext cx="8040370" cy="2121535"/>
          </a:xfrm>
          <a:custGeom>
            <a:avLst/>
            <a:gdLst>
              <a:gd name="connisteX0" fmla="*/ 0 w 8661467"/>
              <a:gd name="connsiteY0" fmla="*/ 2460394 h 2703069"/>
              <a:gd name="connisteX1" fmla="*/ 2084070 w 8661467"/>
              <a:gd name="connsiteY1" fmla="*/ 987829 h 2703069"/>
              <a:gd name="connisteX2" fmla="*/ 3369310 w 8661467"/>
              <a:gd name="connsiteY2" fmla="*/ 2304184 h 2703069"/>
              <a:gd name="connisteX3" fmla="*/ 4277995 w 8661467"/>
              <a:gd name="connsiteY3" fmla="*/ 1817774 h 2703069"/>
              <a:gd name="connisteX4" fmla="*/ 4904740 w 8661467"/>
              <a:gd name="connsiteY4" fmla="*/ 2633114 h 2703069"/>
              <a:gd name="connisteX5" fmla="*/ 6722745 w 8661467"/>
              <a:gd name="connsiteY5" fmla="*/ 47394 h 2703069"/>
              <a:gd name="connisteX6" fmla="*/ 8101965 w 8661467"/>
              <a:gd name="connsiteY6" fmla="*/ 1097049 h 2703069"/>
              <a:gd name="connisteX7" fmla="*/ 8602980 w 8661467"/>
              <a:gd name="connsiteY7" fmla="*/ 407439 h 2703069"/>
              <a:gd name="connisteX8" fmla="*/ 8634730 w 8661467"/>
              <a:gd name="connsiteY8" fmla="*/ 266469 h 2703069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rect l="l" t="t" r="r" b="b"/>
            <a:pathLst>
              <a:path w="8661468" h="2703070">
                <a:moveTo>
                  <a:pt x="0" y="2460394"/>
                </a:moveTo>
                <a:cubicBezTo>
                  <a:pt x="391160" y="2139719"/>
                  <a:pt x="1410335" y="1018944"/>
                  <a:pt x="2084070" y="987829"/>
                </a:cubicBezTo>
                <a:cubicBezTo>
                  <a:pt x="2757805" y="956714"/>
                  <a:pt x="2930525" y="2138449"/>
                  <a:pt x="3369310" y="2304184"/>
                </a:cubicBezTo>
                <a:cubicBezTo>
                  <a:pt x="3808095" y="2469919"/>
                  <a:pt x="3970655" y="1751734"/>
                  <a:pt x="4277995" y="1817774"/>
                </a:cubicBezTo>
                <a:cubicBezTo>
                  <a:pt x="4585335" y="1883814"/>
                  <a:pt x="4415790" y="2987444"/>
                  <a:pt x="4904740" y="2633114"/>
                </a:cubicBezTo>
                <a:cubicBezTo>
                  <a:pt x="5393690" y="2278784"/>
                  <a:pt x="6083300" y="354734"/>
                  <a:pt x="6722745" y="47394"/>
                </a:cubicBezTo>
                <a:cubicBezTo>
                  <a:pt x="7362190" y="-259946"/>
                  <a:pt x="7726045" y="1025294"/>
                  <a:pt x="8101965" y="1097049"/>
                </a:cubicBezTo>
                <a:cubicBezTo>
                  <a:pt x="8477885" y="1168804"/>
                  <a:pt x="8496300" y="573809"/>
                  <a:pt x="8602980" y="407439"/>
                </a:cubicBezTo>
                <a:cubicBezTo>
                  <a:pt x="8709660" y="241069"/>
                  <a:pt x="8638540" y="281074"/>
                  <a:pt x="8634730" y="266469"/>
                </a:cubicBezTo>
              </a:path>
            </a:pathLst>
          </a:custGeom>
          <a:noFill/>
          <a:ln>
            <a:solidFill>
              <a:schemeClr val="accent1"/>
            </a:solidFill>
          </a:ln>
          <a:effectLst>
            <a:outerShdw blurRad="203200" dist="101600" dir="5400000" algn="t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椭圆 7"/>
          <p:cNvSpPr/>
          <p:nvPr/>
        </p:nvSpPr>
        <p:spPr>
          <a:xfrm rot="16200000">
            <a:off x="1713865" y="3592830"/>
            <a:ext cx="281940" cy="269875"/>
          </a:xfrm>
          <a:prstGeom prst="ellipse">
            <a:avLst/>
          </a:prstGeom>
          <a:pattFill prst="dkUpDiag">
            <a:fgClr>
              <a:schemeClr val="bg1"/>
            </a:fgClr>
            <a:bgClr>
              <a:srgbClr val="F2F3F2"/>
            </a:bgClr>
          </a:patt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5" name="椭圆 34"/>
          <p:cNvSpPr/>
          <p:nvPr/>
        </p:nvSpPr>
        <p:spPr>
          <a:xfrm>
            <a:off x="9454515" y="1336040"/>
            <a:ext cx="1010285" cy="89789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0" dist="2286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6" name="椭圆 35"/>
          <p:cNvSpPr/>
          <p:nvPr/>
        </p:nvSpPr>
        <p:spPr>
          <a:xfrm>
            <a:off x="9439275" y="1296035"/>
            <a:ext cx="1090930" cy="105918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7" name="椭圆 36"/>
          <p:cNvSpPr/>
          <p:nvPr/>
        </p:nvSpPr>
        <p:spPr>
          <a:xfrm rot="16200000">
            <a:off x="9472295" y="1294765"/>
            <a:ext cx="1028700" cy="1063625"/>
          </a:xfrm>
          <a:prstGeom prst="ellipse">
            <a:avLst/>
          </a:prstGeom>
          <a:pattFill prst="dkUpDiag">
            <a:fgClr>
              <a:schemeClr val="bg1"/>
            </a:fgClr>
            <a:bgClr>
              <a:srgbClr val="E8E8E8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292225" y="5203825"/>
            <a:ext cx="2383790" cy="499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None/>
            </a:pPr>
            <a:r>
              <a:rPr lang="en-US" altLang="zh-CN" sz="2000" dirty="0">
                <a:solidFill>
                  <a:srgbClr val="081C15"/>
                </a:solidFill>
                <a:cs typeface="+mn-ea"/>
                <a:sym typeface="+mn-lt"/>
              </a:rPr>
              <a:t>X</a:t>
            </a:r>
            <a:r>
              <a:rPr lang="zh-CN" altLang="en-US" sz="2000" dirty="0">
                <a:solidFill>
                  <a:srgbClr val="081C15"/>
                </a:solidFill>
                <a:cs typeface="+mn-ea"/>
                <a:sym typeface="+mn-lt"/>
              </a:rPr>
              <a:t>月接任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1294130" y="5098415"/>
            <a:ext cx="9604375" cy="190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椭圆 9"/>
          <p:cNvSpPr/>
          <p:nvPr/>
        </p:nvSpPr>
        <p:spPr>
          <a:xfrm>
            <a:off x="1750695" y="4994910"/>
            <a:ext cx="208915" cy="20891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01600" dist="50800" dir="5400000" algn="t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407535" y="5136515"/>
            <a:ext cx="1181100" cy="499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charset="0"/>
              <a:buNone/>
            </a:pPr>
            <a:r>
              <a:rPr lang="en-US" altLang="zh-CN" sz="2000" dirty="0">
                <a:solidFill>
                  <a:srgbClr val="081C15"/>
                </a:solidFill>
                <a:cs typeface="+mn-ea"/>
                <a:sym typeface="+mn-lt"/>
              </a:rPr>
              <a:t>X月XXX</a:t>
            </a:r>
          </a:p>
        </p:txBody>
      </p:sp>
      <p:sp>
        <p:nvSpPr>
          <p:cNvPr id="12" name="椭圆 11"/>
          <p:cNvSpPr/>
          <p:nvPr/>
        </p:nvSpPr>
        <p:spPr>
          <a:xfrm>
            <a:off x="4843145" y="4994910"/>
            <a:ext cx="208915" cy="208915"/>
          </a:xfrm>
          <a:prstGeom prst="ellipse">
            <a:avLst/>
          </a:prstGeom>
          <a:pattFill prst="dkUpDiag">
            <a:fgClr>
              <a:schemeClr val="bg1"/>
            </a:fgClr>
            <a:bgClr>
              <a:srgbClr val="F2F3F2"/>
            </a:bgClr>
          </a:pattFill>
          <a:ln w="3175"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285490" y="4451985"/>
            <a:ext cx="2383790" cy="499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charset="0"/>
              <a:buNone/>
            </a:pPr>
            <a:r>
              <a:rPr lang="en-US" altLang="zh-CN" sz="2000" dirty="0">
                <a:solidFill>
                  <a:srgbClr val="081C15"/>
                </a:solidFill>
                <a:cs typeface="+mn-ea"/>
                <a:sym typeface="+mn-lt"/>
              </a:rPr>
              <a:t>X月迎新</a:t>
            </a:r>
          </a:p>
        </p:txBody>
      </p:sp>
      <p:sp>
        <p:nvSpPr>
          <p:cNvPr id="17" name="椭圆 16"/>
          <p:cNvSpPr/>
          <p:nvPr/>
        </p:nvSpPr>
        <p:spPr>
          <a:xfrm>
            <a:off x="3683000" y="4994910"/>
            <a:ext cx="208915" cy="20891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01600" dist="50800" dir="5400000" algn="t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5669280" y="4451985"/>
            <a:ext cx="1181100" cy="499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charset="0"/>
              <a:buNone/>
            </a:pPr>
            <a:r>
              <a:rPr lang="en-US" altLang="zh-CN" sz="2000" dirty="0">
                <a:solidFill>
                  <a:srgbClr val="081C15"/>
                </a:solidFill>
                <a:cs typeface="+mn-ea"/>
                <a:sym typeface="+mn-lt"/>
              </a:rPr>
              <a:t>X月XXX</a:t>
            </a:r>
          </a:p>
        </p:txBody>
      </p:sp>
      <p:sp>
        <p:nvSpPr>
          <p:cNvPr id="20" name="椭圆 19"/>
          <p:cNvSpPr/>
          <p:nvPr/>
        </p:nvSpPr>
        <p:spPr>
          <a:xfrm>
            <a:off x="6096000" y="4994910"/>
            <a:ext cx="208915" cy="208915"/>
          </a:xfrm>
          <a:prstGeom prst="ellipse">
            <a:avLst/>
          </a:prstGeom>
          <a:pattFill prst="dkUpDiag">
            <a:fgClr>
              <a:schemeClr val="bg1">
                <a:lumMod val="95000"/>
              </a:schemeClr>
            </a:fgClr>
            <a:bgClr>
              <a:schemeClr val="bg1"/>
            </a:bgClr>
          </a:pattFill>
          <a:ln w="3175"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7651750" y="5158740"/>
            <a:ext cx="1181100" cy="499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charset="0"/>
              <a:buNone/>
            </a:pPr>
            <a:r>
              <a:rPr lang="en-US" altLang="zh-CN" sz="2000" dirty="0">
                <a:solidFill>
                  <a:srgbClr val="081C15"/>
                </a:solidFill>
                <a:cs typeface="+mn-ea"/>
                <a:sym typeface="+mn-lt"/>
              </a:rPr>
              <a:t>X月XXX</a:t>
            </a:r>
          </a:p>
        </p:txBody>
      </p:sp>
      <p:sp>
        <p:nvSpPr>
          <p:cNvPr id="22" name="椭圆 21"/>
          <p:cNvSpPr/>
          <p:nvPr/>
        </p:nvSpPr>
        <p:spPr>
          <a:xfrm>
            <a:off x="8024495" y="4957445"/>
            <a:ext cx="208915" cy="20891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01600" dist="50800" dir="5400000" algn="t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3" name="椭圆 22"/>
          <p:cNvSpPr/>
          <p:nvPr/>
        </p:nvSpPr>
        <p:spPr>
          <a:xfrm rot="19500000">
            <a:off x="3660140" y="4970145"/>
            <a:ext cx="254635" cy="259080"/>
          </a:xfrm>
          <a:prstGeom prst="ellipse">
            <a:avLst/>
          </a:prstGeom>
          <a:noFill/>
          <a:ln w="6350" cmpd="sng">
            <a:gradFill>
              <a:gsLst>
                <a:gs pos="0">
                  <a:schemeClr val="bg1"/>
                </a:gs>
                <a:gs pos="64000">
                  <a:schemeClr val="tx2">
                    <a:alpha val="28000"/>
                  </a:schemeClr>
                </a:gs>
                <a:gs pos="83000">
                  <a:schemeClr val="accent1">
                    <a:alpha val="34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5400000" scaled="1"/>
            </a:gra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4" name="椭圆 23"/>
          <p:cNvSpPr/>
          <p:nvPr/>
        </p:nvSpPr>
        <p:spPr>
          <a:xfrm rot="19500000">
            <a:off x="1728470" y="4970145"/>
            <a:ext cx="254635" cy="259080"/>
          </a:xfrm>
          <a:prstGeom prst="ellipse">
            <a:avLst/>
          </a:prstGeom>
          <a:noFill/>
          <a:ln w="6350" cmpd="sng">
            <a:gradFill>
              <a:gsLst>
                <a:gs pos="0">
                  <a:schemeClr val="bg1"/>
                </a:gs>
                <a:gs pos="64000">
                  <a:schemeClr val="tx2">
                    <a:alpha val="28000"/>
                  </a:schemeClr>
                </a:gs>
                <a:gs pos="83000">
                  <a:schemeClr val="accent1">
                    <a:alpha val="34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5400000" scaled="1"/>
            </a:gra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椭圆 24"/>
          <p:cNvSpPr/>
          <p:nvPr/>
        </p:nvSpPr>
        <p:spPr>
          <a:xfrm rot="19500000">
            <a:off x="8001635" y="4940300"/>
            <a:ext cx="254635" cy="259080"/>
          </a:xfrm>
          <a:prstGeom prst="ellipse">
            <a:avLst/>
          </a:prstGeom>
          <a:noFill/>
          <a:ln w="6350" cmpd="sng">
            <a:gradFill>
              <a:gsLst>
                <a:gs pos="0">
                  <a:schemeClr val="bg1"/>
                </a:gs>
                <a:gs pos="64000">
                  <a:schemeClr val="tx2">
                    <a:alpha val="28000"/>
                  </a:schemeClr>
                </a:gs>
                <a:gs pos="83000">
                  <a:schemeClr val="accent1">
                    <a:alpha val="34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5400000" scaled="1"/>
            </a:gra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9455150" y="4473575"/>
            <a:ext cx="1181100" cy="499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charset="0"/>
              <a:buNone/>
            </a:pPr>
            <a:r>
              <a:rPr lang="en-US" altLang="zh-CN" sz="2000" dirty="0">
                <a:solidFill>
                  <a:srgbClr val="081C15"/>
                </a:solidFill>
                <a:cs typeface="+mn-ea"/>
                <a:sym typeface="+mn-lt"/>
              </a:rPr>
              <a:t>X月XXX</a:t>
            </a:r>
          </a:p>
        </p:txBody>
      </p:sp>
      <p:sp>
        <p:nvSpPr>
          <p:cNvPr id="27" name="椭圆 26"/>
          <p:cNvSpPr/>
          <p:nvPr/>
        </p:nvSpPr>
        <p:spPr>
          <a:xfrm>
            <a:off x="9881870" y="5016500"/>
            <a:ext cx="208915" cy="208915"/>
          </a:xfrm>
          <a:prstGeom prst="ellipse">
            <a:avLst/>
          </a:prstGeom>
          <a:pattFill prst="dkUpDiag">
            <a:fgClr>
              <a:schemeClr val="bg1">
                <a:lumMod val="95000"/>
              </a:schemeClr>
            </a:fgClr>
            <a:bgClr>
              <a:schemeClr val="bg1"/>
            </a:bgClr>
          </a:pattFill>
          <a:ln w="3175"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8778875" y="3357880"/>
            <a:ext cx="1685925" cy="765175"/>
          </a:xfrm>
          <a:prstGeom prst="rect">
            <a:avLst/>
          </a:prstGeom>
          <a:solidFill>
            <a:schemeClr val="bg1"/>
          </a:solidFill>
          <a:ln w="127000">
            <a:solidFill>
              <a:schemeClr val="bg1"/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8797290" y="3331845"/>
            <a:ext cx="1673860" cy="751205"/>
          </a:xfrm>
          <a:prstGeom prst="rect">
            <a:avLst/>
          </a:prstGeom>
          <a:solidFill>
            <a:schemeClr val="accent1"/>
          </a:solidFill>
          <a:ln w="127000">
            <a:solidFill>
              <a:srgbClr val="081C15"/>
            </a:solidFill>
            <a:round/>
          </a:ln>
          <a:effectLst>
            <a:outerShdw blurRad="635000" dist="4064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7" name="任意多边形 46"/>
          <p:cNvSpPr/>
          <p:nvPr/>
        </p:nvSpPr>
        <p:spPr>
          <a:xfrm rot="16200000">
            <a:off x="9194165" y="2792095"/>
            <a:ext cx="863600" cy="1838960"/>
          </a:xfrm>
          <a:custGeom>
            <a:avLst/>
            <a:gdLst>
              <a:gd name="connsiteX0" fmla="*/ 23 w 4857"/>
              <a:gd name="connsiteY0" fmla="*/ 353 h 3164"/>
              <a:gd name="connsiteX1" fmla="*/ 241 w 4857"/>
              <a:gd name="connsiteY1" fmla="*/ 0 h 3164"/>
              <a:gd name="connsiteX2" fmla="*/ 4601 w 4857"/>
              <a:gd name="connsiteY2" fmla="*/ 0 h 3164"/>
              <a:gd name="connsiteX3" fmla="*/ 4856 w 4857"/>
              <a:gd name="connsiteY3" fmla="*/ 323 h 3164"/>
              <a:gd name="connsiteX4" fmla="*/ 4841 w 4857"/>
              <a:gd name="connsiteY4" fmla="*/ 2955 h 3164"/>
              <a:gd name="connsiteX5" fmla="*/ 4579 w 4857"/>
              <a:gd name="connsiteY5" fmla="*/ 3150 h 3164"/>
              <a:gd name="connsiteX6" fmla="*/ 225 w 4857"/>
              <a:gd name="connsiteY6" fmla="*/ 3150 h 3164"/>
              <a:gd name="connsiteX7" fmla="*/ 8 w 4857"/>
              <a:gd name="connsiteY7" fmla="*/ 2805 h 3164"/>
              <a:gd name="connsiteX8" fmla="*/ 23 w 4857"/>
              <a:gd name="connsiteY8" fmla="*/ 353 h 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58" h="3165">
                <a:moveTo>
                  <a:pt x="23" y="353"/>
                </a:moveTo>
                <a:cubicBezTo>
                  <a:pt x="23" y="63"/>
                  <a:pt x="-49" y="0"/>
                  <a:pt x="241" y="0"/>
                </a:cubicBezTo>
                <a:lnTo>
                  <a:pt x="4601" y="0"/>
                </a:lnTo>
                <a:cubicBezTo>
                  <a:pt x="4891" y="0"/>
                  <a:pt x="4856" y="33"/>
                  <a:pt x="4856" y="323"/>
                </a:cubicBezTo>
                <a:lnTo>
                  <a:pt x="4841" y="2955"/>
                </a:lnTo>
                <a:cubicBezTo>
                  <a:pt x="4841" y="3245"/>
                  <a:pt x="4869" y="3150"/>
                  <a:pt x="4579" y="3150"/>
                </a:cubicBezTo>
                <a:lnTo>
                  <a:pt x="225" y="3150"/>
                </a:lnTo>
                <a:cubicBezTo>
                  <a:pt x="-65" y="3150"/>
                  <a:pt x="8" y="3095"/>
                  <a:pt x="8" y="2805"/>
                </a:cubicBezTo>
                <a:lnTo>
                  <a:pt x="23" y="353"/>
                </a:lnTo>
                <a:close/>
              </a:path>
            </a:pathLst>
          </a:custGeom>
          <a:blipFill dpi="0" rotWithShape="1">
            <a:blip r:embed="rId6">
              <a:alphaModFix amt="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8822690" y="3311525"/>
            <a:ext cx="1597660" cy="45653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None/>
            </a:pPr>
            <a:r>
              <a:rPr lang="en-US" dirty="0">
                <a:solidFill>
                  <a:schemeClr val="bg1"/>
                </a:solidFill>
                <a:cs typeface="+mn-ea"/>
                <a:sym typeface="+mn-lt"/>
              </a:rPr>
              <a:t>XXXXXXXX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8601710" y="3669665"/>
            <a:ext cx="1614170" cy="336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None/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此处插入内容补充</a:t>
            </a: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56" name="任意多边形: 形状 255"/>
          <p:cNvSpPr/>
          <p:nvPr/>
        </p:nvSpPr>
        <p:spPr>
          <a:xfrm>
            <a:off x="9698990" y="1504315"/>
            <a:ext cx="575945" cy="641985"/>
          </a:xfrm>
          <a:custGeom>
            <a:avLst/>
            <a:gdLst>
              <a:gd name="connsiteX0" fmla="*/ 177490 w 351391"/>
              <a:gd name="connsiteY0" fmla="*/ 125012 h 355774"/>
              <a:gd name="connsiteX1" fmla="*/ 167363 w 351391"/>
              <a:gd name="connsiteY1" fmla="*/ 125126 h 355774"/>
              <a:gd name="connsiteX2" fmla="*/ 117082 w 351391"/>
              <a:gd name="connsiteY2" fmla="*/ 175407 h 355774"/>
              <a:gd name="connsiteX3" fmla="*/ 101710 w 351391"/>
              <a:gd name="connsiteY3" fmla="*/ 181728 h 355774"/>
              <a:gd name="connsiteX4" fmla="*/ 68381 w 351391"/>
              <a:gd name="connsiteY4" fmla="*/ 181728 h 355774"/>
              <a:gd name="connsiteX5" fmla="*/ 61198 w 351391"/>
              <a:gd name="connsiteY5" fmla="*/ 188552 h 355774"/>
              <a:gd name="connsiteX6" fmla="*/ 68381 w 351391"/>
              <a:gd name="connsiteY6" fmla="*/ 195735 h 355774"/>
              <a:gd name="connsiteX7" fmla="*/ 113777 w 351391"/>
              <a:gd name="connsiteY7" fmla="*/ 195735 h 355774"/>
              <a:gd name="connsiteX8" fmla="*/ 118950 w 351391"/>
              <a:gd name="connsiteY8" fmla="*/ 193652 h 355774"/>
              <a:gd name="connsiteX9" fmla="*/ 157307 w 351391"/>
              <a:gd name="connsiteY9" fmla="*/ 155367 h 355774"/>
              <a:gd name="connsiteX10" fmla="*/ 157378 w 351391"/>
              <a:gd name="connsiteY10" fmla="*/ 155317 h 355774"/>
              <a:gd name="connsiteX11" fmla="*/ 187834 w 351391"/>
              <a:gd name="connsiteY11" fmla="*/ 155367 h 355774"/>
              <a:gd name="connsiteX12" fmla="*/ 224467 w 351391"/>
              <a:gd name="connsiteY12" fmla="*/ 191282 h 355774"/>
              <a:gd name="connsiteX13" fmla="*/ 229639 w 351391"/>
              <a:gd name="connsiteY13" fmla="*/ 193293 h 355774"/>
              <a:gd name="connsiteX14" fmla="*/ 283511 w 351391"/>
              <a:gd name="connsiteY14" fmla="*/ 193293 h 355774"/>
              <a:gd name="connsiteX15" fmla="*/ 283511 w 351391"/>
              <a:gd name="connsiteY15" fmla="*/ 193077 h 355774"/>
              <a:gd name="connsiteX16" fmla="*/ 290766 w 351391"/>
              <a:gd name="connsiteY16" fmla="*/ 186182 h 355774"/>
              <a:gd name="connsiteX17" fmla="*/ 283583 w 351391"/>
              <a:gd name="connsiteY17" fmla="*/ 178999 h 355774"/>
              <a:gd name="connsiteX18" fmla="*/ 241634 w 351391"/>
              <a:gd name="connsiteY18" fmla="*/ 178999 h 355774"/>
              <a:gd name="connsiteX19" fmla="*/ 226407 w 351391"/>
              <a:gd name="connsiteY19" fmla="*/ 172821 h 355774"/>
              <a:gd name="connsiteX20" fmla="*/ 177634 w 351391"/>
              <a:gd name="connsiteY20" fmla="*/ 125126 h 355774"/>
              <a:gd name="connsiteX21" fmla="*/ 177490 w 351391"/>
              <a:gd name="connsiteY21" fmla="*/ 125012 h 355774"/>
              <a:gd name="connsiteX22" fmla="*/ 172391 w 351391"/>
              <a:gd name="connsiteY22" fmla="*/ 109127 h 355774"/>
              <a:gd name="connsiteX23" fmla="*/ 187618 w 351391"/>
              <a:gd name="connsiteY23" fmla="*/ 115430 h 355774"/>
              <a:gd name="connsiteX24" fmla="*/ 236391 w 351391"/>
              <a:gd name="connsiteY24" fmla="*/ 163125 h 355774"/>
              <a:gd name="connsiteX25" fmla="*/ 241563 w 351391"/>
              <a:gd name="connsiteY25" fmla="*/ 165208 h 355774"/>
              <a:gd name="connsiteX26" fmla="*/ 283511 w 351391"/>
              <a:gd name="connsiteY26" fmla="*/ 165208 h 355774"/>
              <a:gd name="connsiteX27" fmla="*/ 304988 w 351391"/>
              <a:gd name="connsiteY27" fmla="*/ 186541 h 355774"/>
              <a:gd name="connsiteX28" fmla="*/ 283439 w 351391"/>
              <a:gd name="connsiteY28" fmla="*/ 208090 h 355774"/>
              <a:gd name="connsiteX29" fmla="*/ 229567 w 351391"/>
              <a:gd name="connsiteY29" fmla="*/ 208090 h 355774"/>
              <a:gd name="connsiteX30" fmla="*/ 214411 w 351391"/>
              <a:gd name="connsiteY30" fmla="*/ 201984 h 355774"/>
              <a:gd name="connsiteX31" fmla="*/ 177706 w 351391"/>
              <a:gd name="connsiteY31" fmla="*/ 166069 h 355774"/>
              <a:gd name="connsiteX32" fmla="*/ 177562 w 351391"/>
              <a:gd name="connsiteY32" fmla="*/ 165955 h 355774"/>
              <a:gd name="connsiteX33" fmla="*/ 167435 w 351391"/>
              <a:gd name="connsiteY33" fmla="*/ 166069 h 355774"/>
              <a:gd name="connsiteX34" fmla="*/ 129077 w 351391"/>
              <a:gd name="connsiteY34" fmla="*/ 204283 h 355774"/>
              <a:gd name="connsiteX35" fmla="*/ 113705 w 351391"/>
              <a:gd name="connsiteY35" fmla="*/ 210604 h 355774"/>
              <a:gd name="connsiteX36" fmla="*/ 68310 w 351391"/>
              <a:gd name="connsiteY36" fmla="*/ 210604 h 355774"/>
              <a:gd name="connsiteX37" fmla="*/ 46761 w 351391"/>
              <a:gd name="connsiteY37" fmla="*/ 189055 h 355774"/>
              <a:gd name="connsiteX38" fmla="*/ 68310 w 351391"/>
              <a:gd name="connsiteY38" fmla="*/ 167865 h 355774"/>
              <a:gd name="connsiteX39" fmla="*/ 101639 w 351391"/>
              <a:gd name="connsiteY39" fmla="*/ 167865 h 355774"/>
              <a:gd name="connsiteX40" fmla="*/ 106882 w 351391"/>
              <a:gd name="connsiteY40" fmla="*/ 165710 h 355774"/>
              <a:gd name="connsiteX41" fmla="*/ 157163 w 351391"/>
              <a:gd name="connsiteY41" fmla="*/ 115430 h 355774"/>
              <a:gd name="connsiteX42" fmla="*/ 172391 w 351391"/>
              <a:gd name="connsiteY42" fmla="*/ 109127 h 355774"/>
              <a:gd name="connsiteX43" fmla="*/ 24422 w 351391"/>
              <a:gd name="connsiteY43" fmla="*/ 50855 h 355774"/>
              <a:gd name="connsiteX44" fmla="*/ 14869 w 351391"/>
              <a:gd name="connsiteY44" fmla="*/ 59618 h 355774"/>
              <a:gd name="connsiteX45" fmla="*/ 14869 w 351391"/>
              <a:gd name="connsiteY45" fmla="*/ 271372 h 355774"/>
              <a:gd name="connsiteX46" fmla="*/ 24422 w 351391"/>
              <a:gd name="connsiteY46" fmla="*/ 280135 h 355774"/>
              <a:gd name="connsiteX47" fmla="*/ 105086 w 351391"/>
              <a:gd name="connsiteY47" fmla="*/ 280135 h 355774"/>
              <a:gd name="connsiteX48" fmla="*/ 79084 w 351391"/>
              <a:gd name="connsiteY48" fmla="*/ 323233 h 355774"/>
              <a:gd name="connsiteX49" fmla="*/ 81024 w 351391"/>
              <a:gd name="connsiteY49" fmla="*/ 334510 h 355774"/>
              <a:gd name="connsiteX50" fmla="*/ 89069 w 351391"/>
              <a:gd name="connsiteY50" fmla="*/ 340400 h 355774"/>
              <a:gd name="connsiteX51" fmla="*/ 93378 w 351391"/>
              <a:gd name="connsiteY51" fmla="*/ 341478 h 355774"/>
              <a:gd name="connsiteX52" fmla="*/ 97544 w 351391"/>
              <a:gd name="connsiteY52" fmla="*/ 338389 h 355774"/>
              <a:gd name="connsiteX53" fmla="*/ 130801 w 351391"/>
              <a:gd name="connsiteY53" fmla="*/ 280351 h 355774"/>
              <a:gd name="connsiteX54" fmla="*/ 166716 w 351391"/>
              <a:gd name="connsiteY54" fmla="*/ 280351 h 355774"/>
              <a:gd name="connsiteX55" fmla="*/ 166716 w 351391"/>
              <a:gd name="connsiteY55" fmla="*/ 331063 h 355774"/>
              <a:gd name="connsiteX56" fmla="*/ 173109 w 351391"/>
              <a:gd name="connsiteY56" fmla="*/ 336809 h 355774"/>
              <a:gd name="connsiteX57" fmla="*/ 182806 w 351391"/>
              <a:gd name="connsiteY57" fmla="*/ 336809 h 355774"/>
              <a:gd name="connsiteX58" fmla="*/ 189199 w 351391"/>
              <a:gd name="connsiteY58" fmla="*/ 331063 h 355774"/>
              <a:gd name="connsiteX59" fmla="*/ 189199 w 351391"/>
              <a:gd name="connsiteY59" fmla="*/ 280351 h 355774"/>
              <a:gd name="connsiteX60" fmla="*/ 225113 w 351391"/>
              <a:gd name="connsiteY60" fmla="*/ 280351 h 355774"/>
              <a:gd name="connsiteX61" fmla="*/ 258371 w 351391"/>
              <a:gd name="connsiteY61" fmla="*/ 338389 h 355774"/>
              <a:gd name="connsiteX62" fmla="*/ 262537 w 351391"/>
              <a:gd name="connsiteY62" fmla="*/ 341478 h 355774"/>
              <a:gd name="connsiteX63" fmla="*/ 266847 w 351391"/>
              <a:gd name="connsiteY63" fmla="*/ 340472 h 355774"/>
              <a:gd name="connsiteX64" fmla="*/ 274892 w 351391"/>
              <a:gd name="connsiteY64" fmla="*/ 334510 h 355774"/>
              <a:gd name="connsiteX65" fmla="*/ 276759 w 351391"/>
              <a:gd name="connsiteY65" fmla="*/ 323305 h 355774"/>
              <a:gd name="connsiteX66" fmla="*/ 250757 w 351391"/>
              <a:gd name="connsiteY66" fmla="*/ 280207 h 355774"/>
              <a:gd name="connsiteX67" fmla="*/ 328046 w 351391"/>
              <a:gd name="connsiteY67" fmla="*/ 280207 h 355774"/>
              <a:gd name="connsiteX68" fmla="*/ 337599 w 351391"/>
              <a:gd name="connsiteY68" fmla="*/ 271444 h 355774"/>
              <a:gd name="connsiteX69" fmla="*/ 337527 w 351391"/>
              <a:gd name="connsiteY69" fmla="*/ 59618 h 355774"/>
              <a:gd name="connsiteX70" fmla="*/ 327974 w 351391"/>
              <a:gd name="connsiteY70" fmla="*/ 50855 h 355774"/>
              <a:gd name="connsiteX71" fmla="*/ 100131 w 351391"/>
              <a:gd name="connsiteY71" fmla="*/ 14366 h 355774"/>
              <a:gd name="connsiteX72" fmla="*/ 86195 w 351391"/>
              <a:gd name="connsiteY72" fmla="*/ 28301 h 355774"/>
              <a:gd name="connsiteX73" fmla="*/ 86267 w 351391"/>
              <a:gd name="connsiteY73" fmla="*/ 36489 h 355774"/>
              <a:gd name="connsiteX74" fmla="*/ 265841 w 351391"/>
              <a:gd name="connsiteY74" fmla="*/ 36489 h 355774"/>
              <a:gd name="connsiteX75" fmla="*/ 265841 w 351391"/>
              <a:gd name="connsiteY75" fmla="*/ 28301 h 355774"/>
              <a:gd name="connsiteX76" fmla="*/ 265841 w 351391"/>
              <a:gd name="connsiteY76" fmla="*/ 27863 h 355774"/>
              <a:gd name="connsiteX77" fmla="*/ 251475 w 351391"/>
              <a:gd name="connsiteY77" fmla="*/ 14366 h 355774"/>
              <a:gd name="connsiteX78" fmla="*/ 99843 w 351391"/>
              <a:gd name="connsiteY78" fmla="*/ 0 h 355774"/>
              <a:gd name="connsiteX79" fmla="*/ 251475 w 351391"/>
              <a:gd name="connsiteY79" fmla="*/ 0 h 355774"/>
              <a:gd name="connsiteX80" fmla="*/ 280207 w 351391"/>
              <a:gd name="connsiteY80" fmla="*/ 28301 h 355774"/>
              <a:gd name="connsiteX81" fmla="*/ 280207 w 351391"/>
              <a:gd name="connsiteY81" fmla="*/ 36489 h 355774"/>
              <a:gd name="connsiteX82" fmla="*/ 327758 w 351391"/>
              <a:gd name="connsiteY82" fmla="*/ 36489 h 355774"/>
              <a:gd name="connsiteX83" fmla="*/ 351391 w 351391"/>
              <a:gd name="connsiteY83" fmla="*/ 59618 h 355774"/>
              <a:gd name="connsiteX84" fmla="*/ 351391 w 351391"/>
              <a:gd name="connsiteY84" fmla="*/ 270654 h 355774"/>
              <a:gd name="connsiteX85" fmla="*/ 327471 w 351391"/>
              <a:gd name="connsiteY85" fmla="*/ 293783 h 355774"/>
              <a:gd name="connsiteX86" fmla="*/ 275682 w 351391"/>
              <a:gd name="connsiteY86" fmla="*/ 293783 h 355774"/>
              <a:gd name="connsiteX87" fmla="*/ 288468 w 351391"/>
              <a:gd name="connsiteY87" fmla="*/ 315332 h 355774"/>
              <a:gd name="connsiteX88" fmla="*/ 282865 w 351391"/>
              <a:gd name="connsiteY88" fmla="*/ 345500 h 355774"/>
              <a:gd name="connsiteX89" fmla="*/ 274748 w 351391"/>
              <a:gd name="connsiteY89" fmla="*/ 351462 h 355774"/>
              <a:gd name="connsiteX90" fmla="*/ 263040 w 351391"/>
              <a:gd name="connsiteY90" fmla="*/ 355341 h 355774"/>
              <a:gd name="connsiteX91" fmla="*/ 259161 w 351391"/>
              <a:gd name="connsiteY91" fmla="*/ 355341 h 355774"/>
              <a:gd name="connsiteX92" fmla="*/ 245514 w 351391"/>
              <a:gd name="connsiteY92" fmla="*/ 345572 h 355774"/>
              <a:gd name="connsiteX93" fmla="*/ 214627 w 351391"/>
              <a:gd name="connsiteY93" fmla="*/ 294501 h 355774"/>
              <a:gd name="connsiteX94" fmla="*/ 202990 w 351391"/>
              <a:gd name="connsiteY94" fmla="*/ 294501 h 355774"/>
              <a:gd name="connsiteX95" fmla="*/ 202990 w 351391"/>
              <a:gd name="connsiteY95" fmla="*/ 330919 h 355774"/>
              <a:gd name="connsiteX96" fmla="*/ 182231 w 351391"/>
              <a:gd name="connsiteY96" fmla="*/ 351031 h 355774"/>
              <a:gd name="connsiteX97" fmla="*/ 172535 w 351391"/>
              <a:gd name="connsiteY97" fmla="*/ 351031 h 355774"/>
              <a:gd name="connsiteX98" fmla="*/ 151776 w 351391"/>
              <a:gd name="connsiteY98" fmla="*/ 330919 h 355774"/>
              <a:gd name="connsiteX99" fmla="*/ 151776 w 351391"/>
              <a:gd name="connsiteY99" fmla="*/ 294573 h 355774"/>
              <a:gd name="connsiteX100" fmla="*/ 140139 w 351391"/>
              <a:gd name="connsiteY100" fmla="*/ 294573 h 355774"/>
              <a:gd name="connsiteX101" fmla="*/ 109252 w 351391"/>
              <a:gd name="connsiteY101" fmla="*/ 345644 h 355774"/>
              <a:gd name="connsiteX102" fmla="*/ 95605 w 351391"/>
              <a:gd name="connsiteY102" fmla="*/ 355413 h 355774"/>
              <a:gd name="connsiteX103" fmla="*/ 80018 w 351391"/>
              <a:gd name="connsiteY103" fmla="*/ 351893 h 355774"/>
              <a:gd name="connsiteX104" fmla="*/ 71973 w 351391"/>
              <a:gd name="connsiteY104" fmla="*/ 345931 h 355774"/>
              <a:gd name="connsiteX105" fmla="*/ 66298 w 351391"/>
              <a:gd name="connsiteY105" fmla="*/ 315691 h 355774"/>
              <a:gd name="connsiteX106" fmla="*/ 79084 w 351391"/>
              <a:gd name="connsiteY106" fmla="*/ 294573 h 355774"/>
              <a:gd name="connsiteX107" fmla="*/ 23919 w 351391"/>
              <a:gd name="connsiteY107" fmla="*/ 294573 h 355774"/>
              <a:gd name="connsiteX108" fmla="*/ 0 w 351391"/>
              <a:gd name="connsiteY108" fmla="*/ 271444 h 355774"/>
              <a:gd name="connsiteX109" fmla="*/ 0 w 351391"/>
              <a:gd name="connsiteY109" fmla="*/ 59618 h 355774"/>
              <a:gd name="connsiteX110" fmla="*/ 23919 w 351391"/>
              <a:gd name="connsiteY110" fmla="*/ 36489 h 355774"/>
              <a:gd name="connsiteX111" fmla="*/ 71542 w 351391"/>
              <a:gd name="connsiteY111" fmla="*/ 36489 h 355774"/>
              <a:gd name="connsiteX112" fmla="*/ 71542 w 351391"/>
              <a:gd name="connsiteY112" fmla="*/ 28301 h 355774"/>
              <a:gd name="connsiteX113" fmla="*/ 99843 w 351391"/>
              <a:gd name="connsiteY113" fmla="*/ 0 h 355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</a:cxnLst>
            <a:rect l="l" t="t" r="r" b="b"/>
            <a:pathLst>
              <a:path w="351391" h="355774">
                <a:moveTo>
                  <a:pt x="177490" y="125012"/>
                </a:moveTo>
                <a:cubicBezTo>
                  <a:pt x="174690" y="122239"/>
                  <a:pt x="170164" y="122290"/>
                  <a:pt x="167363" y="125126"/>
                </a:cubicBezTo>
                <a:lnTo>
                  <a:pt x="117082" y="175407"/>
                </a:lnTo>
                <a:cubicBezTo>
                  <a:pt x="112987" y="179487"/>
                  <a:pt x="107456" y="181764"/>
                  <a:pt x="101710" y="181728"/>
                </a:cubicBezTo>
                <a:lnTo>
                  <a:pt x="68381" y="181728"/>
                </a:lnTo>
                <a:cubicBezTo>
                  <a:pt x="64574" y="181721"/>
                  <a:pt x="61414" y="184724"/>
                  <a:pt x="61198" y="188552"/>
                </a:cubicBezTo>
                <a:cubicBezTo>
                  <a:pt x="61198" y="192517"/>
                  <a:pt x="64430" y="195735"/>
                  <a:pt x="68381" y="195735"/>
                </a:cubicBezTo>
                <a:lnTo>
                  <a:pt x="113777" y="195735"/>
                </a:lnTo>
                <a:cubicBezTo>
                  <a:pt x="115717" y="195764"/>
                  <a:pt x="117585" y="195017"/>
                  <a:pt x="118950" y="193652"/>
                </a:cubicBezTo>
                <a:lnTo>
                  <a:pt x="157307" y="155367"/>
                </a:lnTo>
                <a:cubicBezTo>
                  <a:pt x="157307" y="155352"/>
                  <a:pt x="157307" y="155331"/>
                  <a:pt x="157378" y="155317"/>
                </a:cubicBezTo>
                <a:cubicBezTo>
                  <a:pt x="165782" y="146913"/>
                  <a:pt x="179430" y="146934"/>
                  <a:pt x="187834" y="155367"/>
                </a:cubicBezTo>
                <a:lnTo>
                  <a:pt x="224467" y="191282"/>
                </a:lnTo>
                <a:cubicBezTo>
                  <a:pt x="225832" y="192618"/>
                  <a:pt x="227699" y="193343"/>
                  <a:pt x="229639" y="193293"/>
                </a:cubicBezTo>
                <a:lnTo>
                  <a:pt x="283511" y="193293"/>
                </a:lnTo>
                <a:lnTo>
                  <a:pt x="283511" y="193077"/>
                </a:lnTo>
                <a:cubicBezTo>
                  <a:pt x="287390" y="193120"/>
                  <a:pt x="290622" y="190068"/>
                  <a:pt x="290766" y="186182"/>
                </a:cubicBezTo>
                <a:cubicBezTo>
                  <a:pt x="290766" y="182217"/>
                  <a:pt x="287534" y="178999"/>
                  <a:pt x="283583" y="178999"/>
                </a:cubicBezTo>
                <a:lnTo>
                  <a:pt x="241634" y="178999"/>
                </a:lnTo>
                <a:cubicBezTo>
                  <a:pt x="235960" y="179035"/>
                  <a:pt x="230501" y="176808"/>
                  <a:pt x="226407" y="172821"/>
                </a:cubicBezTo>
                <a:lnTo>
                  <a:pt x="177634" y="125126"/>
                </a:lnTo>
                <a:cubicBezTo>
                  <a:pt x="177562" y="125091"/>
                  <a:pt x="177562" y="125048"/>
                  <a:pt x="177490" y="125012"/>
                </a:cubicBezTo>
                <a:close/>
                <a:moveTo>
                  <a:pt x="172391" y="109127"/>
                </a:moveTo>
                <a:cubicBezTo>
                  <a:pt x="177903" y="109127"/>
                  <a:pt x="183416" y="111228"/>
                  <a:pt x="187618" y="115430"/>
                </a:cubicBezTo>
                <a:lnTo>
                  <a:pt x="236391" y="163125"/>
                </a:lnTo>
                <a:cubicBezTo>
                  <a:pt x="237755" y="164489"/>
                  <a:pt x="239623" y="165236"/>
                  <a:pt x="241563" y="165208"/>
                </a:cubicBezTo>
                <a:lnTo>
                  <a:pt x="283511" y="165208"/>
                </a:lnTo>
                <a:cubicBezTo>
                  <a:pt x="295291" y="165244"/>
                  <a:pt x="304845" y="174754"/>
                  <a:pt x="304988" y="186541"/>
                </a:cubicBezTo>
                <a:cubicBezTo>
                  <a:pt x="304988" y="198443"/>
                  <a:pt x="295363" y="208090"/>
                  <a:pt x="283439" y="208090"/>
                </a:cubicBezTo>
                <a:lnTo>
                  <a:pt x="229567" y="208090"/>
                </a:lnTo>
                <a:cubicBezTo>
                  <a:pt x="223893" y="208126"/>
                  <a:pt x="218434" y="205928"/>
                  <a:pt x="214411" y="201984"/>
                </a:cubicBezTo>
                <a:lnTo>
                  <a:pt x="177706" y="166069"/>
                </a:lnTo>
                <a:cubicBezTo>
                  <a:pt x="177634" y="166034"/>
                  <a:pt x="177634" y="165991"/>
                  <a:pt x="177562" y="165955"/>
                </a:cubicBezTo>
                <a:cubicBezTo>
                  <a:pt x="174761" y="163182"/>
                  <a:pt x="170235" y="163232"/>
                  <a:pt x="167435" y="166069"/>
                </a:cubicBezTo>
                <a:lnTo>
                  <a:pt x="129077" y="204283"/>
                </a:lnTo>
                <a:cubicBezTo>
                  <a:pt x="124983" y="208363"/>
                  <a:pt x="119452" y="210640"/>
                  <a:pt x="113705" y="210604"/>
                </a:cubicBezTo>
                <a:lnTo>
                  <a:pt x="68310" y="210604"/>
                </a:lnTo>
                <a:cubicBezTo>
                  <a:pt x="56386" y="210604"/>
                  <a:pt x="46761" y="200957"/>
                  <a:pt x="46761" y="189055"/>
                </a:cubicBezTo>
                <a:cubicBezTo>
                  <a:pt x="46976" y="177296"/>
                  <a:pt x="56529" y="167865"/>
                  <a:pt x="68310" y="167865"/>
                </a:cubicBezTo>
                <a:lnTo>
                  <a:pt x="101639" y="167865"/>
                </a:lnTo>
                <a:cubicBezTo>
                  <a:pt x="103578" y="167894"/>
                  <a:pt x="105518" y="167118"/>
                  <a:pt x="106882" y="165710"/>
                </a:cubicBezTo>
                <a:lnTo>
                  <a:pt x="157163" y="115430"/>
                </a:lnTo>
                <a:cubicBezTo>
                  <a:pt x="161365" y="111228"/>
                  <a:pt x="166878" y="109127"/>
                  <a:pt x="172391" y="109127"/>
                </a:cubicBezTo>
                <a:close/>
                <a:moveTo>
                  <a:pt x="24422" y="50855"/>
                </a:moveTo>
                <a:cubicBezTo>
                  <a:pt x="19393" y="50654"/>
                  <a:pt x="15084" y="54569"/>
                  <a:pt x="14869" y="59618"/>
                </a:cubicBezTo>
                <a:lnTo>
                  <a:pt x="14869" y="271372"/>
                </a:lnTo>
                <a:cubicBezTo>
                  <a:pt x="15084" y="276422"/>
                  <a:pt x="19393" y="280337"/>
                  <a:pt x="24422" y="280135"/>
                </a:cubicBezTo>
                <a:lnTo>
                  <a:pt x="105086" y="280135"/>
                </a:lnTo>
                <a:lnTo>
                  <a:pt x="79084" y="323233"/>
                </a:lnTo>
                <a:cubicBezTo>
                  <a:pt x="76857" y="326954"/>
                  <a:pt x="77648" y="331752"/>
                  <a:pt x="81024" y="334510"/>
                </a:cubicBezTo>
                <a:lnTo>
                  <a:pt x="89069" y="340400"/>
                </a:lnTo>
                <a:cubicBezTo>
                  <a:pt x="90290" y="341320"/>
                  <a:pt x="91870" y="341708"/>
                  <a:pt x="93378" y="341478"/>
                </a:cubicBezTo>
                <a:cubicBezTo>
                  <a:pt x="95102" y="341068"/>
                  <a:pt x="96610" y="339948"/>
                  <a:pt x="97544" y="338389"/>
                </a:cubicBezTo>
                <a:lnTo>
                  <a:pt x="130801" y="280351"/>
                </a:lnTo>
                <a:lnTo>
                  <a:pt x="166716" y="280351"/>
                </a:lnTo>
                <a:lnTo>
                  <a:pt x="166716" y="331063"/>
                </a:lnTo>
                <a:cubicBezTo>
                  <a:pt x="166932" y="334410"/>
                  <a:pt x="169733" y="336974"/>
                  <a:pt x="173109" y="336809"/>
                </a:cubicBezTo>
                <a:lnTo>
                  <a:pt x="182806" y="336809"/>
                </a:lnTo>
                <a:cubicBezTo>
                  <a:pt x="186182" y="336974"/>
                  <a:pt x="188984" y="334410"/>
                  <a:pt x="189199" y="331063"/>
                </a:cubicBezTo>
                <a:lnTo>
                  <a:pt x="189199" y="280351"/>
                </a:lnTo>
                <a:lnTo>
                  <a:pt x="225113" y="280351"/>
                </a:lnTo>
                <a:lnTo>
                  <a:pt x="258371" y="338389"/>
                </a:lnTo>
                <a:cubicBezTo>
                  <a:pt x="259304" y="339948"/>
                  <a:pt x="260813" y="341068"/>
                  <a:pt x="262537" y="341478"/>
                </a:cubicBezTo>
                <a:cubicBezTo>
                  <a:pt x="264045" y="341794"/>
                  <a:pt x="265625" y="341428"/>
                  <a:pt x="266847" y="340472"/>
                </a:cubicBezTo>
                <a:lnTo>
                  <a:pt x="274892" y="334510"/>
                </a:lnTo>
                <a:cubicBezTo>
                  <a:pt x="278196" y="331752"/>
                  <a:pt x="278986" y="326990"/>
                  <a:pt x="276759" y="323305"/>
                </a:cubicBezTo>
                <a:lnTo>
                  <a:pt x="250757" y="280207"/>
                </a:lnTo>
                <a:lnTo>
                  <a:pt x="328046" y="280207"/>
                </a:lnTo>
                <a:cubicBezTo>
                  <a:pt x="333074" y="280408"/>
                  <a:pt x="337383" y="276493"/>
                  <a:pt x="337599" y="271444"/>
                </a:cubicBezTo>
                <a:lnTo>
                  <a:pt x="337527" y="59618"/>
                </a:lnTo>
                <a:cubicBezTo>
                  <a:pt x="337311" y="54569"/>
                  <a:pt x="333002" y="50654"/>
                  <a:pt x="327974" y="50855"/>
                </a:cubicBezTo>
                <a:close/>
                <a:moveTo>
                  <a:pt x="100131" y="14366"/>
                </a:moveTo>
                <a:cubicBezTo>
                  <a:pt x="92444" y="14366"/>
                  <a:pt x="86195" y="20608"/>
                  <a:pt x="86195" y="28301"/>
                </a:cubicBezTo>
                <a:lnTo>
                  <a:pt x="86267" y="36489"/>
                </a:lnTo>
                <a:lnTo>
                  <a:pt x="265841" y="36489"/>
                </a:lnTo>
                <a:lnTo>
                  <a:pt x="265841" y="28301"/>
                </a:lnTo>
                <a:cubicBezTo>
                  <a:pt x="265841" y="28157"/>
                  <a:pt x="265841" y="28006"/>
                  <a:pt x="265841" y="27863"/>
                </a:cubicBezTo>
                <a:cubicBezTo>
                  <a:pt x="265625" y="20169"/>
                  <a:pt x="259161" y="14128"/>
                  <a:pt x="251475" y="14366"/>
                </a:cubicBezTo>
                <a:close/>
                <a:moveTo>
                  <a:pt x="99843" y="0"/>
                </a:moveTo>
                <a:lnTo>
                  <a:pt x="251475" y="0"/>
                </a:lnTo>
                <a:cubicBezTo>
                  <a:pt x="267206" y="0"/>
                  <a:pt x="279991" y="12599"/>
                  <a:pt x="280207" y="28301"/>
                </a:cubicBezTo>
                <a:lnTo>
                  <a:pt x="280207" y="36489"/>
                </a:lnTo>
                <a:lnTo>
                  <a:pt x="327758" y="36489"/>
                </a:lnTo>
                <a:cubicBezTo>
                  <a:pt x="340616" y="36446"/>
                  <a:pt x="351175" y="46746"/>
                  <a:pt x="351391" y="59618"/>
                </a:cubicBezTo>
                <a:lnTo>
                  <a:pt x="351391" y="270654"/>
                </a:lnTo>
                <a:cubicBezTo>
                  <a:pt x="351175" y="283640"/>
                  <a:pt x="340472" y="293984"/>
                  <a:pt x="327471" y="293783"/>
                </a:cubicBezTo>
                <a:lnTo>
                  <a:pt x="275682" y="293783"/>
                </a:lnTo>
                <a:lnTo>
                  <a:pt x="288468" y="315332"/>
                </a:lnTo>
                <a:cubicBezTo>
                  <a:pt x="294645" y="325330"/>
                  <a:pt x="292203" y="338382"/>
                  <a:pt x="282865" y="345500"/>
                </a:cubicBezTo>
                <a:lnTo>
                  <a:pt x="274748" y="351462"/>
                </a:lnTo>
                <a:cubicBezTo>
                  <a:pt x="271372" y="353983"/>
                  <a:pt x="267277" y="355341"/>
                  <a:pt x="263040" y="355341"/>
                </a:cubicBezTo>
                <a:cubicBezTo>
                  <a:pt x="261747" y="355485"/>
                  <a:pt x="260454" y="355485"/>
                  <a:pt x="259161" y="355341"/>
                </a:cubicBezTo>
                <a:cubicBezTo>
                  <a:pt x="253415" y="354156"/>
                  <a:pt x="248458" y="350607"/>
                  <a:pt x="245514" y="345572"/>
                </a:cubicBezTo>
                <a:lnTo>
                  <a:pt x="214627" y="294501"/>
                </a:lnTo>
                <a:lnTo>
                  <a:pt x="202990" y="294501"/>
                </a:lnTo>
                <a:lnTo>
                  <a:pt x="202990" y="330919"/>
                </a:lnTo>
                <a:cubicBezTo>
                  <a:pt x="202775" y="342196"/>
                  <a:pt x="193509" y="351189"/>
                  <a:pt x="182231" y="351031"/>
                </a:cubicBezTo>
                <a:lnTo>
                  <a:pt x="172535" y="351031"/>
                </a:lnTo>
                <a:cubicBezTo>
                  <a:pt x="161257" y="351189"/>
                  <a:pt x="151991" y="342196"/>
                  <a:pt x="151776" y="330919"/>
                </a:cubicBezTo>
                <a:lnTo>
                  <a:pt x="151776" y="294573"/>
                </a:lnTo>
                <a:lnTo>
                  <a:pt x="140139" y="294573"/>
                </a:lnTo>
                <a:lnTo>
                  <a:pt x="109252" y="345644"/>
                </a:lnTo>
                <a:cubicBezTo>
                  <a:pt x="106236" y="350658"/>
                  <a:pt x="101351" y="354199"/>
                  <a:pt x="95605" y="355413"/>
                </a:cubicBezTo>
                <a:cubicBezTo>
                  <a:pt x="90146" y="356469"/>
                  <a:pt x="84471" y="355190"/>
                  <a:pt x="80018" y="351893"/>
                </a:cubicBezTo>
                <a:lnTo>
                  <a:pt x="71973" y="345931"/>
                </a:lnTo>
                <a:cubicBezTo>
                  <a:pt x="62563" y="338827"/>
                  <a:pt x="60121" y="325725"/>
                  <a:pt x="66298" y="315691"/>
                </a:cubicBezTo>
                <a:lnTo>
                  <a:pt x="79084" y="294573"/>
                </a:lnTo>
                <a:lnTo>
                  <a:pt x="23919" y="294573"/>
                </a:lnTo>
                <a:cubicBezTo>
                  <a:pt x="10918" y="294774"/>
                  <a:pt x="215" y="284431"/>
                  <a:pt x="0" y="271444"/>
                </a:cubicBezTo>
                <a:lnTo>
                  <a:pt x="0" y="59618"/>
                </a:lnTo>
                <a:cubicBezTo>
                  <a:pt x="215" y="46632"/>
                  <a:pt x="10918" y="36288"/>
                  <a:pt x="23919" y="36489"/>
                </a:cubicBezTo>
                <a:lnTo>
                  <a:pt x="71542" y="36489"/>
                </a:lnTo>
                <a:lnTo>
                  <a:pt x="71542" y="28301"/>
                </a:lnTo>
                <a:cubicBezTo>
                  <a:pt x="71757" y="12764"/>
                  <a:pt x="84328" y="229"/>
                  <a:pt x="99843" y="0"/>
                </a:cubicBezTo>
                <a:close/>
              </a:path>
            </a:pathLst>
          </a:custGeom>
          <a:noFill/>
          <a:ln w="12700" cap="flat">
            <a:solidFill>
              <a:schemeClr val="accent3"/>
            </a:solidFill>
            <a:prstDash val="solid"/>
            <a:miter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FilmGrain trans="60000" grainSize="1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6577" y="-931"/>
            <a:ext cx="11845555" cy="6858594"/>
          </a:xfrm>
          <a:prstGeom prst="rect">
            <a:avLst/>
          </a:prstGeom>
        </p:spPr>
      </p:pic>
      <p:sp>
        <p:nvSpPr>
          <p:cNvPr id="50" name="矩形 49"/>
          <p:cNvSpPr/>
          <p:nvPr/>
        </p:nvSpPr>
        <p:spPr>
          <a:xfrm>
            <a:off x="-1" y="-931"/>
            <a:ext cx="471805" cy="68589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cs typeface="+mn-ea"/>
              <a:sym typeface="+mn-l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26894" y="2540"/>
            <a:ext cx="498699" cy="6857999"/>
            <a:chOff x="-26894" y="1268"/>
            <a:chExt cx="498699" cy="6870702"/>
          </a:xfrm>
        </p:grpSpPr>
        <p:sp>
          <p:nvSpPr>
            <p:cNvPr id="5" name="矩形 4"/>
            <p:cNvSpPr/>
            <p:nvPr/>
          </p:nvSpPr>
          <p:spPr>
            <a:xfrm rot="16200000">
              <a:off x="-1695212" y="1671080"/>
              <a:ext cx="3836829" cy="497205"/>
            </a:xfrm>
            <a:prstGeom prst="rect">
              <a:avLst/>
            </a:prstGeom>
            <a:blipFill rotWithShape="1">
              <a:blip r:embed="rId7">
                <a:alphaModFix amt="5000"/>
              </a:blip>
              <a:srcRect/>
              <a:stretch>
                <a:fillRect t="-248532" r="-3058" b="1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cs typeface="+mn-ea"/>
                <a:sym typeface="+mn-lt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 rot="16200000">
              <a:off x="-1295694" y="5105628"/>
              <a:ext cx="3035142" cy="497541"/>
            </a:xfrm>
            <a:prstGeom prst="rect">
              <a:avLst/>
            </a:prstGeom>
            <a:blipFill rotWithShape="1">
              <a:blip r:embed="rId7">
                <a:alphaModFix amt="5000"/>
              </a:blip>
              <a:srcRect/>
              <a:stretch>
                <a:fillRect l="-30279" t="-248063" r="-1" b="-231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cs typeface="+mn-ea"/>
                <a:sym typeface="+mn-lt"/>
              </a:endParaRPr>
            </a:p>
          </p:txBody>
        </p:sp>
      </p:grpSp>
      <p:sp>
        <p:nvSpPr>
          <p:cNvPr id="51" name="任意多边形 50"/>
          <p:cNvSpPr/>
          <p:nvPr/>
        </p:nvSpPr>
        <p:spPr>
          <a:xfrm>
            <a:off x="7559676" y="-930"/>
            <a:ext cx="4840605" cy="6858931"/>
          </a:xfrm>
          <a:custGeom>
            <a:avLst/>
            <a:gdLst>
              <a:gd name="connsiteX0" fmla="*/ 1820905 w 4840605"/>
              <a:gd name="connsiteY0" fmla="*/ 0 h 6858931"/>
              <a:gd name="connsiteX1" fmla="*/ 4840605 w 4840605"/>
              <a:gd name="connsiteY1" fmla="*/ 0 h 6858931"/>
              <a:gd name="connsiteX2" fmla="*/ 4840605 w 4840605"/>
              <a:gd name="connsiteY2" fmla="*/ 6858931 h 6858931"/>
              <a:gd name="connsiteX3" fmla="*/ 1642521 w 4840605"/>
              <a:gd name="connsiteY3" fmla="*/ 6858931 h 6858931"/>
              <a:gd name="connsiteX4" fmla="*/ 1580594 w 4840605"/>
              <a:gd name="connsiteY4" fmla="*/ 6810800 h 6858931"/>
              <a:gd name="connsiteX5" fmla="*/ 0 w 4840605"/>
              <a:gd name="connsiteY5" fmla="*/ 3495971 h 6858931"/>
              <a:gd name="connsiteX6" fmla="*/ 1744674 w 4840605"/>
              <a:gd name="connsiteY6" fmla="*/ 53614 h 6858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40605" h="6858931">
                <a:moveTo>
                  <a:pt x="1820905" y="0"/>
                </a:moveTo>
                <a:lnTo>
                  <a:pt x="4840605" y="0"/>
                </a:lnTo>
                <a:lnTo>
                  <a:pt x="4840605" y="6858931"/>
                </a:lnTo>
                <a:lnTo>
                  <a:pt x="1642521" y="6858931"/>
                </a:lnTo>
                <a:lnTo>
                  <a:pt x="1580594" y="6810800"/>
                </a:lnTo>
                <a:cubicBezTo>
                  <a:pt x="615286" y="6022892"/>
                  <a:pt x="0" y="4830497"/>
                  <a:pt x="0" y="3495971"/>
                </a:cubicBezTo>
                <a:cubicBezTo>
                  <a:pt x="0" y="2087305"/>
                  <a:pt x="685550" y="837001"/>
                  <a:pt x="1744674" y="53614"/>
                </a:cubicBezTo>
                <a:close/>
              </a:path>
            </a:pathLst>
          </a:custGeom>
          <a:pattFill prst="pct5">
            <a:fgClr>
              <a:schemeClr val="bg1"/>
            </a:fgClr>
            <a:bgClr>
              <a:schemeClr val="accent1"/>
            </a:bgClr>
          </a:pattFill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b="1">
              <a:cs typeface="+mn-ea"/>
              <a:sym typeface="+mn-lt"/>
            </a:endParaRPr>
          </a:p>
        </p:txBody>
      </p:sp>
      <p:sp>
        <p:nvSpPr>
          <p:cNvPr id="52" name="任意多边形 51"/>
          <p:cNvSpPr/>
          <p:nvPr/>
        </p:nvSpPr>
        <p:spPr>
          <a:xfrm>
            <a:off x="10268585" y="2292344"/>
            <a:ext cx="2131695" cy="4565656"/>
          </a:xfrm>
          <a:custGeom>
            <a:avLst/>
            <a:gdLst>
              <a:gd name="connsiteX0" fmla="*/ 2131695 w 2131695"/>
              <a:gd name="connsiteY0" fmla="*/ 0 h 4565656"/>
              <a:gd name="connsiteX1" fmla="*/ 2131695 w 2131695"/>
              <a:gd name="connsiteY1" fmla="*/ 4565656 h 4565656"/>
              <a:gd name="connsiteX2" fmla="*/ 183391 w 2131695"/>
              <a:gd name="connsiteY2" fmla="*/ 4565656 h 4565656"/>
              <a:gd name="connsiteX3" fmla="*/ 156117 w 2131695"/>
              <a:gd name="connsiteY3" fmla="*/ 4486736 h 4565656"/>
              <a:gd name="connsiteX4" fmla="*/ 0 w 2131695"/>
              <a:gd name="connsiteY4" fmla="*/ 3393129 h 4565656"/>
              <a:gd name="connsiteX5" fmla="*/ 2120845 w 2131695"/>
              <a:gd name="connsiteY5" fmla="*/ 4531 h 4565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31695" h="4565656">
                <a:moveTo>
                  <a:pt x="2131695" y="0"/>
                </a:moveTo>
                <a:lnTo>
                  <a:pt x="2131695" y="4565656"/>
                </a:lnTo>
                <a:lnTo>
                  <a:pt x="183391" y="4565656"/>
                </a:lnTo>
                <a:lnTo>
                  <a:pt x="156117" y="4486736"/>
                </a:lnTo>
                <a:cubicBezTo>
                  <a:pt x="54657" y="4141266"/>
                  <a:pt x="0" y="3773957"/>
                  <a:pt x="0" y="3393129"/>
                </a:cubicBezTo>
                <a:cubicBezTo>
                  <a:pt x="0" y="1869816"/>
                  <a:pt x="874513" y="562821"/>
                  <a:pt x="2120845" y="453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b="1">
              <a:cs typeface="+mn-ea"/>
              <a:sym typeface="+mn-lt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281305" y="407035"/>
            <a:ext cx="375285" cy="3898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cs typeface="+mn-ea"/>
              <a:sym typeface="+mn-lt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281305" y="1035685"/>
            <a:ext cx="375285" cy="3898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cs typeface="+mn-ea"/>
              <a:sym typeface="+mn-lt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281305" y="1645285"/>
            <a:ext cx="375285" cy="3898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cs typeface="+mn-ea"/>
              <a:sym typeface="+mn-lt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281305" y="2273935"/>
            <a:ext cx="375285" cy="3898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cs typeface="+mn-ea"/>
              <a:sym typeface="+mn-lt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281305" y="2921635"/>
            <a:ext cx="375285" cy="3898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cs typeface="+mn-ea"/>
              <a:sym typeface="+mn-lt"/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281305" y="3531235"/>
            <a:ext cx="375285" cy="3898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cs typeface="+mn-ea"/>
              <a:sym typeface="+mn-lt"/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281305" y="4140835"/>
            <a:ext cx="375285" cy="3898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cs typeface="+mn-ea"/>
              <a:sym typeface="+mn-lt"/>
            </a:endParaRPr>
          </a:p>
        </p:txBody>
      </p:sp>
      <p:sp>
        <p:nvSpPr>
          <p:cNvPr id="34" name="椭圆 33"/>
          <p:cNvSpPr/>
          <p:nvPr/>
        </p:nvSpPr>
        <p:spPr>
          <a:xfrm>
            <a:off x="281305" y="5426710"/>
            <a:ext cx="375285" cy="3898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>
              <a:cs typeface="+mn-ea"/>
              <a:sym typeface="+mn-lt"/>
            </a:endParaRPr>
          </a:p>
        </p:txBody>
      </p:sp>
      <p:sp>
        <p:nvSpPr>
          <p:cNvPr id="36" name="椭圆 35"/>
          <p:cNvSpPr/>
          <p:nvPr/>
        </p:nvSpPr>
        <p:spPr>
          <a:xfrm>
            <a:off x="281305" y="6026785"/>
            <a:ext cx="375285" cy="3898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cs typeface="+mn-ea"/>
              <a:sym typeface="+mn-lt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281305" y="4784090"/>
            <a:ext cx="375285" cy="3898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cs typeface="+mn-ea"/>
              <a:sym typeface="+mn-lt"/>
            </a:endParaRPr>
          </a:p>
        </p:txBody>
      </p:sp>
      <p:sp>
        <p:nvSpPr>
          <p:cNvPr id="41" name="椭圆 40"/>
          <p:cNvSpPr/>
          <p:nvPr/>
        </p:nvSpPr>
        <p:spPr>
          <a:xfrm>
            <a:off x="311785" y="443230"/>
            <a:ext cx="309880" cy="322580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1270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solidFill>
                <a:srgbClr val="EF0202"/>
              </a:solidFill>
              <a:cs typeface="+mn-ea"/>
              <a:sym typeface="+mn-lt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320040" y="1073150"/>
            <a:ext cx="309880" cy="322580"/>
          </a:xfrm>
          <a:prstGeom prst="ellipse">
            <a:avLst/>
          </a:prstGeom>
          <a:solidFill>
            <a:srgbClr val="E5E5E5"/>
          </a:solidFill>
          <a:ln>
            <a:noFill/>
          </a:ln>
          <a:effectLst>
            <a:outerShdw blurRad="1270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cs typeface="+mn-ea"/>
              <a:sym typeface="+mn-lt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316230" y="1684655"/>
            <a:ext cx="309880" cy="322580"/>
          </a:xfrm>
          <a:prstGeom prst="ellipse">
            <a:avLst/>
          </a:prstGeom>
          <a:solidFill>
            <a:srgbClr val="E2E2E2"/>
          </a:solidFill>
          <a:ln>
            <a:noFill/>
          </a:ln>
          <a:effectLst>
            <a:outerShdw blurRad="1270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cs typeface="+mn-ea"/>
              <a:sym typeface="+mn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318770" y="2309495"/>
            <a:ext cx="309880" cy="322580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1270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cs typeface="+mn-ea"/>
              <a:sym typeface="+mn-lt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315595" y="2955290"/>
            <a:ext cx="309880" cy="32258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1270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cs typeface="+mn-ea"/>
              <a:sym typeface="+mn-lt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315595" y="3566795"/>
            <a:ext cx="309880" cy="322580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1270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cs typeface="+mn-ea"/>
              <a:sym typeface="+mn-lt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314325" y="4178300"/>
            <a:ext cx="309880" cy="322580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1270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b="1">
              <a:cs typeface="+mn-ea"/>
              <a:sym typeface="+mn-lt"/>
            </a:endParaRPr>
          </a:p>
        </p:txBody>
      </p:sp>
      <p:sp>
        <p:nvSpPr>
          <p:cNvPr id="54" name="椭圆 53"/>
          <p:cNvSpPr/>
          <p:nvPr/>
        </p:nvSpPr>
        <p:spPr>
          <a:xfrm>
            <a:off x="313690" y="4818380"/>
            <a:ext cx="309880" cy="322580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1270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b="1">
              <a:cs typeface="+mn-ea"/>
              <a:sym typeface="+mn-lt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315595" y="5461635"/>
            <a:ext cx="309880" cy="322580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1270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cs typeface="+mn-ea"/>
              <a:sym typeface="+mn-lt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313690" y="6063615"/>
            <a:ext cx="309880" cy="322580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1270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b="1"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324168" y="1091248"/>
            <a:ext cx="290464" cy="307777"/>
          </a:xfrm>
          <a:prstGeom prst="rect">
            <a:avLst/>
          </a:prstGeom>
          <a:noFill/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zh-CN" sz="1400" b="1" dirty="0">
                <a:solidFill>
                  <a:schemeClr val="bg1"/>
                </a:solidFill>
                <a:cs typeface="+mn-ea"/>
                <a:sym typeface="+mn-lt"/>
              </a:rPr>
              <a:t>0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349568" y="1707833"/>
            <a:ext cx="290464" cy="307777"/>
          </a:xfrm>
          <a:prstGeom prst="rect">
            <a:avLst/>
          </a:prstGeom>
          <a:noFill/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zh-CN" sz="1400" b="1" dirty="0">
                <a:solidFill>
                  <a:schemeClr val="bg1"/>
                </a:solidFill>
                <a:cs typeface="+mn-ea"/>
                <a:sym typeface="+mn-lt"/>
              </a:rPr>
              <a:t>1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324168" y="2324418"/>
            <a:ext cx="290464" cy="307777"/>
          </a:xfrm>
          <a:prstGeom prst="rect">
            <a:avLst/>
          </a:prstGeom>
          <a:noFill/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zh-CN" sz="1400" b="1" dirty="0">
                <a:solidFill>
                  <a:schemeClr val="bg1"/>
                </a:solidFill>
                <a:cs typeface="+mn-ea"/>
                <a:sym typeface="+mn-lt"/>
              </a:rPr>
              <a:t>2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324168" y="3586798"/>
            <a:ext cx="290464" cy="307777"/>
          </a:xfrm>
          <a:prstGeom prst="rect">
            <a:avLst/>
          </a:prstGeom>
          <a:noFill/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zh-CN" sz="1400" b="1">
                <a:solidFill>
                  <a:schemeClr val="bg1"/>
                </a:solidFill>
                <a:cs typeface="+mn-ea"/>
                <a:sym typeface="+mn-lt"/>
              </a:rPr>
              <a:t>4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324168" y="4202748"/>
            <a:ext cx="290464" cy="307777"/>
          </a:xfrm>
          <a:prstGeom prst="rect">
            <a:avLst/>
          </a:prstGeom>
          <a:noFill/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zh-CN" sz="1400" b="1">
                <a:solidFill>
                  <a:schemeClr val="bg1"/>
                </a:solidFill>
                <a:cs typeface="+mn-ea"/>
                <a:sym typeface="+mn-lt"/>
              </a:rPr>
              <a:t>5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324168" y="4839018"/>
            <a:ext cx="290464" cy="307777"/>
          </a:xfrm>
          <a:prstGeom prst="rect">
            <a:avLst/>
          </a:prstGeom>
          <a:noFill/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zh-CN" sz="1400" b="1">
                <a:solidFill>
                  <a:schemeClr val="bg1"/>
                </a:solidFill>
                <a:cs typeface="+mn-ea"/>
                <a:sym typeface="+mn-lt"/>
              </a:rPr>
              <a:t>6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324168" y="5487353"/>
            <a:ext cx="290464" cy="307777"/>
          </a:xfrm>
          <a:prstGeom prst="rect">
            <a:avLst/>
          </a:prstGeom>
          <a:noFill/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zh-CN" sz="1400" b="1">
                <a:solidFill>
                  <a:schemeClr val="bg1"/>
                </a:solidFill>
                <a:cs typeface="+mn-ea"/>
                <a:sym typeface="+mn-lt"/>
              </a:rPr>
              <a:t>7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324168" y="2970848"/>
            <a:ext cx="290464" cy="307777"/>
          </a:xfrm>
          <a:prstGeom prst="rect">
            <a:avLst/>
          </a:prstGeom>
          <a:noFill/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zh-CN" sz="1400" b="1" dirty="0">
                <a:solidFill>
                  <a:schemeClr val="bg1"/>
                </a:solidFill>
                <a:cs typeface="+mn-ea"/>
                <a:sym typeface="+mn-lt"/>
              </a:rPr>
              <a:t>3</a:t>
            </a:r>
          </a:p>
        </p:txBody>
      </p:sp>
      <p:sp>
        <p:nvSpPr>
          <p:cNvPr id="62" name="文本框 61"/>
          <p:cNvSpPr txBox="1"/>
          <p:nvPr/>
        </p:nvSpPr>
        <p:spPr>
          <a:xfrm>
            <a:off x="2667635" y="3641725"/>
            <a:ext cx="2143125" cy="458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None/>
            </a:pPr>
            <a:r>
              <a:rPr lang="en-US" altLang="zh-CN" b="1" dirty="0">
                <a:solidFill>
                  <a:schemeClr val="accent1"/>
                </a:solidFill>
                <a:cs typeface="+mn-ea"/>
                <a:sym typeface="+mn-lt"/>
              </a:rPr>
              <a:t>Excellent results</a:t>
            </a:r>
          </a:p>
        </p:txBody>
      </p:sp>
      <p:sp>
        <p:nvSpPr>
          <p:cNvPr id="83" name="文本框 82"/>
          <p:cNvSpPr txBox="1"/>
          <p:nvPr/>
        </p:nvSpPr>
        <p:spPr>
          <a:xfrm>
            <a:off x="1651635" y="949325"/>
            <a:ext cx="6474460" cy="785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zh-CN" altLang="en-US" sz="4400" b="1" dirty="0">
                <a:solidFill>
                  <a:schemeClr val="accent1"/>
                </a:solidFill>
                <a:cs typeface="+mn-ea"/>
                <a:sym typeface="+mn-lt"/>
              </a:rPr>
              <a:t>20XX年学年总结</a:t>
            </a:r>
          </a:p>
        </p:txBody>
      </p:sp>
      <p:sp>
        <p:nvSpPr>
          <p:cNvPr id="84" name="椭圆 83"/>
          <p:cNvSpPr/>
          <p:nvPr/>
        </p:nvSpPr>
        <p:spPr>
          <a:xfrm>
            <a:off x="6420099" y="2671648"/>
            <a:ext cx="2220151" cy="202946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0" dist="2286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cs typeface="+mn-ea"/>
              <a:sym typeface="+mn-lt"/>
            </a:endParaRPr>
          </a:p>
        </p:txBody>
      </p:sp>
      <p:sp>
        <p:nvSpPr>
          <p:cNvPr id="85" name="椭圆 84"/>
          <p:cNvSpPr/>
          <p:nvPr/>
        </p:nvSpPr>
        <p:spPr>
          <a:xfrm>
            <a:off x="6316354" y="2326525"/>
            <a:ext cx="2399035" cy="2393315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cs typeface="+mn-ea"/>
              <a:sym typeface="+mn-lt"/>
            </a:endParaRPr>
          </a:p>
        </p:txBody>
      </p:sp>
      <p:sp>
        <p:nvSpPr>
          <p:cNvPr id="86" name="椭圆 85"/>
          <p:cNvSpPr/>
          <p:nvPr/>
        </p:nvSpPr>
        <p:spPr>
          <a:xfrm rot="16200000">
            <a:off x="6314440" y="2329815"/>
            <a:ext cx="2362835" cy="2357120"/>
          </a:xfrm>
          <a:prstGeom prst="ellipse">
            <a:avLst/>
          </a:prstGeom>
          <a:blipFill dpi="0" rotWithShape="1">
            <a:blip r:embed="rId7">
              <a:alphaModFix amt="24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88" name="文本框 87"/>
          <p:cNvSpPr txBox="1"/>
          <p:nvPr/>
        </p:nvSpPr>
        <p:spPr>
          <a:xfrm>
            <a:off x="6591935" y="4055745"/>
            <a:ext cx="18902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600">
                <a:solidFill>
                  <a:schemeClr val="accent1"/>
                </a:solidFill>
                <a:latin typeface="+mn-ea"/>
              </a:defRPr>
            </a:lvl1pPr>
          </a:lstStyle>
          <a:p>
            <a:r>
              <a:rPr lang="en-US" altLang="zh-CN" b="1" dirty="0">
                <a:latin typeface="+mn-lt"/>
                <a:cs typeface="+mn-ea"/>
                <a:sym typeface="+mn-lt"/>
              </a:rPr>
              <a:t>——</a:t>
            </a:r>
            <a:r>
              <a:rPr lang="zh-CN" altLang="en-US" b="1" dirty="0">
                <a:latin typeface="+mn-lt"/>
                <a:cs typeface="+mn-ea"/>
                <a:sym typeface="+mn-lt"/>
              </a:rPr>
              <a:t>优秀成果</a:t>
            </a:r>
            <a:r>
              <a:rPr lang="en-US" altLang="zh-CN" b="1" dirty="0">
                <a:latin typeface="+mn-lt"/>
                <a:cs typeface="+mn-ea"/>
                <a:sym typeface="+mn-lt"/>
              </a:rPr>
              <a:t>——</a:t>
            </a:r>
          </a:p>
        </p:txBody>
      </p:sp>
      <p:sp>
        <p:nvSpPr>
          <p:cNvPr id="90" name="文本框 89"/>
          <p:cNvSpPr txBox="1"/>
          <p:nvPr/>
        </p:nvSpPr>
        <p:spPr>
          <a:xfrm>
            <a:off x="6815455" y="2487295"/>
            <a:ext cx="1402080" cy="1568450"/>
          </a:xfrm>
          <a:prstGeom prst="rect">
            <a:avLst/>
          </a:prstGeom>
          <a:noFill/>
          <a:effectLst>
            <a:outerShdw blurRad="228600" dist="101600" dir="2700000" algn="tl" rotWithShape="0">
              <a:prstClr val="black">
                <a:alpha val="16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zh-CN" altLang="en-US" sz="9600" b="1">
                <a:solidFill>
                  <a:schemeClr val="accent1"/>
                </a:solidFill>
                <a:cs typeface="+mn-ea"/>
                <a:sym typeface="+mn-lt"/>
              </a:rPr>
              <a:t>叁</a:t>
            </a:r>
          </a:p>
        </p:txBody>
      </p:sp>
      <p:sp>
        <p:nvSpPr>
          <p:cNvPr id="91" name="文本框 90"/>
          <p:cNvSpPr txBox="1"/>
          <p:nvPr/>
        </p:nvSpPr>
        <p:spPr>
          <a:xfrm>
            <a:off x="1722120" y="3103245"/>
            <a:ext cx="40254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>
                <a:solidFill>
                  <a:schemeClr val="accent1"/>
                </a:solidFill>
                <a:cs typeface="+mn-ea"/>
                <a:sym typeface="+mn-lt"/>
              </a:rPr>
              <a:t>——</a:t>
            </a:r>
            <a:r>
              <a:rPr lang="zh-CN" altLang="en-US" sz="3600" b="1">
                <a:solidFill>
                  <a:schemeClr val="accent1"/>
                </a:solidFill>
                <a:cs typeface="+mn-ea"/>
                <a:sym typeface="+mn-lt"/>
              </a:rPr>
              <a:t>优秀成果</a:t>
            </a:r>
            <a:r>
              <a:rPr lang="en-US" altLang="zh-CN" sz="3600" b="1">
                <a:solidFill>
                  <a:schemeClr val="accent1"/>
                </a:solidFill>
                <a:cs typeface="+mn-ea"/>
                <a:sym typeface="+mn-lt"/>
              </a:rPr>
              <a:t>——</a:t>
            </a:r>
          </a:p>
        </p:txBody>
      </p:sp>
    </p:spTree>
    <p:custDataLst>
      <p:tags r:id="rId1"/>
    </p:custData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FilmGrain trans="60000" grainSize="1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6577" y="-931"/>
            <a:ext cx="11845555" cy="6858594"/>
          </a:xfrm>
          <a:prstGeom prst="rect">
            <a:avLst/>
          </a:prstGeom>
        </p:spPr>
      </p:pic>
      <p:sp>
        <p:nvSpPr>
          <p:cNvPr id="57" name="矩形 56"/>
          <p:cNvSpPr/>
          <p:nvPr/>
        </p:nvSpPr>
        <p:spPr>
          <a:xfrm>
            <a:off x="-1" y="-931"/>
            <a:ext cx="471805" cy="68589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52" name="组合 51"/>
          <p:cNvGrpSpPr/>
          <p:nvPr/>
        </p:nvGrpSpPr>
        <p:grpSpPr>
          <a:xfrm>
            <a:off x="-26894" y="0"/>
            <a:ext cx="498699" cy="6857999"/>
            <a:chOff x="-26894" y="1268"/>
            <a:chExt cx="498699" cy="6870702"/>
          </a:xfrm>
        </p:grpSpPr>
        <p:sp>
          <p:nvSpPr>
            <p:cNvPr id="55" name="矩形 54"/>
            <p:cNvSpPr/>
            <p:nvPr/>
          </p:nvSpPr>
          <p:spPr>
            <a:xfrm rot="16200000">
              <a:off x="-1695212" y="1671080"/>
              <a:ext cx="3836829" cy="497205"/>
            </a:xfrm>
            <a:prstGeom prst="rect">
              <a:avLst/>
            </a:prstGeom>
            <a:blipFill rotWithShape="1">
              <a:blip r:embed="rId7">
                <a:alphaModFix amt="5000"/>
              </a:blip>
              <a:srcRect/>
              <a:stretch>
                <a:fillRect t="-248532" r="-3058" b="1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6" name="矩形 55"/>
            <p:cNvSpPr/>
            <p:nvPr/>
          </p:nvSpPr>
          <p:spPr>
            <a:xfrm rot="16200000">
              <a:off x="-1295694" y="5105628"/>
              <a:ext cx="3035142" cy="497541"/>
            </a:xfrm>
            <a:prstGeom prst="rect">
              <a:avLst/>
            </a:prstGeom>
            <a:blipFill rotWithShape="1">
              <a:blip r:embed="rId7">
                <a:alphaModFix amt="5000"/>
              </a:blip>
              <a:srcRect/>
              <a:stretch>
                <a:fillRect l="-30279" t="-248063" r="-1" b="-231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9" name="椭圆 8"/>
          <p:cNvSpPr/>
          <p:nvPr/>
        </p:nvSpPr>
        <p:spPr>
          <a:xfrm>
            <a:off x="281305" y="407035"/>
            <a:ext cx="375285" cy="3898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281305" y="1035685"/>
            <a:ext cx="375285" cy="3898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281305" y="1645285"/>
            <a:ext cx="375285" cy="3898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281305" y="2273935"/>
            <a:ext cx="375285" cy="3898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281305" y="2921635"/>
            <a:ext cx="375285" cy="3898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281305" y="3531235"/>
            <a:ext cx="375285" cy="3898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281305" y="4140835"/>
            <a:ext cx="375285" cy="3898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4" name="椭圆 33"/>
          <p:cNvSpPr/>
          <p:nvPr/>
        </p:nvSpPr>
        <p:spPr>
          <a:xfrm>
            <a:off x="281305" y="5426710"/>
            <a:ext cx="375285" cy="3898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cs typeface="+mn-ea"/>
              <a:sym typeface="+mn-lt"/>
            </a:endParaRPr>
          </a:p>
        </p:txBody>
      </p:sp>
      <p:sp>
        <p:nvSpPr>
          <p:cNvPr id="36" name="椭圆 35"/>
          <p:cNvSpPr/>
          <p:nvPr/>
        </p:nvSpPr>
        <p:spPr>
          <a:xfrm>
            <a:off x="281305" y="6026785"/>
            <a:ext cx="375285" cy="3898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281305" y="4784090"/>
            <a:ext cx="375285" cy="3898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1" name="椭圆 40"/>
          <p:cNvSpPr/>
          <p:nvPr/>
        </p:nvSpPr>
        <p:spPr>
          <a:xfrm>
            <a:off x="311785" y="443230"/>
            <a:ext cx="309880" cy="322580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1270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EF0202"/>
              </a:solidFill>
              <a:cs typeface="+mn-ea"/>
              <a:sym typeface="+mn-lt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320040" y="1073150"/>
            <a:ext cx="309880" cy="322580"/>
          </a:xfrm>
          <a:prstGeom prst="ellipse">
            <a:avLst/>
          </a:prstGeom>
          <a:solidFill>
            <a:srgbClr val="E5E5E5"/>
          </a:solidFill>
          <a:ln>
            <a:noFill/>
          </a:ln>
          <a:effectLst>
            <a:outerShdw blurRad="1270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316230" y="1684655"/>
            <a:ext cx="309880" cy="322580"/>
          </a:xfrm>
          <a:prstGeom prst="ellipse">
            <a:avLst/>
          </a:prstGeom>
          <a:solidFill>
            <a:srgbClr val="E2E2E2"/>
          </a:solidFill>
          <a:ln>
            <a:noFill/>
          </a:ln>
          <a:effectLst>
            <a:outerShdw blurRad="1270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318770" y="2309495"/>
            <a:ext cx="309880" cy="322580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1270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315595" y="2955290"/>
            <a:ext cx="309880" cy="32258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1270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315595" y="3566795"/>
            <a:ext cx="309880" cy="322580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1270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314325" y="4178300"/>
            <a:ext cx="309880" cy="322580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1270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>
              <a:cs typeface="+mn-ea"/>
              <a:sym typeface="+mn-lt"/>
            </a:endParaRPr>
          </a:p>
        </p:txBody>
      </p:sp>
      <p:sp>
        <p:nvSpPr>
          <p:cNvPr id="54" name="椭圆 53"/>
          <p:cNvSpPr/>
          <p:nvPr/>
        </p:nvSpPr>
        <p:spPr>
          <a:xfrm>
            <a:off x="313690" y="4818380"/>
            <a:ext cx="309880" cy="322580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1270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>
              <a:cs typeface="+mn-ea"/>
              <a:sym typeface="+mn-lt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315595" y="5461635"/>
            <a:ext cx="309880" cy="322580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1270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313690" y="6063615"/>
            <a:ext cx="309880" cy="322580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1270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324168" y="1091248"/>
            <a:ext cx="290464" cy="307777"/>
          </a:xfrm>
          <a:prstGeom prst="rect">
            <a:avLst/>
          </a:prstGeom>
          <a:noFill/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0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349568" y="1707833"/>
            <a:ext cx="290464" cy="307777"/>
          </a:xfrm>
          <a:prstGeom prst="rect">
            <a:avLst/>
          </a:prstGeom>
          <a:noFill/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1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324168" y="2324418"/>
            <a:ext cx="290464" cy="307777"/>
          </a:xfrm>
          <a:prstGeom prst="rect">
            <a:avLst/>
          </a:prstGeom>
          <a:noFill/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2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324168" y="3586798"/>
            <a:ext cx="290464" cy="307777"/>
          </a:xfrm>
          <a:prstGeom prst="rect">
            <a:avLst/>
          </a:prstGeom>
          <a:noFill/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zh-CN" sz="1400">
                <a:solidFill>
                  <a:schemeClr val="bg1"/>
                </a:solidFill>
                <a:cs typeface="+mn-ea"/>
                <a:sym typeface="+mn-lt"/>
              </a:rPr>
              <a:t>4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324168" y="4202748"/>
            <a:ext cx="290464" cy="307777"/>
          </a:xfrm>
          <a:prstGeom prst="rect">
            <a:avLst/>
          </a:prstGeom>
          <a:noFill/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zh-CN" sz="1400">
                <a:solidFill>
                  <a:schemeClr val="bg1"/>
                </a:solidFill>
                <a:cs typeface="+mn-ea"/>
                <a:sym typeface="+mn-lt"/>
              </a:rPr>
              <a:t>5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324168" y="4839018"/>
            <a:ext cx="290464" cy="307777"/>
          </a:xfrm>
          <a:prstGeom prst="rect">
            <a:avLst/>
          </a:prstGeom>
          <a:noFill/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zh-CN" sz="1400">
                <a:solidFill>
                  <a:schemeClr val="bg1"/>
                </a:solidFill>
                <a:cs typeface="+mn-ea"/>
                <a:sym typeface="+mn-lt"/>
              </a:rPr>
              <a:t>6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324168" y="5487353"/>
            <a:ext cx="290464" cy="307777"/>
          </a:xfrm>
          <a:prstGeom prst="rect">
            <a:avLst/>
          </a:prstGeom>
          <a:noFill/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zh-CN" sz="1400">
                <a:solidFill>
                  <a:schemeClr val="bg1"/>
                </a:solidFill>
                <a:cs typeface="+mn-ea"/>
                <a:sym typeface="+mn-lt"/>
              </a:rPr>
              <a:t>7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324168" y="2970848"/>
            <a:ext cx="290464" cy="307777"/>
          </a:xfrm>
          <a:prstGeom prst="rect">
            <a:avLst/>
          </a:prstGeom>
          <a:noFill/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3</a:t>
            </a:r>
          </a:p>
        </p:txBody>
      </p:sp>
      <p:sp>
        <p:nvSpPr>
          <p:cNvPr id="3" name="圆角矩形 2"/>
          <p:cNvSpPr/>
          <p:nvPr/>
        </p:nvSpPr>
        <p:spPr>
          <a:xfrm>
            <a:off x="3149600" y="4339590"/>
            <a:ext cx="6530340" cy="501015"/>
          </a:xfrm>
          <a:prstGeom prst="roundRect">
            <a:avLst/>
          </a:prstGeom>
          <a:pattFill prst="dkUpDiag">
            <a:fgClr>
              <a:schemeClr val="bg1"/>
            </a:fgClr>
            <a:bgClr>
              <a:srgbClr val="F2F3F2"/>
            </a:bgClr>
          </a:pattFill>
          <a:ln w="3175" cmpd="sng">
            <a:solidFill>
              <a:schemeClr val="bg2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9" name="圆角矩形 38"/>
          <p:cNvSpPr/>
          <p:nvPr/>
        </p:nvSpPr>
        <p:spPr>
          <a:xfrm>
            <a:off x="3126740" y="2667635"/>
            <a:ext cx="2259965" cy="501015"/>
          </a:xfrm>
          <a:prstGeom prst="roundRect">
            <a:avLst/>
          </a:prstGeom>
          <a:pattFill prst="dkUpDiag">
            <a:fgClr>
              <a:schemeClr val="bg1"/>
            </a:fgClr>
            <a:bgClr>
              <a:srgbClr val="F2F3F2"/>
            </a:bgClr>
          </a:pattFill>
          <a:ln w="3175" cmpd="sng">
            <a:solidFill>
              <a:schemeClr val="bg2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5" name="圆角矩形 64"/>
          <p:cNvSpPr/>
          <p:nvPr/>
        </p:nvSpPr>
        <p:spPr>
          <a:xfrm>
            <a:off x="3088640" y="3514725"/>
            <a:ext cx="4125595" cy="501015"/>
          </a:xfrm>
          <a:prstGeom prst="roundRect">
            <a:avLst/>
          </a:prstGeom>
          <a:pattFill prst="dkUpDiag">
            <a:fgClr>
              <a:schemeClr val="bg1"/>
            </a:fgClr>
            <a:bgClr>
              <a:srgbClr val="F2F3F2"/>
            </a:bgClr>
          </a:pattFill>
          <a:ln w="3175" cmpd="sng">
            <a:solidFill>
              <a:schemeClr val="bg2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3799840" y="2682875"/>
            <a:ext cx="1252266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charset="0"/>
              <a:buNone/>
            </a:pPr>
            <a:r>
              <a:rPr lang="zh-CN" altLang="en-US" sz="1400" dirty="0">
                <a:solidFill>
                  <a:schemeClr val="accent2"/>
                </a:solidFill>
                <a:cs typeface="+mn-ea"/>
                <a:sym typeface="+mn-lt"/>
              </a:rPr>
              <a:t>活动PPT制作</a:t>
            </a:r>
          </a:p>
        </p:txBody>
      </p:sp>
      <p:sp>
        <p:nvSpPr>
          <p:cNvPr id="67" name="文本框 66"/>
          <p:cNvSpPr txBox="1"/>
          <p:nvPr/>
        </p:nvSpPr>
        <p:spPr>
          <a:xfrm>
            <a:off x="3799840" y="3529965"/>
            <a:ext cx="1082348" cy="385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charset="0"/>
              <a:buNone/>
            </a:pPr>
            <a:r>
              <a:rPr lang="zh-CN" altLang="en-US" sz="1400" dirty="0">
                <a:solidFill>
                  <a:schemeClr val="accent2"/>
                </a:solidFill>
                <a:cs typeface="+mn-ea"/>
                <a:sym typeface="+mn-lt"/>
              </a:rPr>
              <a:t>公众号数量</a:t>
            </a:r>
          </a:p>
        </p:txBody>
      </p:sp>
      <p:sp>
        <p:nvSpPr>
          <p:cNvPr id="72" name="文本框 71"/>
          <p:cNvSpPr txBox="1"/>
          <p:nvPr/>
        </p:nvSpPr>
        <p:spPr>
          <a:xfrm>
            <a:off x="3783330" y="4339590"/>
            <a:ext cx="1228221" cy="385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charset="0"/>
              <a:buNone/>
            </a:pPr>
            <a:r>
              <a:rPr lang="zh-CN" altLang="en-US" sz="1400" dirty="0">
                <a:solidFill>
                  <a:schemeClr val="accent2"/>
                </a:solidFill>
                <a:cs typeface="+mn-ea"/>
                <a:sym typeface="+mn-lt"/>
              </a:rPr>
              <a:t>官Q说说数量</a:t>
            </a:r>
          </a:p>
        </p:txBody>
      </p:sp>
      <p:sp>
        <p:nvSpPr>
          <p:cNvPr id="4" name="矩形 3"/>
          <p:cNvSpPr/>
          <p:nvPr/>
        </p:nvSpPr>
        <p:spPr>
          <a:xfrm>
            <a:off x="1669415" y="2360295"/>
            <a:ext cx="1498600" cy="27184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6" name="图片 5" descr="100015887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78510" y="2054860"/>
            <a:ext cx="3284855" cy="3239770"/>
          </a:xfrm>
          <a:prstGeom prst="rect">
            <a:avLst/>
          </a:prstGeom>
        </p:spPr>
      </p:pic>
      <p:sp>
        <p:nvSpPr>
          <p:cNvPr id="51" name="文本框 50"/>
          <p:cNvSpPr txBox="1"/>
          <p:nvPr/>
        </p:nvSpPr>
        <p:spPr>
          <a:xfrm>
            <a:off x="1598295" y="949325"/>
            <a:ext cx="99265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81C15"/>
                </a:solidFill>
                <a:cs typeface="+mn-ea"/>
                <a:sym typeface="+mn-lt"/>
              </a:rPr>
              <a:t>3.</a:t>
            </a:r>
            <a:r>
              <a:rPr lang="zh-CN" altLang="en-US" sz="3200" b="1" dirty="0">
                <a:solidFill>
                  <a:srgbClr val="081C15"/>
                </a:solidFill>
                <a:cs typeface="+mn-ea"/>
                <a:sym typeface="+mn-lt"/>
              </a:rPr>
              <a:t>优秀成果（本页数据需要手调）</a:t>
            </a:r>
            <a:r>
              <a:rPr lang="zh-CN" altLang="en-US" sz="2000" b="1" dirty="0">
                <a:solidFill>
                  <a:srgbClr val="2D6A4F"/>
                </a:solidFill>
                <a:cs typeface="+mn-ea"/>
                <a:sym typeface="+mn-lt"/>
              </a:rPr>
              <a:t>——</a:t>
            </a:r>
            <a:r>
              <a:rPr lang="en-US" altLang="zh-CN" sz="2000" b="1" dirty="0">
                <a:solidFill>
                  <a:srgbClr val="2D6A4F"/>
                </a:solidFill>
                <a:cs typeface="+mn-ea"/>
                <a:sym typeface="+mn-lt"/>
              </a:rPr>
              <a:t>20XX</a:t>
            </a:r>
            <a:r>
              <a:rPr lang="zh-CN" altLang="en-US" sz="2000" b="1" dirty="0">
                <a:solidFill>
                  <a:srgbClr val="2D6A4F"/>
                </a:solidFill>
                <a:cs typeface="+mn-ea"/>
                <a:sym typeface="+mn-lt"/>
              </a:rPr>
              <a:t>年我们取得什么成果？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1821815" y="1570990"/>
            <a:ext cx="6474460" cy="381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6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20XX</a:t>
            </a:r>
            <a:r>
              <a:rPr lang="zh-CN" altLang="en-US" sz="16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年我们在</a:t>
            </a:r>
            <a:r>
              <a:rPr lang="en-US" altLang="zh-CN" sz="16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XXX</a:t>
            </a:r>
            <a:r>
              <a:rPr lang="zh-CN" altLang="en-US" sz="16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等方面取得优秀的成果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5557520" y="2503170"/>
            <a:ext cx="65659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2D6A4F"/>
                </a:solidFill>
                <a:cs typeface="+mn-ea"/>
                <a:sym typeface="+mn-lt"/>
              </a:rPr>
              <a:t>5</a:t>
            </a:r>
            <a:endParaRPr lang="en-US" altLang="en-US" sz="4800" b="1" dirty="0">
              <a:solidFill>
                <a:srgbClr val="2D6A4F"/>
              </a:solidFill>
              <a:cs typeface="+mn-ea"/>
              <a:sym typeface="+mn-lt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6069330" y="2792095"/>
            <a:ext cx="6902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2D6A4F"/>
                </a:solidFill>
                <a:cs typeface="+mn-ea"/>
                <a:sym typeface="+mn-lt"/>
              </a:rPr>
              <a:t>次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7311390" y="3368040"/>
            <a:ext cx="91567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2D6A4F"/>
                </a:solidFill>
                <a:cs typeface="+mn-ea"/>
                <a:sym typeface="+mn-lt"/>
              </a:rPr>
              <a:t>12</a:t>
            </a:r>
            <a:endParaRPr lang="en-US" altLang="en-US" sz="4800" b="1" dirty="0">
              <a:solidFill>
                <a:srgbClr val="2D6A4F"/>
              </a:solidFill>
              <a:cs typeface="+mn-ea"/>
              <a:sym typeface="+mn-lt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8096885" y="3656965"/>
            <a:ext cx="6902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2D6A4F"/>
                </a:solidFill>
                <a:cs typeface="+mn-ea"/>
                <a:sym typeface="+mn-lt"/>
              </a:rPr>
              <a:t>篇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9768205" y="4169410"/>
            <a:ext cx="118872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4800" b="1" dirty="0">
                <a:solidFill>
                  <a:srgbClr val="2D6A4F"/>
                </a:solidFill>
                <a:cs typeface="+mn-ea"/>
                <a:sym typeface="+mn-lt"/>
              </a:rPr>
              <a:t>20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10707370" y="4458335"/>
            <a:ext cx="6902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2D6A4F"/>
                </a:solidFill>
                <a:cs typeface="+mn-ea"/>
                <a:sym typeface="+mn-lt"/>
              </a:rPr>
              <a:t>条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1580515" y="5401310"/>
            <a:ext cx="3977005" cy="738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Char char="l"/>
            </a:pPr>
            <a:r>
              <a:rPr lang="zh-CN" altLang="en-US" sz="1200" dirty="0">
                <a:solidFill>
                  <a:schemeClr val="accent1"/>
                </a:solidFill>
                <a:cs typeface="+mn-ea"/>
                <a:sym typeface="+mn-lt"/>
              </a:rPr>
              <a:t>请在此输入有关于工作的相关说明，以便于观众更好的理解，输入文字时可以直接复制，粘贴时请选择右键只保留文本。</a:t>
            </a:r>
          </a:p>
        </p:txBody>
      </p:sp>
      <p:cxnSp>
        <p:nvCxnSpPr>
          <p:cNvPr id="2" name="直接连接符 1"/>
          <p:cNvCxnSpPr/>
          <p:nvPr/>
        </p:nvCxnSpPr>
        <p:spPr>
          <a:xfrm>
            <a:off x="1708785" y="1623060"/>
            <a:ext cx="0" cy="474345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文本框 57">
            <a:extLst>
              <a:ext uri="{FF2B5EF4-FFF2-40B4-BE49-F238E27FC236}">
                <a16:creationId xmlns:a16="http://schemas.microsoft.com/office/drawing/2014/main" id="{EAD3FE37-EFF3-4723-866D-257AD0CAB00E}"/>
              </a:ext>
            </a:extLst>
          </p:cNvPr>
          <p:cNvSpPr txBox="1"/>
          <p:nvPr/>
        </p:nvSpPr>
        <p:spPr>
          <a:xfrm>
            <a:off x="5942045" y="5401310"/>
            <a:ext cx="3977005" cy="738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Char char="l"/>
            </a:pPr>
            <a:r>
              <a:rPr lang="zh-CN" altLang="en-US" sz="1200" dirty="0">
                <a:solidFill>
                  <a:schemeClr val="accent1"/>
                </a:solidFill>
                <a:cs typeface="+mn-ea"/>
                <a:sym typeface="+mn-lt"/>
              </a:rPr>
              <a:t>请在此输入有关于工作的相关说明，以便于观众更好的理解，输入文字时可以直接复制，粘贴时请选择右键只保留文本。</a:t>
            </a:r>
          </a:p>
        </p:txBody>
      </p:sp>
    </p:spTree>
    <p:custDataLst>
      <p:tags r:id="rId1"/>
    </p:custData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FilmGrain trans="60000" grainSize="1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6577" y="-931"/>
            <a:ext cx="11845555" cy="6858594"/>
          </a:xfrm>
          <a:prstGeom prst="rect">
            <a:avLst/>
          </a:prstGeom>
        </p:spPr>
      </p:pic>
      <p:graphicFrame>
        <p:nvGraphicFramePr>
          <p:cNvPr id="5" name="图表 4"/>
          <p:cNvGraphicFramePr/>
          <p:nvPr>
            <p:extLst>
              <p:ext uri="{D42A27DB-BD31-4B8C-83A1-F6EECF244321}">
                <p14:modId xmlns:p14="http://schemas.microsoft.com/office/powerpoint/2010/main" val="2413767506"/>
              </p:ext>
            </p:extLst>
          </p:nvPr>
        </p:nvGraphicFramePr>
        <p:xfrm>
          <a:off x="2921000" y="2310130"/>
          <a:ext cx="8752205" cy="28644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57" name="矩形 56"/>
          <p:cNvSpPr/>
          <p:nvPr/>
        </p:nvSpPr>
        <p:spPr>
          <a:xfrm>
            <a:off x="-1" y="-931"/>
            <a:ext cx="471805" cy="68589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52" name="组合 51"/>
          <p:cNvGrpSpPr/>
          <p:nvPr/>
        </p:nvGrpSpPr>
        <p:grpSpPr>
          <a:xfrm>
            <a:off x="-26894" y="0"/>
            <a:ext cx="498699" cy="6857999"/>
            <a:chOff x="-26894" y="1268"/>
            <a:chExt cx="498699" cy="6870702"/>
          </a:xfrm>
        </p:grpSpPr>
        <p:sp>
          <p:nvSpPr>
            <p:cNvPr id="55" name="矩形 54"/>
            <p:cNvSpPr/>
            <p:nvPr/>
          </p:nvSpPr>
          <p:spPr>
            <a:xfrm rot="16200000">
              <a:off x="-1695212" y="1671080"/>
              <a:ext cx="3836829" cy="497205"/>
            </a:xfrm>
            <a:prstGeom prst="rect">
              <a:avLst/>
            </a:prstGeom>
            <a:blipFill rotWithShape="1">
              <a:blip r:embed="rId8">
                <a:alphaModFix amt="5000"/>
              </a:blip>
              <a:srcRect/>
              <a:stretch>
                <a:fillRect t="-248532" r="-3058" b="1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6" name="矩形 55"/>
            <p:cNvSpPr/>
            <p:nvPr/>
          </p:nvSpPr>
          <p:spPr>
            <a:xfrm rot="16200000">
              <a:off x="-1295694" y="5105628"/>
              <a:ext cx="3035142" cy="497541"/>
            </a:xfrm>
            <a:prstGeom prst="rect">
              <a:avLst/>
            </a:prstGeom>
            <a:blipFill rotWithShape="1">
              <a:blip r:embed="rId8">
                <a:alphaModFix amt="5000"/>
              </a:blip>
              <a:srcRect/>
              <a:stretch>
                <a:fillRect l="-30279" t="-248063" r="-1" b="-231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9" name="椭圆 8"/>
          <p:cNvSpPr/>
          <p:nvPr/>
        </p:nvSpPr>
        <p:spPr>
          <a:xfrm>
            <a:off x="281305" y="407035"/>
            <a:ext cx="375285" cy="3898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281305" y="1035685"/>
            <a:ext cx="375285" cy="3898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281305" y="1645285"/>
            <a:ext cx="375285" cy="3898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281305" y="2273935"/>
            <a:ext cx="375285" cy="3898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281305" y="2921635"/>
            <a:ext cx="375285" cy="3898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281305" y="3531235"/>
            <a:ext cx="375285" cy="3898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281305" y="4140835"/>
            <a:ext cx="375285" cy="3898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4" name="椭圆 33"/>
          <p:cNvSpPr/>
          <p:nvPr/>
        </p:nvSpPr>
        <p:spPr>
          <a:xfrm>
            <a:off x="281305" y="5426710"/>
            <a:ext cx="375285" cy="3898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cs typeface="+mn-ea"/>
              <a:sym typeface="+mn-lt"/>
            </a:endParaRPr>
          </a:p>
        </p:txBody>
      </p:sp>
      <p:sp>
        <p:nvSpPr>
          <p:cNvPr id="36" name="椭圆 35"/>
          <p:cNvSpPr/>
          <p:nvPr/>
        </p:nvSpPr>
        <p:spPr>
          <a:xfrm>
            <a:off x="281305" y="6026785"/>
            <a:ext cx="375285" cy="3898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281305" y="4784090"/>
            <a:ext cx="375285" cy="3898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1" name="椭圆 40"/>
          <p:cNvSpPr/>
          <p:nvPr/>
        </p:nvSpPr>
        <p:spPr>
          <a:xfrm>
            <a:off x="311785" y="443230"/>
            <a:ext cx="309880" cy="322580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1270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EF0202"/>
              </a:solidFill>
              <a:cs typeface="+mn-ea"/>
              <a:sym typeface="+mn-lt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320040" y="1073150"/>
            <a:ext cx="309880" cy="322580"/>
          </a:xfrm>
          <a:prstGeom prst="ellipse">
            <a:avLst/>
          </a:prstGeom>
          <a:solidFill>
            <a:srgbClr val="E5E5E5"/>
          </a:solidFill>
          <a:ln>
            <a:noFill/>
          </a:ln>
          <a:effectLst>
            <a:outerShdw blurRad="1270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316230" y="1684655"/>
            <a:ext cx="309880" cy="322580"/>
          </a:xfrm>
          <a:prstGeom prst="ellipse">
            <a:avLst/>
          </a:prstGeom>
          <a:solidFill>
            <a:srgbClr val="E2E2E2"/>
          </a:solidFill>
          <a:ln>
            <a:noFill/>
          </a:ln>
          <a:effectLst>
            <a:outerShdw blurRad="1270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318770" y="2309495"/>
            <a:ext cx="309880" cy="322580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1270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315595" y="2955290"/>
            <a:ext cx="309880" cy="32258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1270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315595" y="3566795"/>
            <a:ext cx="309880" cy="322580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1270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314325" y="4178300"/>
            <a:ext cx="309880" cy="322580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1270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>
              <a:cs typeface="+mn-ea"/>
              <a:sym typeface="+mn-lt"/>
            </a:endParaRPr>
          </a:p>
        </p:txBody>
      </p:sp>
      <p:sp>
        <p:nvSpPr>
          <p:cNvPr id="54" name="椭圆 53"/>
          <p:cNvSpPr/>
          <p:nvPr/>
        </p:nvSpPr>
        <p:spPr>
          <a:xfrm>
            <a:off x="313690" y="4818380"/>
            <a:ext cx="309880" cy="322580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1270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>
              <a:cs typeface="+mn-ea"/>
              <a:sym typeface="+mn-lt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315595" y="5461635"/>
            <a:ext cx="309880" cy="322580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1270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313690" y="6063615"/>
            <a:ext cx="309880" cy="322580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1270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324168" y="1091248"/>
            <a:ext cx="290464" cy="307777"/>
          </a:xfrm>
          <a:prstGeom prst="rect">
            <a:avLst/>
          </a:prstGeom>
          <a:noFill/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0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349568" y="1707833"/>
            <a:ext cx="290464" cy="307777"/>
          </a:xfrm>
          <a:prstGeom prst="rect">
            <a:avLst/>
          </a:prstGeom>
          <a:noFill/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1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324168" y="2324418"/>
            <a:ext cx="290464" cy="307777"/>
          </a:xfrm>
          <a:prstGeom prst="rect">
            <a:avLst/>
          </a:prstGeom>
          <a:noFill/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2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324168" y="3586798"/>
            <a:ext cx="290464" cy="307777"/>
          </a:xfrm>
          <a:prstGeom prst="rect">
            <a:avLst/>
          </a:prstGeom>
          <a:noFill/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zh-CN" sz="1400">
                <a:solidFill>
                  <a:schemeClr val="bg1"/>
                </a:solidFill>
                <a:cs typeface="+mn-ea"/>
                <a:sym typeface="+mn-lt"/>
              </a:rPr>
              <a:t>4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324168" y="4202748"/>
            <a:ext cx="290464" cy="307777"/>
          </a:xfrm>
          <a:prstGeom prst="rect">
            <a:avLst/>
          </a:prstGeom>
          <a:noFill/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zh-CN" sz="1400">
                <a:solidFill>
                  <a:schemeClr val="bg1"/>
                </a:solidFill>
                <a:cs typeface="+mn-ea"/>
                <a:sym typeface="+mn-lt"/>
              </a:rPr>
              <a:t>5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324168" y="4839018"/>
            <a:ext cx="290464" cy="307777"/>
          </a:xfrm>
          <a:prstGeom prst="rect">
            <a:avLst/>
          </a:prstGeom>
          <a:noFill/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zh-CN" sz="1400">
                <a:solidFill>
                  <a:schemeClr val="bg1"/>
                </a:solidFill>
                <a:cs typeface="+mn-ea"/>
                <a:sym typeface="+mn-lt"/>
              </a:rPr>
              <a:t>6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324168" y="5487353"/>
            <a:ext cx="290464" cy="307777"/>
          </a:xfrm>
          <a:prstGeom prst="rect">
            <a:avLst/>
          </a:prstGeom>
          <a:noFill/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zh-CN" sz="1400">
                <a:solidFill>
                  <a:schemeClr val="bg1"/>
                </a:solidFill>
                <a:cs typeface="+mn-ea"/>
                <a:sym typeface="+mn-lt"/>
              </a:rPr>
              <a:t>7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324168" y="2970848"/>
            <a:ext cx="290464" cy="307777"/>
          </a:xfrm>
          <a:prstGeom prst="rect">
            <a:avLst/>
          </a:prstGeom>
          <a:noFill/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3</a:t>
            </a:r>
          </a:p>
        </p:txBody>
      </p:sp>
      <p:sp>
        <p:nvSpPr>
          <p:cNvPr id="53" name="文本框 52"/>
          <p:cNvSpPr txBox="1"/>
          <p:nvPr/>
        </p:nvSpPr>
        <p:spPr>
          <a:xfrm>
            <a:off x="3799840" y="2632075"/>
            <a:ext cx="1252266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None/>
            </a:pPr>
            <a:r>
              <a:rPr lang="zh-CN" altLang="en-US" sz="1400" dirty="0">
                <a:solidFill>
                  <a:schemeClr val="accent2"/>
                </a:solidFill>
                <a:cs typeface="+mn-ea"/>
                <a:sym typeface="+mn-lt"/>
              </a:rPr>
              <a:t>活动</a:t>
            </a:r>
            <a:r>
              <a:rPr lang="en-US" sz="1400" dirty="0">
                <a:solidFill>
                  <a:schemeClr val="accent2"/>
                </a:solidFill>
                <a:cs typeface="+mn-ea"/>
                <a:sym typeface="+mn-lt"/>
              </a:rPr>
              <a:t>PPT</a:t>
            </a:r>
            <a:r>
              <a:rPr lang="zh-CN" altLang="en-US" sz="1400" dirty="0">
                <a:solidFill>
                  <a:schemeClr val="accent2"/>
                </a:solidFill>
                <a:cs typeface="+mn-ea"/>
                <a:sym typeface="+mn-lt"/>
              </a:rPr>
              <a:t>制作</a:t>
            </a:r>
          </a:p>
        </p:txBody>
      </p:sp>
      <p:sp>
        <p:nvSpPr>
          <p:cNvPr id="67" name="文本框 66"/>
          <p:cNvSpPr txBox="1"/>
          <p:nvPr/>
        </p:nvSpPr>
        <p:spPr>
          <a:xfrm>
            <a:off x="3799840" y="3469005"/>
            <a:ext cx="1082348" cy="385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charset="0"/>
              <a:buNone/>
            </a:pPr>
            <a:r>
              <a:rPr lang="zh-CN" altLang="en-US" sz="1400" dirty="0">
                <a:solidFill>
                  <a:schemeClr val="accent2"/>
                </a:solidFill>
                <a:cs typeface="+mn-ea"/>
                <a:sym typeface="+mn-lt"/>
              </a:rPr>
              <a:t>公众号数量</a:t>
            </a:r>
          </a:p>
        </p:txBody>
      </p:sp>
      <p:sp>
        <p:nvSpPr>
          <p:cNvPr id="72" name="文本框 71"/>
          <p:cNvSpPr txBox="1"/>
          <p:nvPr/>
        </p:nvSpPr>
        <p:spPr>
          <a:xfrm>
            <a:off x="3799205" y="4359275"/>
            <a:ext cx="1228221" cy="385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charset="0"/>
              <a:buNone/>
            </a:pPr>
            <a:r>
              <a:rPr lang="zh-CN" altLang="en-US" sz="1400" dirty="0">
                <a:solidFill>
                  <a:schemeClr val="accent2"/>
                </a:solidFill>
                <a:cs typeface="+mn-ea"/>
                <a:sym typeface="+mn-lt"/>
              </a:rPr>
              <a:t>官Q说说数量</a:t>
            </a:r>
          </a:p>
        </p:txBody>
      </p:sp>
      <p:sp>
        <p:nvSpPr>
          <p:cNvPr id="4" name="矩形 3"/>
          <p:cNvSpPr/>
          <p:nvPr/>
        </p:nvSpPr>
        <p:spPr>
          <a:xfrm>
            <a:off x="1669415" y="2360295"/>
            <a:ext cx="1498600" cy="27184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6" name="图片 5" descr="100015887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78510" y="2054860"/>
            <a:ext cx="3284855" cy="3239770"/>
          </a:xfrm>
          <a:prstGeom prst="rect">
            <a:avLst/>
          </a:prstGeom>
        </p:spPr>
      </p:pic>
      <p:sp>
        <p:nvSpPr>
          <p:cNvPr id="51" name="文本框 50"/>
          <p:cNvSpPr txBox="1"/>
          <p:nvPr/>
        </p:nvSpPr>
        <p:spPr>
          <a:xfrm>
            <a:off x="1598294" y="949325"/>
            <a:ext cx="102441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81C15"/>
                </a:solidFill>
                <a:cs typeface="+mn-ea"/>
                <a:sym typeface="+mn-lt"/>
              </a:rPr>
              <a:t>3.</a:t>
            </a:r>
            <a:r>
              <a:rPr lang="zh-CN" altLang="en-US" sz="3200" b="1" dirty="0">
                <a:solidFill>
                  <a:srgbClr val="081C15"/>
                </a:solidFill>
                <a:cs typeface="+mn-ea"/>
                <a:sym typeface="+mn-lt"/>
              </a:rPr>
              <a:t>优秀成果（本页数据可编辑）</a:t>
            </a:r>
            <a:r>
              <a:rPr lang="zh-CN" altLang="en-US" sz="2000" b="1" dirty="0">
                <a:solidFill>
                  <a:srgbClr val="2D6A4F"/>
                </a:solidFill>
                <a:cs typeface="+mn-ea"/>
                <a:sym typeface="+mn-lt"/>
              </a:rPr>
              <a:t>——</a:t>
            </a:r>
            <a:r>
              <a:rPr lang="en-US" altLang="zh-CN" sz="2000" b="1" dirty="0">
                <a:solidFill>
                  <a:srgbClr val="2D6A4F"/>
                </a:solidFill>
                <a:cs typeface="+mn-ea"/>
                <a:sym typeface="+mn-lt"/>
              </a:rPr>
              <a:t>20XX</a:t>
            </a:r>
            <a:r>
              <a:rPr lang="zh-CN" altLang="en-US" sz="2000" b="1" dirty="0">
                <a:solidFill>
                  <a:srgbClr val="2D6A4F"/>
                </a:solidFill>
                <a:cs typeface="+mn-ea"/>
                <a:sym typeface="+mn-lt"/>
              </a:rPr>
              <a:t>年我们取得什么成果？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1821815" y="1570990"/>
            <a:ext cx="6474460" cy="381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6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20XX</a:t>
            </a:r>
            <a:r>
              <a:rPr lang="zh-CN" altLang="en-US" sz="16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年我们在</a:t>
            </a:r>
            <a:r>
              <a:rPr lang="en-US" altLang="zh-CN" sz="16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XXX</a:t>
            </a:r>
            <a:r>
              <a:rPr lang="zh-CN" altLang="en-US" sz="16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等方面取得优秀的成果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5679122" y="2714625"/>
            <a:ext cx="6902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2D6A4F"/>
                </a:solidFill>
                <a:cs typeface="+mn-ea"/>
                <a:sym typeface="+mn-lt"/>
              </a:rPr>
              <a:t>次</a:t>
            </a:r>
            <a:endParaRPr lang="en-US" altLang="zh-CN" sz="2400" dirty="0">
              <a:solidFill>
                <a:srgbClr val="2D6A4F"/>
              </a:solidFill>
              <a:cs typeface="+mn-ea"/>
              <a:sym typeface="+mn-lt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7086983" y="3521710"/>
            <a:ext cx="6902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2D6A4F"/>
                </a:solidFill>
                <a:cs typeface="+mn-ea"/>
                <a:sym typeface="+mn-lt"/>
              </a:rPr>
              <a:t>篇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9315925" y="4429443"/>
            <a:ext cx="6902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2D6A4F"/>
                </a:solidFill>
                <a:cs typeface="+mn-ea"/>
                <a:sym typeface="+mn-lt"/>
              </a:rPr>
              <a:t>条</a:t>
            </a:r>
          </a:p>
        </p:txBody>
      </p:sp>
      <p:cxnSp>
        <p:nvCxnSpPr>
          <p:cNvPr id="2" name="直接连接符 1"/>
          <p:cNvCxnSpPr/>
          <p:nvPr/>
        </p:nvCxnSpPr>
        <p:spPr>
          <a:xfrm>
            <a:off x="1708785" y="1623060"/>
            <a:ext cx="0" cy="474345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文本框 47">
            <a:extLst>
              <a:ext uri="{FF2B5EF4-FFF2-40B4-BE49-F238E27FC236}">
                <a16:creationId xmlns:a16="http://schemas.microsoft.com/office/drawing/2014/main" id="{67528184-DCD9-4FBD-8AA8-030F4FC1433E}"/>
              </a:ext>
            </a:extLst>
          </p:cNvPr>
          <p:cNvSpPr txBox="1"/>
          <p:nvPr/>
        </p:nvSpPr>
        <p:spPr>
          <a:xfrm>
            <a:off x="1580515" y="5401310"/>
            <a:ext cx="3977005" cy="738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Char char="l"/>
            </a:pPr>
            <a:r>
              <a:rPr lang="zh-CN" altLang="en-US" sz="1200" dirty="0">
                <a:solidFill>
                  <a:schemeClr val="accent1"/>
                </a:solidFill>
                <a:cs typeface="+mn-ea"/>
                <a:sym typeface="+mn-lt"/>
              </a:rPr>
              <a:t>请在此输入有关于工作的相关说明，以便于观众更好的理解，输入文字时可以直接复制，粘贴时请选择右键只保留文本。</a:t>
            </a:r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1ED972A3-3E71-4262-8FFA-274DB9D14D72}"/>
              </a:ext>
            </a:extLst>
          </p:cNvPr>
          <p:cNvSpPr txBox="1"/>
          <p:nvPr/>
        </p:nvSpPr>
        <p:spPr>
          <a:xfrm>
            <a:off x="5942045" y="5401310"/>
            <a:ext cx="3977005" cy="738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Char char="l"/>
            </a:pPr>
            <a:r>
              <a:rPr lang="zh-CN" altLang="en-US" sz="1200" dirty="0">
                <a:solidFill>
                  <a:schemeClr val="accent1"/>
                </a:solidFill>
                <a:cs typeface="+mn-ea"/>
                <a:sym typeface="+mn-lt"/>
              </a:rPr>
              <a:t>请在此输入有关于工作的相关说明，以便于观众更好的理解，输入文字时可以直接复制，粘贴时请选择右键只保留文本。</a:t>
            </a:r>
          </a:p>
        </p:txBody>
      </p:sp>
    </p:spTree>
    <p:custDataLst>
      <p:tags r:id="rId1"/>
    </p:custData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FilmGrain trans="60000" grainSize="1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9752" y="-296"/>
            <a:ext cx="11845555" cy="6858594"/>
          </a:xfrm>
          <a:prstGeom prst="rect">
            <a:avLst/>
          </a:prstGeom>
        </p:spPr>
      </p:pic>
      <p:sp>
        <p:nvSpPr>
          <p:cNvPr id="53" name="矩形 52"/>
          <p:cNvSpPr/>
          <p:nvPr/>
        </p:nvSpPr>
        <p:spPr>
          <a:xfrm>
            <a:off x="-1" y="-931"/>
            <a:ext cx="471805" cy="68589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49" name="组合 48"/>
          <p:cNvGrpSpPr/>
          <p:nvPr/>
        </p:nvGrpSpPr>
        <p:grpSpPr>
          <a:xfrm>
            <a:off x="-26894" y="0"/>
            <a:ext cx="498699" cy="6857999"/>
            <a:chOff x="-26894" y="1268"/>
            <a:chExt cx="498699" cy="6870702"/>
          </a:xfrm>
        </p:grpSpPr>
        <p:sp>
          <p:nvSpPr>
            <p:cNvPr id="50" name="矩形 49"/>
            <p:cNvSpPr/>
            <p:nvPr/>
          </p:nvSpPr>
          <p:spPr>
            <a:xfrm rot="16200000">
              <a:off x="-1695212" y="1671080"/>
              <a:ext cx="3836829" cy="497205"/>
            </a:xfrm>
            <a:prstGeom prst="rect">
              <a:avLst/>
            </a:prstGeom>
            <a:blipFill rotWithShape="1">
              <a:blip r:embed="rId7">
                <a:alphaModFix amt="5000"/>
              </a:blip>
              <a:srcRect/>
              <a:stretch>
                <a:fillRect t="-248532" r="-3058" b="1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2" name="矩形 51"/>
            <p:cNvSpPr/>
            <p:nvPr/>
          </p:nvSpPr>
          <p:spPr>
            <a:xfrm rot="16200000">
              <a:off x="-1295694" y="5105628"/>
              <a:ext cx="3035142" cy="497541"/>
            </a:xfrm>
            <a:prstGeom prst="rect">
              <a:avLst/>
            </a:prstGeom>
            <a:blipFill rotWithShape="1">
              <a:blip r:embed="rId7">
                <a:alphaModFix amt="5000"/>
              </a:blip>
              <a:srcRect/>
              <a:stretch>
                <a:fillRect l="-30279" t="-248063" r="-1" b="-231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9" name="椭圆 8"/>
          <p:cNvSpPr/>
          <p:nvPr/>
        </p:nvSpPr>
        <p:spPr>
          <a:xfrm>
            <a:off x="281305" y="407035"/>
            <a:ext cx="375285" cy="3898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281305" y="1035685"/>
            <a:ext cx="375285" cy="3898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281305" y="1645285"/>
            <a:ext cx="375285" cy="3898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281305" y="2273935"/>
            <a:ext cx="375285" cy="3898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281305" y="2921635"/>
            <a:ext cx="375285" cy="3898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281305" y="3531235"/>
            <a:ext cx="375285" cy="3898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281305" y="4140835"/>
            <a:ext cx="375285" cy="3898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4" name="椭圆 33"/>
          <p:cNvSpPr/>
          <p:nvPr/>
        </p:nvSpPr>
        <p:spPr>
          <a:xfrm>
            <a:off x="281305" y="5426710"/>
            <a:ext cx="375285" cy="3898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cs typeface="+mn-ea"/>
              <a:sym typeface="+mn-lt"/>
            </a:endParaRPr>
          </a:p>
        </p:txBody>
      </p:sp>
      <p:sp>
        <p:nvSpPr>
          <p:cNvPr id="36" name="椭圆 35"/>
          <p:cNvSpPr/>
          <p:nvPr/>
        </p:nvSpPr>
        <p:spPr>
          <a:xfrm>
            <a:off x="281305" y="6026785"/>
            <a:ext cx="375285" cy="3898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281305" y="4784090"/>
            <a:ext cx="375285" cy="3898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1" name="椭圆 40"/>
          <p:cNvSpPr/>
          <p:nvPr/>
        </p:nvSpPr>
        <p:spPr>
          <a:xfrm>
            <a:off x="311785" y="443230"/>
            <a:ext cx="309880" cy="322580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1270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EF0202"/>
              </a:solidFill>
              <a:cs typeface="+mn-ea"/>
              <a:sym typeface="+mn-lt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320040" y="1073150"/>
            <a:ext cx="309880" cy="322580"/>
          </a:xfrm>
          <a:prstGeom prst="ellipse">
            <a:avLst/>
          </a:prstGeom>
          <a:solidFill>
            <a:srgbClr val="E5E5E5"/>
          </a:solidFill>
          <a:ln>
            <a:noFill/>
          </a:ln>
          <a:effectLst>
            <a:outerShdw blurRad="1270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316230" y="1684655"/>
            <a:ext cx="309880" cy="322580"/>
          </a:xfrm>
          <a:prstGeom prst="ellipse">
            <a:avLst/>
          </a:prstGeom>
          <a:solidFill>
            <a:srgbClr val="E2E2E2"/>
          </a:solidFill>
          <a:ln>
            <a:noFill/>
          </a:ln>
          <a:effectLst>
            <a:outerShdw blurRad="1270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318770" y="2309495"/>
            <a:ext cx="309880" cy="322580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1270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315595" y="2955290"/>
            <a:ext cx="309880" cy="32258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1270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315595" y="3566795"/>
            <a:ext cx="309880" cy="322580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1270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314325" y="4178300"/>
            <a:ext cx="309880" cy="322580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1270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>
              <a:cs typeface="+mn-ea"/>
              <a:sym typeface="+mn-lt"/>
            </a:endParaRPr>
          </a:p>
        </p:txBody>
      </p:sp>
      <p:sp>
        <p:nvSpPr>
          <p:cNvPr id="54" name="椭圆 53"/>
          <p:cNvSpPr/>
          <p:nvPr/>
        </p:nvSpPr>
        <p:spPr>
          <a:xfrm>
            <a:off x="313690" y="4818380"/>
            <a:ext cx="309880" cy="322580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1270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>
              <a:cs typeface="+mn-ea"/>
              <a:sym typeface="+mn-lt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315595" y="5461635"/>
            <a:ext cx="309880" cy="322580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1270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313690" y="6063615"/>
            <a:ext cx="309880" cy="322580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1270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324168" y="1091248"/>
            <a:ext cx="290464" cy="307777"/>
          </a:xfrm>
          <a:prstGeom prst="rect">
            <a:avLst/>
          </a:prstGeom>
          <a:noFill/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0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349568" y="1707833"/>
            <a:ext cx="290464" cy="307777"/>
          </a:xfrm>
          <a:prstGeom prst="rect">
            <a:avLst/>
          </a:prstGeom>
          <a:noFill/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1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324168" y="2324418"/>
            <a:ext cx="290464" cy="307777"/>
          </a:xfrm>
          <a:prstGeom prst="rect">
            <a:avLst/>
          </a:prstGeom>
          <a:noFill/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2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324168" y="3586798"/>
            <a:ext cx="290464" cy="307777"/>
          </a:xfrm>
          <a:prstGeom prst="rect">
            <a:avLst/>
          </a:prstGeom>
          <a:noFill/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zh-CN" sz="1400">
                <a:solidFill>
                  <a:schemeClr val="bg1"/>
                </a:solidFill>
                <a:cs typeface="+mn-ea"/>
                <a:sym typeface="+mn-lt"/>
              </a:rPr>
              <a:t>4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324168" y="4202748"/>
            <a:ext cx="290464" cy="307777"/>
          </a:xfrm>
          <a:prstGeom prst="rect">
            <a:avLst/>
          </a:prstGeom>
          <a:noFill/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zh-CN" sz="1400">
                <a:solidFill>
                  <a:schemeClr val="bg1"/>
                </a:solidFill>
                <a:cs typeface="+mn-ea"/>
                <a:sym typeface="+mn-lt"/>
              </a:rPr>
              <a:t>5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324168" y="4839018"/>
            <a:ext cx="290464" cy="307777"/>
          </a:xfrm>
          <a:prstGeom prst="rect">
            <a:avLst/>
          </a:prstGeom>
          <a:noFill/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zh-CN" sz="1400">
                <a:solidFill>
                  <a:schemeClr val="bg1"/>
                </a:solidFill>
                <a:cs typeface="+mn-ea"/>
                <a:sym typeface="+mn-lt"/>
              </a:rPr>
              <a:t>6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324168" y="5487353"/>
            <a:ext cx="290464" cy="307777"/>
          </a:xfrm>
          <a:prstGeom prst="rect">
            <a:avLst/>
          </a:prstGeom>
          <a:noFill/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zh-CN" sz="1400">
                <a:solidFill>
                  <a:schemeClr val="bg1"/>
                </a:solidFill>
                <a:cs typeface="+mn-ea"/>
                <a:sym typeface="+mn-lt"/>
              </a:rPr>
              <a:t>7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324168" y="2970848"/>
            <a:ext cx="290464" cy="307777"/>
          </a:xfrm>
          <a:prstGeom prst="rect">
            <a:avLst/>
          </a:prstGeom>
          <a:noFill/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3</a:t>
            </a:r>
          </a:p>
        </p:txBody>
      </p:sp>
      <p:sp>
        <p:nvSpPr>
          <p:cNvPr id="3" name="圆角矩形 2"/>
          <p:cNvSpPr/>
          <p:nvPr/>
        </p:nvSpPr>
        <p:spPr>
          <a:xfrm>
            <a:off x="3149600" y="4144010"/>
            <a:ext cx="7099300" cy="501015"/>
          </a:xfrm>
          <a:prstGeom prst="roundRect">
            <a:avLst/>
          </a:prstGeom>
          <a:pattFill prst="dkUpDiag">
            <a:fgClr>
              <a:schemeClr val="bg1"/>
            </a:fgClr>
            <a:bgClr>
              <a:srgbClr val="F2F3F2"/>
            </a:bgClr>
          </a:pattFill>
          <a:ln w="3175" cmpd="sng">
            <a:solidFill>
              <a:schemeClr val="bg2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2" name="文本框 71"/>
          <p:cNvSpPr txBox="1"/>
          <p:nvPr/>
        </p:nvSpPr>
        <p:spPr>
          <a:xfrm>
            <a:off x="3552190" y="4171950"/>
            <a:ext cx="1720343" cy="3944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charset="0"/>
              <a:buNone/>
            </a:pPr>
            <a:r>
              <a:rPr lang="en-US" sz="1400" dirty="0">
                <a:solidFill>
                  <a:schemeClr val="accent2"/>
                </a:solidFill>
                <a:cs typeface="+mn-ea"/>
                <a:sym typeface="+mn-lt"/>
              </a:rPr>
              <a:t>20XX</a:t>
            </a:r>
            <a:r>
              <a:rPr lang="zh-CN" altLang="en-US" sz="1400" dirty="0">
                <a:solidFill>
                  <a:schemeClr val="accent2"/>
                </a:solidFill>
                <a:cs typeface="+mn-ea"/>
                <a:sym typeface="+mn-lt"/>
              </a:rPr>
              <a:t>年任务完成量</a:t>
            </a:r>
          </a:p>
        </p:txBody>
      </p:sp>
      <p:sp>
        <p:nvSpPr>
          <p:cNvPr id="4" name="矩形 3"/>
          <p:cNvSpPr/>
          <p:nvPr/>
        </p:nvSpPr>
        <p:spPr>
          <a:xfrm>
            <a:off x="1669415" y="2360295"/>
            <a:ext cx="1498600" cy="27184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6" name="图片 5" descr="10001588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5970" y="2067560"/>
            <a:ext cx="3284855" cy="3239770"/>
          </a:xfrm>
          <a:prstGeom prst="rect">
            <a:avLst/>
          </a:prstGeom>
        </p:spPr>
      </p:pic>
      <p:sp>
        <p:nvSpPr>
          <p:cNvPr id="51" name="文本框 50"/>
          <p:cNvSpPr txBox="1"/>
          <p:nvPr/>
        </p:nvSpPr>
        <p:spPr>
          <a:xfrm>
            <a:off x="1598295" y="949325"/>
            <a:ext cx="97177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081C15"/>
                </a:solidFill>
                <a:cs typeface="+mn-ea"/>
                <a:sym typeface="+mn-lt"/>
              </a:rPr>
              <a:t>3.</a:t>
            </a:r>
            <a:r>
              <a:rPr lang="zh-CN" altLang="en-US" sz="3200" dirty="0">
                <a:solidFill>
                  <a:srgbClr val="081C15"/>
                </a:solidFill>
                <a:cs typeface="+mn-ea"/>
                <a:sym typeface="+mn-lt"/>
              </a:rPr>
              <a:t>优秀成果（本页线条需要手调）</a:t>
            </a:r>
            <a:r>
              <a:rPr lang="zh-CN" altLang="en-US" sz="2000" dirty="0">
                <a:solidFill>
                  <a:srgbClr val="2D6A4F"/>
                </a:solidFill>
                <a:cs typeface="+mn-ea"/>
                <a:sym typeface="+mn-lt"/>
              </a:rPr>
              <a:t>——</a:t>
            </a:r>
            <a:r>
              <a:rPr lang="en-US" altLang="zh-CN" sz="2000" dirty="0">
                <a:solidFill>
                  <a:srgbClr val="2D6A4F"/>
                </a:solidFill>
                <a:cs typeface="+mn-ea"/>
                <a:sym typeface="+mn-lt"/>
              </a:rPr>
              <a:t>20XX</a:t>
            </a:r>
            <a:r>
              <a:rPr lang="zh-CN" altLang="en-US" sz="2000" dirty="0">
                <a:solidFill>
                  <a:srgbClr val="2D6A4F"/>
                </a:solidFill>
                <a:cs typeface="+mn-ea"/>
                <a:sym typeface="+mn-lt"/>
              </a:rPr>
              <a:t>年我们取得什么成果？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8563610" y="3036570"/>
            <a:ext cx="152082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6000" b="1" dirty="0">
                <a:solidFill>
                  <a:srgbClr val="2D6A4F"/>
                </a:solidFill>
                <a:cs typeface="+mn-ea"/>
                <a:sym typeface="+mn-lt"/>
              </a:rPr>
              <a:t>80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9792970" y="3423285"/>
            <a:ext cx="6902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2D6A4F"/>
                </a:solidFill>
                <a:cs typeface="+mn-ea"/>
                <a:sym typeface="+mn-lt"/>
              </a:rPr>
              <a:t>%</a:t>
            </a:r>
          </a:p>
        </p:txBody>
      </p:sp>
      <p:sp>
        <p:nvSpPr>
          <p:cNvPr id="48" name="圆角矩形 47"/>
          <p:cNvSpPr/>
          <p:nvPr/>
        </p:nvSpPr>
        <p:spPr>
          <a:xfrm>
            <a:off x="3167380" y="4088765"/>
            <a:ext cx="5396230" cy="9398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3175" cap="rnd" cmpd="sng">
            <a:solidFill>
              <a:schemeClr val="accent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5" name="iconfont-1102-720055"/>
          <p:cNvSpPr/>
          <p:nvPr/>
        </p:nvSpPr>
        <p:spPr>
          <a:xfrm>
            <a:off x="5256530" y="2603500"/>
            <a:ext cx="1215390" cy="1262380"/>
          </a:xfrm>
          <a:custGeom>
            <a:avLst/>
            <a:gdLst>
              <a:gd name="T0" fmla="*/ 1440 w 4160"/>
              <a:gd name="T1" fmla="*/ 4160 h 4160"/>
              <a:gd name="T2" fmla="*/ 1280 w 4160"/>
              <a:gd name="T3" fmla="*/ 4000 h 4160"/>
              <a:gd name="T4" fmla="*/ 1280 w 4160"/>
              <a:gd name="T5" fmla="*/ 2080 h 4160"/>
              <a:gd name="T6" fmla="*/ 1440 w 4160"/>
              <a:gd name="T7" fmla="*/ 1920 h 4160"/>
              <a:gd name="T8" fmla="*/ 1600 w 4160"/>
              <a:gd name="T9" fmla="*/ 2080 h 4160"/>
              <a:gd name="T10" fmla="*/ 1600 w 4160"/>
              <a:gd name="T11" fmla="*/ 4000 h 4160"/>
              <a:gd name="T12" fmla="*/ 1440 w 4160"/>
              <a:gd name="T13" fmla="*/ 4160 h 4160"/>
              <a:gd name="T14" fmla="*/ 2720 w 4160"/>
              <a:gd name="T15" fmla="*/ 4160 h 4160"/>
              <a:gd name="T16" fmla="*/ 2560 w 4160"/>
              <a:gd name="T17" fmla="*/ 4000 h 4160"/>
              <a:gd name="T18" fmla="*/ 2560 w 4160"/>
              <a:gd name="T19" fmla="*/ 1120 h 4160"/>
              <a:gd name="T20" fmla="*/ 2720 w 4160"/>
              <a:gd name="T21" fmla="*/ 960 h 4160"/>
              <a:gd name="T22" fmla="*/ 2880 w 4160"/>
              <a:gd name="T23" fmla="*/ 1120 h 4160"/>
              <a:gd name="T24" fmla="*/ 2880 w 4160"/>
              <a:gd name="T25" fmla="*/ 4000 h 4160"/>
              <a:gd name="T26" fmla="*/ 2720 w 4160"/>
              <a:gd name="T27" fmla="*/ 4160 h 4160"/>
              <a:gd name="T28" fmla="*/ 4000 w 4160"/>
              <a:gd name="T29" fmla="*/ 4160 h 4160"/>
              <a:gd name="T30" fmla="*/ 3840 w 4160"/>
              <a:gd name="T31" fmla="*/ 4000 h 4160"/>
              <a:gd name="T32" fmla="*/ 3840 w 4160"/>
              <a:gd name="T33" fmla="*/ 160 h 4160"/>
              <a:gd name="T34" fmla="*/ 4000 w 4160"/>
              <a:gd name="T35" fmla="*/ 0 h 4160"/>
              <a:gd name="T36" fmla="*/ 4160 w 4160"/>
              <a:gd name="T37" fmla="*/ 160 h 4160"/>
              <a:gd name="T38" fmla="*/ 4160 w 4160"/>
              <a:gd name="T39" fmla="*/ 4000 h 4160"/>
              <a:gd name="T40" fmla="*/ 4000 w 4160"/>
              <a:gd name="T41" fmla="*/ 4160 h 4160"/>
              <a:gd name="T42" fmla="*/ 160 w 4160"/>
              <a:gd name="T43" fmla="*/ 4160 h 4160"/>
              <a:gd name="T44" fmla="*/ 0 w 4160"/>
              <a:gd name="T45" fmla="*/ 4000 h 4160"/>
              <a:gd name="T46" fmla="*/ 0 w 4160"/>
              <a:gd name="T47" fmla="*/ 3040 h 4160"/>
              <a:gd name="T48" fmla="*/ 160 w 4160"/>
              <a:gd name="T49" fmla="*/ 2880 h 4160"/>
              <a:gd name="T50" fmla="*/ 320 w 4160"/>
              <a:gd name="T51" fmla="*/ 3040 h 4160"/>
              <a:gd name="T52" fmla="*/ 320 w 4160"/>
              <a:gd name="T53" fmla="*/ 4000 h 4160"/>
              <a:gd name="T54" fmla="*/ 160 w 4160"/>
              <a:gd name="T55" fmla="*/ 4160 h 4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160" h="4160">
                <a:moveTo>
                  <a:pt x="1440" y="4160"/>
                </a:moveTo>
                <a:cubicBezTo>
                  <a:pt x="1344" y="4160"/>
                  <a:pt x="1280" y="4096"/>
                  <a:pt x="1280" y="4000"/>
                </a:cubicBezTo>
                <a:lnTo>
                  <a:pt x="1280" y="2080"/>
                </a:lnTo>
                <a:cubicBezTo>
                  <a:pt x="1280" y="1984"/>
                  <a:pt x="1344" y="1920"/>
                  <a:pt x="1440" y="1920"/>
                </a:cubicBezTo>
                <a:cubicBezTo>
                  <a:pt x="1536" y="1920"/>
                  <a:pt x="1600" y="1984"/>
                  <a:pt x="1600" y="2080"/>
                </a:cubicBezTo>
                <a:lnTo>
                  <a:pt x="1600" y="4000"/>
                </a:lnTo>
                <a:cubicBezTo>
                  <a:pt x="1600" y="4096"/>
                  <a:pt x="1536" y="4160"/>
                  <a:pt x="1440" y="4160"/>
                </a:cubicBezTo>
                <a:close/>
                <a:moveTo>
                  <a:pt x="2720" y="4160"/>
                </a:moveTo>
                <a:cubicBezTo>
                  <a:pt x="2624" y="4160"/>
                  <a:pt x="2560" y="4096"/>
                  <a:pt x="2560" y="4000"/>
                </a:cubicBezTo>
                <a:lnTo>
                  <a:pt x="2560" y="1120"/>
                </a:lnTo>
                <a:cubicBezTo>
                  <a:pt x="2560" y="1024"/>
                  <a:pt x="2624" y="960"/>
                  <a:pt x="2720" y="960"/>
                </a:cubicBezTo>
                <a:cubicBezTo>
                  <a:pt x="2816" y="960"/>
                  <a:pt x="2880" y="1024"/>
                  <a:pt x="2880" y="1120"/>
                </a:cubicBezTo>
                <a:lnTo>
                  <a:pt x="2880" y="4000"/>
                </a:lnTo>
                <a:cubicBezTo>
                  <a:pt x="2880" y="4096"/>
                  <a:pt x="2816" y="4160"/>
                  <a:pt x="2720" y="4160"/>
                </a:cubicBezTo>
                <a:close/>
                <a:moveTo>
                  <a:pt x="4000" y="4160"/>
                </a:moveTo>
                <a:cubicBezTo>
                  <a:pt x="3904" y="4160"/>
                  <a:pt x="3840" y="4096"/>
                  <a:pt x="3840" y="4000"/>
                </a:cubicBezTo>
                <a:lnTo>
                  <a:pt x="3840" y="160"/>
                </a:lnTo>
                <a:cubicBezTo>
                  <a:pt x="3840" y="64"/>
                  <a:pt x="3904" y="0"/>
                  <a:pt x="4000" y="0"/>
                </a:cubicBezTo>
                <a:cubicBezTo>
                  <a:pt x="4096" y="0"/>
                  <a:pt x="4160" y="64"/>
                  <a:pt x="4160" y="160"/>
                </a:cubicBezTo>
                <a:lnTo>
                  <a:pt x="4160" y="4000"/>
                </a:lnTo>
                <a:cubicBezTo>
                  <a:pt x="4160" y="4096"/>
                  <a:pt x="4096" y="4160"/>
                  <a:pt x="4000" y="4160"/>
                </a:cubicBezTo>
                <a:close/>
                <a:moveTo>
                  <a:pt x="160" y="4160"/>
                </a:moveTo>
                <a:cubicBezTo>
                  <a:pt x="64" y="4160"/>
                  <a:pt x="0" y="4096"/>
                  <a:pt x="0" y="4000"/>
                </a:cubicBezTo>
                <a:lnTo>
                  <a:pt x="0" y="3040"/>
                </a:lnTo>
                <a:cubicBezTo>
                  <a:pt x="0" y="2944"/>
                  <a:pt x="64" y="2880"/>
                  <a:pt x="160" y="2880"/>
                </a:cubicBezTo>
                <a:cubicBezTo>
                  <a:pt x="256" y="2880"/>
                  <a:pt x="320" y="2944"/>
                  <a:pt x="320" y="3040"/>
                </a:cubicBezTo>
                <a:lnTo>
                  <a:pt x="320" y="4000"/>
                </a:lnTo>
                <a:cubicBezTo>
                  <a:pt x="320" y="4096"/>
                  <a:pt x="256" y="4160"/>
                  <a:pt x="160" y="416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821815" y="1570990"/>
            <a:ext cx="6474460" cy="381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6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20XX</a:t>
            </a:r>
            <a:r>
              <a:rPr lang="zh-CN" altLang="en-US" sz="16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年我们在</a:t>
            </a:r>
            <a:r>
              <a:rPr lang="en-US" altLang="zh-CN" sz="16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XXX</a:t>
            </a:r>
            <a:r>
              <a:rPr lang="zh-CN" altLang="en-US" sz="16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等方面取得优秀的成果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1708785" y="1623060"/>
            <a:ext cx="0" cy="474345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1580515" y="5401310"/>
            <a:ext cx="3053885" cy="959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Char char="l"/>
            </a:pPr>
            <a:r>
              <a:rPr lang="zh-CN" altLang="en-US" sz="1200" dirty="0">
                <a:solidFill>
                  <a:schemeClr val="accent1"/>
                </a:solidFill>
                <a:cs typeface="+mn-ea"/>
                <a:sym typeface="+mn-lt"/>
              </a:rPr>
              <a:t>请在此输入有关于工作的相关说明，以便于观众更好的理解，输入文字时可以直接复制，粘贴时请选择右键只保留文本。</a:t>
            </a:r>
          </a:p>
        </p:txBody>
      </p:sp>
      <p:sp>
        <p:nvSpPr>
          <p:cNvPr id="255" name="任意多边形: 形状 254"/>
          <p:cNvSpPr/>
          <p:nvPr/>
        </p:nvSpPr>
        <p:spPr>
          <a:xfrm>
            <a:off x="4305300" y="3208020"/>
            <a:ext cx="604520" cy="620395"/>
          </a:xfrm>
          <a:custGeom>
            <a:avLst/>
            <a:gdLst>
              <a:gd name="connsiteX0" fmla="*/ 157378 w 352703"/>
              <a:gd name="connsiteY0" fmla="*/ 188306 h 354736"/>
              <a:gd name="connsiteX1" fmla="*/ 153284 w 352703"/>
              <a:gd name="connsiteY1" fmla="*/ 192400 h 354736"/>
              <a:gd name="connsiteX2" fmla="*/ 153284 w 352703"/>
              <a:gd name="connsiteY2" fmla="*/ 211650 h 354736"/>
              <a:gd name="connsiteX3" fmla="*/ 157594 w 352703"/>
              <a:gd name="connsiteY3" fmla="*/ 215745 h 354736"/>
              <a:gd name="connsiteX4" fmla="*/ 163556 w 352703"/>
              <a:gd name="connsiteY4" fmla="*/ 215745 h 354736"/>
              <a:gd name="connsiteX5" fmla="*/ 173756 w 352703"/>
              <a:gd name="connsiteY5" fmla="*/ 201450 h 354736"/>
              <a:gd name="connsiteX6" fmla="*/ 157378 w 352703"/>
              <a:gd name="connsiteY6" fmla="*/ 188306 h 354736"/>
              <a:gd name="connsiteX7" fmla="*/ 157594 w 352703"/>
              <a:gd name="connsiteY7" fmla="*/ 174227 h 354736"/>
              <a:gd name="connsiteX8" fmla="*/ 188337 w 352703"/>
              <a:gd name="connsiteY8" fmla="*/ 200660 h 354736"/>
              <a:gd name="connsiteX9" fmla="*/ 188337 w 352703"/>
              <a:gd name="connsiteY9" fmla="*/ 201091 h 354736"/>
              <a:gd name="connsiteX10" fmla="*/ 163986 w 352703"/>
              <a:gd name="connsiteY10" fmla="*/ 229823 h 354736"/>
              <a:gd name="connsiteX11" fmla="*/ 157594 w 352703"/>
              <a:gd name="connsiteY11" fmla="*/ 229823 h 354736"/>
              <a:gd name="connsiteX12" fmla="*/ 138775 w 352703"/>
              <a:gd name="connsiteY12" fmla="*/ 211650 h 354736"/>
              <a:gd name="connsiteX13" fmla="*/ 138775 w 352703"/>
              <a:gd name="connsiteY13" fmla="*/ 192400 h 354736"/>
              <a:gd name="connsiteX14" fmla="*/ 157594 w 352703"/>
              <a:gd name="connsiteY14" fmla="*/ 174227 h 354736"/>
              <a:gd name="connsiteX15" fmla="*/ 113994 w 352703"/>
              <a:gd name="connsiteY15" fmla="*/ 158424 h 354736"/>
              <a:gd name="connsiteX16" fmla="*/ 109756 w 352703"/>
              <a:gd name="connsiteY16" fmla="*/ 162519 h 354736"/>
              <a:gd name="connsiteX17" fmla="*/ 109756 w 352703"/>
              <a:gd name="connsiteY17" fmla="*/ 289370 h 354736"/>
              <a:gd name="connsiteX18" fmla="*/ 113994 w 352703"/>
              <a:gd name="connsiteY18" fmla="*/ 293464 h 354736"/>
              <a:gd name="connsiteX19" fmla="*/ 134465 w 352703"/>
              <a:gd name="connsiteY19" fmla="*/ 293464 h 354736"/>
              <a:gd name="connsiteX20" fmla="*/ 138775 w 352703"/>
              <a:gd name="connsiteY20" fmla="*/ 289370 h 354736"/>
              <a:gd name="connsiteX21" fmla="*/ 138775 w 352703"/>
              <a:gd name="connsiteY21" fmla="*/ 263727 h 354736"/>
              <a:gd name="connsiteX22" fmla="*/ 138775 w 352703"/>
              <a:gd name="connsiteY22" fmla="*/ 263719 h 354736"/>
              <a:gd name="connsiteX23" fmla="*/ 157595 w 352703"/>
              <a:gd name="connsiteY23" fmla="*/ 245625 h 354736"/>
              <a:gd name="connsiteX24" fmla="*/ 167651 w 352703"/>
              <a:gd name="connsiteY24" fmla="*/ 245625 h 354736"/>
              <a:gd name="connsiteX25" fmla="*/ 193366 w 352703"/>
              <a:gd name="connsiteY25" fmla="*/ 239592 h 354736"/>
              <a:gd name="connsiteX26" fmla="*/ 209671 w 352703"/>
              <a:gd name="connsiteY26" fmla="*/ 223646 h 354736"/>
              <a:gd name="connsiteX27" fmla="*/ 214843 w 352703"/>
              <a:gd name="connsiteY27" fmla="*/ 202456 h 354736"/>
              <a:gd name="connsiteX28" fmla="*/ 209096 w 352703"/>
              <a:gd name="connsiteY28" fmla="*/ 180907 h 354736"/>
              <a:gd name="connsiteX29" fmla="*/ 193366 w 352703"/>
              <a:gd name="connsiteY29" fmla="*/ 164961 h 354736"/>
              <a:gd name="connsiteX30" fmla="*/ 165999 w 352703"/>
              <a:gd name="connsiteY30" fmla="*/ 158424 h 354736"/>
              <a:gd name="connsiteX31" fmla="*/ 113994 w 352703"/>
              <a:gd name="connsiteY31" fmla="*/ 144417 h 354736"/>
              <a:gd name="connsiteX32" fmla="*/ 165783 w 352703"/>
              <a:gd name="connsiteY32" fmla="*/ 144417 h 354736"/>
              <a:gd name="connsiteX33" fmla="*/ 200405 w 352703"/>
              <a:gd name="connsiteY33" fmla="*/ 152822 h 354736"/>
              <a:gd name="connsiteX34" fmla="*/ 222457 w 352703"/>
              <a:gd name="connsiteY34" fmla="*/ 174083 h 354736"/>
              <a:gd name="connsiteX35" fmla="*/ 229640 w 352703"/>
              <a:gd name="connsiteY35" fmla="*/ 202456 h 354736"/>
              <a:gd name="connsiteX36" fmla="*/ 222457 w 352703"/>
              <a:gd name="connsiteY36" fmla="*/ 230254 h 354736"/>
              <a:gd name="connsiteX37" fmla="*/ 200549 w 352703"/>
              <a:gd name="connsiteY37" fmla="*/ 251803 h 354736"/>
              <a:gd name="connsiteX38" fmla="*/ 167651 w 352703"/>
              <a:gd name="connsiteY38" fmla="*/ 259632 h 354736"/>
              <a:gd name="connsiteX39" fmla="*/ 157595 w 352703"/>
              <a:gd name="connsiteY39" fmla="*/ 259632 h 354736"/>
              <a:gd name="connsiteX40" fmla="*/ 153285 w 352703"/>
              <a:gd name="connsiteY40" fmla="*/ 263727 h 354736"/>
              <a:gd name="connsiteX41" fmla="*/ 153285 w 352703"/>
              <a:gd name="connsiteY41" fmla="*/ 289370 h 354736"/>
              <a:gd name="connsiteX42" fmla="*/ 134465 w 352703"/>
              <a:gd name="connsiteY42" fmla="*/ 307543 h 354736"/>
              <a:gd name="connsiteX43" fmla="*/ 113994 w 352703"/>
              <a:gd name="connsiteY43" fmla="*/ 307543 h 354736"/>
              <a:gd name="connsiteX44" fmla="*/ 95175 w 352703"/>
              <a:gd name="connsiteY44" fmla="*/ 289370 h 354736"/>
              <a:gd name="connsiteX45" fmla="*/ 95175 w 352703"/>
              <a:gd name="connsiteY45" fmla="*/ 162519 h 354736"/>
              <a:gd name="connsiteX46" fmla="*/ 113994 w 352703"/>
              <a:gd name="connsiteY46" fmla="*/ 144417 h 354736"/>
              <a:gd name="connsiteX47" fmla="*/ 18891 w 352703"/>
              <a:gd name="connsiteY47" fmla="*/ 78765 h 354736"/>
              <a:gd name="connsiteX48" fmla="*/ 14653 w 352703"/>
              <a:gd name="connsiteY48" fmla="*/ 82859 h 354736"/>
              <a:gd name="connsiteX49" fmla="*/ 14653 w 352703"/>
              <a:gd name="connsiteY49" fmla="*/ 336561 h 354736"/>
              <a:gd name="connsiteX50" fmla="*/ 14653 w 352703"/>
              <a:gd name="connsiteY50" fmla="*/ 336705 h 354736"/>
              <a:gd name="connsiteX51" fmla="*/ 18891 w 352703"/>
              <a:gd name="connsiteY51" fmla="*/ 340656 h 354736"/>
              <a:gd name="connsiteX52" fmla="*/ 278196 w 352703"/>
              <a:gd name="connsiteY52" fmla="*/ 340656 h 354736"/>
              <a:gd name="connsiteX53" fmla="*/ 282434 w 352703"/>
              <a:gd name="connsiteY53" fmla="*/ 336561 h 354736"/>
              <a:gd name="connsiteX54" fmla="*/ 282434 w 352703"/>
              <a:gd name="connsiteY54" fmla="*/ 115614 h 354736"/>
              <a:gd name="connsiteX55" fmla="*/ 278196 w 352703"/>
              <a:gd name="connsiteY55" fmla="*/ 111519 h 354736"/>
              <a:gd name="connsiteX56" fmla="*/ 173827 w 352703"/>
              <a:gd name="connsiteY56" fmla="*/ 111519 h 354736"/>
              <a:gd name="connsiteX57" fmla="*/ 155511 w 352703"/>
              <a:gd name="connsiteY57" fmla="*/ 97153 h 354736"/>
              <a:gd name="connsiteX58" fmla="*/ 151848 w 352703"/>
              <a:gd name="connsiteY58" fmla="*/ 81926 h 354736"/>
              <a:gd name="connsiteX59" fmla="*/ 147681 w 352703"/>
              <a:gd name="connsiteY59" fmla="*/ 78765 h 354736"/>
              <a:gd name="connsiteX60" fmla="*/ 91367 w 352703"/>
              <a:gd name="connsiteY60" fmla="*/ 14262 h 354736"/>
              <a:gd name="connsiteX61" fmla="*/ 83681 w 352703"/>
              <a:gd name="connsiteY61" fmla="*/ 14837 h 354736"/>
              <a:gd name="connsiteX62" fmla="*/ 78581 w 352703"/>
              <a:gd name="connsiteY62" fmla="*/ 20511 h 354736"/>
              <a:gd name="connsiteX63" fmla="*/ 63641 w 352703"/>
              <a:gd name="connsiteY63" fmla="*/ 64399 h 354736"/>
              <a:gd name="connsiteX64" fmla="*/ 147681 w 352703"/>
              <a:gd name="connsiteY64" fmla="*/ 64399 h 354736"/>
              <a:gd name="connsiteX65" fmla="*/ 165998 w 352703"/>
              <a:gd name="connsiteY65" fmla="*/ 78765 h 354736"/>
              <a:gd name="connsiteX66" fmla="*/ 169661 w 352703"/>
              <a:gd name="connsiteY66" fmla="*/ 93993 h 354736"/>
              <a:gd name="connsiteX67" fmla="*/ 173827 w 352703"/>
              <a:gd name="connsiteY67" fmla="*/ 97153 h 354736"/>
              <a:gd name="connsiteX68" fmla="*/ 278196 w 352703"/>
              <a:gd name="connsiteY68" fmla="*/ 97153 h 354736"/>
              <a:gd name="connsiteX69" fmla="*/ 297015 w 352703"/>
              <a:gd name="connsiteY69" fmla="*/ 115326 h 354736"/>
              <a:gd name="connsiteX70" fmla="*/ 297015 w 352703"/>
              <a:gd name="connsiteY70" fmla="*/ 222352 h 354736"/>
              <a:gd name="connsiteX71" fmla="*/ 337658 w 352703"/>
              <a:gd name="connsiteY71" fmla="*/ 103154 h 354736"/>
              <a:gd name="connsiteX72" fmla="*/ 337671 w 352703"/>
              <a:gd name="connsiteY72" fmla="*/ 103331 h 354736"/>
              <a:gd name="connsiteX73" fmla="*/ 337671 w 352703"/>
              <a:gd name="connsiteY73" fmla="*/ 103115 h 354736"/>
              <a:gd name="connsiteX74" fmla="*/ 337658 w 352703"/>
              <a:gd name="connsiteY74" fmla="*/ 103154 h 354736"/>
              <a:gd name="connsiteX75" fmla="*/ 337096 w 352703"/>
              <a:gd name="connsiteY75" fmla="*/ 95645 h 354736"/>
              <a:gd name="connsiteX76" fmla="*/ 331206 w 352703"/>
              <a:gd name="connsiteY76" fmla="*/ 90761 h 354736"/>
              <a:gd name="connsiteX77" fmla="*/ 95892 w 352703"/>
              <a:gd name="connsiteY77" fmla="*/ 1189 h 354736"/>
              <a:gd name="connsiteX78" fmla="*/ 335731 w 352703"/>
              <a:gd name="connsiteY78" fmla="*/ 77400 h 354736"/>
              <a:gd name="connsiteX79" fmla="*/ 350097 w 352703"/>
              <a:gd name="connsiteY79" fmla="*/ 89324 h 354736"/>
              <a:gd name="connsiteX80" fmla="*/ 351462 w 352703"/>
              <a:gd name="connsiteY80" fmla="*/ 107497 h 354736"/>
              <a:gd name="connsiteX81" fmla="*/ 296943 w 352703"/>
              <a:gd name="connsiteY81" fmla="*/ 267318 h 354736"/>
              <a:gd name="connsiteX82" fmla="*/ 296943 w 352703"/>
              <a:gd name="connsiteY82" fmla="*/ 336561 h 354736"/>
              <a:gd name="connsiteX83" fmla="*/ 278124 w 352703"/>
              <a:gd name="connsiteY83" fmla="*/ 354734 h 354736"/>
              <a:gd name="connsiteX84" fmla="*/ 18819 w 352703"/>
              <a:gd name="connsiteY84" fmla="*/ 354734 h 354736"/>
              <a:gd name="connsiteX85" fmla="*/ 18747 w 352703"/>
              <a:gd name="connsiteY85" fmla="*/ 354734 h 354736"/>
              <a:gd name="connsiteX86" fmla="*/ 0 w 352703"/>
              <a:gd name="connsiteY86" fmla="*/ 336561 h 354736"/>
              <a:gd name="connsiteX87" fmla="*/ 0 w 352703"/>
              <a:gd name="connsiteY87" fmla="*/ 82859 h 354736"/>
              <a:gd name="connsiteX88" fmla="*/ 18819 w 352703"/>
              <a:gd name="connsiteY88" fmla="*/ 64686 h 354736"/>
              <a:gd name="connsiteX89" fmla="*/ 48197 w 352703"/>
              <a:gd name="connsiteY89" fmla="*/ 64686 h 354736"/>
              <a:gd name="connsiteX90" fmla="*/ 64718 w 352703"/>
              <a:gd name="connsiteY90" fmla="*/ 16345 h 354736"/>
              <a:gd name="connsiteX91" fmla="*/ 77001 w 352703"/>
              <a:gd name="connsiteY91" fmla="*/ 2553 h 354736"/>
              <a:gd name="connsiteX92" fmla="*/ 95892 w 352703"/>
              <a:gd name="connsiteY92" fmla="*/ 1189 h 354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352703" h="354736">
                <a:moveTo>
                  <a:pt x="157378" y="188306"/>
                </a:moveTo>
                <a:cubicBezTo>
                  <a:pt x="155130" y="188342"/>
                  <a:pt x="153320" y="190151"/>
                  <a:pt x="153284" y="192400"/>
                </a:cubicBezTo>
                <a:lnTo>
                  <a:pt x="153284" y="211650"/>
                </a:lnTo>
                <a:cubicBezTo>
                  <a:pt x="153363" y="213963"/>
                  <a:pt x="155281" y="215788"/>
                  <a:pt x="157594" y="215745"/>
                </a:cubicBezTo>
                <a:lnTo>
                  <a:pt x="163556" y="215745"/>
                </a:lnTo>
                <a:cubicBezTo>
                  <a:pt x="168153" y="215457"/>
                  <a:pt x="173612" y="214020"/>
                  <a:pt x="173756" y="201450"/>
                </a:cubicBezTo>
                <a:cubicBezTo>
                  <a:pt x="173397" y="194770"/>
                  <a:pt x="171098" y="188306"/>
                  <a:pt x="157378" y="188306"/>
                </a:cubicBezTo>
                <a:close/>
                <a:moveTo>
                  <a:pt x="157594" y="174227"/>
                </a:moveTo>
                <a:cubicBezTo>
                  <a:pt x="176700" y="174730"/>
                  <a:pt x="187547" y="184211"/>
                  <a:pt x="188337" y="200660"/>
                </a:cubicBezTo>
                <a:lnTo>
                  <a:pt x="188337" y="201091"/>
                </a:lnTo>
                <a:cubicBezTo>
                  <a:pt x="188122" y="224795"/>
                  <a:pt x="173037" y="229249"/>
                  <a:pt x="163986" y="229823"/>
                </a:cubicBezTo>
                <a:lnTo>
                  <a:pt x="157594" y="229823"/>
                </a:lnTo>
                <a:cubicBezTo>
                  <a:pt x="147387" y="229981"/>
                  <a:pt x="138968" y="221857"/>
                  <a:pt x="138775" y="211650"/>
                </a:cubicBezTo>
                <a:lnTo>
                  <a:pt x="138775" y="192400"/>
                </a:lnTo>
                <a:cubicBezTo>
                  <a:pt x="138968" y="182193"/>
                  <a:pt x="147387" y="174069"/>
                  <a:pt x="157594" y="174227"/>
                </a:cubicBezTo>
                <a:close/>
                <a:moveTo>
                  <a:pt x="113994" y="158424"/>
                </a:moveTo>
                <a:cubicBezTo>
                  <a:pt x="111695" y="158381"/>
                  <a:pt x="109792" y="160220"/>
                  <a:pt x="109756" y="162519"/>
                </a:cubicBezTo>
                <a:lnTo>
                  <a:pt x="109756" y="289370"/>
                </a:lnTo>
                <a:cubicBezTo>
                  <a:pt x="109799" y="291668"/>
                  <a:pt x="111695" y="293507"/>
                  <a:pt x="113994" y="293464"/>
                </a:cubicBezTo>
                <a:lnTo>
                  <a:pt x="134465" y="293464"/>
                </a:lnTo>
                <a:cubicBezTo>
                  <a:pt x="136778" y="293507"/>
                  <a:pt x="138696" y="291683"/>
                  <a:pt x="138775" y="289370"/>
                </a:cubicBezTo>
                <a:lnTo>
                  <a:pt x="138775" y="263727"/>
                </a:lnTo>
                <a:cubicBezTo>
                  <a:pt x="138775" y="263727"/>
                  <a:pt x="138775" y="263719"/>
                  <a:pt x="138775" y="263719"/>
                </a:cubicBezTo>
                <a:cubicBezTo>
                  <a:pt x="138976" y="253527"/>
                  <a:pt x="147402" y="245424"/>
                  <a:pt x="157595" y="245625"/>
                </a:cubicBezTo>
                <a:lnTo>
                  <a:pt x="167651" y="245625"/>
                </a:lnTo>
                <a:cubicBezTo>
                  <a:pt x="176593" y="245812"/>
                  <a:pt x="185436" y="243736"/>
                  <a:pt x="193366" y="239592"/>
                </a:cubicBezTo>
                <a:cubicBezTo>
                  <a:pt x="200247" y="235986"/>
                  <a:pt x="205914" y="230441"/>
                  <a:pt x="209671" y="223646"/>
                </a:cubicBezTo>
                <a:cubicBezTo>
                  <a:pt x="213219" y="217159"/>
                  <a:pt x="215001" y="209847"/>
                  <a:pt x="214843" y="202456"/>
                </a:cubicBezTo>
                <a:cubicBezTo>
                  <a:pt x="214850" y="194892"/>
                  <a:pt x="212868" y="187458"/>
                  <a:pt x="209096" y="180907"/>
                </a:cubicBezTo>
                <a:cubicBezTo>
                  <a:pt x="205404" y="174256"/>
                  <a:pt x="199967" y="168739"/>
                  <a:pt x="193366" y="164961"/>
                </a:cubicBezTo>
                <a:cubicBezTo>
                  <a:pt x="184926" y="160550"/>
                  <a:pt x="175523" y="158302"/>
                  <a:pt x="165999" y="158424"/>
                </a:cubicBezTo>
                <a:close/>
                <a:moveTo>
                  <a:pt x="113994" y="144417"/>
                </a:moveTo>
                <a:lnTo>
                  <a:pt x="165783" y="144417"/>
                </a:lnTo>
                <a:cubicBezTo>
                  <a:pt x="177843" y="144267"/>
                  <a:pt x="189753" y="147154"/>
                  <a:pt x="200405" y="152822"/>
                </a:cubicBezTo>
                <a:cubicBezTo>
                  <a:pt x="209542" y="157785"/>
                  <a:pt x="217163" y="165133"/>
                  <a:pt x="222457" y="174083"/>
                </a:cubicBezTo>
                <a:cubicBezTo>
                  <a:pt x="227291" y="182746"/>
                  <a:pt x="229769" y="192529"/>
                  <a:pt x="229640" y="202456"/>
                </a:cubicBezTo>
                <a:cubicBezTo>
                  <a:pt x="229704" y="212189"/>
                  <a:pt x="227226" y="221771"/>
                  <a:pt x="222457" y="230254"/>
                </a:cubicBezTo>
                <a:cubicBezTo>
                  <a:pt x="217400" y="239412"/>
                  <a:pt x="209786" y="246897"/>
                  <a:pt x="200549" y="251803"/>
                </a:cubicBezTo>
                <a:cubicBezTo>
                  <a:pt x="190435" y="257183"/>
                  <a:pt x="179108" y="259884"/>
                  <a:pt x="167651" y="259632"/>
                </a:cubicBezTo>
                <a:lnTo>
                  <a:pt x="157595" y="259632"/>
                </a:lnTo>
                <a:cubicBezTo>
                  <a:pt x="155282" y="259589"/>
                  <a:pt x="153364" y="261414"/>
                  <a:pt x="153285" y="263727"/>
                </a:cubicBezTo>
                <a:lnTo>
                  <a:pt x="153285" y="289370"/>
                </a:lnTo>
                <a:cubicBezTo>
                  <a:pt x="153091" y="299577"/>
                  <a:pt x="144672" y="307701"/>
                  <a:pt x="134465" y="307543"/>
                </a:cubicBezTo>
                <a:lnTo>
                  <a:pt x="113994" y="307543"/>
                </a:lnTo>
                <a:cubicBezTo>
                  <a:pt x="103801" y="307665"/>
                  <a:pt x="95411" y="299562"/>
                  <a:pt x="95175" y="289370"/>
                </a:cubicBezTo>
                <a:lnTo>
                  <a:pt x="95175" y="162519"/>
                </a:lnTo>
                <a:cubicBezTo>
                  <a:pt x="95411" y="152340"/>
                  <a:pt x="103816" y="144259"/>
                  <a:pt x="113994" y="144417"/>
                </a:cubicBezTo>
                <a:close/>
                <a:moveTo>
                  <a:pt x="18891" y="78765"/>
                </a:moveTo>
                <a:cubicBezTo>
                  <a:pt x="16592" y="78729"/>
                  <a:pt x="14725" y="80561"/>
                  <a:pt x="14653" y="82859"/>
                </a:cubicBezTo>
                <a:lnTo>
                  <a:pt x="14653" y="336561"/>
                </a:lnTo>
                <a:cubicBezTo>
                  <a:pt x="14653" y="336612"/>
                  <a:pt x="14653" y="336662"/>
                  <a:pt x="14653" y="336705"/>
                </a:cubicBezTo>
                <a:cubicBezTo>
                  <a:pt x="14725" y="338968"/>
                  <a:pt x="16664" y="340735"/>
                  <a:pt x="18891" y="340656"/>
                </a:cubicBezTo>
                <a:lnTo>
                  <a:pt x="278196" y="340656"/>
                </a:lnTo>
                <a:cubicBezTo>
                  <a:pt x="280494" y="340692"/>
                  <a:pt x="282398" y="338860"/>
                  <a:pt x="282434" y="336561"/>
                </a:cubicBezTo>
                <a:lnTo>
                  <a:pt x="282434" y="115614"/>
                </a:lnTo>
                <a:cubicBezTo>
                  <a:pt x="282354" y="113330"/>
                  <a:pt x="280480" y="111519"/>
                  <a:pt x="278196" y="111519"/>
                </a:cubicBezTo>
                <a:lnTo>
                  <a:pt x="173827" y="111519"/>
                </a:lnTo>
                <a:cubicBezTo>
                  <a:pt x="165093" y="111670"/>
                  <a:pt x="157450" y="105672"/>
                  <a:pt x="155511" y="97153"/>
                </a:cubicBezTo>
                <a:lnTo>
                  <a:pt x="151848" y="81926"/>
                </a:lnTo>
                <a:cubicBezTo>
                  <a:pt x="151352" y="80036"/>
                  <a:pt x="149635" y="78736"/>
                  <a:pt x="147681" y="78765"/>
                </a:cubicBezTo>
                <a:close/>
                <a:moveTo>
                  <a:pt x="91367" y="14262"/>
                </a:moveTo>
                <a:cubicBezTo>
                  <a:pt x="88853" y="13443"/>
                  <a:pt x="86051" y="13644"/>
                  <a:pt x="83681" y="14837"/>
                </a:cubicBezTo>
                <a:cubicBezTo>
                  <a:pt x="81311" y="15950"/>
                  <a:pt x="79443" y="18004"/>
                  <a:pt x="78581" y="20511"/>
                </a:cubicBezTo>
                <a:lnTo>
                  <a:pt x="63641" y="64399"/>
                </a:lnTo>
                <a:lnTo>
                  <a:pt x="147681" y="64399"/>
                </a:lnTo>
                <a:cubicBezTo>
                  <a:pt x="156387" y="64334"/>
                  <a:pt x="163986" y="70289"/>
                  <a:pt x="165998" y="78765"/>
                </a:cubicBezTo>
                <a:lnTo>
                  <a:pt x="169661" y="93993"/>
                </a:lnTo>
                <a:cubicBezTo>
                  <a:pt x="170135" y="95897"/>
                  <a:pt x="171866" y="97211"/>
                  <a:pt x="173827" y="97153"/>
                </a:cubicBezTo>
                <a:lnTo>
                  <a:pt x="278196" y="97153"/>
                </a:lnTo>
                <a:cubicBezTo>
                  <a:pt x="288388" y="97031"/>
                  <a:pt x="296778" y="105133"/>
                  <a:pt x="297015" y="115326"/>
                </a:cubicBezTo>
                <a:lnTo>
                  <a:pt x="297015" y="222352"/>
                </a:lnTo>
                <a:lnTo>
                  <a:pt x="337658" y="103154"/>
                </a:lnTo>
                <a:lnTo>
                  <a:pt x="337671" y="103331"/>
                </a:lnTo>
                <a:lnTo>
                  <a:pt x="337671" y="103115"/>
                </a:lnTo>
                <a:lnTo>
                  <a:pt x="337658" y="103154"/>
                </a:lnTo>
                <a:lnTo>
                  <a:pt x="337096" y="95645"/>
                </a:lnTo>
                <a:cubicBezTo>
                  <a:pt x="335882" y="93282"/>
                  <a:pt x="333749" y="91522"/>
                  <a:pt x="331206" y="90761"/>
                </a:cubicBezTo>
                <a:close/>
                <a:moveTo>
                  <a:pt x="95892" y="1189"/>
                </a:moveTo>
                <a:lnTo>
                  <a:pt x="335731" y="77400"/>
                </a:lnTo>
                <a:cubicBezTo>
                  <a:pt x="341923" y="79289"/>
                  <a:pt x="347102" y="83585"/>
                  <a:pt x="350097" y="89324"/>
                </a:cubicBezTo>
                <a:cubicBezTo>
                  <a:pt x="353014" y="94941"/>
                  <a:pt x="353502" y="101506"/>
                  <a:pt x="351462" y="107497"/>
                </a:cubicBezTo>
                <a:lnTo>
                  <a:pt x="296943" y="267318"/>
                </a:lnTo>
                <a:lnTo>
                  <a:pt x="296943" y="336561"/>
                </a:lnTo>
                <a:cubicBezTo>
                  <a:pt x="296749" y="346768"/>
                  <a:pt x="288331" y="354892"/>
                  <a:pt x="278124" y="354734"/>
                </a:cubicBezTo>
                <a:lnTo>
                  <a:pt x="18819" y="354734"/>
                </a:lnTo>
                <a:cubicBezTo>
                  <a:pt x="18819" y="354734"/>
                  <a:pt x="18747" y="354734"/>
                  <a:pt x="18747" y="354734"/>
                </a:cubicBezTo>
                <a:cubicBezTo>
                  <a:pt x="8547" y="354892"/>
                  <a:pt x="143" y="346754"/>
                  <a:pt x="0" y="336561"/>
                </a:cubicBezTo>
                <a:lnTo>
                  <a:pt x="0" y="82859"/>
                </a:lnTo>
                <a:cubicBezTo>
                  <a:pt x="215" y="72652"/>
                  <a:pt x="8619" y="64528"/>
                  <a:pt x="18819" y="64686"/>
                </a:cubicBezTo>
                <a:lnTo>
                  <a:pt x="48197" y="64686"/>
                </a:lnTo>
                <a:lnTo>
                  <a:pt x="64718" y="16345"/>
                </a:lnTo>
                <a:cubicBezTo>
                  <a:pt x="66801" y="10290"/>
                  <a:pt x="71255" y="5319"/>
                  <a:pt x="77001" y="2553"/>
                </a:cubicBezTo>
                <a:cubicBezTo>
                  <a:pt x="82891" y="-291"/>
                  <a:pt x="89643" y="-779"/>
                  <a:pt x="95892" y="1189"/>
                </a:cubicBezTo>
                <a:close/>
              </a:path>
            </a:pathLst>
          </a:custGeom>
          <a:noFill/>
          <a:ln w="12700" cap="flat">
            <a:solidFill>
              <a:schemeClr val="accent3"/>
            </a:solidFill>
            <a:prstDash val="solid"/>
            <a:miter/>
          </a:ln>
          <a:effectLst/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59" name="任意多边形: 形状 258"/>
          <p:cNvSpPr/>
          <p:nvPr/>
        </p:nvSpPr>
        <p:spPr>
          <a:xfrm>
            <a:off x="4272915" y="2360295"/>
            <a:ext cx="668655" cy="621030"/>
          </a:xfrm>
          <a:custGeom>
            <a:avLst/>
            <a:gdLst>
              <a:gd name="connsiteX0" fmla="*/ 220879 w 364538"/>
              <a:gd name="connsiteY0" fmla="*/ 143874 h 344566"/>
              <a:gd name="connsiteX1" fmla="*/ 209315 w 364538"/>
              <a:gd name="connsiteY1" fmla="*/ 155726 h 344566"/>
              <a:gd name="connsiteX2" fmla="*/ 220879 w 364538"/>
              <a:gd name="connsiteY2" fmla="*/ 167649 h 344566"/>
              <a:gd name="connsiteX3" fmla="*/ 232516 w 364538"/>
              <a:gd name="connsiteY3" fmla="*/ 155726 h 344566"/>
              <a:gd name="connsiteX4" fmla="*/ 220879 w 364538"/>
              <a:gd name="connsiteY4" fmla="*/ 143874 h 344566"/>
              <a:gd name="connsiteX5" fmla="*/ 153574 w 364538"/>
              <a:gd name="connsiteY5" fmla="*/ 143874 h 344566"/>
              <a:gd name="connsiteX6" fmla="*/ 142010 w 364538"/>
              <a:gd name="connsiteY6" fmla="*/ 155726 h 344566"/>
              <a:gd name="connsiteX7" fmla="*/ 153574 w 364538"/>
              <a:gd name="connsiteY7" fmla="*/ 167649 h 344566"/>
              <a:gd name="connsiteX8" fmla="*/ 165139 w 364538"/>
              <a:gd name="connsiteY8" fmla="*/ 155726 h 344566"/>
              <a:gd name="connsiteX9" fmla="*/ 153574 w 364538"/>
              <a:gd name="connsiteY9" fmla="*/ 143874 h 344566"/>
              <a:gd name="connsiteX10" fmla="*/ 85982 w 364538"/>
              <a:gd name="connsiteY10" fmla="*/ 143874 h 344566"/>
              <a:gd name="connsiteX11" fmla="*/ 74418 w 364538"/>
              <a:gd name="connsiteY11" fmla="*/ 155726 h 344566"/>
              <a:gd name="connsiteX12" fmla="*/ 85982 w 364538"/>
              <a:gd name="connsiteY12" fmla="*/ 167649 h 344566"/>
              <a:gd name="connsiteX13" fmla="*/ 97619 w 364538"/>
              <a:gd name="connsiteY13" fmla="*/ 155726 h 344566"/>
              <a:gd name="connsiteX14" fmla="*/ 85982 w 364538"/>
              <a:gd name="connsiteY14" fmla="*/ 143874 h 344566"/>
              <a:gd name="connsiteX15" fmla="*/ 220879 w 364538"/>
              <a:gd name="connsiteY15" fmla="*/ 129508 h 344566"/>
              <a:gd name="connsiteX16" fmla="*/ 246882 w 364538"/>
              <a:gd name="connsiteY16" fmla="*/ 155726 h 344566"/>
              <a:gd name="connsiteX17" fmla="*/ 220879 w 364538"/>
              <a:gd name="connsiteY17" fmla="*/ 182015 h 344566"/>
              <a:gd name="connsiteX18" fmla="*/ 194949 w 364538"/>
              <a:gd name="connsiteY18" fmla="*/ 155726 h 344566"/>
              <a:gd name="connsiteX19" fmla="*/ 220879 w 364538"/>
              <a:gd name="connsiteY19" fmla="*/ 129508 h 344566"/>
              <a:gd name="connsiteX20" fmla="*/ 153574 w 364538"/>
              <a:gd name="connsiteY20" fmla="*/ 129508 h 344566"/>
              <a:gd name="connsiteX21" fmla="*/ 179505 w 364538"/>
              <a:gd name="connsiteY21" fmla="*/ 155726 h 344566"/>
              <a:gd name="connsiteX22" fmla="*/ 153574 w 364538"/>
              <a:gd name="connsiteY22" fmla="*/ 182015 h 344566"/>
              <a:gd name="connsiteX23" fmla="*/ 127644 w 364538"/>
              <a:gd name="connsiteY23" fmla="*/ 155726 h 344566"/>
              <a:gd name="connsiteX24" fmla="*/ 153574 w 364538"/>
              <a:gd name="connsiteY24" fmla="*/ 129508 h 344566"/>
              <a:gd name="connsiteX25" fmla="*/ 85982 w 364538"/>
              <a:gd name="connsiteY25" fmla="*/ 129508 h 344566"/>
              <a:gd name="connsiteX26" fmla="*/ 111985 w 364538"/>
              <a:gd name="connsiteY26" fmla="*/ 155726 h 344566"/>
              <a:gd name="connsiteX27" fmla="*/ 85982 w 364538"/>
              <a:gd name="connsiteY27" fmla="*/ 182015 h 344566"/>
              <a:gd name="connsiteX28" fmla="*/ 60052 w 364538"/>
              <a:gd name="connsiteY28" fmla="*/ 155726 h 344566"/>
              <a:gd name="connsiteX29" fmla="*/ 85982 w 364538"/>
              <a:gd name="connsiteY29" fmla="*/ 129508 h 344566"/>
              <a:gd name="connsiteX30" fmla="*/ 277840 w 364538"/>
              <a:gd name="connsiteY30" fmla="*/ 64718 h 344566"/>
              <a:gd name="connsiteX31" fmla="*/ 306571 w 364538"/>
              <a:gd name="connsiteY31" fmla="*/ 142653 h 344566"/>
              <a:gd name="connsiteX32" fmla="*/ 306571 w 364538"/>
              <a:gd name="connsiteY32" fmla="*/ 144521 h 344566"/>
              <a:gd name="connsiteX33" fmla="*/ 307074 w 364538"/>
              <a:gd name="connsiteY33" fmla="*/ 155726 h 344566"/>
              <a:gd name="connsiteX34" fmla="*/ 153431 w 364538"/>
              <a:gd name="connsiteY34" fmla="*/ 311597 h 344566"/>
              <a:gd name="connsiteX35" fmla="*/ 141650 w 364538"/>
              <a:gd name="connsiteY35" fmla="*/ 311166 h 344566"/>
              <a:gd name="connsiteX36" fmla="*/ 210966 w 364538"/>
              <a:gd name="connsiteY36" fmla="*/ 330057 h 344566"/>
              <a:gd name="connsiteX37" fmla="*/ 288614 w 364538"/>
              <a:gd name="connsiteY37" fmla="*/ 306066 h 344566"/>
              <a:gd name="connsiteX38" fmla="*/ 290625 w 364538"/>
              <a:gd name="connsiteY38" fmla="*/ 304629 h 344566"/>
              <a:gd name="connsiteX39" fmla="*/ 324529 w 364538"/>
              <a:gd name="connsiteY39" fmla="*/ 306856 h 344566"/>
              <a:gd name="connsiteX40" fmla="*/ 328839 w 364538"/>
              <a:gd name="connsiteY40" fmla="*/ 304988 h 344566"/>
              <a:gd name="connsiteX41" fmla="*/ 328623 w 364538"/>
              <a:gd name="connsiteY41" fmla="*/ 304988 h 344566"/>
              <a:gd name="connsiteX42" fmla="*/ 330203 w 364538"/>
              <a:gd name="connsiteY42" fmla="*/ 300319 h 344566"/>
              <a:gd name="connsiteX43" fmla="*/ 323020 w 364538"/>
              <a:gd name="connsiteY43" fmla="*/ 272306 h 344566"/>
              <a:gd name="connsiteX44" fmla="*/ 324816 w 364538"/>
              <a:gd name="connsiteY44" fmla="*/ 269648 h 344566"/>
              <a:gd name="connsiteX45" fmla="*/ 349669 w 364538"/>
              <a:gd name="connsiteY45" fmla="*/ 188553 h 344566"/>
              <a:gd name="connsiteX46" fmla="*/ 277840 w 364538"/>
              <a:gd name="connsiteY46" fmla="*/ 64718 h 344566"/>
              <a:gd name="connsiteX47" fmla="*/ 153861 w 364538"/>
              <a:gd name="connsiteY47" fmla="*/ 14222 h 344566"/>
              <a:gd name="connsiteX48" fmla="*/ 14656 w 364538"/>
              <a:gd name="connsiteY48" fmla="*/ 155726 h 344566"/>
              <a:gd name="connsiteX49" fmla="*/ 40012 w 364538"/>
              <a:gd name="connsiteY49" fmla="*/ 236966 h 344566"/>
              <a:gd name="connsiteX50" fmla="*/ 41807 w 364538"/>
              <a:gd name="connsiteY50" fmla="*/ 239623 h 344566"/>
              <a:gd name="connsiteX51" fmla="*/ 34624 w 364538"/>
              <a:gd name="connsiteY51" fmla="*/ 267637 h 344566"/>
              <a:gd name="connsiteX52" fmla="*/ 35702 w 364538"/>
              <a:gd name="connsiteY52" fmla="*/ 272234 h 344566"/>
              <a:gd name="connsiteX53" fmla="*/ 40012 w 364538"/>
              <a:gd name="connsiteY53" fmla="*/ 274030 h 344566"/>
              <a:gd name="connsiteX54" fmla="*/ 73915 w 364538"/>
              <a:gd name="connsiteY54" fmla="*/ 271803 h 344566"/>
              <a:gd name="connsiteX55" fmla="*/ 76070 w 364538"/>
              <a:gd name="connsiteY55" fmla="*/ 273168 h 344566"/>
              <a:gd name="connsiteX56" fmla="*/ 111985 w 364538"/>
              <a:gd name="connsiteY56" fmla="*/ 290694 h 344566"/>
              <a:gd name="connsiteX57" fmla="*/ 114786 w 364538"/>
              <a:gd name="connsiteY57" fmla="*/ 291484 h 344566"/>
              <a:gd name="connsiteX58" fmla="*/ 143518 w 364538"/>
              <a:gd name="connsiteY58" fmla="*/ 296800 h 344566"/>
              <a:gd name="connsiteX59" fmla="*/ 153431 w 364538"/>
              <a:gd name="connsiteY59" fmla="*/ 297159 h 344566"/>
              <a:gd name="connsiteX60" fmla="*/ 292636 w 364538"/>
              <a:gd name="connsiteY60" fmla="*/ 155654 h 344566"/>
              <a:gd name="connsiteX61" fmla="*/ 274176 w 364538"/>
              <a:gd name="connsiteY61" fmla="*/ 85549 h 344566"/>
              <a:gd name="connsiteX62" fmla="*/ 266993 w 364538"/>
              <a:gd name="connsiteY62" fmla="*/ 73625 h 344566"/>
              <a:gd name="connsiteX63" fmla="*/ 266203 w 364538"/>
              <a:gd name="connsiteY63" fmla="*/ 72547 h 344566"/>
              <a:gd name="connsiteX64" fmla="*/ 258158 w 364538"/>
              <a:gd name="connsiteY64" fmla="*/ 62348 h 344566"/>
              <a:gd name="connsiteX65" fmla="*/ 256865 w 364538"/>
              <a:gd name="connsiteY65" fmla="*/ 60911 h 344566"/>
              <a:gd name="connsiteX66" fmla="*/ 248102 w 364538"/>
              <a:gd name="connsiteY66" fmla="*/ 51932 h 344566"/>
              <a:gd name="connsiteX67" fmla="*/ 153861 w 364538"/>
              <a:gd name="connsiteY67" fmla="*/ 14222 h 344566"/>
              <a:gd name="connsiteX68" fmla="*/ 153574 w 364538"/>
              <a:gd name="connsiteY68" fmla="*/ 0 h 344566"/>
              <a:gd name="connsiteX69" fmla="*/ 255860 w 364538"/>
              <a:gd name="connsiteY69" fmla="*/ 39793 h 344566"/>
              <a:gd name="connsiteX70" fmla="*/ 364538 w 364538"/>
              <a:gd name="connsiteY70" fmla="*/ 188553 h 344566"/>
              <a:gd name="connsiteX71" fmla="*/ 338464 w 364538"/>
              <a:gd name="connsiteY71" fmla="*/ 275251 h 344566"/>
              <a:gd name="connsiteX72" fmla="*/ 343420 w 364538"/>
              <a:gd name="connsiteY72" fmla="*/ 296943 h 344566"/>
              <a:gd name="connsiteX73" fmla="*/ 339469 w 364538"/>
              <a:gd name="connsiteY73" fmla="*/ 314182 h 344566"/>
              <a:gd name="connsiteX74" fmla="*/ 323164 w 364538"/>
              <a:gd name="connsiteY74" fmla="*/ 321365 h 344566"/>
              <a:gd name="connsiteX75" fmla="*/ 294432 w 364538"/>
              <a:gd name="connsiteY75" fmla="*/ 319426 h 344566"/>
              <a:gd name="connsiteX76" fmla="*/ 210751 w 364538"/>
              <a:gd name="connsiteY76" fmla="*/ 344566 h 344566"/>
              <a:gd name="connsiteX77" fmla="*/ 109040 w 364538"/>
              <a:gd name="connsiteY77" fmla="*/ 305132 h 344566"/>
              <a:gd name="connsiteX78" fmla="*/ 69677 w 364538"/>
              <a:gd name="connsiteY78" fmla="*/ 286600 h 344566"/>
              <a:gd name="connsiteX79" fmla="*/ 40946 w 364538"/>
              <a:gd name="connsiteY79" fmla="*/ 288539 h 344566"/>
              <a:gd name="connsiteX80" fmla="*/ 24640 w 364538"/>
              <a:gd name="connsiteY80" fmla="*/ 281356 h 344566"/>
              <a:gd name="connsiteX81" fmla="*/ 20690 w 364538"/>
              <a:gd name="connsiteY81" fmla="*/ 264117 h 344566"/>
              <a:gd name="connsiteX82" fmla="*/ 26077 w 364538"/>
              <a:gd name="connsiteY82" fmla="*/ 242568 h 344566"/>
              <a:gd name="connsiteX83" fmla="*/ 3 w 364538"/>
              <a:gd name="connsiteY83" fmla="*/ 155870 h 344566"/>
              <a:gd name="connsiteX84" fmla="*/ 153574 w 364538"/>
              <a:gd name="connsiteY84" fmla="*/ 0 h 344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364538" h="344566">
                <a:moveTo>
                  <a:pt x="220879" y="143874"/>
                </a:moveTo>
                <a:cubicBezTo>
                  <a:pt x="214415" y="143953"/>
                  <a:pt x="209236" y="149261"/>
                  <a:pt x="209315" y="155726"/>
                </a:cubicBezTo>
                <a:cubicBezTo>
                  <a:pt x="209236" y="162205"/>
                  <a:pt x="214401" y="167534"/>
                  <a:pt x="220879" y="167649"/>
                </a:cubicBezTo>
                <a:cubicBezTo>
                  <a:pt x="227366" y="167534"/>
                  <a:pt x="232559" y="162219"/>
                  <a:pt x="232516" y="155726"/>
                </a:cubicBezTo>
                <a:cubicBezTo>
                  <a:pt x="232559" y="149246"/>
                  <a:pt x="227358" y="143953"/>
                  <a:pt x="220879" y="143874"/>
                </a:cubicBezTo>
                <a:close/>
                <a:moveTo>
                  <a:pt x="153574" y="143874"/>
                </a:moveTo>
                <a:cubicBezTo>
                  <a:pt x="147110" y="143953"/>
                  <a:pt x="141931" y="149261"/>
                  <a:pt x="142010" y="155726"/>
                </a:cubicBezTo>
                <a:cubicBezTo>
                  <a:pt x="141931" y="162205"/>
                  <a:pt x="147096" y="167534"/>
                  <a:pt x="153574" y="167649"/>
                </a:cubicBezTo>
                <a:cubicBezTo>
                  <a:pt x="160053" y="167534"/>
                  <a:pt x="165218" y="162205"/>
                  <a:pt x="165139" y="155726"/>
                </a:cubicBezTo>
                <a:cubicBezTo>
                  <a:pt x="165218" y="149261"/>
                  <a:pt x="160039" y="143953"/>
                  <a:pt x="153574" y="143874"/>
                </a:cubicBezTo>
                <a:close/>
                <a:moveTo>
                  <a:pt x="85982" y="143874"/>
                </a:moveTo>
                <a:cubicBezTo>
                  <a:pt x="79518" y="143953"/>
                  <a:pt x="74339" y="149261"/>
                  <a:pt x="74418" y="155726"/>
                </a:cubicBezTo>
                <a:cubicBezTo>
                  <a:pt x="74339" y="162205"/>
                  <a:pt x="79504" y="167534"/>
                  <a:pt x="85982" y="167649"/>
                </a:cubicBezTo>
                <a:cubicBezTo>
                  <a:pt x="92469" y="167534"/>
                  <a:pt x="97662" y="162219"/>
                  <a:pt x="97619" y="155726"/>
                </a:cubicBezTo>
                <a:cubicBezTo>
                  <a:pt x="97662" y="149246"/>
                  <a:pt x="92462" y="143953"/>
                  <a:pt x="85982" y="143874"/>
                </a:cubicBezTo>
                <a:close/>
                <a:moveTo>
                  <a:pt x="220879" y="129508"/>
                </a:moveTo>
                <a:cubicBezTo>
                  <a:pt x="235288" y="129587"/>
                  <a:pt x="246925" y="141316"/>
                  <a:pt x="246882" y="155726"/>
                </a:cubicBezTo>
                <a:cubicBezTo>
                  <a:pt x="246961" y="170164"/>
                  <a:pt x="235317" y="181936"/>
                  <a:pt x="220879" y="182015"/>
                </a:cubicBezTo>
                <a:cubicBezTo>
                  <a:pt x="206471" y="181893"/>
                  <a:pt x="194870" y="170135"/>
                  <a:pt x="194949" y="155726"/>
                </a:cubicBezTo>
                <a:cubicBezTo>
                  <a:pt x="194906" y="141338"/>
                  <a:pt x="206492" y="129623"/>
                  <a:pt x="220879" y="129508"/>
                </a:cubicBezTo>
                <a:close/>
                <a:moveTo>
                  <a:pt x="153574" y="129508"/>
                </a:moveTo>
                <a:cubicBezTo>
                  <a:pt x="167962" y="129630"/>
                  <a:pt x="179548" y="141338"/>
                  <a:pt x="179505" y="155726"/>
                </a:cubicBezTo>
                <a:cubicBezTo>
                  <a:pt x="179584" y="170135"/>
                  <a:pt x="167983" y="181900"/>
                  <a:pt x="153574" y="182015"/>
                </a:cubicBezTo>
                <a:cubicBezTo>
                  <a:pt x="139166" y="181900"/>
                  <a:pt x="127565" y="170135"/>
                  <a:pt x="127644" y="155726"/>
                </a:cubicBezTo>
                <a:cubicBezTo>
                  <a:pt x="127601" y="141338"/>
                  <a:pt x="139194" y="129623"/>
                  <a:pt x="153574" y="129508"/>
                </a:cubicBezTo>
                <a:close/>
                <a:moveTo>
                  <a:pt x="85982" y="129508"/>
                </a:moveTo>
                <a:cubicBezTo>
                  <a:pt x="100392" y="129587"/>
                  <a:pt x="112028" y="141316"/>
                  <a:pt x="111985" y="155726"/>
                </a:cubicBezTo>
                <a:cubicBezTo>
                  <a:pt x="112028" y="170149"/>
                  <a:pt x="100406" y="181900"/>
                  <a:pt x="85982" y="182015"/>
                </a:cubicBezTo>
                <a:cubicBezTo>
                  <a:pt x="71574" y="181900"/>
                  <a:pt x="59973" y="170135"/>
                  <a:pt x="60052" y="155726"/>
                </a:cubicBezTo>
                <a:cubicBezTo>
                  <a:pt x="60009" y="141338"/>
                  <a:pt x="71602" y="129623"/>
                  <a:pt x="85982" y="129508"/>
                </a:cubicBezTo>
                <a:close/>
                <a:moveTo>
                  <a:pt x="277840" y="64718"/>
                </a:moveTo>
                <a:cubicBezTo>
                  <a:pt x="294288" y="87625"/>
                  <a:pt x="304215" y="114554"/>
                  <a:pt x="306571" y="142653"/>
                </a:cubicBezTo>
                <a:cubicBezTo>
                  <a:pt x="306607" y="143278"/>
                  <a:pt x="306607" y="143896"/>
                  <a:pt x="306571" y="144521"/>
                </a:cubicBezTo>
                <a:cubicBezTo>
                  <a:pt x="307074" y="148543"/>
                  <a:pt x="307074" y="151919"/>
                  <a:pt x="307074" y="155726"/>
                </a:cubicBezTo>
                <a:cubicBezTo>
                  <a:pt x="307635" y="241175"/>
                  <a:pt x="238879" y="310921"/>
                  <a:pt x="153431" y="311597"/>
                </a:cubicBezTo>
                <a:cubicBezTo>
                  <a:pt x="149480" y="311597"/>
                  <a:pt x="145529" y="311166"/>
                  <a:pt x="141650" y="311166"/>
                </a:cubicBezTo>
                <a:cubicBezTo>
                  <a:pt x="162668" y="323513"/>
                  <a:pt x="186594" y="330035"/>
                  <a:pt x="210966" y="330057"/>
                </a:cubicBezTo>
                <a:cubicBezTo>
                  <a:pt x="238678" y="330064"/>
                  <a:pt x="265743" y="321703"/>
                  <a:pt x="288614" y="306066"/>
                </a:cubicBezTo>
                <a:lnTo>
                  <a:pt x="290625" y="304629"/>
                </a:lnTo>
                <a:lnTo>
                  <a:pt x="324529" y="306856"/>
                </a:lnTo>
                <a:cubicBezTo>
                  <a:pt x="326181" y="306956"/>
                  <a:pt x="327783" y="306267"/>
                  <a:pt x="328839" y="304988"/>
                </a:cubicBezTo>
                <a:lnTo>
                  <a:pt x="328623" y="304988"/>
                </a:lnTo>
                <a:cubicBezTo>
                  <a:pt x="329937" y="303825"/>
                  <a:pt x="330541" y="302043"/>
                  <a:pt x="330203" y="300319"/>
                </a:cubicBezTo>
                <a:lnTo>
                  <a:pt x="323020" y="272306"/>
                </a:lnTo>
                <a:lnTo>
                  <a:pt x="324816" y="269648"/>
                </a:lnTo>
                <a:cubicBezTo>
                  <a:pt x="341157" y="245772"/>
                  <a:pt x="349827" y="217485"/>
                  <a:pt x="349669" y="188553"/>
                </a:cubicBezTo>
                <a:cubicBezTo>
                  <a:pt x="349698" y="137374"/>
                  <a:pt x="322281" y="90103"/>
                  <a:pt x="277840" y="64718"/>
                </a:cubicBezTo>
                <a:close/>
                <a:moveTo>
                  <a:pt x="153861" y="14222"/>
                </a:moveTo>
                <a:cubicBezTo>
                  <a:pt x="76379" y="14933"/>
                  <a:pt x="14095" y="78244"/>
                  <a:pt x="14656" y="155726"/>
                </a:cubicBezTo>
                <a:cubicBezTo>
                  <a:pt x="14591" y="184760"/>
                  <a:pt x="23448" y="213118"/>
                  <a:pt x="40012" y="236966"/>
                </a:cubicBezTo>
                <a:lnTo>
                  <a:pt x="41807" y="239623"/>
                </a:lnTo>
                <a:lnTo>
                  <a:pt x="34624" y="267637"/>
                </a:lnTo>
                <a:cubicBezTo>
                  <a:pt x="34208" y="269253"/>
                  <a:pt x="34610" y="270970"/>
                  <a:pt x="35702" y="272234"/>
                </a:cubicBezTo>
                <a:cubicBezTo>
                  <a:pt x="36794" y="273455"/>
                  <a:pt x="38374" y="274116"/>
                  <a:pt x="40012" y="274030"/>
                </a:cubicBezTo>
                <a:lnTo>
                  <a:pt x="73915" y="271803"/>
                </a:lnTo>
                <a:lnTo>
                  <a:pt x="76070" y="273168"/>
                </a:lnTo>
                <a:cubicBezTo>
                  <a:pt x="87146" y="280681"/>
                  <a:pt x="99242" y="286585"/>
                  <a:pt x="111985" y="290694"/>
                </a:cubicBezTo>
                <a:lnTo>
                  <a:pt x="114786" y="291484"/>
                </a:lnTo>
                <a:cubicBezTo>
                  <a:pt x="124153" y="294257"/>
                  <a:pt x="133778" y="296038"/>
                  <a:pt x="143518" y="296800"/>
                </a:cubicBezTo>
                <a:cubicBezTo>
                  <a:pt x="146822" y="297159"/>
                  <a:pt x="150127" y="297159"/>
                  <a:pt x="153431" y="297159"/>
                </a:cubicBezTo>
                <a:cubicBezTo>
                  <a:pt x="230899" y="296412"/>
                  <a:pt x="293154" y="233122"/>
                  <a:pt x="292636" y="155654"/>
                </a:cubicBezTo>
                <a:cubicBezTo>
                  <a:pt x="292579" y="131089"/>
                  <a:pt x="286222" y="106954"/>
                  <a:pt x="274176" y="85549"/>
                </a:cubicBezTo>
                <a:cubicBezTo>
                  <a:pt x="272237" y="81454"/>
                  <a:pt x="269651" y="77432"/>
                  <a:pt x="266993" y="73625"/>
                </a:cubicBezTo>
                <a:lnTo>
                  <a:pt x="266203" y="72547"/>
                </a:lnTo>
                <a:cubicBezTo>
                  <a:pt x="263689" y="69028"/>
                  <a:pt x="261032" y="65652"/>
                  <a:pt x="258158" y="62348"/>
                </a:cubicBezTo>
                <a:lnTo>
                  <a:pt x="256865" y="60911"/>
                </a:lnTo>
                <a:cubicBezTo>
                  <a:pt x="254064" y="57751"/>
                  <a:pt x="251191" y="54806"/>
                  <a:pt x="248102" y="51932"/>
                </a:cubicBezTo>
                <a:cubicBezTo>
                  <a:pt x="222674" y="27762"/>
                  <a:pt x="188943" y="14265"/>
                  <a:pt x="153861" y="14222"/>
                </a:cubicBezTo>
                <a:close/>
                <a:moveTo>
                  <a:pt x="153574" y="0"/>
                </a:moveTo>
                <a:cubicBezTo>
                  <a:pt x="191443" y="14"/>
                  <a:pt x="227939" y="14207"/>
                  <a:pt x="255860" y="39793"/>
                </a:cubicBezTo>
                <a:cubicBezTo>
                  <a:pt x="320564" y="60495"/>
                  <a:pt x="364487" y="120616"/>
                  <a:pt x="364538" y="188553"/>
                </a:cubicBezTo>
                <a:cubicBezTo>
                  <a:pt x="364595" y="219396"/>
                  <a:pt x="355523" y="249557"/>
                  <a:pt x="338464" y="275251"/>
                </a:cubicBezTo>
                <a:lnTo>
                  <a:pt x="343420" y="296943"/>
                </a:lnTo>
                <a:cubicBezTo>
                  <a:pt x="344943" y="302992"/>
                  <a:pt x="343470" y="309399"/>
                  <a:pt x="339469" y="314182"/>
                </a:cubicBezTo>
                <a:cubicBezTo>
                  <a:pt x="335511" y="319067"/>
                  <a:pt x="329442" y="321746"/>
                  <a:pt x="323164" y="321365"/>
                </a:cubicBezTo>
                <a:lnTo>
                  <a:pt x="294432" y="319426"/>
                </a:lnTo>
                <a:cubicBezTo>
                  <a:pt x="269615" y="335853"/>
                  <a:pt x="240509" y="344595"/>
                  <a:pt x="210751" y="344566"/>
                </a:cubicBezTo>
                <a:cubicBezTo>
                  <a:pt x="173134" y="344487"/>
                  <a:pt x="136881" y="330430"/>
                  <a:pt x="109040" y="305132"/>
                </a:cubicBezTo>
                <a:cubicBezTo>
                  <a:pt x="95105" y="300865"/>
                  <a:pt x="81845" y="294623"/>
                  <a:pt x="69677" y="286600"/>
                </a:cubicBezTo>
                <a:lnTo>
                  <a:pt x="40946" y="288539"/>
                </a:lnTo>
                <a:cubicBezTo>
                  <a:pt x="34667" y="288920"/>
                  <a:pt x="28598" y="286241"/>
                  <a:pt x="24640" y="281356"/>
                </a:cubicBezTo>
                <a:cubicBezTo>
                  <a:pt x="20625" y="276580"/>
                  <a:pt x="19159" y="270165"/>
                  <a:pt x="20690" y="264117"/>
                </a:cubicBezTo>
                <a:lnTo>
                  <a:pt x="26077" y="242568"/>
                </a:lnTo>
                <a:cubicBezTo>
                  <a:pt x="9017" y="216875"/>
                  <a:pt x="-55" y="186713"/>
                  <a:pt x="3" y="155870"/>
                </a:cubicBezTo>
                <a:cubicBezTo>
                  <a:pt x="-515" y="70465"/>
                  <a:pt x="68176" y="754"/>
                  <a:pt x="153574" y="0"/>
                </a:cubicBezTo>
                <a:close/>
              </a:path>
            </a:pathLst>
          </a:custGeom>
          <a:noFill/>
          <a:ln w="12700" cap="flat">
            <a:solidFill>
              <a:schemeClr val="accent3"/>
            </a:solidFill>
            <a:prstDash val="solid"/>
            <a:miter/>
          </a:ln>
          <a:effectLst/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72" name="任意多边形: 形状 171"/>
          <p:cNvSpPr/>
          <p:nvPr/>
        </p:nvSpPr>
        <p:spPr>
          <a:xfrm rot="20520000">
            <a:off x="3444240" y="2949575"/>
            <a:ext cx="616585" cy="473710"/>
          </a:xfrm>
          <a:custGeom>
            <a:avLst/>
            <a:gdLst>
              <a:gd name="connsiteX0" fmla="*/ 331560 w 359438"/>
              <a:gd name="connsiteY0" fmla="*/ 308801 h 309298"/>
              <a:gd name="connsiteX1" fmla="*/ 29876 w 359438"/>
              <a:gd name="connsiteY1" fmla="*/ 308801 h 309298"/>
              <a:gd name="connsiteX2" fmla="*/ 1144 w 359438"/>
              <a:gd name="connsiteY2" fmla="*/ 280069 h 309298"/>
              <a:gd name="connsiteX3" fmla="*/ 1144 w 359438"/>
              <a:gd name="connsiteY3" fmla="*/ 71332 h 309298"/>
              <a:gd name="connsiteX4" fmla="*/ 29876 w 359438"/>
              <a:gd name="connsiteY4" fmla="*/ 42600 h 309298"/>
              <a:gd name="connsiteX5" fmla="*/ 85257 w 359438"/>
              <a:gd name="connsiteY5" fmla="*/ 42600 h 309298"/>
              <a:gd name="connsiteX6" fmla="*/ 98545 w 359438"/>
              <a:gd name="connsiteY6" fmla="*/ 33406 h 309298"/>
              <a:gd name="connsiteX7" fmla="*/ 104291 w 359438"/>
              <a:gd name="connsiteY7" fmla="*/ 18035 h 309298"/>
              <a:gd name="connsiteX8" fmla="*/ 131084 w 359438"/>
              <a:gd name="connsiteY8" fmla="*/ -497 h 309298"/>
              <a:gd name="connsiteX9" fmla="*/ 230712 w 359438"/>
              <a:gd name="connsiteY9" fmla="*/ -497 h 309298"/>
              <a:gd name="connsiteX10" fmla="*/ 257504 w 359438"/>
              <a:gd name="connsiteY10" fmla="*/ 18035 h 309298"/>
              <a:gd name="connsiteX11" fmla="*/ 263250 w 359438"/>
              <a:gd name="connsiteY11" fmla="*/ 33406 h 309298"/>
              <a:gd name="connsiteX12" fmla="*/ 276539 w 359438"/>
              <a:gd name="connsiteY12" fmla="*/ 42600 h 309298"/>
              <a:gd name="connsiteX13" fmla="*/ 331848 w 359438"/>
              <a:gd name="connsiteY13" fmla="*/ 42600 h 309298"/>
              <a:gd name="connsiteX14" fmla="*/ 360579 w 359438"/>
              <a:gd name="connsiteY14" fmla="*/ 71332 h 309298"/>
              <a:gd name="connsiteX15" fmla="*/ 360579 w 359438"/>
              <a:gd name="connsiteY15" fmla="*/ 279638 h 309298"/>
              <a:gd name="connsiteX16" fmla="*/ 332279 w 359438"/>
              <a:gd name="connsiteY16" fmla="*/ 308801 h 309298"/>
              <a:gd name="connsiteX17" fmla="*/ 331560 w 359438"/>
              <a:gd name="connsiteY17" fmla="*/ 308801 h 309298"/>
              <a:gd name="connsiteX18" fmla="*/ 29876 w 359438"/>
              <a:gd name="connsiteY18" fmla="*/ 57397 h 309298"/>
              <a:gd name="connsiteX19" fmla="*/ 15510 w 359438"/>
              <a:gd name="connsiteY19" fmla="*/ 71763 h 309298"/>
              <a:gd name="connsiteX20" fmla="*/ 15510 w 359438"/>
              <a:gd name="connsiteY20" fmla="*/ 280069 h 309298"/>
              <a:gd name="connsiteX21" fmla="*/ 29876 w 359438"/>
              <a:gd name="connsiteY21" fmla="*/ 294435 h 309298"/>
              <a:gd name="connsiteX22" fmla="*/ 331560 w 359438"/>
              <a:gd name="connsiteY22" fmla="*/ 294435 h 309298"/>
              <a:gd name="connsiteX23" fmla="*/ 345926 w 359438"/>
              <a:gd name="connsiteY23" fmla="*/ 280069 h 309298"/>
              <a:gd name="connsiteX24" fmla="*/ 345926 w 359438"/>
              <a:gd name="connsiteY24" fmla="*/ 71332 h 309298"/>
              <a:gd name="connsiteX25" fmla="*/ 331560 w 359438"/>
              <a:gd name="connsiteY25" fmla="*/ 56966 h 309298"/>
              <a:gd name="connsiteX26" fmla="*/ 276251 w 359438"/>
              <a:gd name="connsiteY26" fmla="*/ 56966 h 309298"/>
              <a:gd name="connsiteX27" fmla="*/ 249459 w 359438"/>
              <a:gd name="connsiteY27" fmla="*/ 38434 h 309298"/>
              <a:gd name="connsiteX28" fmla="*/ 243712 w 359438"/>
              <a:gd name="connsiteY28" fmla="*/ 23135 h 309298"/>
              <a:gd name="connsiteX29" fmla="*/ 230424 w 359438"/>
              <a:gd name="connsiteY29" fmla="*/ 13869 h 309298"/>
              <a:gd name="connsiteX30" fmla="*/ 130796 w 359438"/>
              <a:gd name="connsiteY30" fmla="*/ 13869 h 309298"/>
              <a:gd name="connsiteX31" fmla="*/ 117508 w 359438"/>
              <a:gd name="connsiteY31" fmla="*/ 23063 h 309298"/>
              <a:gd name="connsiteX32" fmla="*/ 111761 w 359438"/>
              <a:gd name="connsiteY32" fmla="*/ 38434 h 309298"/>
              <a:gd name="connsiteX33" fmla="*/ 84969 w 359438"/>
              <a:gd name="connsiteY33" fmla="*/ 56966 h 309298"/>
              <a:gd name="connsiteX34" fmla="*/ 180718 w 359438"/>
              <a:gd name="connsiteY34" fmla="*/ 258520 h 309298"/>
              <a:gd name="connsiteX35" fmla="*/ 92655 w 359438"/>
              <a:gd name="connsiteY35" fmla="*/ 168733 h 309298"/>
              <a:gd name="connsiteX36" fmla="*/ 180718 w 359438"/>
              <a:gd name="connsiteY36" fmla="*/ 78946 h 309298"/>
              <a:gd name="connsiteX37" fmla="*/ 268853 w 359438"/>
              <a:gd name="connsiteY37" fmla="*/ 168733 h 309298"/>
              <a:gd name="connsiteX38" fmla="*/ 180574 w 359438"/>
              <a:gd name="connsiteY38" fmla="*/ 258520 h 309298"/>
              <a:gd name="connsiteX39" fmla="*/ 180718 w 359438"/>
              <a:gd name="connsiteY39" fmla="*/ 93312 h 309298"/>
              <a:gd name="connsiteX40" fmla="*/ 107020 w 359438"/>
              <a:gd name="connsiteY40" fmla="*/ 168733 h 309298"/>
              <a:gd name="connsiteX41" fmla="*/ 180718 w 359438"/>
              <a:gd name="connsiteY41" fmla="*/ 244154 h 309298"/>
              <a:gd name="connsiteX42" fmla="*/ 254487 w 359438"/>
              <a:gd name="connsiteY42" fmla="*/ 168733 h 309298"/>
              <a:gd name="connsiteX43" fmla="*/ 180574 w 359438"/>
              <a:gd name="connsiteY43" fmla="*/ 93312 h 309298"/>
              <a:gd name="connsiteX44" fmla="*/ 322007 w 359438"/>
              <a:gd name="connsiteY44" fmla="*/ 103584 h 309298"/>
              <a:gd name="connsiteX45" fmla="*/ 307641 w 359438"/>
              <a:gd name="connsiteY45" fmla="*/ 89218 h 309298"/>
              <a:gd name="connsiteX46" fmla="*/ 322007 w 359438"/>
              <a:gd name="connsiteY46" fmla="*/ 74852 h 309298"/>
              <a:gd name="connsiteX47" fmla="*/ 336373 w 359438"/>
              <a:gd name="connsiteY47" fmla="*/ 89218 h 309298"/>
              <a:gd name="connsiteX48" fmla="*/ 336373 w 359438"/>
              <a:gd name="connsiteY48" fmla="*/ 89218 h 309298"/>
              <a:gd name="connsiteX49" fmla="*/ 322007 w 359438"/>
              <a:gd name="connsiteY49" fmla="*/ 103584 h 309298"/>
              <a:gd name="connsiteX50" fmla="*/ 321863 w 359438"/>
              <a:gd name="connsiteY50" fmla="*/ 103584 h 309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359438" h="309298">
                <a:moveTo>
                  <a:pt x="331560" y="308801"/>
                </a:moveTo>
                <a:lnTo>
                  <a:pt x="29876" y="308801"/>
                </a:lnTo>
                <a:cubicBezTo>
                  <a:pt x="14001" y="308801"/>
                  <a:pt x="1144" y="295936"/>
                  <a:pt x="1144" y="280069"/>
                </a:cubicBezTo>
                <a:lnTo>
                  <a:pt x="1144" y="71332"/>
                </a:lnTo>
                <a:cubicBezTo>
                  <a:pt x="1144" y="55465"/>
                  <a:pt x="14001" y="42600"/>
                  <a:pt x="29876" y="42600"/>
                </a:cubicBezTo>
                <a:lnTo>
                  <a:pt x="85257" y="42600"/>
                </a:lnTo>
                <a:cubicBezTo>
                  <a:pt x="91146" y="42550"/>
                  <a:pt x="96390" y="38909"/>
                  <a:pt x="98545" y="33406"/>
                </a:cubicBezTo>
                <a:lnTo>
                  <a:pt x="104291" y="18035"/>
                </a:lnTo>
                <a:cubicBezTo>
                  <a:pt x="108529" y="6901"/>
                  <a:pt x="119160" y="-468"/>
                  <a:pt x="131084" y="-497"/>
                </a:cubicBezTo>
                <a:lnTo>
                  <a:pt x="230712" y="-497"/>
                </a:lnTo>
                <a:cubicBezTo>
                  <a:pt x="242635" y="-468"/>
                  <a:pt x="253266" y="6901"/>
                  <a:pt x="257504" y="18035"/>
                </a:cubicBezTo>
                <a:lnTo>
                  <a:pt x="263250" y="33406"/>
                </a:lnTo>
                <a:cubicBezTo>
                  <a:pt x="265405" y="38909"/>
                  <a:pt x="270649" y="42550"/>
                  <a:pt x="276539" y="42600"/>
                </a:cubicBezTo>
                <a:lnTo>
                  <a:pt x="331848" y="42600"/>
                </a:lnTo>
                <a:cubicBezTo>
                  <a:pt x="347722" y="42600"/>
                  <a:pt x="360579" y="55465"/>
                  <a:pt x="360579" y="71332"/>
                </a:cubicBezTo>
                <a:lnTo>
                  <a:pt x="360579" y="279638"/>
                </a:lnTo>
                <a:cubicBezTo>
                  <a:pt x="360795" y="295505"/>
                  <a:pt x="348153" y="308557"/>
                  <a:pt x="332279" y="308801"/>
                </a:cubicBezTo>
                <a:cubicBezTo>
                  <a:pt x="332063" y="308801"/>
                  <a:pt x="331776" y="308801"/>
                  <a:pt x="331560" y="308801"/>
                </a:cubicBezTo>
                <a:close/>
                <a:moveTo>
                  <a:pt x="29876" y="57397"/>
                </a:moveTo>
                <a:cubicBezTo>
                  <a:pt x="21974" y="57397"/>
                  <a:pt x="15510" y="63826"/>
                  <a:pt x="15510" y="71763"/>
                </a:cubicBezTo>
                <a:lnTo>
                  <a:pt x="15510" y="280069"/>
                </a:lnTo>
                <a:cubicBezTo>
                  <a:pt x="15510" y="288006"/>
                  <a:pt x="21974" y="294435"/>
                  <a:pt x="29876" y="294435"/>
                </a:cubicBezTo>
                <a:lnTo>
                  <a:pt x="331560" y="294435"/>
                </a:lnTo>
                <a:cubicBezTo>
                  <a:pt x="339462" y="294435"/>
                  <a:pt x="345926" y="288006"/>
                  <a:pt x="345926" y="280069"/>
                </a:cubicBezTo>
                <a:lnTo>
                  <a:pt x="345926" y="71332"/>
                </a:lnTo>
                <a:cubicBezTo>
                  <a:pt x="345926" y="63395"/>
                  <a:pt x="339462" y="56966"/>
                  <a:pt x="331560" y="56966"/>
                </a:cubicBezTo>
                <a:lnTo>
                  <a:pt x="276251" y="56966"/>
                </a:lnTo>
                <a:cubicBezTo>
                  <a:pt x="264328" y="56937"/>
                  <a:pt x="253697" y="49568"/>
                  <a:pt x="249459" y="38434"/>
                </a:cubicBezTo>
                <a:lnTo>
                  <a:pt x="243712" y="23135"/>
                </a:lnTo>
                <a:cubicBezTo>
                  <a:pt x="241629" y="17604"/>
                  <a:pt x="236314" y="13926"/>
                  <a:pt x="230424" y="13869"/>
                </a:cubicBezTo>
                <a:lnTo>
                  <a:pt x="130796" y="13869"/>
                </a:lnTo>
                <a:cubicBezTo>
                  <a:pt x="124906" y="13919"/>
                  <a:pt x="119663" y="17561"/>
                  <a:pt x="117508" y="23063"/>
                </a:cubicBezTo>
                <a:lnTo>
                  <a:pt x="111761" y="38434"/>
                </a:lnTo>
                <a:cubicBezTo>
                  <a:pt x="107524" y="49568"/>
                  <a:pt x="96893" y="56937"/>
                  <a:pt x="84969" y="56966"/>
                </a:cubicBezTo>
                <a:close/>
                <a:moveTo>
                  <a:pt x="180718" y="258520"/>
                </a:moveTo>
                <a:cubicBezTo>
                  <a:pt x="131658" y="257967"/>
                  <a:pt x="92224" y="217815"/>
                  <a:pt x="92655" y="168733"/>
                </a:cubicBezTo>
                <a:cubicBezTo>
                  <a:pt x="92224" y="119652"/>
                  <a:pt x="131658" y="79500"/>
                  <a:pt x="180718" y="78946"/>
                </a:cubicBezTo>
                <a:cubicBezTo>
                  <a:pt x="229850" y="79456"/>
                  <a:pt x="269284" y="119624"/>
                  <a:pt x="268853" y="168733"/>
                </a:cubicBezTo>
                <a:cubicBezTo>
                  <a:pt x="269284" y="217901"/>
                  <a:pt x="229706" y="258089"/>
                  <a:pt x="180574" y="258520"/>
                </a:cubicBezTo>
                <a:close/>
                <a:moveTo>
                  <a:pt x="180718" y="93312"/>
                </a:moveTo>
                <a:cubicBezTo>
                  <a:pt x="139559" y="93822"/>
                  <a:pt x="106590" y="127568"/>
                  <a:pt x="107020" y="168733"/>
                </a:cubicBezTo>
                <a:cubicBezTo>
                  <a:pt x="106590" y="209899"/>
                  <a:pt x="139559" y="243645"/>
                  <a:pt x="180718" y="244154"/>
                </a:cubicBezTo>
                <a:cubicBezTo>
                  <a:pt x="221876" y="243645"/>
                  <a:pt x="254918" y="209906"/>
                  <a:pt x="254487" y="168733"/>
                </a:cubicBezTo>
                <a:cubicBezTo>
                  <a:pt x="254918" y="127503"/>
                  <a:pt x="221805" y="93743"/>
                  <a:pt x="180574" y="93312"/>
                </a:cubicBezTo>
                <a:close/>
                <a:moveTo>
                  <a:pt x="322007" y="103584"/>
                </a:moveTo>
                <a:cubicBezTo>
                  <a:pt x="314106" y="103584"/>
                  <a:pt x="307641" y="97155"/>
                  <a:pt x="307641" y="89218"/>
                </a:cubicBezTo>
                <a:cubicBezTo>
                  <a:pt x="307641" y="81281"/>
                  <a:pt x="314106" y="74852"/>
                  <a:pt x="322007" y="74852"/>
                </a:cubicBezTo>
                <a:cubicBezTo>
                  <a:pt x="329908" y="74852"/>
                  <a:pt x="336373" y="81281"/>
                  <a:pt x="336373" y="89218"/>
                </a:cubicBezTo>
                <a:lnTo>
                  <a:pt x="336373" y="89218"/>
                </a:lnTo>
                <a:cubicBezTo>
                  <a:pt x="336373" y="97155"/>
                  <a:pt x="329908" y="103584"/>
                  <a:pt x="322007" y="103584"/>
                </a:cubicBezTo>
                <a:cubicBezTo>
                  <a:pt x="321935" y="103584"/>
                  <a:pt x="321935" y="103584"/>
                  <a:pt x="321863" y="103584"/>
                </a:cubicBezTo>
                <a:close/>
              </a:path>
            </a:pathLst>
          </a:custGeom>
          <a:noFill/>
          <a:ln w="9525" cap="flat">
            <a:solidFill>
              <a:schemeClr val="accent3"/>
            </a:solidFill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5" name="文本框 54">
            <a:extLst>
              <a:ext uri="{FF2B5EF4-FFF2-40B4-BE49-F238E27FC236}">
                <a16:creationId xmlns:a16="http://schemas.microsoft.com/office/drawing/2014/main" id="{74325E0B-9A89-4F96-A0BB-B77D0F242383}"/>
              </a:ext>
            </a:extLst>
          </p:cNvPr>
          <p:cNvSpPr txBox="1"/>
          <p:nvPr/>
        </p:nvSpPr>
        <p:spPr>
          <a:xfrm>
            <a:off x="5864225" y="5401310"/>
            <a:ext cx="3053885" cy="959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Char char="l"/>
            </a:pPr>
            <a:r>
              <a:rPr lang="zh-CN" altLang="en-US" sz="1200" dirty="0">
                <a:solidFill>
                  <a:schemeClr val="accent1"/>
                </a:solidFill>
                <a:cs typeface="+mn-ea"/>
                <a:sym typeface="+mn-lt"/>
              </a:rPr>
              <a:t>请在此输入有关于工作的相关说明，以便于观众更好的理解，输入文字时可以直接复制，粘贴时请选择右键只保留文本。</a:t>
            </a:r>
          </a:p>
        </p:txBody>
      </p:sp>
    </p:spTree>
    <p:custDataLst>
      <p:tags r:id="rId1"/>
    </p:custData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FilmGrain trans="60000" grainSize="1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0702" y="-931"/>
            <a:ext cx="11845555" cy="6858594"/>
          </a:xfrm>
          <a:prstGeom prst="rect">
            <a:avLst/>
          </a:prstGeom>
        </p:spPr>
      </p:pic>
      <p:sp>
        <p:nvSpPr>
          <p:cNvPr id="64" name="矩形 63"/>
          <p:cNvSpPr/>
          <p:nvPr/>
        </p:nvSpPr>
        <p:spPr>
          <a:xfrm>
            <a:off x="-1" y="-931"/>
            <a:ext cx="471805" cy="68589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8" name="椭圆 37"/>
          <p:cNvSpPr/>
          <p:nvPr/>
        </p:nvSpPr>
        <p:spPr>
          <a:xfrm rot="19500000">
            <a:off x="4780915" y="2529205"/>
            <a:ext cx="2623185" cy="2572385"/>
          </a:xfrm>
          <a:prstGeom prst="ellipse">
            <a:avLst/>
          </a:prstGeom>
          <a:noFill/>
          <a:ln w="12700" cmpd="sng">
            <a:gradFill>
              <a:gsLst>
                <a:gs pos="0">
                  <a:schemeClr val="bg1"/>
                </a:gs>
                <a:gs pos="64000">
                  <a:schemeClr val="tx2">
                    <a:alpha val="28000"/>
                  </a:schemeClr>
                </a:gs>
                <a:gs pos="83000">
                  <a:schemeClr val="accent1">
                    <a:alpha val="34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5400000" scaled="1"/>
            </a:gra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9" name="椭圆 38"/>
          <p:cNvSpPr/>
          <p:nvPr/>
        </p:nvSpPr>
        <p:spPr>
          <a:xfrm rot="19020000">
            <a:off x="4114800" y="1956435"/>
            <a:ext cx="3961765" cy="3922395"/>
          </a:xfrm>
          <a:prstGeom prst="ellipse">
            <a:avLst/>
          </a:prstGeom>
          <a:noFill/>
          <a:ln w="12700" cmpd="sng">
            <a:gradFill>
              <a:gsLst>
                <a:gs pos="0">
                  <a:schemeClr val="bg1"/>
                </a:gs>
                <a:gs pos="100000">
                  <a:schemeClr val="tx1">
                    <a:alpha val="15000"/>
                  </a:schemeClr>
                </a:gs>
              </a:gsLst>
              <a:lin ang="5400000" scaled="1"/>
            </a:gra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0" name="椭圆 39"/>
          <p:cNvSpPr/>
          <p:nvPr/>
        </p:nvSpPr>
        <p:spPr>
          <a:xfrm rot="720000">
            <a:off x="4576445" y="2274570"/>
            <a:ext cx="3028950" cy="3054350"/>
          </a:xfrm>
          <a:prstGeom prst="ellipse">
            <a:avLst/>
          </a:prstGeom>
          <a:noFill/>
          <a:ln w="12700" cmpd="sng">
            <a:gradFill>
              <a:gsLst>
                <a:gs pos="0">
                  <a:schemeClr val="bg1"/>
                </a:gs>
                <a:gs pos="64000">
                  <a:schemeClr val="tx2">
                    <a:alpha val="28000"/>
                  </a:schemeClr>
                </a:gs>
                <a:gs pos="83000">
                  <a:schemeClr val="accent1">
                    <a:alpha val="34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5400000" scaled="1"/>
            </a:gra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2" name="椭圆 41"/>
          <p:cNvSpPr/>
          <p:nvPr/>
        </p:nvSpPr>
        <p:spPr>
          <a:xfrm rot="18780000">
            <a:off x="4318000" y="2134235"/>
            <a:ext cx="3537585" cy="3465195"/>
          </a:xfrm>
          <a:prstGeom prst="ellipse">
            <a:avLst/>
          </a:prstGeom>
          <a:noFill/>
          <a:ln w="12700" cmpd="sng">
            <a:gradFill>
              <a:gsLst>
                <a:gs pos="0">
                  <a:schemeClr val="bg1"/>
                </a:gs>
                <a:gs pos="64000">
                  <a:schemeClr val="tx2">
                    <a:alpha val="28000"/>
                  </a:schemeClr>
                </a:gs>
                <a:gs pos="83000">
                  <a:schemeClr val="accent1">
                    <a:alpha val="34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5400000" scaled="1"/>
            </a:gra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53" name="组合 52"/>
          <p:cNvGrpSpPr/>
          <p:nvPr/>
        </p:nvGrpSpPr>
        <p:grpSpPr>
          <a:xfrm>
            <a:off x="-26894" y="0"/>
            <a:ext cx="498699" cy="6857999"/>
            <a:chOff x="-26894" y="1268"/>
            <a:chExt cx="498699" cy="6870702"/>
          </a:xfrm>
        </p:grpSpPr>
        <p:sp>
          <p:nvSpPr>
            <p:cNvPr id="61" name="矩形 60"/>
            <p:cNvSpPr/>
            <p:nvPr/>
          </p:nvSpPr>
          <p:spPr>
            <a:xfrm rot="16200000">
              <a:off x="-1695212" y="1671080"/>
              <a:ext cx="3836829" cy="497205"/>
            </a:xfrm>
            <a:prstGeom prst="rect">
              <a:avLst/>
            </a:prstGeom>
            <a:blipFill rotWithShape="1">
              <a:blip r:embed="rId7">
                <a:alphaModFix amt="5000"/>
              </a:blip>
              <a:srcRect/>
              <a:stretch>
                <a:fillRect t="-248532" r="-3058" b="1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2" name="矩形 61"/>
            <p:cNvSpPr/>
            <p:nvPr/>
          </p:nvSpPr>
          <p:spPr>
            <a:xfrm rot="16200000">
              <a:off x="-1295694" y="5105628"/>
              <a:ext cx="3035142" cy="497541"/>
            </a:xfrm>
            <a:prstGeom prst="rect">
              <a:avLst/>
            </a:prstGeom>
            <a:blipFill rotWithShape="1">
              <a:blip r:embed="rId7">
                <a:alphaModFix amt="5000"/>
              </a:blip>
              <a:srcRect/>
              <a:stretch>
                <a:fillRect l="-30279" t="-248063" r="-1" b="-231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85" name="椭圆 184"/>
          <p:cNvSpPr/>
          <p:nvPr/>
        </p:nvSpPr>
        <p:spPr>
          <a:xfrm rot="16200000">
            <a:off x="4557395" y="2299335"/>
            <a:ext cx="3070225" cy="3032125"/>
          </a:xfrm>
          <a:prstGeom prst="ellipse">
            <a:avLst/>
          </a:prstGeom>
          <a:pattFill prst="dkUpDiag">
            <a:fgClr>
              <a:schemeClr val="bg1"/>
            </a:fgClr>
            <a:bgClr>
              <a:srgbClr val="F2F3F2"/>
            </a:bgClr>
          </a:patt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6" name="椭圆 45"/>
          <p:cNvSpPr/>
          <p:nvPr/>
        </p:nvSpPr>
        <p:spPr>
          <a:xfrm>
            <a:off x="4832985" y="2506980"/>
            <a:ext cx="2621915" cy="245237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270000" dist="2286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0" name="椭圆 179"/>
          <p:cNvSpPr/>
          <p:nvPr/>
        </p:nvSpPr>
        <p:spPr>
          <a:xfrm>
            <a:off x="4770755" y="2461260"/>
            <a:ext cx="2676525" cy="2662555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1" name="椭圆 180"/>
          <p:cNvSpPr/>
          <p:nvPr/>
        </p:nvSpPr>
        <p:spPr>
          <a:xfrm rot="16200000">
            <a:off x="4766310" y="2457450"/>
            <a:ext cx="2662555" cy="2669540"/>
          </a:xfrm>
          <a:prstGeom prst="ellipse">
            <a:avLst/>
          </a:prstGeom>
          <a:blipFill dpi="0" rotWithShape="1">
            <a:blip r:embed="rId7">
              <a:alphaModFix amt="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3" name="椭圆 182"/>
          <p:cNvSpPr/>
          <p:nvPr/>
        </p:nvSpPr>
        <p:spPr>
          <a:xfrm>
            <a:off x="4922520" y="2633980"/>
            <a:ext cx="2373630" cy="2317115"/>
          </a:xfrm>
          <a:prstGeom prst="ellipse">
            <a:avLst/>
          </a:prstGeom>
          <a:noFill/>
          <a:ln w="19050" cap="rnd" cmpd="sng">
            <a:solidFill>
              <a:schemeClr val="bg1">
                <a:alpha val="70000"/>
              </a:schemeClr>
            </a:solidFill>
            <a:prstDash val="sysDot"/>
            <a:round/>
          </a:ln>
          <a:effectLst>
            <a:outerShdw blurRad="228600" dist="38100" dir="2700000" algn="tl" rotWithShape="0">
              <a:prstClr val="black">
                <a:alpha val="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>
              <a:cs typeface="+mn-ea"/>
              <a:sym typeface="+mn-lt"/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5277485" y="2663190"/>
            <a:ext cx="1951355" cy="1314206"/>
          </a:xfrm>
          <a:prstGeom prst="rect">
            <a:avLst/>
          </a:prstGeom>
          <a:noFill/>
          <a:effectLst>
            <a:outerShdw blurRad="152400" dist="127000" dir="2700000" algn="t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None/>
            </a:pPr>
            <a:r>
              <a:rPr lang="zh-CN" altLang="en-US" sz="6000" dirty="0">
                <a:solidFill>
                  <a:schemeClr val="bg1"/>
                </a:solidFill>
                <a:cs typeface="+mn-ea"/>
                <a:sym typeface="+mn-lt"/>
              </a:rPr>
              <a:t>满分</a:t>
            </a:r>
          </a:p>
        </p:txBody>
      </p:sp>
      <p:sp>
        <p:nvSpPr>
          <p:cNvPr id="9" name="椭圆 8"/>
          <p:cNvSpPr/>
          <p:nvPr/>
        </p:nvSpPr>
        <p:spPr>
          <a:xfrm>
            <a:off x="281305" y="407035"/>
            <a:ext cx="375285" cy="3898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281305" y="1035685"/>
            <a:ext cx="375285" cy="3898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281305" y="1645285"/>
            <a:ext cx="375285" cy="3898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281305" y="2273935"/>
            <a:ext cx="375285" cy="3898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281305" y="2921635"/>
            <a:ext cx="375285" cy="3898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281305" y="3531235"/>
            <a:ext cx="375285" cy="3898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281305" y="4140835"/>
            <a:ext cx="375285" cy="3898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4" name="椭圆 33"/>
          <p:cNvSpPr/>
          <p:nvPr/>
        </p:nvSpPr>
        <p:spPr>
          <a:xfrm>
            <a:off x="281305" y="5426710"/>
            <a:ext cx="375285" cy="3898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cs typeface="+mn-ea"/>
              <a:sym typeface="+mn-lt"/>
            </a:endParaRPr>
          </a:p>
        </p:txBody>
      </p:sp>
      <p:sp>
        <p:nvSpPr>
          <p:cNvPr id="36" name="椭圆 35"/>
          <p:cNvSpPr/>
          <p:nvPr/>
        </p:nvSpPr>
        <p:spPr>
          <a:xfrm>
            <a:off x="281305" y="6026785"/>
            <a:ext cx="375285" cy="3898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281305" y="4784090"/>
            <a:ext cx="375285" cy="3898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1" name="椭圆 40"/>
          <p:cNvSpPr/>
          <p:nvPr/>
        </p:nvSpPr>
        <p:spPr>
          <a:xfrm>
            <a:off x="311785" y="443230"/>
            <a:ext cx="309880" cy="322580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1270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EF0202"/>
              </a:solidFill>
              <a:cs typeface="+mn-ea"/>
              <a:sym typeface="+mn-lt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320040" y="1073150"/>
            <a:ext cx="309880" cy="322580"/>
          </a:xfrm>
          <a:prstGeom prst="ellipse">
            <a:avLst/>
          </a:prstGeom>
          <a:solidFill>
            <a:srgbClr val="E5E5E5"/>
          </a:solidFill>
          <a:ln>
            <a:noFill/>
          </a:ln>
          <a:effectLst>
            <a:outerShdw blurRad="1270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316230" y="1684655"/>
            <a:ext cx="309880" cy="322580"/>
          </a:xfrm>
          <a:prstGeom prst="ellipse">
            <a:avLst/>
          </a:prstGeom>
          <a:solidFill>
            <a:srgbClr val="E2E2E2"/>
          </a:solidFill>
          <a:ln>
            <a:noFill/>
          </a:ln>
          <a:effectLst>
            <a:outerShdw blurRad="1270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318770" y="2309495"/>
            <a:ext cx="309880" cy="322580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1270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315595" y="2955290"/>
            <a:ext cx="309880" cy="32258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1270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315595" y="3566795"/>
            <a:ext cx="309880" cy="322580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1270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314325" y="4178300"/>
            <a:ext cx="309880" cy="322580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1270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>
              <a:cs typeface="+mn-ea"/>
              <a:sym typeface="+mn-lt"/>
            </a:endParaRPr>
          </a:p>
        </p:txBody>
      </p:sp>
      <p:sp>
        <p:nvSpPr>
          <p:cNvPr id="54" name="椭圆 53"/>
          <p:cNvSpPr/>
          <p:nvPr/>
        </p:nvSpPr>
        <p:spPr>
          <a:xfrm>
            <a:off x="313690" y="4818380"/>
            <a:ext cx="309880" cy="322580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1270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>
              <a:cs typeface="+mn-ea"/>
              <a:sym typeface="+mn-lt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315595" y="5461635"/>
            <a:ext cx="309880" cy="322580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1270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313690" y="6063615"/>
            <a:ext cx="309880" cy="322580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1270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324168" y="1091248"/>
            <a:ext cx="290464" cy="307777"/>
          </a:xfrm>
          <a:prstGeom prst="rect">
            <a:avLst/>
          </a:prstGeom>
          <a:noFill/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0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349568" y="1707833"/>
            <a:ext cx="290464" cy="307777"/>
          </a:xfrm>
          <a:prstGeom prst="rect">
            <a:avLst/>
          </a:prstGeom>
          <a:noFill/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1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324168" y="2324418"/>
            <a:ext cx="290464" cy="307777"/>
          </a:xfrm>
          <a:prstGeom prst="rect">
            <a:avLst/>
          </a:prstGeom>
          <a:noFill/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2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324168" y="3586798"/>
            <a:ext cx="290464" cy="307777"/>
          </a:xfrm>
          <a:prstGeom prst="rect">
            <a:avLst/>
          </a:prstGeom>
          <a:noFill/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zh-CN" sz="1400">
                <a:solidFill>
                  <a:schemeClr val="bg1"/>
                </a:solidFill>
                <a:cs typeface="+mn-ea"/>
                <a:sym typeface="+mn-lt"/>
              </a:rPr>
              <a:t>4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324168" y="4202748"/>
            <a:ext cx="290464" cy="307777"/>
          </a:xfrm>
          <a:prstGeom prst="rect">
            <a:avLst/>
          </a:prstGeom>
          <a:noFill/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zh-CN" sz="1400">
                <a:solidFill>
                  <a:schemeClr val="bg1"/>
                </a:solidFill>
                <a:cs typeface="+mn-ea"/>
                <a:sym typeface="+mn-lt"/>
              </a:rPr>
              <a:t>5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324168" y="4839018"/>
            <a:ext cx="290464" cy="307777"/>
          </a:xfrm>
          <a:prstGeom prst="rect">
            <a:avLst/>
          </a:prstGeom>
          <a:noFill/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zh-CN" sz="1400">
                <a:solidFill>
                  <a:schemeClr val="bg1"/>
                </a:solidFill>
                <a:cs typeface="+mn-ea"/>
                <a:sym typeface="+mn-lt"/>
              </a:rPr>
              <a:t>6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324168" y="5487353"/>
            <a:ext cx="290464" cy="307777"/>
          </a:xfrm>
          <a:prstGeom prst="rect">
            <a:avLst/>
          </a:prstGeom>
          <a:noFill/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zh-CN" sz="1400">
                <a:solidFill>
                  <a:schemeClr val="bg1"/>
                </a:solidFill>
                <a:cs typeface="+mn-ea"/>
                <a:sym typeface="+mn-lt"/>
              </a:rPr>
              <a:t>7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324168" y="2970848"/>
            <a:ext cx="290464" cy="307777"/>
          </a:xfrm>
          <a:prstGeom prst="rect">
            <a:avLst/>
          </a:prstGeom>
          <a:noFill/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3</a:t>
            </a:r>
          </a:p>
        </p:txBody>
      </p:sp>
      <p:sp>
        <p:nvSpPr>
          <p:cNvPr id="51" name="文本框 50"/>
          <p:cNvSpPr txBox="1"/>
          <p:nvPr/>
        </p:nvSpPr>
        <p:spPr>
          <a:xfrm>
            <a:off x="1598295" y="949325"/>
            <a:ext cx="64744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081C15"/>
                </a:solidFill>
                <a:cs typeface="+mn-ea"/>
                <a:sym typeface="+mn-lt"/>
              </a:rPr>
              <a:t>3.</a:t>
            </a:r>
            <a:r>
              <a:rPr lang="zh-CN" altLang="en-US" sz="3200" dirty="0">
                <a:solidFill>
                  <a:srgbClr val="081C15"/>
                </a:solidFill>
                <a:cs typeface="+mn-ea"/>
                <a:sym typeface="+mn-lt"/>
              </a:rPr>
              <a:t>优秀成果</a:t>
            </a:r>
            <a:r>
              <a:rPr lang="zh-CN" altLang="en-US" sz="2000" dirty="0">
                <a:solidFill>
                  <a:srgbClr val="2D6A4F"/>
                </a:solidFill>
                <a:cs typeface="+mn-ea"/>
                <a:sym typeface="+mn-lt"/>
              </a:rPr>
              <a:t>——</a:t>
            </a:r>
            <a:r>
              <a:rPr lang="en-US" altLang="zh-CN" sz="2000" dirty="0">
                <a:solidFill>
                  <a:srgbClr val="2D6A4F"/>
                </a:solidFill>
                <a:cs typeface="+mn-ea"/>
                <a:sym typeface="+mn-lt"/>
              </a:rPr>
              <a:t>20XX</a:t>
            </a:r>
            <a:r>
              <a:rPr lang="zh-CN" altLang="en-US" sz="2000" dirty="0">
                <a:solidFill>
                  <a:srgbClr val="2D6A4F"/>
                </a:solidFill>
                <a:cs typeface="+mn-ea"/>
                <a:sym typeface="+mn-lt"/>
              </a:rPr>
              <a:t>年我们取得什么成果？</a:t>
            </a:r>
          </a:p>
        </p:txBody>
      </p:sp>
      <p:sp>
        <p:nvSpPr>
          <p:cNvPr id="47" name="椭圆 46"/>
          <p:cNvSpPr/>
          <p:nvPr/>
        </p:nvSpPr>
        <p:spPr>
          <a:xfrm rot="16200000">
            <a:off x="8392795" y="1351280"/>
            <a:ext cx="2505075" cy="2505075"/>
          </a:xfrm>
          <a:prstGeom prst="ellipse">
            <a:avLst/>
          </a:prstGeom>
          <a:pattFill prst="dkUpDiag">
            <a:fgClr>
              <a:schemeClr val="bg1"/>
            </a:fgClr>
            <a:bgClr>
              <a:srgbClr val="F2F3F2"/>
            </a:bgClr>
          </a:pattFill>
          <a:ln w="6350">
            <a:solidFill>
              <a:schemeClr val="bg2">
                <a:lumMod val="50000"/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8" name="椭圆 47"/>
          <p:cNvSpPr/>
          <p:nvPr/>
        </p:nvSpPr>
        <p:spPr>
          <a:xfrm rot="16200000">
            <a:off x="2110105" y="3874770"/>
            <a:ext cx="1927860" cy="1890395"/>
          </a:xfrm>
          <a:prstGeom prst="ellipse">
            <a:avLst/>
          </a:prstGeom>
          <a:pattFill prst="dkUpDiag">
            <a:fgClr>
              <a:schemeClr val="bg1"/>
            </a:fgClr>
            <a:bgClr>
              <a:srgbClr val="F2F3F2"/>
            </a:bgClr>
          </a:patt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9" name="椭圆 48"/>
          <p:cNvSpPr/>
          <p:nvPr/>
        </p:nvSpPr>
        <p:spPr>
          <a:xfrm rot="16200000">
            <a:off x="8596630" y="4206875"/>
            <a:ext cx="1292225" cy="1283970"/>
          </a:xfrm>
          <a:prstGeom prst="ellipse">
            <a:avLst/>
          </a:prstGeom>
          <a:pattFill prst="dkUpDiag">
            <a:fgClr>
              <a:schemeClr val="bg1"/>
            </a:fgClr>
            <a:bgClr>
              <a:srgbClr val="F2F3F2"/>
            </a:bgClr>
          </a:patt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8874760" y="1740535"/>
            <a:ext cx="1851025" cy="9883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None/>
            </a:pPr>
            <a:r>
              <a:rPr lang="en-US" altLang="zh-CN" sz="44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8</a:t>
            </a:r>
            <a:r>
              <a:rPr lang="zh-CN" altLang="en-US" sz="44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场次</a:t>
            </a:r>
          </a:p>
        </p:txBody>
      </p:sp>
      <p:sp>
        <p:nvSpPr>
          <p:cNvPr id="55" name="文本框 54"/>
          <p:cNvSpPr txBox="1"/>
          <p:nvPr/>
        </p:nvSpPr>
        <p:spPr>
          <a:xfrm>
            <a:off x="2399030" y="4856480"/>
            <a:ext cx="1375410" cy="625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charset="0"/>
              <a:buNone/>
            </a:pPr>
            <a:r>
              <a:rPr lang="en-US" altLang="zh-CN" sz="14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在20XX年，公众号发文</a:t>
            </a:r>
          </a:p>
        </p:txBody>
      </p:sp>
      <p:sp>
        <p:nvSpPr>
          <p:cNvPr id="56" name="文本框 55"/>
          <p:cNvSpPr txBox="1"/>
          <p:nvPr/>
        </p:nvSpPr>
        <p:spPr>
          <a:xfrm>
            <a:off x="2398395" y="4283075"/>
            <a:ext cx="1620520" cy="581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None/>
            </a:pPr>
            <a:r>
              <a:rPr lang="zh-CN" altLang="en-US" sz="2400" dirty="0">
                <a:solidFill>
                  <a:schemeClr val="tx2"/>
                </a:solidFill>
                <a:cs typeface="+mn-ea"/>
                <a:sym typeface="+mn-lt"/>
              </a:rPr>
              <a:t>每周一篇</a:t>
            </a:r>
          </a:p>
        </p:txBody>
      </p:sp>
      <p:sp>
        <p:nvSpPr>
          <p:cNvPr id="57" name="文本框 56"/>
          <p:cNvSpPr txBox="1"/>
          <p:nvPr/>
        </p:nvSpPr>
        <p:spPr>
          <a:xfrm>
            <a:off x="8627745" y="4918710"/>
            <a:ext cx="1230630" cy="386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charset="0"/>
              <a:buNone/>
            </a:pPr>
            <a:r>
              <a:rPr lang="en-US" altLang="zh-CN" sz="14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说说</a:t>
            </a:r>
          </a:p>
        </p:txBody>
      </p:sp>
      <p:sp>
        <p:nvSpPr>
          <p:cNvPr id="58" name="文本框 57"/>
          <p:cNvSpPr txBox="1"/>
          <p:nvPr/>
        </p:nvSpPr>
        <p:spPr>
          <a:xfrm>
            <a:off x="8745855" y="4342765"/>
            <a:ext cx="1139190" cy="662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None/>
            </a:pPr>
            <a:r>
              <a:rPr lang="en-US" sz="2800" dirty="0">
                <a:solidFill>
                  <a:schemeClr val="tx2"/>
                </a:solidFill>
                <a:cs typeface="+mn-ea"/>
                <a:sym typeface="+mn-lt"/>
              </a:rPr>
              <a:t>28</a:t>
            </a:r>
            <a:r>
              <a:rPr lang="zh-CN" altLang="en-US" sz="2800" dirty="0">
                <a:solidFill>
                  <a:schemeClr val="tx2"/>
                </a:solidFill>
                <a:cs typeface="+mn-ea"/>
                <a:sym typeface="+mn-lt"/>
              </a:rPr>
              <a:t>篇</a:t>
            </a:r>
          </a:p>
        </p:txBody>
      </p:sp>
      <p:sp>
        <p:nvSpPr>
          <p:cNvPr id="59" name="文本框 58"/>
          <p:cNvSpPr txBox="1"/>
          <p:nvPr/>
        </p:nvSpPr>
        <p:spPr>
          <a:xfrm>
            <a:off x="5179060" y="3987800"/>
            <a:ext cx="1929130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None/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在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XXXXX</a:t>
            </a: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方面，我们达成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XXXXX</a:t>
            </a:r>
          </a:p>
        </p:txBody>
      </p:sp>
      <p:sp>
        <p:nvSpPr>
          <p:cNvPr id="63" name="文本框 62"/>
          <p:cNvSpPr txBox="1"/>
          <p:nvPr/>
        </p:nvSpPr>
        <p:spPr>
          <a:xfrm>
            <a:off x="8874760" y="2754630"/>
            <a:ext cx="1619250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charset="0"/>
              <a:buNone/>
            </a:pPr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在20XX年，我们活动PPT制作达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821815" y="1570990"/>
            <a:ext cx="6474460" cy="381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6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20XX</a:t>
            </a:r>
            <a:r>
              <a:rPr lang="zh-CN" altLang="en-US" sz="16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年我们在</a:t>
            </a:r>
            <a:r>
              <a:rPr lang="en-US" altLang="zh-CN" sz="16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XXX</a:t>
            </a:r>
            <a:r>
              <a:rPr lang="zh-CN" altLang="en-US" sz="16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等方面取得优秀的成果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1708785" y="1623060"/>
            <a:ext cx="0" cy="474345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椭圆 6"/>
          <p:cNvSpPr/>
          <p:nvPr/>
        </p:nvSpPr>
        <p:spPr>
          <a:xfrm rot="16200000">
            <a:off x="7980680" y="5342890"/>
            <a:ext cx="435610" cy="446405"/>
          </a:xfrm>
          <a:prstGeom prst="ellipse">
            <a:avLst/>
          </a:prstGeom>
          <a:pattFill prst="dkUpDiag">
            <a:fgClr>
              <a:schemeClr val="bg1"/>
            </a:fgClr>
            <a:bgClr>
              <a:srgbClr val="F2F3F2"/>
            </a:bgClr>
          </a:pattFill>
          <a:ln w="6350">
            <a:solidFill>
              <a:schemeClr val="bg1">
                <a:lumMod val="50000"/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椭圆 7"/>
          <p:cNvSpPr/>
          <p:nvPr/>
        </p:nvSpPr>
        <p:spPr>
          <a:xfrm rot="16200000">
            <a:off x="1704340" y="2277745"/>
            <a:ext cx="1292225" cy="1283970"/>
          </a:xfrm>
          <a:prstGeom prst="ellipse">
            <a:avLst/>
          </a:prstGeom>
          <a:pattFill prst="dkUpDiag">
            <a:fgClr>
              <a:schemeClr val="bg1"/>
            </a:fgClr>
            <a:bgClr>
              <a:srgbClr val="F2F3F2"/>
            </a:bgClr>
          </a:pattFill>
          <a:ln w="6350">
            <a:solidFill>
              <a:schemeClr val="bg2">
                <a:lumMod val="25000"/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708785" y="2909570"/>
            <a:ext cx="1230630" cy="344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None/>
            </a:pPr>
            <a:r>
              <a:rPr lang="en-US" altLang="zh-CN" sz="12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XXXXXX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1920240" y="2506980"/>
            <a:ext cx="1140460" cy="499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None/>
            </a:pPr>
            <a:r>
              <a:rPr lang="en-US" altLang="zh-CN" sz="20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XXXX</a:t>
            </a:r>
          </a:p>
        </p:txBody>
      </p:sp>
      <p:sp>
        <p:nvSpPr>
          <p:cNvPr id="37" name="椭圆 36"/>
          <p:cNvSpPr/>
          <p:nvPr/>
        </p:nvSpPr>
        <p:spPr>
          <a:xfrm rot="16200000">
            <a:off x="3577590" y="2407920"/>
            <a:ext cx="435610" cy="446405"/>
          </a:xfrm>
          <a:prstGeom prst="ellipse">
            <a:avLst/>
          </a:prstGeom>
          <a:pattFill prst="dkUpDiag">
            <a:fgClr>
              <a:schemeClr val="bg1"/>
            </a:fgClr>
            <a:bgClr>
              <a:srgbClr val="F2F3F2"/>
            </a:bgClr>
          </a:pattFill>
          <a:ln w="635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3" name="椭圆 42"/>
          <p:cNvSpPr/>
          <p:nvPr/>
        </p:nvSpPr>
        <p:spPr>
          <a:xfrm rot="16200000">
            <a:off x="1812290" y="3890645"/>
            <a:ext cx="257810" cy="239395"/>
          </a:xfrm>
          <a:prstGeom prst="ellipse">
            <a:avLst/>
          </a:prstGeom>
          <a:pattFill prst="dkUpDiag">
            <a:fgClr>
              <a:schemeClr val="bg1"/>
            </a:fgClr>
            <a:bgClr>
              <a:srgbClr val="F2F3F2"/>
            </a:bgClr>
          </a:pattFill>
          <a:ln w="6350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FilmGrain trans="60000" grainSize="1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6577" y="-931"/>
            <a:ext cx="11845555" cy="6858594"/>
          </a:xfrm>
          <a:prstGeom prst="rect">
            <a:avLst/>
          </a:prstGeom>
        </p:spPr>
      </p:pic>
      <p:sp>
        <p:nvSpPr>
          <p:cNvPr id="51" name="任意多边形 50"/>
          <p:cNvSpPr/>
          <p:nvPr/>
        </p:nvSpPr>
        <p:spPr>
          <a:xfrm>
            <a:off x="7559676" y="-930"/>
            <a:ext cx="4840605" cy="6858931"/>
          </a:xfrm>
          <a:custGeom>
            <a:avLst/>
            <a:gdLst>
              <a:gd name="connsiteX0" fmla="*/ 1820905 w 4840605"/>
              <a:gd name="connsiteY0" fmla="*/ 0 h 6858931"/>
              <a:gd name="connsiteX1" fmla="*/ 4840605 w 4840605"/>
              <a:gd name="connsiteY1" fmla="*/ 0 h 6858931"/>
              <a:gd name="connsiteX2" fmla="*/ 4840605 w 4840605"/>
              <a:gd name="connsiteY2" fmla="*/ 6858931 h 6858931"/>
              <a:gd name="connsiteX3" fmla="*/ 1642521 w 4840605"/>
              <a:gd name="connsiteY3" fmla="*/ 6858931 h 6858931"/>
              <a:gd name="connsiteX4" fmla="*/ 1580594 w 4840605"/>
              <a:gd name="connsiteY4" fmla="*/ 6810800 h 6858931"/>
              <a:gd name="connsiteX5" fmla="*/ 0 w 4840605"/>
              <a:gd name="connsiteY5" fmla="*/ 3495971 h 6858931"/>
              <a:gd name="connsiteX6" fmla="*/ 1744674 w 4840605"/>
              <a:gd name="connsiteY6" fmla="*/ 53614 h 6858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40605" h="6858931">
                <a:moveTo>
                  <a:pt x="1820905" y="0"/>
                </a:moveTo>
                <a:lnTo>
                  <a:pt x="4840605" y="0"/>
                </a:lnTo>
                <a:lnTo>
                  <a:pt x="4840605" y="6858931"/>
                </a:lnTo>
                <a:lnTo>
                  <a:pt x="1642521" y="6858931"/>
                </a:lnTo>
                <a:lnTo>
                  <a:pt x="1580594" y="6810800"/>
                </a:lnTo>
                <a:cubicBezTo>
                  <a:pt x="615286" y="6022892"/>
                  <a:pt x="0" y="4830497"/>
                  <a:pt x="0" y="3495971"/>
                </a:cubicBezTo>
                <a:cubicBezTo>
                  <a:pt x="0" y="2087305"/>
                  <a:pt x="685550" y="837001"/>
                  <a:pt x="1744674" y="53614"/>
                </a:cubicBezTo>
                <a:close/>
              </a:path>
            </a:pathLst>
          </a:custGeom>
          <a:pattFill prst="pct5">
            <a:fgClr>
              <a:schemeClr val="bg1"/>
            </a:fgClr>
            <a:bgClr>
              <a:schemeClr val="accent1"/>
            </a:bgClr>
          </a:pattFill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b="1">
              <a:cs typeface="+mn-ea"/>
              <a:sym typeface="+mn-lt"/>
            </a:endParaRPr>
          </a:p>
        </p:txBody>
      </p:sp>
      <p:sp>
        <p:nvSpPr>
          <p:cNvPr id="52" name="任意多边形 51"/>
          <p:cNvSpPr/>
          <p:nvPr/>
        </p:nvSpPr>
        <p:spPr>
          <a:xfrm>
            <a:off x="10268585" y="2292344"/>
            <a:ext cx="2131695" cy="4565656"/>
          </a:xfrm>
          <a:custGeom>
            <a:avLst/>
            <a:gdLst>
              <a:gd name="connsiteX0" fmla="*/ 2131695 w 2131695"/>
              <a:gd name="connsiteY0" fmla="*/ 0 h 4565656"/>
              <a:gd name="connsiteX1" fmla="*/ 2131695 w 2131695"/>
              <a:gd name="connsiteY1" fmla="*/ 4565656 h 4565656"/>
              <a:gd name="connsiteX2" fmla="*/ 183391 w 2131695"/>
              <a:gd name="connsiteY2" fmla="*/ 4565656 h 4565656"/>
              <a:gd name="connsiteX3" fmla="*/ 156117 w 2131695"/>
              <a:gd name="connsiteY3" fmla="*/ 4486736 h 4565656"/>
              <a:gd name="connsiteX4" fmla="*/ 0 w 2131695"/>
              <a:gd name="connsiteY4" fmla="*/ 3393129 h 4565656"/>
              <a:gd name="connsiteX5" fmla="*/ 2120845 w 2131695"/>
              <a:gd name="connsiteY5" fmla="*/ 4531 h 4565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31695" h="4565656">
                <a:moveTo>
                  <a:pt x="2131695" y="0"/>
                </a:moveTo>
                <a:lnTo>
                  <a:pt x="2131695" y="4565656"/>
                </a:lnTo>
                <a:lnTo>
                  <a:pt x="183391" y="4565656"/>
                </a:lnTo>
                <a:lnTo>
                  <a:pt x="156117" y="4486736"/>
                </a:lnTo>
                <a:cubicBezTo>
                  <a:pt x="54657" y="4141266"/>
                  <a:pt x="0" y="3773957"/>
                  <a:pt x="0" y="3393129"/>
                </a:cubicBezTo>
                <a:cubicBezTo>
                  <a:pt x="0" y="1869816"/>
                  <a:pt x="874513" y="562821"/>
                  <a:pt x="2120845" y="453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b="1">
              <a:cs typeface="+mn-ea"/>
              <a:sym typeface="+mn-lt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-1" y="-931"/>
            <a:ext cx="471805" cy="68589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cs typeface="+mn-ea"/>
              <a:sym typeface="+mn-lt"/>
            </a:endParaRPr>
          </a:p>
        </p:txBody>
      </p:sp>
      <p:grpSp>
        <p:nvGrpSpPr>
          <p:cNvPr id="47" name="组合 46"/>
          <p:cNvGrpSpPr/>
          <p:nvPr/>
        </p:nvGrpSpPr>
        <p:grpSpPr>
          <a:xfrm>
            <a:off x="-26894" y="0"/>
            <a:ext cx="498699" cy="6857999"/>
            <a:chOff x="-26894" y="1268"/>
            <a:chExt cx="498699" cy="6870702"/>
          </a:xfrm>
        </p:grpSpPr>
        <p:sp>
          <p:nvSpPr>
            <p:cNvPr id="48" name="矩形 47"/>
            <p:cNvSpPr/>
            <p:nvPr/>
          </p:nvSpPr>
          <p:spPr>
            <a:xfrm rot="16200000">
              <a:off x="-1695212" y="1671080"/>
              <a:ext cx="3836829" cy="497205"/>
            </a:xfrm>
            <a:prstGeom prst="rect">
              <a:avLst/>
            </a:prstGeom>
            <a:blipFill rotWithShape="1">
              <a:blip r:embed="rId7">
                <a:alphaModFix amt="5000"/>
              </a:blip>
              <a:srcRect/>
              <a:stretch>
                <a:fillRect t="-248532" r="-3058" b="1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cs typeface="+mn-ea"/>
                <a:sym typeface="+mn-lt"/>
              </a:endParaRPr>
            </a:p>
          </p:txBody>
        </p:sp>
        <p:sp>
          <p:nvSpPr>
            <p:cNvPr id="49" name="矩形 48"/>
            <p:cNvSpPr/>
            <p:nvPr/>
          </p:nvSpPr>
          <p:spPr>
            <a:xfrm rot="16200000">
              <a:off x="-1295694" y="5105628"/>
              <a:ext cx="3035142" cy="497541"/>
            </a:xfrm>
            <a:prstGeom prst="rect">
              <a:avLst/>
            </a:prstGeom>
            <a:blipFill rotWithShape="1">
              <a:blip r:embed="rId7">
                <a:alphaModFix amt="5000"/>
              </a:blip>
              <a:srcRect/>
              <a:stretch>
                <a:fillRect l="-30279" t="-248063" r="-1" b="-231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cs typeface="+mn-ea"/>
                <a:sym typeface="+mn-lt"/>
              </a:endParaRPr>
            </a:p>
          </p:txBody>
        </p:sp>
      </p:grpSp>
      <p:sp>
        <p:nvSpPr>
          <p:cNvPr id="9" name="椭圆 8"/>
          <p:cNvSpPr/>
          <p:nvPr/>
        </p:nvSpPr>
        <p:spPr>
          <a:xfrm>
            <a:off x="281305" y="407035"/>
            <a:ext cx="375285" cy="3898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cs typeface="+mn-ea"/>
              <a:sym typeface="+mn-lt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281305" y="1035685"/>
            <a:ext cx="375285" cy="3898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cs typeface="+mn-ea"/>
              <a:sym typeface="+mn-lt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281305" y="1645285"/>
            <a:ext cx="375285" cy="3898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cs typeface="+mn-ea"/>
              <a:sym typeface="+mn-lt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281305" y="2273935"/>
            <a:ext cx="375285" cy="3898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cs typeface="+mn-ea"/>
              <a:sym typeface="+mn-lt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281305" y="2921635"/>
            <a:ext cx="375285" cy="3898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cs typeface="+mn-ea"/>
              <a:sym typeface="+mn-lt"/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281305" y="3531235"/>
            <a:ext cx="375285" cy="3898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cs typeface="+mn-ea"/>
              <a:sym typeface="+mn-lt"/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281305" y="4140835"/>
            <a:ext cx="375285" cy="3898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cs typeface="+mn-ea"/>
              <a:sym typeface="+mn-lt"/>
            </a:endParaRPr>
          </a:p>
        </p:txBody>
      </p:sp>
      <p:sp>
        <p:nvSpPr>
          <p:cNvPr id="34" name="椭圆 33"/>
          <p:cNvSpPr/>
          <p:nvPr/>
        </p:nvSpPr>
        <p:spPr>
          <a:xfrm>
            <a:off x="281305" y="5426710"/>
            <a:ext cx="375285" cy="3898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>
              <a:cs typeface="+mn-ea"/>
              <a:sym typeface="+mn-lt"/>
            </a:endParaRPr>
          </a:p>
        </p:txBody>
      </p:sp>
      <p:sp>
        <p:nvSpPr>
          <p:cNvPr id="36" name="椭圆 35"/>
          <p:cNvSpPr/>
          <p:nvPr/>
        </p:nvSpPr>
        <p:spPr>
          <a:xfrm>
            <a:off x="281305" y="6026785"/>
            <a:ext cx="375285" cy="3898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cs typeface="+mn-ea"/>
              <a:sym typeface="+mn-lt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281305" y="4784090"/>
            <a:ext cx="375285" cy="3898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cs typeface="+mn-ea"/>
              <a:sym typeface="+mn-lt"/>
            </a:endParaRPr>
          </a:p>
        </p:txBody>
      </p:sp>
      <p:sp>
        <p:nvSpPr>
          <p:cNvPr id="41" name="椭圆 40"/>
          <p:cNvSpPr/>
          <p:nvPr/>
        </p:nvSpPr>
        <p:spPr>
          <a:xfrm>
            <a:off x="311785" y="443230"/>
            <a:ext cx="309880" cy="322580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1270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solidFill>
                <a:srgbClr val="EF0202"/>
              </a:solidFill>
              <a:cs typeface="+mn-ea"/>
              <a:sym typeface="+mn-lt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320040" y="1073150"/>
            <a:ext cx="309880" cy="322580"/>
          </a:xfrm>
          <a:prstGeom prst="ellipse">
            <a:avLst/>
          </a:prstGeom>
          <a:solidFill>
            <a:srgbClr val="E5E5E5"/>
          </a:solidFill>
          <a:ln>
            <a:noFill/>
          </a:ln>
          <a:effectLst>
            <a:outerShdw blurRad="1270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cs typeface="+mn-ea"/>
              <a:sym typeface="+mn-lt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316230" y="1684655"/>
            <a:ext cx="309880" cy="322580"/>
          </a:xfrm>
          <a:prstGeom prst="ellipse">
            <a:avLst/>
          </a:prstGeom>
          <a:solidFill>
            <a:srgbClr val="E2E2E2"/>
          </a:solidFill>
          <a:ln>
            <a:noFill/>
          </a:ln>
          <a:effectLst>
            <a:outerShdw blurRad="1270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cs typeface="+mn-ea"/>
              <a:sym typeface="+mn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318770" y="2309495"/>
            <a:ext cx="309880" cy="322580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1270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cs typeface="+mn-ea"/>
              <a:sym typeface="+mn-lt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315595" y="2955290"/>
            <a:ext cx="309880" cy="322580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1270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cs typeface="+mn-ea"/>
              <a:sym typeface="+mn-lt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315595" y="3566795"/>
            <a:ext cx="309880" cy="32258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1270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cs typeface="+mn-ea"/>
              <a:sym typeface="+mn-lt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314325" y="4178300"/>
            <a:ext cx="309880" cy="322580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1270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b="1">
              <a:cs typeface="+mn-ea"/>
              <a:sym typeface="+mn-lt"/>
            </a:endParaRPr>
          </a:p>
        </p:txBody>
      </p:sp>
      <p:sp>
        <p:nvSpPr>
          <p:cNvPr id="54" name="椭圆 53"/>
          <p:cNvSpPr/>
          <p:nvPr/>
        </p:nvSpPr>
        <p:spPr>
          <a:xfrm>
            <a:off x="313690" y="4818380"/>
            <a:ext cx="309880" cy="322580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1270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b="1">
              <a:cs typeface="+mn-ea"/>
              <a:sym typeface="+mn-lt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315595" y="5461635"/>
            <a:ext cx="309880" cy="322580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1270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cs typeface="+mn-ea"/>
              <a:sym typeface="+mn-lt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313690" y="6063615"/>
            <a:ext cx="309880" cy="322580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1270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b="1"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324168" y="1091248"/>
            <a:ext cx="290464" cy="307777"/>
          </a:xfrm>
          <a:prstGeom prst="rect">
            <a:avLst/>
          </a:prstGeom>
          <a:noFill/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zh-CN" sz="1400" b="1" dirty="0">
                <a:solidFill>
                  <a:schemeClr val="bg1"/>
                </a:solidFill>
                <a:cs typeface="+mn-ea"/>
                <a:sym typeface="+mn-lt"/>
              </a:rPr>
              <a:t>0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349568" y="1707833"/>
            <a:ext cx="290464" cy="307777"/>
          </a:xfrm>
          <a:prstGeom prst="rect">
            <a:avLst/>
          </a:prstGeom>
          <a:noFill/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zh-CN" sz="1400" b="1" dirty="0">
                <a:solidFill>
                  <a:schemeClr val="bg1"/>
                </a:solidFill>
                <a:cs typeface="+mn-ea"/>
                <a:sym typeface="+mn-lt"/>
              </a:rPr>
              <a:t>1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324168" y="2324418"/>
            <a:ext cx="290464" cy="307777"/>
          </a:xfrm>
          <a:prstGeom prst="rect">
            <a:avLst/>
          </a:prstGeom>
          <a:noFill/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zh-CN" sz="1400" b="1" dirty="0">
                <a:solidFill>
                  <a:schemeClr val="bg1"/>
                </a:solidFill>
                <a:cs typeface="+mn-ea"/>
                <a:sym typeface="+mn-lt"/>
              </a:rPr>
              <a:t>2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324168" y="3586798"/>
            <a:ext cx="290464" cy="307777"/>
          </a:xfrm>
          <a:prstGeom prst="rect">
            <a:avLst/>
          </a:prstGeom>
          <a:noFill/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zh-CN" sz="1400" b="1">
                <a:solidFill>
                  <a:schemeClr val="bg1"/>
                </a:solidFill>
                <a:cs typeface="+mn-ea"/>
                <a:sym typeface="+mn-lt"/>
              </a:rPr>
              <a:t>4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324168" y="4202748"/>
            <a:ext cx="290464" cy="307777"/>
          </a:xfrm>
          <a:prstGeom prst="rect">
            <a:avLst/>
          </a:prstGeom>
          <a:noFill/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zh-CN" sz="1400" b="1">
                <a:solidFill>
                  <a:schemeClr val="bg1"/>
                </a:solidFill>
                <a:cs typeface="+mn-ea"/>
                <a:sym typeface="+mn-lt"/>
              </a:rPr>
              <a:t>5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324168" y="4839018"/>
            <a:ext cx="290464" cy="307777"/>
          </a:xfrm>
          <a:prstGeom prst="rect">
            <a:avLst/>
          </a:prstGeom>
          <a:noFill/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zh-CN" sz="1400" b="1">
                <a:solidFill>
                  <a:schemeClr val="bg1"/>
                </a:solidFill>
                <a:cs typeface="+mn-ea"/>
                <a:sym typeface="+mn-lt"/>
              </a:rPr>
              <a:t>6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324168" y="5487353"/>
            <a:ext cx="290464" cy="307777"/>
          </a:xfrm>
          <a:prstGeom prst="rect">
            <a:avLst/>
          </a:prstGeom>
          <a:noFill/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zh-CN" sz="1400" b="1">
                <a:solidFill>
                  <a:schemeClr val="bg1"/>
                </a:solidFill>
                <a:cs typeface="+mn-ea"/>
                <a:sym typeface="+mn-lt"/>
              </a:rPr>
              <a:t>7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324168" y="2970848"/>
            <a:ext cx="290464" cy="307777"/>
          </a:xfrm>
          <a:prstGeom prst="rect">
            <a:avLst/>
          </a:prstGeom>
          <a:noFill/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zh-CN" sz="1400" b="1" dirty="0">
                <a:solidFill>
                  <a:schemeClr val="bg1"/>
                </a:solidFill>
                <a:cs typeface="+mn-ea"/>
                <a:sym typeface="+mn-lt"/>
              </a:rPr>
              <a:t>3</a:t>
            </a:r>
          </a:p>
        </p:txBody>
      </p:sp>
      <p:sp>
        <p:nvSpPr>
          <p:cNvPr id="62" name="文本框 61"/>
          <p:cNvSpPr txBox="1"/>
          <p:nvPr/>
        </p:nvSpPr>
        <p:spPr>
          <a:xfrm>
            <a:off x="2667635" y="3641725"/>
            <a:ext cx="2143125" cy="458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None/>
            </a:pPr>
            <a:r>
              <a:rPr lang="en-US" altLang="zh-CN" b="1" dirty="0">
                <a:solidFill>
                  <a:schemeClr val="accent1"/>
                </a:solidFill>
                <a:cs typeface="+mn-ea"/>
                <a:sym typeface="+mn-lt"/>
              </a:rPr>
              <a:t>Insufficient work</a:t>
            </a:r>
          </a:p>
        </p:txBody>
      </p:sp>
      <p:sp>
        <p:nvSpPr>
          <p:cNvPr id="83" name="文本框 82"/>
          <p:cNvSpPr txBox="1"/>
          <p:nvPr/>
        </p:nvSpPr>
        <p:spPr>
          <a:xfrm>
            <a:off x="1651635" y="949325"/>
            <a:ext cx="6474460" cy="785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zh-CN" altLang="en-US" sz="4400" b="1" dirty="0">
                <a:solidFill>
                  <a:schemeClr val="accent1"/>
                </a:solidFill>
                <a:cs typeface="+mn-ea"/>
                <a:sym typeface="+mn-lt"/>
              </a:rPr>
              <a:t>20XX年学年总结</a:t>
            </a:r>
          </a:p>
        </p:txBody>
      </p:sp>
      <p:sp>
        <p:nvSpPr>
          <p:cNvPr id="84" name="椭圆 83"/>
          <p:cNvSpPr/>
          <p:nvPr/>
        </p:nvSpPr>
        <p:spPr>
          <a:xfrm>
            <a:off x="6420099" y="2671648"/>
            <a:ext cx="2220151" cy="202946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0" dist="2286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cs typeface="+mn-ea"/>
              <a:sym typeface="+mn-lt"/>
            </a:endParaRPr>
          </a:p>
        </p:txBody>
      </p:sp>
      <p:sp>
        <p:nvSpPr>
          <p:cNvPr id="85" name="椭圆 84"/>
          <p:cNvSpPr/>
          <p:nvPr/>
        </p:nvSpPr>
        <p:spPr>
          <a:xfrm>
            <a:off x="6316354" y="2326525"/>
            <a:ext cx="2399035" cy="2393315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cs typeface="+mn-ea"/>
              <a:sym typeface="+mn-lt"/>
            </a:endParaRPr>
          </a:p>
        </p:txBody>
      </p:sp>
      <p:sp>
        <p:nvSpPr>
          <p:cNvPr id="86" name="椭圆 85"/>
          <p:cNvSpPr/>
          <p:nvPr/>
        </p:nvSpPr>
        <p:spPr>
          <a:xfrm rot="16200000">
            <a:off x="6314440" y="2329815"/>
            <a:ext cx="2362835" cy="2357120"/>
          </a:xfrm>
          <a:prstGeom prst="ellipse">
            <a:avLst/>
          </a:prstGeom>
          <a:blipFill dpi="0" rotWithShape="1">
            <a:blip r:embed="rId7">
              <a:alphaModFix amt="24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88" name="文本框 87"/>
          <p:cNvSpPr txBox="1"/>
          <p:nvPr/>
        </p:nvSpPr>
        <p:spPr>
          <a:xfrm>
            <a:off x="6591935" y="4055745"/>
            <a:ext cx="18902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600">
                <a:solidFill>
                  <a:schemeClr val="accent1"/>
                </a:solidFill>
                <a:latin typeface="+mn-ea"/>
              </a:defRPr>
            </a:lvl1pPr>
          </a:lstStyle>
          <a:p>
            <a:r>
              <a:rPr lang="en-US" altLang="zh-CN" b="1" dirty="0">
                <a:latin typeface="+mn-lt"/>
                <a:cs typeface="+mn-ea"/>
                <a:sym typeface="+mn-lt"/>
              </a:rPr>
              <a:t>——</a:t>
            </a:r>
            <a:r>
              <a:rPr lang="zh-CN" altLang="en-US" b="1" dirty="0">
                <a:latin typeface="+mn-lt"/>
                <a:cs typeface="+mn-ea"/>
                <a:sym typeface="+mn-lt"/>
              </a:rPr>
              <a:t>工作不足</a:t>
            </a:r>
            <a:r>
              <a:rPr lang="en-US" altLang="zh-CN" b="1" dirty="0">
                <a:latin typeface="+mn-lt"/>
                <a:cs typeface="+mn-ea"/>
                <a:sym typeface="+mn-lt"/>
              </a:rPr>
              <a:t>——</a:t>
            </a:r>
          </a:p>
        </p:txBody>
      </p:sp>
      <p:sp>
        <p:nvSpPr>
          <p:cNvPr id="90" name="文本框 89"/>
          <p:cNvSpPr txBox="1"/>
          <p:nvPr/>
        </p:nvSpPr>
        <p:spPr>
          <a:xfrm>
            <a:off x="6815455" y="2487295"/>
            <a:ext cx="1402080" cy="1568450"/>
          </a:xfrm>
          <a:prstGeom prst="rect">
            <a:avLst/>
          </a:prstGeom>
          <a:noFill/>
          <a:effectLst>
            <a:outerShdw blurRad="228600" dist="101600" dir="2700000" algn="tl" rotWithShape="0">
              <a:prstClr val="black">
                <a:alpha val="16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zh-CN" altLang="en-US" sz="9600" b="1">
                <a:solidFill>
                  <a:schemeClr val="accent1"/>
                </a:solidFill>
                <a:cs typeface="+mn-ea"/>
                <a:sym typeface="+mn-lt"/>
              </a:rPr>
              <a:t>肆</a:t>
            </a:r>
          </a:p>
        </p:txBody>
      </p:sp>
      <p:sp>
        <p:nvSpPr>
          <p:cNvPr id="91" name="文本框 90"/>
          <p:cNvSpPr txBox="1"/>
          <p:nvPr/>
        </p:nvSpPr>
        <p:spPr>
          <a:xfrm>
            <a:off x="1722120" y="3103245"/>
            <a:ext cx="40254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3600" b="1">
                <a:solidFill>
                  <a:schemeClr val="accent1"/>
                </a:solidFill>
                <a:cs typeface="+mn-ea"/>
                <a:sym typeface="+mn-lt"/>
              </a:rPr>
              <a:t>——</a:t>
            </a:r>
            <a:r>
              <a:rPr lang="zh-CN" altLang="en-US" sz="3600" b="1" dirty="0">
                <a:solidFill>
                  <a:schemeClr val="accent1"/>
                </a:solidFill>
                <a:cs typeface="+mn-ea"/>
                <a:sym typeface="+mn-lt"/>
              </a:rPr>
              <a:t>工作不足</a:t>
            </a:r>
            <a:r>
              <a:rPr lang="en-US" altLang="zh-CN" sz="3600" b="1">
                <a:solidFill>
                  <a:schemeClr val="accent1"/>
                </a:solidFill>
                <a:cs typeface="+mn-ea"/>
                <a:sym typeface="+mn-lt"/>
              </a:rPr>
              <a:t>——</a:t>
            </a:r>
          </a:p>
        </p:txBody>
      </p:sp>
    </p:spTree>
    <p:custDataLst>
      <p:tags r:id="rId1"/>
    </p:custData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FilmGrain trans="60000" grainSize="1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6577" y="-931"/>
            <a:ext cx="11845555" cy="6858594"/>
          </a:xfrm>
          <a:prstGeom prst="rect">
            <a:avLst/>
          </a:prstGeom>
        </p:spPr>
      </p:pic>
      <p:sp>
        <p:nvSpPr>
          <p:cNvPr id="50" name="矩形 49"/>
          <p:cNvSpPr/>
          <p:nvPr/>
        </p:nvSpPr>
        <p:spPr>
          <a:xfrm>
            <a:off x="-1" y="-931"/>
            <a:ext cx="471805" cy="68589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47" name="组合 46"/>
          <p:cNvGrpSpPr/>
          <p:nvPr/>
        </p:nvGrpSpPr>
        <p:grpSpPr>
          <a:xfrm>
            <a:off x="-26894" y="0"/>
            <a:ext cx="498699" cy="6857999"/>
            <a:chOff x="-26894" y="1268"/>
            <a:chExt cx="498699" cy="6870702"/>
          </a:xfrm>
        </p:grpSpPr>
        <p:sp>
          <p:nvSpPr>
            <p:cNvPr id="48" name="矩形 47"/>
            <p:cNvSpPr/>
            <p:nvPr/>
          </p:nvSpPr>
          <p:spPr>
            <a:xfrm rot="16200000">
              <a:off x="-1695212" y="1671080"/>
              <a:ext cx="3836829" cy="497205"/>
            </a:xfrm>
            <a:prstGeom prst="rect">
              <a:avLst/>
            </a:prstGeom>
            <a:blipFill rotWithShape="1">
              <a:blip r:embed="rId7">
                <a:alphaModFix amt="5000"/>
              </a:blip>
              <a:srcRect/>
              <a:stretch>
                <a:fillRect t="-248532" r="-3058" b="1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9" name="矩形 48"/>
            <p:cNvSpPr/>
            <p:nvPr/>
          </p:nvSpPr>
          <p:spPr>
            <a:xfrm rot="16200000">
              <a:off x="-1295694" y="5105628"/>
              <a:ext cx="3035142" cy="497541"/>
            </a:xfrm>
            <a:prstGeom prst="rect">
              <a:avLst/>
            </a:prstGeom>
            <a:blipFill rotWithShape="1">
              <a:blip r:embed="rId7">
                <a:alphaModFix amt="5000"/>
              </a:blip>
              <a:srcRect/>
              <a:stretch>
                <a:fillRect l="-30279" t="-248063" r="-1" b="-231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9" name="椭圆 8"/>
          <p:cNvSpPr/>
          <p:nvPr/>
        </p:nvSpPr>
        <p:spPr>
          <a:xfrm>
            <a:off x="281305" y="407035"/>
            <a:ext cx="375285" cy="3898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281305" y="1035685"/>
            <a:ext cx="375285" cy="3898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281305" y="1645285"/>
            <a:ext cx="375285" cy="3898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281305" y="2273935"/>
            <a:ext cx="375285" cy="3898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281305" y="2921635"/>
            <a:ext cx="375285" cy="3898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281305" y="3531235"/>
            <a:ext cx="375285" cy="3898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281305" y="4140835"/>
            <a:ext cx="375285" cy="3898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4" name="椭圆 33"/>
          <p:cNvSpPr/>
          <p:nvPr/>
        </p:nvSpPr>
        <p:spPr>
          <a:xfrm>
            <a:off x="281305" y="5426710"/>
            <a:ext cx="375285" cy="3898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cs typeface="+mn-ea"/>
              <a:sym typeface="+mn-lt"/>
            </a:endParaRPr>
          </a:p>
        </p:txBody>
      </p:sp>
      <p:sp>
        <p:nvSpPr>
          <p:cNvPr id="36" name="椭圆 35"/>
          <p:cNvSpPr/>
          <p:nvPr/>
        </p:nvSpPr>
        <p:spPr>
          <a:xfrm>
            <a:off x="281305" y="6026785"/>
            <a:ext cx="375285" cy="3898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281305" y="4784090"/>
            <a:ext cx="375285" cy="3898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1" name="椭圆 40"/>
          <p:cNvSpPr/>
          <p:nvPr/>
        </p:nvSpPr>
        <p:spPr>
          <a:xfrm>
            <a:off x="311785" y="443230"/>
            <a:ext cx="309880" cy="322580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1270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EF0202"/>
              </a:solidFill>
              <a:cs typeface="+mn-ea"/>
              <a:sym typeface="+mn-lt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320040" y="1073150"/>
            <a:ext cx="309880" cy="322580"/>
          </a:xfrm>
          <a:prstGeom prst="ellipse">
            <a:avLst/>
          </a:prstGeom>
          <a:solidFill>
            <a:srgbClr val="E5E5E5"/>
          </a:solidFill>
          <a:ln>
            <a:noFill/>
          </a:ln>
          <a:effectLst>
            <a:outerShdw blurRad="1270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316230" y="1684655"/>
            <a:ext cx="309880" cy="322580"/>
          </a:xfrm>
          <a:prstGeom prst="ellipse">
            <a:avLst/>
          </a:prstGeom>
          <a:solidFill>
            <a:srgbClr val="E2E2E2"/>
          </a:solidFill>
          <a:ln>
            <a:noFill/>
          </a:ln>
          <a:effectLst>
            <a:outerShdw blurRad="1270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318770" y="2309495"/>
            <a:ext cx="309880" cy="322580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1270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315595" y="2955290"/>
            <a:ext cx="309880" cy="322580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1270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315595" y="3566795"/>
            <a:ext cx="309880" cy="32258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1270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314325" y="4178300"/>
            <a:ext cx="309880" cy="322580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1270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>
              <a:cs typeface="+mn-ea"/>
              <a:sym typeface="+mn-lt"/>
            </a:endParaRPr>
          </a:p>
        </p:txBody>
      </p:sp>
      <p:sp>
        <p:nvSpPr>
          <p:cNvPr id="54" name="椭圆 53"/>
          <p:cNvSpPr/>
          <p:nvPr/>
        </p:nvSpPr>
        <p:spPr>
          <a:xfrm>
            <a:off x="313690" y="4818380"/>
            <a:ext cx="309880" cy="322580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1270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>
              <a:cs typeface="+mn-ea"/>
              <a:sym typeface="+mn-lt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315595" y="5461635"/>
            <a:ext cx="309880" cy="322580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1270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313690" y="6063615"/>
            <a:ext cx="309880" cy="322580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1270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324168" y="1091248"/>
            <a:ext cx="290464" cy="307777"/>
          </a:xfrm>
          <a:prstGeom prst="rect">
            <a:avLst/>
          </a:prstGeom>
          <a:noFill/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0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349568" y="1707833"/>
            <a:ext cx="290464" cy="307777"/>
          </a:xfrm>
          <a:prstGeom prst="rect">
            <a:avLst/>
          </a:prstGeom>
          <a:noFill/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1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324168" y="2324418"/>
            <a:ext cx="290464" cy="307777"/>
          </a:xfrm>
          <a:prstGeom prst="rect">
            <a:avLst/>
          </a:prstGeom>
          <a:noFill/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2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324168" y="3586798"/>
            <a:ext cx="290464" cy="307777"/>
          </a:xfrm>
          <a:prstGeom prst="rect">
            <a:avLst/>
          </a:prstGeom>
          <a:noFill/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zh-CN" sz="1400">
                <a:solidFill>
                  <a:schemeClr val="bg1"/>
                </a:solidFill>
                <a:cs typeface="+mn-ea"/>
                <a:sym typeface="+mn-lt"/>
              </a:rPr>
              <a:t>4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324168" y="4202748"/>
            <a:ext cx="290464" cy="307777"/>
          </a:xfrm>
          <a:prstGeom prst="rect">
            <a:avLst/>
          </a:prstGeom>
          <a:noFill/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zh-CN" sz="1400">
                <a:solidFill>
                  <a:schemeClr val="bg1"/>
                </a:solidFill>
                <a:cs typeface="+mn-ea"/>
                <a:sym typeface="+mn-lt"/>
              </a:rPr>
              <a:t>5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324168" y="4839018"/>
            <a:ext cx="290464" cy="307777"/>
          </a:xfrm>
          <a:prstGeom prst="rect">
            <a:avLst/>
          </a:prstGeom>
          <a:noFill/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zh-CN" sz="1400">
                <a:solidFill>
                  <a:schemeClr val="bg1"/>
                </a:solidFill>
                <a:cs typeface="+mn-ea"/>
                <a:sym typeface="+mn-lt"/>
              </a:rPr>
              <a:t>6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324168" y="5487353"/>
            <a:ext cx="290464" cy="307777"/>
          </a:xfrm>
          <a:prstGeom prst="rect">
            <a:avLst/>
          </a:prstGeom>
          <a:noFill/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zh-CN" sz="1400">
                <a:solidFill>
                  <a:schemeClr val="bg1"/>
                </a:solidFill>
                <a:cs typeface="+mn-ea"/>
                <a:sym typeface="+mn-lt"/>
              </a:rPr>
              <a:t>7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324168" y="2970848"/>
            <a:ext cx="290464" cy="307777"/>
          </a:xfrm>
          <a:prstGeom prst="rect">
            <a:avLst/>
          </a:prstGeom>
          <a:noFill/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3</a:t>
            </a:r>
          </a:p>
        </p:txBody>
      </p:sp>
      <p:cxnSp>
        <p:nvCxnSpPr>
          <p:cNvPr id="44" name="line01"/>
          <p:cNvCxnSpPr/>
          <p:nvPr/>
        </p:nvCxnSpPr>
        <p:spPr>
          <a:xfrm>
            <a:off x="4334510" y="0"/>
            <a:ext cx="635" cy="6858000"/>
          </a:xfrm>
          <a:prstGeom prst="line">
            <a:avLst/>
          </a:prstGeom>
          <a:ln>
            <a:solidFill>
              <a:srgbClr val="FFFF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1306830" y="949325"/>
            <a:ext cx="64744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81C15"/>
                </a:solidFill>
                <a:cs typeface="+mn-ea"/>
                <a:sym typeface="+mn-lt"/>
              </a:rPr>
              <a:t>4.</a:t>
            </a:r>
            <a:r>
              <a:rPr lang="zh-CN" altLang="en-US" sz="3200" b="1" dirty="0">
                <a:solidFill>
                  <a:srgbClr val="081C15"/>
                </a:solidFill>
                <a:cs typeface="+mn-ea"/>
                <a:sym typeface="+mn-lt"/>
              </a:rPr>
              <a:t>工作不足</a:t>
            </a:r>
            <a:r>
              <a:rPr lang="zh-CN" altLang="en-US" sz="2000" b="1" dirty="0">
                <a:solidFill>
                  <a:srgbClr val="2D6A4F"/>
                </a:solidFill>
                <a:cs typeface="+mn-ea"/>
                <a:sym typeface="+mn-lt"/>
              </a:rPr>
              <a:t>——我们有什么做的不好的地方？</a:t>
            </a:r>
          </a:p>
        </p:txBody>
      </p:sp>
      <p:sp>
        <p:nvSpPr>
          <p:cNvPr id="62" name="矩形 61">
            <a:extLst>
              <a:ext uri="{FF2B5EF4-FFF2-40B4-BE49-F238E27FC236}">
                <a16:creationId xmlns:a16="http://schemas.microsoft.com/office/drawing/2014/main" id="{D43EEB61-81EF-4F22-AC16-F6F017E4BC7C}"/>
              </a:ext>
            </a:extLst>
          </p:cNvPr>
          <p:cNvSpPr/>
          <p:nvPr/>
        </p:nvSpPr>
        <p:spPr>
          <a:xfrm>
            <a:off x="6249670" y="1813560"/>
            <a:ext cx="4454525" cy="2054225"/>
          </a:xfrm>
          <a:prstGeom prst="rect">
            <a:avLst/>
          </a:prstGeom>
          <a:solidFill>
            <a:schemeClr val="bg1"/>
          </a:solidFill>
          <a:ln w="127000">
            <a:solidFill>
              <a:schemeClr val="bg1"/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3" name="矩形 62">
            <a:extLst>
              <a:ext uri="{FF2B5EF4-FFF2-40B4-BE49-F238E27FC236}">
                <a16:creationId xmlns:a16="http://schemas.microsoft.com/office/drawing/2014/main" id="{0F727221-D2CB-43C0-8CD4-342360CE22D0}"/>
              </a:ext>
            </a:extLst>
          </p:cNvPr>
          <p:cNvSpPr/>
          <p:nvPr/>
        </p:nvSpPr>
        <p:spPr>
          <a:xfrm>
            <a:off x="6271895" y="1835785"/>
            <a:ext cx="4423410" cy="2016125"/>
          </a:xfrm>
          <a:prstGeom prst="rect">
            <a:avLst/>
          </a:prstGeom>
          <a:solidFill>
            <a:schemeClr val="accent1"/>
          </a:solidFill>
          <a:ln w="127000">
            <a:solidFill>
              <a:srgbClr val="081C15"/>
            </a:solidFill>
            <a:round/>
          </a:ln>
          <a:effectLst>
            <a:outerShdw blurRad="635000" dist="4064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4" name="任意多边形 12">
            <a:extLst>
              <a:ext uri="{FF2B5EF4-FFF2-40B4-BE49-F238E27FC236}">
                <a16:creationId xmlns:a16="http://schemas.microsoft.com/office/drawing/2014/main" id="{EBDC9982-0D2A-4EF4-AFA2-F96CA8B322E6}"/>
              </a:ext>
            </a:extLst>
          </p:cNvPr>
          <p:cNvSpPr/>
          <p:nvPr/>
        </p:nvSpPr>
        <p:spPr>
          <a:xfrm rot="16200000">
            <a:off x="7434580" y="473075"/>
            <a:ext cx="2165350" cy="4754245"/>
          </a:xfrm>
          <a:custGeom>
            <a:avLst/>
            <a:gdLst>
              <a:gd name="connsiteX0" fmla="*/ 23 w 4857"/>
              <a:gd name="connsiteY0" fmla="*/ 353 h 3164"/>
              <a:gd name="connsiteX1" fmla="*/ 241 w 4857"/>
              <a:gd name="connsiteY1" fmla="*/ 0 h 3164"/>
              <a:gd name="connsiteX2" fmla="*/ 4601 w 4857"/>
              <a:gd name="connsiteY2" fmla="*/ 0 h 3164"/>
              <a:gd name="connsiteX3" fmla="*/ 4856 w 4857"/>
              <a:gd name="connsiteY3" fmla="*/ 323 h 3164"/>
              <a:gd name="connsiteX4" fmla="*/ 4841 w 4857"/>
              <a:gd name="connsiteY4" fmla="*/ 2955 h 3164"/>
              <a:gd name="connsiteX5" fmla="*/ 4579 w 4857"/>
              <a:gd name="connsiteY5" fmla="*/ 3150 h 3164"/>
              <a:gd name="connsiteX6" fmla="*/ 225 w 4857"/>
              <a:gd name="connsiteY6" fmla="*/ 3150 h 3164"/>
              <a:gd name="connsiteX7" fmla="*/ 8 w 4857"/>
              <a:gd name="connsiteY7" fmla="*/ 2805 h 3164"/>
              <a:gd name="connsiteX8" fmla="*/ 23 w 4857"/>
              <a:gd name="connsiteY8" fmla="*/ 353 h 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58" h="3165">
                <a:moveTo>
                  <a:pt x="23" y="353"/>
                </a:moveTo>
                <a:cubicBezTo>
                  <a:pt x="23" y="63"/>
                  <a:pt x="-49" y="0"/>
                  <a:pt x="241" y="0"/>
                </a:cubicBezTo>
                <a:lnTo>
                  <a:pt x="4601" y="0"/>
                </a:lnTo>
                <a:cubicBezTo>
                  <a:pt x="4891" y="0"/>
                  <a:pt x="4856" y="33"/>
                  <a:pt x="4856" y="323"/>
                </a:cubicBezTo>
                <a:lnTo>
                  <a:pt x="4841" y="2955"/>
                </a:lnTo>
                <a:cubicBezTo>
                  <a:pt x="4841" y="3245"/>
                  <a:pt x="4869" y="3150"/>
                  <a:pt x="4579" y="3150"/>
                </a:cubicBezTo>
                <a:lnTo>
                  <a:pt x="225" y="3150"/>
                </a:lnTo>
                <a:cubicBezTo>
                  <a:pt x="-65" y="3150"/>
                  <a:pt x="8" y="3095"/>
                  <a:pt x="8" y="2805"/>
                </a:cubicBezTo>
                <a:lnTo>
                  <a:pt x="23" y="353"/>
                </a:lnTo>
                <a:close/>
              </a:path>
            </a:pathLst>
          </a:custGeom>
          <a:blipFill dpi="0" rotWithShape="1">
            <a:blip r:embed="rId7">
              <a:alphaModFix amt="12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5" name="矩形 64">
            <a:extLst>
              <a:ext uri="{FF2B5EF4-FFF2-40B4-BE49-F238E27FC236}">
                <a16:creationId xmlns:a16="http://schemas.microsoft.com/office/drawing/2014/main" id="{75AE2029-1B31-4DE3-A490-6458D68740EF}"/>
              </a:ext>
            </a:extLst>
          </p:cNvPr>
          <p:cNvSpPr/>
          <p:nvPr/>
        </p:nvSpPr>
        <p:spPr>
          <a:xfrm>
            <a:off x="6323330" y="4096385"/>
            <a:ext cx="4356100" cy="1978660"/>
          </a:xfrm>
          <a:prstGeom prst="rect">
            <a:avLst/>
          </a:prstGeom>
          <a:solidFill>
            <a:schemeClr val="bg1"/>
          </a:solidFill>
          <a:ln w="127000">
            <a:solidFill>
              <a:schemeClr val="bg1"/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6" name="任意多边形 34">
            <a:extLst>
              <a:ext uri="{FF2B5EF4-FFF2-40B4-BE49-F238E27FC236}">
                <a16:creationId xmlns:a16="http://schemas.microsoft.com/office/drawing/2014/main" id="{1B564B8E-752E-490A-B315-79251B338BDF}"/>
              </a:ext>
            </a:extLst>
          </p:cNvPr>
          <p:cNvSpPr/>
          <p:nvPr/>
        </p:nvSpPr>
        <p:spPr>
          <a:xfrm rot="16200000">
            <a:off x="7457440" y="2840990"/>
            <a:ext cx="2049145" cy="4504055"/>
          </a:xfrm>
          <a:custGeom>
            <a:avLst/>
            <a:gdLst>
              <a:gd name="connsiteX0" fmla="*/ 23 w 4857"/>
              <a:gd name="connsiteY0" fmla="*/ 353 h 3164"/>
              <a:gd name="connsiteX1" fmla="*/ 241 w 4857"/>
              <a:gd name="connsiteY1" fmla="*/ 0 h 3164"/>
              <a:gd name="connsiteX2" fmla="*/ 4601 w 4857"/>
              <a:gd name="connsiteY2" fmla="*/ 0 h 3164"/>
              <a:gd name="connsiteX3" fmla="*/ 4856 w 4857"/>
              <a:gd name="connsiteY3" fmla="*/ 323 h 3164"/>
              <a:gd name="connsiteX4" fmla="*/ 4841 w 4857"/>
              <a:gd name="connsiteY4" fmla="*/ 2955 h 3164"/>
              <a:gd name="connsiteX5" fmla="*/ 4579 w 4857"/>
              <a:gd name="connsiteY5" fmla="*/ 3150 h 3164"/>
              <a:gd name="connsiteX6" fmla="*/ 225 w 4857"/>
              <a:gd name="connsiteY6" fmla="*/ 3150 h 3164"/>
              <a:gd name="connsiteX7" fmla="*/ 8 w 4857"/>
              <a:gd name="connsiteY7" fmla="*/ 2805 h 3164"/>
              <a:gd name="connsiteX8" fmla="*/ 23 w 4857"/>
              <a:gd name="connsiteY8" fmla="*/ 353 h 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58" h="3165">
                <a:moveTo>
                  <a:pt x="23" y="353"/>
                </a:moveTo>
                <a:cubicBezTo>
                  <a:pt x="23" y="63"/>
                  <a:pt x="-49" y="0"/>
                  <a:pt x="241" y="0"/>
                </a:cubicBezTo>
                <a:lnTo>
                  <a:pt x="4601" y="0"/>
                </a:lnTo>
                <a:cubicBezTo>
                  <a:pt x="4891" y="0"/>
                  <a:pt x="4856" y="33"/>
                  <a:pt x="4856" y="323"/>
                </a:cubicBezTo>
                <a:lnTo>
                  <a:pt x="4841" y="2955"/>
                </a:lnTo>
                <a:cubicBezTo>
                  <a:pt x="4841" y="3245"/>
                  <a:pt x="4869" y="3150"/>
                  <a:pt x="4579" y="3150"/>
                </a:cubicBezTo>
                <a:lnTo>
                  <a:pt x="225" y="3150"/>
                </a:lnTo>
                <a:cubicBezTo>
                  <a:pt x="-65" y="3150"/>
                  <a:pt x="8" y="3095"/>
                  <a:pt x="8" y="2805"/>
                </a:cubicBezTo>
                <a:lnTo>
                  <a:pt x="23" y="353"/>
                </a:lnTo>
                <a:close/>
              </a:path>
            </a:pathLst>
          </a:custGeom>
          <a:pattFill prst="dkUpDiag">
            <a:fgClr>
              <a:schemeClr val="bg1"/>
            </a:fgClr>
            <a:bgClr>
              <a:srgbClr val="E8E8E8"/>
            </a:bgClr>
          </a:pattFill>
          <a:ln>
            <a:noFill/>
          </a:ln>
          <a:effectLst>
            <a:innerShdw blurRad="25400">
              <a:prstClr val="black">
                <a:alpha val="8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7" name="矩形 66">
            <a:extLst>
              <a:ext uri="{FF2B5EF4-FFF2-40B4-BE49-F238E27FC236}">
                <a16:creationId xmlns:a16="http://schemas.microsoft.com/office/drawing/2014/main" id="{2E1F51EC-7919-4893-B547-D49A21086B46}"/>
              </a:ext>
            </a:extLst>
          </p:cNvPr>
          <p:cNvSpPr/>
          <p:nvPr/>
        </p:nvSpPr>
        <p:spPr>
          <a:xfrm>
            <a:off x="1293495" y="1791335"/>
            <a:ext cx="4389120" cy="2038350"/>
          </a:xfrm>
          <a:prstGeom prst="rect">
            <a:avLst/>
          </a:prstGeom>
          <a:solidFill>
            <a:schemeClr val="bg1"/>
          </a:solidFill>
          <a:ln w="127000">
            <a:solidFill>
              <a:schemeClr val="bg1"/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8" name="任意多边形 14">
            <a:extLst>
              <a:ext uri="{FF2B5EF4-FFF2-40B4-BE49-F238E27FC236}">
                <a16:creationId xmlns:a16="http://schemas.microsoft.com/office/drawing/2014/main" id="{B5D167AE-4C15-4174-AE4D-82AF62D41579}"/>
              </a:ext>
            </a:extLst>
          </p:cNvPr>
          <p:cNvSpPr/>
          <p:nvPr/>
        </p:nvSpPr>
        <p:spPr>
          <a:xfrm rot="16200000">
            <a:off x="2456180" y="557530"/>
            <a:ext cx="2111375" cy="4509135"/>
          </a:xfrm>
          <a:custGeom>
            <a:avLst/>
            <a:gdLst>
              <a:gd name="connsiteX0" fmla="*/ 23 w 4857"/>
              <a:gd name="connsiteY0" fmla="*/ 353 h 3164"/>
              <a:gd name="connsiteX1" fmla="*/ 241 w 4857"/>
              <a:gd name="connsiteY1" fmla="*/ 0 h 3164"/>
              <a:gd name="connsiteX2" fmla="*/ 4601 w 4857"/>
              <a:gd name="connsiteY2" fmla="*/ 0 h 3164"/>
              <a:gd name="connsiteX3" fmla="*/ 4856 w 4857"/>
              <a:gd name="connsiteY3" fmla="*/ 323 h 3164"/>
              <a:gd name="connsiteX4" fmla="*/ 4841 w 4857"/>
              <a:gd name="connsiteY4" fmla="*/ 2955 h 3164"/>
              <a:gd name="connsiteX5" fmla="*/ 4579 w 4857"/>
              <a:gd name="connsiteY5" fmla="*/ 3150 h 3164"/>
              <a:gd name="connsiteX6" fmla="*/ 225 w 4857"/>
              <a:gd name="connsiteY6" fmla="*/ 3150 h 3164"/>
              <a:gd name="connsiteX7" fmla="*/ 8 w 4857"/>
              <a:gd name="connsiteY7" fmla="*/ 2805 h 3164"/>
              <a:gd name="connsiteX8" fmla="*/ 23 w 4857"/>
              <a:gd name="connsiteY8" fmla="*/ 353 h 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58" h="3165">
                <a:moveTo>
                  <a:pt x="23" y="353"/>
                </a:moveTo>
                <a:cubicBezTo>
                  <a:pt x="23" y="63"/>
                  <a:pt x="-49" y="0"/>
                  <a:pt x="241" y="0"/>
                </a:cubicBezTo>
                <a:lnTo>
                  <a:pt x="4601" y="0"/>
                </a:lnTo>
                <a:cubicBezTo>
                  <a:pt x="4891" y="0"/>
                  <a:pt x="4856" y="33"/>
                  <a:pt x="4856" y="323"/>
                </a:cubicBezTo>
                <a:lnTo>
                  <a:pt x="4841" y="2955"/>
                </a:lnTo>
                <a:cubicBezTo>
                  <a:pt x="4841" y="3245"/>
                  <a:pt x="4869" y="3150"/>
                  <a:pt x="4579" y="3150"/>
                </a:cubicBezTo>
                <a:lnTo>
                  <a:pt x="225" y="3150"/>
                </a:lnTo>
                <a:cubicBezTo>
                  <a:pt x="-65" y="3150"/>
                  <a:pt x="8" y="3095"/>
                  <a:pt x="8" y="2805"/>
                </a:cubicBezTo>
                <a:lnTo>
                  <a:pt x="23" y="353"/>
                </a:lnTo>
                <a:close/>
              </a:path>
            </a:pathLst>
          </a:custGeom>
          <a:pattFill prst="dkUpDiag">
            <a:fgClr>
              <a:schemeClr val="bg1"/>
            </a:fgClr>
            <a:bgClr>
              <a:srgbClr val="E8E8E8"/>
            </a:bgClr>
          </a:pattFill>
          <a:ln>
            <a:noFill/>
          </a:ln>
          <a:effectLst>
            <a:innerShdw blurRad="25400">
              <a:prstClr val="black">
                <a:alpha val="8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1" name="矩形 70">
            <a:extLst>
              <a:ext uri="{FF2B5EF4-FFF2-40B4-BE49-F238E27FC236}">
                <a16:creationId xmlns:a16="http://schemas.microsoft.com/office/drawing/2014/main" id="{27D4B88A-4D27-4A9C-B477-700D74902AC6}"/>
              </a:ext>
            </a:extLst>
          </p:cNvPr>
          <p:cNvSpPr/>
          <p:nvPr/>
        </p:nvSpPr>
        <p:spPr>
          <a:xfrm>
            <a:off x="1275080" y="4050030"/>
            <a:ext cx="4389120" cy="2038350"/>
          </a:xfrm>
          <a:prstGeom prst="rect">
            <a:avLst/>
          </a:prstGeom>
          <a:solidFill>
            <a:schemeClr val="bg1"/>
          </a:solidFill>
          <a:ln w="127000">
            <a:solidFill>
              <a:schemeClr val="bg1"/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2" name="任意多边形 69">
            <a:extLst>
              <a:ext uri="{FF2B5EF4-FFF2-40B4-BE49-F238E27FC236}">
                <a16:creationId xmlns:a16="http://schemas.microsoft.com/office/drawing/2014/main" id="{65138F90-92A2-4C65-B706-650D7D39AB39}"/>
              </a:ext>
            </a:extLst>
          </p:cNvPr>
          <p:cNvSpPr/>
          <p:nvPr/>
        </p:nvSpPr>
        <p:spPr>
          <a:xfrm rot="16200000">
            <a:off x="2444115" y="2800350"/>
            <a:ext cx="2111375" cy="4538980"/>
          </a:xfrm>
          <a:custGeom>
            <a:avLst/>
            <a:gdLst>
              <a:gd name="connsiteX0" fmla="*/ 23 w 4857"/>
              <a:gd name="connsiteY0" fmla="*/ 353 h 3164"/>
              <a:gd name="connsiteX1" fmla="*/ 241 w 4857"/>
              <a:gd name="connsiteY1" fmla="*/ 0 h 3164"/>
              <a:gd name="connsiteX2" fmla="*/ 4601 w 4857"/>
              <a:gd name="connsiteY2" fmla="*/ 0 h 3164"/>
              <a:gd name="connsiteX3" fmla="*/ 4856 w 4857"/>
              <a:gd name="connsiteY3" fmla="*/ 323 h 3164"/>
              <a:gd name="connsiteX4" fmla="*/ 4841 w 4857"/>
              <a:gd name="connsiteY4" fmla="*/ 2955 h 3164"/>
              <a:gd name="connsiteX5" fmla="*/ 4579 w 4857"/>
              <a:gd name="connsiteY5" fmla="*/ 3150 h 3164"/>
              <a:gd name="connsiteX6" fmla="*/ 225 w 4857"/>
              <a:gd name="connsiteY6" fmla="*/ 3150 h 3164"/>
              <a:gd name="connsiteX7" fmla="*/ 8 w 4857"/>
              <a:gd name="connsiteY7" fmla="*/ 2805 h 3164"/>
              <a:gd name="connsiteX8" fmla="*/ 23 w 4857"/>
              <a:gd name="connsiteY8" fmla="*/ 353 h 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58" h="3165">
                <a:moveTo>
                  <a:pt x="23" y="353"/>
                </a:moveTo>
                <a:cubicBezTo>
                  <a:pt x="23" y="63"/>
                  <a:pt x="-49" y="0"/>
                  <a:pt x="241" y="0"/>
                </a:cubicBezTo>
                <a:lnTo>
                  <a:pt x="4601" y="0"/>
                </a:lnTo>
                <a:cubicBezTo>
                  <a:pt x="4891" y="0"/>
                  <a:pt x="4856" y="33"/>
                  <a:pt x="4856" y="323"/>
                </a:cubicBezTo>
                <a:lnTo>
                  <a:pt x="4841" y="2955"/>
                </a:lnTo>
                <a:cubicBezTo>
                  <a:pt x="4841" y="3245"/>
                  <a:pt x="4869" y="3150"/>
                  <a:pt x="4579" y="3150"/>
                </a:cubicBezTo>
                <a:lnTo>
                  <a:pt x="225" y="3150"/>
                </a:lnTo>
                <a:cubicBezTo>
                  <a:pt x="-65" y="3150"/>
                  <a:pt x="8" y="3095"/>
                  <a:pt x="8" y="2805"/>
                </a:cubicBezTo>
                <a:lnTo>
                  <a:pt x="23" y="353"/>
                </a:lnTo>
                <a:close/>
              </a:path>
            </a:pathLst>
          </a:custGeom>
          <a:pattFill prst="dkUpDiag">
            <a:fgClr>
              <a:schemeClr val="bg1"/>
            </a:fgClr>
            <a:bgClr>
              <a:srgbClr val="E8E8E8"/>
            </a:bgClr>
          </a:pattFill>
          <a:ln>
            <a:noFill/>
          </a:ln>
          <a:effectLst>
            <a:innerShdw blurRad="25400">
              <a:prstClr val="black">
                <a:alpha val="8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3" name="文本框 72">
            <a:extLst>
              <a:ext uri="{FF2B5EF4-FFF2-40B4-BE49-F238E27FC236}">
                <a16:creationId xmlns:a16="http://schemas.microsoft.com/office/drawing/2014/main" id="{8B866882-B2DC-4CC3-B5D9-3AF78F7C5534}"/>
              </a:ext>
            </a:extLst>
          </p:cNvPr>
          <p:cNvSpPr txBox="1"/>
          <p:nvPr/>
        </p:nvSpPr>
        <p:spPr>
          <a:xfrm>
            <a:off x="1558290" y="2652395"/>
            <a:ext cx="2529840" cy="959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Char char="l"/>
            </a:pPr>
            <a:r>
              <a:rPr lang="zh-CN" altLang="en-US" sz="1200" dirty="0">
                <a:solidFill>
                  <a:schemeClr val="accent1"/>
                </a:solidFill>
                <a:cs typeface="+mn-ea"/>
                <a:sym typeface="+mn-lt"/>
              </a:rPr>
              <a:t>请在此输入有关于工作的相关说明，以便于观众更好的理解，输入文字时可以直接复制，粘贴时请选择右键只保留文本。</a:t>
            </a:r>
          </a:p>
        </p:txBody>
      </p:sp>
      <p:sp>
        <p:nvSpPr>
          <p:cNvPr id="74" name="文本框 73">
            <a:extLst>
              <a:ext uri="{FF2B5EF4-FFF2-40B4-BE49-F238E27FC236}">
                <a16:creationId xmlns:a16="http://schemas.microsoft.com/office/drawing/2014/main" id="{17EB6D55-31E7-4610-B79D-9C6B34C2B87E}"/>
              </a:ext>
            </a:extLst>
          </p:cNvPr>
          <p:cNvSpPr txBox="1"/>
          <p:nvPr/>
        </p:nvSpPr>
        <p:spPr>
          <a:xfrm>
            <a:off x="1558290" y="2023745"/>
            <a:ext cx="2359025" cy="597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chemeClr val="accent1"/>
                </a:solidFill>
                <a:cs typeface="+mn-ea"/>
                <a:sym typeface="+mn-lt"/>
              </a:rPr>
              <a:t>教学内容</a:t>
            </a:r>
            <a:endParaRPr lang="en-US" sz="24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75" name="椭圆 74">
            <a:extLst>
              <a:ext uri="{FF2B5EF4-FFF2-40B4-BE49-F238E27FC236}">
                <a16:creationId xmlns:a16="http://schemas.microsoft.com/office/drawing/2014/main" id="{F0933FA1-29C0-403E-AFE0-1D0F750FF514}"/>
              </a:ext>
            </a:extLst>
          </p:cNvPr>
          <p:cNvSpPr/>
          <p:nvPr/>
        </p:nvSpPr>
        <p:spPr>
          <a:xfrm>
            <a:off x="5250180" y="3270250"/>
            <a:ext cx="1598930" cy="151765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0" dist="2286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6" name="椭圆 75">
            <a:extLst>
              <a:ext uri="{FF2B5EF4-FFF2-40B4-BE49-F238E27FC236}">
                <a16:creationId xmlns:a16="http://schemas.microsoft.com/office/drawing/2014/main" id="{D74E53D6-37BA-4D70-B7FF-3D8EF89CC72D}"/>
              </a:ext>
            </a:extLst>
          </p:cNvPr>
          <p:cNvSpPr/>
          <p:nvPr/>
        </p:nvSpPr>
        <p:spPr>
          <a:xfrm>
            <a:off x="5196205" y="3018155"/>
            <a:ext cx="1728470" cy="1788795"/>
          </a:xfrm>
          <a:prstGeom prst="ellipse">
            <a:avLst/>
          </a:prstGeom>
          <a:solidFill>
            <a:schemeClr val="bg1"/>
          </a:solidFill>
          <a:ln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7" name="椭圆 76">
            <a:extLst>
              <a:ext uri="{FF2B5EF4-FFF2-40B4-BE49-F238E27FC236}">
                <a16:creationId xmlns:a16="http://schemas.microsoft.com/office/drawing/2014/main" id="{E46FBDCD-C92A-4BDC-8905-879C7C6F8841}"/>
              </a:ext>
            </a:extLst>
          </p:cNvPr>
          <p:cNvSpPr/>
          <p:nvPr/>
        </p:nvSpPr>
        <p:spPr>
          <a:xfrm rot="16200000">
            <a:off x="5177155" y="3063875"/>
            <a:ext cx="1766570" cy="1697990"/>
          </a:xfrm>
          <a:prstGeom prst="ellipse">
            <a:avLst/>
          </a:prstGeom>
          <a:blipFill dpi="0" rotWithShape="1">
            <a:blip r:embed="rId7">
              <a:alphaModFix amt="3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78" name="文本框 77">
            <a:extLst>
              <a:ext uri="{FF2B5EF4-FFF2-40B4-BE49-F238E27FC236}">
                <a16:creationId xmlns:a16="http://schemas.microsoft.com/office/drawing/2014/main" id="{971C4D2C-4B4F-42C1-8108-108B387D3989}"/>
              </a:ext>
            </a:extLst>
          </p:cNvPr>
          <p:cNvSpPr txBox="1"/>
          <p:nvPr/>
        </p:nvSpPr>
        <p:spPr>
          <a:xfrm>
            <a:off x="1558290" y="4881880"/>
            <a:ext cx="2529840" cy="959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Char char="l"/>
            </a:pPr>
            <a:r>
              <a:rPr lang="zh-CN" altLang="en-US" sz="1200" dirty="0">
                <a:solidFill>
                  <a:schemeClr val="accent1"/>
                </a:solidFill>
                <a:cs typeface="+mn-ea"/>
                <a:sym typeface="+mn-lt"/>
              </a:rPr>
              <a:t>请在此输入有关于工作的相关说明，以便于观众更好的理解，输入文字时可以直接复制，粘贴时请选择右键只保留文本。</a:t>
            </a:r>
          </a:p>
        </p:txBody>
      </p:sp>
      <p:sp>
        <p:nvSpPr>
          <p:cNvPr id="79" name="文本框 78">
            <a:extLst>
              <a:ext uri="{FF2B5EF4-FFF2-40B4-BE49-F238E27FC236}">
                <a16:creationId xmlns:a16="http://schemas.microsoft.com/office/drawing/2014/main" id="{4A53AD03-8A58-453C-9A4D-4D7C536F0C9E}"/>
              </a:ext>
            </a:extLst>
          </p:cNvPr>
          <p:cNvSpPr txBox="1"/>
          <p:nvPr/>
        </p:nvSpPr>
        <p:spPr>
          <a:xfrm>
            <a:off x="1558290" y="4253230"/>
            <a:ext cx="2359025" cy="597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chemeClr val="accent1"/>
                </a:solidFill>
                <a:cs typeface="+mn-ea"/>
                <a:sym typeface="+mn-lt"/>
              </a:rPr>
              <a:t>教学内容</a:t>
            </a:r>
            <a:endParaRPr lang="en-US" altLang="zh-CN" sz="24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80" name="文本框 79">
            <a:extLst>
              <a:ext uri="{FF2B5EF4-FFF2-40B4-BE49-F238E27FC236}">
                <a16:creationId xmlns:a16="http://schemas.microsoft.com/office/drawing/2014/main" id="{8807DDB8-F702-4375-9593-0FB3D7F3389F}"/>
              </a:ext>
            </a:extLst>
          </p:cNvPr>
          <p:cNvSpPr txBox="1"/>
          <p:nvPr/>
        </p:nvSpPr>
        <p:spPr>
          <a:xfrm>
            <a:off x="7860030" y="4883150"/>
            <a:ext cx="2529840" cy="959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Char char="l"/>
            </a:pPr>
            <a:r>
              <a:rPr lang="zh-CN" altLang="en-US" sz="1200" dirty="0">
                <a:solidFill>
                  <a:schemeClr val="accent1"/>
                </a:solidFill>
                <a:cs typeface="+mn-ea"/>
                <a:sym typeface="+mn-lt"/>
              </a:rPr>
              <a:t>请在此输入有关于工作的相关说明，以便于观众更好的理解，输入文字时可以直接复制，粘贴时请选择右键只保留文本。</a:t>
            </a:r>
          </a:p>
        </p:txBody>
      </p:sp>
      <p:sp>
        <p:nvSpPr>
          <p:cNvPr id="81" name="文本框 80">
            <a:extLst>
              <a:ext uri="{FF2B5EF4-FFF2-40B4-BE49-F238E27FC236}">
                <a16:creationId xmlns:a16="http://schemas.microsoft.com/office/drawing/2014/main" id="{32C08FBC-F486-43F8-91E4-9A96E4457F02}"/>
              </a:ext>
            </a:extLst>
          </p:cNvPr>
          <p:cNvSpPr txBox="1"/>
          <p:nvPr/>
        </p:nvSpPr>
        <p:spPr>
          <a:xfrm>
            <a:off x="8030845" y="4236720"/>
            <a:ext cx="2359025" cy="597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chemeClr val="accent1"/>
                </a:solidFill>
                <a:cs typeface="+mn-ea"/>
                <a:sym typeface="+mn-lt"/>
              </a:rPr>
              <a:t>教学内容</a:t>
            </a:r>
            <a:endParaRPr lang="en-US" altLang="zh-CN" sz="24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82" name="文本框 81">
            <a:extLst>
              <a:ext uri="{FF2B5EF4-FFF2-40B4-BE49-F238E27FC236}">
                <a16:creationId xmlns:a16="http://schemas.microsoft.com/office/drawing/2014/main" id="{A6505A57-102C-4F54-92FC-80A5CD7C94FB}"/>
              </a:ext>
            </a:extLst>
          </p:cNvPr>
          <p:cNvSpPr txBox="1"/>
          <p:nvPr/>
        </p:nvSpPr>
        <p:spPr>
          <a:xfrm>
            <a:off x="7860030" y="2670175"/>
            <a:ext cx="2529840" cy="959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Char char="l"/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请在此输入有关于工作的相关说明，以便于观众更好的理解，输入文字时可以直接复制，粘贴时请选择右键只保留文本。</a:t>
            </a:r>
          </a:p>
        </p:txBody>
      </p:sp>
      <p:sp>
        <p:nvSpPr>
          <p:cNvPr id="83" name="文本框 82">
            <a:extLst>
              <a:ext uri="{FF2B5EF4-FFF2-40B4-BE49-F238E27FC236}">
                <a16:creationId xmlns:a16="http://schemas.microsoft.com/office/drawing/2014/main" id="{5C25FEF5-BFF9-4B2B-AF1A-80561797A3E4}"/>
              </a:ext>
            </a:extLst>
          </p:cNvPr>
          <p:cNvSpPr txBox="1"/>
          <p:nvPr/>
        </p:nvSpPr>
        <p:spPr>
          <a:xfrm>
            <a:off x="8030845" y="2023745"/>
            <a:ext cx="2359025" cy="59715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chemeClr val="bg1"/>
                </a:solidFill>
                <a:cs typeface="+mn-ea"/>
                <a:sym typeface="+mn-lt"/>
              </a:rPr>
              <a:t>教学内容</a:t>
            </a:r>
            <a:endParaRPr lang="en-US" altLang="zh-CN" sz="2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4" name="任意多边形: 形状 83">
            <a:extLst>
              <a:ext uri="{FF2B5EF4-FFF2-40B4-BE49-F238E27FC236}">
                <a16:creationId xmlns:a16="http://schemas.microsoft.com/office/drawing/2014/main" id="{B64C7F44-ABE1-4607-AB33-0F1C932671A8}"/>
              </a:ext>
            </a:extLst>
          </p:cNvPr>
          <p:cNvSpPr/>
          <p:nvPr/>
        </p:nvSpPr>
        <p:spPr>
          <a:xfrm>
            <a:off x="4527550" y="2628265"/>
            <a:ext cx="575945" cy="641985"/>
          </a:xfrm>
          <a:custGeom>
            <a:avLst/>
            <a:gdLst>
              <a:gd name="connsiteX0" fmla="*/ 177490 w 351391"/>
              <a:gd name="connsiteY0" fmla="*/ 125012 h 355774"/>
              <a:gd name="connsiteX1" fmla="*/ 167363 w 351391"/>
              <a:gd name="connsiteY1" fmla="*/ 125126 h 355774"/>
              <a:gd name="connsiteX2" fmla="*/ 117082 w 351391"/>
              <a:gd name="connsiteY2" fmla="*/ 175407 h 355774"/>
              <a:gd name="connsiteX3" fmla="*/ 101710 w 351391"/>
              <a:gd name="connsiteY3" fmla="*/ 181728 h 355774"/>
              <a:gd name="connsiteX4" fmla="*/ 68381 w 351391"/>
              <a:gd name="connsiteY4" fmla="*/ 181728 h 355774"/>
              <a:gd name="connsiteX5" fmla="*/ 61198 w 351391"/>
              <a:gd name="connsiteY5" fmla="*/ 188552 h 355774"/>
              <a:gd name="connsiteX6" fmla="*/ 68381 w 351391"/>
              <a:gd name="connsiteY6" fmla="*/ 195735 h 355774"/>
              <a:gd name="connsiteX7" fmla="*/ 113777 w 351391"/>
              <a:gd name="connsiteY7" fmla="*/ 195735 h 355774"/>
              <a:gd name="connsiteX8" fmla="*/ 118950 w 351391"/>
              <a:gd name="connsiteY8" fmla="*/ 193652 h 355774"/>
              <a:gd name="connsiteX9" fmla="*/ 157307 w 351391"/>
              <a:gd name="connsiteY9" fmla="*/ 155367 h 355774"/>
              <a:gd name="connsiteX10" fmla="*/ 157378 w 351391"/>
              <a:gd name="connsiteY10" fmla="*/ 155317 h 355774"/>
              <a:gd name="connsiteX11" fmla="*/ 187834 w 351391"/>
              <a:gd name="connsiteY11" fmla="*/ 155367 h 355774"/>
              <a:gd name="connsiteX12" fmla="*/ 224467 w 351391"/>
              <a:gd name="connsiteY12" fmla="*/ 191282 h 355774"/>
              <a:gd name="connsiteX13" fmla="*/ 229639 w 351391"/>
              <a:gd name="connsiteY13" fmla="*/ 193293 h 355774"/>
              <a:gd name="connsiteX14" fmla="*/ 283511 w 351391"/>
              <a:gd name="connsiteY14" fmla="*/ 193293 h 355774"/>
              <a:gd name="connsiteX15" fmla="*/ 283511 w 351391"/>
              <a:gd name="connsiteY15" fmla="*/ 193077 h 355774"/>
              <a:gd name="connsiteX16" fmla="*/ 290766 w 351391"/>
              <a:gd name="connsiteY16" fmla="*/ 186182 h 355774"/>
              <a:gd name="connsiteX17" fmla="*/ 283583 w 351391"/>
              <a:gd name="connsiteY17" fmla="*/ 178999 h 355774"/>
              <a:gd name="connsiteX18" fmla="*/ 241634 w 351391"/>
              <a:gd name="connsiteY18" fmla="*/ 178999 h 355774"/>
              <a:gd name="connsiteX19" fmla="*/ 226407 w 351391"/>
              <a:gd name="connsiteY19" fmla="*/ 172821 h 355774"/>
              <a:gd name="connsiteX20" fmla="*/ 177634 w 351391"/>
              <a:gd name="connsiteY20" fmla="*/ 125126 h 355774"/>
              <a:gd name="connsiteX21" fmla="*/ 177490 w 351391"/>
              <a:gd name="connsiteY21" fmla="*/ 125012 h 355774"/>
              <a:gd name="connsiteX22" fmla="*/ 172391 w 351391"/>
              <a:gd name="connsiteY22" fmla="*/ 109127 h 355774"/>
              <a:gd name="connsiteX23" fmla="*/ 187618 w 351391"/>
              <a:gd name="connsiteY23" fmla="*/ 115430 h 355774"/>
              <a:gd name="connsiteX24" fmla="*/ 236391 w 351391"/>
              <a:gd name="connsiteY24" fmla="*/ 163125 h 355774"/>
              <a:gd name="connsiteX25" fmla="*/ 241563 w 351391"/>
              <a:gd name="connsiteY25" fmla="*/ 165208 h 355774"/>
              <a:gd name="connsiteX26" fmla="*/ 283511 w 351391"/>
              <a:gd name="connsiteY26" fmla="*/ 165208 h 355774"/>
              <a:gd name="connsiteX27" fmla="*/ 304988 w 351391"/>
              <a:gd name="connsiteY27" fmla="*/ 186541 h 355774"/>
              <a:gd name="connsiteX28" fmla="*/ 283439 w 351391"/>
              <a:gd name="connsiteY28" fmla="*/ 208090 h 355774"/>
              <a:gd name="connsiteX29" fmla="*/ 229567 w 351391"/>
              <a:gd name="connsiteY29" fmla="*/ 208090 h 355774"/>
              <a:gd name="connsiteX30" fmla="*/ 214411 w 351391"/>
              <a:gd name="connsiteY30" fmla="*/ 201984 h 355774"/>
              <a:gd name="connsiteX31" fmla="*/ 177706 w 351391"/>
              <a:gd name="connsiteY31" fmla="*/ 166069 h 355774"/>
              <a:gd name="connsiteX32" fmla="*/ 177562 w 351391"/>
              <a:gd name="connsiteY32" fmla="*/ 165955 h 355774"/>
              <a:gd name="connsiteX33" fmla="*/ 167435 w 351391"/>
              <a:gd name="connsiteY33" fmla="*/ 166069 h 355774"/>
              <a:gd name="connsiteX34" fmla="*/ 129077 w 351391"/>
              <a:gd name="connsiteY34" fmla="*/ 204283 h 355774"/>
              <a:gd name="connsiteX35" fmla="*/ 113705 w 351391"/>
              <a:gd name="connsiteY35" fmla="*/ 210604 h 355774"/>
              <a:gd name="connsiteX36" fmla="*/ 68310 w 351391"/>
              <a:gd name="connsiteY36" fmla="*/ 210604 h 355774"/>
              <a:gd name="connsiteX37" fmla="*/ 46761 w 351391"/>
              <a:gd name="connsiteY37" fmla="*/ 189055 h 355774"/>
              <a:gd name="connsiteX38" fmla="*/ 68310 w 351391"/>
              <a:gd name="connsiteY38" fmla="*/ 167865 h 355774"/>
              <a:gd name="connsiteX39" fmla="*/ 101639 w 351391"/>
              <a:gd name="connsiteY39" fmla="*/ 167865 h 355774"/>
              <a:gd name="connsiteX40" fmla="*/ 106882 w 351391"/>
              <a:gd name="connsiteY40" fmla="*/ 165710 h 355774"/>
              <a:gd name="connsiteX41" fmla="*/ 157163 w 351391"/>
              <a:gd name="connsiteY41" fmla="*/ 115430 h 355774"/>
              <a:gd name="connsiteX42" fmla="*/ 172391 w 351391"/>
              <a:gd name="connsiteY42" fmla="*/ 109127 h 355774"/>
              <a:gd name="connsiteX43" fmla="*/ 24422 w 351391"/>
              <a:gd name="connsiteY43" fmla="*/ 50855 h 355774"/>
              <a:gd name="connsiteX44" fmla="*/ 14869 w 351391"/>
              <a:gd name="connsiteY44" fmla="*/ 59618 h 355774"/>
              <a:gd name="connsiteX45" fmla="*/ 14869 w 351391"/>
              <a:gd name="connsiteY45" fmla="*/ 271372 h 355774"/>
              <a:gd name="connsiteX46" fmla="*/ 24422 w 351391"/>
              <a:gd name="connsiteY46" fmla="*/ 280135 h 355774"/>
              <a:gd name="connsiteX47" fmla="*/ 105086 w 351391"/>
              <a:gd name="connsiteY47" fmla="*/ 280135 h 355774"/>
              <a:gd name="connsiteX48" fmla="*/ 79084 w 351391"/>
              <a:gd name="connsiteY48" fmla="*/ 323233 h 355774"/>
              <a:gd name="connsiteX49" fmla="*/ 81024 w 351391"/>
              <a:gd name="connsiteY49" fmla="*/ 334510 h 355774"/>
              <a:gd name="connsiteX50" fmla="*/ 89069 w 351391"/>
              <a:gd name="connsiteY50" fmla="*/ 340400 h 355774"/>
              <a:gd name="connsiteX51" fmla="*/ 93378 w 351391"/>
              <a:gd name="connsiteY51" fmla="*/ 341478 h 355774"/>
              <a:gd name="connsiteX52" fmla="*/ 97544 w 351391"/>
              <a:gd name="connsiteY52" fmla="*/ 338389 h 355774"/>
              <a:gd name="connsiteX53" fmla="*/ 130801 w 351391"/>
              <a:gd name="connsiteY53" fmla="*/ 280351 h 355774"/>
              <a:gd name="connsiteX54" fmla="*/ 166716 w 351391"/>
              <a:gd name="connsiteY54" fmla="*/ 280351 h 355774"/>
              <a:gd name="connsiteX55" fmla="*/ 166716 w 351391"/>
              <a:gd name="connsiteY55" fmla="*/ 331063 h 355774"/>
              <a:gd name="connsiteX56" fmla="*/ 173109 w 351391"/>
              <a:gd name="connsiteY56" fmla="*/ 336809 h 355774"/>
              <a:gd name="connsiteX57" fmla="*/ 182806 w 351391"/>
              <a:gd name="connsiteY57" fmla="*/ 336809 h 355774"/>
              <a:gd name="connsiteX58" fmla="*/ 189199 w 351391"/>
              <a:gd name="connsiteY58" fmla="*/ 331063 h 355774"/>
              <a:gd name="connsiteX59" fmla="*/ 189199 w 351391"/>
              <a:gd name="connsiteY59" fmla="*/ 280351 h 355774"/>
              <a:gd name="connsiteX60" fmla="*/ 225113 w 351391"/>
              <a:gd name="connsiteY60" fmla="*/ 280351 h 355774"/>
              <a:gd name="connsiteX61" fmla="*/ 258371 w 351391"/>
              <a:gd name="connsiteY61" fmla="*/ 338389 h 355774"/>
              <a:gd name="connsiteX62" fmla="*/ 262537 w 351391"/>
              <a:gd name="connsiteY62" fmla="*/ 341478 h 355774"/>
              <a:gd name="connsiteX63" fmla="*/ 266847 w 351391"/>
              <a:gd name="connsiteY63" fmla="*/ 340472 h 355774"/>
              <a:gd name="connsiteX64" fmla="*/ 274892 w 351391"/>
              <a:gd name="connsiteY64" fmla="*/ 334510 h 355774"/>
              <a:gd name="connsiteX65" fmla="*/ 276759 w 351391"/>
              <a:gd name="connsiteY65" fmla="*/ 323305 h 355774"/>
              <a:gd name="connsiteX66" fmla="*/ 250757 w 351391"/>
              <a:gd name="connsiteY66" fmla="*/ 280207 h 355774"/>
              <a:gd name="connsiteX67" fmla="*/ 328046 w 351391"/>
              <a:gd name="connsiteY67" fmla="*/ 280207 h 355774"/>
              <a:gd name="connsiteX68" fmla="*/ 337599 w 351391"/>
              <a:gd name="connsiteY68" fmla="*/ 271444 h 355774"/>
              <a:gd name="connsiteX69" fmla="*/ 337527 w 351391"/>
              <a:gd name="connsiteY69" fmla="*/ 59618 h 355774"/>
              <a:gd name="connsiteX70" fmla="*/ 327974 w 351391"/>
              <a:gd name="connsiteY70" fmla="*/ 50855 h 355774"/>
              <a:gd name="connsiteX71" fmla="*/ 100131 w 351391"/>
              <a:gd name="connsiteY71" fmla="*/ 14366 h 355774"/>
              <a:gd name="connsiteX72" fmla="*/ 86195 w 351391"/>
              <a:gd name="connsiteY72" fmla="*/ 28301 h 355774"/>
              <a:gd name="connsiteX73" fmla="*/ 86267 w 351391"/>
              <a:gd name="connsiteY73" fmla="*/ 36489 h 355774"/>
              <a:gd name="connsiteX74" fmla="*/ 265841 w 351391"/>
              <a:gd name="connsiteY74" fmla="*/ 36489 h 355774"/>
              <a:gd name="connsiteX75" fmla="*/ 265841 w 351391"/>
              <a:gd name="connsiteY75" fmla="*/ 28301 h 355774"/>
              <a:gd name="connsiteX76" fmla="*/ 265841 w 351391"/>
              <a:gd name="connsiteY76" fmla="*/ 27863 h 355774"/>
              <a:gd name="connsiteX77" fmla="*/ 251475 w 351391"/>
              <a:gd name="connsiteY77" fmla="*/ 14366 h 355774"/>
              <a:gd name="connsiteX78" fmla="*/ 99843 w 351391"/>
              <a:gd name="connsiteY78" fmla="*/ 0 h 355774"/>
              <a:gd name="connsiteX79" fmla="*/ 251475 w 351391"/>
              <a:gd name="connsiteY79" fmla="*/ 0 h 355774"/>
              <a:gd name="connsiteX80" fmla="*/ 280207 w 351391"/>
              <a:gd name="connsiteY80" fmla="*/ 28301 h 355774"/>
              <a:gd name="connsiteX81" fmla="*/ 280207 w 351391"/>
              <a:gd name="connsiteY81" fmla="*/ 36489 h 355774"/>
              <a:gd name="connsiteX82" fmla="*/ 327758 w 351391"/>
              <a:gd name="connsiteY82" fmla="*/ 36489 h 355774"/>
              <a:gd name="connsiteX83" fmla="*/ 351391 w 351391"/>
              <a:gd name="connsiteY83" fmla="*/ 59618 h 355774"/>
              <a:gd name="connsiteX84" fmla="*/ 351391 w 351391"/>
              <a:gd name="connsiteY84" fmla="*/ 270654 h 355774"/>
              <a:gd name="connsiteX85" fmla="*/ 327471 w 351391"/>
              <a:gd name="connsiteY85" fmla="*/ 293783 h 355774"/>
              <a:gd name="connsiteX86" fmla="*/ 275682 w 351391"/>
              <a:gd name="connsiteY86" fmla="*/ 293783 h 355774"/>
              <a:gd name="connsiteX87" fmla="*/ 288468 w 351391"/>
              <a:gd name="connsiteY87" fmla="*/ 315332 h 355774"/>
              <a:gd name="connsiteX88" fmla="*/ 282865 w 351391"/>
              <a:gd name="connsiteY88" fmla="*/ 345500 h 355774"/>
              <a:gd name="connsiteX89" fmla="*/ 274748 w 351391"/>
              <a:gd name="connsiteY89" fmla="*/ 351462 h 355774"/>
              <a:gd name="connsiteX90" fmla="*/ 263040 w 351391"/>
              <a:gd name="connsiteY90" fmla="*/ 355341 h 355774"/>
              <a:gd name="connsiteX91" fmla="*/ 259161 w 351391"/>
              <a:gd name="connsiteY91" fmla="*/ 355341 h 355774"/>
              <a:gd name="connsiteX92" fmla="*/ 245514 w 351391"/>
              <a:gd name="connsiteY92" fmla="*/ 345572 h 355774"/>
              <a:gd name="connsiteX93" fmla="*/ 214627 w 351391"/>
              <a:gd name="connsiteY93" fmla="*/ 294501 h 355774"/>
              <a:gd name="connsiteX94" fmla="*/ 202990 w 351391"/>
              <a:gd name="connsiteY94" fmla="*/ 294501 h 355774"/>
              <a:gd name="connsiteX95" fmla="*/ 202990 w 351391"/>
              <a:gd name="connsiteY95" fmla="*/ 330919 h 355774"/>
              <a:gd name="connsiteX96" fmla="*/ 182231 w 351391"/>
              <a:gd name="connsiteY96" fmla="*/ 351031 h 355774"/>
              <a:gd name="connsiteX97" fmla="*/ 172535 w 351391"/>
              <a:gd name="connsiteY97" fmla="*/ 351031 h 355774"/>
              <a:gd name="connsiteX98" fmla="*/ 151776 w 351391"/>
              <a:gd name="connsiteY98" fmla="*/ 330919 h 355774"/>
              <a:gd name="connsiteX99" fmla="*/ 151776 w 351391"/>
              <a:gd name="connsiteY99" fmla="*/ 294573 h 355774"/>
              <a:gd name="connsiteX100" fmla="*/ 140139 w 351391"/>
              <a:gd name="connsiteY100" fmla="*/ 294573 h 355774"/>
              <a:gd name="connsiteX101" fmla="*/ 109252 w 351391"/>
              <a:gd name="connsiteY101" fmla="*/ 345644 h 355774"/>
              <a:gd name="connsiteX102" fmla="*/ 95605 w 351391"/>
              <a:gd name="connsiteY102" fmla="*/ 355413 h 355774"/>
              <a:gd name="connsiteX103" fmla="*/ 80018 w 351391"/>
              <a:gd name="connsiteY103" fmla="*/ 351893 h 355774"/>
              <a:gd name="connsiteX104" fmla="*/ 71973 w 351391"/>
              <a:gd name="connsiteY104" fmla="*/ 345931 h 355774"/>
              <a:gd name="connsiteX105" fmla="*/ 66298 w 351391"/>
              <a:gd name="connsiteY105" fmla="*/ 315691 h 355774"/>
              <a:gd name="connsiteX106" fmla="*/ 79084 w 351391"/>
              <a:gd name="connsiteY106" fmla="*/ 294573 h 355774"/>
              <a:gd name="connsiteX107" fmla="*/ 23919 w 351391"/>
              <a:gd name="connsiteY107" fmla="*/ 294573 h 355774"/>
              <a:gd name="connsiteX108" fmla="*/ 0 w 351391"/>
              <a:gd name="connsiteY108" fmla="*/ 271444 h 355774"/>
              <a:gd name="connsiteX109" fmla="*/ 0 w 351391"/>
              <a:gd name="connsiteY109" fmla="*/ 59618 h 355774"/>
              <a:gd name="connsiteX110" fmla="*/ 23919 w 351391"/>
              <a:gd name="connsiteY110" fmla="*/ 36489 h 355774"/>
              <a:gd name="connsiteX111" fmla="*/ 71542 w 351391"/>
              <a:gd name="connsiteY111" fmla="*/ 36489 h 355774"/>
              <a:gd name="connsiteX112" fmla="*/ 71542 w 351391"/>
              <a:gd name="connsiteY112" fmla="*/ 28301 h 355774"/>
              <a:gd name="connsiteX113" fmla="*/ 99843 w 351391"/>
              <a:gd name="connsiteY113" fmla="*/ 0 h 355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</a:cxnLst>
            <a:rect l="l" t="t" r="r" b="b"/>
            <a:pathLst>
              <a:path w="351391" h="355774">
                <a:moveTo>
                  <a:pt x="177490" y="125012"/>
                </a:moveTo>
                <a:cubicBezTo>
                  <a:pt x="174690" y="122239"/>
                  <a:pt x="170164" y="122290"/>
                  <a:pt x="167363" y="125126"/>
                </a:cubicBezTo>
                <a:lnTo>
                  <a:pt x="117082" y="175407"/>
                </a:lnTo>
                <a:cubicBezTo>
                  <a:pt x="112987" y="179487"/>
                  <a:pt x="107456" y="181764"/>
                  <a:pt x="101710" y="181728"/>
                </a:cubicBezTo>
                <a:lnTo>
                  <a:pt x="68381" y="181728"/>
                </a:lnTo>
                <a:cubicBezTo>
                  <a:pt x="64574" y="181721"/>
                  <a:pt x="61414" y="184724"/>
                  <a:pt x="61198" y="188552"/>
                </a:cubicBezTo>
                <a:cubicBezTo>
                  <a:pt x="61198" y="192517"/>
                  <a:pt x="64430" y="195735"/>
                  <a:pt x="68381" y="195735"/>
                </a:cubicBezTo>
                <a:lnTo>
                  <a:pt x="113777" y="195735"/>
                </a:lnTo>
                <a:cubicBezTo>
                  <a:pt x="115717" y="195764"/>
                  <a:pt x="117585" y="195017"/>
                  <a:pt x="118950" y="193652"/>
                </a:cubicBezTo>
                <a:lnTo>
                  <a:pt x="157307" y="155367"/>
                </a:lnTo>
                <a:cubicBezTo>
                  <a:pt x="157307" y="155352"/>
                  <a:pt x="157307" y="155331"/>
                  <a:pt x="157378" y="155317"/>
                </a:cubicBezTo>
                <a:cubicBezTo>
                  <a:pt x="165782" y="146913"/>
                  <a:pt x="179430" y="146934"/>
                  <a:pt x="187834" y="155367"/>
                </a:cubicBezTo>
                <a:lnTo>
                  <a:pt x="224467" y="191282"/>
                </a:lnTo>
                <a:cubicBezTo>
                  <a:pt x="225832" y="192618"/>
                  <a:pt x="227699" y="193343"/>
                  <a:pt x="229639" y="193293"/>
                </a:cubicBezTo>
                <a:lnTo>
                  <a:pt x="283511" y="193293"/>
                </a:lnTo>
                <a:lnTo>
                  <a:pt x="283511" y="193077"/>
                </a:lnTo>
                <a:cubicBezTo>
                  <a:pt x="287390" y="193120"/>
                  <a:pt x="290622" y="190068"/>
                  <a:pt x="290766" y="186182"/>
                </a:cubicBezTo>
                <a:cubicBezTo>
                  <a:pt x="290766" y="182217"/>
                  <a:pt x="287534" y="178999"/>
                  <a:pt x="283583" y="178999"/>
                </a:cubicBezTo>
                <a:lnTo>
                  <a:pt x="241634" y="178999"/>
                </a:lnTo>
                <a:cubicBezTo>
                  <a:pt x="235960" y="179035"/>
                  <a:pt x="230501" y="176808"/>
                  <a:pt x="226407" y="172821"/>
                </a:cubicBezTo>
                <a:lnTo>
                  <a:pt x="177634" y="125126"/>
                </a:lnTo>
                <a:cubicBezTo>
                  <a:pt x="177562" y="125091"/>
                  <a:pt x="177562" y="125048"/>
                  <a:pt x="177490" y="125012"/>
                </a:cubicBezTo>
                <a:close/>
                <a:moveTo>
                  <a:pt x="172391" y="109127"/>
                </a:moveTo>
                <a:cubicBezTo>
                  <a:pt x="177903" y="109127"/>
                  <a:pt x="183416" y="111228"/>
                  <a:pt x="187618" y="115430"/>
                </a:cubicBezTo>
                <a:lnTo>
                  <a:pt x="236391" y="163125"/>
                </a:lnTo>
                <a:cubicBezTo>
                  <a:pt x="237755" y="164489"/>
                  <a:pt x="239623" y="165236"/>
                  <a:pt x="241563" y="165208"/>
                </a:cubicBezTo>
                <a:lnTo>
                  <a:pt x="283511" y="165208"/>
                </a:lnTo>
                <a:cubicBezTo>
                  <a:pt x="295291" y="165244"/>
                  <a:pt x="304845" y="174754"/>
                  <a:pt x="304988" y="186541"/>
                </a:cubicBezTo>
                <a:cubicBezTo>
                  <a:pt x="304988" y="198443"/>
                  <a:pt x="295363" y="208090"/>
                  <a:pt x="283439" y="208090"/>
                </a:cubicBezTo>
                <a:lnTo>
                  <a:pt x="229567" y="208090"/>
                </a:lnTo>
                <a:cubicBezTo>
                  <a:pt x="223893" y="208126"/>
                  <a:pt x="218434" y="205928"/>
                  <a:pt x="214411" y="201984"/>
                </a:cubicBezTo>
                <a:lnTo>
                  <a:pt x="177706" y="166069"/>
                </a:lnTo>
                <a:cubicBezTo>
                  <a:pt x="177634" y="166034"/>
                  <a:pt x="177634" y="165991"/>
                  <a:pt x="177562" y="165955"/>
                </a:cubicBezTo>
                <a:cubicBezTo>
                  <a:pt x="174761" y="163182"/>
                  <a:pt x="170235" y="163232"/>
                  <a:pt x="167435" y="166069"/>
                </a:cubicBezTo>
                <a:lnTo>
                  <a:pt x="129077" y="204283"/>
                </a:lnTo>
                <a:cubicBezTo>
                  <a:pt x="124983" y="208363"/>
                  <a:pt x="119452" y="210640"/>
                  <a:pt x="113705" y="210604"/>
                </a:cubicBezTo>
                <a:lnTo>
                  <a:pt x="68310" y="210604"/>
                </a:lnTo>
                <a:cubicBezTo>
                  <a:pt x="56386" y="210604"/>
                  <a:pt x="46761" y="200957"/>
                  <a:pt x="46761" y="189055"/>
                </a:cubicBezTo>
                <a:cubicBezTo>
                  <a:pt x="46976" y="177296"/>
                  <a:pt x="56529" y="167865"/>
                  <a:pt x="68310" y="167865"/>
                </a:cubicBezTo>
                <a:lnTo>
                  <a:pt x="101639" y="167865"/>
                </a:lnTo>
                <a:cubicBezTo>
                  <a:pt x="103578" y="167894"/>
                  <a:pt x="105518" y="167118"/>
                  <a:pt x="106882" y="165710"/>
                </a:cubicBezTo>
                <a:lnTo>
                  <a:pt x="157163" y="115430"/>
                </a:lnTo>
                <a:cubicBezTo>
                  <a:pt x="161365" y="111228"/>
                  <a:pt x="166878" y="109127"/>
                  <a:pt x="172391" y="109127"/>
                </a:cubicBezTo>
                <a:close/>
                <a:moveTo>
                  <a:pt x="24422" y="50855"/>
                </a:moveTo>
                <a:cubicBezTo>
                  <a:pt x="19393" y="50654"/>
                  <a:pt x="15084" y="54569"/>
                  <a:pt x="14869" y="59618"/>
                </a:cubicBezTo>
                <a:lnTo>
                  <a:pt x="14869" y="271372"/>
                </a:lnTo>
                <a:cubicBezTo>
                  <a:pt x="15084" y="276422"/>
                  <a:pt x="19393" y="280337"/>
                  <a:pt x="24422" y="280135"/>
                </a:cubicBezTo>
                <a:lnTo>
                  <a:pt x="105086" y="280135"/>
                </a:lnTo>
                <a:lnTo>
                  <a:pt x="79084" y="323233"/>
                </a:lnTo>
                <a:cubicBezTo>
                  <a:pt x="76857" y="326954"/>
                  <a:pt x="77648" y="331752"/>
                  <a:pt x="81024" y="334510"/>
                </a:cubicBezTo>
                <a:lnTo>
                  <a:pt x="89069" y="340400"/>
                </a:lnTo>
                <a:cubicBezTo>
                  <a:pt x="90290" y="341320"/>
                  <a:pt x="91870" y="341708"/>
                  <a:pt x="93378" y="341478"/>
                </a:cubicBezTo>
                <a:cubicBezTo>
                  <a:pt x="95102" y="341068"/>
                  <a:pt x="96610" y="339948"/>
                  <a:pt x="97544" y="338389"/>
                </a:cubicBezTo>
                <a:lnTo>
                  <a:pt x="130801" y="280351"/>
                </a:lnTo>
                <a:lnTo>
                  <a:pt x="166716" y="280351"/>
                </a:lnTo>
                <a:lnTo>
                  <a:pt x="166716" y="331063"/>
                </a:lnTo>
                <a:cubicBezTo>
                  <a:pt x="166932" y="334410"/>
                  <a:pt x="169733" y="336974"/>
                  <a:pt x="173109" y="336809"/>
                </a:cubicBezTo>
                <a:lnTo>
                  <a:pt x="182806" y="336809"/>
                </a:lnTo>
                <a:cubicBezTo>
                  <a:pt x="186182" y="336974"/>
                  <a:pt x="188984" y="334410"/>
                  <a:pt x="189199" y="331063"/>
                </a:cubicBezTo>
                <a:lnTo>
                  <a:pt x="189199" y="280351"/>
                </a:lnTo>
                <a:lnTo>
                  <a:pt x="225113" y="280351"/>
                </a:lnTo>
                <a:lnTo>
                  <a:pt x="258371" y="338389"/>
                </a:lnTo>
                <a:cubicBezTo>
                  <a:pt x="259304" y="339948"/>
                  <a:pt x="260813" y="341068"/>
                  <a:pt x="262537" y="341478"/>
                </a:cubicBezTo>
                <a:cubicBezTo>
                  <a:pt x="264045" y="341794"/>
                  <a:pt x="265625" y="341428"/>
                  <a:pt x="266847" y="340472"/>
                </a:cubicBezTo>
                <a:lnTo>
                  <a:pt x="274892" y="334510"/>
                </a:lnTo>
                <a:cubicBezTo>
                  <a:pt x="278196" y="331752"/>
                  <a:pt x="278986" y="326990"/>
                  <a:pt x="276759" y="323305"/>
                </a:cubicBezTo>
                <a:lnTo>
                  <a:pt x="250757" y="280207"/>
                </a:lnTo>
                <a:lnTo>
                  <a:pt x="328046" y="280207"/>
                </a:lnTo>
                <a:cubicBezTo>
                  <a:pt x="333074" y="280408"/>
                  <a:pt x="337383" y="276493"/>
                  <a:pt x="337599" y="271444"/>
                </a:cubicBezTo>
                <a:lnTo>
                  <a:pt x="337527" y="59618"/>
                </a:lnTo>
                <a:cubicBezTo>
                  <a:pt x="337311" y="54569"/>
                  <a:pt x="333002" y="50654"/>
                  <a:pt x="327974" y="50855"/>
                </a:cubicBezTo>
                <a:close/>
                <a:moveTo>
                  <a:pt x="100131" y="14366"/>
                </a:moveTo>
                <a:cubicBezTo>
                  <a:pt x="92444" y="14366"/>
                  <a:pt x="86195" y="20608"/>
                  <a:pt x="86195" y="28301"/>
                </a:cubicBezTo>
                <a:lnTo>
                  <a:pt x="86267" y="36489"/>
                </a:lnTo>
                <a:lnTo>
                  <a:pt x="265841" y="36489"/>
                </a:lnTo>
                <a:lnTo>
                  <a:pt x="265841" y="28301"/>
                </a:lnTo>
                <a:cubicBezTo>
                  <a:pt x="265841" y="28157"/>
                  <a:pt x="265841" y="28006"/>
                  <a:pt x="265841" y="27863"/>
                </a:cubicBezTo>
                <a:cubicBezTo>
                  <a:pt x="265625" y="20169"/>
                  <a:pt x="259161" y="14128"/>
                  <a:pt x="251475" y="14366"/>
                </a:cubicBezTo>
                <a:close/>
                <a:moveTo>
                  <a:pt x="99843" y="0"/>
                </a:moveTo>
                <a:lnTo>
                  <a:pt x="251475" y="0"/>
                </a:lnTo>
                <a:cubicBezTo>
                  <a:pt x="267206" y="0"/>
                  <a:pt x="279991" y="12599"/>
                  <a:pt x="280207" y="28301"/>
                </a:cubicBezTo>
                <a:lnTo>
                  <a:pt x="280207" y="36489"/>
                </a:lnTo>
                <a:lnTo>
                  <a:pt x="327758" y="36489"/>
                </a:lnTo>
                <a:cubicBezTo>
                  <a:pt x="340616" y="36446"/>
                  <a:pt x="351175" y="46746"/>
                  <a:pt x="351391" y="59618"/>
                </a:cubicBezTo>
                <a:lnTo>
                  <a:pt x="351391" y="270654"/>
                </a:lnTo>
                <a:cubicBezTo>
                  <a:pt x="351175" y="283640"/>
                  <a:pt x="340472" y="293984"/>
                  <a:pt x="327471" y="293783"/>
                </a:cubicBezTo>
                <a:lnTo>
                  <a:pt x="275682" y="293783"/>
                </a:lnTo>
                <a:lnTo>
                  <a:pt x="288468" y="315332"/>
                </a:lnTo>
                <a:cubicBezTo>
                  <a:pt x="294645" y="325330"/>
                  <a:pt x="292203" y="338382"/>
                  <a:pt x="282865" y="345500"/>
                </a:cubicBezTo>
                <a:lnTo>
                  <a:pt x="274748" y="351462"/>
                </a:lnTo>
                <a:cubicBezTo>
                  <a:pt x="271372" y="353983"/>
                  <a:pt x="267277" y="355341"/>
                  <a:pt x="263040" y="355341"/>
                </a:cubicBezTo>
                <a:cubicBezTo>
                  <a:pt x="261747" y="355485"/>
                  <a:pt x="260454" y="355485"/>
                  <a:pt x="259161" y="355341"/>
                </a:cubicBezTo>
                <a:cubicBezTo>
                  <a:pt x="253415" y="354156"/>
                  <a:pt x="248458" y="350607"/>
                  <a:pt x="245514" y="345572"/>
                </a:cubicBezTo>
                <a:lnTo>
                  <a:pt x="214627" y="294501"/>
                </a:lnTo>
                <a:lnTo>
                  <a:pt x="202990" y="294501"/>
                </a:lnTo>
                <a:lnTo>
                  <a:pt x="202990" y="330919"/>
                </a:lnTo>
                <a:cubicBezTo>
                  <a:pt x="202775" y="342196"/>
                  <a:pt x="193509" y="351189"/>
                  <a:pt x="182231" y="351031"/>
                </a:cubicBezTo>
                <a:lnTo>
                  <a:pt x="172535" y="351031"/>
                </a:lnTo>
                <a:cubicBezTo>
                  <a:pt x="161257" y="351189"/>
                  <a:pt x="151991" y="342196"/>
                  <a:pt x="151776" y="330919"/>
                </a:cubicBezTo>
                <a:lnTo>
                  <a:pt x="151776" y="294573"/>
                </a:lnTo>
                <a:lnTo>
                  <a:pt x="140139" y="294573"/>
                </a:lnTo>
                <a:lnTo>
                  <a:pt x="109252" y="345644"/>
                </a:lnTo>
                <a:cubicBezTo>
                  <a:pt x="106236" y="350658"/>
                  <a:pt x="101351" y="354199"/>
                  <a:pt x="95605" y="355413"/>
                </a:cubicBezTo>
                <a:cubicBezTo>
                  <a:pt x="90146" y="356469"/>
                  <a:pt x="84471" y="355190"/>
                  <a:pt x="80018" y="351893"/>
                </a:cubicBezTo>
                <a:lnTo>
                  <a:pt x="71973" y="345931"/>
                </a:lnTo>
                <a:cubicBezTo>
                  <a:pt x="62563" y="338827"/>
                  <a:pt x="60121" y="325725"/>
                  <a:pt x="66298" y="315691"/>
                </a:cubicBezTo>
                <a:lnTo>
                  <a:pt x="79084" y="294573"/>
                </a:lnTo>
                <a:lnTo>
                  <a:pt x="23919" y="294573"/>
                </a:lnTo>
                <a:cubicBezTo>
                  <a:pt x="10918" y="294774"/>
                  <a:pt x="215" y="284431"/>
                  <a:pt x="0" y="271444"/>
                </a:cubicBezTo>
                <a:lnTo>
                  <a:pt x="0" y="59618"/>
                </a:lnTo>
                <a:cubicBezTo>
                  <a:pt x="215" y="46632"/>
                  <a:pt x="10918" y="36288"/>
                  <a:pt x="23919" y="36489"/>
                </a:cubicBezTo>
                <a:lnTo>
                  <a:pt x="71542" y="36489"/>
                </a:lnTo>
                <a:lnTo>
                  <a:pt x="71542" y="28301"/>
                </a:lnTo>
                <a:cubicBezTo>
                  <a:pt x="71757" y="12764"/>
                  <a:pt x="84328" y="229"/>
                  <a:pt x="99843" y="0"/>
                </a:cubicBezTo>
                <a:close/>
              </a:path>
            </a:pathLst>
          </a:custGeom>
          <a:noFill/>
          <a:ln w="12700" cap="flat">
            <a:solidFill>
              <a:schemeClr val="accent3"/>
            </a:solidFill>
            <a:prstDash val="solid"/>
            <a:miter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85" name="任意多边形: 形状 84">
            <a:extLst>
              <a:ext uri="{FF2B5EF4-FFF2-40B4-BE49-F238E27FC236}">
                <a16:creationId xmlns:a16="http://schemas.microsoft.com/office/drawing/2014/main" id="{03F97636-E8CD-4EE0-BDE8-5D9816EFDEF6}"/>
              </a:ext>
            </a:extLst>
          </p:cNvPr>
          <p:cNvSpPr/>
          <p:nvPr/>
        </p:nvSpPr>
        <p:spPr>
          <a:xfrm>
            <a:off x="7049135" y="4500880"/>
            <a:ext cx="604520" cy="620395"/>
          </a:xfrm>
          <a:custGeom>
            <a:avLst/>
            <a:gdLst>
              <a:gd name="connsiteX0" fmla="*/ 157378 w 352703"/>
              <a:gd name="connsiteY0" fmla="*/ 188306 h 354736"/>
              <a:gd name="connsiteX1" fmla="*/ 153284 w 352703"/>
              <a:gd name="connsiteY1" fmla="*/ 192400 h 354736"/>
              <a:gd name="connsiteX2" fmla="*/ 153284 w 352703"/>
              <a:gd name="connsiteY2" fmla="*/ 211650 h 354736"/>
              <a:gd name="connsiteX3" fmla="*/ 157594 w 352703"/>
              <a:gd name="connsiteY3" fmla="*/ 215745 h 354736"/>
              <a:gd name="connsiteX4" fmla="*/ 163556 w 352703"/>
              <a:gd name="connsiteY4" fmla="*/ 215745 h 354736"/>
              <a:gd name="connsiteX5" fmla="*/ 173756 w 352703"/>
              <a:gd name="connsiteY5" fmla="*/ 201450 h 354736"/>
              <a:gd name="connsiteX6" fmla="*/ 157378 w 352703"/>
              <a:gd name="connsiteY6" fmla="*/ 188306 h 354736"/>
              <a:gd name="connsiteX7" fmla="*/ 157594 w 352703"/>
              <a:gd name="connsiteY7" fmla="*/ 174227 h 354736"/>
              <a:gd name="connsiteX8" fmla="*/ 188337 w 352703"/>
              <a:gd name="connsiteY8" fmla="*/ 200660 h 354736"/>
              <a:gd name="connsiteX9" fmla="*/ 188337 w 352703"/>
              <a:gd name="connsiteY9" fmla="*/ 201091 h 354736"/>
              <a:gd name="connsiteX10" fmla="*/ 163986 w 352703"/>
              <a:gd name="connsiteY10" fmla="*/ 229823 h 354736"/>
              <a:gd name="connsiteX11" fmla="*/ 157594 w 352703"/>
              <a:gd name="connsiteY11" fmla="*/ 229823 h 354736"/>
              <a:gd name="connsiteX12" fmla="*/ 138775 w 352703"/>
              <a:gd name="connsiteY12" fmla="*/ 211650 h 354736"/>
              <a:gd name="connsiteX13" fmla="*/ 138775 w 352703"/>
              <a:gd name="connsiteY13" fmla="*/ 192400 h 354736"/>
              <a:gd name="connsiteX14" fmla="*/ 157594 w 352703"/>
              <a:gd name="connsiteY14" fmla="*/ 174227 h 354736"/>
              <a:gd name="connsiteX15" fmla="*/ 113994 w 352703"/>
              <a:gd name="connsiteY15" fmla="*/ 158424 h 354736"/>
              <a:gd name="connsiteX16" fmla="*/ 109756 w 352703"/>
              <a:gd name="connsiteY16" fmla="*/ 162519 h 354736"/>
              <a:gd name="connsiteX17" fmla="*/ 109756 w 352703"/>
              <a:gd name="connsiteY17" fmla="*/ 289370 h 354736"/>
              <a:gd name="connsiteX18" fmla="*/ 113994 w 352703"/>
              <a:gd name="connsiteY18" fmla="*/ 293464 h 354736"/>
              <a:gd name="connsiteX19" fmla="*/ 134465 w 352703"/>
              <a:gd name="connsiteY19" fmla="*/ 293464 h 354736"/>
              <a:gd name="connsiteX20" fmla="*/ 138775 w 352703"/>
              <a:gd name="connsiteY20" fmla="*/ 289370 h 354736"/>
              <a:gd name="connsiteX21" fmla="*/ 138775 w 352703"/>
              <a:gd name="connsiteY21" fmla="*/ 263727 h 354736"/>
              <a:gd name="connsiteX22" fmla="*/ 138775 w 352703"/>
              <a:gd name="connsiteY22" fmla="*/ 263719 h 354736"/>
              <a:gd name="connsiteX23" fmla="*/ 157595 w 352703"/>
              <a:gd name="connsiteY23" fmla="*/ 245625 h 354736"/>
              <a:gd name="connsiteX24" fmla="*/ 167651 w 352703"/>
              <a:gd name="connsiteY24" fmla="*/ 245625 h 354736"/>
              <a:gd name="connsiteX25" fmla="*/ 193366 w 352703"/>
              <a:gd name="connsiteY25" fmla="*/ 239592 h 354736"/>
              <a:gd name="connsiteX26" fmla="*/ 209671 w 352703"/>
              <a:gd name="connsiteY26" fmla="*/ 223646 h 354736"/>
              <a:gd name="connsiteX27" fmla="*/ 214843 w 352703"/>
              <a:gd name="connsiteY27" fmla="*/ 202456 h 354736"/>
              <a:gd name="connsiteX28" fmla="*/ 209096 w 352703"/>
              <a:gd name="connsiteY28" fmla="*/ 180907 h 354736"/>
              <a:gd name="connsiteX29" fmla="*/ 193366 w 352703"/>
              <a:gd name="connsiteY29" fmla="*/ 164961 h 354736"/>
              <a:gd name="connsiteX30" fmla="*/ 165999 w 352703"/>
              <a:gd name="connsiteY30" fmla="*/ 158424 h 354736"/>
              <a:gd name="connsiteX31" fmla="*/ 113994 w 352703"/>
              <a:gd name="connsiteY31" fmla="*/ 144417 h 354736"/>
              <a:gd name="connsiteX32" fmla="*/ 165783 w 352703"/>
              <a:gd name="connsiteY32" fmla="*/ 144417 h 354736"/>
              <a:gd name="connsiteX33" fmla="*/ 200405 w 352703"/>
              <a:gd name="connsiteY33" fmla="*/ 152822 h 354736"/>
              <a:gd name="connsiteX34" fmla="*/ 222457 w 352703"/>
              <a:gd name="connsiteY34" fmla="*/ 174083 h 354736"/>
              <a:gd name="connsiteX35" fmla="*/ 229640 w 352703"/>
              <a:gd name="connsiteY35" fmla="*/ 202456 h 354736"/>
              <a:gd name="connsiteX36" fmla="*/ 222457 w 352703"/>
              <a:gd name="connsiteY36" fmla="*/ 230254 h 354736"/>
              <a:gd name="connsiteX37" fmla="*/ 200549 w 352703"/>
              <a:gd name="connsiteY37" fmla="*/ 251803 h 354736"/>
              <a:gd name="connsiteX38" fmla="*/ 167651 w 352703"/>
              <a:gd name="connsiteY38" fmla="*/ 259632 h 354736"/>
              <a:gd name="connsiteX39" fmla="*/ 157595 w 352703"/>
              <a:gd name="connsiteY39" fmla="*/ 259632 h 354736"/>
              <a:gd name="connsiteX40" fmla="*/ 153285 w 352703"/>
              <a:gd name="connsiteY40" fmla="*/ 263727 h 354736"/>
              <a:gd name="connsiteX41" fmla="*/ 153285 w 352703"/>
              <a:gd name="connsiteY41" fmla="*/ 289370 h 354736"/>
              <a:gd name="connsiteX42" fmla="*/ 134465 w 352703"/>
              <a:gd name="connsiteY42" fmla="*/ 307543 h 354736"/>
              <a:gd name="connsiteX43" fmla="*/ 113994 w 352703"/>
              <a:gd name="connsiteY43" fmla="*/ 307543 h 354736"/>
              <a:gd name="connsiteX44" fmla="*/ 95175 w 352703"/>
              <a:gd name="connsiteY44" fmla="*/ 289370 h 354736"/>
              <a:gd name="connsiteX45" fmla="*/ 95175 w 352703"/>
              <a:gd name="connsiteY45" fmla="*/ 162519 h 354736"/>
              <a:gd name="connsiteX46" fmla="*/ 113994 w 352703"/>
              <a:gd name="connsiteY46" fmla="*/ 144417 h 354736"/>
              <a:gd name="connsiteX47" fmla="*/ 18891 w 352703"/>
              <a:gd name="connsiteY47" fmla="*/ 78765 h 354736"/>
              <a:gd name="connsiteX48" fmla="*/ 14653 w 352703"/>
              <a:gd name="connsiteY48" fmla="*/ 82859 h 354736"/>
              <a:gd name="connsiteX49" fmla="*/ 14653 w 352703"/>
              <a:gd name="connsiteY49" fmla="*/ 336561 h 354736"/>
              <a:gd name="connsiteX50" fmla="*/ 14653 w 352703"/>
              <a:gd name="connsiteY50" fmla="*/ 336705 h 354736"/>
              <a:gd name="connsiteX51" fmla="*/ 18891 w 352703"/>
              <a:gd name="connsiteY51" fmla="*/ 340656 h 354736"/>
              <a:gd name="connsiteX52" fmla="*/ 278196 w 352703"/>
              <a:gd name="connsiteY52" fmla="*/ 340656 h 354736"/>
              <a:gd name="connsiteX53" fmla="*/ 282434 w 352703"/>
              <a:gd name="connsiteY53" fmla="*/ 336561 h 354736"/>
              <a:gd name="connsiteX54" fmla="*/ 282434 w 352703"/>
              <a:gd name="connsiteY54" fmla="*/ 115614 h 354736"/>
              <a:gd name="connsiteX55" fmla="*/ 278196 w 352703"/>
              <a:gd name="connsiteY55" fmla="*/ 111519 h 354736"/>
              <a:gd name="connsiteX56" fmla="*/ 173827 w 352703"/>
              <a:gd name="connsiteY56" fmla="*/ 111519 h 354736"/>
              <a:gd name="connsiteX57" fmla="*/ 155511 w 352703"/>
              <a:gd name="connsiteY57" fmla="*/ 97153 h 354736"/>
              <a:gd name="connsiteX58" fmla="*/ 151848 w 352703"/>
              <a:gd name="connsiteY58" fmla="*/ 81926 h 354736"/>
              <a:gd name="connsiteX59" fmla="*/ 147681 w 352703"/>
              <a:gd name="connsiteY59" fmla="*/ 78765 h 354736"/>
              <a:gd name="connsiteX60" fmla="*/ 91367 w 352703"/>
              <a:gd name="connsiteY60" fmla="*/ 14262 h 354736"/>
              <a:gd name="connsiteX61" fmla="*/ 83681 w 352703"/>
              <a:gd name="connsiteY61" fmla="*/ 14837 h 354736"/>
              <a:gd name="connsiteX62" fmla="*/ 78581 w 352703"/>
              <a:gd name="connsiteY62" fmla="*/ 20511 h 354736"/>
              <a:gd name="connsiteX63" fmla="*/ 63641 w 352703"/>
              <a:gd name="connsiteY63" fmla="*/ 64399 h 354736"/>
              <a:gd name="connsiteX64" fmla="*/ 147681 w 352703"/>
              <a:gd name="connsiteY64" fmla="*/ 64399 h 354736"/>
              <a:gd name="connsiteX65" fmla="*/ 165998 w 352703"/>
              <a:gd name="connsiteY65" fmla="*/ 78765 h 354736"/>
              <a:gd name="connsiteX66" fmla="*/ 169661 w 352703"/>
              <a:gd name="connsiteY66" fmla="*/ 93993 h 354736"/>
              <a:gd name="connsiteX67" fmla="*/ 173827 w 352703"/>
              <a:gd name="connsiteY67" fmla="*/ 97153 h 354736"/>
              <a:gd name="connsiteX68" fmla="*/ 278196 w 352703"/>
              <a:gd name="connsiteY68" fmla="*/ 97153 h 354736"/>
              <a:gd name="connsiteX69" fmla="*/ 297015 w 352703"/>
              <a:gd name="connsiteY69" fmla="*/ 115326 h 354736"/>
              <a:gd name="connsiteX70" fmla="*/ 297015 w 352703"/>
              <a:gd name="connsiteY70" fmla="*/ 222352 h 354736"/>
              <a:gd name="connsiteX71" fmla="*/ 337658 w 352703"/>
              <a:gd name="connsiteY71" fmla="*/ 103154 h 354736"/>
              <a:gd name="connsiteX72" fmla="*/ 337671 w 352703"/>
              <a:gd name="connsiteY72" fmla="*/ 103331 h 354736"/>
              <a:gd name="connsiteX73" fmla="*/ 337671 w 352703"/>
              <a:gd name="connsiteY73" fmla="*/ 103115 h 354736"/>
              <a:gd name="connsiteX74" fmla="*/ 337658 w 352703"/>
              <a:gd name="connsiteY74" fmla="*/ 103154 h 354736"/>
              <a:gd name="connsiteX75" fmla="*/ 337096 w 352703"/>
              <a:gd name="connsiteY75" fmla="*/ 95645 h 354736"/>
              <a:gd name="connsiteX76" fmla="*/ 331206 w 352703"/>
              <a:gd name="connsiteY76" fmla="*/ 90761 h 354736"/>
              <a:gd name="connsiteX77" fmla="*/ 95892 w 352703"/>
              <a:gd name="connsiteY77" fmla="*/ 1189 h 354736"/>
              <a:gd name="connsiteX78" fmla="*/ 335731 w 352703"/>
              <a:gd name="connsiteY78" fmla="*/ 77400 h 354736"/>
              <a:gd name="connsiteX79" fmla="*/ 350097 w 352703"/>
              <a:gd name="connsiteY79" fmla="*/ 89324 h 354736"/>
              <a:gd name="connsiteX80" fmla="*/ 351462 w 352703"/>
              <a:gd name="connsiteY80" fmla="*/ 107497 h 354736"/>
              <a:gd name="connsiteX81" fmla="*/ 296943 w 352703"/>
              <a:gd name="connsiteY81" fmla="*/ 267318 h 354736"/>
              <a:gd name="connsiteX82" fmla="*/ 296943 w 352703"/>
              <a:gd name="connsiteY82" fmla="*/ 336561 h 354736"/>
              <a:gd name="connsiteX83" fmla="*/ 278124 w 352703"/>
              <a:gd name="connsiteY83" fmla="*/ 354734 h 354736"/>
              <a:gd name="connsiteX84" fmla="*/ 18819 w 352703"/>
              <a:gd name="connsiteY84" fmla="*/ 354734 h 354736"/>
              <a:gd name="connsiteX85" fmla="*/ 18747 w 352703"/>
              <a:gd name="connsiteY85" fmla="*/ 354734 h 354736"/>
              <a:gd name="connsiteX86" fmla="*/ 0 w 352703"/>
              <a:gd name="connsiteY86" fmla="*/ 336561 h 354736"/>
              <a:gd name="connsiteX87" fmla="*/ 0 w 352703"/>
              <a:gd name="connsiteY87" fmla="*/ 82859 h 354736"/>
              <a:gd name="connsiteX88" fmla="*/ 18819 w 352703"/>
              <a:gd name="connsiteY88" fmla="*/ 64686 h 354736"/>
              <a:gd name="connsiteX89" fmla="*/ 48197 w 352703"/>
              <a:gd name="connsiteY89" fmla="*/ 64686 h 354736"/>
              <a:gd name="connsiteX90" fmla="*/ 64718 w 352703"/>
              <a:gd name="connsiteY90" fmla="*/ 16345 h 354736"/>
              <a:gd name="connsiteX91" fmla="*/ 77001 w 352703"/>
              <a:gd name="connsiteY91" fmla="*/ 2553 h 354736"/>
              <a:gd name="connsiteX92" fmla="*/ 95892 w 352703"/>
              <a:gd name="connsiteY92" fmla="*/ 1189 h 354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352703" h="354736">
                <a:moveTo>
                  <a:pt x="157378" y="188306"/>
                </a:moveTo>
                <a:cubicBezTo>
                  <a:pt x="155130" y="188342"/>
                  <a:pt x="153320" y="190151"/>
                  <a:pt x="153284" y="192400"/>
                </a:cubicBezTo>
                <a:lnTo>
                  <a:pt x="153284" y="211650"/>
                </a:lnTo>
                <a:cubicBezTo>
                  <a:pt x="153363" y="213963"/>
                  <a:pt x="155281" y="215788"/>
                  <a:pt x="157594" y="215745"/>
                </a:cubicBezTo>
                <a:lnTo>
                  <a:pt x="163556" y="215745"/>
                </a:lnTo>
                <a:cubicBezTo>
                  <a:pt x="168153" y="215457"/>
                  <a:pt x="173612" y="214020"/>
                  <a:pt x="173756" y="201450"/>
                </a:cubicBezTo>
                <a:cubicBezTo>
                  <a:pt x="173397" y="194770"/>
                  <a:pt x="171098" y="188306"/>
                  <a:pt x="157378" y="188306"/>
                </a:cubicBezTo>
                <a:close/>
                <a:moveTo>
                  <a:pt x="157594" y="174227"/>
                </a:moveTo>
                <a:cubicBezTo>
                  <a:pt x="176700" y="174730"/>
                  <a:pt x="187547" y="184211"/>
                  <a:pt x="188337" y="200660"/>
                </a:cubicBezTo>
                <a:lnTo>
                  <a:pt x="188337" y="201091"/>
                </a:lnTo>
                <a:cubicBezTo>
                  <a:pt x="188122" y="224795"/>
                  <a:pt x="173037" y="229249"/>
                  <a:pt x="163986" y="229823"/>
                </a:cubicBezTo>
                <a:lnTo>
                  <a:pt x="157594" y="229823"/>
                </a:lnTo>
                <a:cubicBezTo>
                  <a:pt x="147387" y="229981"/>
                  <a:pt x="138968" y="221857"/>
                  <a:pt x="138775" y="211650"/>
                </a:cubicBezTo>
                <a:lnTo>
                  <a:pt x="138775" y="192400"/>
                </a:lnTo>
                <a:cubicBezTo>
                  <a:pt x="138968" y="182193"/>
                  <a:pt x="147387" y="174069"/>
                  <a:pt x="157594" y="174227"/>
                </a:cubicBezTo>
                <a:close/>
                <a:moveTo>
                  <a:pt x="113994" y="158424"/>
                </a:moveTo>
                <a:cubicBezTo>
                  <a:pt x="111695" y="158381"/>
                  <a:pt x="109792" y="160220"/>
                  <a:pt x="109756" y="162519"/>
                </a:cubicBezTo>
                <a:lnTo>
                  <a:pt x="109756" y="289370"/>
                </a:lnTo>
                <a:cubicBezTo>
                  <a:pt x="109799" y="291668"/>
                  <a:pt x="111695" y="293507"/>
                  <a:pt x="113994" y="293464"/>
                </a:cubicBezTo>
                <a:lnTo>
                  <a:pt x="134465" y="293464"/>
                </a:lnTo>
                <a:cubicBezTo>
                  <a:pt x="136778" y="293507"/>
                  <a:pt x="138696" y="291683"/>
                  <a:pt x="138775" y="289370"/>
                </a:cubicBezTo>
                <a:lnTo>
                  <a:pt x="138775" y="263727"/>
                </a:lnTo>
                <a:cubicBezTo>
                  <a:pt x="138775" y="263727"/>
                  <a:pt x="138775" y="263719"/>
                  <a:pt x="138775" y="263719"/>
                </a:cubicBezTo>
                <a:cubicBezTo>
                  <a:pt x="138976" y="253527"/>
                  <a:pt x="147402" y="245424"/>
                  <a:pt x="157595" y="245625"/>
                </a:cubicBezTo>
                <a:lnTo>
                  <a:pt x="167651" y="245625"/>
                </a:lnTo>
                <a:cubicBezTo>
                  <a:pt x="176593" y="245812"/>
                  <a:pt x="185436" y="243736"/>
                  <a:pt x="193366" y="239592"/>
                </a:cubicBezTo>
                <a:cubicBezTo>
                  <a:pt x="200247" y="235986"/>
                  <a:pt x="205914" y="230441"/>
                  <a:pt x="209671" y="223646"/>
                </a:cubicBezTo>
                <a:cubicBezTo>
                  <a:pt x="213219" y="217159"/>
                  <a:pt x="215001" y="209847"/>
                  <a:pt x="214843" y="202456"/>
                </a:cubicBezTo>
                <a:cubicBezTo>
                  <a:pt x="214850" y="194892"/>
                  <a:pt x="212868" y="187458"/>
                  <a:pt x="209096" y="180907"/>
                </a:cubicBezTo>
                <a:cubicBezTo>
                  <a:pt x="205404" y="174256"/>
                  <a:pt x="199967" y="168739"/>
                  <a:pt x="193366" y="164961"/>
                </a:cubicBezTo>
                <a:cubicBezTo>
                  <a:pt x="184926" y="160550"/>
                  <a:pt x="175523" y="158302"/>
                  <a:pt x="165999" y="158424"/>
                </a:cubicBezTo>
                <a:close/>
                <a:moveTo>
                  <a:pt x="113994" y="144417"/>
                </a:moveTo>
                <a:lnTo>
                  <a:pt x="165783" y="144417"/>
                </a:lnTo>
                <a:cubicBezTo>
                  <a:pt x="177843" y="144267"/>
                  <a:pt x="189753" y="147154"/>
                  <a:pt x="200405" y="152822"/>
                </a:cubicBezTo>
                <a:cubicBezTo>
                  <a:pt x="209542" y="157785"/>
                  <a:pt x="217163" y="165133"/>
                  <a:pt x="222457" y="174083"/>
                </a:cubicBezTo>
                <a:cubicBezTo>
                  <a:pt x="227291" y="182746"/>
                  <a:pt x="229769" y="192529"/>
                  <a:pt x="229640" y="202456"/>
                </a:cubicBezTo>
                <a:cubicBezTo>
                  <a:pt x="229704" y="212189"/>
                  <a:pt x="227226" y="221771"/>
                  <a:pt x="222457" y="230254"/>
                </a:cubicBezTo>
                <a:cubicBezTo>
                  <a:pt x="217400" y="239412"/>
                  <a:pt x="209786" y="246897"/>
                  <a:pt x="200549" y="251803"/>
                </a:cubicBezTo>
                <a:cubicBezTo>
                  <a:pt x="190435" y="257183"/>
                  <a:pt x="179108" y="259884"/>
                  <a:pt x="167651" y="259632"/>
                </a:cubicBezTo>
                <a:lnTo>
                  <a:pt x="157595" y="259632"/>
                </a:lnTo>
                <a:cubicBezTo>
                  <a:pt x="155282" y="259589"/>
                  <a:pt x="153364" y="261414"/>
                  <a:pt x="153285" y="263727"/>
                </a:cubicBezTo>
                <a:lnTo>
                  <a:pt x="153285" y="289370"/>
                </a:lnTo>
                <a:cubicBezTo>
                  <a:pt x="153091" y="299577"/>
                  <a:pt x="144672" y="307701"/>
                  <a:pt x="134465" y="307543"/>
                </a:cubicBezTo>
                <a:lnTo>
                  <a:pt x="113994" y="307543"/>
                </a:lnTo>
                <a:cubicBezTo>
                  <a:pt x="103801" y="307665"/>
                  <a:pt x="95411" y="299562"/>
                  <a:pt x="95175" y="289370"/>
                </a:cubicBezTo>
                <a:lnTo>
                  <a:pt x="95175" y="162519"/>
                </a:lnTo>
                <a:cubicBezTo>
                  <a:pt x="95411" y="152340"/>
                  <a:pt x="103816" y="144259"/>
                  <a:pt x="113994" y="144417"/>
                </a:cubicBezTo>
                <a:close/>
                <a:moveTo>
                  <a:pt x="18891" y="78765"/>
                </a:moveTo>
                <a:cubicBezTo>
                  <a:pt x="16592" y="78729"/>
                  <a:pt x="14725" y="80561"/>
                  <a:pt x="14653" y="82859"/>
                </a:cubicBezTo>
                <a:lnTo>
                  <a:pt x="14653" y="336561"/>
                </a:lnTo>
                <a:cubicBezTo>
                  <a:pt x="14653" y="336612"/>
                  <a:pt x="14653" y="336662"/>
                  <a:pt x="14653" y="336705"/>
                </a:cubicBezTo>
                <a:cubicBezTo>
                  <a:pt x="14725" y="338968"/>
                  <a:pt x="16664" y="340735"/>
                  <a:pt x="18891" y="340656"/>
                </a:cubicBezTo>
                <a:lnTo>
                  <a:pt x="278196" y="340656"/>
                </a:lnTo>
                <a:cubicBezTo>
                  <a:pt x="280494" y="340692"/>
                  <a:pt x="282398" y="338860"/>
                  <a:pt x="282434" y="336561"/>
                </a:cubicBezTo>
                <a:lnTo>
                  <a:pt x="282434" y="115614"/>
                </a:lnTo>
                <a:cubicBezTo>
                  <a:pt x="282354" y="113330"/>
                  <a:pt x="280480" y="111519"/>
                  <a:pt x="278196" y="111519"/>
                </a:cubicBezTo>
                <a:lnTo>
                  <a:pt x="173827" y="111519"/>
                </a:lnTo>
                <a:cubicBezTo>
                  <a:pt x="165093" y="111670"/>
                  <a:pt x="157450" y="105672"/>
                  <a:pt x="155511" y="97153"/>
                </a:cubicBezTo>
                <a:lnTo>
                  <a:pt x="151848" y="81926"/>
                </a:lnTo>
                <a:cubicBezTo>
                  <a:pt x="151352" y="80036"/>
                  <a:pt x="149635" y="78736"/>
                  <a:pt x="147681" y="78765"/>
                </a:cubicBezTo>
                <a:close/>
                <a:moveTo>
                  <a:pt x="91367" y="14262"/>
                </a:moveTo>
                <a:cubicBezTo>
                  <a:pt x="88853" y="13443"/>
                  <a:pt x="86051" y="13644"/>
                  <a:pt x="83681" y="14837"/>
                </a:cubicBezTo>
                <a:cubicBezTo>
                  <a:pt x="81311" y="15950"/>
                  <a:pt x="79443" y="18004"/>
                  <a:pt x="78581" y="20511"/>
                </a:cubicBezTo>
                <a:lnTo>
                  <a:pt x="63641" y="64399"/>
                </a:lnTo>
                <a:lnTo>
                  <a:pt x="147681" y="64399"/>
                </a:lnTo>
                <a:cubicBezTo>
                  <a:pt x="156387" y="64334"/>
                  <a:pt x="163986" y="70289"/>
                  <a:pt x="165998" y="78765"/>
                </a:cubicBezTo>
                <a:lnTo>
                  <a:pt x="169661" y="93993"/>
                </a:lnTo>
                <a:cubicBezTo>
                  <a:pt x="170135" y="95897"/>
                  <a:pt x="171866" y="97211"/>
                  <a:pt x="173827" y="97153"/>
                </a:cubicBezTo>
                <a:lnTo>
                  <a:pt x="278196" y="97153"/>
                </a:lnTo>
                <a:cubicBezTo>
                  <a:pt x="288388" y="97031"/>
                  <a:pt x="296778" y="105133"/>
                  <a:pt x="297015" y="115326"/>
                </a:cubicBezTo>
                <a:lnTo>
                  <a:pt x="297015" y="222352"/>
                </a:lnTo>
                <a:lnTo>
                  <a:pt x="337658" y="103154"/>
                </a:lnTo>
                <a:lnTo>
                  <a:pt x="337671" y="103331"/>
                </a:lnTo>
                <a:lnTo>
                  <a:pt x="337671" y="103115"/>
                </a:lnTo>
                <a:lnTo>
                  <a:pt x="337658" y="103154"/>
                </a:lnTo>
                <a:lnTo>
                  <a:pt x="337096" y="95645"/>
                </a:lnTo>
                <a:cubicBezTo>
                  <a:pt x="335882" y="93282"/>
                  <a:pt x="333749" y="91522"/>
                  <a:pt x="331206" y="90761"/>
                </a:cubicBezTo>
                <a:close/>
                <a:moveTo>
                  <a:pt x="95892" y="1189"/>
                </a:moveTo>
                <a:lnTo>
                  <a:pt x="335731" y="77400"/>
                </a:lnTo>
                <a:cubicBezTo>
                  <a:pt x="341923" y="79289"/>
                  <a:pt x="347102" y="83585"/>
                  <a:pt x="350097" y="89324"/>
                </a:cubicBezTo>
                <a:cubicBezTo>
                  <a:pt x="353014" y="94941"/>
                  <a:pt x="353502" y="101506"/>
                  <a:pt x="351462" y="107497"/>
                </a:cubicBezTo>
                <a:lnTo>
                  <a:pt x="296943" y="267318"/>
                </a:lnTo>
                <a:lnTo>
                  <a:pt x="296943" y="336561"/>
                </a:lnTo>
                <a:cubicBezTo>
                  <a:pt x="296749" y="346768"/>
                  <a:pt x="288331" y="354892"/>
                  <a:pt x="278124" y="354734"/>
                </a:cubicBezTo>
                <a:lnTo>
                  <a:pt x="18819" y="354734"/>
                </a:lnTo>
                <a:cubicBezTo>
                  <a:pt x="18819" y="354734"/>
                  <a:pt x="18747" y="354734"/>
                  <a:pt x="18747" y="354734"/>
                </a:cubicBezTo>
                <a:cubicBezTo>
                  <a:pt x="8547" y="354892"/>
                  <a:pt x="143" y="346754"/>
                  <a:pt x="0" y="336561"/>
                </a:cubicBezTo>
                <a:lnTo>
                  <a:pt x="0" y="82859"/>
                </a:lnTo>
                <a:cubicBezTo>
                  <a:pt x="215" y="72652"/>
                  <a:pt x="8619" y="64528"/>
                  <a:pt x="18819" y="64686"/>
                </a:cubicBezTo>
                <a:lnTo>
                  <a:pt x="48197" y="64686"/>
                </a:lnTo>
                <a:lnTo>
                  <a:pt x="64718" y="16345"/>
                </a:lnTo>
                <a:cubicBezTo>
                  <a:pt x="66801" y="10290"/>
                  <a:pt x="71255" y="5319"/>
                  <a:pt x="77001" y="2553"/>
                </a:cubicBezTo>
                <a:cubicBezTo>
                  <a:pt x="82891" y="-291"/>
                  <a:pt x="89643" y="-779"/>
                  <a:pt x="95892" y="1189"/>
                </a:cubicBezTo>
                <a:close/>
              </a:path>
            </a:pathLst>
          </a:custGeom>
          <a:noFill/>
          <a:ln w="12700" cap="flat">
            <a:solidFill>
              <a:schemeClr val="accent3"/>
            </a:solidFill>
            <a:prstDash val="solid"/>
            <a:miter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86" name="任意多边形: 形状 85">
            <a:extLst>
              <a:ext uri="{FF2B5EF4-FFF2-40B4-BE49-F238E27FC236}">
                <a16:creationId xmlns:a16="http://schemas.microsoft.com/office/drawing/2014/main" id="{2EC62717-348E-4843-BEB2-7A958916058A}"/>
              </a:ext>
            </a:extLst>
          </p:cNvPr>
          <p:cNvSpPr/>
          <p:nvPr/>
        </p:nvSpPr>
        <p:spPr>
          <a:xfrm>
            <a:off x="4527550" y="4500880"/>
            <a:ext cx="668655" cy="621030"/>
          </a:xfrm>
          <a:custGeom>
            <a:avLst/>
            <a:gdLst>
              <a:gd name="connsiteX0" fmla="*/ 220879 w 364538"/>
              <a:gd name="connsiteY0" fmla="*/ 143874 h 344566"/>
              <a:gd name="connsiteX1" fmla="*/ 209315 w 364538"/>
              <a:gd name="connsiteY1" fmla="*/ 155726 h 344566"/>
              <a:gd name="connsiteX2" fmla="*/ 220879 w 364538"/>
              <a:gd name="connsiteY2" fmla="*/ 167649 h 344566"/>
              <a:gd name="connsiteX3" fmla="*/ 232516 w 364538"/>
              <a:gd name="connsiteY3" fmla="*/ 155726 h 344566"/>
              <a:gd name="connsiteX4" fmla="*/ 220879 w 364538"/>
              <a:gd name="connsiteY4" fmla="*/ 143874 h 344566"/>
              <a:gd name="connsiteX5" fmla="*/ 153574 w 364538"/>
              <a:gd name="connsiteY5" fmla="*/ 143874 h 344566"/>
              <a:gd name="connsiteX6" fmla="*/ 142010 w 364538"/>
              <a:gd name="connsiteY6" fmla="*/ 155726 h 344566"/>
              <a:gd name="connsiteX7" fmla="*/ 153574 w 364538"/>
              <a:gd name="connsiteY7" fmla="*/ 167649 h 344566"/>
              <a:gd name="connsiteX8" fmla="*/ 165139 w 364538"/>
              <a:gd name="connsiteY8" fmla="*/ 155726 h 344566"/>
              <a:gd name="connsiteX9" fmla="*/ 153574 w 364538"/>
              <a:gd name="connsiteY9" fmla="*/ 143874 h 344566"/>
              <a:gd name="connsiteX10" fmla="*/ 85982 w 364538"/>
              <a:gd name="connsiteY10" fmla="*/ 143874 h 344566"/>
              <a:gd name="connsiteX11" fmla="*/ 74418 w 364538"/>
              <a:gd name="connsiteY11" fmla="*/ 155726 h 344566"/>
              <a:gd name="connsiteX12" fmla="*/ 85982 w 364538"/>
              <a:gd name="connsiteY12" fmla="*/ 167649 h 344566"/>
              <a:gd name="connsiteX13" fmla="*/ 97619 w 364538"/>
              <a:gd name="connsiteY13" fmla="*/ 155726 h 344566"/>
              <a:gd name="connsiteX14" fmla="*/ 85982 w 364538"/>
              <a:gd name="connsiteY14" fmla="*/ 143874 h 344566"/>
              <a:gd name="connsiteX15" fmla="*/ 220879 w 364538"/>
              <a:gd name="connsiteY15" fmla="*/ 129508 h 344566"/>
              <a:gd name="connsiteX16" fmla="*/ 246882 w 364538"/>
              <a:gd name="connsiteY16" fmla="*/ 155726 h 344566"/>
              <a:gd name="connsiteX17" fmla="*/ 220879 w 364538"/>
              <a:gd name="connsiteY17" fmla="*/ 182015 h 344566"/>
              <a:gd name="connsiteX18" fmla="*/ 194949 w 364538"/>
              <a:gd name="connsiteY18" fmla="*/ 155726 h 344566"/>
              <a:gd name="connsiteX19" fmla="*/ 220879 w 364538"/>
              <a:gd name="connsiteY19" fmla="*/ 129508 h 344566"/>
              <a:gd name="connsiteX20" fmla="*/ 153574 w 364538"/>
              <a:gd name="connsiteY20" fmla="*/ 129508 h 344566"/>
              <a:gd name="connsiteX21" fmla="*/ 179505 w 364538"/>
              <a:gd name="connsiteY21" fmla="*/ 155726 h 344566"/>
              <a:gd name="connsiteX22" fmla="*/ 153574 w 364538"/>
              <a:gd name="connsiteY22" fmla="*/ 182015 h 344566"/>
              <a:gd name="connsiteX23" fmla="*/ 127644 w 364538"/>
              <a:gd name="connsiteY23" fmla="*/ 155726 h 344566"/>
              <a:gd name="connsiteX24" fmla="*/ 153574 w 364538"/>
              <a:gd name="connsiteY24" fmla="*/ 129508 h 344566"/>
              <a:gd name="connsiteX25" fmla="*/ 85982 w 364538"/>
              <a:gd name="connsiteY25" fmla="*/ 129508 h 344566"/>
              <a:gd name="connsiteX26" fmla="*/ 111985 w 364538"/>
              <a:gd name="connsiteY26" fmla="*/ 155726 h 344566"/>
              <a:gd name="connsiteX27" fmla="*/ 85982 w 364538"/>
              <a:gd name="connsiteY27" fmla="*/ 182015 h 344566"/>
              <a:gd name="connsiteX28" fmla="*/ 60052 w 364538"/>
              <a:gd name="connsiteY28" fmla="*/ 155726 h 344566"/>
              <a:gd name="connsiteX29" fmla="*/ 85982 w 364538"/>
              <a:gd name="connsiteY29" fmla="*/ 129508 h 344566"/>
              <a:gd name="connsiteX30" fmla="*/ 277840 w 364538"/>
              <a:gd name="connsiteY30" fmla="*/ 64718 h 344566"/>
              <a:gd name="connsiteX31" fmla="*/ 306571 w 364538"/>
              <a:gd name="connsiteY31" fmla="*/ 142653 h 344566"/>
              <a:gd name="connsiteX32" fmla="*/ 306571 w 364538"/>
              <a:gd name="connsiteY32" fmla="*/ 144521 h 344566"/>
              <a:gd name="connsiteX33" fmla="*/ 307074 w 364538"/>
              <a:gd name="connsiteY33" fmla="*/ 155726 h 344566"/>
              <a:gd name="connsiteX34" fmla="*/ 153431 w 364538"/>
              <a:gd name="connsiteY34" fmla="*/ 311597 h 344566"/>
              <a:gd name="connsiteX35" fmla="*/ 141650 w 364538"/>
              <a:gd name="connsiteY35" fmla="*/ 311166 h 344566"/>
              <a:gd name="connsiteX36" fmla="*/ 210966 w 364538"/>
              <a:gd name="connsiteY36" fmla="*/ 330057 h 344566"/>
              <a:gd name="connsiteX37" fmla="*/ 288614 w 364538"/>
              <a:gd name="connsiteY37" fmla="*/ 306066 h 344566"/>
              <a:gd name="connsiteX38" fmla="*/ 290625 w 364538"/>
              <a:gd name="connsiteY38" fmla="*/ 304629 h 344566"/>
              <a:gd name="connsiteX39" fmla="*/ 324529 w 364538"/>
              <a:gd name="connsiteY39" fmla="*/ 306856 h 344566"/>
              <a:gd name="connsiteX40" fmla="*/ 328839 w 364538"/>
              <a:gd name="connsiteY40" fmla="*/ 304988 h 344566"/>
              <a:gd name="connsiteX41" fmla="*/ 328623 w 364538"/>
              <a:gd name="connsiteY41" fmla="*/ 304988 h 344566"/>
              <a:gd name="connsiteX42" fmla="*/ 330203 w 364538"/>
              <a:gd name="connsiteY42" fmla="*/ 300319 h 344566"/>
              <a:gd name="connsiteX43" fmla="*/ 323020 w 364538"/>
              <a:gd name="connsiteY43" fmla="*/ 272306 h 344566"/>
              <a:gd name="connsiteX44" fmla="*/ 324816 w 364538"/>
              <a:gd name="connsiteY44" fmla="*/ 269648 h 344566"/>
              <a:gd name="connsiteX45" fmla="*/ 349669 w 364538"/>
              <a:gd name="connsiteY45" fmla="*/ 188553 h 344566"/>
              <a:gd name="connsiteX46" fmla="*/ 277840 w 364538"/>
              <a:gd name="connsiteY46" fmla="*/ 64718 h 344566"/>
              <a:gd name="connsiteX47" fmla="*/ 153861 w 364538"/>
              <a:gd name="connsiteY47" fmla="*/ 14222 h 344566"/>
              <a:gd name="connsiteX48" fmla="*/ 14656 w 364538"/>
              <a:gd name="connsiteY48" fmla="*/ 155726 h 344566"/>
              <a:gd name="connsiteX49" fmla="*/ 40012 w 364538"/>
              <a:gd name="connsiteY49" fmla="*/ 236966 h 344566"/>
              <a:gd name="connsiteX50" fmla="*/ 41807 w 364538"/>
              <a:gd name="connsiteY50" fmla="*/ 239623 h 344566"/>
              <a:gd name="connsiteX51" fmla="*/ 34624 w 364538"/>
              <a:gd name="connsiteY51" fmla="*/ 267637 h 344566"/>
              <a:gd name="connsiteX52" fmla="*/ 35702 w 364538"/>
              <a:gd name="connsiteY52" fmla="*/ 272234 h 344566"/>
              <a:gd name="connsiteX53" fmla="*/ 40012 w 364538"/>
              <a:gd name="connsiteY53" fmla="*/ 274030 h 344566"/>
              <a:gd name="connsiteX54" fmla="*/ 73915 w 364538"/>
              <a:gd name="connsiteY54" fmla="*/ 271803 h 344566"/>
              <a:gd name="connsiteX55" fmla="*/ 76070 w 364538"/>
              <a:gd name="connsiteY55" fmla="*/ 273168 h 344566"/>
              <a:gd name="connsiteX56" fmla="*/ 111985 w 364538"/>
              <a:gd name="connsiteY56" fmla="*/ 290694 h 344566"/>
              <a:gd name="connsiteX57" fmla="*/ 114786 w 364538"/>
              <a:gd name="connsiteY57" fmla="*/ 291484 h 344566"/>
              <a:gd name="connsiteX58" fmla="*/ 143518 w 364538"/>
              <a:gd name="connsiteY58" fmla="*/ 296800 h 344566"/>
              <a:gd name="connsiteX59" fmla="*/ 153431 w 364538"/>
              <a:gd name="connsiteY59" fmla="*/ 297159 h 344566"/>
              <a:gd name="connsiteX60" fmla="*/ 292636 w 364538"/>
              <a:gd name="connsiteY60" fmla="*/ 155654 h 344566"/>
              <a:gd name="connsiteX61" fmla="*/ 274176 w 364538"/>
              <a:gd name="connsiteY61" fmla="*/ 85549 h 344566"/>
              <a:gd name="connsiteX62" fmla="*/ 266993 w 364538"/>
              <a:gd name="connsiteY62" fmla="*/ 73625 h 344566"/>
              <a:gd name="connsiteX63" fmla="*/ 266203 w 364538"/>
              <a:gd name="connsiteY63" fmla="*/ 72547 h 344566"/>
              <a:gd name="connsiteX64" fmla="*/ 258158 w 364538"/>
              <a:gd name="connsiteY64" fmla="*/ 62348 h 344566"/>
              <a:gd name="connsiteX65" fmla="*/ 256865 w 364538"/>
              <a:gd name="connsiteY65" fmla="*/ 60911 h 344566"/>
              <a:gd name="connsiteX66" fmla="*/ 248102 w 364538"/>
              <a:gd name="connsiteY66" fmla="*/ 51932 h 344566"/>
              <a:gd name="connsiteX67" fmla="*/ 153861 w 364538"/>
              <a:gd name="connsiteY67" fmla="*/ 14222 h 344566"/>
              <a:gd name="connsiteX68" fmla="*/ 153574 w 364538"/>
              <a:gd name="connsiteY68" fmla="*/ 0 h 344566"/>
              <a:gd name="connsiteX69" fmla="*/ 255860 w 364538"/>
              <a:gd name="connsiteY69" fmla="*/ 39793 h 344566"/>
              <a:gd name="connsiteX70" fmla="*/ 364538 w 364538"/>
              <a:gd name="connsiteY70" fmla="*/ 188553 h 344566"/>
              <a:gd name="connsiteX71" fmla="*/ 338464 w 364538"/>
              <a:gd name="connsiteY71" fmla="*/ 275251 h 344566"/>
              <a:gd name="connsiteX72" fmla="*/ 343420 w 364538"/>
              <a:gd name="connsiteY72" fmla="*/ 296943 h 344566"/>
              <a:gd name="connsiteX73" fmla="*/ 339469 w 364538"/>
              <a:gd name="connsiteY73" fmla="*/ 314182 h 344566"/>
              <a:gd name="connsiteX74" fmla="*/ 323164 w 364538"/>
              <a:gd name="connsiteY74" fmla="*/ 321365 h 344566"/>
              <a:gd name="connsiteX75" fmla="*/ 294432 w 364538"/>
              <a:gd name="connsiteY75" fmla="*/ 319426 h 344566"/>
              <a:gd name="connsiteX76" fmla="*/ 210751 w 364538"/>
              <a:gd name="connsiteY76" fmla="*/ 344566 h 344566"/>
              <a:gd name="connsiteX77" fmla="*/ 109040 w 364538"/>
              <a:gd name="connsiteY77" fmla="*/ 305132 h 344566"/>
              <a:gd name="connsiteX78" fmla="*/ 69677 w 364538"/>
              <a:gd name="connsiteY78" fmla="*/ 286600 h 344566"/>
              <a:gd name="connsiteX79" fmla="*/ 40946 w 364538"/>
              <a:gd name="connsiteY79" fmla="*/ 288539 h 344566"/>
              <a:gd name="connsiteX80" fmla="*/ 24640 w 364538"/>
              <a:gd name="connsiteY80" fmla="*/ 281356 h 344566"/>
              <a:gd name="connsiteX81" fmla="*/ 20690 w 364538"/>
              <a:gd name="connsiteY81" fmla="*/ 264117 h 344566"/>
              <a:gd name="connsiteX82" fmla="*/ 26077 w 364538"/>
              <a:gd name="connsiteY82" fmla="*/ 242568 h 344566"/>
              <a:gd name="connsiteX83" fmla="*/ 3 w 364538"/>
              <a:gd name="connsiteY83" fmla="*/ 155870 h 344566"/>
              <a:gd name="connsiteX84" fmla="*/ 153574 w 364538"/>
              <a:gd name="connsiteY84" fmla="*/ 0 h 344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364538" h="344566">
                <a:moveTo>
                  <a:pt x="220879" y="143874"/>
                </a:moveTo>
                <a:cubicBezTo>
                  <a:pt x="214415" y="143953"/>
                  <a:pt x="209236" y="149261"/>
                  <a:pt x="209315" y="155726"/>
                </a:cubicBezTo>
                <a:cubicBezTo>
                  <a:pt x="209236" y="162205"/>
                  <a:pt x="214401" y="167534"/>
                  <a:pt x="220879" y="167649"/>
                </a:cubicBezTo>
                <a:cubicBezTo>
                  <a:pt x="227366" y="167534"/>
                  <a:pt x="232559" y="162219"/>
                  <a:pt x="232516" y="155726"/>
                </a:cubicBezTo>
                <a:cubicBezTo>
                  <a:pt x="232559" y="149246"/>
                  <a:pt x="227358" y="143953"/>
                  <a:pt x="220879" y="143874"/>
                </a:cubicBezTo>
                <a:close/>
                <a:moveTo>
                  <a:pt x="153574" y="143874"/>
                </a:moveTo>
                <a:cubicBezTo>
                  <a:pt x="147110" y="143953"/>
                  <a:pt x="141931" y="149261"/>
                  <a:pt x="142010" y="155726"/>
                </a:cubicBezTo>
                <a:cubicBezTo>
                  <a:pt x="141931" y="162205"/>
                  <a:pt x="147096" y="167534"/>
                  <a:pt x="153574" y="167649"/>
                </a:cubicBezTo>
                <a:cubicBezTo>
                  <a:pt x="160053" y="167534"/>
                  <a:pt x="165218" y="162205"/>
                  <a:pt x="165139" y="155726"/>
                </a:cubicBezTo>
                <a:cubicBezTo>
                  <a:pt x="165218" y="149261"/>
                  <a:pt x="160039" y="143953"/>
                  <a:pt x="153574" y="143874"/>
                </a:cubicBezTo>
                <a:close/>
                <a:moveTo>
                  <a:pt x="85982" y="143874"/>
                </a:moveTo>
                <a:cubicBezTo>
                  <a:pt x="79518" y="143953"/>
                  <a:pt x="74339" y="149261"/>
                  <a:pt x="74418" y="155726"/>
                </a:cubicBezTo>
                <a:cubicBezTo>
                  <a:pt x="74339" y="162205"/>
                  <a:pt x="79504" y="167534"/>
                  <a:pt x="85982" y="167649"/>
                </a:cubicBezTo>
                <a:cubicBezTo>
                  <a:pt x="92469" y="167534"/>
                  <a:pt x="97662" y="162219"/>
                  <a:pt x="97619" y="155726"/>
                </a:cubicBezTo>
                <a:cubicBezTo>
                  <a:pt x="97662" y="149246"/>
                  <a:pt x="92462" y="143953"/>
                  <a:pt x="85982" y="143874"/>
                </a:cubicBezTo>
                <a:close/>
                <a:moveTo>
                  <a:pt x="220879" y="129508"/>
                </a:moveTo>
                <a:cubicBezTo>
                  <a:pt x="235288" y="129587"/>
                  <a:pt x="246925" y="141316"/>
                  <a:pt x="246882" y="155726"/>
                </a:cubicBezTo>
                <a:cubicBezTo>
                  <a:pt x="246961" y="170164"/>
                  <a:pt x="235317" y="181936"/>
                  <a:pt x="220879" y="182015"/>
                </a:cubicBezTo>
                <a:cubicBezTo>
                  <a:pt x="206471" y="181893"/>
                  <a:pt x="194870" y="170135"/>
                  <a:pt x="194949" y="155726"/>
                </a:cubicBezTo>
                <a:cubicBezTo>
                  <a:pt x="194906" y="141338"/>
                  <a:pt x="206492" y="129623"/>
                  <a:pt x="220879" y="129508"/>
                </a:cubicBezTo>
                <a:close/>
                <a:moveTo>
                  <a:pt x="153574" y="129508"/>
                </a:moveTo>
                <a:cubicBezTo>
                  <a:pt x="167962" y="129630"/>
                  <a:pt x="179548" y="141338"/>
                  <a:pt x="179505" y="155726"/>
                </a:cubicBezTo>
                <a:cubicBezTo>
                  <a:pt x="179584" y="170135"/>
                  <a:pt x="167983" y="181900"/>
                  <a:pt x="153574" y="182015"/>
                </a:cubicBezTo>
                <a:cubicBezTo>
                  <a:pt x="139166" y="181900"/>
                  <a:pt x="127565" y="170135"/>
                  <a:pt x="127644" y="155726"/>
                </a:cubicBezTo>
                <a:cubicBezTo>
                  <a:pt x="127601" y="141338"/>
                  <a:pt x="139194" y="129623"/>
                  <a:pt x="153574" y="129508"/>
                </a:cubicBezTo>
                <a:close/>
                <a:moveTo>
                  <a:pt x="85982" y="129508"/>
                </a:moveTo>
                <a:cubicBezTo>
                  <a:pt x="100392" y="129587"/>
                  <a:pt x="112028" y="141316"/>
                  <a:pt x="111985" y="155726"/>
                </a:cubicBezTo>
                <a:cubicBezTo>
                  <a:pt x="112028" y="170149"/>
                  <a:pt x="100406" y="181900"/>
                  <a:pt x="85982" y="182015"/>
                </a:cubicBezTo>
                <a:cubicBezTo>
                  <a:pt x="71574" y="181900"/>
                  <a:pt x="59973" y="170135"/>
                  <a:pt x="60052" y="155726"/>
                </a:cubicBezTo>
                <a:cubicBezTo>
                  <a:pt x="60009" y="141338"/>
                  <a:pt x="71602" y="129623"/>
                  <a:pt x="85982" y="129508"/>
                </a:cubicBezTo>
                <a:close/>
                <a:moveTo>
                  <a:pt x="277840" y="64718"/>
                </a:moveTo>
                <a:cubicBezTo>
                  <a:pt x="294288" y="87625"/>
                  <a:pt x="304215" y="114554"/>
                  <a:pt x="306571" y="142653"/>
                </a:cubicBezTo>
                <a:cubicBezTo>
                  <a:pt x="306607" y="143278"/>
                  <a:pt x="306607" y="143896"/>
                  <a:pt x="306571" y="144521"/>
                </a:cubicBezTo>
                <a:cubicBezTo>
                  <a:pt x="307074" y="148543"/>
                  <a:pt x="307074" y="151919"/>
                  <a:pt x="307074" y="155726"/>
                </a:cubicBezTo>
                <a:cubicBezTo>
                  <a:pt x="307635" y="241175"/>
                  <a:pt x="238879" y="310921"/>
                  <a:pt x="153431" y="311597"/>
                </a:cubicBezTo>
                <a:cubicBezTo>
                  <a:pt x="149480" y="311597"/>
                  <a:pt x="145529" y="311166"/>
                  <a:pt x="141650" y="311166"/>
                </a:cubicBezTo>
                <a:cubicBezTo>
                  <a:pt x="162668" y="323513"/>
                  <a:pt x="186594" y="330035"/>
                  <a:pt x="210966" y="330057"/>
                </a:cubicBezTo>
                <a:cubicBezTo>
                  <a:pt x="238678" y="330064"/>
                  <a:pt x="265743" y="321703"/>
                  <a:pt x="288614" y="306066"/>
                </a:cubicBezTo>
                <a:lnTo>
                  <a:pt x="290625" y="304629"/>
                </a:lnTo>
                <a:lnTo>
                  <a:pt x="324529" y="306856"/>
                </a:lnTo>
                <a:cubicBezTo>
                  <a:pt x="326181" y="306956"/>
                  <a:pt x="327783" y="306267"/>
                  <a:pt x="328839" y="304988"/>
                </a:cubicBezTo>
                <a:lnTo>
                  <a:pt x="328623" y="304988"/>
                </a:lnTo>
                <a:cubicBezTo>
                  <a:pt x="329937" y="303825"/>
                  <a:pt x="330541" y="302043"/>
                  <a:pt x="330203" y="300319"/>
                </a:cubicBezTo>
                <a:lnTo>
                  <a:pt x="323020" y="272306"/>
                </a:lnTo>
                <a:lnTo>
                  <a:pt x="324816" y="269648"/>
                </a:lnTo>
                <a:cubicBezTo>
                  <a:pt x="341157" y="245772"/>
                  <a:pt x="349827" y="217485"/>
                  <a:pt x="349669" y="188553"/>
                </a:cubicBezTo>
                <a:cubicBezTo>
                  <a:pt x="349698" y="137374"/>
                  <a:pt x="322281" y="90103"/>
                  <a:pt x="277840" y="64718"/>
                </a:cubicBezTo>
                <a:close/>
                <a:moveTo>
                  <a:pt x="153861" y="14222"/>
                </a:moveTo>
                <a:cubicBezTo>
                  <a:pt x="76379" y="14933"/>
                  <a:pt x="14095" y="78244"/>
                  <a:pt x="14656" y="155726"/>
                </a:cubicBezTo>
                <a:cubicBezTo>
                  <a:pt x="14591" y="184760"/>
                  <a:pt x="23448" y="213118"/>
                  <a:pt x="40012" y="236966"/>
                </a:cubicBezTo>
                <a:lnTo>
                  <a:pt x="41807" y="239623"/>
                </a:lnTo>
                <a:lnTo>
                  <a:pt x="34624" y="267637"/>
                </a:lnTo>
                <a:cubicBezTo>
                  <a:pt x="34208" y="269253"/>
                  <a:pt x="34610" y="270970"/>
                  <a:pt x="35702" y="272234"/>
                </a:cubicBezTo>
                <a:cubicBezTo>
                  <a:pt x="36794" y="273455"/>
                  <a:pt x="38374" y="274116"/>
                  <a:pt x="40012" y="274030"/>
                </a:cubicBezTo>
                <a:lnTo>
                  <a:pt x="73915" y="271803"/>
                </a:lnTo>
                <a:lnTo>
                  <a:pt x="76070" y="273168"/>
                </a:lnTo>
                <a:cubicBezTo>
                  <a:pt x="87146" y="280681"/>
                  <a:pt x="99242" y="286585"/>
                  <a:pt x="111985" y="290694"/>
                </a:cubicBezTo>
                <a:lnTo>
                  <a:pt x="114786" y="291484"/>
                </a:lnTo>
                <a:cubicBezTo>
                  <a:pt x="124153" y="294257"/>
                  <a:pt x="133778" y="296038"/>
                  <a:pt x="143518" y="296800"/>
                </a:cubicBezTo>
                <a:cubicBezTo>
                  <a:pt x="146822" y="297159"/>
                  <a:pt x="150127" y="297159"/>
                  <a:pt x="153431" y="297159"/>
                </a:cubicBezTo>
                <a:cubicBezTo>
                  <a:pt x="230899" y="296412"/>
                  <a:pt x="293154" y="233122"/>
                  <a:pt x="292636" y="155654"/>
                </a:cubicBezTo>
                <a:cubicBezTo>
                  <a:pt x="292579" y="131089"/>
                  <a:pt x="286222" y="106954"/>
                  <a:pt x="274176" y="85549"/>
                </a:cubicBezTo>
                <a:cubicBezTo>
                  <a:pt x="272237" y="81454"/>
                  <a:pt x="269651" y="77432"/>
                  <a:pt x="266993" y="73625"/>
                </a:cubicBezTo>
                <a:lnTo>
                  <a:pt x="266203" y="72547"/>
                </a:lnTo>
                <a:cubicBezTo>
                  <a:pt x="263689" y="69028"/>
                  <a:pt x="261032" y="65652"/>
                  <a:pt x="258158" y="62348"/>
                </a:cubicBezTo>
                <a:lnTo>
                  <a:pt x="256865" y="60911"/>
                </a:lnTo>
                <a:cubicBezTo>
                  <a:pt x="254064" y="57751"/>
                  <a:pt x="251191" y="54806"/>
                  <a:pt x="248102" y="51932"/>
                </a:cubicBezTo>
                <a:cubicBezTo>
                  <a:pt x="222674" y="27762"/>
                  <a:pt x="188943" y="14265"/>
                  <a:pt x="153861" y="14222"/>
                </a:cubicBezTo>
                <a:close/>
                <a:moveTo>
                  <a:pt x="153574" y="0"/>
                </a:moveTo>
                <a:cubicBezTo>
                  <a:pt x="191443" y="14"/>
                  <a:pt x="227939" y="14207"/>
                  <a:pt x="255860" y="39793"/>
                </a:cubicBezTo>
                <a:cubicBezTo>
                  <a:pt x="320564" y="60495"/>
                  <a:pt x="364487" y="120616"/>
                  <a:pt x="364538" y="188553"/>
                </a:cubicBezTo>
                <a:cubicBezTo>
                  <a:pt x="364595" y="219396"/>
                  <a:pt x="355523" y="249557"/>
                  <a:pt x="338464" y="275251"/>
                </a:cubicBezTo>
                <a:lnTo>
                  <a:pt x="343420" y="296943"/>
                </a:lnTo>
                <a:cubicBezTo>
                  <a:pt x="344943" y="302992"/>
                  <a:pt x="343470" y="309399"/>
                  <a:pt x="339469" y="314182"/>
                </a:cubicBezTo>
                <a:cubicBezTo>
                  <a:pt x="335511" y="319067"/>
                  <a:pt x="329442" y="321746"/>
                  <a:pt x="323164" y="321365"/>
                </a:cubicBezTo>
                <a:lnTo>
                  <a:pt x="294432" y="319426"/>
                </a:lnTo>
                <a:cubicBezTo>
                  <a:pt x="269615" y="335853"/>
                  <a:pt x="240509" y="344595"/>
                  <a:pt x="210751" y="344566"/>
                </a:cubicBezTo>
                <a:cubicBezTo>
                  <a:pt x="173134" y="344487"/>
                  <a:pt x="136881" y="330430"/>
                  <a:pt x="109040" y="305132"/>
                </a:cubicBezTo>
                <a:cubicBezTo>
                  <a:pt x="95105" y="300865"/>
                  <a:pt x="81845" y="294623"/>
                  <a:pt x="69677" y="286600"/>
                </a:cubicBezTo>
                <a:lnTo>
                  <a:pt x="40946" y="288539"/>
                </a:lnTo>
                <a:cubicBezTo>
                  <a:pt x="34667" y="288920"/>
                  <a:pt x="28598" y="286241"/>
                  <a:pt x="24640" y="281356"/>
                </a:cubicBezTo>
                <a:cubicBezTo>
                  <a:pt x="20625" y="276580"/>
                  <a:pt x="19159" y="270165"/>
                  <a:pt x="20690" y="264117"/>
                </a:cubicBezTo>
                <a:lnTo>
                  <a:pt x="26077" y="242568"/>
                </a:lnTo>
                <a:cubicBezTo>
                  <a:pt x="9017" y="216875"/>
                  <a:pt x="-55" y="186713"/>
                  <a:pt x="3" y="155870"/>
                </a:cubicBezTo>
                <a:cubicBezTo>
                  <a:pt x="-515" y="70465"/>
                  <a:pt x="68176" y="754"/>
                  <a:pt x="153574" y="0"/>
                </a:cubicBezTo>
                <a:close/>
              </a:path>
            </a:pathLst>
          </a:custGeom>
          <a:noFill/>
          <a:ln w="12700" cap="flat">
            <a:solidFill>
              <a:schemeClr val="accent3"/>
            </a:solidFill>
            <a:prstDash val="solid"/>
            <a:miter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87" name="任意多边形: 形状 86">
            <a:extLst>
              <a:ext uri="{FF2B5EF4-FFF2-40B4-BE49-F238E27FC236}">
                <a16:creationId xmlns:a16="http://schemas.microsoft.com/office/drawing/2014/main" id="{BF16E23B-1196-4610-807B-6629755657C9}"/>
              </a:ext>
            </a:extLst>
          </p:cNvPr>
          <p:cNvSpPr/>
          <p:nvPr/>
        </p:nvSpPr>
        <p:spPr>
          <a:xfrm>
            <a:off x="6993255" y="2630805"/>
            <a:ext cx="660400" cy="680720"/>
          </a:xfrm>
          <a:custGeom>
            <a:avLst/>
            <a:gdLst>
              <a:gd name="connsiteX0" fmla="*/ 359076 w 359275"/>
              <a:gd name="connsiteY0" fmla="*/ 156537 h 344444"/>
              <a:gd name="connsiteX1" fmla="*/ 349523 w 359275"/>
              <a:gd name="connsiteY1" fmla="*/ 220321 h 344444"/>
              <a:gd name="connsiteX2" fmla="*/ 349451 w 359275"/>
              <a:gd name="connsiteY2" fmla="*/ 220544 h 344444"/>
              <a:gd name="connsiteX3" fmla="*/ 337527 w 359275"/>
              <a:gd name="connsiteY3" fmla="*/ 225996 h 344444"/>
              <a:gd name="connsiteX4" fmla="*/ 232872 w 359275"/>
              <a:gd name="connsiteY4" fmla="*/ 140878 h 344444"/>
              <a:gd name="connsiteX5" fmla="*/ 224827 w 359275"/>
              <a:gd name="connsiteY5" fmla="*/ 166378 h 344444"/>
              <a:gd name="connsiteX6" fmla="*/ 222528 w 359275"/>
              <a:gd name="connsiteY6" fmla="*/ 164754 h 344444"/>
              <a:gd name="connsiteX7" fmla="*/ 222384 w 359275"/>
              <a:gd name="connsiteY7" fmla="*/ 151652 h 344444"/>
              <a:gd name="connsiteX8" fmla="*/ 350744 w 359275"/>
              <a:gd name="connsiteY8" fmla="*/ 115163 h 344444"/>
              <a:gd name="connsiteX9" fmla="*/ 357640 w 359275"/>
              <a:gd name="connsiteY9" fmla="*/ 144756 h 344444"/>
              <a:gd name="connsiteX10" fmla="*/ 332714 w 359275"/>
              <a:gd name="connsiteY10" fmla="*/ 223769 h 344444"/>
              <a:gd name="connsiteX11" fmla="*/ 318852 w 359275"/>
              <a:gd name="connsiteY11" fmla="*/ 216586 h 344444"/>
              <a:gd name="connsiteX12" fmla="*/ 262901 w 359275"/>
              <a:gd name="connsiteY12" fmla="*/ 109698 h 344444"/>
              <a:gd name="connsiteX13" fmla="*/ 241855 w 359275"/>
              <a:gd name="connsiteY13" fmla="*/ 176500 h 344444"/>
              <a:gd name="connsiteX14" fmla="*/ 234816 w 359275"/>
              <a:gd name="connsiteY14" fmla="*/ 172764 h 344444"/>
              <a:gd name="connsiteX15" fmla="*/ 227992 w 359275"/>
              <a:gd name="connsiteY15" fmla="*/ 169101 h 344444"/>
              <a:gd name="connsiteX16" fmla="*/ 239054 w 359275"/>
              <a:gd name="connsiteY16" fmla="*/ 134192 h 344444"/>
              <a:gd name="connsiteX17" fmla="*/ 338389 w 359275"/>
              <a:gd name="connsiteY17" fmla="*/ 87940 h 344444"/>
              <a:gd name="connsiteX18" fmla="*/ 348157 w 359275"/>
              <a:gd name="connsiteY18" fmla="*/ 108124 h 344444"/>
              <a:gd name="connsiteX19" fmla="*/ 314756 w 359275"/>
              <a:gd name="connsiteY19" fmla="*/ 214360 h 344444"/>
              <a:gd name="connsiteX20" fmla="*/ 310950 w 359275"/>
              <a:gd name="connsiteY20" fmla="*/ 212349 h 344444"/>
              <a:gd name="connsiteX21" fmla="*/ 300894 w 359275"/>
              <a:gd name="connsiteY21" fmla="*/ 206961 h 344444"/>
              <a:gd name="connsiteX22" fmla="*/ 293789 w 359275"/>
              <a:gd name="connsiteY22" fmla="*/ 78022 h 344444"/>
              <a:gd name="connsiteX23" fmla="*/ 259813 w 359275"/>
              <a:gd name="connsiteY23" fmla="*/ 186054 h 344444"/>
              <a:gd name="connsiteX24" fmla="*/ 253779 w 359275"/>
              <a:gd name="connsiteY24" fmla="*/ 182893 h 344444"/>
              <a:gd name="connsiteX25" fmla="*/ 245950 w 359275"/>
              <a:gd name="connsiteY25" fmla="*/ 178727 h 344444"/>
              <a:gd name="connsiteX26" fmla="*/ 269941 w 359275"/>
              <a:gd name="connsiteY26" fmla="*/ 102444 h 344444"/>
              <a:gd name="connsiteX27" fmla="*/ 274179 w 359275"/>
              <a:gd name="connsiteY27" fmla="*/ 98134 h 344444"/>
              <a:gd name="connsiteX28" fmla="*/ 324238 w 359275"/>
              <a:gd name="connsiteY28" fmla="*/ 67325 h 344444"/>
              <a:gd name="connsiteX29" fmla="*/ 330056 w 359275"/>
              <a:gd name="connsiteY29" fmla="*/ 74508 h 344444"/>
              <a:gd name="connsiteX30" fmla="*/ 330056 w 359275"/>
              <a:gd name="connsiteY30" fmla="*/ 75011 h 344444"/>
              <a:gd name="connsiteX31" fmla="*/ 333863 w 359275"/>
              <a:gd name="connsiteY31" fmla="*/ 80542 h 344444"/>
              <a:gd name="connsiteX32" fmla="*/ 335228 w 359275"/>
              <a:gd name="connsiteY32" fmla="*/ 82696 h 344444"/>
              <a:gd name="connsiteX33" fmla="*/ 296799 w 359275"/>
              <a:gd name="connsiteY33" fmla="*/ 204807 h 344444"/>
              <a:gd name="connsiteX34" fmla="*/ 283223 w 359275"/>
              <a:gd name="connsiteY34" fmla="*/ 197552 h 344444"/>
              <a:gd name="connsiteX35" fmla="*/ 320359 w 359275"/>
              <a:gd name="connsiteY35" fmla="*/ 63374 h 344444"/>
              <a:gd name="connsiteX36" fmla="*/ 278841 w 359275"/>
              <a:gd name="connsiteY36" fmla="*/ 195182 h 344444"/>
              <a:gd name="connsiteX37" fmla="*/ 270940 w 359275"/>
              <a:gd name="connsiteY37" fmla="*/ 190943 h 344444"/>
              <a:gd name="connsiteX38" fmla="*/ 265051 w 359275"/>
              <a:gd name="connsiteY38" fmla="*/ 187783 h 344444"/>
              <a:gd name="connsiteX39" fmla="*/ 301971 w 359275"/>
              <a:gd name="connsiteY39" fmla="*/ 70342 h 344444"/>
              <a:gd name="connsiteX40" fmla="*/ 308077 w 359275"/>
              <a:gd name="connsiteY40" fmla="*/ 64021 h 344444"/>
              <a:gd name="connsiteX41" fmla="*/ 320359 w 359275"/>
              <a:gd name="connsiteY41" fmla="*/ 63374 h 344444"/>
              <a:gd name="connsiteX42" fmla="*/ 206797 w 359275"/>
              <a:gd name="connsiteY42" fmla="*/ 15536 h 344444"/>
              <a:gd name="connsiteX43" fmla="*/ 205432 w 359275"/>
              <a:gd name="connsiteY43" fmla="*/ 16039 h 344444"/>
              <a:gd name="connsiteX44" fmla="*/ 204858 w 359275"/>
              <a:gd name="connsiteY44" fmla="*/ 17403 h 344444"/>
              <a:gd name="connsiteX45" fmla="*/ 204211 w 359275"/>
              <a:gd name="connsiteY45" fmla="*/ 114373 h 344444"/>
              <a:gd name="connsiteX46" fmla="*/ 205360 w 359275"/>
              <a:gd name="connsiteY46" fmla="*/ 116097 h 344444"/>
              <a:gd name="connsiteX47" fmla="*/ 207443 w 359275"/>
              <a:gd name="connsiteY47" fmla="*/ 115594 h 344444"/>
              <a:gd name="connsiteX48" fmla="*/ 276256 w 359275"/>
              <a:gd name="connsiteY48" fmla="*/ 44914 h 344444"/>
              <a:gd name="connsiteX49" fmla="*/ 276759 w 359275"/>
              <a:gd name="connsiteY49" fmla="*/ 43406 h 344444"/>
              <a:gd name="connsiteX50" fmla="*/ 276112 w 359275"/>
              <a:gd name="connsiteY50" fmla="*/ 42112 h 344444"/>
              <a:gd name="connsiteX51" fmla="*/ 206940 w 359275"/>
              <a:gd name="connsiteY51" fmla="*/ 15536 h 344444"/>
              <a:gd name="connsiteX52" fmla="*/ 160898 w 359275"/>
              <a:gd name="connsiteY52" fmla="*/ 14386 h 344444"/>
              <a:gd name="connsiteX53" fmla="*/ 108318 w 359275"/>
              <a:gd name="connsiteY53" fmla="*/ 25305 h 344444"/>
              <a:gd name="connsiteX54" fmla="*/ 14437 w 359275"/>
              <a:gd name="connsiteY54" fmla="*/ 172053 h 344444"/>
              <a:gd name="connsiteX55" fmla="*/ 172893 w 359275"/>
              <a:gd name="connsiteY55" fmla="*/ 330078 h 344444"/>
              <a:gd name="connsiteX56" fmla="*/ 306281 w 359275"/>
              <a:gd name="connsiteY56" fmla="*/ 258966 h 344444"/>
              <a:gd name="connsiteX57" fmla="*/ 306784 w 359275"/>
              <a:gd name="connsiteY57" fmla="*/ 254728 h 344444"/>
              <a:gd name="connsiteX58" fmla="*/ 303767 w 359275"/>
              <a:gd name="connsiteY58" fmla="*/ 250993 h 344444"/>
              <a:gd name="connsiteX59" fmla="*/ 178568 w 359275"/>
              <a:gd name="connsiteY59" fmla="*/ 184910 h 344444"/>
              <a:gd name="connsiteX60" fmla="*/ 162478 w 359275"/>
              <a:gd name="connsiteY60" fmla="*/ 158189 h 344444"/>
              <a:gd name="connsiteX61" fmla="*/ 162478 w 359275"/>
              <a:gd name="connsiteY61" fmla="*/ 15751 h 344444"/>
              <a:gd name="connsiteX62" fmla="*/ 162047 w 359275"/>
              <a:gd name="connsiteY62" fmla="*/ 14817 h 344444"/>
              <a:gd name="connsiteX63" fmla="*/ 160898 w 359275"/>
              <a:gd name="connsiteY63" fmla="*/ 14386 h 344444"/>
              <a:gd name="connsiteX64" fmla="*/ 208233 w 359275"/>
              <a:gd name="connsiteY64" fmla="*/ 1098 h 344444"/>
              <a:gd name="connsiteX65" fmla="*/ 284876 w 359275"/>
              <a:gd name="connsiteY65" fmla="*/ 30620 h 344444"/>
              <a:gd name="connsiteX66" fmla="*/ 291125 w 359275"/>
              <a:gd name="connsiteY66" fmla="*/ 42256 h 344444"/>
              <a:gd name="connsiteX67" fmla="*/ 286528 w 359275"/>
              <a:gd name="connsiteY67" fmla="*/ 54754 h 344444"/>
              <a:gd name="connsiteX68" fmla="*/ 217715 w 359275"/>
              <a:gd name="connsiteY68" fmla="*/ 125507 h 344444"/>
              <a:gd name="connsiteX69" fmla="*/ 206078 w 359275"/>
              <a:gd name="connsiteY69" fmla="*/ 130463 h 344444"/>
              <a:gd name="connsiteX70" fmla="*/ 199901 w 359275"/>
              <a:gd name="connsiteY70" fmla="*/ 129242 h 344444"/>
              <a:gd name="connsiteX71" fmla="*/ 189845 w 359275"/>
              <a:gd name="connsiteY71" fmla="*/ 114158 h 344444"/>
              <a:gd name="connsiteX72" fmla="*/ 190492 w 359275"/>
              <a:gd name="connsiteY72" fmla="*/ 17188 h 344444"/>
              <a:gd name="connsiteX73" fmla="*/ 195807 w 359275"/>
              <a:gd name="connsiteY73" fmla="*/ 5264 h 344444"/>
              <a:gd name="connsiteX74" fmla="*/ 208233 w 359275"/>
              <a:gd name="connsiteY74" fmla="*/ 1098 h 344444"/>
              <a:gd name="connsiteX75" fmla="*/ 160395 w 359275"/>
              <a:gd name="connsiteY75" fmla="*/ 20 h 344444"/>
              <a:gd name="connsiteX76" fmla="*/ 172247 w 359275"/>
              <a:gd name="connsiteY76" fmla="*/ 4402 h 344444"/>
              <a:gd name="connsiteX77" fmla="*/ 177132 w 359275"/>
              <a:gd name="connsiteY77" fmla="*/ 15751 h 344444"/>
              <a:gd name="connsiteX78" fmla="*/ 177132 w 359275"/>
              <a:gd name="connsiteY78" fmla="*/ 158189 h 344444"/>
              <a:gd name="connsiteX79" fmla="*/ 185535 w 359275"/>
              <a:gd name="connsiteY79" fmla="*/ 172555 h 344444"/>
              <a:gd name="connsiteX80" fmla="*/ 310735 w 359275"/>
              <a:gd name="connsiteY80" fmla="*/ 238639 h 344444"/>
              <a:gd name="connsiteX81" fmla="*/ 320934 w 359275"/>
              <a:gd name="connsiteY81" fmla="*/ 251281 h 344444"/>
              <a:gd name="connsiteX82" fmla="*/ 318851 w 359275"/>
              <a:gd name="connsiteY82" fmla="*/ 266724 h 344444"/>
              <a:gd name="connsiteX83" fmla="*/ 172821 w 359275"/>
              <a:gd name="connsiteY83" fmla="*/ 344444 h 344444"/>
              <a:gd name="connsiteX84" fmla="*/ 0 w 359275"/>
              <a:gd name="connsiteY84" fmla="*/ 172053 h 344444"/>
              <a:gd name="connsiteX85" fmla="*/ 102931 w 359275"/>
              <a:gd name="connsiteY85" fmla="*/ 12016 h 344444"/>
              <a:gd name="connsiteX86" fmla="*/ 160395 w 359275"/>
              <a:gd name="connsiteY86" fmla="*/ 20 h 344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359275" h="344444">
                <a:moveTo>
                  <a:pt x="359076" y="156537"/>
                </a:moveTo>
                <a:cubicBezTo>
                  <a:pt x="360153" y="178222"/>
                  <a:pt x="356848" y="199900"/>
                  <a:pt x="349523" y="220321"/>
                </a:cubicBezTo>
                <a:cubicBezTo>
                  <a:pt x="349523" y="220393"/>
                  <a:pt x="349451" y="220472"/>
                  <a:pt x="349451" y="220544"/>
                </a:cubicBezTo>
                <a:cubicBezTo>
                  <a:pt x="347655" y="225342"/>
                  <a:pt x="342340" y="227777"/>
                  <a:pt x="337527" y="225996"/>
                </a:cubicBezTo>
                <a:close/>
                <a:moveTo>
                  <a:pt x="232872" y="140878"/>
                </a:moveTo>
                <a:lnTo>
                  <a:pt x="224827" y="166378"/>
                </a:lnTo>
                <a:cubicBezTo>
                  <a:pt x="223964" y="165954"/>
                  <a:pt x="223246" y="165408"/>
                  <a:pt x="222528" y="164754"/>
                </a:cubicBezTo>
                <a:cubicBezTo>
                  <a:pt x="218864" y="161184"/>
                  <a:pt x="218792" y="155316"/>
                  <a:pt x="222384" y="151652"/>
                </a:cubicBezTo>
                <a:close/>
                <a:moveTo>
                  <a:pt x="350744" y="115163"/>
                </a:moveTo>
                <a:cubicBezTo>
                  <a:pt x="354048" y="124759"/>
                  <a:pt x="356347" y="134679"/>
                  <a:pt x="357640" y="144756"/>
                </a:cubicBezTo>
                <a:lnTo>
                  <a:pt x="332714" y="223769"/>
                </a:lnTo>
                <a:lnTo>
                  <a:pt x="318852" y="216586"/>
                </a:lnTo>
                <a:close/>
                <a:moveTo>
                  <a:pt x="262901" y="109698"/>
                </a:moveTo>
                <a:lnTo>
                  <a:pt x="241855" y="176500"/>
                </a:lnTo>
                <a:lnTo>
                  <a:pt x="234816" y="172764"/>
                </a:lnTo>
                <a:lnTo>
                  <a:pt x="227992" y="169101"/>
                </a:lnTo>
                <a:lnTo>
                  <a:pt x="239054" y="134192"/>
                </a:lnTo>
                <a:close/>
                <a:moveTo>
                  <a:pt x="338389" y="87940"/>
                </a:moveTo>
                <a:cubicBezTo>
                  <a:pt x="342052" y="94448"/>
                  <a:pt x="345356" y="101193"/>
                  <a:pt x="348157" y="108124"/>
                </a:cubicBezTo>
                <a:lnTo>
                  <a:pt x="314756" y="214360"/>
                </a:lnTo>
                <a:lnTo>
                  <a:pt x="310950" y="212349"/>
                </a:lnTo>
                <a:lnTo>
                  <a:pt x="300894" y="206961"/>
                </a:lnTo>
                <a:close/>
                <a:moveTo>
                  <a:pt x="293789" y="78022"/>
                </a:moveTo>
                <a:lnTo>
                  <a:pt x="259813" y="186054"/>
                </a:lnTo>
                <a:lnTo>
                  <a:pt x="253779" y="182893"/>
                </a:lnTo>
                <a:lnTo>
                  <a:pt x="245950" y="178727"/>
                </a:lnTo>
                <a:lnTo>
                  <a:pt x="269941" y="102444"/>
                </a:lnTo>
                <a:lnTo>
                  <a:pt x="274179" y="98134"/>
                </a:lnTo>
                <a:close/>
                <a:moveTo>
                  <a:pt x="324238" y="67325"/>
                </a:moveTo>
                <a:cubicBezTo>
                  <a:pt x="326249" y="69480"/>
                  <a:pt x="328188" y="71994"/>
                  <a:pt x="330056" y="74508"/>
                </a:cubicBezTo>
                <a:lnTo>
                  <a:pt x="330056" y="75011"/>
                </a:lnTo>
                <a:cubicBezTo>
                  <a:pt x="331349" y="76806"/>
                  <a:pt x="332641" y="78674"/>
                  <a:pt x="333863" y="80542"/>
                </a:cubicBezTo>
                <a:cubicBezTo>
                  <a:pt x="334294" y="81188"/>
                  <a:pt x="334725" y="81978"/>
                  <a:pt x="335228" y="82696"/>
                </a:cubicBezTo>
                <a:lnTo>
                  <a:pt x="296799" y="204807"/>
                </a:lnTo>
                <a:lnTo>
                  <a:pt x="283223" y="197552"/>
                </a:lnTo>
                <a:close/>
                <a:moveTo>
                  <a:pt x="320359" y="63374"/>
                </a:moveTo>
                <a:lnTo>
                  <a:pt x="278841" y="195182"/>
                </a:lnTo>
                <a:lnTo>
                  <a:pt x="270940" y="190943"/>
                </a:lnTo>
                <a:lnTo>
                  <a:pt x="265051" y="187783"/>
                </a:lnTo>
                <a:lnTo>
                  <a:pt x="301971" y="70342"/>
                </a:lnTo>
                <a:lnTo>
                  <a:pt x="308077" y="64021"/>
                </a:lnTo>
                <a:cubicBezTo>
                  <a:pt x="311380" y="60723"/>
                  <a:pt x="316696" y="60451"/>
                  <a:pt x="320359" y="63374"/>
                </a:cubicBezTo>
                <a:close/>
                <a:moveTo>
                  <a:pt x="206797" y="15536"/>
                </a:moveTo>
                <a:cubicBezTo>
                  <a:pt x="206294" y="15557"/>
                  <a:pt x="205791" y="15736"/>
                  <a:pt x="205432" y="16039"/>
                </a:cubicBezTo>
                <a:cubicBezTo>
                  <a:pt x="205073" y="16398"/>
                  <a:pt x="204858" y="16886"/>
                  <a:pt x="204858" y="17403"/>
                </a:cubicBezTo>
                <a:lnTo>
                  <a:pt x="204211" y="114373"/>
                </a:lnTo>
                <a:cubicBezTo>
                  <a:pt x="204211" y="115134"/>
                  <a:pt x="204642" y="115824"/>
                  <a:pt x="205360" y="116097"/>
                </a:cubicBezTo>
                <a:cubicBezTo>
                  <a:pt x="206078" y="116406"/>
                  <a:pt x="206940" y="116205"/>
                  <a:pt x="207443" y="115594"/>
                </a:cubicBezTo>
                <a:lnTo>
                  <a:pt x="276256" y="44914"/>
                </a:lnTo>
                <a:cubicBezTo>
                  <a:pt x="276615" y="44519"/>
                  <a:pt x="276831" y="43958"/>
                  <a:pt x="276759" y="43406"/>
                </a:cubicBezTo>
                <a:cubicBezTo>
                  <a:pt x="276759" y="42903"/>
                  <a:pt x="276472" y="42428"/>
                  <a:pt x="276112" y="42112"/>
                </a:cubicBezTo>
                <a:cubicBezTo>
                  <a:pt x="256000" y="26928"/>
                  <a:pt x="232009" y="17712"/>
                  <a:pt x="206940" y="15536"/>
                </a:cubicBezTo>
                <a:close/>
                <a:moveTo>
                  <a:pt x="160898" y="14386"/>
                </a:moveTo>
                <a:cubicBezTo>
                  <a:pt x="142869" y="15205"/>
                  <a:pt x="125127" y="18897"/>
                  <a:pt x="108318" y="25305"/>
                </a:cubicBezTo>
                <a:cubicBezTo>
                  <a:pt x="51358" y="48793"/>
                  <a:pt x="14437" y="106400"/>
                  <a:pt x="14437" y="172053"/>
                </a:cubicBezTo>
                <a:cubicBezTo>
                  <a:pt x="14653" y="259412"/>
                  <a:pt x="85549" y="330121"/>
                  <a:pt x="172893" y="330078"/>
                </a:cubicBezTo>
                <a:cubicBezTo>
                  <a:pt x="227197" y="330078"/>
                  <a:pt x="280638" y="301346"/>
                  <a:pt x="306281" y="258966"/>
                </a:cubicBezTo>
                <a:cubicBezTo>
                  <a:pt x="307071" y="257695"/>
                  <a:pt x="307215" y="256151"/>
                  <a:pt x="306784" y="254728"/>
                </a:cubicBezTo>
                <a:cubicBezTo>
                  <a:pt x="306353" y="253120"/>
                  <a:pt x="305276" y="251769"/>
                  <a:pt x="303767" y="250993"/>
                </a:cubicBezTo>
                <a:lnTo>
                  <a:pt x="178568" y="184910"/>
                </a:lnTo>
                <a:cubicBezTo>
                  <a:pt x="168655" y="179681"/>
                  <a:pt x="162478" y="169395"/>
                  <a:pt x="162478" y="158189"/>
                </a:cubicBezTo>
                <a:lnTo>
                  <a:pt x="162478" y="15751"/>
                </a:lnTo>
                <a:cubicBezTo>
                  <a:pt x="162478" y="15392"/>
                  <a:pt x="162334" y="15040"/>
                  <a:pt x="162047" y="14817"/>
                </a:cubicBezTo>
                <a:cubicBezTo>
                  <a:pt x="161760" y="14516"/>
                  <a:pt x="161329" y="14358"/>
                  <a:pt x="160898" y="14386"/>
                </a:cubicBezTo>
                <a:close/>
                <a:moveTo>
                  <a:pt x="208233" y="1098"/>
                </a:moveTo>
                <a:cubicBezTo>
                  <a:pt x="236031" y="3554"/>
                  <a:pt x="262608" y="13783"/>
                  <a:pt x="284876" y="30620"/>
                </a:cubicBezTo>
                <a:cubicBezTo>
                  <a:pt x="288539" y="33428"/>
                  <a:pt x="290766" y="37666"/>
                  <a:pt x="291125" y="42256"/>
                </a:cubicBezTo>
                <a:cubicBezTo>
                  <a:pt x="291412" y="46882"/>
                  <a:pt x="289760" y="51429"/>
                  <a:pt x="286528" y="54754"/>
                </a:cubicBezTo>
                <a:lnTo>
                  <a:pt x="217715" y="125507"/>
                </a:lnTo>
                <a:cubicBezTo>
                  <a:pt x="214698" y="128667"/>
                  <a:pt x="210461" y="130449"/>
                  <a:pt x="206078" y="130463"/>
                </a:cubicBezTo>
                <a:cubicBezTo>
                  <a:pt x="203996" y="130449"/>
                  <a:pt x="201840" y="130032"/>
                  <a:pt x="199901" y="129242"/>
                </a:cubicBezTo>
                <a:cubicBezTo>
                  <a:pt x="193796" y="126742"/>
                  <a:pt x="189774" y="120773"/>
                  <a:pt x="189845" y="114158"/>
                </a:cubicBezTo>
                <a:lnTo>
                  <a:pt x="190492" y="17188"/>
                </a:lnTo>
                <a:cubicBezTo>
                  <a:pt x="190492" y="12641"/>
                  <a:pt x="192431" y="8317"/>
                  <a:pt x="195807" y="5264"/>
                </a:cubicBezTo>
                <a:cubicBezTo>
                  <a:pt x="199183" y="2247"/>
                  <a:pt x="203708" y="739"/>
                  <a:pt x="208233" y="1098"/>
                </a:cubicBezTo>
                <a:close/>
                <a:moveTo>
                  <a:pt x="160395" y="20"/>
                </a:moveTo>
                <a:cubicBezTo>
                  <a:pt x="164776" y="-202"/>
                  <a:pt x="169087" y="1378"/>
                  <a:pt x="172247" y="4402"/>
                </a:cubicBezTo>
                <a:cubicBezTo>
                  <a:pt x="175408" y="7333"/>
                  <a:pt x="177204" y="11449"/>
                  <a:pt x="177132" y="15751"/>
                </a:cubicBezTo>
                <a:lnTo>
                  <a:pt x="177132" y="158189"/>
                </a:lnTo>
                <a:cubicBezTo>
                  <a:pt x="176988" y="164187"/>
                  <a:pt x="180220" y="169747"/>
                  <a:pt x="185535" y="172555"/>
                </a:cubicBezTo>
                <a:lnTo>
                  <a:pt x="310735" y="238639"/>
                </a:lnTo>
                <a:cubicBezTo>
                  <a:pt x="315762" y="241267"/>
                  <a:pt x="319426" y="245843"/>
                  <a:pt x="320934" y="251281"/>
                </a:cubicBezTo>
                <a:cubicBezTo>
                  <a:pt x="322443" y="256488"/>
                  <a:pt x="321725" y="262105"/>
                  <a:pt x="318851" y="266724"/>
                </a:cubicBezTo>
                <a:cubicBezTo>
                  <a:pt x="290550" y="313054"/>
                  <a:pt x="231938" y="344444"/>
                  <a:pt x="172821" y="344444"/>
                </a:cubicBezTo>
                <a:cubicBezTo>
                  <a:pt x="77576" y="344444"/>
                  <a:pt x="215" y="267335"/>
                  <a:pt x="0" y="172053"/>
                </a:cubicBezTo>
                <a:cubicBezTo>
                  <a:pt x="0" y="100582"/>
                  <a:pt x="40368" y="37731"/>
                  <a:pt x="102931" y="12016"/>
                </a:cubicBezTo>
                <a:cubicBezTo>
                  <a:pt x="121320" y="4941"/>
                  <a:pt x="140714" y="890"/>
                  <a:pt x="160395" y="20"/>
                </a:cubicBezTo>
                <a:close/>
              </a:path>
            </a:pathLst>
          </a:custGeom>
          <a:noFill/>
          <a:ln w="7163" cap="flat">
            <a:solidFill>
              <a:schemeClr val="bg1"/>
            </a:solidFill>
            <a:prstDash val="solid"/>
            <a:miter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88" name="任意多边形: 形状 251">
            <a:extLst>
              <a:ext uri="{FF2B5EF4-FFF2-40B4-BE49-F238E27FC236}">
                <a16:creationId xmlns:a16="http://schemas.microsoft.com/office/drawing/2014/main" id="{119F04D1-7C3E-4EDB-89E9-1FFC1AAD9227}"/>
              </a:ext>
            </a:extLst>
          </p:cNvPr>
          <p:cNvSpPr/>
          <p:nvPr/>
        </p:nvSpPr>
        <p:spPr>
          <a:xfrm>
            <a:off x="5678805" y="3471545"/>
            <a:ext cx="804545" cy="883285"/>
          </a:xfrm>
          <a:custGeom>
            <a:avLst/>
            <a:gdLst>
              <a:gd name="connsiteX0" fmla="*/ 248674 w 351965"/>
              <a:gd name="connsiteY0" fmla="*/ 166716 h 334223"/>
              <a:gd name="connsiteX1" fmla="*/ 168943 w 351965"/>
              <a:gd name="connsiteY1" fmla="*/ 229567 h 334223"/>
              <a:gd name="connsiteX2" fmla="*/ 141432 w 351965"/>
              <a:gd name="connsiteY2" fmla="*/ 227484 h 334223"/>
              <a:gd name="connsiteX3" fmla="*/ 117441 w 351965"/>
              <a:gd name="connsiteY3" fmla="*/ 201913 h 334223"/>
              <a:gd name="connsiteX4" fmla="*/ 113203 w 351965"/>
              <a:gd name="connsiteY4" fmla="*/ 199973 h 334223"/>
              <a:gd name="connsiteX5" fmla="*/ 109037 w 351965"/>
              <a:gd name="connsiteY5" fmla="*/ 201625 h 334223"/>
              <a:gd name="connsiteX6" fmla="*/ 107097 w 351965"/>
              <a:gd name="connsiteY6" fmla="*/ 205863 h 334223"/>
              <a:gd name="connsiteX7" fmla="*/ 108750 w 351965"/>
              <a:gd name="connsiteY7" fmla="*/ 210173 h 334223"/>
              <a:gd name="connsiteX8" fmla="*/ 149333 w 351965"/>
              <a:gd name="connsiteY8" fmla="*/ 253271 h 334223"/>
              <a:gd name="connsiteX9" fmla="*/ 157522 w 351965"/>
              <a:gd name="connsiteY9" fmla="*/ 253917 h 334223"/>
              <a:gd name="connsiteX10" fmla="*/ 256288 w 351965"/>
              <a:gd name="connsiteY10" fmla="*/ 176054 h 334223"/>
              <a:gd name="connsiteX11" fmla="*/ 256288 w 351965"/>
              <a:gd name="connsiteY11" fmla="*/ 175767 h 334223"/>
              <a:gd name="connsiteX12" fmla="*/ 258442 w 351965"/>
              <a:gd name="connsiteY12" fmla="*/ 172175 h 334223"/>
              <a:gd name="connsiteX13" fmla="*/ 257150 w 351965"/>
              <a:gd name="connsiteY13" fmla="*/ 167722 h 334223"/>
              <a:gd name="connsiteX14" fmla="*/ 248674 w 351965"/>
              <a:gd name="connsiteY14" fmla="*/ 166716 h 334223"/>
              <a:gd name="connsiteX15" fmla="*/ 255040 w 351965"/>
              <a:gd name="connsiteY15" fmla="*/ 150777 h 334223"/>
              <a:gd name="connsiteX16" fmla="*/ 268714 w 351965"/>
              <a:gd name="connsiteY16" fmla="*/ 158312 h 334223"/>
              <a:gd name="connsiteX17" fmla="*/ 272952 w 351965"/>
              <a:gd name="connsiteY17" fmla="*/ 173324 h 334223"/>
              <a:gd name="connsiteX18" fmla="*/ 265338 w 351965"/>
              <a:gd name="connsiteY18" fmla="*/ 186972 h 334223"/>
              <a:gd name="connsiteX19" fmla="*/ 166572 w 351965"/>
              <a:gd name="connsiteY19" fmla="*/ 264836 h 334223"/>
              <a:gd name="connsiteX20" fmla="*/ 153858 w 351965"/>
              <a:gd name="connsiteY20" fmla="*/ 269217 h 334223"/>
              <a:gd name="connsiteX21" fmla="*/ 138990 w 351965"/>
              <a:gd name="connsiteY21" fmla="*/ 262752 h 334223"/>
              <a:gd name="connsiteX22" fmla="*/ 98406 w 351965"/>
              <a:gd name="connsiteY22" fmla="*/ 219654 h 334223"/>
              <a:gd name="connsiteX23" fmla="*/ 99340 w 351965"/>
              <a:gd name="connsiteY23" fmla="*/ 190923 h 334223"/>
              <a:gd name="connsiteX24" fmla="*/ 113706 w 351965"/>
              <a:gd name="connsiteY24" fmla="*/ 185392 h 334223"/>
              <a:gd name="connsiteX25" fmla="*/ 128072 w 351965"/>
              <a:gd name="connsiteY25" fmla="*/ 191856 h 334223"/>
              <a:gd name="connsiteX26" fmla="*/ 152063 w 351965"/>
              <a:gd name="connsiteY26" fmla="*/ 217428 h 334223"/>
              <a:gd name="connsiteX27" fmla="*/ 160180 w 351965"/>
              <a:gd name="connsiteY27" fmla="*/ 218074 h 334223"/>
              <a:gd name="connsiteX28" fmla="*/ 239911 w 351965"/>
              <a:gd name="connsiteY28" fmla="*/ 155223 h 334223"/>
              <a:gd name="connsiteX29" fmla="*/ 240040 w 351965"/>
              <a:gd name="connsiteY29" fmla="*/ 155116 h 334223"/>
              <a:gd name="connsiteX30" fmla="*/ 255040 w 351965"/>
              <a:gd name="connsiteY30" fmla="*/ 150777 h 334223"/>
              <a:gd name="connsiteX31" fmla="*/ 53872 w 351965"/>
              <a:gd name="connsiteY31" fmla="*/ 68022 h 334223"/>
              <a:gd name="connsiteX32" fmla="*/ 47838 w 351965"/>
              <a:gd name="connsiteY32" fmla="*/ 74056 h 334223"/>
              <a:gd name="connsiteX33" fmla="*/ 47838 w 351965"/>
              <a:gd name="connsiteY33" fmla="*/ 97903 h 334223"/>
              <a:gd name="connsiteX34" fmla="*/ 53872 w 351965"/>
              <a:gd name="connsiteY34" fmla="*/ 103937 h 334223"/>
              <a:gd name="connsiteX35" fmla="*/ 298093 w 351965"/>
              <a:gd name="connsiteY35" fmla="*/ 103937 h 334223"/>
              <a:gd name="connsiteX36" fmla="*/ 304126 w 351965"/>
              <a:gd name="connsiteY36" fmla="*/ 97903 h 334223"/>
              <a:gd name="connsiteX37" fmla="*/ 304126 w 351965"/>
              <a:gd name="connsiteY37" fmla="*/ 74056 h 334223"/>
              <a:gd name="connsiteX38" fmla="*/ 298093 w 351965"/>
              <a:gd name="connsiteY38" fmla="*/ 68022 h 334223"/>
              <a:gd name="connsiteX39" fmla="*/ 285594 w 351965"/>
              <a:gd name="connsiteY39" fmla="*/ 68022 h 334223"/>
              <a:gd name="connsiteX40" fmla="*/ 262681 w 351965"/>
              <a:gd name="connsiteY40" fmla="*/ 86195 h 334223"/>
              <a:gd name="connsiteX41" fmla="*/ 239767 w 351965"/>
              <a:gd name="connsiteY41" fmla="*/ 68022 h 334223"/>
              <a:gd name="connsiteX42" fmla="*/ 112197 w 351965"/>
              <a:gd name="connsiteY42" fmla="*/ 68022 h 334223"/>
              <a:gd name="connsiteX43" fmla="*/ 89284 w 351965"/>
              <a:gd name="connsiteY43" fmla="*/ 86195 h 334223"/>
              <a:gd name="connsiteX44" fmla="*/ 66370 w 351965"/>
              <a:gd name="connsiteY44" fmla="*/ 68022 h 334223"/>
              <a:gd name="connsiteX45" fmla="*/ 112844 w 351965"/>
              <a:gd name="connsiteY45" fmla="*/ 32107 h 334223"/>
              <a:gd name="connsiteX46" fmla="*/ 112844 w 351965"/>
              <a:gd name="connsiteY46" fmla="*/ 53656 h 334223"/>
              <a:gd name="connsiteX47" fmla="*/ 239120 w 351965"/>
              <a:gd name="connsiteY47" fmla="*/ 53656 h 334223"/>
              <a:gd name="connsiteX48" fmla="*/ 239120 w 351965"/>
              <a:gd name="connsiteY48" fmla="*/ 32107 h 334223"/>
              <a:gd name="connsiteX49" fmla="*/ 20399 w 351965"/>
              <a:gd name="connsiteY49" fmla="*/ 32107 h 334223"/>
              <a:gd name="connsiteX50" fmla="*/ 14366 w 351965"/>
              <a:gd name="connsiteY50" fmla="*/ 38141 h 334223"/>
              <a:gd name="connsiteX51" fmla="*/ 14366 w 351965"/>
              <a:gd name="connsiteY51" fmla="*/ 313823 h 334223"/>
              <a:gd name="connsiteX52" fmla="*/ 20399 w 351965"/>
              <a:gd name="connsiteY52" fmla="*/ 319857 h 334223"/>
              <a:gd name="connsiteX53" fmla="*/ 331565 w 351965"/>
              <a:gd name="connsiteY53" fmla="*/ 319857 h 334223"/>
              <a:gd name="connsiteX54" fmla="*/ 337599 w 351965"/>
              <a:gd name="connsiteY54" fmla="*/ 313823 h 334223"/>
              <a:gd name="connsiteX55" fmla="*/ 337599 w 351965"/>
              <a:gd name="connsiteY55" fmla="*/ 38141 h 334223"/>
              <a:gd name="connsiteX56" fmla="*/ 331565 w 351965"/>
              <a:gd name="connsiteY56" fmla="*/ 32107 h 334223"/>
              <a:gd name="connsiteX57" fmla="*/ 286312 w 351965"/>
              <a:gd name="connsiteY57" fmla="*/ 32107 h 334223"/>
              <a:gd name="connsiteX58" fmla="*/ 286312 w 351965"/>
              <a:gd name="connsiteY58" fmla="*/ 53656 h 334223"/>
              <a:gd name="connsiteX59" fmla="*/ 298093 w 351965"/>
              <a:gd name="connsiteY59" fmla="*/ 53656 h 334223"/>
              <a:gd name="connsiteX60" fmla="*/ 318492 w 351965"/>
              <a:gd name="connsiteY60" fmla="*/ 74056 h 334223"/>
              <a:gd name="connsiteX61" fmla="*/ 318492 w 351965"/>
              <a:gd name="connsiteY61" fmla="*/ 97903 h 334223"/>
              <a:gd name="connsiteX62" fmla="*/ 298093 w 351965"/>
              <a:gd name="connsiteY62" fmla="*/ 118303 h 334223"/>
              <a:gd name="connsiteX63" fmla="*/ 53872 w 351965"/>
              <a:gd name="connsiteY63" fmla="*/ 118303 h 334223"/>
              <a:gd name="connsiteX64" fmla="*/ 33472 w 351965"/>
              <a:gd name="connsiteY64" fmla="*/ 97903 h 334223"/>
              <a:gd name="connsiteX65" fmla="*/ 33472 w 351965"/>
              <a:gd name="connsiteY65" fmla="*/ 74056 h 334223"/>
              <a:gd name="connsiteX66" fmla="*/ 53872 w 351965"/>
              <a:gd name="connsiteY66" fmla="*/ 53656 h 334223"/>
              <a:gd name="connsiteX67" fmla="*/ 65652 w 351965"/>
              <a:gd name="connsiteY67" fmla="*/ 53656 h 334223"/>
              <a:gd name="connsiteX68" fmla="*/ 65652 w 351965"/>
              <a:gd name="connsiteY68" fmla="*/ 32107 h 334223"/>
              <a:gd name="connsiteX69" fmla="*/ 262609 w 351965"/>
              <a:gd name="connsiteY69" fmla="*/ 14366 h 334223"/>
              <a:gd name="connsiteX70" fmla="*/ 253486 w 351965"/>
              <a:gd name="connsiteY70" fmla="*/ 23632 h 334223"/>
              <a:gd name="connsiteX71" fmla="*/ 253486 w 351965"/>
              <a:gd name="connsiteY71" fmla="*/ 62635 h 334223"/>
              <a:gd name="connsiteX72" fmla="*/ 262681 w 351965"/>
              <a:gd name="connsiteY72" fmla="*/ 71829 h 334223"/>
              <a:gd name="connsiteX73" fmla="*/ 271947 w 351965"/>
              <a:gd name="connsiteY73" fmla="*/ 62635 h 334223"/>
              <a:gd name="connsiteX74" fmla="*/ 271947 w 351965"/>
              <a:gd name="connsiteY74" fmla="*/ 23632 h 334223"/>
              <a:gd name="connsiteX75" fmla="*/ 262681 w 351965"/>
              <a:gd name="connsiteY75" fmla="*/ 14366 h 334223"/>
              <a:gd name="connsiteX76" fmla="*/ 262609 w 351965"/>
              <a:gd name="connsiteY76" fmla="*/ 14366 h 334223"/>
              <a:gd name="connsiteX77" fmla="*/ 89284 w 351965"/>
              <a:gd name="connsiteY77" fmla="*/ 14366 h 334223"/>
              <a:gd name="connsiteX78" fmla="*/ 80018 w 351965"/>
              <a:gd name="connsiteY78" fmla="*/ 23632 h 334223"/>
              <a:gd name="connsiteX79" fmla="*/ 80018 w 351965"/>
              <a:gd name="connsiteY79" fmla="*/ 62635 h 334223"/>
              <a:gd name="connsiteX80" fmla="*/ 89284 w 351965"/>
              <a:gd name="connsiteY80" fmla="*/ 71829 h 334223"/>
              <a:gd name="connsiteX81" fmla="*/ 98478 w 351965"/>
              <a:gd name="connsiteY81" fmla="*/ 62635 h 334223"/>
              <a:gd name="connsiteX82" fmla="*/ 98478 w 351965"/>
              <a:gd name="connsiteY82" fmla="*/ 23632 h 334223"/>
              <a:gd name="connsiteX83" fmla="*/ 98478 w 351965"/>
              <a:gd name="connsiteY83" fmla="*/ 23560 h 334223"/>
              <a:gd name="connsiteX84" fmla="*/ 89284 w 351965"/>
              <a:gd name="connsiteY84" fmla="*/ 14366 h 334223"/>
              <a:gd name="connsiteX85" fmla="*/ 89284 w 351965"/>
              <a:gd name="connsiteY85" fmla="*/ 0 h 334223"/>
              <a:gd name="connsiteX86" fmla="*/ 112054 w 351965"/>
              <a:gd name="connsiteY86" fmla="*/ 17741 h 334223"/>
              <a:gd name="connsiteX87" fmla="*/ 239911 w 351965"/>
              <a:gd name="connsiteY87" fmla="*/ 17741 h 334223"/>
              <a:gd name="connsiteX88" fmla="*/ 262681 w 351965"/>
              <a:gd name="connsiteY88" fmla="*/ 0 h 334223"/>
              <a:gd name="connsiteX89" fmla="*/ 285451 w 351965"/>
              <a:gd name="connsiteY89" fmla="*/ 17741 h 334223"/>
              <a:gd name="connsiteX90" fmla="*/ 331565 w 351965"/>
              <a:gd name="connsiteY90" fmla="*/ 17741 h 334223"/>
              <a:gd name="connsiteX91" fmla="*/ 351965 w 351965"/>
              <a:gd name="connsiteY91" fmla="*/ 38141 h 334223"/>
              <a:gd name="connsiteX92" fmla="*/ 351965 w 351965"/>
              <a:gd name="connsiteY92" fmla="*/ 313823 h 334223"/>
              <a:gd name="connsiteX93" fmla="*/ 331565 w 351965"/>
              <a:gd name="connsiteY93" fmla="*/ 334223 h 334223"/>
              <a:gd name="connsiteX94" fmla="*/ 20399 w 351965"/>
              <a:gd name="connsiteY94" fmla="*/ 334223 h 334223"/>
              <a:gd name="connsiteX95" fmla="*/ 0 w 351965"/>
              <a:gd name="connsiteY95" fmla="*/ 313823 h 334223"/>
              <a:gd name="connsiteX96" fmla="*/ 0 w 351965"/>
              <a:gd name="connsiteY96" fmla="*/ 38141 h 334223"/>
              <a:gd name="connsiteX97" fmla="*/ 20399 w 351965"/>
              <a:gd name="connsiteY97" fmla="*/ 17741 h 334223"/>
              <a:gd name="connsiteX98" fmla="*/ 66514 w 351965"/>
              <a:gd name="connsiteY98" fmla="*/ 17741 h 334223"/>
              <a:gd name="connsiteX99" fmla="*/ 89284 w 351965"/>
              <a:gd name="connsiteY99" fmla="*/ 0 h 334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351965" h="334223">
                <a:moveTo>
                  <a:pt x="248674" y="166716"/>
                </a:moveTo>
                <a:lnTo>
                  <a:pt x="168943" y="229567"/>
                </a:lnTo>
                <a:cubicBezTo>
                  <a:pt x="160632" y="236154"/>
                  <a:pt x="148658" y="235249"/>
                  <a:pt x="141432" y="227484"/>
                </a:cubicBezTo>
                <a:lnTo>
                  <a:pt x="117441" y="201913"/>
                </a:lnTo>
                <a:cubicBezTo>
                  <a:pt x="116335" y="200735"/>
                  <a:pt x="114812" y="200045"/>
                  <a:pt x="113203" y="199973"/>
                </a:cubicBezTo>
                <a:cubicBezTo>
                  <a:pt x="111652" y="199959"/>
                  <a:pt x="110157" y="200555"/>
                  <a:pt x="109037" y="201625"/>
                </a:cubicBezTo>
                <a:cubicBezTo>
                  <a:pt x="107873" y="202739"/>
                  <a:pt x="107184" y="204254"/>
                  <a:pt x="107097" y="205863"/>
                </a:cubicBezTo>
                <a:cubicBezTo>
                  <a:pt x="107083" y="207458"/>
                  <a:pt x="107672" y="208995"/>
                  <a:pt x="108750" y="210173"/>
                </a:cubicBezTo>
                <a:lnTo>
                  <a:pt x="149333" y="253271"/>
                </a:lnTo>
                <a:cubicBezTo>
                  <a:pt x="151488" y="255562"/>
                  <a:pt x="155036" y="255842"/>
                  <a:pt x="157522" y="253917"/>
                </a:cubicBezTo>
                <a:lnTo>
                  <a:pt x="256288" y="176054"/>
                </a:lnTo>
                <a:lnTo>
                  <a:pt x="256288" y="175767"/>
                </a:lnTo>
                <a:cubicBezTo>
                  <a:pt x="257408" y="174862"/>
                  <a:pt x="258170" y="173590"/>
                  <a:pt x="258442" y="172175"/>
                </a:cubicBezTo>
                <a:cubicBezTo>
                  <a:pt x="258629" y="170581"/>
                  <a:pt x="258162" y="168972"/>
                  <a:pt x="257150" y="167722"/>
                </a:cubicBezTo>
                <a:cubicBezTo>
                  <a:pt x="255067" y="165136"/>
                  <a:pt x="251303" y="164691"/>
                  <a:pt x="248674" y="166716"/>
                </a:cubicBezTo>
                <a:close/>
                <a:moveTo>
                  <a:pt x="255040" y="150777"/>
                </a:moveTo>
                <a:cubicBezTo>
                  <a:pt x="260229" y="151356"/>
                  <a:pt x="265198" y="153913"/>
                  <a:pt x="268714" y="158312"/>
                </a:cubicBezTo>
                <a:cubicBezTo>
                  <a:pt x="272083" y="162543"/>
                  <a:pt x="273606" y="167951"/>
                  <a:pt x="272952" y="173324"/>
                </a:cubicBezTo>
                <a:cubicBezTo>
                  <a:pt x="272370" y="178719"/>
                  <a:pt x="269626" y="183646"/>
                  <a:pt x="265338" y="186972"/>
                </a:cubicBezTo>
                <a:lnTo>
                  <a:pt x="166572" y="264836"/>
                </a:lnTo>
                <a:cubicBezTo>
                  <a:pt x="162938" y="267673"/>
                  <a:pt x="158463" y="269210"/>
                  <a:pt x="153858" y="269217"/>
                </a:cubicBezTo>
                <a:cubicBezTo>
                  <a:pt x="148220" y="269217"/>
                  <a:pt x="142833" y="266875"/>
                  <a:pt x="138990" y="262752"/>
                </a:cubicBezTo>
                <a:lnTo>
                  <a:pt x="98406" y="219654"/>
                </a:lnTo>
                <a:cubicBezTo>
                  <a:pt x="90807" y="211430"/>
                  <a:pt x="91223" y="198637"/>
                  <a:pt x="99340" y="190923"/>
                </a:cubicBezTo>
                <a:cubicBezTo>
                  <a:pt x="103248" y="187310"/>
                  <a:pt x="108383" y="185334"/>
                  <a:pt x="113706" y="185392"/>
                </a:cubicBezTo>
                <a:cubicBezTo>
                  <a:pt x="119165" y="185550"/>
                  <a:pt x="124330" y="187877"/>
                  <a:pt x="128072" y="191856"/>
                </a:cubicBezTo>
                <a:lnTo>
                  <a:pt x="152063" y="217428"/>
                </a:lnTo>
                <a:cubicBezTo>
                  <a:pt x="154196" y="219712"/>
                  <a:pt x="157716" y="219992"/>
                  <a:pt x="160180" y="218074"/>
                </a:cubicBezTo>
                <a:lnTo>
                  <a:pt x="239911" y="155223"/>
                </a:lnTo>
                <a:cubicBezTo>
                  <a:pt x="239954" y="155187"/>
                  <a:pt x="239997" y="155152"/>
                  <a:pt x="240040" y="155116"/>
                </a:cubicBezTo>
                <a:cubicBezTo>
                  <a:pt x="244440" y="151600"/>
                  <a:pt x="249850" y="150199"/>
                  <a:pt x="255040" y="150777"/>
                </a:cubicBezTo>
                <a:close/>
                <a:moveTo>
                  <a:pt x="53872" y="68022"/>
                </a:moveTo>
                <a:cubicBezTo>
                  <a:pt x="50554" y="68058"/>
                  <a:pt x="47874" y="70737"/>
                  <a:pt x="47838" y="74056"/>
                </a:cubicBezTo>
                <a:lnTo>
                  <a:pt x="47838" y="97903"/>
                </a:lnTo>
                <a:cubicBezTo>
                  <a:pt x="47874" y="101222"/>
                  <a:pt x="50554" y="103901"/>
                  <a:pt x="53872" y="103937"/>
                </a:cubicBezTo>
                <a:lnTo>
                  <a:pt x="298093" y="103937"/>
                </a:lnTo>
                <a:cubicBezTo>
                  <a:pt x="301411" y="103901"/>
                  <a:pt x="304091" y="101222"/>
                  <a:pt x="304126" y="97903"/>
                </a:cubicBezTo>
                <a:lnTo>
                  <a:pt x="304126" y="74056"/>
                </a:lnTo>
                <a:cubicBezTo>
                  <a:pt x="304091" y="70737"/>
                  <a:pt x="301411" y="68058"/>
                  <a:pt x="298093" y="68022"/>
                </a:cubicBezTo>
                <a:lnTo>
                  <a:pt x="285594" y="68022"/>
                </a:lnTo>
                <a:cubicBezTo>
                  <a:pt x="283094" y="78660"/>
                  <a:pt x="273606" y="86188"/>
                  <a:pt x="262681" y="86195"/>
                </a:cubicBezTo>
                <a:cubicBezTo>
                  <a:pt x="251755" y="86188"/>
                  <a:pt x="242267" y="78660"/>
                  <a:pt x="239767" y="68022"/>
                </a:cubicBezTo>
                <a:lnTo>
                  <a:pt x="112197" y="68022"/>
                </a:lnTo>
                <a:cubicBezTo>
                  <a:pt x="109698" y="78660"/>
                  <a:pt x="100209" y="86188"/>
                  <a:pt x="89284" y="86195"/>
                </a:cubicBezTo>
                <a:cubicBezTo>
                  <a:pt x="78359" y="86188"/>
                  <a:pt x="68870" y="78660"/>
                  <a:pt x="66370" y="68022"/>
                </a:cubicBezTo>
                <a:close/>
                <a:moveTo>
                  <a:pt x="112844" y="32107"/>
                </a:moveTo>
                <a:lnTo>
                  <a:pt x="112844" y="53656"/>
                </a:lnTo>
                <a:lnTo>
                  <a:pt x="239120" y="53656"/>
                </a:lnTo>
                <a:lnTo>
                  <a:pt x="239120" y="32107"/>
                </a:lnTo>
                <a:close/>
                <a:moveTo>
                  <a:pt x="20399" y="32107"/>
                </a:moveTo>
                <a:cubicBezTo>
                  <a:pt x="17081" y="32143"/>
                  <a:pt x="14402" y="34822"/>
                  <a:pt x="14366" y="38141"/>
                </a:cubicBezTo>
                <a:lnTo>
                  <a:pt x="14366" y="313823"/>
                </a:lnTo>
                <a:cubicBezTo>
                  <a:pt x="14402" y="317142"/>
                  <a:pt x="17081" y="319821"/>
                  <a:pt x="20399" y="319857"/>
                </a:cubicBezTo>
                <a:lnTo>
                  <a:pt x="331565" y="319857"/>
                </a:lnTo>
                <a:cubicBezTo>
                  <a:pt x="334884" y="319821"/>
                  <a:pt x="337563" y="317142"/>
                  <a:pt x="337599" y="313823"/>
                </a:cubicBezTo>
                <a:lnTo>
                  <a:pt x="337599" y="38141"/>
                </a:lnTo>
                <a:cubicBezTo>
                  <a:pt x="337563" y="34822"/>
                  <a:pt x="334884" y="32143"/>
                  <a:pt x="331565" y="32107"/>
                </a:cubicBezTo>
                <a:lnTo>
                  <a:pt x="286312" y="32107"/>
                </a:lnTo>
                <a:lnTo>
                  <a:pt x="286312" y="53656"/>
                </a:lnTo>
                <a:lnTo>
                  <a:pt x="298093" y="53656"/>
                </a:lnTo>
                <a:cubicBezTo>
                  <a:pt x="309341" y="53692"/>
                  <a:pt x="318456" y="62807"/>
                  <a:pt x="318492" y="74056"/>
                </a:cubicBezTo>
                <a:lnTo>
                  <a:pt x="318492" y="97903"/>
                </a:lnTo>
                <a:cubicBezTo>
                  <a:pt x="318456" y="109152"/>
                  <a:pt x="309341" y="118267"/>
                  <a:pt x="298093" y="118303"/>
                </a:cubicBezTo>
                <a:lnTo>
                  <a:pt x="53872" y="118303"/>
                </a:lnTo>
                <a:cubicBezTo>
                  <a:pt x="42624" y="118267"/>
                  <a:pt x="33508" y="109152"/>
                  <a:pt x="33472" y="97903"/>
                </a:cubicBezTo>
                <a:lnTo>
                  <a:pt x="33472" y="74056"/>
                </a:lnTo>
                <a:cubicBezTo>
                  <a:pt x="33508" y="62807"/>
                  <a:pt x="42624" y="53692"/>
                  <a:pt x="53872" y="53656"/>
                </a:cubicBezTo>
                <a:lnTo>
                  <a:pt x="65652" y="53656"/>
                </a:lnTo>
                <a:lnTo>
                  <a:pt x="65652" y="32107"/>
                </a:lnTo>
                <a:close/>
                <a:moveTo>
                  <a:pt x="262609" y="14366"/>
                </a:moveTo>
                <a:cubicBezTo>
                  <a:pt x="257531" y="14409"/>
                  <a:pt x="253443" y="18553"/>
                  <a:pt x="253486" y="23632"/>
                </a:cubicBezTo>
                <a:lnTo>
                  <a:pt x="253486" y="62635"/>
                </a:lnTo>
                <a:cubicBezTo>
                  <a:pt x="253486" y="67713"/>
                  <a:pt x="257602" y="71829"/>
                  <a:pt x="262681" y="71829"/>
                </a:cubicBezTo>
                <a:cubicBezTo>
                  <a:pt x="267773" y="71829"/>
                  <a:pt x="271904" y="67728"/>
                  <a:pt x="271947" y="62635"/>
                </a:cubicBezTo>
                <a:lnTo>
                  <a:pt x="271947" y="23632"/>
                </a:lnTo>
                <a:cubicBezTo>
                  <a:pt x="271947" y="18517"/>
                  <a:pt x="267795" y="14366"/>
                  <a:pt x="262681" y="14366"/>
                </a:cubicBezTo>
                <a:cubicBezTo>
                  <a:pt x="262659" y="14366"/>
                  <a:pt x="262630" y="14366"/>
                  <a:pt x="262609" y="14366"/>
                </a:cubicBezTo>
                <a:close/>
                <a:moveTo>
                  <a:pt x="89284" y="14366"/>
                </a:moveTo>
                <a:cubicBezTo>
                  <a:pt x="84170" y="14366"/>
                  <a:pt x="80018" y="18517"/>
                  <a:pt x="80018" y="23632"/>
                </a:cubicBezTo>
                <a:lnTo>
                  <a:pt x="80018" y="62635"/>
                </a:lnTo>
                <a:cubicBezTo>
                  <a:pt x="80061" y="67728"/>
                  <a:pt x="84191" y="71829"/>
                  <a:pt x="89284" y="71829"/>
                </a:cubicBezTo>
                <a:cubicBezTo>
                  <a:pt x="94362" y="71829"/>
                  <a:pt x="98478" y="67713"/>
                  <a:pt x="98478" y="62635"/>
                </a:cubicBezTo>
                <a:lnTo>
                  <a:pt x="98478" y="23632"/>
                </a:lnTo>
                <a:cubicBezTo>
                  <a:pt x="98478" y="23610"/>
                  <a:pt x="98478" y="23581"/>
                  <a:pt x="98478" y="23560"/>
                </a:cubicBezTo>
                <a:cubicBezTo>
                  <a:pt x="98478" y="18481"/>
                  <a:pt x="94362" y="14366"/>
                  <a:pt x="89284" y="14366"/>
                </a:cubicBezTo>
                <a:close/>
                <a:moveTo>
                  <a:pt x="89284" y="0"/>
                </a:moveTo>
                <a:cubicBezTo>
                  <a:pt x="100030" y="28"/>
                  <a:pt x="109396" y="7326"/>
                  <a:pt x="112054" y="17741"/>
                </a:cubicBezTo>
                <a:lnTo>
                  <a:pt x="239911" y="17741"/>
                </a:lnTo>
                <a:cubicBezTo>
                  <a:pt x="242568" y="7326"/>
                  <a:pt x="251935" y="28"/>
                  <a:pt x="262681" y="0"/>
                </a:cubicBezTo>
                <a:cubicBezTo>
                  <a:pt x="273441" y="0"/>
                  <a:pt x="282822" y="7312"/>
                  <a:pt x="285451" y="17741"/>
                </a:cubicBezTo>
                <a:lnTo>
                  <a:pt x="331565" y="17741"/>
                </a:lnTo>
                <a:cubicBezTo>
                  <a:pt x="342814" y="17777"/>
                  <a:pt x="351929" y="26892"/>
                  <a:pt x="351965" y="38141"/>
                </a:cubicBezTo>
                <a:lnTo>
                  <a:pt x="351965" y="313823"/>
                </a:lnTo>
                <a:cubicBezTo>
                  <a:pt x="351965" y="325093"/>
                  <a:pt x="342828" y="334223"/>
                  <a:pt x="331565" y="334223"/>
                </a:cubicBezTo>
                <a:lnTo>
                  <a:pt x="20399" y="334223"/>
                </a:lnTo>
                <a:cubicBezTo>
                  <a:pt x="9129" y="334223"/>
                  <a:pt x="0" y="325086"/>
                  <a:pt x="0" y="313823"/>
                </a:cubicBezTo>
                <a:lnTo>
                  <a:pt x="0" y="38141"/>
                </a:lnTo>
                <a:cubicBezTo>
                  <a:pt x="36" y="26892"/>
                  <a:pt x="9151" y="17777"/>
                  <a:pt x="20399" y="17741"/>
                </a:cubicBezTo>
                <a:lnTo>
                  <a:pt x="66514" y="17741"/>
                </a:lnTo>
                <a:cubicBezTo>
                  <a:pt x="69143" y="7312"/>
                  <a:pt x="78524" y="0"/>
                  <a:pt x="89284" y="0"/>
                </a:cubicBezTo>
                <a:close/>
              </a:path>
            </a:pathLst>
          </a:custGeom>
          <a:noFill/>
          <a:ln w="12700" cap="flat">
            <a:solidFill>
              <a:schemeClr val="accent2"/>
            </a:solidFill>
            <a:prstDash val="solid"/>
            <a:miter/>
          </a:ln>
          <a:effectLst>
            <a:outerShdw blurRad="76200" dist="50800" dir="5400000" algn="t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FilmGrain trans="60000" grainSize="1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2927" y="-14266"/>
            <a:ext cx="11845555" cy="6858594"/>
          </a:xfrm>
          <a:prstGeom prst="rect">
            <a:avLst/>
          </a:prstGeom>
        </p:spPr>
      </p:pic>
      <p:sp>
        <p:nvSpPr>
          <p:cNvPr id="88" name="矩形 87"/>
          <p:cNvSpPr/>
          <p:nvPr/>
        </p:nvSpPr>
        <p:spPr>
          <a:xfrm>
            <a:off x="-1" y="-931"/>
            <a:ext cx="471805" cy="68589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85" name="组合 84"/>
          <p:cNvGrpSpPr/>
          <p:nvPr/>
        </p:nvGrpSpPr>
        <p:grpSpPr>
          <a:xfrm>
            <a:off x="-26894" y="0"/>
            <a:ext cx="498699" cy="6857999"/>
            <a:chOff x="-26894" y="1268"/>
            <a:chExt cx="498699" cy="6870702"/>
          </a:xfrm>
        </p:grpSpPr>
        <p:sp>
          <p:nvSpPr>
            <p:cNvPr id="86" name="矩形 85"/>
            <p:cNvSpPr/>
            <p:nvPr/>
          </p:nvSpPr>
          <p:spPr>
            <a:xfrm rot="16200000">
              <a:off x="-1695212" y="1671080"/>
              <a:ext cx="3836829" cy="497205"/>
            </a:xfrm>
            <a:prstGeom prst="rect">
              <a:avLst/>
            </a:prstGeom>
            <a:blipFill rotWithShape="1">
              <a:blip r:embed="rId8">
                <a:alphaModFix amt="5000"/>
              </a:blip>
              <a:srcRect/>
              <a:stretch>
                <a:fillRect t="-248532" r="-3058" b="1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7" name="矩形 86"/>
            <p:cNvSpPr/>
            <p:nvPr/>
          </p:nvSpPr>
          <p:spPr>
            <a:xfrm rot="16200000">
              <a:off x="-1295694" y="5105628"/>
              <a:ext cx="3035142" cy="497541"/>
            </a:xfrm>
            <a:prstGeom prst="rect">
              <a:avLst/>
            </a:prstGeom>
            <a:blipFill rotWithShape="1">
              <a:blip r:embed="rId8">
                <a:alphaModFix amt="5000"/>
              </a:blip>
              <a:srcRect/>
              <a:stretch>
                <a:fillRect l="-30279" t="-248063" r="-1" b="-231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09" name="组合 108"/>
          <p:cNvGrpSpPr/>
          <p:nvPr/>
        </p:nvGrpSpPr>
        <p:grpSpPr>
          <a:xfrm>
            <a:off x="3928110" y="1050290"/>
            <a:ext cx="2162810" cy="1410335"/>
            <a:chOff x="1970" y="3579"/>
            <a:chExt cx="3225" cy="2292"/>
          </a:xfrm>
        </p:grpSpPr>
        <p:sp>
          <p:nvSpPr>
            <p:cNvPr id="107" name="右箭头 106"/>
            <p:cNvSpPr/>
            <p:nvPr/>
          </p:nvSpPr>
          <p:spPr>
            <a:xfrm>
              <a:off x="1989" y="3581"/>
              <a:ext cx="3166" cy="2282"/>
            </a:xfrm>
            <a:prstGeom prst="rightArrow">
              <a:avLst>
                <a:gd name="adj1" fmla="val 73490"/>
                <a:gd name="adj2" fmla="val 72965"/>
              </a:avLst>
            </a:prstGeom>
            <a:solidFill>
              <a:schemeClr val="bg1"/>
            </a:solidFill>
            <a:ln w="50800" cap="rnd">
              <a:solidFill>
                <a:schemeClr val="bg1"/>
              </a:solidFill>
              <a:round/>
            </a:ln>
            <a:effectLst>
              <a:outerShdw blurRad="228600" dist="38100" dir="2700000" algn="tl" rotWithShape="0">
                <a:prstClr val="black">
                  <a:alpha val="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8" name="右箭头 107"/>
            <p:cNvSpPr/>
            <p:nvPr/>
          </p:nvSpPr>
          <p:spPr>
            <a:xfrm>
              <a:off x="1970" y="3579"/>
              <a:ext cx="3225" cy="2292"/>
            </a:xfrm>
            <a:prstGeom prst="rightArrow">
              <a:avLst>
                <a:gd name="adj1" fmla="val 73490"/>
                <a:gd name="adj2" fmla="val 74248"/>
              </a:avLst>
            </a:prstGeom>
            <a:pattFill prst="dkUpDiag">
              <a:fgClr>
                <a:schemeClr val="bg1"/>
              </a:fgClr>
              <a:bgClr>
                <a:srgbClr val="E8E8E8"/>
              </a:bgClr>
            </a:pattFill>
            <a:ln w="50800" cap="rnd">
              <a:noFill/>
              <a:round/>
            </a:ln>
            <a:effectLst>
              <a:innerShdw blurRad="165100" dist="38100" dir="13500000">
                <a:prstClr val="black">
                  <a:alpha val="8000"/>
                </a:prstClr>
              </a:innerShd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54" name="组合 153"/>
          <p:cNvGrpSpPr/>
          <p:nvPr/>
        </p:nvGrpSpPr>
        <p:grpSpPr>
          <a:xfrm>
            <a:off x="6396990" y="1064895"/>
            <a:ext cx="2162810" cy="1410335"/>
            <a:chOff x="1970" y="3579"/>
            <a:chExt cx="3225" cy="2292"/>
          </a:xfrm>
        </p:grpSpPr>
        <p:sp>
          <p:nvSpPr>
            <p:cNvPr id="155" name="右箭头 154"/>
            <p:cNvSpPr/>
            <p:nvPr/>
          </p:nvSpPr>
          <p:spPr>
            <a:xfrm>
              <a:off x="1989" y="3581"/>
              <a:ext cx="3166" cy="2282"/>
            </a:xfrm>
            <a:prstGeom prst="rightArrow">
              <a:avLst>
                <a:gd name="adj1" fmla="val 73490"/>
                <a:gd name="adj2" fmla="val 72965"/>
              </a:avLst>
            </a:prstGeom>
            <a:solidFill>
              <a:schemeClr val="bg1"/>
            </a:solidFill>
            <a:ln w="50800" cap="rnd">
              <a:solidFill>
                <a:schemeClr val="bg1"/>
              </a:solidFill>
              <a:round/>
            </a:ln>
            <a:effectLst>
              <a:outerShdw blurRad="228600" dist="38100" dir="2700000" algn="tl" rotWithShape="0">
                <a:prstClr val="black">
                  <a:alpha val="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6" name="右箭头 155"/>
            <p:cNvSpPr/>
            <p:nvPr/>
          </p:nvSpPr>
          <p:spPr>
            <a:xfrm>
              <a:off x="1970" y="3579"/>
              <a:ext cx="3225" cy="2292"/>
            </a:xfrm>
            <a:prstGeom prst="rightArrow">
              <a:avLst>
                <a:gd name="adj1" fmla="val 73490"/>
                <a:gd name="adj2" fmla="val 74248"/>
              </a:avLst>
            </a:prstGeom>
            <a:pattFill prst="dkUpDiag">
              <a:fgClr>
                <a:schemeClr val="bg1"/>
              </a:fgClr>
              <a:bgClr>
                <a:srgbClr val="E8E8E8"/>
              </a:bgClr>
            </a:pattFill>
            <a:ln w="50800" cap="rnd">
              <a:noFill/>
              <a:round/>
            </a:ln>
            <a:effectLst>
              <a:innerShdw blurRad="165100" dist="38100" dir="13500000">
                <a:prstClr val="black">
                  <a:alpha val="8000"/>
                </a:prstClr>
              </a:innerShd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57" name="组合 156"/>
          <p:cNvGrpSpPr/>
          <p:nvPr/>
        </p:nvGrpSpPr>
        <p:grpSpPr>
          <a:xfrm>
            <a:off x="8935720" y="1066165"/>
            <a:ext cx="2162810" cy="1410335"/>
            <a:chOff x="1970" y="3579"/>
            <a:chExt cx="3225" cy="2292"/>
          </a:xfrm>
        </p:grpSpPr>
        <p:sp>
          <p:nvSpPr>
            <p:cNvPr id="158" name="右箭头 157"/>
            <p:cNvSpPr/>
            <p:nvPr/>
          </p:nvSpPr>
          <p:spPr>
            <a:xfrm>
              <a:off x="1989" y="3581"/>
              <a:ext cx="3166" cy="2282"/>
            </a:xfrm>
            <a:prstGeom prst="rightArrow">
              <a:avLst>
                <a:gd name="adj1" fmla="val 73490"/>
                <a:gd name="adj2" fmla="val 72965"/>
              </a:avLst>
            </a:prstGeom>
            <a:solidFill>
              <a:schemeClr val="bg1"/>
            </a:solidFill>
            <a:ln w="50800" cap="rnd">
              <a:solidFill>
                <a:schemeClr val="bg1"/>
              </a:solidFill>
              <a:round/>
            </a:ln>
            <a:effectLst>
              <a:outerShdw blurRad="228600" dist="38100" dir="2700000" algn="tl" rotWithShape="0">
                <a:prstClr val="black">
                  <a:alpha val="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9" name="右箭头 158"/>
            <p:cNvSpPr/>
            <p:nvPr/>
          </p:nvSpPr>
          <p:spPr>
            <a:xfrm>
              <a:off x="1970" y="3579"/>
              <a:ext cx="3225" cy="2292"/>
            </a:xfrm>
            <a:prstGeom prst="rightArrow">
              <a:avLst>
                <a:gd name="adj1" fmla="val 73490"/>
                <a:gd name="adj2" fmla="val 74248"/>
              </a:avLst>
            </a:prstGeom>
            <a:pattFill prst="dkUpDiag">
              <a:fgClr>
                <a:schemeClr val="bg1"/>
              </a:fgClr>
              <a:bgClr>
                <a:srgbClr val="E8E8E8"/>
              </a:bgClr>
            </a:pattFill>
            <a:ln w="50800" cap="rnd">
              <a:noFill/>
              <a:round/>
            </a:ln>
            <a:effectLst>
              <a:innerShdw blurRad="165100" dist="38100" dir="13500000">
                <a:prstClr val="black">
                  <a:alpha val="8000"/>
                </a:prstClr>
              </a:innerShd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68" name="组合 167"/>
          <p:cNvGrpSpPr/>
          <p:nvPr/>
        </p:nvGrpSpPr>
        <p:grpSpPr>
          <a:xfrm>
            <a:off x="3921760" y="4334510"/>
            <a:ext cx="2162810" cy="1410335"/>
            <a:chOff x="1970" y="3579"/>
            <a:chExt cx="3225" cy="2292"/>
          </a:xfrm>
        </p:grpSpPr>
        <p:sp>
          <p:nvSpPr>
            <p:cNvPr id="169" name="右箭头 168"/>
            <p:cNvSpPr/>
            <p:nvPr/>
          </p:nvSpPr>
          <p:spPr>
            <a:xfrm>
              <a:off x="1989" y="3581"/>
              <a:ext cx="3166" cy="2282"/>
            </a:xfrm>
            <a:prstGeom prst="rightArrow">
              <a:avLst>
                <a:gd name="adj1" fmla="val 73490"/>
                <a:gd name="adj2" fmla="val 72965"/>
              </a:avLst>
            </a:prstGeom>
            <a:solidFill>
              <a:schemeClr val="bg1"/>
            </a:solidFill>
            <a:ln w="50800" cap="rnd">
              <a:solidFill>
                <a:schemeClr val="bg1"/>
              </a:solidFill>
              <a:round/>
            </a:ln>
            <a:effectLst>
              <a:outerShdw blurRad="228600" dist="38100" dir="2700000" algn="tl" rotWithShape="0">
                <a:prstClr val="black">
                  <a:alpha val="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0" name="右箭头 169"/>
            <p:cNvSpPr/>
            <p:nvPr/>
          </p:nvSpPr>
          <p:spPr>
            <a:xfrm>
              <a:off x="1970" y="3579"/>
              <a:ext cx="3225" cy="2292"/>
            </a:xfrm>
            <a:prstGeom prst="rightArrow">
              <a:avLst>
                <a:gd name="adj1" fmla="val 73490"/>
                <a:gd name="adj2" fmla="val 74248"/>
              </a:avLst>
            </a:prstGeom>
            <a:pattFill prst="dkUpDiag">
              <a:fgClr>
                <a:schemeClr val="bg1"/>
              </a:fgClr>
              <a:bgClr>
                <a:srgbClr val="E8E8E8"/>
              </a:bgClr>
            </a:pattFill>
            <a:ln w="50800" cap="rnd">
              <a:noFill/>
              <a:round/>
            </a:ln>
            <a:effectLst>
              <a:innerShdw blurRad="165100" dist="38100" dir="13500000">
                <a:prstClr val="black">
                  <a:alpha val="8000"/>
                </a:prstClr>
              </a:innerShd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72" name="文本框 171"/>
          <p:cNvSpPr txBox="1"/>
          <p:nvPr/>
        </p:nvSpPr>
        <p:spPr>
          <a:xfrm>
            <a:off x="3935095" y="1373505"/>
            <a:ext cx="46609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en-US" altLang="zh-CN" sz="4000" b="1" i="1" dirty="0">
                <a:solidFill>
                  <a:schemeClr val="accent3"/>
                </a:solidFill>
                <a:cs typeface="+mn-ea"/>
                <a:sym typeface="+mn-lt"/>
              </a:rPr>
              <a:t>1</a:t>
            </a:r>
          </a:p>
        </p:txBody>
      </p:sp>
      <p:sp>
        <p:nvSpPr>
          <p:cNvPr id="173" name="文本框 172"/>
          <p:cNvSpPr txBox="1"/>
          <p:nvPr/>
        </p:nvSpPr>
        <p:spPr>
          <a:xfrm>
            <a:off x="6804660" y="1521460"/>
            <a:ext cx="145986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charset="0"/>
            </a:pPr>
            <a:r>
              <a:rPr lang="zh-CN" altLang="en-US" sz="2000" b="1" dirty="0">
                <a:solidFill>
                  <a:schemeClr val="accent1"/>
                </a:solidFill>
                <a:cs typeface="+mn-ea"/>
                <a:sym typeface="+mn-lt"/>
              </a:rPr>
              <a:t>工作内容</a:t>
            </a:r>
          </a:p>
        </p:txBody>
      </p:sp>
      <p:sp>
        <p:nvSpPr>
          <p:cNvPr id="174" name="文本框 173"/>
          <p:cNvSpPr txBox="1"/>
          <p:nvPr/>
        </p:nvSpPr>
        <p:spPr>
          <a:xfrm>
            <a:off x="6417310" y="1392555"/>
            <a:ext cx="46609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spcBef>
                <a:spcPts val="0"/>
              </a:spcBef>
              <a:buClrTx/>
              <a:buSzTx/>
              <a:buFontTx/>
            </a:pPr>
            <a:r>
              <a:rPr lang="en-US" altLang="zh-CN" sz="4000" b="1" i="1" dirty="0">
                <a:solidFill>
                  <a:schemeClr val="accent3"/>
                </a:solidFill>
                <a:cs typeface="+mn-ea"/>
                <a:sym typeface="+mn-lt"/>
              </a:rPr>
              <a:t>2</a:t>
            </a:r>
          </a:p>
        </p:txBody>
      </p:sp>
      <p:sp>
        <p:nvSpPr>
          <p:cNvPr id="176" name="文本框 175"/>
          <p:cNvSpPr txBox="1"/>
          <p:nvPr/>
        </p:nvSpPr>
        <p:spPr>
          <a:xfrm>
            <a:off x="8890000" y="1392555"/>
            <a:ext cx="46609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spcBef>
                <a:spcPts val="0"/>
              </a:spcBef>
              <a:buClrTx/>
              <a:buSzTx/>
              <a:buFontTx/>
            </a:pPr>
            <a:r>
              <a:rPr lang="en-US" altLang="zh-CN" sz="4000" b="1" i="1" dirty="0">
                <a:solidFill>
                  <a:schemeClr val="accent3"/>
                </a:solidFill>
                <a:cs typeface="+mn-ea"/>
                <a:sym typeface="+mn-lt"/>
              </a:rPr>
              <a:t>3</a:t>
            </a:r>
          </a:p>
        </p:txBody>
      </p:sp>
      <p:sp>
        <p:nvSpPr>
          <p:cNvPr id="178" name="文本框 177"/>
          <p:cNvSpPr txBox="1"/>
          <p:nvPr/>
        </p:nvSpPr>
        <p:spPr>
          <a:xfrm>
            <a:off x="3916680" y="4685665"/>
            <a:ext cx="46609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spcBef>
                <a:spcPts val="0"/>
              </a:spcBef>
              <a:buClrTx/>
              <a:buSzTx/>
              <a:buFontTx/>
            </a:pPr>
            <a:r>
              <a:rPr lang="en-US" altLang="zh-CN" sz="4000" b="1" i="1" dirty="0">
                <a:solidFill>
                  <a:schemeClr val="accent3"/>
                </a:solidFill>
                <a:cs typeface="+mn-ea"/>
                <a:sym typeface="+mn-lt"/>
              </a:rPr>
              <a:t>7</a:t>
            </a:r>
          </a:p>
        </p:txBody>
      </p:sp>
      <p:sp>
        <p:nvSpPr>
          <p:cNvPr id="42" name="椭圆 41"/>
          <p:cNvSpPr/>
          <p:nvPr/>
        </p:nvSpPr>
        <p:spPr>
          <a:xfrm>
            <a:off x="1632585" y="2249805"/>
            <a:ext cx="1723390" cy="162369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270000" dist="2286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5" name="椭圆 184"/>
          <p:cNvSpPr/>
          <p:nvPr/>
        </p:nvSpPr>
        <p:spPr>
          <a:xfrm rot="16200000">
            <a:off x="1557020" y="2102485"/>
            <a:ext cx="1859280" cy="1829435"/>
          </a:xfrm>
          <a:prstGeom prst="ellipse">
            <a:avLst/>
          </a:prstGeom>
          <a:blipFill dpi="0" rotWithShape="1">
            <a:blip r:embed="rId8">
              <a:alphaModFix amt="20000"/>
            </a:blip>
            <a:srcRect/>
            <a:stretch>
              <a:fillRect/>
            </a:stretch>
          </a:blipFill>
          <a:ln w="6350">
            <a:solidFill>
              <a:schemeClr val="bg2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0" name="椭圆 179"/>
          <p:cNvSpPr/>
          <p:nvPr/>
        </p:nvSpPr>
        <p:spPr>
          <a:xfrm>
            <a:off x="1610995" y="2135505"/>
            <a:ext cx="1758950" cy="176276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3" name="椭圆 182"/>
          <p:cNvSpPr/>
          <p:nvPr/>
        </p:nvSpPr>
        <p:spPr>
          <a:xfrm>
            <a:off x="1721485" y="2259965"/>
            <a:ext cx="1560195" cy="1534160"/>
          </a:xfrm>
          <a:prstGeom prst="ellipse">
            <a:avLst/>
          </a:prstGeom>
          <a:noFill/>
          <a:ln w="25400" cap="rnd" cmpd="sng">
            <a:solidFill>
              <a:schemeClr val="bg1"/>
            </a:solidFill>
            <a:prstDash val="sysDot"/>
            <a:round/>
          </a:ln>
          <a:effectLst>
            <a:outerShdw blurRad="228600" dist="38100" dir="2700000" algn="tl" rotWithShape="0">
              <a:prstClr val="black">
                <a:alpha val="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7" name="文本框 186"/>
          <p:cNvSpPr txBox="1"/>
          <p:nvPr/>
        </p:nvSpPr>
        <p:spPr>
          <a:xfrm>
            <a:off x="9481820" y="6008370"/>
            <a:ext cx="1739265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None/>
            </a:pPr>
            <a:r>
              <a:rPr lang="en-US" altLang="zh-CN" sz="1600" dirty="0">
                <a:solidFill>
                  <a:srgbClr val="5A575B"/>
                </a:solidFill>
                <a:cs typeface="+mn-ea"/>
                <a:sym typeface="+mn-lt"/>
              </a:rPr>
              <a:t>——</a:t>
            </a:r>
            <a:r>
              <a:rPr lang="zh-CN" altLang="en-US" sz="1600" dirty="0">
                <a:solidFill>
                  <a:srgbClr val="5A575B"/>
                </a:solidFill>
                <a:cs typeface="+mn-ea"/>
                <a:sym typeface="+mn-lt"/>
              </a:rPr>
              <a:t>汇报人：</a:t>
            </a:r>
            <a:r>
              <a:rPr lang="en-US" altLang="zh-CN" sz="1600" dirty="0">
                <a:solidFill>
                  <a:srgbClr val="5A575B"/>
                </a:solidFill>
                <a:cs typeface="+mn-ea"/>
                <a:sym typeface="+mn-lt"/>
              </a:rPr>
              <a:t>xxx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968115" y="1854835"/>
            <a:ext cx="1435100" cy="302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None/>
            </a:pPr>
            <a:r>
              <a:rPr lang="en-US" altLang="zh-CN" sz="10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Introduce myself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439535" y="1863090"/>
            <a:ext cx="1769745" cy="302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None/>
              <a:defRPr sz="1000">
                <a:solidFill>
                  <a:schemeClr val="bg2">
                    <a:lumMod val="50000"/>
                  </a:schemeClr>
                </a:solidFill>
                <a:latin typeface="OPPOSans R" panose="00020600040101010101" charset="-122"/>
                <a:ea typeface="OPPOSans R" panose="00020600040101010101" charset="-122"/>
                <a:cs typeface="OPPOSans R" panose="00020600040101010101" charset="-122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The content of the work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9293860" y="1504315"/>
            <a:ext cx="149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charset="0"/>
            </a:pPr>
            <a:r>
              <a:rPr lang="zh-CN" altLang="en-US" sz="2000" b="1" dirty="0">
                <a:solidFill>
                  <a:schemeClr val="accent1"/>
                </a:solidFill>
                <a:cs typeface="+mn-ea"/>
                <a:sym typeface="+mn-lt"/>
              </a:rPr>
              <a:t>优秀成果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9020810" y="1849755"/>
            <a:ext cx="1229360" cy="302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None/>
              <a:defRPr sz="1000">
                <a:solidFill>
                  <a:schemeClr val="bg2">
                    <a:lumMod val="50000"/>
                  </a:schemeClr>
                </a:solidFill>
                <a:latin typeface="OPPOSans R" panose="00020600040101010101" charset="-122"/>
                <a:ea typeface="OPPOSans R" panose="00020600040101010101" charset="-122"/>
                <a:cs typeface="OPPOSans R" panose="00020600040101010101" charset="-122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Excellent results</a:t>
            </a:r>
          </a:p>
        </p:txBody>
      </p:sp>
      <p:grpSp>
        <p:nvGrpSpPr>
          <p:cNvPr id="43" name="组合 42"/>
          <p:cNvGrpSpPr/>
          <p:nvPr/>
        </p:nvGrpSpPr>
        <p:grpSpPr>
          <a:xfrm>
            <a:off x="3954780" y="2658110"/>
            <a:ext cx="2162810" cy="1410335"/>
            <a:chOff x="1970" y="3579"/>
            <a:chExt cx="3225" cy="2292"/>
          </a:xfrm>
        </p:grpSpPr>
        <p:sp>
          <p:nvSpPr>
            <p:cNvPr id="44" name="右箭头 43"/>
            <p:cNvSpPr/>
            <p:nvPr/>
          </p:nvSpPr>
          <p:spPr>
            <a:xfrm>
              <a:off x="1989" y="3581"/>
              <a:ext cx="3166" cy="2282"/>
            </a:xfrm>
            <a:prstGeom prst="rightArrow">
              <a:avLst>
                <a:gd name="adj1" fmla="val 73490"/>
                <a:gd name="adj2" fmla="val 72965"/>
              </a:avLst>
            </a:prstGeom>
            <a:solidFill>
              <a:schemeClr val="bg1"/>
            </a:solidFill>
            <a:ln w="50800" cap="rnd">
              <a:solidFill>
                <a:schemeClr val="bg1"/>
              </a:solidFill>
              <a:round/>
            </a:ln>
            <a:effectLst>
              <a:outerShdw blurRad="228600" dist="38100" dir="2700000" algn="tl" rotWithShape="0">
                <a:prstClr val="black">
                  <a:alpha val="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" name="右箭头 45"/>
            <p:cNvSpPr/>
            <p:nvPr/>
          </p:nvSpPr>
          <p:spPr>
            <a:xfrm>
              <a:off x="1970" y="3579"/>
              <a:ext cx="3225" cy="2292"/>
            </a:xfrm>
            <a:prstGeom prst="rightArrow">
              <a:avLst>
                <a:gd name="adj1" fmla="val 73490"/>
                <a:gd name="adj2" fmla="val 74248"/>
              </a:avLst>
            </a:prstGeom>
            <a:pattFill prst="dkUpDiag">
              <a:fgClr>
                <a:schemeClr val="bg1"/>
              </a:fgClr>
              <a:bgClr>
                <a:srgbClr val="E8E8E8"/>
              </a:bgClr>
            </a:pattFill>
            <a:ln w="50800" cap="rnd">
              <a:noFill/>
              <a:round/>
            </a:ln>
            <a:effectLst>
              <a:innerShdw blurRad="165100" dist="38100" dir="13500000">
                <a:prstClr val="black">
                  <a:alpha val="8000"/>
                </a:prstClr>
              </a:innerShd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6423660" y="2672715"/>
            <a:ext cx="2162810" cy="1410335"/>
            <a:chOff x="1970" y="3579"/>
            <a:chExt cx="3225" cy="2292"/>
          </a:xfrm>
        </p:grpSpPr>
        <p:sp>
          <p:nvSpPr>
            <p:cNvPr id="48" name="右箭头 47"/>
            <p:cNvSpPr/>
            <p:nvPr/>
          </p:nvSpPr>
          <p:spPr>
            <a:xfrm>
              <a:off x="1989" y="3581"/>
              <a:ext cx="3166" cy="2282"/>
            </a:xfrm>
            <a:prstGeom prst="rightArrow">
              <a:avLst>
                <a:gd name="adj1" fmla="val 73490"/>
                <a:gd name="adj2" fmla="val 72965"/>
              </a:avLst>
            </a:prstGeom>
            <a:solidFill>
              <a:schemeClr val="bg1"/>
            </a:solidFill>
            <a:ln w="50800" cap="rnd">
              <a:solidFill>
                <a:schemeClr val="bg1"/>
              </a:solidFill>
              <a:round/>
            </a:ln>
            <a:effectLst>
              <a:outerShdw blurRad="228600" dist="38100" dir="2700000" algn="tl" rotWithShape="0">
                <a:prstClr val="black">
                  <a:alpha val="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9" name="右箭头 48"/>
            <p:cNvSpPr/>
            <p:nvPr/>
          </p:nvSpPr>
          <p:spPr>
            <a:xfrm>
              <a:off x="1970" y="3579"/>
              <a:ext cx="3225" cy="2292"/>
            </a:xfrm>
            <a:prstGeom prst="rightArrow">
              <a:avLst>
                <a:gd name="adj1" fmla="val 73490"/>
                <a:gd name="adj2" fmla="val 74248"/>
              </a:avLst>
            </a:prstGeom>
            <a:pattFill prst="dkUpDiag">
              <a:fgClr>
                <a:schemeClr val="bg1"/>
              </a:fgClr>
              <a:bgClr>
                <a:srgbClr val="E8E8E8"/>
              </a:bgClr>
            </a:pattFill>
            <a:ln w="50800" cap="rnd">
              <a:noFill/>
              <a:round/>
            </a:ln>
            <a:effectLst>
              <a:innerShdw blurRad="165100" dist="38100" dir="13500000">
                <a:prstClr val="black">
                  <a:alpha val="8000"/>
                </a:prstClr>
              </a:innerShd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8962390" y="2673985"/>
            <a:ext cx="2162810" cy="1410335"/>
            <a:chOff x="1970" y="3579"/>
            <a:chExt cx="3225" cy="2292"/>
          </a:xfrm>
        </p:grpSpPr>
        <p:sp>
          <p:nvSpPr>
            <p:cNvPr id="51" name="右箭头 50"/>
            <p:cNvSpPr/>
            <p:nvPr/>
          </p:nvSpPr>
          <p:spPr>
            <a:xfrm>
              <a:off x="1989" y="3581"/>
              <a:ext cx="3166" cy="2282"/>
            </a:xfrm>
            <a:prstGeom prst="rightArrow">
              <a:avLst>
                <a:gd name="adj1" fmla="val 73490"/>
                <a:gd name="adj2" fmla="val 72965"/>
              </a:avLst>
            </a:prstGeom>
            <a:solidFill>
              <a:schemeClr val="bg1"/>
            </a:solidFill>
            <a:ln w="50800" cap="rnd">
              <a:solidFill>
                <a:schemeClr val="bg1"/>
              </a:solidFill>
              <a:round/>
            </a:ln>
            <a:effectLst>
              <a:outerShdw blurRad="228600" dist="38100" dir="2700000" algn="tl" rotWithShape="0">
                <a:prstClr val="black">
                  <a:alpha val="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2" name="右箭头 51"/>
            <p:cNvSpPr/>
            <p:nvPr/>
          </p:nvSpPr>
          <p:spPr>
            <a:xfrm>
              <a:off x="1970" y="3579"/>
              <a:ext cx="3225" cy="2292"/>
            </a:xfrm>
            <a:prstGeom prst="rightArrow">
              <a:avLst>
                <a:gd name="adj1" fmla="val 73490"/>
                <a:gd name="adj2" fmla="val 74248"/>
              </a:avLst>
            </a:prstGeom>
            <a:pattFill prst="dkUpDiag">
              <a:fgClr>
                <a:schemeClr val="bg1"/>
              </a:fgClr>
              <a:bgClr>
                <a:srgbClr val="E8E8E8"/>
              </a:bgClr>
            </a:pattFill>
            <a:ln w="50800" cap="rnd">
              <a:noFill/>
              <a:round/>
            </a:ln>
            <a:effectLst>
              <a:innerShdw blurRad="165100" dist="38100" dir="13500000">
                <a:prstClr val="black">
                  <a:alpha val="8000"/>
                </a:prstClr>
              </a:innerShd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55" name="文本框 54"/>
          <p:cNvSpPr txBox="1"/>
          <p:nvPr/>
        </p:nvSpPr>
        <p:spPr>
          <a:xfrm>
            <a:off x="3899535" y="3001645"/>
            <a:ext cx="46609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spcBef>
                <a:spcPts val="0"/>
              </a:spcBef>
              <a:buClrTx/>
              <a:buSzTx/>
              <a:buFontTx/>
            </a:pPr>
            <a:r>
              <a:rPr lang="en-US" altLang="zh-CN" sz="4000" b="1" i="1" dirty="0">
                <a:solidFill>
                  <a:schemeClr val="accent3"/>
                </a:solidFill>
                <a:cs typeface="+mn-ea"/>
                <a:sym typeface="+mn-lt"/>
              </a:rPr>
              <a:t>4</a:t>
            </a:r>
          </a:p>
        </p:txBody>
      </p:sp>
      <p:sp>
        <p:nvSpPr>
          <p:cNvPr id="58" name="文本框 57"/>
          <p:cNvSpPr txBox="1"/>
          <p:nvPr/>
        </p:nvSpPr>
        <p:spPr>
          <a:xfrm>
            <a:off x="8952865" y="3014980"/>
            <a:ext cx="46609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spcBef>
                <a:spcPts val="0"/>
              </a:spcBef>
              <a:buClrTx/>
              <a:buSzTx/>
              <a:buFontTx/>
            </a:pPr>
            <a:r>
              <a:rPr lang="en-US" altLang="zh-CN" sz="4000" b="1" i="1" dirty="0">
                <a:solidFill>
                  <a:schemeClr val="accent3"/>
                </a:solidFill>
                <a:cs typeface="+mn-ea"/>
                <a:sym typeface="+mn-lt"/>
              </a:rPr>
              <a:t>6</a:t>
            </a:r>
          </a:p>
        </p:txBody>
      </p:sp>
      <p:sp>
        <p:nvSpPr>
          <p:cNvPr id="57" name="文本框 56"/>
          <p:cNvSpPr txBox="1"/>
          <p:nvPr/>
        </p:nvSpPr>
        <p:spPr>
          <a:xfrm>
            <a:off x="6423660" y="2985770"/>
            <a:ext cx="46609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spcBef>
                <a:spcPts val="0"/>
              </a:spcBef>
              <a:buClrTx/>
              <a:buSzTx/>
              <a:buFontTx/>
            </a:pPr>
            <a:r>
              <a:rPr lang="en-US" altLang="zh-CN" sz="4000" b="1" i="1" dirty="0">
                <a:solidFill>
                  <a:schemeClr val="accent3"/>
                </a:solidFill>
                <a:cs typeface="+mn-ea"/>
                <a:sym typeface="+mn-lt"/>
              </a:rPr>
              <a:t>5</a:t>
            </a:r>
          </a:p>
        </p:txBody>
      </p:sp>
      <p:sp>
        <p:nvSpPr>
          <p:cNvPr id="9" name="椭圆 8"/>
          <p:cNvSpPr/>
          <p:nvPr/>
        </p:nvSpPr>
        <p:spPr>
          <a:xfrm>
            <a:off x="281305" y="407035"/>
            <a:ext cx="375285" cy="3898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281305" y="1035685"/>
            <a:ext cx="375285" cy="3898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281305" y="1645285"/>
            <a:ext cx="375285" cy="3898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281305" y="2273935"/>
            <a:ext cx="375285" cy="3898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281305" y="2921635"/>
            <a:ext cx="375285" cy="3898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281305" y="3531235"/>
            <a:ext cx="375285" cy="3898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281305" y="4140835"/>
            <a:ext cx="375285" cy="3898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4" name="椭圆 33"/>
          <p:cNvSpPr/>
          <p:nvPr/>
        </p:nvSpPr>
        <p:spPr>
          <a:xfrm>
            <a:off x="281305" y="5426710"/>
            <a:ext cx="375285" cy="3898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cs typeface="+mn-ea"/>
              <a:sym typeface="+mn-lt"/>
            </a:endParaRPr>
          </a:p>
        </p:txBody>
      </p:sp>
      <p:sp>
        <p:nvSpPr>
          <p:cNvPr id="36" name="椭圆 35"/>
          <p:cNvSpPr/>
          <p:nvPr/>
        </p:nvSpPr>
        <p:spPr>
          <a:xfrm>
            <a:off x="281305" y="6026785"/>
            <a:ext cx="375285" cy="3898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281305" y="4784090"/>
            <a:ext cx="375285" cy="3898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1" name="椭圆 40"/>
          <p:cNvSpPr/>
          <p:nvPr/>
        </p:nvSpPr>
        <p:spPr>
          <a:xfrm>
            <a:off x="311785" y="443230"/>
            <a:ext cx="309880" cy="322580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1270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EF0202"/>
              </a:solidFill>
              <a:cs typeface="+mn-ea"/>
              <a:sym typeface="+mn-lt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320040" y="1073150"/>
            <a:ext cx="309880" cy="32258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1270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316230" y="1684655"/>
            <a:ext cx="309880" cy="322580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1270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318770" y="2309495"/>
            <a:ext cx="309880" cy="322580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1270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315595" y="2955290"/>
            <a:ext cx="309880" cy="322580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1270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315595" y="3566795"/>
            <a:ext cx="309880" cy="322580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1270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314325" y="4178300"/>
            <a:ext cx="309880" cy="322580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1270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>
              <a:cs typeface="+mn-ea"/>
              <a:sym typeface="+mn-lt"/>
            </a:endParaRPr>
          </a:p>
        </p:txBody>
      </p:sp>
      <p:sp>
        <p:nvSpPr>
          <p:cNvPr id="54" name="椭圆 53"/>
          <p:cNvSpPr/>
          <p:nvPr/>
        </p:nvSpPr>
        <p:spPr>
          <a:xfrm>
            <a:off x="313690" y="4818380"/>
            <a:ext cx="309880" cy="322580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1270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>
              <a:cs typeface="+mn-ea"/>
              <a:sym typeface="+mn-lt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315595" y="5461635"/>
            <a:ext cx="309880" cy="322580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1270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313690" y="6063615"/>
            <a:ext cx="309880" cy="322580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1270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324168" y="1091248"/>
            <a:ext cx="290464" cy="307777"/>
          </a:xfrm>
          <a:prstGeom prst="rect">
            <a:avLst/>
          </a:prstGeom>
          <a:noFill/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0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324168" y="1707833"/>
            <a:ext cx="290464" cy="307777"/>
          </a:xfrm>
          <a:prstGeom prst="rect">
            <a:avLst/>
          </a:prstGeom>
          <a:noFill/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1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324168" y="2324418"/>
            <a:ext cx="290464" cy="307777"/>
          </a:xfrm>
          <a:prstGeom prst="rect">
            <a:avLst/>
          </a:prstGeom>
          <a:noFill/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2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324168" y="3586798"/>
            <a:ext cx="290464" cy="307777"/>
          </a:xfrm>
          <a:prstGeom prst="rect">
            <a:avLst/>
          </a:prstGeom>
          <a:noFill/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zh-CN" sz="1400">
                <a:solidFill>
                  <a:schemeClr val="bg1"/>
                </a:solidFill>
                <a:cs typeface="+mn-ea"/>
                <a:sym typeface="+mn-lt"/>
              </a:rPr>
              <a:t>4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324168" y="4202748"/>
            <a:ext cx="290464" cy="307777"/>
          </a:xfrm>
          <a:prstGeom prst="rect">
            <a:avLst/>
          </a:prstGeom>
          <a:noFill/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zh-CN" sz="1400">
                <a:solidFill>
                  <a:schemeClr val="bg1"/>
                </a:solidFill>
                <a:cs typeface="+mn-ea"/>
                <a:sym typeface="+mn-lt"/>
              </a:rPr>
              <a:t>5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324168" y="4839018"/>
            <a:ext cx="290464" cy="307777"/>
          </a:xfrm>
          <a:prstGeom prst="rect">
            <a:avLst/>
          </a:prstGeom>
          <a:noFill/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zh-CN" sz="1400">
                <a:solidFill>
                  <a:schemeClr val="bg1"/>
                </a:solidFill>
                <a:cs typeface="+mn-ea"/>
                <a:sym typeface="+mn-lt"/>
              </a:rPr>
              <a:t>6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324168" y="5487353"/>
            <a:ext cx="290464" cy="307777"/>
          </a:xfrm>
          <a:prstGeom prst="rect">
            <a:avLst/>
          </a:prstGeom>
          <a:noFill/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zh-CN" sz="1400">
                <a:solidFill>
                  <a:schemeClr val="bg1"/>
                </a:solidFill>
                <a:cs typeface="+mn-ea"/>
                <a:sym typeface="+mn-lt"/>
              </a:rPr>
              <a:t>7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324168" y="2970848"/>
            <a:ext cx="290464" cy="307777"/>
          </a:xfrm>
          <a:prstGeom prst="rect">
            <a:avLst/>
          </a:prstGeom>
          <a:noFill/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3</a:t>
            </a:r>
          </a:p>
        </p:txBody>
      </p:sp>
      <p:sp>
        <p:nvSpPr>
          <p:cNvPr id="110" name="椭圆 109"/>
          <p:cNvSpPr/>
          <p:nvPr>
            <p:custDataLst>
              <p:tags r:id="rId3"/>
            </p:custDataLst>
          </p:nvPr>
        </p:nvSpPr>
        <p:spPr>
          <a:xfrm rot="16200000">
            <a:off x="1613264" y="2140285"/>
            <a:ext cx="1762734" cy="1754724"/>
          </a:xfrm>
          <a:prstGeom prst="ellipse">
            <a:avLst/>
          </a:prstGeom>
          <a:blipFill dpi="0" rotWithShape="1">
            <a:blip r:embed="rId8">
              <a:alphaModFix amt="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4" name="文本框 103"/>
          <p:cNvSpPr txBox="1"/>
          <p:nvPr/>
        </p:nvSpPr>
        <p:spPr>
          <a:xfrm>
            <a:off x="1881505" y="2963545"/>
            <a:ext cx="1400175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None/>
            </a:pPr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Contents</a:t>
            </a:r>
          </a:p>
        </p:txBody>
      </p:sp>
      <p:sp>
        <p:nvSpPr>
          <p:cNvPr id="105" name="文本框 104"/>
          <p:cNvSpPr txBox="1"/>
          <p:nvPr/>
        </p:nvSpPr>
        <p:spPr>
          <a:xfrm>
            <a:off x="1960245" y="2315845"/>
            <a:ext cx="1320800" cy="8254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None/>
            </a:pPr>
            <a:r>
              <a:rPr lang="zh-CN" altLang="en-US" sz="3600" dirty="0">
                <a:solidFill>
                  <a:schemeClr val="bg1"/>
                </a:solidFill>
                <a:cs typeface="+mn-ea"/>
                <a:sym typeface="+mn-lt"/>
              </a:rPr>
              <a:t>目录</a:t>
            </a:r>
            <a:r>
              <a:rPr lang="en-US" altLang="zh-CN" sz="320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4223385" y="1502410"/>
            <a:ext cx="150431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None/>
            </a:pPr>
            <a:r>
              <a:rPr lang="zh-CN" altLang="en-US" sz="2000" b="1" dirty="0">
                <a:solidFill>
                  <a:schemeClr val="accent1"/>
                </a:solidFill>
                <a:cs typeface="+mn-ea"/>
                <a:sym typeface="+mn-lt"/>
              </a:rPr>
              <a:t>自我介绍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3987165" y="3475355"/>
            <a:ext cx="1416050" cy="302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None/>
              <a:defRPr sz="1000">
                <a:solidFill>
                  <a:schemeClr val="bg2">
                    <a:lumMod val="50000"/>
                  </a:schemeClr>
                </a:solidFill>
                <a:latin typeface="OPPOSans R" panose="00020600040101010101" charset="-122"/>
                <a:ea typeface="OPPOSans R" panose="00020600040101010101" charset="-122"/>
                <a:cs typeface="OPPOSans R" panose="00020600040101010101" charset="-122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Insufficient work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4236085" y="3135630"/>
            <a:ext cx="150431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charset="0"/>
            </a:pPr>
            <a:r>
              <a:rPr lang="zh-CN" altLang="en-US" sz="2000" b="1" dirty="0">
                <a:solidFill>
                  <a:schemeClr val="accent1"/>
                </a:solidFill>
                <a:cs typeface="+mn-ea"/>
                <a:sym typeface="+mn-lt"/>
              </a:rPr>
              <a:t>工作不足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6495415" y="3467735"/>
            <a:ext cx="1373505" cy="302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None/>
              <a:defRPr sz="1000">
                <a:solidFill>
                  <a:schemeClr val="bg2">
                    <a:lumMod val="50000"/>
                  </a:schemeClr>
                </a:solidFill>
                <a:latin typeface="OPPOSans R" panose="00020600040101010101" charset="-122"/>
                <a:ea typeface="OPPOSans R" panose="00020600040101010101" charset="-122"/>
                <a:cs typeface="OPPOSans R" panose="00020600040101010101" charset="-122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Plan and improve</a:t>
            </a:r>
          </a:p>
        </p:txBody>
      </p:sp>
      <p:sp>
        <p:nvSpPr>
          <p:cNvPr id="59" name="文本框 58"/>
          <p:cNvSpPr txBox="1"/>
          <p:nvPr/>
        </p:nvSpPr>
        <p:spPr>
          <a:xfrm>
            <a:off x="6813550" y="3128010"/>
            <a:ext cx="15043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charset="0"/>
            </a:pPr>
            <a:r>
              <a:rPr lang="zh-CN" altLang="en-US" sz="2000" b="1" dirty="0">
                <a:solidFill>
                  <a:schemeClr val="accent1"/>
                </a:solidFill>
                <a:cs typeface="+mn-ea"/>
                <a:sym typeface="+mn-lt"/>
              </a:rPr>
              <a:t>计划改进</a:t>
            </a:r>
          </a:p>
        </p:txBody>
      </p:sp>
      <p:sp>
        <p:nvSpPr>
          <p:cNvPr id="61" name="文本框 60"/>
          <p:cNvSpPr txBox="1"/>
          <p:nvPr/>
        </p:nvSpPr>
        <p:spPr>
          <a:xfrm>
            <a:off x="9035415" y="3493135"/>
            <a:ext cx="1757045" cy="294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None/>
              <a:defRPr sz="1000">
                <a:solidFill>
                  <a:schemeClr val="bg2">
                    <a:lumMod val="50000"/>
                  </a:schemeClr>
                </a:solidFill>
                <a:latin typeface="OPPOSans R" panose="00020600040101010101" charset="-122"/>
                <a:ea typeface="OPPOSans R" panose="00020600040101010101" charset="-122"/>
                <a:cs typeface="OPPOSans R" panose="00020600040101010101" charset="-122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The outlook for the future</a:t>
            </a:r>
          </a:p>
        </p:txBody>
      </p:sp>
      <p:sp>
        <p:nvSpPr>
          <p:cNvPr id="65" name="文本框 64"/>
          <p:cNvSpPr txBox="1"/>
          <p:nvPr/>
        </p:nvSpPr>
        <p:spPr>
          <a:xfrm>
            <a:off x="9302750" y="3153410"/>
            <a:ext cx="15043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charset="0"/>
            </a:pPr>
            <a:r>
              <a:rPr lang="zh-CN" altLang="en-US" sz="2000" b="1" dirty="0">
                <a:solidFill>
                  <a:schemeClr val="accent1"/>
                </a:solidFill>
                <a:cs typeface="+mn-ea"/>
                <a:sym typeface="+mn-lt"/>
              </a:rPr>
              <a:t>未来展望</a:t>
            </a:r>
          </a:p>
        </p:txBody>
      </p:sp>
      <p:sp>
        <p:nvSpPr>
          <p:cNvPr id="66" name="文本框 65"/>
          <p:cNvSpPr txBox="1"/>
          <p:nvPr/>
        </p:nvSpPr>
        <p:spPr>
          <a:xfrm>
            <a:off x="3968750" y="5191760"/>
            <a:ext cx="1708785" cy="302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None/>
              <a:defRPr sz="1000">
                <a:solidFill>
                  <a:schemeClr val="bg2">
                    <a:lumMod val="50000"/>
                  </a:schemeClr>
                </a:solidFill>
                <a:latin typeface="OPPOSans R" panose="00020600040101010101" charset="-122"/>
                <a:ea typeface="OPPOSans R" panose="00020600040101010101" charset="-122"/>
                <a:cs typeface="OPPOSans R" panose="00020600040101010101" charset="-122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Thanks and messages</a:t>
            </a:r>
          </a:p>
        </p:txBody>
      </p:sp>
      <p:sp>
        <p:nvSpPr>
          <p:cNvPr id="67" name="文本框 66"/>
          <p:cNvSpPr txBox="1"/>
          <p:nvPr/>
        </p:nvSpPr>
        <p:spPr>
          <a:xfrm>
            <a:off x="4261485" y="4813935"/>
            <a:ext cx="150431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charset="0"/>
            </a:pPr>
            <a:r>
              <a:rPr lang="zh-CN" altLang="en-US" sz="2000" b="1" dirty="0">
                <a:solidFill>
                  <a:schemeClr val="accent1"/>
                </a:solidFill>
                <a:cs typeface="+mn-ea"/>
                <a:sym typeface="+mn-lt"/>
              </a:rPr>
              <a:t>感谢致语</a:t>
            </a:r>
          </a:p>
        </p:txBody>
      </p:sp>
    </p:spTree>
    <p:custDataLst>
      <p:tags r:id="rId1"/>
    </p:custData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FilmGrain trans="60000" grainSize="1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6577" y="-931"/>
            <a:ext cx="11845555" cy="6858594"/>
          </a:xfrm>
          <a:prstGeom prst="rect">
            <a:avLst/>
          </a:prstGeom>
        </p:spPr>
      </p:pic>
      <p:sp>
        <p:nvSpPr>
          <p:cNvPr id="50" name="矩形 49"/>
          <p:cNvSpPr/>
          <p:nvPr/>
        </p:nvSpPr>
        <p:spPr>
          <a:xfrm>
            <a:off x="-1" y="-931"/>
            <a:ext cx="471805" cy="68589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cs typeface="+mn-ea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-224" y="0"/>
            <a:ext cx="498699" cy="6857999"/>
            <a:chOff x="-26894" y="1268"/>
            <a:chExt cx="498699" cy="6870702"/>
          </a:xfrm>
        </p:grpSpPr>
        <p:sp>
          <p:nvSpPr>
            <p:cNvPr id="6" name="矩形 5"/>
            <p:cNvSpPr/>
            <p:nvPr/>
          </p:nvSpPr>
          <p:spPr>
            <a:xfrm rot="16200000">
              <a:off x="-1695212" y="1671080"/>
              <a:ext cx="3836829" cy="497205"/>
            </a:xfrm>
            <a:prstGeom prst="rect">
              <a:avLst/>
            </a:prstGeom>
            <a:blipFill rotWithShape="1">
              <a:blip r:embed="rId7">
                <a:alphaModFix amt="5000"/>
              </a:blip>
              <a:srcRect/>
              <a:stretch>
                <a:fillRect t="-248532" r="-3058" b="1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cs typeface="+mn-ea"/>
                <a:sym typeface="+mn-lt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 rot="16200000">
              <a:off x="-1295694" y="5105628"/>
              <a:ext cx="3035142" cy="497541"/>
            </a:xfrm>
            <a:prstGeom prst="rect">
              <a:avLst/>
            </a:prstGeom>
            <a:blipFill rotWithShape="1">
              <a:blip r:embed="rId7">
                <a:alphaModFix amt="5000"/>
              </a:blip>
              <a:srcRect/>
              <a:stretch>
                <a:fillRect l="-30279" t="-248063" r="-1" b="-231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cs typeface="+mn-ea"/>
                <a:sym typeface="+mn-lt"/>
              </a:endParaRPr>
            </a:p>
          </p:txBody>
        </p:sp>
      </p:grpSp>
      <p:sp>
        <p:nvSpPr>
          <p:cNvPr id="51" name="任意多边形 50"/>
          <p:cNvSpPr/>
          <p:nvPr/>
        </p:nvSpPr>
        <p:spPr>
          <a:xfrm>
            <a:off x="7559676" y="-930"/>
            <a:ext cx="4840605" cy="6858931"/>
          </a:xfrm>
          <a:custGeom>
            <a:avLst/>
            <a:gdLst>
              <a:gd name="connsiteX0" fmla="*/ 1820905 w 4840605"/>
              <a:gd name="connsiteY0" fmla="*/ 0 h 6858931"/>
              <a:gd name="connsiteX1" fmla="*/ 4840605 w 4840605"/>
              <a:gd name="connsiteY1" fmla="*/ 0 h 6858931"/>
              <a:gd name="connsiteX2" fmla="*/ 4840605 w 4840605"/>
              <a:gd name="connsiteY2" fmla="*/ 6858931 h 6858931"/>
              <a:gd name="connsiteX3" fmla="*/ 1642521 w 4840605"/>
              <a:gd name="connsiteY3" fmla="*/ 6858931 h 6858931"/>
              <a:gd name="connsiteX4" fmla="*/ 1580594 w 4840605"/>
              <a:gd name="connsiteY4" fmla="*/ 6810800 h 6858931"/>
              <a:gd name="connsiteX5" fmla="*/ 0 w 4840605"/>
              <a:gd name="connsiteY5" fmla="*/ 3495971 h 6858931"/>
              <a:gd name="connsiteX6" fmla="*/ 1744674 w 4840605"/>
              <a:gd name="connsiteY6" fmla="*/ 53614 h 6858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40605" h="6858931">
                <a:moveTo>
                  <a:pt x="1820905" y="0"/>
                </a:moveTo>
                <a:lnTo>
                  <a:pt x="4840605" y="0"/>
                </a:lnTo>
                <a:lnTo>
                  <a:pt x="4840605" y="6858931"/>
                </a:lnTo>
                <a:lnTo>
                  <a:pt x="1642521" y="6858931"/>
                </a:lnTo>
                <a:lnTo>
                  <a:pt x="1580594" y="6810800"/>
                </a:lnTo>
                <a:cubicBezTo>
                  <a:pt x="615286" y="6022892"/>
                  <a:pt x="0" y="4830497"/>
                  <a:pt x="0" y="3495971"/>
                </a:cubicBezTo>
                <a:cubicBezTo>
                  <a:pt x="0" y="2087305"/>
                  <a:pt x="685550" y="837001"/>
                  <a:pt x="1744674" y="53614"/>
                </a:cubicBezTo>
                <a:close/>
              </a:path>
            </a:pathLst>
          </a:custGeom>
          <a:pattFill prst="pct5">
            <a:fgClr>
              <a:schemeClr val="bg1"/>
            </a:fgClr>
            <a:bgClr>
              <a:schemeClr val="accent1"/>
            </a:bgClr>
          </a:pattFill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b="1">
              <a:cs typeface="+mn-ea"/>
              <a:sym typeface="+mn-lt"/>
            </a:endParaRPr>
          </a:p>
        </p:txBody>
      </p:sp>
      <p:sp>
        <p:nvSpPr>
          <p:cNvPr id="52" name="任意多边形 51"/>
          <p:cNvSpPr/>
          <p:nvPr/>
        </p:nvSpPr>
        <p:spPr>
          <a:xfrm>
            <a:off x="10268585" y="2292344"/>
            <a:ext cx="2131695" cy="4565656"/>
          </a:xfrm>
          <a:custGeom>
            <a:avLst/>
            <a:gdLst>
              <a:gd name="connsiteX0" fmla="*/ 2131695 w 2131695"/>
              <a:gd name="connsiteY0" fmla="*/ 0 h 4565656"/>
              <a:gd name="connsiteX1" fmla="*/ 2131695 w 2131695"/>
              <a:gd name="connsiteY1" fmla="*/ 4565656 h 4565656"/>
              <a:gd name="connsiteX2" fmla="*/ 183391 w 2131695"/>
              <a:gd name="connsiteY2" fmla="*/ 4565656 h 4565656"/>
              <a:gd name="connsiteX3" fmla="*/ 156117 w 2131695"/>
              <a:gd name="connsiteY3" fmla="*/ 4486736 h 4565656"/>
              <a:gd name="connsiteX4" fmla="*/ 0 w 2131695"/>
              <a:gd name="connsiteY4" fmla="*/ 3393129 h 4565656"/>
              <a:gd name="connsiteX5" fmla="*/ 2120845 w 2131695"/>
              <a:gd name="connsiteY5" fmla="*/ 4531 h 4565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31695" h="4565656">
                <a:moveTo>
                  <a:pt x="2131695" y="0"/>
                </a:moveTo>
                <a:lnTo>
                  <a:pt x="2131695" y="4565656"/>
                </a:lnTo>
                <a:lnTo>
                  <a:pt x="183391" y="4565656"/>
                </a:lnTo>
                <a:lnTo>
                  <a:pt x="156117" y="4486736"/>
                </a:lnTo>
                <a:cubicBezTo>
                  <a:pt x="54657" y="4141266"/>
                  <a:pt x="0" y="3773957"/>
                  <a:pt x="0" y="3393129"/>
                </a:cubicBezTo>
                <a:cubicBezTo>
                  <a:pt x="0" y="1869816"/>
                  <a:pt x="874513" y="562821"/>
                  <a:pt x="2120845" y="453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b="1">
              <a:cs typeface="+mn-ea"/>
              <a:sym typeface="+mn-lt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281305" y="407035"/>
            <a:ext cx="375285" cy="3898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cs typeface="+mn-ea"/>
              <a:sym typeface="+mn-lt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281305" y="1035685"/>
            <a:ext cx="375285" cy="3898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cs typeface="+mn-ea"/>
              <a:sym typeface="+mn-lt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281305" y="1645285"/>
            <a:ext cx="375285" cy="3898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cs typeface="+mn-ea"/>
              <a:sym typeface="+mn-lt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281305" y="2273935"/>
            <a:ext cx="375285" cy="3898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cs typeface="+mn-ea"/>
              <a:sym typeface="+mn-lt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281305" y="2921635"/>
            <a:ext cx="375285" cy="3898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cs typeface="+mn-ea"/>
              <a:sym typeface="+mn-lt"/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281305" y="3531235"/>
            <a:ext cx="375285" cy="3898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cs typeface="+mn-ea"/>
              <a:sym typeface="+mn-lt"/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281305" y="4140835"/>
            <a:ext cx="375285" cy="3898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cs typeface="+mn-ea"/>
              <a:sym typeface="+mn-lt"/>
            </a:endParaRPr>
          </a:p>
        </p:txBody>
      </p:sp>
      <p:sp>
        <p:nvSpPr>
          <p:cNvPr id="34" name="椭圆 33"/>
          <p:cNvSpPr/>
          <p:nvPr/>
        </p:nvSpPr>
        <p:spPr>
          <a:xfrm>
            <a:off x="281305" y="5426710"/>
            <a:ext cx="375285" cy="3898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>
              <a:cs typeface="+mn-ea"/>
              <a:sym typeface="+mn-lt"/>
            </a:endParaRPr>
          </a:p>
        </p:txBody>
      </p:sp>
      <p:sp>
        <p:nvSpPr>
          <p:cNvPr id="36" name="椭圆 35"/>
          <p:cNvSpPr/>
          <p:nvPr/>
        </p:nvSpPr>
        <p:spPr>
          <a:xfrm>
            <a:off x="281305" y="6026785"/>
            <a:ext cx="375285" cy="3898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cs typeface="+mn-ea"/>
              <a:sym typeface="+mn-lt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281305" y="4784090"/>
            <a:ext cx="375285" cy="3898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cs typeface="+mn-ea"/>
              <a:sym typeface="+mn-lt"/>
            </a:endParaRPr>
          </a:p>
        </p:txBody>
      </p:sp>
      <p:sp>
        <p:nvSpPr>
          <p:cNvPr id="41" name="椭圆 40"/>
          <p:cNvSpPr/>
          <p:nvPr/>
        </p:nvSpPr>
        <p:spPr>
          <a:xfrm>
            <a:off x="311785" y="443230"/>
            <a:ext cx="309880" cy="322580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1270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solidFill>
                <a:srgbClr val="EF0202"/>
              </a:solidFill>
              <a:cs typeface="+mn-ea"/>
              <a:sym typeface="+mn-lt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320040" y="1073150"/>
            <a:ext cx="309880" cy="322580"/>
          </a:xfrm>
          <a:prstGeom prst="ellipse">
            <a:avLst/>
          </a:prstGeom>
          <a:solidFill>
            <a:srgbClr val="E5E5E5"/>
          </a:solidFill>
          <a:ln>
            <a:noFill/>
          </a:ln>
          <a:effectLst>
            <a:outerShdw blurRad="1270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cs typeface="+mn-ea"/>
              <a:sym typeface="+mn-lt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316230" y="1684655"/>
            <a:ext cx="309880" cy="322580"/>
          </a:xfrm>
          <a:prstGeom prst="ellipse">
            <a:avLst/>
          </a:prstGeom>
          <a:solidFill>
            <a:srgbClr val="E3E3E3"/>
          </a:solidFill>
          <a:ln>
            <a:noFill/>
          </a:ln>
          <a:effectLst>
            <a:outerShdw blurRad="1270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cs typeface="+mn-ea"/>
              <a:sym typeface="+mn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318770" y="2309495"/>
            <a:ext cx="309880" cy="322580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1270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cs typeface="+mn-ea"/>
              <a:sym typeface="+mn-lt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315595" y="2955290"/>
            <a:ext cx="309880" cy="322580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1270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cs typeface="+mn-ea"/>
              <a:sym typeface="+mn-lt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315595" y="3566795"/>
            <a:ext cx="309880" cy="322580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1270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cs typeface="+mn-ea"/>
              <a:sym typeface="+mn-lt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314325" y="4178300"/>
            <a:ext cx="309880" cy="32258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1270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b="1">
              <a:cs typeface="+mn-ea"/>
              <a:sym typeface="+mn-lt"/>
            </a:endParaRPr>
          </a:p>
        </p:txBody>
      </p:sp>
      <p:sp>
        <p:nvSpPr>
          <p:cNvPr id="54" name="椭圆 53"/>
          <p:cNvSpPr/>
          <p:nvPr/>
        </p:nvSpPr>
        <p:spPr>
          <a:xfrm>
            <a:off x="313690" y="4818380"/>
            <a:ext cx="309880" cy="322580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1270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b="1">
              <a:cs typeface="+mn-ea"/>
              <a:sym typeface="+mn-lt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315595" y="5461635"/>
            <a:ext cx="309880" cy="322580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1270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cs typeface="+mn-ea"/>
              <a:sym typeface="+mn-lt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313690" y="6063615"/>
            <a:ext cx="309880" cy="322580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1270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b="1"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324168" y="1091248"/>
            <a:ext cx="290464" cy="307777"/>
          </a:xfrm>
          <a:prstGeom prst="rect">
            <a:avLst/>
          </a:prstGeom>
          <a:noFill/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zh-CN" sz="1400" b="1" dirty="0">
                <a:solidFill>
                  <a:schemeClr val="bg1"/>
                </a:solidFill>
                <a:cs typeface="+mn-ea"/>
                <a:sym typeface="+mn-lt"/>
              </a:rPr>
              <a:t>0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349568" y="1707833"/>
            <a:ext cx="290464" cy="307777"/>
          </a:xfrm>
          <a:prstGeom prst="rect">
            <a:avLst/>
          </a:prstGeom>
          <a:noFill/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zh-CN" sz="1400" b="1" dirty="0">
                <a:solidFill>
                  <a:schemeClr val="bg1"/>
                </a:solidFill>
                <a:cs typeface="+mn-ea"/>
                <a:sym typeface="+mn-lt"/>
              </a:rPr>
              <a:t>1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324168" y="2324418"/>
            <a:ext cx="290464" cy="307777"/>
          </a:xfrm>
          <a:prstGeom prst="rect">
            <a:avLst/>
          </a:prstGeom>
          <a:noFill/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zh-CN" sz="1400" b="1" dirty="0">
                <a:solidFill>
                  <a:schemeClr val="bg1"/>
                </a:solidFill>
                <a:cs typeface="+mn-ea"/>
                <a:sym typeface="+mn-lt"/>
              </a:rPr>
              <a:t>2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324168" y="3586798"/>
            <a:ext cx="290464" cy="307777"/>
          </a:xfrm>
          <a:prstGeom prst="rect">
            <a:avLst/>
          </a:prstGeom>
          <a:noFill/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zh-CN" sz="1400" b="1">
                <a:solidFill>
                  <a:schemeClr val="bg1"/>
                </a:solidFill>
                <a:cs typeface="+mn-ea"/>
                <a:sym typeface="+mn-lt"/>
              </a:rPr>
              <a:t>4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324168" y="4202748"/>
            <a:ext cx="290464" cy="307777"/>
          </a:xfrm>
          <a:prstGeom prst="rect">
            <a:avLst/>
          </a:prstGeom>
          <a:noFill/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zh-CN" sz="1400" b="1">
                <a:solidFill>
                  <a:schemeClr val="bg1"/>
                </a:solidFill>
                <a:cs typeface="+mn-ea"/>
                <a:sym typeface="+mn-lt"/>
              </a:rPr>
              <a:t>5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324168" y="4839018"/>
            <a:ext cx="290464" cy="307777"/>
          </a:xfrm>
          <a:prstGeom prst="rect">
            <a:avLst/>
          </a:prstGeom>
          <a:noFill/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zh-CN" sz="1400" b="1">
                <a:solidFill>
                  <a:schemeClr val="bg1"/>
                </a:solidFill>
                <a:cs typeface="+mn-ea"/>
                <a:sym typeface="+mn-lt"/>
              </a:rPr>
              <a:t>6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324168" y="5487353"/>
            <a:ext cx="290464" cy="307777"/>
          </a:xfrm>
          <a:prstGeom prst="rect">
            <a:avLst/>
          </a:prstGeom>
          <a:noFill/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zh-CN" sz="1400" b="1">
                <a:solidFill>
                  <a:schemeClr val="bg1"/>
                </a:solidFill>
                <a:cs typeface="+mn-ea"/>
                <a:sym typeface="+mn-lt"/>
              </a:rPr>
              <a:t>7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324168" y="2970848"/>
            <a:ext cx="290464" cy="307777"/>
          </a:xfrm>
          <a:prstGeom prst="rect">
            <a:avLst/>
          </a:prstGeom>
          <a:noFill/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zh-CN" sz="1400" b="1" dirty="0">
                <a:solidFill>
                  <a:schemeClr val="bg1"/>
                </a:solidFill>
                <a:cs typeface="+mn-ea"/>
                <a:sym typeface="+mn-lt"/>
              </a:rPr>
              <a:t>3</a:t>
            </a:r>
          </a:p>
        </p:txBody>
      </p:sp>
      <p:sp>
        <p:nvSpPr>
          <p:cNvPr id="62" name="文本框 61"/>
          <p:cNvSpPr txBox="1"/>
          <p:nvPr/>
        </p:nvSpPr>
        <p:spPr>
          <a:xfrm>
            <a:off x="2606675" y="3641725"/>
            <a:ext cx="2143125" cy="470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None/>
            </a:pPr>
            <a:r>
              <a:rPr lang="en-US" altLang="zh-CN" b="1" dirty="0">
                <a:solidFill>
                  <a:schemeClr val="accent1"/>
                </a:solidFill>
                <a:cs typeface="+mn-ea"/>
                <a:sym typeface="+mn-lt"/>
              </a:rPr>
              <a:t>Plan and improve</a:t>
            </a:r>
          </a:p>
        </p:txBody>
      </p:sp>
      <p:sp>
        <p:nvSpPr>
          <p:cNvPr id="83" name="文本框 82"/>
          <p:cNvSpPr txBox="1"/>
          <p:nvPr/>
        </p:nvSpPr>
        <p:spPr>
          <a:xfrm>
            <a:off x="1651635" y="949325"/>
            <a:ext cx="6474460" cy="785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zh-CN" altLang="en-US" sz="4400" b="1" dirty="0">
                <a:solidFill>
                  <a:schemeClr val="accent1"/>
                </a:solidFill>
                <a:cs typeface="+mn-ea"/>
                <a:sym typeface="+mn-lt"/>
              </a:rPr>
              <a:t>20XX年学年总结</a:t>
            </a:r>
          </a:p>
        </p:txBody>
      </p:sp>
      <p:sp>
        <p:nvSpPr>
          <p:cNvPr id="84" name="椭圆 83"/>
          <p:cNvSpPr/>
          <p:nvPr/>
        </p:nvSpPr>
        <p:spPr>
          <a:xfrm>
            <a:off x="6420099" y="2671648"/>
            <a:ext cx="2220151" cy="202946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0" dist="2286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cs typeface="+mn-ea"/>
              <a:sym typeface="+mn-lt"/>
            </a:endParaRPr>
          </a:p>
        </p:txBody>
      </p:sp>
      <p:sp>
        <p:nvSpPr>
          <p:cNvPr id="85" name="椭圆 84"/>
          <p:cNvSpPr/>
          <p:nvPr/>
        </p:nvSpPr>
        <p:spPr>
          <a:xfrm>
            <a:off x="6316354" y="2326525"/>
            <a:ext cx="2399035" cy="2393315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cs typeface="+mn-ea"/>
              <a:sym typeface="+mn-lt"/>
            </a:endParaRPr>
          </a:p>
        </p:txBody>
      </p:sp>
      <p:sp>
        <p:nvSpPr>
          <p:cNvPr id="86" name="椭圆 85"/>
          <p:cNvSpPr/>
          <p:nvPr/>
        </p:nvSpPr>
        <p:spPr>
          <a:xfrm rot="16200000">
            <a:off x="6314440" y="2329815"/>
            <a:ext cx="2362835" cy="2357120"/>
          </a:xfrm>
          <a:prstGeom prst="ellipse">
            <a:avLst/>
          </a:prstGeom>
          <a:blipFill dpi="0" rotWithShape="1">
            <a:blip r:embed="rId7">
              <a:alphaModFix amt="24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88" name="文本框 87"/>
          <p:cNvSpPr txBox="1"/>
          <p:nvPr/>
        </p:nvSpPr>
        <p:spPr>
          <a:xfrm>
            <a:off x="6591935" y="4055745"/>
            <a:ext cx="18902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600">
                <a:solidFill>
                  <a:schemeClr val="accent1"/>
                </a:solidFill>
                <a:latin typeface="+mn-ea"/>
              </a:defRPr>
            </a:lvl1pPr>
          </a:lstStyle>
          <a:p>
            <a:r>
              <a:rPr lang="en-US" altLang="zh-CN" b="1" dirty="0">
                <a:latin typeface="+mn-lt"/>
                <a:cs typeface="+mn-ea"/>
                <a:sym typeface="+mn-lt"/>
              </a:rPr>
              <a:t>——</a:t>
            </a:r>
            <a:r>
              <a:rPr lang="zh-CN" altLang="en-US" b="1" dirty="0">
                <a:latin typeface="+mn-lt"/>
                <a:cs typeface="+mn-ea"/>
                <a:sym typeface="+mn-lt"/>
              </a:rPr>
              <a:t>计划改进</a:t>
            </a:r>
            <a:r>
              <a:rPr lang="en-US" altLang="zh-CN" b="1" dirty="0">
                <a:latin typeface="+mn-lt"/>
                <a:cs typeface="+mn-ea"/>
                <a:sym typeface="+mn-lt"/>
              </a:rPr>
              <a:t>——</a:t>
            </a:r>
          </a:p>
        </p:txBody>
      </p:sp>
      <p:sp>
        <p:nvSpPr>
          <p:cNvPr id="90" name="文本框 89"/>
          <p:cNvSpPr txBox="1"/>
          <p:nvPr/>
        </p:nvSpPr>
        <p:spPr>
          <a:xfrm>
            <a:off x="6815455" y="2487295"/>
            <a:ext cx="1402080" cy="1568450"/>
          </a:xfrm>
          <a:prstGeom prst="rect">
            <a:avLst/>
          </a:prstGeom>
          <a:noFill/>
          <a:effectLst>
            <a:outerShdw blurRad="228600" dist="101600" dir="2700000" algn="tl" rotWithShape="0">
              <a:prstClr val="black">
                <a:alpha val="16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zh-CN" altLang="en-US" sz="9600" b="1">
                <a:solidFill>
                  <a:schemeClr val="accent1"/>
                </a:solidFill>
                <a:cs typeface="+mn-ea"/>
                <a:sym typeface="+mn-lt"/>
              </a:rPr>
              <a:t>伍</a:t>
            </a:r>
          </a:p>
        </p:txBody>
      </p:sp>
      <p:sp>
        <p:nvSpPr>
          <p:cNvPr id="91" name="文本框 90"/>
          <p:cNvSpPr txBox="1"/>
          <p:nvPr/>
        </p:nvSpPr>
        <p:spPr>
          <a:xfrm>
            <a:off x="1722120" y="3103245"/>
            <a:ext cx="40254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3600" b="1">
                <a:solidFill>
                  <a:schemeClr val="accent1"/>
                </a:solidFill>
                <a:cs typeface="+mn-ea"/>
                <a:sym typeface="+mn-lt"/>
              </a:rPr>
              <a:t>——</a:t>
            </a:r>
            <a:r>
              <a:rPr lang="zh-CN" altLang="en-US" sz="3600" b="1" dirty="0">
                <a:solidFill>
                  <a:schemeClr val="accent1"/>
                </a:solidFill>
                <a:cs typeface="+mn-ea"/>
                <a:sym typeface="+mn-lt"/>
              </a:rPr>
              <a:t>计划改进</a:t>
            </a:r>
            <a:r>
              <a:rPr lang="en-US" altLang="zh-CN" sz="3600" b="1">
                <a:solidFill>
                  <a:schemeClr val="accent1"/>
                </a:solidFill>
                <a:cs typeface="+mn-ea"/>
                <a:sym typeface="+mn-lt"/>
              </a:rPr>
              <a:t>——</a:t>
            </a:r>
          </a:p>
        </p:txBody>
      </p:sp>
    </p:spTree>
    <p:custDataLst>
      <p:tags r:id="rId1"/>
    </p:custData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图片 3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FilmGrain trans="60000" grainSize="1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1657" y="-931"/>
            <a:ext cx="11845555" cy="6858594"/>
          </a:xfrm>
          <a:prstGeom prst="rect">
            <a:avLst/>
          </a:prstGeom>
        </p:spPr>
      </p:pic>
      <p:sp>
        <p:nvSpPr>
          <p:cNvPr id="38" name="圆角矩形 37"/>
          <p:cNvSpPr/>
          <p:nvPr/>
        </p:nvSpPr>
        <p:spPr>
          <a:xfrm>
            <a:off x="281305" y="1750060"/>
            <a:ext cx="10818495" cy="612775"/>
          </a:xfrm>
          <a:prstGeom prst="roundRect">
            <a:avLst/>
          </a:prstGeom>
          <a:pattFill prst="dkUpDiag">
            <a:fgClr>
              <a:schemeClr val="bg1"/>
            </a:fgClr>
            <a:bgClr>
              <a:srgbClr val="F2F3F2"/>
            </a:bgClr>
          </a:pattFill>
          <a:ln w="0" cmpd="sng">
            <a:solidFill>
              <a:schemeClr val="bg2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63" name="组合 62"/>
          <p:cNvGrpSpPr/>
          <p:nvPr/>
        </p:nvGrpSpPr>
        <p:grpSpPr>
          <a:xfrm>
            <a:off x="-26894" y="0"/>
            <a:ext cx="498699" cy="6857999"/>
            <a:chOff x="-26894" y="1268"/>
            <a:chExt cx="498699" cy="6870702"/>
          </a:xfrm>
        </p:grpSpPr>
        <p:sp>
          <p:nvSpPr>
            <p:cNvPr id="65" name="矩形 64"/>
            <p:cNvSpPr/>
            <p:nvPr/>
          </p:nvSpPr>
          <p:spPr>
            <a:xfrm rot="16200000">
              <a:off x="-1695212" y="1671080"/>
              <a:ext cx="3836829" cy="497205"/>
            </a:xfrm>
            <a:prstGeom prst="rect">
              <a:avLst/>
            </a:prstGeom>
            <a:blipFill rotWithShape="1">
              <a:blip r:embed="rId6">
                <a:alphaModFix amt="5000"/>
              </a:blip>
              <a:srcRect/>
              <a:stretch>
                <a:fillRect t="-248532" r="-3058" b="1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6" name="矩形 65"/>
            <p:cNvSpPr/>
            <p:nvPr/>
          </p:nvSpPr>
          <p:spPr>
            <a:xfrm rot="16200000">
              <a:off x="-1295694" y="5105628"/>
              <a:ext cx="3035142" cy="497541"/>
            </a:xfrm>
            <a:prstGeom prst="rect">
              <a:avLst/>
            </a:prstGeom>
            <a:blipFill rotWithShape="1">
              <a:blip r:embed="rId6">
                <a:alphaModFix amt="5000"/>
              </a:blip>
              <a:srcRect/>
              <a:stretch>
                <a:fillRect l="-30279" t="-248063" r="-1" b="-231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67" name="矩形 66"/>
          <p:cNvSpPr/>
          <p:nvPr/>
        </p:nvSpPr>
        <p:spPr>
          <a:xfrm>
            <a:off x="-1" y="-931"/>
            <a:ext cx="471805" cy="68589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4" name="矩形 123"/>
          <p:cNvSpPr/>
          <p:nvPr/>
        </p:nvSpPr>
        <p:spPr>
          <a:xfrm>
            <a:off x="9019540" y="3297555"/>
            <a:ext cx="2159000" cy="2839085"/>
          </a:xfrm>
          <a:prstGeom prst="rect">
            <a:avLst/>
          </a:prstGeom>
          <a:solidFill>
            <a:schemeClr val="bg1"/>
          </a:solidFill>
          <a:ln w="127000">
            <a:solidFill>
              <a:schemeClr val="bg1"/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0" name="矩形 119"/>
          <p:cNvSpPr/>
          <p:nvPr/>
        </p:nvSpPr>
        <p:spPr>
          <a:xfrm>
            <a:off x="9044940" y="3328035"/>
            <a:ext cx="2095500" cy="2786380"/>
          </a:xfrm>
          <a:prstGeom prst="rect">
            <a:avLst/>
          </a:prstGeom>
          <a:solidFill>
            <a:schemeClr val="accent1"/>
          </a:solidFill>
          <a:ln w="127000">
            <a:solidFill>
              <a:schemeClr val="accent1"/>
            </a:solidFill>
            <a:round/>
          </a:ln>
          <a:effectLst>
            <a:outerShdw blurRad="406400" dist="2286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7" name="任意多边形 36"/>
          <p:cNvSpPr/>
          <p:nvPr/>
        </p:nvSpPr>
        <p:spPr>
          <a:xfrm rot="16200000">
            <a:off x="8646160" y="3595370"/>
            <a:ext cx="2924810" cy="2254250"/>
          </a:xfrm>
          <a:custGeom>
            <a:avLst/>
            <a:gdLst>
              <a:gd name="connsiteX0" fmla="*/ 23 w 4857"/>
              <a:gd name="connsiteY0" fmla="*/ 353 h 3164"/>
              <a:gd name="connsiteX1" fmla="*/ 241 w 4857"/>
              <a:gd name="connsiteY1" fmla="*/ 0 h 3164"/>
              <a:gd name="connsiteX2" fmla="*/ 4601 w 4857"/>
              <a:gd name="connsiteY2" fmla="*/ 0 h 3164"/>
              <a:gd name="connsiteX3" fmla="*/ 4856 w 4857"/>
              <a:gd name="connsiteY3" fmla="*/ 323 h 3164"/>
              <a:gd name="connsiteX4" fmla="*/ 4841 w 4857"/>
              <a:gd name="connsiteY4" fmla="*/ 2955 h 3164"/>
              <a:gd name="connsiteX5" fmla="*/ 4579 w 4857"/>
              <a:gd name="connsiteY5" fmla="*/ 3150 h 3164"/>
              <a:gd name="connsiteX6" fmla="*/ 225 w 4857"/>
              <a:gd name="connsiteY6" fmla="*/ 3150 h 3164"/>
              <a:gd name="connsiteX7" fmla="*/ 8 w 4857"/>
              <a:gd name="connsiteY7" fmla="*/ 2805 h 3164"/>
              <a:gd name="connsiteX8" fmla="*/ 23 w 4857"/>
              <a:gd name="connsiteY8" fmla="*/ 353 h 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58" h="3165">
                <a:moveTo>
                  <a:pt x="23" y="353"/>
                </a:moveTo>
                <a:cubicBezTo>
                  <a:pt x="23" y="63"/>
                  <a:pt x="-49" y="0"/>
                  <a:pt x="241" y="0"/>
                </a:cubicBezTo>
                <a:lnTo>
                  <a:pt x="4601" y="0"/>
                </a:lnTo>
                <a:cubicBezTo>
                  <a:pt x="4891" y="0"/>
                  <a:pt x="4856" y="33"/>
                  <a:pt x="4856" y="323"/>
                </a:cubicBezTo>
                <a:lnTo>
                  <a:pt x="4841" y="2955"/>
                </a:lnTo>
                <a:cubicBezTo>
                  <a:pt x="4841" y="3245"/>
                  <a:pt x="4869" y="3150"/>
                  <a:pt x="4579" y="3150"/>
                </a:cubicBezTo>
                <a:lnTo>
                  <a:pt x="225" y="3150"/>
                </a:lnTo>
                <a:cubicBezTo>
                  <a:pt x="-65" y="3150"/>
                  <a:pt x="8" y="3095"/>
                  <a:pt x="8" y="2805"/>
                </a:cubicBezTo>
                <a:lnTo>
                  <a:pt x="23" y="353"/>
                </a:lnTo>
                <a:close/>
              </a:path>
            </a:pathLst>
          </a:custGeom>
          <a:blipFill dpi="0" rotWithShape="1">
            <a:blip r:embed="rId6">
              <a:alphaModFix amt="12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4" name="矩形 63"/>
          <p:cNvSpPr/>
          <p:nvPr/>
        </p:nvSpPr>
        <p:spPr>
          <a:xfrm>
            <a:off x="1253490" y="3321685"/>
            <a:ext cx="2159000" cy="2822575"/>
          </a:xfrm>
          <a:prstGeom prst="rect">
            <a:avLst/>
          </a:prstGeom>
          <a:solidFill>
            <a:schemeClr val="bg1"/>
          </a:solidFill>
          <a:ln w="127000">
            <a:solidFill>
              <a:schemeClr val="bg1"/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3" name="任意多边形 42"/>
          <p:cNvSpPr/>
          <p:nvPr/>
        </p:nvSpPr>
        <p:spPr>
          <a:xfrm rot="16200000">
            <a:off x="897255" y="3600450"/>
            <a:ext cx="2903855" cy="2268220"/>
          </a:xfrm>
          <a:custGeom>
            <a:avLst/>
            <a:gdLst>
              <a:gd name="connsiteX0" fmla="*/ 23 w 4857"/>
              <a:gd name="connsiteY0" fmla="*/ 353 h 3164"/>
              <a:gd name="connsiteX1" fmla="*/ 241 w 4857"/>
              <a:gd name="connsiteY1" fmla="*/ 0 h 3164"/>
              <a:gd name="connsiteX2" fmla="*/ 4601 w 4857"/>
              <a:gd name="connsiteY2" fmla="*/ 0 h 3164"/>
              <a:gd name="connsiteX3" fmla="*/ 4856 w 4857"/>
              <a:gd name="connsiteY3" fmla="*/ 323 h 3164"/>
              <a:gd name="connsiteX4" fmla="*/ 4841 w 4857"/>
              <a:gd name="connsiteY4" fmla="*/ 2955 h 3164"/>
              <a:gd name="connsiteX5" fmla="*/ 4579 w 4857"/>
              <a:gd name="connsiteY5" fmla="*/ 3150 h 3164"/>
              <a:gd name="connsiteX6" fmla="*/ 225 w 4857"/>
              <a:gd name="connsiteY6" fmla="*/ 3150 h 3164"/>
              <a:gd name="connsiteX7" fmla="*/ 8 w 4857"/>
              <a:gd name="connsiteY7" fmla="*/ 2805 h 3164"/>
              <a:gd name="connsiteX8" fmla="*/ 23 w 4857"/>
              <a:gd name="connsiteY8" fmla="*/ 353 h 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58" h="3165">
                <a:moveTo>
                  <a:pt x="23" y="353"/>
                </a:moveTo>
                <a:cubicBezTo>
                  <a:pt x="23" y="63"/>
                  <a:pt x="-49" y="0"/>
                  <a:pt x="241" y="0"/>
                </a:cubicBezTo>
                <a:lnTo>
                  <a:pt x="4601" y="0"/>
                </a:lnTo>
                <a:cubicBezTo>
                  <a:pt x="4891" y="0"/>
                  <a:pt x="4856" y="33"/>
                  <a:pt x="4856" y="323"/>
                </a:cubicBezTo>
                <a:lnTo>
                  <a:pt x="4841" y="2955"/>
                </a:lnTo>
                <a:cubicBezTo>
                  <a:pt x="4841" y="3245"/>
                  <a:pt x="4869" y="3150"/>
                  <a:pt x="4579" y="3150"/>
                </a:cubicBezTo>
                <a:lnTo>
                  <a:pt x="225" y="3150"/>
                </a:lnTo>
                <a:cubicBezTo>
                  <a:pt x="-65" y="3150"/>
                  <a:pt x="8" y="3095"/>
                  <a:pt x="8" y="2805"/>
                </a:cubicBezTo>
                <a:lnTo>
                  <a:pt x="23" y="353"/>
                </a:lnTo>
                <a:close/>
              </a:path>
            </a:pathLst>
          </a:custGeom>
          <a:blipFill dpi="0" rotWithShape="1">
            <a:blip r:embed="rId6">
              <a:alphaModFix amt="3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1364615" y="5156200"/>
            <a:ext cx="1898650" cy="815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000" dirty="0">
                <a:solidFill>
                  <a:schemeClr val="accent1"/>
                </a:solidFill>
                <a:cs typeface="+mn-ea"/>
                <a:sym typeface="+mn-lt"/>
              </a:rPr>
              <a:t>请在此输入有关于工作的相关说明，以便于观众更好的理解，输入文字时可以直接复制，粘贴时请选择右键只保留文本。</a:t>
            </a:r>
          </a:p>
        </p:txBody>
      </p:sp>
      <p:sp>
        <p:nvSpPr>
          <p:cNvPr id="69" name="文本框 68"/>
          <p:cNvSpPr txBox="1"/>
          <p:nvPr/>
        </p:nvSpPr>
        <p:spPr>
          <a:xfrm>
            <a:off x="1566545" y="4574540"/>
            <a:ext cx="1659255" cy="580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None/>
            </a:pPr>
            <a:r>
              <a:rPr lang="zh-CN" altLang="en-US" sz="2400" b="1" dirty="0">
                <a:solidFill>
                  <a:schemeClr val="accent1"/>
                </a:solidFill>
                <a:cs typeface="+mn-ea"/>
                <a:sym typeface="+mn-lt"/>
              </a:rPr>
              <a:t>教学内容</a:t>
            </a:r>
            <a:endParaRPr lang="en-US" altLang="zh-CN" sz="24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107" name="矩形 106"/>
          <p:cNvSpPr/>
          <p:nvPr/>
        </p:nvSpPr>
        <p:spPr>
          <a:xfrm>
            <a:off x="3837305" y="3314065"/>
            <a:ext cx="2159000" cy="2822575"/>
          </a:xfrm>
          <a:prstGeom prst="rect">
            <a:avLst/>
          </a:prstGeom>
          <a:solidFill>
            <a:schemeClr val="bg1"/>
          </a:solidFill>
          <a:ln w="127000">
            <a:solidFill>
              <a:schemeClr val="bg1"/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8" name="任意多边形 107"/>
          <p:cNvSpPr/>
          <p:nvPr/>
        </p:nvSpPr>
        <p:spPr>
          <a:xfrm rot="16200000">
            <a:off x="3481070" y="3592830"/>
            <a:ext cx="2903855" cy="2268220"/>
          </a:xfrm>
          <a:custGeom>
            <a:avLst/>
            <a:gdLst>
              <a:gd name="connsiteX0" fmla="*/ 23 w 4857"/>
              <a:gd name="connsiteY0" fmla="*/ 353 h 3164"/>
              <a:gd name="connsiteX1" fmla="*/ 241 w 4857"/>
              <a:gd name="connsiteY1" fmla="*/ 0 h 3164"/>
              <a:gd name="connsiteX2" fmla="*/ 4601 w 4857"/>
              <a:gd name="connsiteY2" fmla="*/ 0 h 3164"/>
              <a:gd name="connsiteX3" fmla="*/ 4856 w 4857"/>
              <a:gd name="connsiteY3" fmla="*/ 323 h 3164"/>
              <a:gd name="connsiteX4" fmla="*/ 4841 w 4857"/>
              <a:gd name="connsiteY4" fmla="*/ 2955 h 3164"/>
              <a:gd name="connsiteX5" fmla="*/ 4579 w 4857"/>
              <a:gd name="connsiteY5" fmla="*/ 3150 h 3164"/>
              <a:gd name="connsiteX6" fmla="*/ 225 w 4857"/>
              <a:gd name="connsiteY6" fmla="*/ 3150 h 3164"/>
              <a:gd name="connsiteX7" fmla="*/ 8 w 4857"/>
              <a:gd name="connsiteY7" fmla="*/ 2805 h 3164"/>
              <a:gd name="connsiteX8" fmla="*/ 23 w 4857"/>
              <a:gd name="connsiteY8" fmla="*/ 353 h 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58" h="3165">
                <a:moveTo>
                  <a:pt x="23" y="353"/>
                </a:moveTo>
                <a:cubicBezTo>
                  <a:pt x="23" y="63"/>
                  <a:pt x="-49" y="0"/>
                  <a:pt x="241" y="0"/>
                </a:cubicBezTo>
                <a:lnTo>
                  <a:pt x="4601" y="0"/>
                </a:lnTo>
                <a:cubicBezTo>
                  <a:pt x="4891" y="0"/>
                  <a:pt x="4856" y="33"/>
                  <a:pt x="4856" y="323"/>
                </a:cubicBezTo>
                <a:lnTo>
                  <a:pt x="4841" y="2955"/>
                </a:lnTo>
                <a:cubicBezTo>
                  <a:pt x="4841" y="3245"/>
                  <a:pt x="4869" y="3150"/>
                  <a:pt x="4579" y="3150"/>
                </a:cubicBezTo>
                <a:lnTo>
                  <a:pt x="225" y="3150"/>
                </a:lnTo>
                <a:cubicBezTo>
                  <a:pt x="-65" y="3150"/>
                  <a:pt x="8" y="3095"/>
                  <a:pt x="8" y="2805"/>
                </a:cubicBezTo>
                <a:lnTo>
                  <a:pt x="23" y="353"/>
                </a:lnTo>
                <a:close/>
              </a:path>
            </a:pathLst>
          </a:custGeom>
          <a:blipFill dpi="0" rotWithShape="1">
            <a:blip r:embed="rId6">
              <a:alphaModFix amt="3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6" name="矩形 115"/>
          <p:cNvSpPr/>
          <p:nvPr/>
        </p:nvSpPr>
        <p:spPr>
          <a:xfrm>
            <a:off x="6437630" y="3322955"/>
            <a:ext cx="2159000" cy="2822575"/>
          </a:xfrm>
          <a:prstGeom prst="rect">
            <a:avLst/>
          </a:prstGeom>
          <a:solidFill>
            <a:schemeClr val="bg1"/>
          </a:solidFill>
          <a:ln w="127000">
            <a:solidFill>
              <a:schemeClr val="bg1"/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7" name="任意多边形 116"/>
          <p:cNvSpPr/>
          <p:nvPr/>
        </p:nvSpPr>
        <p:spPr>
          <a:xfrm rot="16200000">
            <a:off x="6075680" y="3592830"/>
            <a:ext cx="2903855" cy="2268220"/>
          </a:xfrm>
          <a:custGeom>
            <a:avLst/>
            <a:gdLst>
              <a:gd name="connsiteX0" fmla="*/ 23 w 4857"/>
              <a:gd name="connsiteY0" fmla="*/ 353 h 3164"/>
              <a:gd name="connsiteX1" fmla="*/ 241 w 4857"/>
              <a:gd name="connsiteY1" fmla="*/ 0 h 3164"/>
              <a:gd name="connsiteX2" fmla="*/ 4601 w 4857"/>
              <a:gd name="connsiteY2" fmla="*/ 0 h 3164"/>
              <a:gd name="connsiteX3" fmla="*/ 4856 w 4857"/>
              <a:gd name="connsiteY3" fmla="*/ 323 h 3164"/>
              <a:gd name="connsiteX4" fmla="*/ 4841 w 4857"/>
              <a:gd name="connsiteY4" fmla="*/ 2955 h 3164"/>
              <a:gd name="connsiteX5" fmla="*/ 4579 w 4857"/>
              <a:gd name="connsiteY5" fmla="*/ 3150 h 3164"/>
              <a:gd name="connsiteX6" fmla="*/ 225 w 4857"/>
              <a:gd name="connsiteY6" fmla="*/ 3150 h 3164"/>
              <a:gd name="connsiteX7" fmla="*/ 8 w 4857"/>
              <a:gd name="connsiteY7" fmla="*/ 2805 h 3164"/>
              <a:gd name="connsiteX8" fmla="*/ 23 w 4857"/>
              <a:gd name="connsiteY8" fmla="*/ 353 h 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58" h="3165">
                <a:moveTo>
                  <a:pt x="23" y="353"/>
                </a:moveTo>
                <a:cubicBezTo>
                  <a:pt x="23" y="63"/>
                  <a:pt x="-49" y="0"/>
                  <a:pt x="241" y="0"/>
                </a:cubicBezTo>
                <a:lnTo>
                  <a:pt x="4601" y="0"/>
                </a:lnTo>
                <a:cubicBezTo>
                  <a:pt x="4891" y="0"/>
                  <a:pt x="4856" y="33"/>
                  <a:pt x="4856" y="323"/>
                </a:cubicBezTo>
                <a:lnTo>
                  <a:pt x="4841" y="2955"/>
                </a:lnTo>
                <a:cubicBezTo>
                  <a:pt x="4841" y="3245"/>
                  <a:pt x="4869" y="3150"/>
                  <a:pt x="4579" y="3150"/>
                </a:cubicBezTo>
                <a:lnTo>
                  <a:pt x="225" y="3150"/>
                </a:lnTo>
                <a:cubicBezTo>
                  <a:pt x="-65" y="3150"/>
                  <a:pt x="8" y="3095"/>
                  <a:pt x="8" y="2805"/>
                </a:cubicBezTo>
                <a:lnTo>
                  <a:pt x="23" y="353"/>
                </a:lnTo>
                <a:close/>
              </a:path>
            </a:pathLst>
          </a:custGeom>
          <a:blipFill dpi="0" rotWithShape="1">
            <a:blip r:embed="rId6">
              <a:alphaModFix amt="3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281305" y="407035"/>
            <a:ext cx="375285" cy="3898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281305" y="1035685"/>
            <a:ext cx="375285" cy="3898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281305" y="1645285"/>
            <a:ext cx="375285" cy="3898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281305" y="2273935"/>
            <a:ext cx="375285" cy="3898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281305" y="2921635"/>
            <a:ext cx="375285" cy="3898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281305" y="3531235"/>
            <a:ext cx="375285" cy="3898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281305" y="4140835"/>
            <a:ext cx="375285" cy="3898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281305" y="5426710"/>
            <a:ext cx="375285" cy="3898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cs typeface="+mn-ea"/>
              <a:sym typeface="+mn-lt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281305" y="6026785"/>
            <a:ext cx="375285" cy="3898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281305" y="4784090"/>
            <a:ext cx="375285" cy="3898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311785" y="443230"/>
            <a:ext cx="309880" cy="322580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1270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EF0202"/>
              </a:solidFill>
              <a:cs typeface="+mn-ea"/>
              <a:sym typeface="+mn-lt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320040" y="1073150"/>
            <a:ext cx="309880" cy="322580"/>
          </a:xfrm>
          <a:prstGeom prst="ellipse">
            <a:avLst/>
          </a:prstGeom>
          <a:solidFill>
            <a:srgbClr val="E5E5E5"/>
          </a:solidFill>
          <a:ln>
            <a:noFill/>
          </a:ln>
          <a:effectLst>
            <a:outerShdw blurRad="1270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316230" y="1684655"/>
            <a:ext cx="309880" cy="322580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1270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318770" y="2309495"/>
            <a:ext cx="309880" cy="322580"/>
          </a:xfrm>
          <a:prstGeom prst="ellipse">
            <a:avLst/>
          </a:prstGeom>
          <a:solidFill>
            <a:srgbClr val="E1E1E1"/>
          </a:solidFill>
          <a:ln>
            <a:noFill/>
          </a:ln>
          <a:effectLst>
            <a:outerShdw blurRad="1270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315595" y="2955290"/>
            <a:ext cx="309880" cy="322580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1270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315595" y="3566795"/>
            <a:ext cx="309880" cy="322580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1270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314325" y="4178300"/>
            <a:ext cx="309880" cy="32258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1270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>
              <a:cs typeface="+mn-ea"/>
              <a:sym typeface="+mn-lt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313690" y="4818380"/>
            <a:ext cx="309880" cy="322580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1270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>
              <a:cs typeface="+mn-ea"/>
              <a:sym typeface="+mn-lt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315595" y="5461635"/>
            <a:ext cx="309880" cy="322580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1270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313690" y="6063615"/>
            <a:ext cx="309880" cy="322580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1270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>
              <a:cs typeface="+mn-ea"/>
              <a:sym typeface="+mn-lt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324168" y="1091248"/>
            <a:ext cx="290464" cy="307777"/>
          </a:xfrm>
          <a:prstGeom prst="rect">
            <a:avLst/>
          </a:prstGeom>
          <a:noFill/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0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324168" y="1707833"/>
            <a:ext cx="290464" cy="307777"/>
          </a:xfrm>
          <a:prstGeom prst="rect">
            <a:avLst/>
          </a:prstGeom>
          <a:noFill/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1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324168" y="2324418"/>
            <a:ext cx="290464" cy="307777"/>
          </a:xfrm>
          <a:prstGeom prst="rect">
            <a:avLst/>
          </a:prstGeom>
          <a:noFill/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2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324168" y="3586798"/>
            <a:ext cx="290464" cy="307777"/>
          </a:xfrm>
          <a:prstGeom prst="rect">
            <a:avLst/>
          </a:prstGeom>
          <a:noFill/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zh-CN" sz="1400">
                <a:solidFill>
                  <a:schemeClr val="bg1"/>
                </a:solidFill>
                <a:cs typeface="+mn-ea"/>
                <a:sym typeface="+mn-lt"/>
              </a:rPr>
              <a:t>4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324168" y="4202748"/>
            <a:ext cx="290464" cy="307777"/>
          </a:xfrm>
          <a:prstGeom prst="rect">
            <a:avLst/>
          </a:prstGeom>
          <a:noFill/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zh-CN" sz="1400">
                <a:solidFill>
                  <a:schemeClr val="bg1"/>
                </a:solidFill>
                <a:cs typeface="+mn-ea"/>
                <a:sym typeface="+mn-lt"/>
              </a:rPr>
              <a:t>5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324168" y="4839018"/>
            <a:ext cx="290464" cy="307777"/>
          </a:xfrm>
          <a:prstGeom prst="rect">
            <a:avLst/>
          </a:prstGeom>
          <a:noFill/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zh-CN" sz="1400">
                <a:solidFill>
                  <a:schemeClr val="bg1"/>
                </a:solidFill>
                <a:cs typeface="+mn-ea"/>
                <a:sym typeface="+mn-lt"/>
              </a:rPr>
              <a:t>6</a:t>
            </a:r>
          </a:p>
        </p:txBody>
      </p:sp>
      <p:sp>
        <p:nvSpPr>
          <p:cNvPr id="78" name="文本框 77"/>
          <p:cNvSpPr txBox="1"/>
          <p:nvPr/>
        </p:nvSpPr>
        <p:spPr>
          <a:xfrm>
            <a:off x="324168" y="5487353"/>
            <a:ext cx="290464" cy="307777"/>
          </a:xfrm>
          <a:prstGeom prst="rect">
            <a:avLst/>
          </a:prstGeom>
          <a:noFill/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zh-CN" sz="1400">
                <a:solidFill>
                  <a:schemeClr val="bg1"/>
                </a:solidFill>
                <a:cs typeface="+mn-ea"/>
                <a:sym typeface="+mn-lt"/>
              </a:rPr>
              <a:t>7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324168" y="2970848"/>
            <a:ext cx="290464" cy="307777"/>
          </a:xfrm>
          <a:prstGeom prst="rect">
            <a:avLst/>
          </a:prstGeom>
          <a:noFill/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3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1176655" y="2574290"/>
            <a:ext cx="9661525" cy="333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None/>
            </a:pPr>
            <a:r>
              <a:rPr lang="en-US" sz="1600" dirty="0">
                <a:solidFill>
                  <a:schemeClr val="accent1"/>
                </a:solidFill>
                <a:cs typeface="+mn-ea"/>
                <a:sym typeface="+mn-lt"/>
              </a:rPr>
              <a:t>XXXXXXXXXXXXXXXXXXXXXXXXXXXXXXXXXXXXXXXXXXXXXXXX</a:t>
            </a:r>
          </a:p>
        </p:txBody>
      </p:sp>
      <p:sp>
        <p:nvSpPr>
          <p:cNvPr id="51" name="文本框 50"/>
          <p:cNvSpPr txBox="1"/>
          <p:nvPr/>
        </p:nvSpPr>
        <p:spPr>
          <a:xfrm>
            <a:off x="1179195" y="949325"/>
            <a:ext cx="83826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zh-CN" sz="3200" b="1" dirty="0">
                <a:solidFill>
                  <a:srgbClr val="081C15"/>
                </a:solidFill>
                <a:cs typeface="+mn-ea"/>
                <a:sym typeface="+mn-lt"/>
              </a:rPr>
              <a:t>5.</a:t>
            </a:r>
            <a:r>
              <a:rPr lang="zh-CN" altLang="en-US" sz="3200" b="1" dirty="0">
                <a:solidFill>
                  <a:srgbClr val="081C15"/>
                </a:solidFill>
                <a:cs typeface="+mn-ea"/>
                <a:sym typeface="+mn-lt"/>
              </a:rPr>
              <a:t>计划改进</a:t>
            </a:r>
            <a:r>
              <a:rPr lang="zh-CN" altLang="en-US" sz="2000" b="1" dirty="0">
                <a:solidFill>
                  <a:srgbClr val="2D6A4F"/>
                </a:solidFill>
                <a:cs typeface="+mn-ea"/>
                <a:sym typeface="+mn-lt"/>
              </a:rPr>
              <a:t>——我们有什么可以改进的地方？</a:t>
            </a:r>
          </a:p>
        </p:txBody>
      </p:sp>
      <p:sp>
        <p:nvSpPr>
          <p:cNvPr id="49" name="文本框 48"/>
          <p:cNvSpPr txBox="1"/>
          <p:nvPr/>
        </p:nvSpPr>
        <p:spPr>
          <a:xfrm>
            <a:off x="1205865" y="1860550"/>
            <a:ext cx="976185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dirty="0">
                <a:solidFill>
                  <a:srgbClr val="2D6A4F"/>
                </a:solidFill>
                <a:cs typeface="+mn-ea"/>
                <a:sym typeface="+mn-lt"/>
              </a:rPr>
              <a:t>心中醒，口中说，纸上作，不从身上习过，皆无用也。</a:t>
            </a:r>
            <a:r>
              <a:rPr lang="en-US" altLang="zh-CN" sz="2000" dirty="0">
                <a:solidFill>
                  <a:srgbClr val="2D6A4F"/>
                </a:solidFill>
                <a:cs typeface="+mn-ea"/>
                <a:sym typeface="+mn-lt"/>
              </a:rPr>
              <a:t>——</a:t>
            </a:r>
            <a:r>
              <a:rPr lang="zh-CN" altLang="en-US" sz="2000" dirty="0">
                <a:solidFill>
                  <a:srgbClr val="2D6A4F"/>
                </a:solidFill>
                <a:cs typeface="+mn-ea"/>
                <a:sym typeface="+mn-lt"/>
              </a:rPr>
              <a:t>颜元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3945255" y="5183505"/>
            <a:ext cx="1898650" cy="815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000" dirty="0">
                <a:solidFill>
                  <a:schemeClr val="accent1"/>
                </a:solidFill>
                <a:cs typeface="+mn-ea"/>
                <a:sym typeface="+mn-lt"/>
              </a:rPr>
              <a:t>请在此输入有关于工作的相关说明，以便于观众更好的理解，输入文字时可以直接复制，粘贴时请选择右键只保留文本。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6546215" y="5210175"/>
            <a:ext cx="1898650" cy="815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000" dirty="0">
                <a:solidFill>
                  <a:schemeClr val="accent1"/>
                </a:solidFill>
                <a:cs typeface="+mn-ea"/>
                <a:sym typeface="+mn-lt"/>
              </a:rPr>
              <a:t>请在此输入有关于工作的相关说明，以便于观众更好的理解，输入文字时可以直接复制，粘贴时请选择右键只保留文本。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9128125" y="5187950"/>
            <a:ext cx="1898650" cy="815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000" dirty="0">
                <a:solidFill>
                  <a:schemeClr val="bg1"/>
                </a:solidFill>
                <a:cs typeface="+mn-ea"/>
                <a:sym typeface="+mn-lt"/>
              </a:rPr>
              <a:t>请在此输入有关于工作的相关说明，以便于观众更好的理解，输入文字时可以直接复制，粘贴时请选择右键只保留文本。</a:t>
            </a:r>
          </a:p>
        </p:txBody>
      </p:sp>
      <p:sp>
        <p:nvSpPr>
          <p:cNvPr id="48" name="文本框 47"/>
          <p:cNvSpPr txBox="1"/>
          <p:nvPr/>
        </p:nvSpPr>
        <p:spPr>
          <a:xfrm>
            <a:off x="9326880" y="4587875"/>
            <a:ext cx="1699895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None/>
            </a:pPr>
            <a:r>
              <a:rPr lang="zh-CN" altLang="en-US" sz="2400" b="1" dirty="0">
                <a:solidFill>
                  <a:schemeClr val="bg1"/>
                </a:solidFill>
                <a:cs typeface="+mn-ea"/>
                <a:sym typeface="+mn-lt"/>
              </a:rPr>
              <a:t>教学内容</a:t>
            </a:r>
            <a:endParaRPr lang="en-US" altLang="zh-CN" sz="2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103370" y="4565015"/>
            <a:ext cx="1659255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None/>
            </a:pPr>
            <a:r>
              <a:rPr lang="zh-CN" altLang="en-US" sz="2400" b="1" dirty="0">
                <a:solidFill>
                  <a:schemeClr val="accent1"/>
                </a:solidFill>
                <a:cs typeface="+mn-ea"/>
                <a:sym typeface="+mn-lt"/>
              </a:rPr>
              <a:t>教学内容</a:t>
            </a:r>
            <a:endParaRPr lang="en-US" altLang="zh-CN" sz="24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687185" y="4565015"/>
            <a:ext cx="1659255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None/>
            </a:pPr>
            <a:r>
              <a:rPr lang="zh-CN" altLang="en-US" sz="2400" b="1" dirty="0">
                <a:solidFill>
                  <a:schemeClr val="accent1"/>
                </a:solidFill>
                <a:cs typeface="+mn-ea"/>
                <a:sym typeface="+mn-lt"/>
              </a:rPr>
              <a:t>教学内容</a:t>
            </a:r>
            <a:endParaRPr lang="en-US" altLang="zh-CN" sz="24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-14194" y="0"/>
            <a:ext cx="498699" cy="6857999"/>
            <a:chOff x="-26894" y="1268"/>
            <a:chExt cx="498699" cy="6870702"/>
          </a:xfrm>
        </p:grpSpPr>
        <p:sp>
          <p:nvSpPr>
            <p:cNvPr id="3" name="矩形 2"/>
            <p:cNvSpPr/>
            <p:nvPr/>
          </p:nvSpPr>
          <p:spPr>
            <a:xfrm rot="16200000">
              <a:off x="-1695212" y="1671080"/>
              <a:ext cx="3836829" cy="497205"/>
            </a:xfrm>
            <a:prstGeom prst="rect">
              <a:avLst/>
            </a:prstGeom>
            <a:blipFill rotWithShape="1">
              <a:blip r:embed="rId6">
                <a:alphaModFix amt="5000"/>
              </a:blip>
              <a:srcRect/>
              <a:stretch>
                <a:fillRect t="-248532" r="-3058" b="1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 rot="16200000">
              <a:off x="-1295694" y="5105628"/>
              <a:ext cx="3035142" cy="497541"/>
            </a:xfrm>
            <a:prstGeom prst="rect">
              <a:avLst/>
            </a:prstGeom>
            <a:blipFill rotWithShape="1">
              <a:blip r:embed="rId6">
                <a:alphaModFix amt="5000"/>
              </a:blip>
              <a:srcRect/>
              <a:stretch>
                <a:fillRect l="-30279" t="-248063" r="-1" b="-231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51" name="任意多边形: 形状 250"/>
          <p:cNvSpPr/>
          <p:nvPr/>
        </p:nvSpPr>
        <p:spPr>
          <a:xfrm>
            <a:off x="7139940" y="3650615"/>
            <a:ext cx="789305" cy="812800"/>
          </a:xfrm>
          <a:custGeom>
            <a:avLst/>
            <a:gdLst>
              <a:gd name="connsiteX0" fmla="*/ 116005 w 366331"/>
              <a:gd name="connsiteY0" fmla="*/ 274676 h 352400"/>
              <a:gd name="connsiteX1" fmla="*/ 113707 w 366331"/>
              <a:gd name="connsiteY1" fmla="*/ 276974 h 352400"/>
              <a:gd name="connsiteX2" fmla="*/ 113707 w 366331"/>
              <a:gd name="connsiteY2" fmla="*/ 277046 h 352400"/>
              <a:gd name="connsiteX3" fmla="*/ 116005 w 366331"/>
              <a:gd name="connsiteY3" fmla="*/ 279201 h 352400"/>
              <a:gd name="connsiteX4" fmla="*/ 192863 w 366331"/>
              <a:gd name="connsiteY4" fmla="*/ 279201 h 352400"/>
              <a:gd name="connsiteX5" fmla="*/ 192934 w 366331"/>
              <a:gd name="connsiteY5" fmla="*/ 279201 h 352400"/>
              <a:gd name="connsiteX6" fmla="*/ 195161 w 366331"/>
              <a:gd name="connsiteY6" fmla="*/ 276974 h 352400"/>
              <a:gd name="connsiteX7" fmla="*/ 192863 w 366331"/>
              <a:gd name="connsiteY7" fmla="*/ 274676 h 352400"/>
              <a:gd name="connsiteX8" fmla="*/ 116005 w 366331"/>
              <a:gd name="connsiteY8" fmla="*/ 260310 h 352400"/>
              <a:gd name="connsiteX9" fmla="*/ 192863 w 366331"/>
              <a:gd name="connsiteY9" fmla="*/ 260310 h 352400"/>
              <a:gd name="connsiteX10" fmla="*/ 209527 w 366331"/>
              <a:gd name="connsiteY10" fmla="*/ 276974 h 352400"/>
              <a:gd name="connsiteX11" fmla="*/ 192863 w 366331"/>
              <a:gd name="connsiteY11" fmla="*/ 293567 h 352400"/>
              <a:gd name="connsiteX12" fmla="*/ 116005 w 366331"/>
              <a:gd name="connsiteY12" fmla="*/ 293567 h 352400"/>
              <a:gd name="connsiteX13" fmla="*/ 99341 w 366331"/>
              <a:gd name="connsiteY13" fmla="*/ 276974 h 352400"/>
              <a:gd name="connsiteX14" fmla="*/ 116005 w 366331"/>
              <a:gd name="connsiteY14" fmla="*/ 260310 h 352400"/>
              <a:gd name="connsiteX15" fmla="*/ 116005 w 366331"/>
              <a:gd name="connsiteY15" fmla="*/ 227484 h 352400"/>
              <a:gd name="connsiteX16" fmla="*/ 113707 w 366331"/>
              <a:gd name="connsiteY16" fmla="*/ 229782 h 352400"/>
              <a:gd name="connsiteX17" fmla="*/ 113707 w 366331"/>
              <a:gd name="connsiteY17" fmla="*/ 229854 h 352400"/>
              <a:gd name="connsiteX18" fmla="*/ 116005 w 366331"/>
              <a:gd name="connsiteY18" fmla="*/ 232009 h 352400"/>
              <a:gd name="connsiteX19" fmla="*/ 250326 w 366331"/>
              <a:gd name="connsiteY19" fmla="*/ 232009 h 352400"/>
              <a:gd name="connsiteX20" fmla="*/ 250398 w 366331"/>
              <a:gd name="connsiteY20" fmla="*/ 232009 h 352400"/>
              <a:gd name="connsiteX21" fmla="*/ 252625 w 366331"/>
              <a:gd name="connsiteY21" fmla="*/ 229782 h 352400"/>
              <a:gd name="connsiteX22" fmla="*/ 250326 w 366331"/>
              <a:gd name="connsiteY22" fmla="*/ 227484 h 352400"/>
              <a:gd name="connsiteX23" fmla="*/ 116005 w 366331"/>
              <a:gd name="connsiteY23" fmla="*/ 213118 h 352400"/>
              <a:gd name="connsiteX24" fmla="*/ 250326 w 366331"/>
              <a:gd name="connsiteY24" fmla="*/ 213118 h 352400"/>
              <a:gd name="connsiteX25" fmla="*/ 266991 w 366331"/>
              <a:gd name="connsiteY25" fmla="*/ 229782 h 352400"/>
              <a:gd name="connsiteX26" fmla="*/ 250326 w 366331"/>
              <a:gd name="connsiteY26" fmla="*/ 246375 h 352400"/>
              <a:gd name="connsiteX27" fmla="*/ 116005 w 366331"/>
              <a:gd name="connsiteY27" fmla="*/ 246375 h 352400"/>
              <a:gd name="connsiteX28" fmla="*/ 99341 w 366331"/>
              <a:gd name="connsiteY28" fmla="*/ 229782 h 352400"/>
              <a:gd name="connsiteX29" fmla="*/ 116005 w 366331"/>
              <a:gd name="connsiteY29" fmla="*/ 213118 h 352400"/>
              <a:gd name="connsiteX30" fmla="*/ 80018 w 366331"/>
              <a:gd name="connsiteY30" fmla="*/ 179574 h 352400"/>
              <a:gd name="connsiteX31" fmla="*/ 71829 w 366331"/>
              <a:gd name="connsiteY31" fmla="*/ 186757 h 352400"/>
              <a:gd name="connsiteX32" fmla="*/ 71829 w 366331"/>
              <a:gd name="connsiteY32" fmla="*/ 330847 h 352400"/>
              <a:gd name="connsiteX33" fmla="*/ 80018 w 366331"/>
              <a:gd name="connsiteY33" fmla="*/ 338030 h 352400"/>
              <a:gd name="connsiteX34" fmla="*/ 286312 w 366331"/>
              <a:gd name="connsiteY34" fmla="*/ 338030 h 352400"/>
              <a:gd name="connsiteX35" fmla="*/ 294501 w 366331"/>
              <a:gd name="connsiteY35" fmla="*/ 330847 h 352400"/>
              <a:gd name="connsiteX36" fmla="*/ 294501 w 366331"/>
              <a:gd name="connsiteY36" fmla="*/ 186757 h 352400"/>
              <a:gd name="connsiteX37" fmla="*/ 286312 w 366331"/>
              <a:gd name="connsiteY37" fmla="*/ 179574 h 352400"/>
              <a:gd name="connsiteX38" fmla="*/ 39507 w 366331"/>
              <a:gd name="connsiteY38" fmla="*/ 66658 h 352400"/>
              <a:gd name="connsiteX39" fmla="*/ 53873 w 366331"/>
              <a:gd name="connsiteY39" fmla="*/ 81024 h 352400"/>
              <a:gd name="connsiteX40" fmla="*/ 53873 w 366331"/>
              <a:gd name="connsiteY40" fmla="*/ 81957 h 352400"/>
              <a:gd name="connsiteX41" fmla="*/ 39507 w 366331"/>
              <a:gd name="connsiteY41" fmla="*/ 96323 h 352400"/>
              <a:gd name="connsiteX42" fmla="*/ 25141 w 366331"/>
              <a:gd name="connsiteY42" fmla="*/ 81957 h 352400"/>
              <a:gd name="connsiteX43" fmla="*/ 25141 w 366331"/>
              <a:gd name="connsiteY43" fmla="*/ 81024 h 352400"/>
              <a:gd name="connsiteX44" fmla="*/ 39507 w 366331"/>
              <a:gd name="connsiteY44" fmla="*/ 66658 h 352400"/>
              <a:gd name="connsiteX45" fmla="*/ 29162 w 366331"/>
              <a:gd name="connsiteY45" fmla="*/ 57463 h 352400"/>
              <a:gd name="connsiteX46" fmla="*/ 14366 w 366331"/>
              <a:gd name="connsiteY46" fmla="*/ 72260 h 352400"/>
              <a:gd name="connsiteX47" fmla="*/ 14366 w 366331"/>
              <a:gd name="connsiteY47" fmla="*/ 215058 h 352400"/>
              <a:gd name="connsiteX48" fmla="*/ 29162 w 366331"/>
              <a:gd name="connsiteY48" fmla="*/ 229855 h 352400"/>
              <a:gd name="connsiteX49" fmla="*/ 57463 w 366331"/>
              <a:gd name="connsiteY49" fmla="*/ 229855 h 352400"/>
              <a:gd name="connsiteX50" fmla="*/ 57463 w 366331"/>
              <a:gd name="connsiteY50" fmla="*/ 186757 h 352400"/>
              <a:gd name="connsiteX51" fmla="*/ 80018 w 366331"/>
              <a:gd name="connsiteY51" fmla="*/ 165208 h 352400"/>
              <a:gd name="connsiteX52" fmla="*/ 286312 w 366331"/>
              <a:gd name="connsiteY52" fmla="*/ 165208 h 352400"/>
              <a:gd name="connsiteX53" fmla="*/ 308867 w 366331"/>
              <a:gd name="connsiteY53" fmla="*/ 186757 h 352400"/>
              <a:gd name="connsiteX54" fmla="*/ 308867 w 366331"/>
              <a:gd name="connsiteY54" fmla="*/ 229855 h 352400"/>
              <a:gd name="connsiteX55" fmla="*/ 337168 w 366331"/>
              <a:gd name="connsiteY55" fmla="*/ 229855 h 352400"/>
              <a:gd name="connsiteX56" fmla="*/ 351965 w 366331"/>
              <a:gd name="connsiteY56" fmla="*/ 215058 h 352400"/>
              <a:gd name="connsiteX57" fmla="*/ 351965 w 366331"/>
              <a:gd name="connsiteY57" fmla="*/ 72260 h 352400"/>
              <a:gd name="connsiteX58" fmla="*/ 337168 w 366331"/>
              <a:gd name="connsiteY58" fmla="*/ 57463 h 352400"/>
              <a:gd name="connsiteX59" fmla="*/ 87704 w 366331"/>
              <a:gd name="connsiteY59" fmla="*/ 14366 h 352400"/>
              <a:gd name="connsiteX60" fmla="*/ 79012 w 366331"/>
              <a:gd name="connsiteY60" fmla="*/ 23057 h 352400"/>
              <a:gd name="connsiteX61" fmla="*/ 79012 w 366331"/>
              <a:gd name="connsiteY61" fmla="*/ 43097 h 352400"/>
              <a:gd name="connsiteX62" fmla="*/ 287318 w 366331"/>
              <a:gd name="connsiteY62" fmla="*/ 43097 h 352400"/>
              <a:gd name="connsiteX63" fmla="*/ 287318 w 366331"/>
              <a:gd name="connsiteY63" fmla="*/ 23057 h 352400"/>
              <a:gd name="connsiteX64" fmla="*/ 278627 w 366331"/>
              <a:gd name="connsiteY64" fmla="*/ 14366 h 352400"/>
              <a:gd name="connsiteX65" fmla="*/ 87704 w 366331"/>
              <a:gd name="connsiteY65" fmla="*/ 0 h 352400"/>
              <a:gd name="connsiteX66" fmla="*/ 278627 w 366331"/>
              <a:gd name="connsiteY66" fmla="*/ 0 h 352400"/>
              <a:gd name="connsiteX67" fmla="*/ 301684 w 366331"/>
              <a:gd name="connsiteY67" fmla="*/ 23057 h 352400"/>
              <a:gd name="connsiteX68" fmla="*/ 301684 w 366331"/>
              <a:gd name="connsiteY68" fmla="*/ 43097 h 352400"/>
              <a:gd name="connsiteX69" fmla="*/ 337168 w 366331"/>
              <a:gd name="connsiteY69" fmla="*/ 43097 h 352400"/>
              <a:gd name="connsiteX70" fmla="*/ 366331 w 366331"/>
              <a:gd name="connsiteY70" fmla="*/ 72260 h 352400"/>
              <a:gd name="connsiteX71" fmla="*/ 366331 w 366331"/>
              <a:gd name="connsiteY71" fmla="*/ 215058 h 352400"/>
              <a:gd name="connsiteX72" fmla="*/ 337168 w 366331"/>
              <a:gd name="connsiteY72" fmla="*/ 244220 h 352400"/>
              <a:gd name="connsiteX73" fmla="*/ 308867 w 366331"/>
              <a:gd name="connsiteY73" fmla="*/ 244220 h 352400"/>
              <a:gd name="connsiteX74" fmla="*/ 308867 w 366331"/>
              <a:gd name="connsiteY74" fmla="*/ 330847 h 352400"/>
              <a:gd name="connsiteX75" fmla="*/ 286312 w 366331"/>
              <a:gd name="connsiteY75" fmla="*/ 352396 h 352400"/>
              <a:gd name="connsiteX76" fmla="*/ 80018 w 366331"/>
              <a:gd name="connsiteY76" fmla="*/ 352396 h 352400"/>
              <a:gd name="connsiteX77" fmla="*/ 57463 w 366331"/>
              <a:gd name="connsiteY77" fmla="*/ 330847 h 352400"/>
              <a:gd name="connsiteX78" fmla="*/ 57463 w 366331"/>
              <a:gd name="connsiteY78" fmla="*/ 244220 h 352400"/>
              <a:gd name="connsiteX79" fmla="*/ 29162 w 366331"/>
              <a:gd name="connsiteY79" fmla="*/ 244220 h 352400"/>
              <a:gd name="connsiteX80" fmla="*/ 0 w 366331"/>
              <a:gd name="connsiteY80" fmla="*/ 215058 h 352400"/>
              <a:gd name="connsiteX81" fmla="*/ 0 w 366331"/>
              <a:gd name="connsiteY81" fmla="*/ 72260 h 352400"/>
              <a:gd name="connsiteX82" fmla="*/ 29162 w 366331"/>
              <a:gd name="connsiteY82" fmla="*/ 43097 h 352400"/>
              <a:gd name="connsiteX83" fmla="*/ 64646 w 366331"/>
              <a:gd name="connsiteY83" fmla="*/ 43097 h 352400"/>
              <a:gd name="connsiteX84" fmla="*/ 64646 w 366331"/>
              <a:gd name="connsiteY84" fmla="*/ 23057 h 352400"/>
              <a:gd name="connsiteX85" fmla="*/ 87704 w 366331"/>
              <a:gd name="connsiteY85" fmla="*/ 0 h 3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366331" h="352400">
                <a:moveTo>
                  <a:pt x="116005" y="274676"/>
                </a:moveTo>
                <a:cubicBezTo>
                  <a:pt x="114734" y="274676"/>
                  <a:pt x="113707" y="275703"/>
                  <a:pt x="113707" y="276974"/>
                </a:cubicBezTo>
                <a:cubicBezTo>
                  <a:pt x="113707" y="276996"/>
                  <a:pt x="113707" y="277025"/>
                  <a:pt x="113707" y="277046"/>
                </a:cubicBezTo>
                <a:cubicBezTo>
                  <a:pt x="113750" y="278275"/>
                  <a:pt x="114777" y="279237"/>
                  <a:pt x="116005" y="279201"/>
                </a:cubicBezTo>
                <a:lnTo>
                  <a:pt x="192863" y="279201"/>
                </a:lnTo>
                <a:cubicBezTo>
                  <a:pt x="192884" y="279201"/>
                  <a:pt x="192913" y="279201"/>
                  <a:pt x="192934" y="279201"/>
                </a:cubicBezTo>
                <a:cubicBezTo>
                  <a:pt x="194163" y="279201"/>
                  <a:pt x="195161" y="278203"/>
                  <a:pt x="195161" y="276974"/>
                </a:cubicBezTo>
                <a:cubicBezTo>
                  <a:pt x="195161" y="275703"/>
                  <a:pt x="194134" y="274676"/>
                  <a:pt x="192863" y="274676"/>
                </a:cubicBezTo>
                <a:close/>
                <a:moveTo>
                  <a:pt x="116005" y="260310"/>
                </a:moveTo>
                <a:lnTo>
                  <a:pt x="192863" y="260310"/>
                </a:lnTo>
                <a:cubicBezTo>
                  <a:pt x="202064" y="260310"/>
                  <a:pt x="209527" y="267773"/>
                  <a:pt x="209527" y="276974"/>
                </a:cubicBezTo>
                <a:cubicBezTo>
                  <a:pt x="209484" y="286147"/>
                  <a:pt x="202035" y="293567"/>
                  <a:pt x="192863" y="293567"/>
                </a:cubicBezTo>
                <a:lnTo>
                  <a:pt x="116005" y="293567"/>
                </a:lnTo>
                <a:cubicBezTo>
                  <a:pt x="106832" y="293567"/>
                  <a:pt x="99384" y="286147"/>
                  <a:pt x="99341" y="276974"/>
                </a:cubicBezTo>
                <a:cubicBezTo>
                  <a:pt x="99341" y="267773"/>
                  <a:pt x="106804" y="260310"/>
                  <a:pt x="116005" y="260310"/>
                </a:cubicBezTo>
                <a:close/>
                <a:moveTo>
                  <a:pt x="116005" y="227484"/>
                </a:moveTo>
                <a:cubicBezTo>
                  <a:pt x="114734" y="227484"/>
                  <a:pt x="113707" y="228511"/>
                  <a:pt x="113707" y="229782"/>
                </a:cubicBezTo>
                <a:cubicBezTo>
                  <a:pt x="113707" y="229804"/>
                  <a:pt x="113707" y="229833"/>
                  <a:pt x="113707" y="229854"/>
                </a:cubicBezTo>
                <a:cubicBezTo>
                  <a:pt x="113750" y="231083"/>
                  <a:pt x="114777" y="232045"/>
                  <a:pt x="116005" y="232009"/>
                </a:cubicBezTo>
                <a:lnTo>
                  <a:pt x="250326" y="232009"/>
                </a:lnTo>
                <a:cubicBezTo>
                  <a:pt x="250348" y="232009"/>
                  <a:pt x="250377" y="232009"/>
                  <a:pt x="250398" y="232009"/>
                </a:cubicBezTo>
                <a:cubicBezTo>
                  <a:pt x="251627" y="232009"/>
                  <a:pt x="252625" y="231011"/>
                  <a:pt x="252625" y="229782"/>
                </a:cubicBezTo>
                <a:cubicBezTo>
                  <a:pt x="252625" y="228511"/>
                  <a:pt x="251598" y="227484"/>
                  <a:pt x="250326" y="227484"/>
                </a:cubicBezTo>
                <a:close/>
                <a:moveTo>
                  <a:pt x="116005" y="213118"/>
                </a:moveTo>
                <a:lnTo>
                  <a:pt x="250326" y="213118"/>
                </a:lnTo>
                <a:cubicBezTo>
                  <a:pt x="259528" y="213118"/>
                  <a:pt x="266991" y="220581"/>
                  <a:pt x="266991" y="229782"/>
                </a:cubicBezTo>
                <a:cubicBezTo>
                  <a:pt x="266948" y="238955"/>
                  <a:pt x="259499" y="246375"/>
                  <a:pt x="250326" y="246375"/>
                </a:cubicBezTo>
                <a:lnTo>
                  <a:pt x="116005" y="246375"/>
                </a:lnTo>
                <a:cubicBezTo>
                  <a:pt x="106832" y="246375"/>
                  <a:pt x="99384" y="238955"/>
                  <a:pt x="99341" y="229782"/>
                </a:cubicBezTo>
                <a:cubicBezTo>
                  <a:pt x="99341" y="220581"/>
                  <a:pt x="106804" y="213118"/>
                  <a:pt x="116005" y="213118"/>
                </a:cubicBezTo>
                <a:close/>
                <a:moveTo>
                  <a:pt x="80018" y="179574"/>
                </a:moveTo>
                <a:cubicBezTo>
                  <a:pt x="75787" y="179330"/>
                  <a:pt x="72138" y="182526"/>
                  <a:pt x="71829" y="186757"/>
                </a:cubicBezTo>
                <a:lnTo>
                  <a:pt x="71829" y="330847"/>
                </a:lnTo>
                <a:cubicBezTo>
                  <a:pt x="72174" y="335056"/>
                  <a:pt x="75794" y="338238"/>
                  <a:pt x="80018" y="338030"/>
                </a:cubicBezTo>
                <a:lnTo>
                  <a:pt x="286312" y="338030"/>
                </a:lnTo>
                <a:cubicBezTo>
                  <a:pt x="290536" y="338238"/>
                  <a:pt x="294157" y="335056"/>
                  <a:pt x="294501" y="330847"/>
                </a:cubicBezTo>
                <a:lnTo>
                  <a:pt x="294501" y="186757"/>
                </a:lnTo>
                <a:cubicBezTo>
                  <a:pt x="294192" y="182526"/>
                  <a:pt x="290543" y="179330"/>
                  <a:pt x="286312" y="179574"/>
                </a:cubicBezTo>
                <a:close/>
                <a:moveTo>
                  <a:pt x="39507" y="66658"/>
                </a:moveTo>
                <a:cubicBezTo>
                  <a:pt x="47444" y="66658"/>
                  <a:pt x="53873" y="73086"/>
                  <a:pt x="53873" y="81024"/>
                </a:cubicBezTo>
                <a:lnTo>
                  <a:pt x="53873" y="81957"/>
                </a:lnTo>
                <a:cubicBezTo>
                  <a:pt x="53873" y="89894"/>
                  <a:pt x="47444" y="96323"/>
                  <a:pt x="39507" y="96323"/>
                </a:cubicBezTo>
                <a:cubicBezTo>
                  <a:pt x="31570" y="96323"/>
                  <a:pt x="25141" y="89894"/>
                  <a:pt x="25141" y="81957"/>
                </a:cubicBezTo>
                <a:lnTo>
                  <a:pt x="25141" y="81024"/>
                </a:lnTo>
                <a:cubicBezTo>
                  <a:pt x="25141" y="73086"/>
                  <a:pt x="31570" y="66658"/>
                  <a:pt x="39507" y="66658"/>
                </a:cubicBezTo>
                <a:close/>
                <a:moveTo>
                  <a:pt x="29162" y="57463"/>
                </a:moveTo>
                <a:cubicBezTo>
                  <a:pt x="20988" y="57463"/>
                  <a:pt x="14366" y="64086"/>
                  <a:pt x="14366" y="72260"/>
                </a:cubicBezTo>
                <a:lnTo>
                  <a:pt x="14366" y="215058"/>
                </a:lnTo>
                <a:cubicBezTo>
                  <a:pt x="14366" y="223232"/>
                  <a:pt x="20988" y="229855"/>
                  <a:pt x="29162" y="229855"/>
                </a:cubicBezTo>
                <a:lnTo>
                  <a:pt x="57463" y="229855"/>
                </a:lnTo>
                <a:lnTo>
                  <a:pt x="57463" y="186757"/>
                </a:lnTo>
                <a:cubicBezTo>
                  <a:pt x="57779" y="174596"/>
                  <a:pt x="67850" y="164964"/>
                  <a:pt x="80018" y="165208"/>
                </a:cubicBezTo>
                <a:lnTo>
                  <a:pt x="286312" y="165208"/>
                </a:lnTo>
                <a:cubicBezTo>
                  <a:pt x="298481" y="164964"/>
                  <a:pt x="308551" y="174596"/>
                  <a:pt x="308867" y="186757"/>
                </a:cubicBezTo>
                <a:lnTo>
                  <a:pt x="308867" y="229855"/>
                </a:lnTo>
                <a:lnTo>
                  <a:pt x="337168" y="229855"/>
                </a:lnTo>
                <a:cubicBezTo>
                  <a:pt x="345342" y="229855"/>
                  <a:pt x="351965" y="223232"/>
                  <a:pt x="351965" y="215058"/>
                </a:cubicBezTo>
                <a:lnTo>
                  <a:pt x="351965" y="72260"/>
                </a:lnTo>
                <a:cubicBezTo>
                  <a:pt x="351965" y="64086"/>
                  <a:pt x="345342" y="57463"/>
                  <a:pt x="337168" y="57463"/>
                </a:cubicBezTo>
                <a:close/>
                <a:moveTo>
                  <a:pt x="87704" y="14366"/>
                </a:moveTo>
                <a:cubicBezTo>
                  <a:pt x="82905" y="14366"/>
                  <a:pt x="79012" y="18259"/>
                  <a:pt x="79012" y="23057"/>
                </a:cubicBezTo>
                <a:lnTo>
                  <a:pt x="79012" y="43097"/>
                </a:lnTo>
                <a:lnTo>
                  <a:pt x="287318" y="43097"/>
                </a:lnTo>
                <a:lnTo>
                  <a:pt x="287318" y="23057"/>
                </a:lnTo>
                <a:cubicBezTo>
                  <a:pt x="287318" y="18259"/>
                  <a:pt x="283425" y="14366"/>
                  <a:pt x="278627" y="14366"/>
                </a:cubicBezTo>
                <a:close/>
                <a:moveTo>
                  <a:pt x="87704" y="0"/>
                </a:moveTo>
                <a:lnTo>
                  <a:pt x="278627" y="0"/>
                </a:lnTo>
                <a:cubicBezTo>
                  <a:pt x="291362" y="0"/>
                  <a:pt x="301684" y="10322"/>
                  <a:pt x="301684" y="23057"/>
                </a:cubicBezTo>
                <a:lnTo>
                  <a:pt x="301684" y="43097"/>
                </a:lnTo>
                <a:lnTo>
                  <a:pt x="337168" y="43097"/>
                </a:lnTo>
                <a:cubicBezTo>
                  <a:pt x="353272" y="43097"/>
                  <a:pt x="366331" y="56156"/>
                  <a:pt x="366331" y="72260"/>
                </a:cubicBezTo>
                <a:lnTo>
                  <a:pt x="366331" y="215058"/>
                </a:lnTo>
                <a:cubicBezTo>
                  <a:pt x="366331" y="231162"/>
                  <a:pt x="353272" y="244220"/>
                  <a:pt x="337168" y="244220"/>
                </a:cubicBezTo>
                <a:lnTo>
                  <a:pt x="308867" y="244220"/>
                </a:lnTo>
                <a:lnTo>
                  <a:pt x="308867" y="330847"/>
                </a:lnTo>
                <a:cubicBezTo>
                  <a:pt x="308551" y="343008"/>
                  <a:pt x="298481" y="352640"/>
                  <a:pt x="286312" y="352396"/>
                </a:cubicBezTo>
                <a:lnTo>
                  <a:pt x="80018" y="352396"/>
                </a:lnTo>
                <a:cubicBezTo>
                  <a:pt x="67850" y="352640"/>
                  <a:pt x="57779" y="343008"/>
                  <a:pt x="57463" y="330847"/>
                </a:cubicBezTo>
                <a:lnTo>
                  <a:pt x="57463" y="244220"/>
                </a:lnTo>
                <a:lnTo>
                  <a:pt x="29162" y="244220"/>
                </a:lnTo>
                <a:cubicBezTo>
                  <a:pt x="13058" y="244220"/>
                  <a:pt x="0" y="231162"/>
                  <a:pt x="0" y="215058"/>
                </a:cubicBezTo>
                <a:lnTo>
                  <a:pt x="0" y="72260"/>
                </a:lnTo>
                <a:cubicBezTo>
                  <a:pt x="0" y="56156"/>
                  <a:pt x="13058" y="43097"/>
                  <a:pt x="29162" y="43097"/>
                </a:cubicBezTo>
                <a:lnTo>
                  <a:pt x="64646" y="43097"/>
                </a:lnTo>
                <a:lnTo>
                  <a:pt x="64646" y="23057"/>
                </a:lnTo>
                <a:cubicBezTo>
                  <a:pt x="64646" y="10322"/>
                  <a:pt x="74968" y="0"/>
                  <a:pt x="87704" y="0"/>
                </a:cubicBezTo>
                <a:close/>
              </a:path>
            </a:pathLst>
          </a:custGeom>
          <a:noFill/>
          <a:ln w="12700" cap="flat">
            <a:solidFill>
              <a:schemeClr val="accent3"/>
            </a:solidFill>
            <a:prstDash val="solid"/>
            <a:miter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56" name="任意多边形: 形状 255"/>
          <p:cNvSpPr/>
          <p:nvPr/>
        </p:nvSpPr>
        <p:spPr>
          <a:xfrm>
            <a:off x="1948180" y="3680460"/>
            <a:ext cx="803275" cy="800735"/>
          </a:xfrm>
          <a:custGeom>
            <a:avLst/>
            <a:gdLst>
              <a:gd name="connsiteX0" fmla="*/ 177490 w 351391"/>
              <a:gd name="connsiteY0" fmla="*/ 125012 h 355774"/>
              <a:gd name="connsiteX1" fmla="*/ 167363 w 351391"/>
              <a:gd name="connsiteY1" fmla="*/ 125126 h 355774"/>
              <a:gd name="connsiteX2" fmla="*/ 117082 w 351391"/>
              <a:gd name="connsiteY2" fmla="*/ 175407 h 355774"/>
              <a:gd name="connsiteX3" fmla="*/ 101710 w 351391"/>
              <a:gd name="connsiteY3" fmla="*/ 181728 h 355774"/>
              <a:gd name="connsiteX4" fmla="*/ 68381 w 351391"/>
              <a:gd name="connsiteY4" fmla="*/ 181728 h 355774"/>
              <a:gd name="connsiteX5" fmla="*/ 61198 w 351391"/>
              <a:gd name="connsiteY5" fmla="*/ 188552 h 355774"/>
              <a:gd name="connsiteX6" fmla="*/ 68381 w 351391"/>
              <a:gd name="connsiteY6" fmla="*/ 195735 h 355774"/>
              <a:gd name="connsiteX7" fmla="*/ 113777 w 351391"/>
              <a:gd name="connsiteY7" fmla="*/ 195735 h 355774"/>
              <a:gd name="connsiteX8" fmla="*/ 118950 w 351391"/>
              <a:gd name="connsiteY8" fmla="*/ 193652 h 355774"/>
              <a:gd name="connsiteX9" fmla="*/ 157307 w 351391"/>
              <a:gd name="connsiteY9" fmla="*/ 155367 h 355774"/>
              <a:gd name="connsiteX10" fmla="*/ 157378 w 351391"/>
              <a:gd name="connsiteY10" fmla="*/ 155317 h 355774"/>
              <a:gd name="connsiteX11" fmla="*/ 187834 w 351391"/>
              <a:gd name="connsiteY11" fmla="*/ 155367 h 355774"/>
              <a:gd name="connsiteX12" fmla="*/ 224467 w 351391"/>
              <a:gd name="connsiteY12" fmla="*/ 191282 h 355774"/>
              <a:gd name="connsiteX13" fmla="*/ 229639 w 351391"/>
              <a:gd name="connsiteY13" fmla="*/ 193293 h 355774"/>
              <a:gd name="connsiteX14" fmla="*/ 283511 w 351391"/>
              <a:gd name="connsiteY14" fmla="*/ 193293 h 355774"/>
              <a:gd name="connsiteX15" fmla="*/ 283511 w 351391"/>
              <a:gd name="connsiteY15" fmla="*/ 193077 h 355774"/>
              <a:gd name="connsiteX16" fmla="*/ 290766 w 351391"/>
              <a:gd name="connsiteY16" fmla="*/ 186182 h 355774"/>
              <a:gd name="connsiteX17" fmla="*/ 283583 w 351391"/>
              <a:gd name="connsiteY17" fmla="*/ 178999 h 355774"/>
              <a:gd name="connsiteX18" fmla="*/ 241634 w 351391"/>
              <a:gd name="connsiteY18" fmla="*/ 178999 h 355774"/>
              <a:gd name="connsiteX19" fmla="*/ 226407 w 351391"/>
              <a:gd name="connsiteY19" fmla="*/ 172821 h 355774"/>
              <a:gd name="connsiteX20" fmla="*/ 177634 w 351391"/>
              <a:gd name="connsiteY20" fmla="*/ 125126 h 355774"/>
              <a:gd name="connsiteX21" fmla="*/ 177490 w 351391"/>
              <a:gd name="connsiteY21" fmla="*/ 125012 h 355774"/>
              <a:gd name="connsiteX22" fmla="*/ 172391 w 351391"/>
              <a:gd name="connsiteY22" fmla="*/ 109127 h 355774"/>
              <a:gd name="connsiteX23" fmla="*/ 187618 w 351391"/>
              <a:gd name="connsiteY23" fmla="*/ 115430 h 355774"/>
              <a:gd name="connsiteX24" fmla="*/ 236391 w 351391"/>
              <a:gd name="connsiteY24" fmla="*/ 163125 h 355774"/>
              <a:gd name="connsiteX25" fmla="*/ 241563 w 351391"/>
              <a:gd name="connsiteY25" fmla="*/ 165208 h 355774"/>
              <a:gd name="connsiteX26" fmla="*/ 283511 w 351391"/>
              <a:gd name="connsiteY26" fmla="*/ 165208 h 355774"/>
              <a:gd name="connsiteX27" fmla="*/ 304988 w 351391"/>
              <a:gd name="connsiteY27" fmla="*/ 186541 h 355774"/>
              <a:gd name="connsiteX28" fmla="*/ 283439 w 351391"/>
              <a:gd name="connsiteY28" fmla="*/ 208090 h 355774"/>
              <a:gd name="connsiteX29" fmla="*/ 229567 w 351391"/>
              <a:gd name="connsiteY29" fmla="*/ 208090 h 355774"/>
              <a:gd name="connsiteX30" fmla="*/ 214411 w 351391"/>
              <a:gd name="connsiteY30" fmla="*/ 201984 h 355774"/>
              <a:gd name="connsiteX31" fmla="*/ 177706 w 351391"/>
              <a:gd name="connsiteY31" fmla="*/ 166069 h 355774"/>
              <a:gd name="connsiteX32" fmla="*/ 177562 w 351391"/>
              <a:gd name="connsiteY32" fmla="*/ 165955 h 355774"/>
              <a:gd name="connsiteX33" fmla="*/ 167435 w 351391"/>
              <a:gd name="connsiteY33" fmla="*/ 166069 h 355774"/>
              <a:gd name="connsiteX34" fmla="*/ 129077 w 351391"/>
              <a:gd name="connsiteY34" fmla="*/ 204283 h 355774"/>
              <a:gd name="connsiteX35" fmla="*/ 113705 w 351391"/>
              <a:gd name="connsiteY35" fmla="*/ 210604 h 355774"/>
              <a:gd name="connsiteX36" fmla="*/ 68310 w 351391"/>
              <a:gd name="connsiteY36" fmla="*/ 210604 h 355774"/>
              <a:gd name="connsiteX37" fmla="*/ 46761 w 351391"/>
              <a:gd name="connsiteY37" fmla="*/ 189055 h 355774"/>
              <a:gd name="connsiteX38" fmla="*/ 68310 w 351391"/>
              <a:gd name="connsiteY38" fmla="*/ 167865 h 355774"/>
              <a:gd name="connsiteX39" fmla="*/ 101639 w 351391"/>
              <a:gd name="connsiteY39" fmla="*/ 167865 h 355774"/>
              <a:gd name="connsiteX40" fmla="*/ 106882 w 351391"/>
              <a:gd name="connsiteY40" fmla="*/ 165710 h 355774"/>
              <a:gd name="connsiteX41" fmla="*/ 157163 w 351391"/>
              <a:gd name="connsiteY41" fmla="*/ 115430 h 355774"/>
              <a:gd name="connsiteX42" fmla="*/ 172391 w 351391"/>
              <a:gd name="connsiteY42" fmla="*/ 109127 h 355774"/>
              <a:gd name="connsiteX43" fmla="*/ 24422 w 351391"/>
              <a:gd name="connsiteY43" fmla="*/ 50855 h 355774"/>
              <a:gd name="connsiteX44" fmla="*/ 14869 w 351391"/>
              <a:gd name="connsiteY44" fmla="*/ 59618 h 355774"/>
              <a:gd name="connsiteX45" fmla="*/ 14869 w 351391"/>
              <a:gd name="connsiteY45" fmla="*/ 271372 h 355774"/>
              <a:gd name="connsiteX46" fmla="*/ 24422 w 351391"/>
              <a:gd name="connsiteY46" fmla="*/ 280135 h 355774"/>
              <a:gd name="connsiteX47" fmla="*/ 105086 w 351391"/>
              <a:gd name="connsiteY47" fmla="*/ 280135 h 355774"/>
              <a:gd name="connsiteX48" fmla="*/ 79084 w 351391"/>
              <a:gd name="connsiteY48" fmla="*/ 323233 h 355774"/>
              <a:gd name="connsiteX49" fmla="*/ 81024 w 351391"/>
              <a:gd name="connsiteY49" fmla="*/ 334510 h 355774"/>
              <a:gd name="connsiteX50" fmla="*/ 89069 w 351391"/>
              <a:gd name="connsiteY50" fmla="*/ 340400 h 355774"/>
              <a:gd name="connsiteX51" fmla="*/ 93378 w 351391"/>
              <a:gd name="connsiteY51" fmla="*/ 341478 h 355774"/>
              <a:gd name="connsiteX52" fmla="*/ 97544 w 351391"/>
              <a:gd name="connsiteY52" fmla="*/ 338389 h 355774"/>
              <a:gd name="connsiteX53" fmla="*/ 130801 w 351391"/>
              <a:gd name="connsiteY53" fmla="*/ 280351 h 355774"/>
              <a:gd name="connsiteX54" fmla="*/ 166716 w 351391"/>
              <a:gd name="connsiteY54" fmla="*/ 280351 h 355774"/>
              <a:gd name="connsiteX55" fmla="*/ 166716 w 351391"/>
              <a:gd name="connsiteY55" fmla="*/ 331063 h 355774"/>
              <a:gd name="connsiteX56" fmla="*/ 173109 w 351391"/>
              <a:gd name="connsiteY56" fmla="*/ 336809 h 355774"/>
              <a:gd name="connsiteX57" fmla="*/ 182806 w 351391"/>
              <a:gd name="connsiteY57" fmla="*/ 336809 h 355774"/>
              <a:gd name="connsiteX58" fmla="*/ 189199 w 351391"/>
              <a:gd name="connsiteY58" fmla="*/ 331063 h 355774"/>
              <a:gd name="connsiteX59" fmla="*/ 189199 w 351391"/>
              <a:gd name="connsiteY59" fmla="*/ 280351 h 355774"/>
              <a:gd name="connsiteX60" fmla="*/ 225113 w 351391"/>
              <a:gd name="connsiteY60" fmla="*/ 280351 h 355774"/>
              <a:gd name="connsiteX61" fmla="*/ 258371 w 351391"/>
              <a:gd name="connsiteY61" fmla="*/ 338389 h 355774"/>
              <a:gd name="connsiteX62" fmla="*/ 262537 w 351391"/>
              <a:gd name="connsiteY62" fmla="*/ 341478 h 355774"/>
              <a:gd name="connsiteX63" fmla="*/ 266847 w 351391"/>
              <a:gd name="connsiteY63" fmla="*/ 340472 h 355774"/>
              <a:gd name="connsiteX64" fmla="*/ 274892 w 351391"/>
              <a:gd name="connsiteY64" fmla="*/ 334510 h 355774"/>
              <a:gd name="connsiteX65" fmla="*/ 276759 w 351391"/>
              <a:gd name="connsiteY65" fmla="*/ 323305 h 355774"/>
              <a:gd name="connsiteX66" fmla="*/ 250757 w 351391"/>
              <a:gd name="connsiteY66" fmla="*/ 280207 h 355774"/>
              <a:gd name="connsiteX67" fmla="*/ 328046 w 351391"/>
              <a:gd name="connsiteY67" fmla="*/ 280207 h 355774"/>
              <a:gd name="connsiteX68" fmla="*/ 337599 w 351391"/>
              <a:gd name="connsiteY68" fmla="*/ 271444 h 355774"/>
              <a:gd name="connsiteX69" fmla="*/ 337527 w 351391"/>
              <a:gd name="connsiteY69" fmla="*/ 59618 h 355774"/>
              <a:gd name="connsiteX70" fmla="*/ 327974 w 351391"/>
              <a:gd name="connsiteY70" fmla="*/ 50855 h 355774"/>
              <a:gd name="connsiteX71" fmla="*/ 100131 w 351391"/>
              <a:gd name="connsiteY71" fmla="*/ 14366 h 355774"/>
              <a:gd name="connsiteX72" fmla="*/ 86195 w 351391"/>
              <a:gd name="connsiteY72" fmla="*/ 28301 h 355774"/>
              <a:gd name="connsiteX73" fmla="*/ 86267 w 351391"/>
              <a:gd name="connsiteY73" fmla="*/ 36489 h 355774"/>
              <a:gd name="connsiteX74" fmla="*/ 265841 w 351391"/>
              <a:gd name="connsiteY74" fmla="*/ 36489 h 355774"/>
              <a:gd name="connsiteX75" fmla="*/ 265841 w 351391"/>
              <a:gd name="connsiteY75" fmla="*/ 28301 h 355774"/>
              <a:gd name="connsiteX76" fmla="*/ 265841 w 351391"/>
              <a:gd name="connsiteY76" fmla="*/ 27863 h 355774"/>
              <a:gd name="connsiteX77" fmla="*/ 251475 w 351391"/>
              <a:gd name="connsiteY77" fmla="*/ 14366 h 355774"/>
              <a:gd name="connsiteX78" fmla="*/ 99843 w 351391"/>
              <a:gd name="connsiteY78" fmla="*/ 0 h 355774"/>
              <a:gd name="connsiteX79" fmla="*/ 251475 w 351391"/>
              <a:gd name="connsiteY79" fmla="*/ 0 h 355774"/>
              <a:gd name="connsiteX80" fmla="*/ 280207 w 351391"/>
              <a:gd name="connsiteY80" fmla="*/ 28301 h 355774"/>
              <a:gd name="connsiteX81" fmla="*/ 280207 w 351391"/>
              <a:gd name="connsiteY81" fmla="*/ 36489 h 355774"/>
              <a:gd name="connsiteX82" fmla="*/ 327758 w 351391"/>
              <a:gd name="connsiteY82" fmla="*/ 36489 h 355774"/>
              <a:gd name="connsiteX83" fmla="*/ 351391 w 351391"/>
              <a:gd name="connsiteY83" fmla="*/ 59618 h 355774"/>
              <a:gd name="connsiteX84" fmla="*/ 351391 w 351391"/>
              <a:gd name="connsiteY84" fmla="*/ 270654 h 355774"/>
              <a:gd name="connsiteX85" fmla="*/ 327471 w 351391"/>
              <a:gd name="connsiteY85" fmla="*/ 293783 h 355774"/>
              <a:gd name="connsiteX86" fmla="*/ 275682 w 351391"/>
              <a:gd name="connsiteY86" fmla="*/ 293783 h 355774"/>
              <a:gd name="connsiteX87" fmla="*/ 288468 w 351391"/>
              <a:gd name="connsiteY87" fmla="*/ 315332 h 355774"/>
              <a:gd name="connsiteX88" fmla="*/ 282865 w 351391"/>
              <a:gd name="connsiteY88" fmla="*/ 345500 h 355774"/>
              <a:gd name="connsiteX89" fmla="*/ 274748 w 351391"/>
              <a:gd name="connsiteY89" fmla="*/ 351462 h 355774"/>
              <a:gd name="connsiteX90" fmla="*/ 263040 w 351391"/>
              <a:gd name="connsiteY90" fmla="*/ 355341 h 355774"/>
              <a:gd name="connsiteX91" fmla="*/ 259161 w 351391"/>
              <a:gd name="connsiteY91" fmla="*/ 355341 h 355774"/>
              <a:gd name="connsiteX92" fmla="*/ 245514 w 351391"/>
              <a:gd name="connsiteY92" fmla="*/ 345572 h 355774"/>
              <a:gd name="connsiteX93" fmla="*/ 214627 w 351391"/>
              <a:gd name="connsiteY93" fmla="*/ 294501 h 355774"/>
              <a:gd name="connsiteX94" fmla="*/ 202990 w 351391"/>
              <a:gd name="connsiteY94" fmla="*/ 294501 h 355774"/>
              <a:gd name="connsiteX95" fmla="*/ 202990 w 351391"/>
              <a:gd name="connsiteY95" fmla="*/ 330919 h 355774"/>
              <a:gd name="connsiteX96" fmla="*/ 182231 w 351391"/>
              <a:gd name="connsiteY96" fmla="*/ 351031 h 355774"/>
              <a:gd name="connsiteX97" fmla="*/ 172535 w 351391"/>
              <a:gd name="connsiteY97" fmla="*/ 351031 h 355774"/>
              <a:gd name="connsiteX98" fmla="*/ 151776 w 351391"/>
              <a:gd name="connsiteY98" fmla="*/ 330919 h 355774"/>
              <a:gd name="connsiteX99" fmla="*/ 151776 w 351391"/>
              <a:gd name="connsiteY99" fmla="*/ 294573 h 355774"/>
              <a:gd name="connsiteX100" fmla="*/ 140139 w 351391"/>
              <a:gd name="connsiteY100" fmla="*/ 294573 h 355774"/>
              <a:gd name="connsiteX101" fmla="*/ 109252 w 351391"/>
              <a:gd name="connsiteY101" fmla="*/ 345644 h 355774"/>
              <a:gd name="connsiteX102" fmla="*/ 95605 w 351391"/>
              <a:gd name="connsiteY102" fmla="*/ 355413 h 355774"/>
              <a:gd name="connsiteX103" fmla="*/ 80018 w 351391"/>
              <a:gd name="connsiteY103" fmla="*/ 351893 h 355774"/>
              <a:gd name="connsiteX104" fmla="*/ 71973 w 351391"/>
              <a:gd name="connsiteY104" fmla="*/ 345931 h 355774"/>
              <a:gd name="connsiteX105" fmla="*/ 66298 w 351391"/>
              <a:gd name="connsiteY105" fmla="*/ 315691 h 355774"/>
              <a:gd name="connsiteX106" fmla="*/ 79084 w 351391"/>
              <a:gd name="connsiteY106" fmla="*/ 294573 h 355774"/>
              <a:gd name="connsiteX107" fmla="*/ 23919 w 351391"/>
              <a:gd name="connsiteY107" fmla="*/ 294573 h 355774"/>
              <a:gd name="connsiteX108" fmla="*/ 0 w 351391"/>
              <a:gd name="connsiteY108" fmla="*/ 271444 h 355774"/>
              <a:gd name="connsiteX109" fmla="*/ 0 w 351391"/>
              <a:gd name="connsiteY109" fmla="*/ 59618 h 355774"/>
              <a:gd name="connsiteX110" fmla="*/ 23919 w 351391"/>
              <a:gd name="connsiteY110" fmla="*/ 36489 h 355774"/>
              <a:gd name="connsiteX111" fmla="*/ 71542 w 351391"/>
              <a:gd name="connsiteY111" fmla="*/ 36489 h 355774"/>
              <a:gd name="connsiteX112" fmla="*/ 71542 w 351391"/>
              <a:gd name="connsiteY112" fmla="*/ 28301 h 355774"/>
              <a:gd name="connsiteX113" fmla="*/ 99843 w 351391"/>
              <a:gd name="connsiteY113" fmla="*/ 0 h 355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</a:cxnLst>
            <a:rect l="l" t="t" r="r" b="b"/>
            <a:pathLst>
              <a:path w="351391" h="355774">
                <a:moveTo>
                  <a:pt x="177490" y="125012"/>
                </a:moveTo>
                <a:cubicBezTo>
                  <a:pt x="174690" y="122239"/>
                  <a:pt x="170164" y="122290"/>
                  <a:pt x="167363" y="125126"/>
                </a:cubicBezTo>
                <a:lnTo>
                  <a:pt x="117082" y="175407"/>
                </a:lnTo>
                <a:cubicBezTo>
                  <a:pt x="112987" y="179487"/>
                  <a:pt x="107456" y="181764"/>
                  <a:pt x="101710" y="181728"/>
                </a:cubicBezTo>
                <a:lnTo>
                  <a:pt x="68381" y="181728"/>
                </a:lnTo>
                <a:cubicBezTo>
                  <a:pt x="64574" y="181721"/>
                  <a:pt x="61414" y="184724"/>
                  <a:pt x="61198" y="188552"/>
                </a:cubicBezTo>
                <a:cubicBezTo>
                  <a:pt x="61198" y="192517"/>
                  <a:pt x="64430" y="195735"/>
                  <a:pt x="68381" y="195735"/>
                </a:cubicBezTo>
                <a:lnTo>
                  <a:pt x="113777" y="195735"/>
                </a:lnTo>
                <a:cubicBezTo>
                  <a:pt x="115717" y="195764"/>
                  <a:pt x="117585" y="195017"/>
                  <a:pt x="118950" y="193652"/>
                </a:cubicBezTo>
                <a:lnTo>
                  <a:pt x="157307" y="155367"/>
                </a:lnTo>
                <a:cubicBezTo>
                  <a:pt x="157307" y="155352"/>
                  <a:pt x="157307" y="155331"/>
                  <a:pt x="157378" y="155317"/>
                </a:cubicBezTo>
                <a:cubicBezTo>
                  <a:pt x="165782" y="146913"/>
                  <a:pt x="179430" y="146934"/>
                  <a:pt x="187834" y="155367"/>
                </a:cubicBezTo>
                <a:lnTo>
                  <a:pt x="224467" y="191282"/>
                </a:lnTo>
                <a:cubicBezTo>
                  <a:pt x="225832" y="192618"/>
                  <a:pt x="227699" y="193343"/>
                  <a:pt x="229639" y="193293"/>
                </a:cubicBezTo>
                <a:lnTo>
                  <a:pt x="283511" y="193293"/>
                </a:lnTo>
                <a:lnTo>
                  <a:pt x="283511" y="193077"/>
                </a:lnTo>
                <a:cubicBezTo>
                  <a:pt x="287390" y="193120"/>
                  <a:pt x="290622" y="190068"/>
                  <a:pt x="290766" y="186182"/>
                </a:cubicBezTo>
                <a:cubicBezTo>
                  <a:pt x="290766" y="182217"/>
                  <a:pt x="287534" y="178999"/>
                  <a:pt x="283583" y="178999"/>
                </a:cubicBezTo>
                <a:lnTo>
                  <a:pt x="241634" y="178999"/>
                </a:lnTo>
                <a:cubicBezTo>
                  <a:pt x="235960" y="179035"/>
                  <a:pt x="230501" y="176808"/>
                  <a:pt x="226407" y="172821"/>
                </a:cubicBezTo>
                <a:lnTo>
                  <a:pt x="177634" y="125126"/>
                </a:lnTo>
                <a:cubicBezTo>
                  <a:pt x="177562" y="125091"/>
                  <a:pt x="177562" y="125048"/>
                  <a:pt x="177490" y="125012"/>
                </a:cubicBezTo>
                <a:close/>
                <a:moveTo>
                  <a:pt x="172391" y="109127"/>
                </a:moveTo>
                <a:cubicBezTo>
                  <a:pt x="177903" y="109127"/>
                  <a:pt x="183416" y="111228"/>
                  <a:pt x="187618" y="115430"/>
                </a:cubicBezTo>
                <a:lnTo>
                  <a:pt x="236391" y="163125"/>
                </a:lnTo>
                <a:cubicBezTo>
                  <a:pt x="237755" y="164489"/>
                  <a:pt x="239623" y="165236"/>
                  <a:pt x="241563" y="165208"/>
                </a:cubicBezTo>
                <a:lnTo>
                  <a:pt x="283511" y="165208"/>
                </a:lnTo>
                <a:cubicBezTo>
                  <a:pt x="295291" y="165244"/>
                  <a:pt x="304845" y="174754"/>
                  <a:pt x="304988" y="186541"/>
                </a:cubicBezTo>
                <a:cubicBezTo>
                  <a:pt x="304988" y="198443"/>
                  <a:pt x="295363" y="208090"/>
                  <a:pt x="283439" y="208090"/>
                </a:cubicBezTo>
                <a:lnTo>
                  <a:pt x="229567" y="208090"/>
                </a:lnTo>
                <a:cubicBezTo>
                  <a:pt x="223893" y="208126"/>
                  <a:pt x="218434" y="205928"/>
                  <a:pt x="214411" y="201984"/>
                </a:cubicBezTo>
                <a:lnTo>
                  <a:pt x="177706" y="166069"/>
                </a:lnTo>
                <a:cubicBezTo>
                  <a:pt x="177634" y="166034"/>
                  <a:pt x="177634" y="165991"/>
                  <a:pt x="177562" y="165955"/>
                </a:cubicBezTo>
                <a:cubicBezTo>
                  <a:pt x="174761" y="163182"/>
                  <a:pt x="170235" y="163232"/>
                  <a:pt x="167435" y="166069"/>
                </a:cubicBezTo>
                <a:lnTo>
                  <a:pt x="129077" y="204283"/>
                </a:lnTo>
                <a:cubicBezTo>
                  <a:pt x="124983" y="208363"/>
                  <a:pt x="119452" y="210640"/>
                  <a:pt x="113705" y="210604"/>
                </a:cubicBezTo>
                <a:lnTo>
                  <a:pt x="68310" y="210604"/>
                </a:lnTo>
                <a:cubicBezTo>
                  <a:pt x="56386" y="210604"/>
                  <a:pt x="46761" y="200957"/>
                  <a:pt x="46761" y="189055"/>
                </a:cubicBezTo>
                <a:cubicBezTo>
                  <a:pt x="46976" y="177296"/>
                  <a:pt x="56529" y="167865"/>
                  <a:pt x="68310" y="167865"/>
                </a:cubicBezTo>
                <a:lnTo>
                  <a:pt x="101639" y="167865"/>
                </a:lnTo>
                <a:cubicBezTo>
                  <a:pt x="103578" y="167894"/>
                  <a:pt x="105518" y="167118"/>
                  <a:pt x="106882" y="165710"/>
                </a:cubicBezTo>
                <a:lnTo>
                  <a:pt x="157163" y="115430"/>
                </a:lnTo>
                <a:cubicBezTo>
                  <a:pt x="161365" y="111228"/>
                  <a:pt x="166878" y="109127"/>
                  <a:pt x="172391" y="109127"/>
                </a:cubicBezTo>
                <a:close/>
                <a:moveTo>
                  <a:pt x="24422" y="50855"/>
                </a:moveTo>
                <a:cubicBezTo>
                  <a:pt x="19393" y="50654"/>
                  <a:pt x="15084" y="54569"/>
                  <a:pt x="14869" y="59618"/>
                </a:cubicBezTo>
                <a:lnTo>
                  <a:pt x="14869" y="271372"/>
                </a:lnTo>
                <a:cubicBezTo>
                  <a:pt x="15084" y="276422"/>
                  <a:pt x="19393" y="280337"/>
                  <a:pt x="24422" y="280135"/>
                </a:cubicBezTo>
                <a:lnTo>
                  <a:pt x="105086" y="280135"/>
                </a:lnTo>
                <a:lnTo>
                  <a:pt x="79084" y="323233"/>
                </a:lnTo>
                <a:cubicBezTo>
                  <a:pt x="76857" y="326954"/>
                  <a:pt x="77648" y="331752"/>
                  <a:pt x="81024" y="334510"/>
                </a:cubicBezTo>
                <a:lnTo>
                  <a:pt x="89069" y="340400"/>
                </a:lnTo>
                <a:cubicBezTo>
                  <a:pt x="90290" y="341320"/>
                  <a:pt x="91870" y="341708"/>
                  <a:pt x="93378" y="341478"/>
                </a:cubicBezTo>
                <a:cubicBezTo>
                  <a:pt x="95102" y="341068"/>
                  <a:pt x="96610" y="339948"/>
                  <a:pt x="97544" y="338389"/>
                </a:cubicBezTo>
                <a:lnTo>
                  <a:pt x="130801" y="280351"/>
                </a:lnTo>
                <a:lnTo>
                  <a:pt x="166716" y="280351"/>
                </a:lnTo>
                <a:lnTo>
                  <a:pt x="166716" y="331063"/>
                </a:lnTo>
                <a:cubicBezTo>
                  <a:pt x="166932" y="334410"/>
                  <a:pt x="169733" y="336974"/>
                  <a:pt x="173109" y="336809"/>
                </a:cubicBezTo>
                <a:lnTo>
                  <a:pt x="182806" y="336809"/>
                </a:lnTo>
                <a:cubicBezTo>
                  <a:pt x="186182" y="336974"/>
                  <a:pt x="188984" y="334410"/>
                  <a:pt x="189199" y="331063"/>
                </a:cubicBezTo>
                <a:lnTo>
                  <a:pt x="189199" y="280351"/>
                </a:lnTo>
                <a:lnTo>
                  <a:pt x="225113" y="280351"/>
                </a:lnTo>
                <a:lnTo>
                  <a:pt x="258371" y="338389"/>
                </a:lnTo>
                <a:cubicBezTo>
                  <a:pt x="259304" y="339948"/>
                  <a:pt x="260813" y="341068"/>
                  <a:pt x="262537" y="341478"/>
                </a:cubicBezTo>
                <a:cubicBezTo>
                  <a:pt x="264045" y="341794"/>
                  <a:pt x="265625" y="341428"/>
                  <a:pt x="266847" y="340472"/>
                </a:cubicBezTo>
                <a:lnTo>
                  <a:pt x="274892" y="334510"/>
                </a:lnTo>
                <a:cubicBezTo>
                  <a:pt x="278196" y="331752"/>
                  <a:pt x="278986" y="326990"/>
                  <a:pt x="276759" y="323305"/>
                </a:cubicBezTo>
                <a:lnTo>
                  <a:pt x="250757" y="280207"/>
                </a:lnTo>
                <a:lnTo>
                  <a:pt x="328046" y="280207"/>
                </a:lnTo>
                <a:cubicBezTo>
                  <a:pt x="333074" y="280408"/>
                  <a:pt x="337383" y="276493"/>
                  <a:pt x="337599" y="271444"/>
                </a:cubicBezTo>
                <a:lnTo>
                  <a:pt x="337527" y="59618"/>
                </a:lnTo>
                <a:cubicBezTo>
                  <a:pt x="337311" y="54569"/>
                  <a:pt x="333002" y="50654"/>
                  <a:pt x="327974" y="50855"/>
                </a:cubicBezTo>
                <a:close/>
                <a:moveTo>
                  <a:pt x="100131" y="14366"/>
                </a:moveTo>
                <a:cubicBezTo>
                  <a:pt x="92444" y="14366"/>
                  <a:pt x="86195" y="20608"/>
                  <a:pt x="86195" y="28301"/>
                </a:cubicBezTo>
                <a:lnTo>
                  <a:pt x="86267" y="36489"/>
                </a:lnTo>
                <a:lnTo>
                  <a:pt x="265841" y="36489"/>
                </a:lnTo>
                <a:lnTo>
                  <a:pt x="265841" y="28301"/>
                </a:lnTo>
                <a:cubicBezTo>
                  <a:pt x="265841" y="28157"/>
                  <a:pt x="265841" y="28006"/>
                  <a:pt x="265841" y="27863"/>
                </a:cubicBezTo>
                <a:cubicBezTo>
                  <a:pt x="265625" y="20169"/>
                  <a:pt x="259161" y="14128"/>
                  <a:pt x="251475" y="14366"/>
                </a:cubicBezTo>
                <a:close/>
                <a:moveTo>
                  <a:pt x="99843" y="0"/>
                </a:moveTo>
                <a:lnTo>
                  <a:pt x="251475" y="0"/>
                </a:lnTo>
                <a:cubicBezTo>
                  <a:pt x="267206" y="0"/>
                  <a:pt x="279991" y="12599"/>
                  <a:pt x="280207" y="28301"/>
                </a:cubicBezTo>
                <a:lnTo>
                  <a:pt x="280207" y="36489"/>
                </a:lnTo>
                <a:lnTo>
                  <a:pt x="327758" y="36489"/>
                </a:lnTo>
                <a:cubicBezTo>
                  <a:pt x="340616" y="36446"/>
                  <a:pt x="351175" y="46746"/>
                  <a:pt x="351391" y="59618"/>
                </a:cubicBezTo>
                <a:lnTo>
                  <a:pt x="351391" y="270654"/>
                </a:lnTo>
                <a:cubicBezTo>
                  <a:pt x="351175" y="283640"/>
                  <a:pt x="340472" y="293984"/>
                  <a:pt x="327471" y="293783"/>
                </a:cubicBezTo>
                <a:lnTo>
                  <a:pt x="275682" y="293783"/>
                </a:lnTo>
                <a:lnTo>
                  <a:pt x="288468" y="315332"/>
                </a:lnTo>
                <a:cubicBezTo>
                  <a:pt x="294645" y="325330"/>
                  <a:pt x="292203" y="338382"/>
                  <a:pt x="282865" y="345500"/>
                </a:cubicBezTo>
                <a:lnTo>
                  <a:pt x="274748" y="351462"/>
                </a:lnTo>
                <a:cubicBezTo>
                  <a:pt x="271372" y="353983"/>
                  <a:pt x="267277" y="355341"/>
                  <a:pt x="263040" y="355341"/>
                </a:cubicBezTo>
                <a:cubicBezTo>
                  <a:pt x="261747" y="355485"/>
                  <a:pt x="260454" y="355485"/>
                  <a:pt x="259161" y="355341"/>
                </a:cubicBezTo>
                <a:cubicBezTo>
                  <a:pt x="253415" y="354156"/>
                  <a:pt x="248458" y="350607"/>
                  <a:pt x="245514" y="345572"/>
                </a:cubicBezTo>
                <a:lnTo>
                  <a:pt x="214627" y="294501"/>
                </a:lnTo>
                <a:lnTo>
                  <a:pt x="202990" y="294501"/>
                </a:lnTo>
                <a:lnTo>
                  <a:pt x="202990" y="330919"/>
                </a:lnTo>
                <a:cubicBezTo>
                  <a:pt x="202775" y="342196"/>
                  <a:pt x="193509" y="351189"/>
                  <a:pt x="182231" y="351031"/>
                </a:cubicBezTo>
                <a:lnTo>
                  <a:pt x="172535" y="351031"/>
                </a:lnTo>
                <a:cubicBezTo>
                  <a:pt x="161257" y="351189"/>
                  <a:pt x="151991" y="342196"/>
                  <a:pt x="151776" y="330919"/>
                </a:cubicBezTo>
                <a:lnTo>
                  <a:pt x="151776" y="294573"/>
                </a:lnTo>
                <a:lnTo>
                  <a:pt x="140139" y="294573"/>
                </a:lnTo>
                <a:lnTo>
                  <a:pt x="109252" y="345644"/>
                </a:lnTo>
                <a:cubicBezTo>
                  <a:pt x="106236" y="350658"/>
                  <a:pt x="101351" y="354199"/>
                  <a:pt x="95605" y="355413"/>
                </a:cubicBezTo>
                <a:cubicBezTo>
                  <a:pt x="90146" y="356469"/>
                  <a:pt x="84471" y="355190"/>
                  <a:pt x="80018" y="351893"/>
                </a:cubicBezTo>
                <a:lnTo>
                  <a:pt x="71973" y="345931"/>
                </a:lnTo>
                <a:cubicBezTo>
                  <a:pt x="62563" y="338827"/>
                  <a:pt x="60121" y="325725"/>
                  <a:pt x="66298" y="315691"/>
                </a:cubicBezTo>
                <a:lnTo>
                  <a:pt x="79084" y="294573"/>
                </a:lnTo>
                <a:lnTo>
                  <a:pt x="23919" y="294573"/>
                </a:lnTo>
                <a:cubicBezTo>
                  <a:pt x="10918" y="294774"/>
                  <a:pt x="215" y="284431"/>
                  <a:pt x="0" y="271444"/>
                </a:cubicBezTo>
                <a:lnTo>
                  <a:pt x="0" y="59618"/>
                </a:lnTo>
                <a:cubicBezTo>
                  <a:pt x="215" y="46632"/>
                  <a:pt x="10918" y="36288"/>
                  <a:pt x="23919" y="36489"/>
                </a:cubicBezTo>
                <a:lnTo>
                  <a:pt x="71542" y="36489"/>
                </a:lnTo>
                <a:lnTo>
                  <a:pt x="71542" y="28301"/>
                </a:lnTo>
                <a:cubicBezTo>
                  <a:pt x="71757" y="12764"/>
                  <a:pt x="84328" y="229"/>
                  <a:pt x="99843" y="0"/>
                </a:cubicBezTo>
                <a:close/>
              </a:path>
            </a:pathLst>
          </a:custGeom>
          <a:noFill/>
          <a:ln w="12700" cap="flat">
            <a:solidFill>
              <a:schemeClr val="accent3"/>
            </a:solidFill>
            <a:prstDash val="solid"/>
            <a:miter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59" name="任意多边形: 形状 258"/>
          <p:cNvSpPr/>
          <p:nvPr/>
        </p:nvSpPr>
        <p:spPr>
          <a:xfrm>
            <a:off x="4465955" y="3650615"/>
            <a:ext cx="934720" cy="859155"/>
          </a:xfrm>
          <a:custGeom>
            <a:avLst/>
            <a:gdLst>
              <a:gd name="connsiteX0" fmla="*/ 220879 w 364538"/>
              <a:gd name="connsiteY0" fmla="*/ 143874 h 344566"/>
              <a:gd name="connsiteX1" fmla="*/ 209315 w 364538"/>
              <a:gd name="connsiteY1" fmla="*/ 155726 h 344566"/>
              <a:gd name="connsiteX2" fmla="*/ 220879 w 364538"/>
              <a:gd name="connsiteY2" fmla="*/ 167649 h 344566"/>
              <a:gd name="connsiteX3" fmla="*/ 232516 w 364538"/>
              <a:gd name="connsiteY3" fmla="*/ 155726 h 344566"/>
              <a:gd name="connsiteX4" fmla="*/ 220879 w 364538"/>
              <a:gd name="connsiteY4" fmla="*/ 143874 h 344566"/>
              <a:gd name="connsiteX5" fmla="*/ 153574 w 364538"/>
              <a:gd name="connsiteY5" fmla="*/ 143874 h 344566"/>
              <a:gd name="connsiteX6" fmla="*/ 142010 w 364538"/>
              <a:gd name="connsiteY6" fmla="*/ 155726 h 344566"/>
              <a:gd name="connsiteX7" fmla="*/ 153574 w 364538"/>
              <a:gd name="connsiteY7" fmla="*/ 167649 h 344566"/>
              <a:gd name="connsiteX8" fmla="*/ 165139 w 364538"/>
              <a:gd name="connsiteY8" fmla="*/ 155726 h 344566"/>
              <a:gd name="connsiteX9" fmla="*/ 153574 w 364538"/>
              <a:gd name="connsiteY9" fmla="*/ 143874 h 344566"/>
              <a:gd name="connsiteX10" fmla="*/ 85982 w 364538"/>
              <a:gd name="connsiteY10" fmla="*/ 143874 h 344566"/>
              <a:gd name="connsiteX11" fmla="*/ 74418 w 364538"/>
              <a:gd name="connsiteY11" fmla="*/ 155726 h 344566"/>
              <a:gd name="connsiteX12" fmla="*/ 85982 w 364538"/>
              <a:gd name="connsiteY12" fmla="*/ 167649 h 344566"/>
              <a:gd name="connsiteX13" fmla="*/ 97619 w 364538"/>
              <a:gd name="connsiteY13" fmla="*/ 155726 h 344566"/>
              <a:gd name="connsiteX14" fmla="*/ 85982 w 364538"/>
              <a:gd name="connsiteY14" fmla="*/ 143874 h 344566"/>
              <a:gd name="connsiteX15" fmla="*/ 220879 w 364538"/>
              <a:gd name="connsiteY15" fmla="*/ 129508 h 344566"/>
              <a:gd name="connsiteX16" fmla="*/ 246882 w 364538"/>
              <a:gd name="connsiteY16" fmla="*/ 155726 h 344566"/>
              <a:gd name="connsiteX17" fmla="*/ 220879 w 364538"/>
              <a:gd name="connsiteY17" fmla="*/ 182015 h 344566"/>
              <a:gd name="connsiteX18" fmla="*/ 194949 w 364538"/>
              <a:gd name="connsiteY18" fmla="*/ 155726 h 344566"/>
              <a:gd name="connsiteX19" fmla="*/ 220879 w 364538"/>
              <a:gd name="connsiteY19" fmla="*/ 129508 h 344566"/>
              <a:gd name="connsiteX20" fmla="*/ 153574 w 364538"/>
              <a:gd name="connsiteY20" fmla="*/ 129508 h 344566"/>
              <a:gd name="connsiteX21" fmla="*/ 179505 w 364538"/>
              <a:gd name="connsiteY21" fmla="*/ 155726 h 344566"/>
              <a:gd name="connsiteX22" fmla="*/ 153574 w 364538"/>
              <a:gd name="connsiteY22" fmla="*/ 182015 h 344566"/>
              <a:gd name="connsiteX23" fmla="*/ 127644 w 364538"/>
              <a:gd name="connsiteY23" fmla="*/ 155726 h 344566"/>
              <a:gd name="connsiteX24" fmla="*/ 153574 w 364538"/>
              <a:gd name="connsiteY24" fmla="*/ 129508 h 344566"/>
              <a:gd name="connsiteX25" fmla="*/ 85982 w 364538"/>
              <a:gd name="connsiteY25" fmla="*/ 129508 h 344566"/>
              <a:gd name="connsiteX26" fmla="*/ 111985 w 364538"/>
              <a:gd name="connsiteY26" fmla="*/ 155726 h 344566"/>
              <a:gd name="connsiteX27" fmla="*/ 85982 w 364538"/>
              <a:gd name="connsiteY27" fmla="*/ 182015 h 344566"/>
              <a:gd name="connsiteX28" fmla="*/ 60052 w 364538"/>
              <a:gd name="connsiteY28" fmla="*/ 155726 h 344566"/>
              <a:gd name="connsiteX29" fmla="*/ 85982 w 364538"/>
              <a:gd name="connsiteY29" fmla="*/ 129508 h 344566"/>
              <a:gd name="connsiteX30" fmla="*/ 277840 w 364538"/>
              <a:gd name="connsiteY30" fmla="*/ 64718 h 344566"/>
              <a:gd name="connsiteX31" fmla="*/ 306571 w 364538"/>
              <a:gd name="connsiteY31" fmla="*/ 142653 h 344566"/>
              <a:gd name="connsiteX32" fmla="*/ 306571 w 364538"/>
              <a:gd name="connsiteY32" fmla="*/ 144521 h 344566"/>
              <a:gd name="connsiteX33" fmla="*/ 307074 w 364538"/>
              <a:gd name="connsiteY33" fmla="*/ 155726 h 344566"/>
              <a:gd name="connsiteX34" fmla="*/ 153431 w 364538"/>
              <a:gd name="connsiteY34" fmla="*/ 311597 h 344566"/>
              <a:gd name="connsiteX35" fmla="*/ 141650 w 364538"/>
              <a:gd name="connsiteY35" fmla="*/ 311166 h 344566"/>
              <a:gd name="connsiteX36" fmla="*/ 210966 w 364538"/>
              <a:gd name="connsiteY36" fmla="*/ 330057 h 344566"/>
              <a:gd name="connsiteX37" fmla="*/ 288614 w 364538"/>
              <a:gd name="connsiteY37" fmla="*/ 306066 h 344566"/>
              <a:gd name="connsiteX38" fmla="*/ 290625 w 364538"/>
              <a:gd name="connsiteY38" fmla="*/ 304629 h 344566"/>
              <a:gd name="connsiteX39" fmla="*/ 324529 w 364538"/>
              <a:gd name="connsiteY39" fmla="*/ 306856 h 344566"/>
              <a:gd name="connsiteX40" fmla="*/ 328839 w 364538"/>
              <a:gd name="connsiteY40" fmla="*/ 304988 h 344566"/>
              <a:gd name="connsiteX41" fmla="*/ 328623 w 364538"/>
              <a:gd name="connsiteY41" fmla="*/ 304988 h 344566"/>
              <a:gd name="connsiteX42" fmla="*/ 330203 w 364538"/>
              <a:gd name="connsiteY42" fmla="*/ 300319 h 344566"/>
              <a:gd name="connsiteX43" fmla="*/ 323020 w 364538"/>
              <a:gd name="connsiteY43" fmla="*/ 272306 h 344566"/>
              <a:gd name="connsiteX44" fmla="*/ 324816 w 364538"/>
              <a:gd name="connsiteY44" fmla="*/ 269648 h 344566"/>
              <a:gd name="connsiteX45" fmla="*/ 349669 w 364538"/>
              <a:gd name="connsiteY45" fmla="*/ 188553 h 344566"/>
              <a:gd name="connsiteX46" fmla="*/ 277840 w 364538"/>
              <a:gd name="connsiteY46" fmla="*/ 64718 h 344566"/>
              <a:gd name="connsiteX47" fmla="*/ 153861 w 364538"/>
              <a:gd name="connsiteY47" fmla="*/ 14222 h 344566"/>
              <a:gd name="connsiteX48" fmla="*/ 14656 w 364538"/>
              <a:gd name="connsiteY48" fmla="*/ 155726 h 344566"/>
              <a:gd name="connsiteX49" fmla="*/ 40012 w 364538"/>
              <a:gd name="connsiteY49" fmla="*/ 236966 h 344566"/>
              <a:gd name="connsiteX50" fmla="*/ 41807 w 364538"/>
              <a:gd name="connsiteY50" fmla="*/ 239623 h 344566"/>
              <a:gd name="connsiteX51" fmla="*/ 34624 w 364538"/>
              <a:gd name="connsiteY51" fmla="*/ 267637 h 344566"/>
              <a:gd name="connsiteX52" fmla="*/ 35702 w 364538"/>
              <a:gd name="connsiteY52" fmla="*/ 272234 h 344566"/>
              <a:gd name="connsiteX53" fmla="*/ 40012 w 364538"/>
              <a:gd name="connsiteY53" fmla="*/ 274030 h 344566"/>
              <a:gd name="connsiteX54" fmla="*/ 73915 w 364538"/>
              <a:gd name="connsiteY54" fmla="*/ 271803 h 344566"/>
              <a:gd name="connsiteX55" fmla="*/ 76070 w 364538"/>
              <a:gd name="connsiteY55" fmla="*/ 273168 h 344566"/>
              <a:gd name="connsiteX56" fmla="*/ 111985 w 364538"/>
              <a:gd name="connsiteY56" fmla="*/ 290694 h 344566"/>
              <a:gd name="connsiteX57" fmla="*/ 114786 w 364538"/>
              <a:gd name="connsiteY57" fmla="*/ 291484 h 344566"/>
              <a:gd name="connsiteX58" fmla="*/ 143518 w 364538"/>
              <a:gd name="connsiteY58" fmla="*/ 296800 h 344566"/>
              <a:gd name="connsiteX59" fmla="*/ 153431 w 364538"/>
              <a:gd name="connsiteY59" fmla="*/ 297159 h 344566"/>
              <a:gd name="connsiteX60" fmla="*/ 292636 w 364538"/>
              <a:gd name="connsiteY60" fmla="*/ 155654 h 344566"/>
              <a:gd name="connsiteX61" fmla="*/ 274176 w 364538"/>
              <a:gd name="connsiteY61" fmla="*/ 85549 h 344566"/>
              <a:gd name="connsiteX62" fmla="*/ 266993 w 364538"/>
              <a:gd name="connsiteY62" fmla="*/ 73625 h 344566"/>
              <a:gd name="connsiteX63" fmla="*/ 266203 w 364538"/>
              <a:gd name="connsiteY63" fmla="*/ 72547 h 344566"/>
              <a:gd name="connsiteX64" fmla="*/ 258158 w 364538"/>
              <a:gd name="connsiteY64" fmla="*/ 62348 h 344566"/>
              <a:gd name="connsiteX65" fmla="*/ 256865 w 364538"/>
              <a:gd name="connsiteY65" fmla="*/ 60911 h 344566"/>
              <a:gd name="connsiteX66" fmla="*/ 248102 w 364538"/>
              <a:gd name="connsiteY66" fmla="*/ 51932 h 344566"/>
              <a:gd name="connsiteX67" fmla="*/ 153861 w 364538"/>
              <a:gd name="connsiteY67" fmla="*/ 14222 h 344566"/>
              <a:gd name="connsiteX68" fmla="*/ 153574 w 364538"/>
              <a:gd name="connsiteY68" fmla="*/ 0 h 344566"/>
              <a:gd name="connsiteX69" fmla="*/ 255860 w 364538"/>
              <a:gd name="connsiteY69" fmla="*/ 39793 h 344566"/>
              <a:gd name="connsiteX70" fmla="*/ 364538 w 364538"/>
              <a:gd name="connsiteY70" fmla="*/ 188553 h 344566"/>
              <a:gd name="connsiteX71" fmla="*/ 338464 w 364538"/>
              <a:gd name="connsiteY71" fmla="*/ 275251 h 344566"/>
              <a:gd name="connsiteX72" fmla="*/ 343420 w 364538"/>
              <a:gd name="connsiteY72" fmla="*/ 296943 h 344566"/>
              <a:gd name="connsiteX73" fmla="*/ 339469 w 364538"/>
              <a:gd name="connsiteY73" fmla="*/ 314182 h 344566"/>
              <a:gd name="connsiteX74" fmla="*/ 323164 w 364538"/>
              <a:gd name="connsiteY74" fmla="*/ 321365 h 344566"/>
              <a:gd name="connsiteX75" fmla="*/ 294432 w 364538"/>
              <a:gd name="connsiteY75" fmla="*/ 319426 h 344566"/>
              <a:gd name="connsiteX76" fmla="*/ 210751 w 364538"/>
              <a:gd name="connsiteY76" fmla="*/ 344566 h 344566"/>
              <a:gd name="connsiteX77" fmla="*/ 109040 w 364538"/>
              <a:gd name="connsiteY77" fmla="*/ 305132 h 344566"/>
              <a:gd name="connsiteX78" fmla="*/ 69677 w 364538"/>
              <a:gd name="connsiteY78" fmla="*/ 286600 h 344566"/>
              <a:gd name="connsiteX79" fmla="*/ 40946 w 364538"/>
              <a:gd name="connsiteY79" fmla="*/ 288539 h 344566"/>
              <a:gd name="connsiteX80" fmla="*/ 24640 w 364538"/>
              <a:gd name="connsiteY80" fmla="*/ 281356 h 344566"/>
              <a:gd name="connsiteX81" fmla="*/ 20690 w 364538"/>
              <a:gd name="connsiteY81" fmla="*/ 264117 h 344566"/>
              <a:gd name="connsiteX82" fmla="*/ 26077 w 364538"/>
              <a:gd name="connsiteY82" fmla="*/ 242568 h 344566"/>
              <a:gd name="connsiteX83" fmla="*/ 3 w 364538"/>
              <a:gd name="connsiteY83" fmla="*/ 155870 h 344566"/>
              <a:gd name="connsiteX84" fmla="*/ 153574 w 364538"/>
              <a:gd name="connsiteY84" fmla="*/ 0 h 344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364538" h="344566">
                <a:moveTo>
                  <a:pt x="220879" y="143874"/>
                </a:moveTo>
                <a:cubicBezTo>
                  <a:pt x="214415" y="143953"/>
                  <a:pt x="209236" y="149261"/>
                  <a:pt x="209315" y="155726"/>
                </a:cubicBezTo>
                <a:cubicBezTo>
                  <a:pt x="209236" y="162205"/>
                  <a:pt x="214401" y="167534"/>
                  <a:pt x="220879" y="167649"/>
                </a:cubicBezTo>
                <a:cubicBezTo>
                  <a:pt x="227366" y="167534"/>
                  <a:pt x="232559" y="162219"/>
                  <a:pt x="232516" y="155726"/>
                </a:cubicBezTo>
                <a:cubicBezTo>
                  <a:pt x="232559" y="149246"/>
                  <a:pt x="227358" y="143953"/>
                  <a:pt x="220879" y="143874"/>
                </a:cubicBezTo>
                <a:close/>
                <a:moveTo>
                  <a:pt x="153574" y="143874"/>
                </a:moveTo>
                <a:cubicBezTo>
                  <a:pt x="147110" y="143953"/>
                  <a:pt x="141931" y="149261"/>
                  <a:pt x="142010" y="155726"/>
                </a:cubicBezTo>
                <a:cubicBezTo>
                  <a:pt x="141931" y="162205"/>
                  <a:pt x="147096" y="167534"/>
                  <a:pt x="153574" y="167649"/>
                </a:cubicBezTo>
                <a:cubicBezTo>
                  <a:pt x="160053" y="167534"/>
                  <a:pt x="165218" y="162205"/>
                  <a:pt x="165139" y="155726"/>
                </a:cubicBezTo>
                <a:cubicBezTo>
                  <a:pt x="165218" y="149261"/>
                  <a:pt x="160039" y="143953"/>
                  <a:pt x="153574" y="143874"/>
                </a:cubicBezTo>
                <a:close/>
                <a:moveTo>
                  <a:pt x="85982" y="143874"/>
                </a:moveTo>
                <a:cubicBezTo>
                  <a:pt x="79518" y="143953"/>
                  <a:pt x="74339" y="149261"/>
                  <a:pt x="74418" y="155726"/>
                </a:cubicBezTo>
                <a:cubicBezTo>
                  <a:pt x="74339" y="162205"/>
                  <a:pt x="79504" y="167534"/>
                  <a:pt x="85982" y="167649"/>
                </a:cubicBezTo>
                <a:cubicBezTo>
                  <a:pt x="92469" y="167534"/>
                  <a:pt x="97662" y="162219"/>
                  <a:pt x="97619" y="155726"/>
                </a:cubicBezTo>
                <a:cubicBezTo>
                  <a:pt x="97662" y="149246"/>
                  <a:pt x="92462" y="143953"/>
                  <a:pt x="85982" y="143874"/>
                </a:cubicBezTo>
                <a:close/>
                <a:moveTo>
                  <a:pt x="220879" y="129508"/>
                </a:moveTo>
                <a:cubicBezTo>
                  <a:pt x="235288" y="129587"/>
                  <a:pt x="246925" y="141316"/>
                  <a:pt x="246882" y="155726"/>
                </a:cubicBezTo>
                <a:cubicBezTo>
                  <a:pt x="246961" y="170164"/>
                  <a:pt x="235317" y="181936"/>
                  <a:pt x="220879" y="182015"/>
                </a:cubicBezTo>
                <a:cubicBezTo>
                  <a:pt x="206471" y="181893"/>
                  <a:pt x="194870" y="170135"/>
                  <a:pt x="194949" y="155726"/>
                </a:cubicBezTo>
                <a:cubicBezTo>
                  <a:pt x="194906" y="141338"/>
                  <a:pt x="206492" y="129623"/>
                  <a:pt x="220879" y="129508"/>
                </a:cubicBezTo>
                <a:close/>
                <a:moveTo>
                  <a:pt x="153574" y="129508"/>
                </a:moveTo>
                <a:cubicBezTo>
                  <a:pt x="167962" y="129630"/>
                  <a:pt x="179548" y="141338"/>
                  <a:pt x="179505" y="155726"/>
                </a:cubicBezTo>
                <a:cubicBezTo>
                  <a:pt x="179584" y="170135"/>
                  <a:pt x="167983" y="181900"/>
                  <a:pt x="153574" y="182015"/>
                </a:cubicBezTo>
                <a:cubicBezTo>
                  <a:pt x="139166" y="181900"/>
                  <a:pt x="127565" y="170135"/>
                  <a:pt x="127644" y="155726"/>
                </a:cubicBezTo>
                <a:cubicBezTo>
                  <a:pt x="127601" y="141338"/>
                  <a:pt x="139194" y="129623"/>
                  <a:pt x="153574" y="129508"/>
                </a:cubicBezTo>
                <a:close/>
                <a:moveTo>
                  <a:pt x="85982" y="129508"/>
                </a:moveTo>
                <a:cubicBezTo>
                  <a:pt x="100392" y="129587"/>
                  <a:pt x="112028" y="141316"/>
                  <a:pt x="111985" y="155726"/>
                </a:cubicBezTo>
                <a:cubicBezTo>
                  <a:pt x="112028" y="170149"/>
                  <a:pt x="100406" y="181900"/>
                  <a:pt x="85982" y="182015"/>
                </a:cubicBezTo>
                <a:cubicBezTo>
                  <a:pt x="71574" y="181900"/>
                  <a:pt x="59973" y="170135"/>
                  <a:pt x="60052" y="155726"/>
                </a:cubicBezTo>
                <a:cubicBezTo>
                  <a:pt x="60009" y="141338"/>
                  <a:pt x="71602" y="129623"/>
                  <a:pt x="85982" y="129508"/>
                </a:cubicBezTo>
                <a:close/>
                <a:moveTo>
                  <a:pt x="277840" y="64718"/>
                </a:moveTo>
                <a:cubicBezTo>
                  <a:pt x="294288" y="87625"/>
                  <a:pt x="304215" y="114554"/>
                  <a:pt x="306571" y="142653"/>
                </a:cubicBezTo>
                <a:cubicBezTo>
                  <a:pt x="306607" y="143278"/>
                  <a:pt x="306607" y="143896"/>
                  <a:pt x="306571" y="144521"/>
                </a:cubicBezTo>
                <a:cubicBezTo>
                  <a:pt x="307074" y="148543"/>
                  <a:pt x="307074" y="151919"/>
                  <a:pt x="307074" y="155726"/>
                </a:cubicBezTo>
                <a:cubicBezTo>
                  <a:pt x="307635" y="241175"/>
                  <a:pt x="238879" y="310921"/>
                  <a:pt x="153431" y="311597"/>
                </a:cubicBezTo>
                <a:cubicBezTo>
                  <a:pt x="149480" y="311597"/>
                  <a:pt x="145529" y="311166"/>
                  <a:pt x="141650" y="311166"/>
                </a:cubicBezTo>
                <a:cubicBezTo>
                  <a:pt x="162668" y="323513"/>
                  <a:pt x="186594" y="330035"/>
                  <a:pt x="210966" y="330057"/>
                </a:cubicBezTo>
                <a:cubicBezTo>
                  <a:pt x="238678" y="330064"/>
                  <a:pt x="265743" y="321703"/>
                  <a:pt x="288614" y="306066"/>
                </a:cubicBezTo>
                <a:lnTo>
                  <a:pt x="290625" y="304629"/>
                </a:lnTo>
                <a:lnTo>
                  <a:pt x="324529" y="306856"/>
                </a:lnTo>
                <a:cubicBezTo>
                  <a:pt x="326181" y="306956"/>
                  <a:pt x="327783" y="306267"/>
                  <a:pt x="328839" y="304988"/>
                </a:cubicBezTo>
                <a:lnTo>
                  <a:pt x="328623" y="304988"/>
                </a:lnTo>
                <a:cubicBezTo>
                  <a:pt x="329937" y="303825"/>
                  <a:pt x="330541" y="302043"/>
                  <a:pt x="330203" y="300319"/>
                </a:cubicBezTo>
                <a:lnTo>
                  <a:pt x="323020" y="272306"/>
                </a:lnTo>
                <a:lnTo>
                  <a:pt x="324816" y="269648"/>
                </a:lnTo>
                <a:cubicBezTo>
                  <a:pt x="341157" y="245772"/>
                  <a:pt x="349827" y="217485"/>
                  <a:pt x="349669" y="188553"/>
                </a:cubicBezTo>
                <a:cubicBezTo>
                  <a:pt x="349698" y="137374"/>
                  <a:pt x="322281" y="90103"/>
                  <a:pt x="277840" y="64718"/>
                </a:cubicBezTo>
                <a:close/>
                <a:moveTo>
                  <a:pt x="153861" y="14222"/>
                </a:moveTo>
                <a:cubicBezTo>
                  <a:pt x="76379" y="14933"/>
                  <a:pt x="14095" y="78244"/>
                  <a:pt x="14656" y="155726"/>
                </a:cubicBezTo>
                <a:cubicBezTo>
                  <a:pt x="14591" y="184760"/>
                  <a:pt x="23448" y="213118"/>
                  <a:pt x="40012" y="236966"/>
                </a:cubicBezTo>
                <a:lnTo>
                  <a:pt x="41807" y="239623"/>
                </a:lnTo>
                <a:lnTo>
                  <a:pt x="34624" y="267637"/>
                </a:lnTo>
                <a:cubicBezTo>
                  <a:pt x="34208" y="269253"/>
                  <a:pt x="34610" y="270970"/>
                  <a:pt x="35702" y="272234"/>
                </a:cubicBezTo>
                <a:cubicBezTo>
                  <a:pt x="36794" y="273455"/>
                  <a:pt x="38374" y="274116"/>
                  <a:pt x="40012" y="274030"/>
                </a:cubicBezTo>
                <a:lnTo>
                  <a:pt x="73915" y="271803"/>
                </a:lnTo>
                <a:lnTo>
                  <a:pt x="76070" y="273168"/>
                </a:lnTo>
                <a:cubicBezTo>
                  <a:pt x="87146" y="280681"/>
                  <a:pt x="99242" y="286585"/>
                  <a:pt x="111985" y="290694"/>
                </a:cubicBezTo>
                <a:lnTo>
                  <a:pt x="114786" y="291484"/>
                </a:lnTo>
                <a:cubicBezTo>
                  <a:pt x="124153" y="294257"/>
                  <a:pt x="133778" y="296038"/>
                  <a:pt x="143518" y="296800"/>
                </a:cubicBezTo>
                <a:cubicBezTo>
                  <a:pt x="146822" y="297159"/>
                  <a:pt x="150127" y="297159"/>
                  <a:pt x="153431" y="297159"/>
                </a:cubicBezTo>
                <a:cubicBezTo>
                  <a:pt x="230899" y="296412"/>
                  <a:pt x="293154" y="233122"/>
                  <a:pt x="292636" y="155654"/>
                </a:cubicBezTo>
                <a:cubicBezTo>
                  <a:pt x="292579" y="131089"/>
                  <a:pt x="286222" y="106954"/>
                  <a:pt x="274176" y="85549"/>
                </a:cubicBezTo>
                <a:cubicBezTo>
                  <a:pt x="272237" y="81454"/>
                  <a:pt x="269651" y="77432"/>
                  <a:pt x="266993" y="73625"/>
                </a:cubicBezTo>
                <a:lnTo>
                  <a:pt x="266203" y="72547"/>
                </a:lnTo>
                <a:cubicBezTo>
                  <a:pt x="263689" y="69028"/>
                  <a:pt x="261032" y="65652"/>
                  <a:pt x="258158" y="62348"/>
                </a:cubicBezTo>
                <a:lnTo>
                  <a:pt x="256865" y="60911"/>
                </a:lnTo>
                <a:cubicBezTo>
                  <a:pt x="254064" y="57751"/>
                  <a:pt x="251191" y="54806"/>
                  <a:pt x="248102" y="51932"/>
                </a:cubicBezTo>
                <a:cubicBezTo>
                  <a:pt x="222674" y="27762"/>
                  <a:pt x="188943" y="14265"/>
                  <a:pt x="153861" y="14222"/>
                </a:cubicBezTo>
                <a:close/>
                <a:moveTo>
                  <a:pt x="153574" y="0"/>
                </a:moveTo>
                <a:cubicBezTo>
                  <a:pt x="191443" y="14"/>
                  <a:pt x="227939" y="14207"/>
                  <a:pt x="255860" y="39793"/>
                </a:cubicBezTo>
                <a:cubicBezTo>
                  <a:pt x="320564" y="60495"/>
                  <a:pt x="364487" y="120616"/>
                  <a:pt x="364538" y="188553"/>
                </a:cubicBezTo>
                <a:cubicBezTo>
                  <a:pt x="364595" y="219396"/>
                  <a:pt x="355523" y="249557"/>
                  <a:pt x="338464" y="275251"/>
                </a:cubicBezTo>
                <a:lnTo>
                  <a:pt x="343420" y="296943"/>
                </a:lnTo>
                <a:cubicBezTo>
                  <a:pt x="344943" y="302992"/>
                  <a:pt x="343470" y="309399"/>
                  <a:pt x="339469" y="314182"/>
                </a:cubicBezTo>
                <a:cubicBezTo>
                  <a:pt x="335511" y="319067"/>
                  <a:pt x="329442" y="321746"/>
                  <a:pt x="323164" y="321365"/>
                </a:cubicBezTo>
                <a:lnTo>
                  <a:pt x="294432" y="319426"/>
                </a:lnTo>
                <a:cubicBezTo>
                  <a:pt x="269615" y="335853"/>
                  <a:pt x="240509" y="344595"/>
                  <a:pt x="210751" y="344566"/>
                </a:cubicBezTo>
                <a:cubicBezTo>
                  <a:pt x="173134" y="344487"/>
                  <a:pt x="136881" y="330430"/>
                  <a:pt x="109040" y="305132"/>
                </a:cubicBezTo>
                <a:cubicBezTo>
                  <a:pt x="95105" y="300865"/>
                  <a:pt x="81845" y="294623"/>
                  <a:pt x="69677" y="286600"/>
                </a:cubicBezTo>
                <a:lnTo>
                  <a:pt x="40946" y="288539"/>
                </a:lnTo>
                <a:cubicBezTo>
                  <a:pt x="34667" y="288920"/>
                  <a:pt x="28598" y="286241"/>
                  <a:pt x="24640" y="281356"/>
                </a:cubicBezTo>
                <a:cubicBezTo>
                  <a:pt x="20625" y="276580"/>
                  <a:pt x="19159" y="270165"/>
                  <a:pt x="20690" y="264117"/>
                </a:cubicBezTo>
                <a:lnTo>
                  <a:pt x="26077" y="242568"/>
                </a:lnTo>
                <a:cubicBezTo>
                  <a:pt x="9017" y="216875"/>
                  <a:pt x="-55" y="186713"/>
                  <a:pt x="3" y="155870"/>
                </a:cubicBezTo>
                <a:cubicBezTo>
                  <a:pt x="-515" y="70465"/>
                  <a:pt x="68176" y="754"/>
                  <a:pt x="153574" y="0"/>
                </a:cubicBezTo>
                <a:close/>
              </a:path>
            </a:pathLst>
          </a:custGeom>
          <a:noFill/>
          <a:ln w="12700" cap="flat">
            <a:solidFill>
              <a:schemeClr val="accent3"/>
            </a:solidFill>
            <a:prstDash val="solid"/>
            <a:miter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58" name="任意多边形: 形状 257"/>
          <p:cNvSpPr/>
          <p:nvPr/>
        </p:nvSpPr>
        <p:spPr>
          <a:xfrm>
            <a:off x="9690100" y="3651250"/>
            <a:ext cx="836930" cy="829945"/>
          </a:xfrm>
          <a:custGeom>
            <a:avLst/>
            <a:gdLst>
              <a:gd name="connsiteX0" fmla="*/ 359076 w 359275"/>
              <a:gd name="connsiteY0" fmla="*/ 156537 h 344444"/>
              <a:gd name="connsiteX1" fmla="*/ 349523 w 359275"/>
              <a:gd name="connsiteY1" fmla="*/ 220321 h 344444"/>
              <a:gd name="connsiteX2" fmla="*/ 349451 w 359275"/>
              <a:gd name="connsiteY2" fmla="*/ 220544 h 344444"/>
              <a:gd name="connsiteX3" fmla="*/ 337527 w 359275"/>
              <a:gd name="connsiteY3" fmla="*/ 225996 h 344444"/>
              <a:gd name="connsiteX4" fmla="*/ 232872 w 359275"/>
              <a:gd name="connsiteY4" fmla="*/ 140878 h 344444"/>
              <a:gd name="connsiteX5" fmla="*/ 224827 w 359275"/>
              <a:gd name="connsiteY5" fmla="*/ 166378 h 344444"/>
              <a:gd name="connsiteX6" fmla="*/ 222528 w 359275"/>
              <a:gd name="connsiteY6" fmla="*/ 164754 h 344444"/>
              <a:gd name="connsiteX7" fmla="*/ 222384 w 359275"/>
              <a:gd name="connsiteY7" fmla="*/ 151652 h 344444"/>
              <a:gd name="connsiteX8" fmla="*/ 350744 w 359275"/>
              <a:gd name="connsiteY8" fmla="*/ 115163 h 344444"/>
              <a:gd name="connsiteX9" fmla="*/ 357640 w 359275"/>
              <a:gd name="connsiteY9" fmla="*/ 144756 h 344444"/>
              <a:gd name="connsiteX10" fmla="*/ 332714 w 359275"/>
              <a:gd name="connsiteY10" fmla="*/ 223769 h 344444"/>
              <a:gd name="connsiteX11" fmla="*/ 318852 w 359275"/>
              <a:gd name="connsiteY11" fmla="*/ 216586 h 344444"/>
              <a:gd name="connsiteX12" fmla="*/ 262901 w 359275"/>
              <a:gd name="connsiteY12" fmla="*/ 109698 h 344444"/>
              <a:gd name="connsiteX13" fmla="*/ 241855 w 359275"/>
              <a:gd name="connsiteY13" fmla="*/ 176500 h 344444"/>
              <a:gd name="connsiteX14" fmla="*/ 234816 w 359275"/>
              <a:gd name="connsiteY14" fmla="*/ 172764 h 344444"/>
              <a:gd name="connsiteX15" fmla="*/ 227992 w 359275"/>
              <a:gd name="connsiteY15" fmla="*/ 169101 h 344444"/>
              <a:gd name="connsiteX16" fmla="*/ 239054 w 359275"/>
              <a:gd name="connsiteY16" fmla="*/ 134192 h 344444"/>
              <a:gd name="connsiteX17" fmla="*/ 338389 w 359275"/>
              <a:gd name="connsiteY17" fmla="*/ 87940 h 344444"/>
              <a:gd name="connsiteX18" fmla="*/ 348157 w 359275"/>
              <a:gd name="connsiteY18" fmla="*/ 108124 h 344444"/>
              <a:gd name="connsiteX19" fmla="*/ 314756 w 359275"/>
              <a:gd name="connsiteY19" fmla="*/ 214360 h 344444"/>
              <a:gd name="connsiteX20" fmla="*/ 310950 w 359275"/>
              <a:gd name="connsiteY20" fmla="*/ 212349 h 344444"/>
              <a:gd name="connsiteX21" fmla="*/ 300894 w 359275"/>
              <a:gd name="connsiteY21" fmla="*/ 206961 h 344444"/>
              <a:gd name="connsiteX22" fmla="*/ 293789 w 359275"/>
              <a:gd name="connsiteY22" fmla="*/ 78022 h 344444"/>
              <a:gd name="connsiteX23" fmla="*/ 259813 w 359275"/>
              <a:gd name="connsiteY23" fmla="*/ 186054 h 344444"/>
              <a:gd name="connsiteX24" fmla="*/ 253779 w 359275"/>
              <a:gd name="connsiteY24" fmla="*/ 182893 h 344444"/>
              <a:gd name="connsiteX25" fmla="*/ 245950 w 359275"/>
              <a:gd name="connsiteY25" fmla="*/ 178727 h 344444"/>
              <a:gd name="connsiteX26" fmla="*/ 269941 w 359275"/>
              <a:gd name="connsiteY26" fmla="*/ 102444 h 344444"/>
              <a:gd name="connsiteX27" fmla="*/ 274179 w 359275"/>
              <a:gd name="connsiteY27" fmla="*/ 98134 h 344444"/>
              <a:gd name="connsiteX28" fmla="*/ 324238 w 359275"/>
              <a:gd name="connsiteY28" fmla="*/ 67325 h 344444"/>
              <a:gd name="connsiteX29" fmla="*/ 330056 w 359275"/>
              <a:gd name="connsiteY29" fmla="*/ 74508 h 344444"/>
              <a:gd name="connsiteX30" fmla="*/ 330056 w 359275"/>
              <a:gd name="connsiteY30" fmla="*/ 75011 h 344444"/>
              <a:gd name="connsiteX31" fmla="*/ 333863 w 359275"/>
              <a:gd name="connsiteY31" fmla="*/ 80542 h 344444"/>
              <a:gd name="connsiteX32" fmla="*/ 335228 w 359275"/>
              <a:gd name="connsiteY32" fmla="*/ 82696 h 344444"/>
              <a:gd name="connsiteX33" fmla="*/ 296799 w 359275"/>
              <a:gd name="connsiteY33" fmla="*/ 204807 h 344444"/>
              <a:gd name="connsiteX34" fmla="*/ 283223 w 359275"/>
              <a:gd name="connsiteY34" fmla="*/ 197552 h 344444"/>
              <a:gd name="connsiteX35" fmla="*/ 320359 w 359275"/>
              <a:gd name="connsiteY35" fmla="*/ 63374 h 344444"/>
              <a:gd name="connsiteX36" fmla="*/ 278841 w 359275"/>
              <a:gd name="connsiteY36" fmla="*/ 195182 h 344444"/>
              <a:gd name="connsiteX37" fmla="*/ 270940 w 359275"/>
              <a:gd name="connsiteY37" fmla="*/ 190943 h 344444"/>
              <a:gd name="connsiteX38" fmla="*/ 265051 w 359275"/>
              <a:gd name="connsiteY38" fmla="*/ 187783 h 344444"/>
              <a:gd name="connsiteX39" fmla="*/ 301971 w 359275"/>
              <a:gd name="connsiteY39" fmla="*/ 70342 h 344444"/>
              <a:gd name="connsiteX40" fmla="*/ 308077 w 359275"/>
              <a:gd name="connsiteY40" fmla="*/ 64021 h 344444"/>
              <a:gd name="connsiteX41" fmla="*/ 320359 w 359275"/>
              <a:gd name="connsiteY41" fmla="*/ 63374 h 344444"/>
              <a:gd name="connsiteX42" fmla="*/ 206797 w 359275"/>
              <a:gd name="connsiteY42" fmla="*/ 15536 h 344444"/>
              <a:gd name="connsiteX43" fmla="*/ 205432 w 359275"/>
              <a:gd name="connsiteY43" fmla="*/ 16039 h 344444"/>
              <a:gd name="connsiteX44" fmla="*/ 204858 w 359275"/>
              <a:gd name="connsiteY44" fmla="*/ 17403 h 344444"/>
              <a:gd name="connsiteX45" fmla="*/ 204211 w 359275"/>
              <a:gd name="connsiteY45" fmla="*/ 114373 h 344444"/>
              <a:gd name="connsiteX46" fmla="*/ 205360 w 359275"/>
              <a:gd name="connsiteY46" fmla="*/ 116097 h 344444"/>
              <a:gd name="connsiteX47" fmla="*/ 207443 w 359275"/>
              <a:gd name="connsiteY47" fmla="*/ 115594 h 344444"/>
              <a:gd name="connsiteX48" fmla="*/ 276256 w 359275"/>
              <a:gd name="connsiteY48" fmla="*/ 44914 h 344444"/>
              <a:gd name="connsiteX49" fmla="*/ 276759 w 359275"/>
              <a:gd name="connsiteY49" fmla="*/ 43406 h 344444"/>
              <a:gd name="connsiteX50" fmla="*/ 276112 w 359275"/>
              <a:gd name="connsiteY50" fmla="*/ 42112 h 344444"/>
              <a:gd name="connsiteX51" fmla="*/ 206940 w 359275"/>
              <a:gd name="connsiteY51" fmla="*/ 15536 h 344444"/>
              <a:gd name="connsiteX52" fmla="*/ 160898 w 359275"/>
              <a:gd name="connsiteY52" fmla="*/ 14386 h 344444"/>
              <a:gd name="connsiteX53" fmla="*/ 108318 w 359275"/>
              <a:gd name="connsiteY53" fmla="*/ 25305 h 344444"/>
              <a:gd name="connsiteX54" fmla="*/ 14437 w 359275"/>
              <a:gd name="connsiteY54" fmla="*/ 172053 h 344444"/>
              <a:gd name="connsiteX55" fmla="*/ 172893 w 359275"/>
              <a:gd name="connsiteY55" fmla="*/ 330078 h 344444"/>
              <a:gd name="connsiteX56" fmla="*/ 306281 w 359275"/>
              <a:gd name="connsiteY56" fmla="*/ 258966 h 344444"/>
              <a:gd name="connsiteX57" fmla="*/ 306784 w 359275"/>
              <a:gd name="connsiteY57" fmla="*/ 254728 h 344444"/>
              <a:gd name="connsiteX58" fmla="*/ 303767 w 359275"/>
              <a:gd name="connsiteY58" fmla="*/ 250993 h 344444"/>
              <a:gd name="connsiteX59" fmla="*/ 178568 w 359275"/>
              <a:gd name="connsiteY59" fmla="*/ 184910 h 344444"/>
              <a:gd name="connsiteX60" fmla="*/ 162478 w 359275"/>
              <a:gd name="connsiteY60" fmla="*/ 158189 h 344444"/>
              <a:gd name="connsiteX61" fmla="*/ 162478 w 359275"/>
              <a:gd name="connsiteY61" fmla="*/ 15751 h 344444"/>
              <a:gd name="connsiteX62" fmla="*/ 162047 w 359275"/>
              <a:gd name="connsiteY62" fmla="*/ 14817 h 344444"/>
              <a:gd name="connsiteX63" fmla="*/ 160898 w 359275"/>
              <a:gd name="connsiteY63" fmla="*/ 14386 h 344444"/>
              <a:gd name="connsiteX64" fmla="*/ 208233 w 359275"/>
              <a:gd name="connsiteY64" fmla="*/ 1098 h 344444"/>
              <a:gd name="connsiteX65" fmla="*/ 284876 w 359275"/>
              <a:gd name="connsiteY65" fmla="*/ 30620 h 344444"/>
              <a:gd name="connsiteX66" fmla="*/ 291125 w 359275"/>
              <a:gd name="connsiteY66" fmla="*/ 42256 h 344444"/>
              <a:gd name="connsiteX67" fmla="*/ 286528 w 359275"/>
              <a:gd name="connsiteY67" fmla="*/ 54754 h 344444"/>
              <a:gd name="connsiteX68" fmla="*/ 217715 w 359275"/>
              <a:gd name="connsiteY68" fmla="*/ 125507 h 344444"/>
              <a:gd name="connsiteX69" fmla="*/ 206078 w 359275"/>
              <a:gd name="connsiteY69" fmla="*/ 130463 h 344444"/>
              <a:gd name="connsiteX70" fmla="*/ 199901 w 359275"/>
              <a:gd name="connsiteY70" fmla="*/ 129242 h 344444"/>
              <a:gd name="connsiteX71" fmla="*/ 189845 w 359275"/>
              <a:gd name="connsiteY71" fmla="*/ 114158 h 344444"/>
              <a:gd name="connsiteX72" fmla="*/ 190492 w 359275"/>
              <a:gd name="connsiteY72" fmla="*/ 17188 h 344444"/>
              <a:gd name="connsiteX73" fmla="*/ 195807 w 359275"/>
              <a:gd name="connsiteY73" fmla="*/ 5264 h 344444"/>
              <a:gd name="connsiteX74" fmla="*/ 208233 w 359275"/>
              <a:gd name="connsiteY74" fmla="*/ 1098 h 344444"/>
              <a:gd name="connsiteX75" fmla="*/ 160395 w 359275"/>
              <a:gd name="connsiteY75" fmla="*/ 20 h 344444"/>
              <a:gd name="connsiteX76" fmla="*/ 172247 w 359275"/>
              <a:gd name="connsiteY76" fmla="*/ 4402 h 344444"/>
              <a:gd name="connsiteX77" fmla="*/ 177132 w 359275"/>
              <a:gd name="connsiteY77" fmla="*/ 15751 h 344444"/>
              <a:gd name="connsiteX78" fmla="*/ 177132 w 359275"/>
              <a:gd name="connsiteY78" fmla="*/ 158189 h 344444"/>
              <a:gd name="connsiteX79" fmla="*/ 185535 w 359275"/>
              <a:gd name="connsiteY79" fmla="*/ 172555 h 344444"/>
              <a:gd name="connsiteX80" fmla="*/ 310735 w 359275"/>
              <a:gd name="connsiteY80" fmla="*/ 238639 h 344444"/>
              <a:gd name="connsiteX81" fmla="*/ 320934 w 359275"/>
              <a:gd name="connsiteY81" fmla="*/ 251281 h 344444"/>
              <a:gd name="connsiteX82" fmla="*/ 318851 w 359275"/>
              <a:gd name="connsiteY82" fmla="*/ 266724 h 344444"/>
              <a:gd name="connsiteX83" fmla="*/ 172821 w 359275"/>
              <a:gd name="connsiteY83" fmla="*/ 344444 h 344444"/>
              <a:gd name="connsiteX84" fmla="*/ 0 w 359275"/>
              <a:gd name="connsiteY84" fmla="*/ 172053 h 344444"/>
              <a:gd name="connsiteX85" fmla="*/ 102931 w 359275"/>
              <a:gd name="connsiteY85" fmla="*/ 12016 h 344444"/>
              <a:gd name="connsiteX86" fmla="*/ 160395 w 359275"/>
              <a:gd name="connsiteY86" fmla="*/ 20 h 344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359275" h="344444">
                <a:moveTo>
                  <a:pt x="359076" y="156537"/>
                </a:moveTo>
                <a:cubicBezTo>
                  <a:pt x="360153" y="178222"/>
                  <a:pt x="356848" y="199900"/>
                  <a:pt x="349523" y="220321"/>
                </a:cubicBezTo>
                <a:cubicBezTo>
                  <a:pt x="349523" y="220393"/>
                  <a:pt x="349451" y="220472"/>
                  <a:pt x="349451" y="220544"/>
                </a:cubicBezTo>
                <a:cubicBezTo>
                  <a:pt x="347655" y="225342"/>
                  <a:pt x="342340" y="227777"/>
                  <a:pt x="337527" y="225996"/>
                </a:cubicBezTo>
                <a:close/>
                <a:moveTo>
                  <a:pt x="232872" y="140878"/>
                </a:moveTo>
                <a:lnTo>
                  <a:pt x="224827" y="166378"/>
                </a:lnTo>
                <a:cubicBezTo>
                  <a:pt x="223964" y="165954"/>
                  <a:pt x="223246" y="165408"/>
                  <a:pt x="222528" y="164754"/>
                </a:cubicBezTo>
                <a:cubicBezTo>
                  <a:pt x="218864" y="161184"/>
                  <a:pt x="218792" y="155316"/>
                  <a:pt x="222384" y="151652"/>
                </a:cubicBezTo>
                <a:close/>
                <a:moveTo>
                  <a:pt x="350744" y="115163"/>
                </a:moveTo>
                <a:cubicBezTo>
                  <a:pt x="354048" y="124759"/>
                  <a:pt x="356347" y="134679"/>
                  <a:pt x="357640" y="144756"/>
                </a:cubicBezTo>
                <a:lnTo>
                  <a:pt x="332714" y="223769"/>
                </a:lnTo>
                <a:lnTo>
                  <a:pt x="318852" y="216586"/>
                </a:lnTo>
                <a:close/>
                <a:moveTo>
                  <a:pt x="262901" y="109698"/>
                </a:moveTo>
                <a:lnTo>
                  <a:pt x="241855" y="176500"/>
                </a:lnTo>
                <a:lnTo>
                  <a:pt x="234816" y="172764"/>
                </a:lnTo>
                <a:lnTo>
                  <a:pt x="227992" y="169101"/>
                </a:lnTo>
                <a:lnTo>
                  <a:pt x="239054" y="134192"/>
                </a:lnTo>
                <a:close/>
                <a:moveTo>
                  <a:pt x="338389" y="87940"/>
                </a:moveTo>
                <a:cubicBezTo>
                  <a:pt x="342052" y="94448"/>
                  <a:pt x="345356" y="101193"/>
                  <a:pt x="348157" y="108124"/>
                </a:cubicBezTo>
                <a:lnTo>
                  <a:pt x="314756" y="214360"/>
                </a:lnTo>
                <a:lnTo>
                  <a:pt x="310950" y="212349"/>
                </a:lnTo>
                <a:lnTo>
                  <a:pt x="300894" y="206961"/>
                </a:lnTo>
                <a:close/>
                <a:moveTo>
                  <a:pt x="293789" y="78022"/>
                </a:moveTo>
                <a:lnTo>
                  <a:pt x="259813" y="186054"/>
                </a:lnTo>
                <a:lnTo>
                  <a:pt x="253779" y="182893"/>
                </a:lnTo>
                <a:lnTo>
                  <a:pt x="245950" y="178727"/>
                </a:lnTo>
                <a:lnTo>
                  <a:pt x="269941" y="102444"/>
                </a:lnTo>
                <a:lnTo>
                  <a:pt x="274179" y="98134"/>
                </a:lnTo>
                <a:close/>
                <a:moveTo>
                  <a:pt x="324238" y="67325"/>
                </a:moveTo>
                <a:cubicBezTo>
                  <a:pt x="326249" y="69480"/>
                  <a:pt x="328188" y="71994"/>
                  <a:pt x="330056" y="74508"/>
                </a:cubicBezTo>
                <a:lnTo>
                  <a:pt x="330056" y="75011"/>
                </a:lnTo>
                <a:cubicBezTo>
                  <a:pt x="331349" y="76806"/>
                  <a:pt x="332641" y="78674"/>
                  <a:pt x="333863" y="80542"/>
                </a:cubicBezTo>
                <a:cubicBezTo>
                  <a:pt x="334294" y="81188"/>
                  <a:pt x="334725" y="81978"/>
                  <a:pt x="335228" y="82696"/>
                </a:cubicBezTo>
                <a:lnTo>
                  <a:pt x="296799" y="204807"/>
                </a:lnTo>
                <a:lnTo>
                  <a:pt x="283223" y="197552"/>
                </a:lnTo>
                <a:close/>
                <a:moveTo>
                  <a:pt x="320359" y="63374"/>
                </a:moveTo>
                <a:lnTo>
                  <a:pt x="278841" y="195182"/>
                </a:lnTo>
                <a:lnTo>
                  <a:pt x="270940" y="190943"/>
                </a:lnTo>
                <a:lnTo>
                  <a:pt x="265051" y="187783"/>
                </a:lnTo>
                <a:lnTo>
                  <a:pt x="301971" y="70342"/>
                </a:lnTo>
                <a:lnTo>
                  <a:pt x="308077" y="64021"/>
                </a:lnTo>
                <a:cubicBezTo>
                  <a:pt x="311380" y="60723"/>
                  <a:pt x="316696" y="60451"/>
                  <a:pt x="320359" y="63374"/>
                </a:cubicBezTo>
                <a:close/>
                <a:moveTo>
                  <a:pt x="206797" y="15536"/>
                </a:moveTo>
                <a:cubicBezTo>
                  <a:pt x="206294" y="15557"/>
                  <a:pt x="205791" y="15736"/>
                  <a:pt x="205432" y="16039"/>
                </a:cubicBezTo>
                <a:cubicBezTo>
                  <a:pt x="205073" y="16398"/>
                  <a:pt x="204858" y="16886"/>
                  <a:pt x="204858" y="17403"/>
                </a:cubicBezTo>
                <a:lnTo>
                  <a:pt x="204211" y="114373"/>
                </a:lnTo>
                <a:cubicBezTo>
                  <a:pt x="204211" y="115134"/>
                  <a:pt x="204642" y="115824"/>
                  <a:pt x="205360" y="116097"/>
                </a:cubicBezTo>
                <a:cubicBezTo>
                  <a:pt x="206078" y="116406"/>
                  <a:pt x="206940" y="116205"/>
                  <a:pt x="207443" y="115594"/>
                </a:cubicBezTo>
                <a:lnTo>
                  <a:pt x="276256" y="44914"/>
                </a:lnTo>
                <a:cubicBezTo>
                  <a:pt x="276615" y="44519"/>
                  <a:pt x="276831" y="43958"/>
                  <a:pt x="276759" y="43406"/>
                </a:cubicBezTo>
                <a:cubicBezTo>
                  <a:pt x="276759" y="42903"/>
                  <a:pt x="276472" y="42428"/>
                  <a:pt x="276112" y="42112"/>
                </a:cubicBezTo>
                <a:cubicBezTo>
                  <a:pt x="256000" y="26928"/>
                  <a:pt x="232009" y="17712"/>
                  <a:pt x="206940" y="15536"/>
                </a:cubicBezTo>
                <a:close/>
                <a:moveTo>
                  <a:pt x="160898" y="14386"/>
                </a:moveTo>
                <a:cubicBezTo>
                  <a:pt x="142869" y="15205"/>
                  <a:pt x="125127" y="18897"/>
                  <a:pt x="108318" y="25305"/>
                </a:cubicBezTo>
                <a:cubicBezTo>
                  <a:pt x="51358" y="48793"/>
                  <a:pt x="14437" y="106400"/>
                  <a:pt x="14437" y="172053"/>
                </a:cubicBezTo>
                <a:cubicBezTo>
                  <a:pt x="14653" y="259412"/>
                  <a:pt x="85549" y="330121"/>
                  <a:pt x="172893" y="330078"/>
                </a:cubicBezTo>
                <a:cubicBezTo>
                  <a:pt x="227197" y="330078"/>
                  <a:pt x="280638" y="301346"/>
                  <a:pt x="306281" y="258966"/>
                </a:cubicBezTo>
                <a:cubicBezTo>
                  <a:pt x="307071" y="257695"/>
                  <a:pt x="307215" y="256151"/>
                  <a:pt x="306784" y="254728"/>
                </a:cubicBezTo>
                <a:cubicBezTo>
                  <a:pt x="306353" y="253120"/>
                  <a:pt x="305276" y="251769"/>
                  <a:pt x="303767" y="250993"/>
                </a:cubicBezTo>
                <a:lnTo>
                  <a:pt x="178568" y="184910"/>
                </a:lnTo>
                <a:cubicBezTo>
                  <a:pt x="168655" y="179681"/>
                  <a:pt x="162478" y="169395"/>
                  <a:pt x="162478" y="158189"/>
                </a:cubicBezTo>
                <a:lnTo>
                  <a:pt x="162478" y="15751"/>
                </a:lnTo>
                <a:cubicBezTo>
                  <a:pt x="162478" y="15392"/>
                  <a:pt x="162334" y="15040"/>
                  <a:pt x="162047" y="14817"/>
                </a:cubicBezTo>
                <a:cubicBezTo>
                  <a:pt x="161760" y="14516"/>
                  <a:pt x="161329" y="14358"/>
                  <a:pt x="160898" y="14386"/>
                </a:cubicBezTo>
                <a:close/>
                <a:moveTo>
                  <a:pt x="208233" y="1098"/>
                </a:moveTo>
                <a:cubicBezTo>
                  <a:pt x="236031" y="3554"/>
                  <a:pt x="262608" y="13783"/>
                  <a:pt x="284876" y="30620"/>
                </a:cubicBezTo>
                <a:cubicBezTo>
                  <a:pt x="288539" y="33428"/>
                  <a:pt x="290766" y="37666"/>
                  <a:pt x="291125" y="42256"/>
                </a:cubicBezTo>
                <a:cubicBezTo>
                  <a:pt x="291412" y="46882"/>
                  <a:pt x="289760" y="51429"/>
                  <a:pt x="286528" y="54754"/>
                </a:cubicBezTo>
                <a:lnTo>
                  <a:pt x="217715" y="125507"/>
                </a:lnTo>
                <a:cubicBezTo>
                  <a:pt x="214698" y="128667"/>
                  <a:pt x="210461" y="130449"/>
                  <a:pt x="206078" y="130463"/>
                </a:cubicBezTo>
                <a:cubicBezTo>
                  <a:pt x="203996" y="130449"/>
                  <a:pt x="201840" y="130032"/>
                  <a:pt x="199901" y="129242"/>
                </a:cubicBezTo>
                <a:cubicBezTo>
                  <a:pt x="193796" y="126742"/>
                  <a:pt x="189774" y="120773"/>
                  <a:pt x="189845" y="114158"/>
                </a:cubicBezTo>
                <a:lnTo>
                  <a:pt x="190492" y="17188"/>
                </a:lnTo>
                <a:cubicBezTo>
                  <a:pt x="190492" y="12641"/>
                  <a:pt x="192431" y="8317"/>
                  <a:pt x="195807" y="5264"/>
                </a:cubicBezTo>
                <a:cubicBezTo>
                  <a:pt x="199183" y="2247"/>
                  <a:pt x="203708" y="739"/>
                  <a:pt x="208233" y="1098"/>
                </a:cubicBezTo>
                <a:close/>
                <a:moveTo>
                  <a:pt x="160395" y="20"/>
                </a:moveTo>
                <a:cubicBezTo>
                  <a:pt x="164776" y="-202"/>
                  <a:pt x="169087" y="1378"/>
                  <a:pt x="172247" y="4402"/>
                </a:cubicBezTo>
                <a:cubicBezTo>
                  <a:pt x="175408" y="7333"/>
                  <a:pt x="177204" y="11449"/>
                  <a:pt x="177132" y="15751"/>
                </a:cubicBezTo>
                <a:lnTo>
                  <a:pt x="177132" y="158189"/>
                </a:lnTo>
                <a:cubicBezTo>
                  <a:pt x="176988" y="164187"/>
                  <a:pt x="180220" y="169747"/>
                  <a:pt x="185535" y="172555"/>
                </a:cubicBezTo>
                <a:lnTo>
                  <a:pt x="310735" y="238639"/>
                </a:lnTo>
                <a:cubicBezTo>
                  <a:pt x="315762" y="241267"/>
                  <a:pt x="319426" y="245843"/>
                  <a:pt x="320934" y="251281"/>
                </a:cubicBezTo>
                <a:cubicBezTo>
                  <a:pt x="322443" y="256488"/>
                  <a:pt x="321725" y="262105"/>
                  <a:pt x="318851" y="266724"/>
                </a:cubicBezTo>
                <a:cubicBezTo>
                  <a:pt x="290550" y="313054"/>
                  <a:pt x="231938" y="344444"/>
                  <a:pt x="172821" y="344444"/>
                </a:cubicBezTo>
                <a:cubicBezTo>
                  <a:pt x="77576" y="344444"/>
                  <a:pt x="215" y="267335"/>
                  <a:pt x="0" y="172053"/>
                </a:cubicBezTo>
                <a:cubicBezTo>
                  <a:pt x="0" y="100582"/>
                  <a:pt x="40368" y="37731"/>
                  <a:pt x="102931" y="12016"/>
                </a:cubicBezTo>
                <a:cubicBezTo>
                  <a:pt x="121320" y="4941"/>
                  <a:pt x="140714" y="890"/>
                  <a:pt x="160395" y="20"/>
                </a:cubicBezTo>
                <a:close/>
              </a:path>
            </a:pathLst>
          </a:custGeom>
          <a:noFill/>
          <a:ln w="15875" cap="flat">
            <a:solidFill>
              <a:schemeClr val="bg1"/>
            </a:solidFill>
            <a:prstDash val="solid"/>
            <a:miter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图片 3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FilmGrain trans="60000" grainSize="1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1657" y="-931"/>
            <a:ext cx="11845555" cy="6858594"/>
          </a:xfrm>
          <a:prstGeom prst="rect">
            <a:avLst/>
          </a:prstGeom>
        </p:spPr>
      </p:pic>
      <p:sp>
        <p:nvSpPr>
          <p:cNvPr id="38" name="圆角矩形 37"/>
          <p:cNvSpPr/>
          <p:nvPr/>
        </p:nvSpPr>
        <p:spPr>
          <a:xfrm>
            <a:off x="281305" y="1750060"/>
            <a:ext cx="11031855" cy="612775"/>
          </a:xfrm>
          <a:prstGeom prst="roundRect">
            <a:avLst/>
          </a:prstGeom>
          <a:pattFill prst="dkUpDiag">
            <a:fgClr>
              <a:schemeClr val="bg1"/>
            </a:fgClr>
            <a:bgClr>
              <a:srgbClr val="F2F3F2"/>
            </a:bgClr>
          </a:pattFill>
          <a:ln w="0" cmpd="sng">
            <a:solidFill>
              <a:schemeClr val="bg2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63" name="组合 62"/>
          <p:cNvGrpSpPr/>
          <p:nvPr/>
        </p:nvGrpSpPr>
        <p:grpSpPr>
          <a:xfrm>
            <a:off x="-26894" y="0"/>
            <a:ext cx="498699" cy="6857999"/>
            <a:chOff x="-26894" y="1268"/>
            <a:chExt cx="498699" cy="6870702"/>
          </a:xfrm>
        </p:grpSpPr>
        <p:sp>
          <p:nvSpPr>
            <p:cNvPr id="65" name="矩形 64"/>
            <p:cNvSpPr/>
            <p:nvPr/>
          </p:nvSpPr>
          <p:spPr>
            <a:xfrm rot="16200000">
              <a:off x="-1695212" y="1671080"/>
              <a:ext cx="3836829" cy="497205"/>
            </a:xfrm>
            <a:prstGeom prst="rect">
              <a:avLst/>
            </a:prstGeom>
            <a:blipFill rotWithShape="1">
              <a:blip r:embed="rId6">
                <a:alphaModFix amt="5000"/>
              </a:blip>
              <a:srcRect/>
              <a:stretch>
                <a:fillRect t="-248532" r="-3058" b="1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6" name="矩形 65"/>
            <p:cNvSpPr/>
            <p:nvPr/>
          </p:nvSpPr>
          <p:spPr>
            <a:xfrm rot="16200000">
              <a:off x="-1295694" y="5105628"/>
              <a:ext cx="3035142" cy="497541"/>
            </a:xfrm>
            <a:prstGeom prst="rect">
              <a:avLst/>
            </a:prstGeom>
            <a:blipFill rotWithShape="1">
              <a:blip r:embed="rId6">
                <a:alphaModFix amt="5000"/>
              </a:blip>
              <a:srcRect/>
              <a:stretch>
                <a:fillRect l="-30279" t="-248063" r="-1" b="-231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67" name="矩形 66"/>
          <p:cNvSpPr/>
          <p:nvPr/>
        </p:nvSpPr>
        <p:spPr>
          <a:xfrm>
            <a:off x="-1" y="-931"/>
            <a:ext cx="471805" cy="68589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0" name="矩形 119"/>
          <p:cNvSpPr/>
          <p:nvPr/>
        </p:nvSpPr>
        <p:spPr>
          <a:xfrm>
            <a:off x="9561195" y="3119298"/>
            <a:ext cx="1688465" cy="3012262"/>
          </a:xfrm>
          <a:prstGeom prst="rect">
            <a:avLst/>
          </a:prstGeom>
          <a:solidFill>
            <a:schemeClr val="accent1"/>
          </a:solidFill>
          <a:ln w="127000">
            <a:solidFill>
              <a:schemeClr val="accent1"/>
            </a:solidFill>
            <a:round/>
          </a:ln>
          <a:effectLst>
            <a:outerShdw blurRad="406400" dist="2286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4" name="矩形 63"/>
          <p:cNvSpPr/>
          <p:nvPr/>
        </p:nvSpPr>
        <p:spPr>
          <a:xfrm>
            <a:off x="1253490" y="3321685"/>
            <a:ext cx="1739265" cy="2822575"/>
          </a:xfrm>
          <a:prstGeom prst="rect">
            <a:avLst/>
          </a:prstGeom>
          <a:solidFill>
            <a:schemeClr val="bg1"/>
          </a:solidFill>
          <a:ln w="127000">
            <a:solidFill>
              <a:schemeClr val="bg1"/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3" name="任意多边形 42"/>
          <p:cNvSpPr/>
          <p:nvPr/>
        </p:nvSpPr>
        <p:spPr>
          <a:xfrm rot="16200000">
            <a:off x="540977" y="3684862"/>
            <a:ext cx="3174451" cy="1827530"/>
          </a:xfrm>
          <a:custGeom>
            <a:avLst/>
            <a:gdLst>
              <a:gd name="connsiteX0" fmla="*/ 23 w 4857"/>
              <a:gd name="connsiteY0" fmla="*/ 353 h 3164"/>
              <a:gd name="connsiteX1" fmla="*/ 241 w 4857"/>
              <a:gd name="connsiteY1" fmla="*/ 0 h 3164"/>
              <a:gd name="connsiteX2" fmla="*/ 4601 w 4857"/>
              <a:gd name="connsiteY2" fmla="*/ 0 h 3164"/>
              <a:gd name="connsiteX3" fmla="*/ 4856 w 4857"/>
              <a:gd name="connsiteY3" fmla="*/ 323 h 3164"/>
              <a:gd name="connsiteX4" fmla="*/ 4841 w 4857"/>
              <a:gd name="connsiteY4" fmla="*/ 2955 h 3164"/>
              <a:gd name="connsiteX5" fmla="*/ 4579 w 4857"/>
              <a:gd name="connsiteY5" fmla="*/ 3150 h 3164"/>
              <a:gd name="connsiteX6" fmla="*/ 225 w 4857"/>
              <a:gd name="connsiteY6" fmla="*/ 3150 h 3164"/>
              <a:gd name="connsiteX7" fmla="*/ 8 w 4857"/>
              <a:gd name="connsiteY7" fmla="*/ 2805 h 3164"/>
              <a:gd name="connsiteX8" fmla="*/ 23 w 4857"/>
              <a:gd name="connsiteY8" fmla="*/ 353 h 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58" h="3165">
                <a:moveTo>
                  <a:pt x="23" y="353"/>
                </a:moveTo>
                <a:cubicBezTo>
                  <a:pt x="23" y="63"/>
                  <a:pt x="-49" y="0"/>
                  <a:pt x="241" y="0"/>
                </a:cubicBezTo>
                <a:lnTo>
                  <a:pt x="4601" y="0"/>
                </a:lnTo>
                <a:cubicBezTo>
                  <a:pt x="4891" y="0"/>
                  <a:pt x="4856" y="33"/>
                  <a:pt x="4856" y="323"/>
                </a:cubicBezTo>
                <a:lnTo>
                  <a:pt x="4841" y="2955"/>
                </a:lnTo>
                <a:cubicBezTo>
                  <a:pt x="4841" y="3245"/>
                  <a:pt x="4869" y="3150"/>
                  <a:pt x="4579" y="3150"/>
                </a:cubicBezTo>
                <a:lnTo>
                  <a:pt x="225" y="3150"/>
                </a:lnTo>
                <a:cubicBezTo>
                  <a:pt x="-65" y="3150"/>
                  <a:pt x="8" y="3095"/>
                  <a:pt x="8" y="2805"/>
                </a:cubicBezTo>
                <a:lnTo>
                  <a:pt x="23" y="353"/>
                </a:lnTo>
                <a:close/>
              </a:path>
            </a:pathLst>
          </a:custGeom>
          <a:blipFill dpi="0" rotWithShape="1">
            <a:blip r:embed="rId6">
              <a:alphaModFix amt="3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9" name="文本框 68"/>
          <p:cNvSpPr txBox="1"/>
          <p:nvPr/>
        </p:nvSpPr>
        <p:spPr>
          <a:xfrm>
            <a:off x="1566545" y="4278478"/>
            <a:ext cx="1118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None/>
            </a:pPr>
            <a:r>
              <a:rPr lang="zh-CN" altLang="en-US" sz="2400" dirty="0">
                <a:solidFill>
                  <a:schemeClr val="accent1"/>
                </a:solidFill>
                <a:cs typeface="+mn-ea"/>
                <a:sym typeface="+mn-lt"/>
              </a:rPr>
              <a:t>多沟通</a:t>
            </a:r>
          </a:p>
        </p:txBody>
      </p:sp>
      <p:sp>
        <p:nvSpPr>
          <p:cNvPr id="107" name="矩形 106"/>
          <p:cNvSpPr/>
          <p:nvPr/>
        </p:nvSpPr>
        <p:spPr>
          <a:xfrm>
            <a:off x="3321050" y="3321685"/>
            <a:ext cx="1739265" cy="2822575"/>
          </a:xfrm>
          <a:prstGeom prst="rect">
            <a:avLst/>
          </a:prstGeom>
          <a:solidFill>
            <a:schemeClr val="bg1"/>
          </a:solidFill>
          <a:ln w="127000">
            <a:solidFill>
              <a:schemeClr val="bg1"/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8" name="任意多边形 107"/>
          <p:cNvSpPr/>
          <p:nvPr/>
        </p:nvSpPr>
        <p:spPr>
          <a:xfrm rot="16200000">
            <a:off x="2608536" y="3684861"/>
            <a:ext cx="3174454" cy="1827530"/>
          </a:xfrm>
          <a:custGeom>
            <a:avLst/>
            <a:gdLst>
              <a:gd name="connsiteX0" fmla="*/ 23 w 4857"/>
              <a:gd name="connsiteY0" fmla="*/ 353 h 3164"/>
              <a:gd name="connsiteX1" fmla="*/ 241 w 4857"/>
              <a:gd name="connsiteY1" fmla="*/ 0 h 3164"/>
              <a:gd name="connsiteX2" fmla="*/ 4601 w 4857"/>
              <a:gd name="connsiteY2" fmla="*/ 0 h 3164"/>
              <a:gd name="connsiteX3" fmla="*/ 4856 w 4857"/>
              <a:gd name="connsiteY3" fmla="*/ 323 h 3164"/>
              <a:gd name="connsiteX4" fmla="*/ 4841 w 4857"/>
              <a:gd name="connsiteY4" fmla="*/ 2955 h 3164"/>
              <a:gd name="connsiteX5" fmla="*/ 4579 w 4857"/>
              <a:gd name="connsiteY5" fmla="*/ 3150 h 3164"/>
              <a:gd name="connsiteX6" fmla="*/ 225 w 4857"/>
              <a:gd name="connsiteY6" fmla="*/ 3150 h 3164"/>
              <a:gd name="connsiteX7" fmla="*/ 8 w 4857"/>
              <a:gd name="connsiteY7" fmla="*/ 2805 h 3164"/>
              <a:gd name="connsiteX8" fmla="*/ 23 w 4857"/>
              <a:gd name="connsiteY8" fmla="*/ 353 h 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58" h="3165">
                <a:moveTo>
                  <a:pt x="23" y="353"/>
                </a:moveTo>
                <a:cubicBezTo>
                  <a:pt x="23" y="63"/>
                  <a:pt x="-49" y="0"/>
                  <a:pt x="241" y="0"/>
                </a:cubicBezTo>
                <a:lnTo>
                  <a:pt x="4601" y="0"/>
                </a:lnTo>
                <a:cubicBezTo>
                  <a:pt x="4891" y="0"/>
                  <a:pt x="4856" y="33"/>
                  <a:pt x="4856" y="323"/>
                </a:cubicBezTo>
                <a:lnTo>
                  <a:pt x="4841" y="2955"/>
                </a:lnTo>
                <a:cubicBezTo>
                  <a:pt x="4841" y="3245"/>
                  <a:pt x="4869" y="3150"/>
                  <a:pt x="4579" y="3150"/>
                </a:cubicBezTo>
                <a:lnTo>
                  <a:pt x="225" y="3150"/>
                </a:lnTo>
                <a:cubicBezTo>
                  <a:pt x="-65" y="3150"/>
                  <a:pt x="8" y="3095"/>
                  <a:pt x="8" y="2805"/>
                </a:cubicBezTo>
                <a:lnTo>
                  <a:pt x="23" y="353"/>
                </a:lnTo>
                <a:close/>
              </a:path>
            </a:pathLst>
          </a:custGeom>
          <a:blipFill dpi="0" rotWithShape="1">
            <a:blip r:embed="rId6">
              <a:alphaModFix amt="3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2" name="矩形 111"/>
          <p:cNvSpPr/>
          <p:nvPr/>
        </p:nvSpPr>
        <p:spPr>
          <a:xfrm>
            <a:off x="5399405" y="3325495"/>
            <a:ext cx="1739265" cy="2822575"/>
          </a:xfrm>
          <a:prstGeom prst="rect">
            <a:avLst/>
          </a:prstGeom>
          <a:solidFill>
            <a:schemeClr val="bg1"/>
          </a:solidFill>
          <a:ln w="127000">
            <a:solidFill>
              <a:schemeClr val="bg1"/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3" name="任意多边形 112"/>
          <p:cNvSpPr/>
          <p:nvPr/>
        </p:nvSpPr>
        <p:spPr>
          <a:xfrm rot="16200000">
            <a:off x="4686891" y="3688671"/>
            <a:ext cx="3174454" cy="1827530"/>
          </a:xfrm>
          <a:custGeom>
            <a:avLst/>
            <a:gdLst>
              <a:gd name="connsiteX0" fmla="*/ 23 w 4857"/>
              <a:gd name="connsiteY0" fmla="*/ 353 h 3164"/>
              <a:gd name="connsiteX1" fmla="*/ 241 w 4857"/>
              <a:gd name="connsiteY1" fmla="*/ 0 h 3164"/>
              <a:gd name="connsiteX2" fmla="*/ 4601 w 4857"/>
              <a:gd name="connsiteY2" fmla="*/ 0 h 3164"/>
              <a:gd name="connsiteX3" fmla="*/ 4856 w 4857"/>
              <a:gd name="connsiteY3" fmla="*/ 323 h 3164"/>
              <a:gd name="connsiteX4" fmla="*/ 4841 w 4857"/>
              <a:gd name="connsiteY4" fmla="*/ 2955 h 3164"/>
              <a:gd name="connsiteX5" fmla="*/ 4579 w 4857"/>
              <a:gd name="connsiteY5" fmla="*/ 3150 h 3164"/>
              <a:gd name="connsiteX6" fmla="*/ 225 w 4857"/>
              <a:gd name="connsiteY6" fmla="*/ 3150 h 3164"/>
              <a:gd name="connsiteX7" fmla="*/ 8 w 4857"/>
              <a:gd name="connsiteY7" fmla="*/ 2805 h 3164"/>
              <a:gd name="connsiteX8" fmla="*/ 23 w 4857"/>
              <a:gd name="connsiteY8" fmla="*/ 353 h 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58" h="3165">
                <a:moveTo>
                  <a:pt x="23" y="353"/>
                </a:moveTo>
                <a:cubicBezTo>
                  <a:pt x="23" y="63"/>
                  <a:pt x="-49" y="0"/>
                  <a:pt x="241" y="0"/>
                </a:cubicBezTo>
                <a:lnTo>
                  <a:pt x="4601" y="0"/>
                </a:lnTo>
                <a:cubicBezTo>
                  <a:pt x="4891" y="0"/>
                  <a:pt x="4856" y="33"/>
                  <a:pt x="4856" y="323"/>
                </a:cubicBezTo>
                <a:lnTo>
                  <a:pt x="4841" y="2955"/>
                </a:lnTo>
                <a:cubicBezTo>
                  <a:pt x="4841" y="3245"/>
                  <a:pt x="4869" y="3150"/>
                  <a:pt x="4579" y="3150"/>
                </a:cubicBezTo>
                <a:lnTo>
                  <a:pt x="225" y="3150"/>
                </a:lnTo>
                <a:cubicBezTo>
                  <a:pt x="-65" y="3150"/>
                  <a:pt x="8" y="3095"/>
                  <a:pt x="8" y="2805"/>
                </a:cubicBezTo>
                <a:lnTo>
                  <a:pt x="23" y="353"/>
                </a:lnTo>
                <a:close/>
              </a:path>
            </a:pathLst>
          </a:custGeom>
          <a:blipFill dpi="0" rotWithShape="1">
            <a:blip r:embed="rId6">
              <a:alphaModFix amt="3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6" name="矩形 115"/>
          <p:cNvSpPr/>
          <p:nvPr/>
        </p:nvSpPr>
        <p:spPr>
          <a:xfrm>
            <a:off x="7479030" y="3322955"/>
            <a:ext cx="1739265" cy="2822575"/>
          </a:xfrm>
          <a:prstGeom prst="rect">
            <a:avLst/>
          </a:prstGeom>
          <a:solidFill>
            <a:schemeClr val="bg1"/>
          </a:solidFill>
          <a:ln w="127000">
            <a:solidFill>
              <a:schemeClr val="bg1"/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7" name="任意多边形 116"/>
          <p:cNvSpPr/>
          <p:nvPr/>
        </p:nvSpPr>
        <p:spPr>
          <a:xfrm rot="16200000">
            <a:off x="6760801" y="3677241"/>
            <a:ext cx="3174454" cy="1827530"/>
          </a:xfrm>
          <a:custGeom>
            <a:avLst/>
            <a:gdLst>
              <a:gd name="connsiteX0" fmla="*/ 23 w 4857"/>
              <a:gd name="connsiteY0" fmla="*/ 353 h 3164"/>
              <a:gd name="connsiteX1" fmla="*/ 241 w 4857"/>
              <a:gd name="connsiteY1" fmla="*/ 0 h 3164"/>
              <a:gd name="connsiteX2" fmla="*/ 4601 w 4857"/>
              <a:gd name="connsiteY2" fmla="*/ 0 h 3164"/>
              <a:gd name="connsiteX3" fmla="*/ 4856 w 4857"/>
              <a:gd name="connsiteY3" fmla="*/ 323 h 3164"/>
              <a:gd name="connsiteX4" fmla="*/ 4841 w 4857"/>
              <a:gd name="connsiteY4" fmla="*/ 2955 h 3164"/>
              <a:gd name="connsiteX5" fmla="*/ 4579 w 4857"/>
              <a:gd name="connsiteY5" fmla="*/ 3150 h 3164"/>
              <a:gd name="connsiteX6" fmla="*/ 225 w 4857"/>
              <a:gd name="connsiteY6" fmla="*/ 3150 h 3164"/>
              <a:gd name="connsiteX7" fmla="*/ 8 w 4857"/>
              <a:gd name="connsiteY7" fmla="*/ 2805 h 3164"/>
              <a:gd name="connsiteX8" fmla="*/ 23 w 4857"/>
              <a:gd name="connsiteY8" fmla="*/ 353 h 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58" h="3165">
                <a:moveTo>
                  <a:pt x="23" y="353"/>
                </a:moveTo>
                <a:cubicBezTo>
                  <a:pt x="23" y="63"/>
                  <a:pt x="-49" y="0"/>
                  <a:pt x="241" y="0"/>
                </a:cubicBezTo>
                <a:lnTo>
                  <a:pt x="4601" y="0"/>
                </a:lnTo>
                <a:cubicBezTo>
                  <a:pt x="4891" y="0"/>
                  <a:pt x="4856" y="33"/>
                  <a:pt x="4856" y="323"/>
                </a:cubicBezTo>
                <a:lnTo>
                  <a:pt x="4841" y="2955"/>
                </a:lnTo>
                <a:cubicBezTo>
                  <a:pt x="4841" y="3245"/>
                  <a:pt x="4869" y="3150"/>
                  <a:pt x="4579" y="3150"/>
                </a:cubicBezTo>
                <a:lnTo>
                  <a:pt x="225" y="3150"/>
                </a:lnTo>
                <a:cubicBezTo>
                  <a:pt x="-65" y="3150"/>
                  <a:pt x="8" y="3095"/>
                  <a:pt x="8" y="2805"/>
                </a:cubicBezTo>
                <a:lnTo>
                  <a:pt x="23" y="353"/>
                </a:lnTo>
                <a:close/>
              </a:path>
            </a:pathLst>
          </a:custGeom>
          <a:blipFill dpi="0" rotWithShape="1">
            <a:blip r:embed="rId6">
              <a:alphaModFix amt="3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281305" y="407035"/>
            <a:ext cx="375285" cy="3898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281305" y="1035685"/>
            <a:ext cx="375285" cy="3898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281305" y="1645285"/>
            <a:ext cx="375285" cy="3898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281305" y="2273935"/>
            <a:ext cx="375285" cy="3898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281305" y="2921635"/>
            <a:ext cx="375285" cy="3898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281305" y="3531235"/>
            <a:ext cx="375285" cy="3898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281305" y="4140835"/>
            <a:ext cx="375285" cy="3898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281305" y="5426710"/>
            <a:ext cx="375285" cy="3898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cs typeface="+mn-ea"/>
              <a:sym typeface="+mn-lt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281305" y="6026785"/>
            <a:ext cx="375285" cy="3898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281305" y="4784090"/>
            <a:ext cx="375285" cy="3898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311785" y="443230"/>
            <a:ext cx="309880" cy="322580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1270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EF0202"/>
              </a:solidFill>
              <a:cs typeface="+mn-ea"/>
              <a:sym typeface="+mn-lt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320040" y="1073150"/>
            <a:ext cx="309880" cy="322580"/>
          </a:xfrm>
          <a:prstGeom prst="ellipse">
            <a:avLst/>
          </a:prstGeom>
          <a:solidFill>
            <a:srgbClr val="E5E5E5"/>
          </a:solidFill>
          <a:ln>
            <a:noFill/>
          </a:ln>
          <a:effectLst>
            <a:outerShdw blurRad="1270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316230" y="1684655"/>
            <a:ext cx="309880" cy="322580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1270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318770" y="2309495"/>
            <a:ext cx="309880" cy="322580"/>
          </a:xfrm>
          <a:prstGeom prst="ellipse">
            <a:avLst/>
          </a:prstGeom>
          <a:solidFill>
            <a:srgbClr val="E1E1E1"/>
          </a:solidFill>
          <a:ln>
            <a:noFill/>
          </a:ln>
          <a:effectLst>
            <a:outerShdw blurRad="1270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315595" y="2955290"/>
            <a:ext cx="309880" cy="322580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1270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315595" y="3566795"/>
            <a:ext cx="309880" cy="322580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1270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314325" y="4178300"/>
            <a:ext cx="309880" cy="32258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1270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>
              <a:cs typeface="+mn-ea"/>
              <a:sym typeface="+mn-lt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313690" y="4818380"/>
            <a:ext cx="309880" cy="322580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1270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>
              <a:cs typeface="+mn-ea"/>
              <a:sym typeface="+mn-lt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315595" y="5461635"/>
            <a:ext cx="309880" cy="322580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1270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313690" y="6063615"/>
            <a:ext cx="309880" cy="322580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1270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>
              <a:cs typeface="+mn-ea"/>
              <a:sym typeface="+mn-lt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324168" y="1091248"/>
            <a:ext cx="290464" cy="307777"/>
          </a:xfrm>
          <a:prstGeom prst="rect">
            <a:avLst/>
          </a:prstGeom>
          <a:noFill/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0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324168" y="1707833"/>
            <a:ext cx="290464" cy="307777"/>
          </a:xfrm>
          <a:prstGeom prst="rect">
            <a:avLst/>
          </a:prstGeom>
          <a:noFill/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1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324168" y="2324418"/>
            <a:ext cx="290464" cy="307777"/>
          </a:xfrm>
          <a:prstGeom prst="rect">
            <a:avLst/>
          </a:prstGeom>
          <a:noFill/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2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324168" y="3586798"/>
            <a:ext cx="290464" cy="307777"/>
          </a:xfrm>
          <a:prstGeom prst="rect">
            <a:avLst/>
          </a:prstGeom>
          <a:noFill/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zh-CN" sz="1400">
                <a:solidFill>
                  <a:schemeClr val="bg1"/>
                </a:solidFill>
                <a:cs typeface="+mn-ea"/>
                <a:sym typeface="+mn-lt"/>
              </a:rPr>
              <a:t>4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324168" y="4202748"/>
            <a:ext cx="290464" cy="307777"/>
          </a:xfrm>
          <a:prstGeom prst="rect">
            <a:avLst/>
          </a:prstGeom>
          <a:noFill/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zh-CN" sz="1400">
                <a:solidFill>
                  <a:schemeClr val="bg1"/>
                </a:solidFill>
                <a:cs typeface="+mn-ea"/>
                <a:sym typeface="+mn-lt"/>
              </a:rPr>
              <a:t>5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324168" y="4839018"/>
            <a:ext cx="290464" cy="307777"/>
          </a:xfrm>
          <a:prstGeom prst="rect">
            <a:avLst/>
          </a:prstGeom>
          <a:noFill/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zh-CN" sz="1400">
                <a:solidFill>
                  <a:schemeClr val="bg1"/>
                </a:solidFill>
                <a:cs typeface="+mn-ea"/>
                <a:sym typeface="+mn-lt"/>
              </a:rPr>
              <a:t>6</a:t>
            </a:r>
          </a:p>
        </p:txBody>
      </p:sp>
      <p:sp>
        <p:nvSpPr>
          <p:cNvPr id="78" name="文本框 77"/>
          <p:cNvSpPr txBox="1"/>
          <p:nvPr/>
        </p:nvSpPr>
        <p:spPr>
          <a:xfrm>
            <a:off x="324168" y="5487353"/>
            <a:ext cx="290464" cy="307777"/>
          </a:xfrm>
          <a:prstGeom prst="rect">
            <a:avLst/>
          </a:prstGeom>
          <a:noFill/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zh-CN" sz="1400">
                <a:solidFill>
                  <a:schemeClr val="bg1"/>
                </a:solidFill>
                <a:cs typeface="+mn-ea"/>
                <a:sym typeface="+mn-lt"/>
              </a:rPr>
              <a:t>7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324168" y="2970848"/>
            <a:ext cx="290464" cy="307777"/>
          </a:xfrm>
          <a:prstGeom prst="rect">
            <a:avLst/>
          </a:prstGeom>
          <a:noFill/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3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1176655" y="2574290"/>
            <a:ext cx="9661525" cy="333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None/>
            </a:pPr>
            <a:r>
              <a:rPr lang="en-US" sz="1600" dirty="0">
                <a:solidFill>
                  <a:schemeClr val="accent1"/>
                </a:solidFill>
                <a:cs typeface="+mn-ea"/>
                <a:sym typeface="+mn-lt"/>
              </a:rPr>
              <a:t>XXXXXXXXXXXXXXXXXXXXXXXXXXXXXXXXXXXXXXXXXXXXXXXX</a:t>
            </a:r>
          </a:p>
        </p:txBody>
      </p:sp>
      <p:sp>
        <p:nvSpPr>
          <p:cNvPr id="51" name="文本框 50"/>
          <p:cNvSpPr txBox="1"/>
          <p:nvPr/>
        </p:nvSpPr>
        <p:spPr>
          <a:xfrm>
            <a:off x="1179195" y="949325"/>
            <a:ext cx="83826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zh-CN" sz="3200" dirty="0">
                <a:solidFill>
                  <a:srgbClr val="081C15"/>
                </a:solidFill>
                <a:cs typeface="+mn-ea"/>
                <a:sym typeface="+mn-lt"/>
              </a:rPr>
              <a:t>5.</a:t>
            </a:r>
            <a:r>
              <a:rPr lang="zh-CN" altLang="en-US" sz="3200" dirty="0">
                <a:solidFill>
                  <a:srgbClr val="081C15"/>
                </a:solidFill>
                <a:cs typeface="+mn-ea"/>
                <a:sym typeface="+mn-lt"/>
              </a:rPr>
              <a:t>计划改进</a:t>
            </a:r>
            <a:r>
              <a:rPr lang="zh-CN" altLang="en-US" sz="2000" dirty="0">
                <a:solidFill>
                  <a:srgbClr val="2D6A4F"/>
                </a:solidFill>
                <a:cs typeface="+mn-ea"/>
                <a:sym typeface="+mn-lt"/>
              </a:rPr>
              <a:t>——我们有什么可以改进的地方？</a:t>
            </a:r>
          </a:p>
        </p:txBody>
      </p:sp>
      <p:sp>
        <p:nvSpPr>
          <p:cNvPr id="49" name="文本框 48"/>
          <p:cNvSpPr txBox="1"/>
          <p:nvPr/>
        </p:nvSpPr>
        <p:spPr>
          <a:xfrm>
            <a:off x="1205865" y="1860550"/>
            <a:ext cx="51219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2D6A4F"/>
                </a:solidFill>
                <a:cs typeface="+mn-ea"/>
                <a:sym typeface="+mn-lt"/>
              </a:rPr>
              <a:t>不贵于无过，而贵于能改过。</a:t>
            </a:r>
            <a:r>
              <a:rPr lang="en-US" altLang="zh-CN" sz="2000" dirty="0">
                <a:solidFill>
                  <a:srgbClr val="2D6A4F"/>
                </a:solidFill>
                <a:cs typeface="+mn-ea"/>
                <a:sym typeface="+mn-lt"/>
              </a:rPr>
              <a:t>——</a:t>
            </a:r>
            <a:r>
              <a:rPr lang="zh-CN" altLang="en-US" sz="2000" dirty="0">
                <a:solidFill>
                  <a:srgbClr val="2D6A4F"/>
                </a:solidFill>
                <a:cs typeface="+mn-ea"/>
                <a:sym typeface="+mn-lt"/>
              </a:rPr>
              <a:t>王守仁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3630930" y="4313403"/>
            <a:ext cx="1118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None/>
            </a:pPr>
            <a:r>
              <a:rPr lang="zh-CN" altLang="en-US" sz="2400" dirty="0">
                <a:solidFill>
                  <a:schemeClr val="accent1"/>
                </a:solidFill>
                <a:cs typeface="+mn-ea"/>
                <a:sym typeface="+mn-lt"/>
              </a:rPr>
              <a:t>多反思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5737860" y="4313403"/>
            <a:ext cx="1118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None/>
            </a:pPr>
            <a:r>
              <a:rPr lang="zh-CN" altLang="en-US" sz="2400" dirty="0">
                <a:solidFill>
                  <a:schemeClr val="accent1"/>
                </a:solidFill>
                <a:cs typeface="+mn-ea"/>
                <a:sym typeface="+mn-lt"/>
              </a:rPr>
              <a:t>多学习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7789545" y="4332453"/>
            <a:ext cx="1118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None/>
            </a:pPr>
            <a:r>
              <a:rPr lang="zh-CN" altLang="en-US" sz="2400" dirty="0">
                <a:solidFill>
                  <a:schemeClr val="accent1"/>
                </a:solidFill>
                <a:cs typeface="+mn-ea"/>
                <a:sym typeface="+mn-lt"/>
              </a:rPr>
              <a:t>多请教</a:t>
            </a:r>
          </a:p>
        </p:txBody>
      </p:sp>
      <p:sp>
        <p:nvSpPr>
          <p:cNvPr id="48" name="文本框 47"/>
          <p:cNvSpPr txBox="1"/>
          <p:nvPr/>
        </p:nvSpPr>
        <p:spPr>
          <a:xfrm>
            <a:off x="9846310" y="4275429"/>
            <a:ext cx="1118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None/>
            </a:pPr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多配合</a:t>
            </a:r>
          </a:p>
        </p:txBody>
      </p:sp>
      <p:grpSp>
        <p:nvGrpSpPr>
          <p:cNvPr id="41" name="组合 40"/>
          <p:cNvGrpSpPr/>
          <p:nvPr/>
        </p:nvGrpSpPr>
        <p:grpSpPr>
          <a:xfrm>
            <a:off x="-13559" y="-635"/>
            <a:ext cx="498699" cy="6857999"/>
            <a:chOff x="-26894" y="1268"/>
            <a:chExt cx="498699" cy="6870702"/>
          </a:xfrm>
        </p:grpSpPr>
        <p:sp>
          <p:nvSpPr>
            <p:cNvPr id="50" name="矩形 49"/>
            <p:cNvSpPr/>
            <p:nvPr/>
          </p:nvSpPr>
          <p:spPr>
            <a:xfrm rot="16200000">
              <a:off x="-1695212" y="1671080"/>
              <a:ext cx="3836829" cy="497205"/>
            </a:xfrm>
            <a:prstGeom prst="rect">
              <a:avLst/>
            </a:prstGeom>
            <a:blipFill rotWithShape="1">
              <a:blip r:embed="rId6">
                <a:alphaModFix amt="5000"/>
              </a:blip>
              <a:srcRect/>
              <a:stretch>
                <a:fillRect t="-248532" r="-3058" b="1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2" name="矩形 51"/>
            <p:cNvSpPr/>
            <p:nvPr/>
          </p:nvSpPr>
          <p:spPr>
            <a:xfrm rot="16200000">
              <a:off x="-1295694" y="5105628"/>
              <a:ext cx="3035142" cy="497541"/>
            </a:xfrm>
            <a:prstGeom prst="rect">
              <a:avLst/>
            </a:prstGeom>
            <a:blipFill rotWithShape="1">
              <a:blip r:embed="rId6">
                <a:alphaModFix amt="5000"/>
              </a:blip>
              <a:srcRect/>
              <a:stretch>
                <a:fillRect l="-30279" t="-248063" r="-1" b="-231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59" name="任意多边形: 形状 258"/>
          <p:cNvSpPr/>
          <p:nvPr/>
        </p:nvSpPr>
        <p:spPr>
          <a:xfrm>
            <a:off x="1710690" y="3393923"/>
            <a:ext cx="824865" cy="778510"/>
          </a:xfrm>
          <a:custGeom>
            <a:avLst/>
            <a:gdLst>
              <a:gd name="connsiteX0" fmla="*/ 220879 w 364538"/>
              <a:gd name="connsiteY0" fmla="*/ 143874 h 344566"/>
              <a:gd name="connsiteX1" fmla="*/ 209315 w 364538"/>
              <a:gd name="connsiteY1" fmla="*/ 155726 h 344566"/>
              <a:gd name="connsiteX2" fmla="*/ 220879 w 364538"/>
              <a:gd name="connsiteY2" fmla="*/ 167649 h 344566"/>
              <a:gd name="connsiteX3" fmla="*/ 232516 w 364538"/>
              <a:gd name="connsiteY3" fmla="*/ 155726 h 344566"/>
              <a:gd name="connsiteX4" fmla="*/ 220879 w 364538"/>
              <a:gd name="connsiteY4" fmla="*/ 143874 h 344566"/>
              <a:gd name="connsiteX5" fmla="*/ 153574 w 364538"/>
              <a:gd name="connsiteY5" fmla="*/ 143874 h 344566"/>
              <a:gd name="connsiteX6" fmla="*/ 142010 w 364538"/>
              <a:gd name="connsiteY6" fmla="*/ 155726 h 344566"/>
              <a:gd name="connsiteX7" fmla="*/ 153574 w 364538"/>
              <a:gd name="connsiteY7" fmla="*/ 167649 h 344566"/>
              <a:gd name="connsiteX8" fmla="*/ 165139 w 364538"/>
              <a:gd name="connsiteY8" fmla="*/ 155726 h 344566"/>
              <a:gd name="connsiteX9" fmla="*/ 153574 w 364538"/>
              <a:gd name="connsiteY9" fmla="*/ 143874 h 344566"/>
              <a:gd name="connsiteX10" fmla="*/ 85982 w 364538"/>
              <a:gd name="connsiteY10" fmla="*/ 143874 h 344566"/>
              <a:gd name="connsiteX11" fmla="*/ 74418 w 364538"/>
              <a:gd name="connsiteY11" fmla="*/ 155726 h 344566"/>
              <a:gd name="connsiteX12" fmla="*/ 85982 w 364538"/>
              <a:gd name="connsiteY12" fmla="*/ 167649 h 344566"/>
              <a:gd name="connsiteX13" fmla="*/ 97619 w 364538"/>
              <a:gd name="connsiteY13" fmla="*/ 155726 h 344566"/>
              <a:gd name="connsiteX14" fmla="*/ 85982 w 364538"/>
              <a:gd name="connsiteY14" fmla="*/ 143874 h 344566"/>
              <a:gd name="connsiteX15" fmla="*/ 220879 w 364538"/>
              <a:gd name="connsiteY15" fmla="*/ 129508 h 344566"/>
              <a:gd name="connsiteX16" fmla="*/ 246882 w 364538"/>
              <a:gd name="connsiteY16" fmla="*/ 155726 h 344566"/>
              <a:gd name="connsiteX17" fmla="*/ 220879 w 364538"/>
              <a:gd name="connsiteY17" fmla="*/ 182015 h 344566"/>
              <a:gd name="connsiteX18" fmla="*/ 194949 w 364538"/>
              <a:gd name="connsiteY18" fmla="*/ 155726 h 344566"/>
              <a:gd name="connsiteX19" fmla="*/ 220879 w 364538"/>
              <a:gd name="connsiteY19" fmla="*/ 129508 h 344566"/>
              <a:gd name="connsiteX20" fmla="*/ 153574 w 364538"/>
              <a:gd name="connsiteY20" fmla="*/ 129508 h 344566"/>
              <a:gd name="connsiteX21" fmla="*/ 179505 w 364538"/>
              <a:gd name="connsiteY21" fmla="*/ 155726 h 344566"/>
              <a:gd name="connsiteX22" fmla="*/ 153574 w 364538"/>
              <a:gd name="connsiteY22" fmla="*/ 182015 h 344566"/>
              <a:gd name="connsiteX23" fmla="*/ 127644 w 364538"/>
              <a:gd name="connsiteY23" fmla="*/ 155726 h 344566"/>
              <a:gd name="connsiteX24" fmla="*/ 153574 w 364538"/>
              <a:gd name="connsiteY24" fmla="*/ 129508 h 344566"/>
              <a:gd name="connsiteX25" fmla="*/ 85982 w 364538"/>
              <a:gd name="connsiteY25" fmla="*/ 129508 h 344566"/>
              <a:gd name="connsiteX26" fmla="*/ 111985 w 364538"/>
              <a:gd name="connsiteY26" fmla="*/ 155726 h 344566"/>
              <a:gd name="connsiteX27" fmla="*/ 85982 w 364538"/>
              <a:gd name="connsiteY27" fmla="*/ 182015 h 344566"/>
              <a:gd name="connsiteX28" fmla="*/ 60052 w 364538"/>
              <a:gd name="connsiteY28" fmla="*/ 155726 h 344566"/>
              <a:gd name="connsiteX29" fmla="*/ 85982 w 364538"/>
              <a:gd name="connsiteY29" fmla="*/ 129508 h 344566"/>
              <a:gd name="connsiteX30" fmla="*/ 277840 w 364538"/>
              <a:gd name="connsiteY30" fmla="*/ 64718 h 344566"/>
              <a:gd name="connsiteX31" fmla="*/ 306571 w 364538"/>
              <a:gd name="connsiteY31" fmla="*/ 142653 h 344566"/>
              <a:gd name="connsiteX32" fmla="*/ 306571 w 364538"/>
              <a:gd name="connsiteY32" fmla="*/ 144521 h 344566"/>
              <a:gd name="connsiteX33" fmla="*/ 307074 w 364538"/>
              <a:gd name="connsiteY33" fmla="*/ 155726 h 344566"/>
              <a:gd name="connsiteX34" fmla="*/ 153431 w 364538"/>
              <a:gd name="connsiteY34" fmla="*/ 311597 h 344566"/>
              <a:gd name="connsiteX35" fmla="*/ 141650 w 364538"/>
              <a:gd name="connsiteY35" fmla="*/ 311166 h 344566"/>
              <a:gd name="connsiteX36" fmla="*/ 210966 w 364538"/>
              <a:gd name="connsiteY36" fmla="*/ 330057 h 344566"/>
              <a:gd name="connsiteX37" fmla="*/ 288614 w 364538"/>
              <a:gd name="connsiteY37" fmla="*/ 306066 h 344566"/>
              <a:gd name="connsiteX38" fmla="*/ 290625 w 364538"/>
              <a:gd name="connsiteY38" fmla="*/ 304629 h 344566"/>
              <a:gd name="connsiteX39" fmla="*/ 324529 w 364538"/>
              <a:gd name="connsiteY39" fmla="*/ 306856 h 344566"/>
              <a:gd name="connsiteX40" fmla="*/ 328839 w 364538"/>
              <a:gd name="connsiteY40" fmla="*/ 304988 h 344566"/>
              <a:gd name="connsiteX41" fmla="*/ 328623 w 364538"/>
              <a:gd name="connsiteY41" fmla="*/ 304988 h 344566"/>
              <a:gd name="connsiteX42" fmla="*/ 330203 w 364538"/>
              <a:gd name="connsiteY42" fmla="*/ 300319 h 344566"/>
              <a:gd name="connsiteX43" fmla="*/ 323020 w 364538"/>
              <a:gd name="connsiteY43" fmla="*/ 272306 h 344566"/>
              <a:gd name="connsiteX44" fmla="*/ 324816 w 364538"/>
              <a:gd name="connsiteY44" fmla="*/ 269648 h 344566"/>
              <a:gd name="connsiteX45" fmla="*/ 349669 w 364538"/>
              <a:gd name="connsiteY45" fmla="*/ 188553 h 344566"/>
              <a:gd name="connsiteX46" fmla="*/ 277840 w 364538"/>
              <a:gd name="connsiteY46" fmla="*/ 64718 h 344566"/>
              <a:gd name="connsiteX47" fmla="*/ 153861 w 364538"/>
              <a:gd name="connsiteY47" fmla="*/ 14222 h 344566"/>
              <a:gd name="connsiteX48" fmla="*/ 14656 w 364538"/>
              <a:gd name="connsiteY48" fmla="*/ 155726 h 344566"/>
              <a:gd name="connsiteX49" fmla="*/ 40012 w 364538"/>
              <a:gd name="connsiteY49" fmla="*/ 236966 h 344566"/>
              <a:gd name="connsiteX50" fmla="*/ 41807 w 364538"/>
              <a:gd name="connsiteY50" fmla="*/ 239623 h 344566"/>
              <a:gd name="connsiteX51" fmla="*/ 34624 w 364538"/>
              <a:gd name="connsiteY51" fmla="*/ 267637 h 344566"/>
              <a:gd name="connsiteX52" fmla="*/ 35702 w 364538"/>
              <a:gd name="connsiteY52" fmla="*/ 272234 h 344566"/>
              <a:gd name="connsiteX53" fmla="*/ 40012 w 364538"/>
              <a:gd name="connsiteY53" fmla="*/ 274030 h 344566"/>
              <a:gd name="connsiteX54" fmla="*/ 73915 w 364538"/>
              <a:gd name="connsiteY54" fmla="*/ 271803 h 344566"/>
              <a:gd name="connsiteX55" fmla="*/ 76070 w 364538"/>
              <a:gd name="connsiteY55" fmla="*/ 273168 h 344566"/>
              <a:gd name="connsiteX56" fmla="*/ 111985 w 364538"/>
              <a:gd name="connsiteY56" fmla="*/ 290694 h 344566"/>
              <a:gd name="connsiteX57" fmla="*/ 114786 w 364538"/>
              <a:gd name="connsiteY57" fmla="*/ 291484 h 344566"/>
              <a:gd name="connsiteX58" fmla="*/ 143518 w 364538"/>
              <a:gd name="connsiteY58" fmla="*/ 296800 h 344566"/>
              <a:gd name="connsiteX59" fmla="*/ 153431 w 364538"/>
              <a:gd name="connsiteY59" fmla="*/ 297159 h 344566"/>
              <a:gd name="connsiteX60" fmla="*/ 292636 w 364538"/>
              <a:gd name="connsiteY60" fmla="*/ 155654 h 344566"/>
              <a:gd name="connsiteX61" fmla="*/ 274176 w 364538"/>
              <a:gd name="connsiteY61" fmla="*/ 85549 h 344566"/>
              <a:gd name="connsiteX62" fmla="*/ 266993 w 364538"/>
              <a:gd name="connsiteY62" fmla="*/ 73625 h 344566"/>
              <a:gd name="connsiteX63" fmla="*/ 266203 w 364538"/>
              <a:gd name="connsiteY63" fmla="*/ 72547 h 344566"/>
              <a:gd name="connsiteX64" fmla="*/ 258158 w 364538"/>
              <a:gd name="connsiteY64" fmla="*/ 62348 h 344566"/>
              <a:gd name="connsiteX65" fmla="*/ 256865 w 364538"/>
              <a:gd name="connsiteY65" fmla="*/ 60911 h 344566"/>
              <a:gd name="connsiteX66" fmla="*/ 248102 w 364538"/>
              <a:gd name="connsiteY66" fmla="*/ 51932 h 344566"/>
              <a:gd name="connsiteX67" fmla="*/ 153861 w 364538"/>
              <a:gd name="connsiteY67" fmla="*/ 14222 h 344566"/>
              <a:gd name="connsiteX68" fmla="*/ 153574 w 364538"/>
              <a:gd name="connsiteY68" fmla="*/ 0 h 344566"/>
              <a:gd name="connsiteX69" fmla="*/ 255860 w 364538"/>
              <a:gd name="connsiteY69" fmla="*/ 39793 h 344566"/>
              <a:gd name="connsiteX70" fmla="*/ 364538 w 364538"/>
              <a:gd name="connsiteY70" fmla="*/ 188553 h 344566"/>
              <a:gd name="connsiteX71" fmla="*/ 338464 w 364538"/>
              <a:gd name="connsiteY71" fmla="*/ 275251 h 344566"/>
              <a:gd name="connsiteX72" fmla="*/ 343420 w 364538"/>
              <a:gd name="connsiteY72" fmla="*/ 296943 h 344566"/>
              <a:gd name="connsiteX73" fmla="*/ 339469 w 364538"/>
              <a:gd name="connsiteY73" fmla="*/ 314182 h 344566"/>
              <a:gd name="connsiteX74" fmla="*/ 323164 w 364538"/>
              <a:gd name="connsiteY74" fmla="*/ 321365 h 344566"/>
              <a:gd name="connsiteX75" fmla="*/ 294432 w 364538"/>
              <a:gd name="connsiteY75" fmla="*/ 319426 h 344566"/>
              <a:gd name="connsiteX76" fmla="*/ 210751 w 364538"/>
              <a:gd name="connsiteY76" fmla="*/ 344566 h 344566"/>
              <a:gd name="connsiteX77" fmla="*/ 109040 w 364538"/>
              <a:gd name="connsiteY77" fmla="*/ 305132 h 344566"/>
              <a:gd name="connsiteX78" fmla="*/ 69677 w 364538"/>
              <a:gd name="connsiteY78" fmla="*/ 286600 h 344566"/>
              <a:gd name="connsiteX79" fmla="*/ 40946 w 364538"/>
              <a:gd name="connsiteY79" fmla="*/ 288539 h 344566"/>
              <a:gd name="connsiteX80" fmla="*/ 24640 w 364538"/>
              <a:gd name="connsiteY80" fmla="*/ 281356 h 344566"/>
              <a:gd name="connsiteX81" fmla="*/ 20690 w 364538"/>
              <a:gd name="connsiteY81" fmla="*/ 264117 h 344566"/>
              <a:gd name="connsiteX82" fmla="*/ 26077 w 364538"/>
              <a:gd name="connsiteY82" fmla="*/ 242568 h 344566"/>
              <a:gd name="connsiteX83" fmla="*/ 3 w 364538"/>
              <a:gd name="connsiteY83" fmla="*/ 155870 h 344566"/>
              <a:gd name="connsiteX84" fmla="*/ 153574 w 364538"/>
              <a:gd name="connsiteY84" fmla="*/ 0 h 344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364538" h="344566">
                <a:moveTo>
                  <a:pt x="220879" y="143874"/>
                </a:moveTo>
                <a:cubicBezTo>
                  <a:pt x="214415" y="143953"/>
                  <a:pt x="209236" y="149261"/>
                  <a:pt x="209315" y="155726"/>
                </a:cubicBezTo>
                <a:cubicBezTo>
                  <a:pt x="209236" y="162205"/>
                  <a:pt x="214401" y="167534"/>
                  <a:pt x="220879" y="167649"/>
                </a:cubicBezTo>
                <a:cubicBezTo>
                  <a:pt x="227366" y="167534"/>
                  <a:pt x="232559" y="162219"/>
                  <a:pt x="232516" y="155726"/>
                </a:cubicBezTo>
                <a:cubicBezTo>
                  <a:pt x="232559" y="149246"/>
                  <a:pt x="227358" y="143953"/>
                  <a:pt x="220879" y="143874"/>
                </a:cubicBezTo>
                <a:close/>
                <a:moveTo>
                  <a:pt x="153574" y="143874"/>
                </a:moveTo>
                <a:cubicBezTo>
                  <a:pt x="147110" y="143953"/>
                  <a:pt x="141931" y="149261"/>
                  <a:pt x="142010" y="155726"/>
                </a:cubicBezTo>
                <a:cubicBezTo>
                  <a:pt x="141931" y="162205"/>
                  <a:pt x="147096" y="167534"/>
                  <a:pt x="153574" y="167649"/>
                </a:cubicBezTo>
                <a:cubicBezTo>
                  <a:pt x="160053" y="167534"/>
                  <a:pt x="165218" y="162205"/>
                  <a:pt x="165139" y="155726"/>
                </a:cubicBezTo>
                <a:cubicBezTo>
                  <a:pt x="165218" y="149261"/>
                  <a:pt x="160039" y="143953"/>
                  <a:pt x="153574" y="143874"/>
                </a:cubicBezTo>
                <a:close/>
                <a:moveTo>
                  <a:pt x="85982" y="143874"/>
                </a:moveTo>
                <a:cubicBezTo>
                  <a:pt x="79518" y="143953"/>
                  <a:pt x="74339" y="149261"/>
                  <a:pt x="74418" y="155726"/>
                </a:cubicBezTo>
                <a:cubicBezTo>
                  <a:pt x="74339" y="162205"/>
                  <a:pt x="79504" y="167534"/>
                  <a:pt x="85982" y="167649"/>
                </a:cubicBezTo>
                <a:cubicBezTo>
                  <a:pt x="92469" y="167534"/>
                  <a:pt x="97662" y="162219"/>
                  <a:pt x="97619" y="155726"/>
                </a:cubicBezTo>
                <a:cubicBezTo>
                  <a:pt x="97662" y="149246"/>
                  <a:pt x="92462" y="143953"/>
                  <a:pt x="85982" y="143874"/>
                </a:cubicBezTo>
                <a:close/>
                <a:moveTo>
                  <a:pt x="220879" y="129508"/>
                </a:moveTo>
                <a:cubicBezTo>
                  <a:pt x="235288" y="129587"/>
                  <a:pt x="246925" y="141316"/>
                  <a:pt x="246882" y="155726"/>
                </a:cubicBezTo>
                <a:cubicBezTo>
                  <a:pt x="246961" y="170164"/>
                  <a:pt x="235317" y="181936"/>
                  <a:pt x="220879" y="182015"/>
                </a:cubicBezTo>
                <a:cubicBezTo>
                  <a:pt x="206471" y="181893"/>
                  <a:pt x="194870" y="170135"/>
                  <a:pt x="194949" y="155726"/>
                </a:cubicBezTo>
                <a:cubicBezTo>
                  <a:pt x="194906" y="141338"/>
                  <a:pt x="206492" y="129623"/>
                  <a:pt x="220879" y="129508"/>
                </a:cubicBezTo>
                <a:close/>
                <a:moveTo>
                  <a:pt x="153574" y="129508"/>
                </a:moveTo>
                <a:cubicBezTo>
                  <a:pt x="167962" y="129630"/>
                  <a:pt x="179548" y="141338"/>
                  <a:pt x="179505" y="155726"/>
                </a:cubicBezTo>
                <a:cubicBezTo>
                  <a:pt x="179584" y="170135"/>
                  <a:pt x="167983" y="181900"/>
                  <a:pt x="153574" y="182015"/>
                </a:cubicBezTo>
                <a:cubicBezTo>
                  <a:pt x="139166" y="181900"/>
                  <a:pt x="127565" y="170135"/>
                  <a:pt x="127644" y="155726"/>
                </a:cubicBezTo>
                <a:cubicBezTo>
                  <a:pt x="127601" y="141338"/>
                  <a:pt x="139194" y="129623"/>
                  <a:pt x="153574" y="129508"/>
                </a:cubicBezTo>
                <a:close/>
                <a:moveTo>
                  <a:pt x="85982" y="129508"/>
                </a:moveTo>
                <a:cubicBezTo>
                  <a:pt x="100392" y="129587"/>
                  <a:pt x="112028" y="141316"/>
                  <a:pt x="111985" y="155726"/>
                </a:cubicBezTo>
                <a:cubicBezTo>
                  <a:pt x="112028" y="170149"/>
                  <a:pt x="100406" y="181900"/>
                  <a:pt x="85982" y="182015"/>
                </a:cubicBezTo>
                <a:cubicBezTo>
                  <a:pt x="71574" y="181900"/>
                  <a:pt x="59973" y="170135"/>
                  <a:pt x="60052" y="155726"/>
                </a:cubicBezTo>
                <a:cubicBezTo>
                  <a:pt x="60009" y="141338"/>
                  <a:pt x="71602" y="129623"/>
                  <a:pt x="85982" y="129508"/>
                </a:cubicBezTo>
                <a:close/>
                <a:moveTo>
                  <a:pt x="277840" y="64718"/>
                </a:moveTo>
                <a:cubicBezTo>
                  <a:pt x="294288" y="87625"/>
                  <a:pt x="304215" y="114554"/>
                  <a:pt x="306571" y="142653"/>
                </a:cubicBezTo>
                <a:cubicBezTo>
                  <a:pt x="306607" y="143278"/>
                  <a:pt x="306607" y="143896"/>
                  <a:pt x="306571" y="144521"/>
                </a:cubicBezTo>
                <a:cubicBezTo>
                  <a:pt x="307074" y="148543"/>
                  <a:pt x="307074" y="151919"/>
                  <a:pt x="307074" y="155726"/>
                </a:cubicBezTo>
                <a:cubicBezTo>
                  <a:pt x="307635" y="241175"/>
                  <a:pt x="238879" y="310921"/>
                  <a:pt x="153431" y="311597"/>
                </a:cubicBezTo>
                <a:cubicBezTo>
                  <a:pt x="149480" y="311597"/>
                  <a:pt x="145529" y="311166"/>
                  <a:pt x="141650" y="311166"/>
                </a:cubicBezTo>
                <a:cubicBezTo>
                  <a:pt x="162668" y="323513"/>
                  <a:pt x="186594" y="330035"/>
                  <a:pt x="210966" y="330057"/>
                </a:cubicBezTo>
                <a:cubicBezTo>
                  <a:pt x="238678" y="330064"/>
                  <a:pt x="265743" y="321703"/>
                  <a:pt x="288614" y="306066"/>
                </a:cubicBezTo>
                <a:lnTo>
                  <a:pt x="290625" y="304629"/>
                </a:lnTo>
                <a:lnTo>
                  <a:pt x="324529" y="306856"/>
                </a:lnTo>
                <a:cubicBezTo>
                  <a:pt x="326181" y="306956"/>
                  <a:pt x="327783" y="306267"/>
                  <a:pt x="328839" y="304988"/>
                </a:cubicBezTo>
                <a:lnTo>
                  <a:pt x="328623" y="304988"/>
                </a:lnTo>
                <a:cubicBezTo>
                  <a:pt x="329937" y="303825"/>
                  <a:pt x="330541" y="302043"/>
                  <a:pt x="330203" y="300319"/>
                </a:cubicBezTo>
                <a:lnTo>
                  <a:pt x="323020" y="272306"/>
                </a:lnTo>
                <a:lnTo>
                  <a:pt x="324816" y="269648"/>
                </a:lnTo>
                <a:cubicBezTo>
                  <a:pt x="341157" y="245772"/>
                  <a:pt x="349827" y="217485"/>
                  <a:pt x="349669" y="188553"/>
                </a:cubicBezTo>
                <a:cubicBezTo>
                  <a:pt x="349698" y="137374"/>
                  <a:pt x="322281" y="90103"/>
                  <a:pt x="277840" y="64718"/>
                </a:cubicBezTo>
                <a:close/>
                <a:moveTo>
                  <a:pt x="153861" y="14222"/>
                </a:moveTo>
                <a:cubicBezTo>
                  <a:pt x="76379" y="14933"/>
                  <a:pt x="14095" y="78244"/>
                  <a:pt x="14656" y="155726"/>
                </a:cubicBezTo>
                <a:cubicBezTo>
                  <a:pt x="14591" y="184760"/>
                  <a:pt x="23448" y="213118"/>
                  <a:pt x="40012" y="236966"/>
                </a:cubicBezTo>
                <a:lnTo>
                  <a:pt x="41807" y="239623"/>
                </a:lnTo>
                <a:lnTo>
                  <a:pt x="34624" y="267637"/>
                </a:lnTo>
                <a:cubicBezTo>
                  <a:pt x="34208" y="269253"/>
                  <a:pt x="34610" y="270970"/>
                  <a:pt x="35702" y="272234"/>
                </a:cubicBezTo>
                <a:cubicBezTo>
                  <a:pt x="36794" y="273455"/>
                  <a:pt x="38374" y="274116"/>
                  <a:pt x="40012" y="274030"/>
                </a:cubicBezTo>
                <a:lnTo>
                  <a:pt x="73915" y="271803"/>
                </a:lnTo>
                <a:lnTo>
                  <a:pt x="76070" y="273168"/>
                </a:lnTo>
                <a:cubicBezTo>
                  <a:pt x="87146" y="280681"/>
                  <a:pt x="99242" y="286585"/>
                  <a:pt x="111985" y="290694"/>
                </a:cubicBezTo>
                <a:lnTo>
                  <a:pt x="114786" y="291484"/>
                </a:lnTo>
                <a:cubicBezTo>
                  <a:pt x="124153" y="294257"/>
                  <a:pt x="133778" y="296038"/>
                  <a:pt x="143518" y="296800"/>
                </a:cubicBezTo>
                <a:cubicBezTo>
                  <a:pt x="146822" y="297159"/>
                  <a:pt x="150127" y="297159"/>
                  <a:pt x="153431" y="297159"/>
                </a:cubicBezTo>
                <a:cubicBezTo>
                  <a:pt x="230899" y="296412"/>
                  <a:pt x="293154" y="233122"/>
                  <a:pt x="292636" y="155654"/>
                </a:cubicBezTo>
                <a:cubicBezTo>
                  <a:pt x="292579" y="131089"/>
                  <a:pt x="286222" y="106954"/>
                  <a:pt x="274176" y="85549"/>
                </a:cubicBezTo>
                <a:cubicBezTo>
                  <a:pt x="272237" y="81454"/>
                  <a:pt x="269651" y="77432"/>
                  <a:pt x="266993" y="73625"/>
                </a:cubicBezTo>
                <a:lnTo>
                  <a:pt x="266203" y="72547"/>
                </a:lnTo>
                <a:cubicBezTo>
                  <a:pt x="263689" y="69028"/>
                  <a:pt x="261032" y="65652"/>
                  <a:pt x="258158" y="62348"/>
                </a:cubicBezTo>
                <a:lnTo>
                  <a:pt x="256865" y="60911"/>
                </a:lnTo>
                <a:cubicBezTo>
                  <a:pt x="254064" y="57751"/>
                  <a:pt x="251191" y="54806"/>
                  <a:pt x="248102" y="51932"/>
                </a:cubicBezTo>
                <a:cubicBezTo>
                  <a:pt x="222674" y="27762"/>
                  <a:pt x="188943" y="14265"/>
                  <a:pt x="153861" y="14222"/>
                </a:cubicBezTo>
                <a:close/>
                <a:moveTo>
                  <a:pt x="153574" y="0"/>
                </a:moveTo>
                <a:cubicBezTo>
                  <a:pt x="191443" y="14"/>
                  <a:pt x="227939" y="14207"/>
                  <a:pt x="255860" y="39793"/>
                </a:cubicBezTo>
                <a:cubicBezTo>
                  <a:pt x="320564" y="60495"/>
                  <a:pt x="364487" y="120616"/>
                  <a:pt x="364538" y="188553"/>
                </a:cubicBezTo>
                <a:cubicBezTo>
                  <a:pt x="364595" y="219396"/>
                  <a:pt x="355523" y="249557"/>
                  <a:pt x="338464" y="275251"/>
                </a:cubicBezTo>
                <a:lnTo>
                  <a:pt x="343420" y="296943"/>
                </a:lnTo>
                <a:cubicBezTo>
                  <a:pt x="344943" y="302992"/>
                  <a:pt x="343470" y="309399"/>
                  <a:pt x="339469" y="314182"/>
                </a:cubicBezTo>
                <a:cubicBezTo>
                  <a:pt x="335511" y="319067"/>
                  <a:pt x="329442" y="321746"/>
                  <a:pt x="323164" y="321365"/>
                </a:cubicBezTo>
                <a:lnTo>
                  <a:pt x="294432" y="319426"/>
                </a:lnTo>
                <a:cubicBezTo>
                  <a:pt x="269615" y="335853"/>
                  <a:pt x="240509" y="344595"/>
                  <a:pt x="210751" y="344566"/>
                </a:cubicBezTo>
                <a:cubicBezTo>
                  <a:pt x="173134" y="344487"/>
                  <a:pt x="136881" y="330430"/>
                  <a:pt x="109040" y="305132"/>
                </a:cubicBezTo>
                <a:cubicBezTo>
                  <a:pt x="95105" y="300865"/>
                  <a:pt x="81845" y="294623"/>
                  <a:pt x="69677" y="286600"/>
                </a:cubicBezTo>
                <a:lnTo>
                  <a:pt x="40946" y="288539"/>
                </a:lnTo>
                <a:cubicBezTo>
                  <a:pt x="34667" y="288920"/>
                  <a:pt x="28598" y="286241"/>
                  <a:pt x="24640" y="281356"/>
                </a:cubicBezTo>
                <a:cubicBezTo>
                  <a:pt x="20625" y="276580"/>
                  <a:pt x="19159" y="270165"/>
                  <a:pt x="20690" y="264117"/>
                </a:cubicBezTo>
                <a:lnTo>
                  <a:pt x="26077" y="242568"/>
                </a:lnTo>
                <a:cubicBezTo>
                  <a:pt x="9017" y="216875"/>
                  <a:pt x="-55" y="186713"/>
                  <a:pt x="3" y="155870"/>
                </a:cubicBezTo>
                <a:cubicBezTo>
                  <a:pt x="-515" y="70465"/>
                  <a:pt x="68176" y="754"/>
                  <a:pt x="153574" y="0"/>
                </a:cubicBezTo>
                <a:close/>
              </a:path>
            </a:pathLst>
          </a:custGeom>
          <a:noFill/>
          <a:ln w="12700" cap="flat">
            <a:solidFill>
              <a:schemeClr val="accent3"/>
            </a:solidFill>
            <a:prstDash val="solid"/>
            <a:miter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56" name="任意多边形: 形状 255"/>
          <p:cNvSpPr/>
          <p:nvPr/>
        </p:nvSpPr>
        <p:spPr>
          <a:xfrm>
            <a:off x="3788410" y="3412973"/>
            <a:ext cx="803275" cy="800735"/>
          </a:xfrm>
          <a:custGeom>
            <a:avLst/>
            <a:gdLst>
              <a:gd name="connsiteX0" fmla="*/ 177490 w 351391"/>
              <a:gd name="connsiteY0" fmla="*/ 125012 h 355774"/>
              <a:gd name="connsiteX1" fmla="*/ 167363 w 351391"/>
              <a:gd name="connsiteY1" fmla="*/ 125126 h 355774"/>
              <a:gd name="connsiteX2" fmla="*/ 117082 w 351391"/>
              <a:gd name="connsiteY2" fmla="*/ 175407 h 355774"/>
              <a:gd name="connsiteX3" fmla="*/ 101710 w 351391"/>
              <a:gd name="connsiteY3" fmla="*/ 181728 h 355774"/>
              <a:gd name="connsiteX4" fmla="*/ 68381 w 351391"/>
              <a:gd name="connsiteY4" fmla="*/ 181728 h 355774"/>
              <a:gd name="connsiteX5" fmla="*/ 61198 w 351391"/>
              <a:gd name="connsiteY5" fmla="*/ 188552 h 355774"/>
              <a:gd name="connsiteX6" fmla="*/ 68381 w 351391"/>
              <a:gd name="connsiteY6" fmla="*/ 195735 h 355774"/>
              <a:gd name="connsiteX7" fmla="*/ 113777 w 351391"/>
              <a:gd name="connsiteY7" fmla="*/ 195735 h 355774"/>
              <a:gd name="connsiteX8" fmla="*/ 118950 w 351391"/>
              <a:gd name="connsiteY8" fmla="*/ 193652 h 355774"/>
              <a:gd name="connsiteX9" fmla="*/ 157307 w 351391"/>
              <a:gd name="connsiteY9" fmla="*/ 155367 h 355774"/>
              <a:gd name="connsiteX10" fmla="*/ 157378 w 351391"/>
              <a:gd name="connsiteY10" fmla="*/ 155317 h 355774"/>
              <a:gd name="connsiteX11" fmla="*/ 187834 w 351391"/>
              <a:gd name="connsiteY11" fmla="*/ 155367 h 355774"/>
              <a:gd name="connsiteX12" fmla="*/ 224467 w 351391"/>
              <a:gd name="connsiteY12" fmla="*/ 191282 h 355774"/>
              <a:gd name="connsiteX13" fmla="*/ 229639 w 351391"/>
              <a:gd name="connsiteY13" fmla="*/ 193293 h 355774"/>
              <a:gd name="connsiteX14" fmla="*/ 283511 w 351391"/>
              <a:gd name="connsiteY14" fmla="*/ 193293 h 355774"/>
              <a:gd name="connsiteX15" fmla="*/ 283511 w 351391"/>
              <a:gd name="connsiteY15" fmla="*/ 193077 h 355774"/>
              <a:gd name="connsiteX16" fmla="*/ 290766 w 351391"/>
              <a:gd name="connsiteY16" fmla="*/ 186182 h 355774"/>
              <a:gd name="connsiteX17" fmla="*/ 283583 w 351391"/>
              <a:gd name="connsiteY17" fmla="*/ 178999 h 355774"/>
              <a:gd name="connsiteX18" fmla="*/ 241634 w 351391"/>
              <a:gd name="connsiteY18" fmla="*/ 178999 h 355774"/>
              <a:gd name="connsiteX19" fmla="*/ 226407 w 351391"/>
              <a:gd name="connsiteY19" fmla="*/ 172821 h 355774"/>
              <a:gd name="connsiteX20" fmla="*/ 177634 w 351391"/>
              <a:gd name="connsiteY20" fmla="*/ 125126 h 355774"/>
              <a:gd name="connsiteX21" fmla="*/ 177490 w 351391"/>
              <a:gd name="connsiteY21" fmla="*/ 125012 h 355774"/>
              <a:gd name="connsiteX22" fmla="*/ 172391 w 351391"/>
              <a:gd name="connsiteY22" fmla="*/ 109127 h 355774"/>
              <a:gd name="connsiteX23" fmla="*/ 187618 w 351391"/>
              <a:gd name="connsiteY23" fmla="*/ 115430 h 355774"/>
              <a:gd name="connsiteX24" fmla="*/ 236391 w 351391"/>
              <a:gd name="connsiteY24" fmla="*/ 163125 h 355774"/>
              <a:gd name="connsiteX25" fmla="*/ 241563 w 351391"/>
              <a:gd name="connsiteY25" fmla="*/ 165208 h 355774"/>
              <a:gd name="connsiteX26" fmla="*/ 283511 w 351391"/>
              <a:gd name="connsiteY26" fmla="*/ 165208 h 355774"/>
              <a:gd name="connsiteX27" fmla="*/ 304988 w 351391"/>
              <a:gd name="connsiteY27" fmla="*/ 186541 h 355774"/>
              <a:gd name="connsiteX28" fmla="*/ 283439 w 351391"/>
              <a:gd name="connsiteY28" fmla="*/ 208090 h 355774"/>
              <a:gd name="connsiteX29" fmla="*/ 229567 w 351391"/>
              <a:gd name="connsiteY29" fmla="*/ 208090 h 355774"/>
              <a:gd name="connsiteX30" fmla="*/ 214411 w 351391"/>
              <a:gd name="connsiteY30" fmla="*/ 201984 h 355774"/>
              <a:gd name="connsiteX31" fmla="*/ 177706 w 351391"/>
              <a:gd name="connsiteY31" fmla="*/ 166069 h 355774"/>
              <a:gd name="connsiteX32" fmla="*/ 177562 w 351391"/>
              <a:gd name="connsiteY32" fmla="*/ 165955 h 355774"/>
              <a:gd name="connsiteX33" fmla="*/ 167435 w 351391"/>
              <a:gd name="connsiteY33" fmla="*/ 166069 h 355774"/>
              <a:gd name="connsiteX34" fmla="*/ 129077 w 351391"/>
              <a:gd name="connsiteY34" fmla="*/ 204283 h 355774"/>
              <a:gd name="connsiteX35" fmla="*/ 113705 w 351391"/>
              <a:gd name="connsiteY35" fmla="*/ 210604 h 355774"/>
              <a:gd name="connsiteX36" fmla="*/ 68310 w 351391"/>
              <a:gd name="connsiteY36" fmla="*/ 210604 h 355774"/>
              <a:gd name="connsiteX37" fmla="*/ 46761 w 351391"/>
              <a:gd name="connsiteY37" fmla="*/ 189055 h 355774"/>
              <a:gd name="connsiteX38" fmla="*/ 68310 w 351391"/>
              <a:gd name="connsiteY38" fmla="*/ 167865 h 355774"/>
              <a:gd name="connsiteX39" fmla="*/ 101639 w 351391"/>
              <a:gd name="connsiteY39" fmla="*/ 167865 h 355774"/>
              <a:gd name="connsiteX40" fmla="*/ 106882 w 351391"/>
              <a:gd name="connsiteY40" fmla="*/ 165710 h 355774"/>
              <a:gd name="connsiteX41" fmla="*/ 157163 w 351391"/>
              <a:gd name="connsiteY41" fmla="*/ 115430 h 355774"/>
              <a:gd name="connsiteX42" fmla="*/ 172391 w 351391"/>
              <a:gd name="connsiteY42" fmla="*/ 109127 h 355774"/>
              <a:gd name="connsiteX43" fmla="*/ 24422 w 351391"/>
              <a:gd name="connsiteY43" fmla="*/ 50855 h 355774"/>
              <a:gd name="connsiteX44" fmla="*/ 14869 w 351391"/>
              <a:gd name="connsiteY44" fmla="*/ 59618 h 355774"/>
              <a:gd name="connsiteX45" fmla="*/ 14869 w 351391"/>
              <a:gd name="connsiteY45" fmla="*/ 271372 h 355774"/>
              <a:gd name="connsiteX46" fmla="*/ 24422 w 351391"/>
              <a:gd name="connsiteY46" fmla="*/ 280135 h 355774"/>
              <a:gd name="connsiteX47" fmla="*/ 105086 w 351391"/>
              <a:gd name="connsiteY47" fmla="*/ 280135 h 355774"/>
              <a:gd name="connsiteX48" fmla="*/ 79084 w 351391"/>
              <a:gd name="connsiteY48" fmla="*/ 323233 h 355774"/>
              <a:gd name="connsiteX49" fmla="*/ 81024 w 351391"/>
              <a:gd name="connsiteY49" fmla="*/ 334510 h 355774"/>
              <a:gd name="connsiteX50" fmla="*/ 89069 w 351391"/>
              <a:gd name="connsiteY50" fmla="*/ 340400 h 355774"/>
              <a:gd name="connsiteX51" fmla="*/ 93378 w 351391"/>
              <a:gd name="connsiteY51" fmla="*/ 341478 h 355774"/>
              <a:gd name="connsiteX52" fmla="*/ 97544 w 351391"/>
              <a:gd name="connsiteY52" fmla="*/ 338389 h 355774"/>
              <a:gd name="connsiteX53" fmla="*/ 130801 w 351391"/>
              <a:gd name="connsiteY53" fmla="*/ 280351 h 355774"/>
              <a:gd name="connsiteX54" fmla="*/ 166716 w 351391"/>
              <a:gd name="connsiteY54" fmla="*/ 280351 h 355774"/>
              <a:gd name="connsiteX55" fmla="*/ 166716 w 351391"/>
              <a:gd name="connsiteY55" fmla="*/ 331063 h 355774"/>
              <a:gd name="connsiteX56" fmla="*/ 173109 w 351391"/>
              <a:gd name="connsiteY56" fmla="*/ 336809 h 355774"/>
              <a:gd name="connsiteX57" fmla="*/ 182806 w 351391"/>
              <a:gd name="connsiteY57" fmla="*/ 336809 h 355774"/>
              <a:gd name="connsiteX58" fmla="*/ 189199 w 351391"/>
              <a:gd name="connsiteY58" fmla="*/ 331063 h 355774"/>
              <a:gd name="connsiteX59" fmla="*/ 189199 w 351391"/>
              <a:gd name="connsiteY59" fmla="*/ 280351 h 355774"/>
              <a:gd name="connsiteX60" fmla="*/ 225113 w 351391"/>
              <a:gd name="connsiteY60" fmla="*/ 280351 h 355774"/>
              <a:gd name="connsiteX61" fmla="*/ 258371 w 351391"/>
              <a:gd name="connsiteY61" fmla="*/ 338389 h 355774"/>
              <a:gd name="connsiteX62" fmla="*/ 262537 w 351391"/>
              <a:gd name="connsiteY62" fmla="*/ 341478 h 355774"/>
              <a:gd name="connsiteX63" fmla="*/ 266847 w 351391"/>
              <a:gd name="connsiteY63" fmla="*/ 340472 h 355774"/>
              <a:gd name="connsiteX64" fmla="*/ 274892 w 351391"/>
              <a:gd name="connsiteY64" fmla="*/ 334510 h 355774"/>
              <a:gd name="connsiteX65" fmla="*/ 276759 w 351391"/>
              <a:gd name="connsiteY65" fmla="*/ 323305 h 355774"/>
              <a:gd name="connsiteX66" fmla="*/ 250757 w 351391"/>
              <a:gd name="connsiteY66" fmla="*/ 280207 h 355774"/>
              <a:gd name="connsiteX67" fmla="*/ 328046 w 351391"/>
              <a:gd name="connsiteY67" fmla="*/ 280207 h 355774"/>
              <a:gd name="connsiteX68" fmla="*/ 337599 w 351391"/>
              <a:gd name="connsiteY68" fmla="*/ 271444 h 355774"/>
              <a:gd name="connsiteX69" fmla="*/ 337527 w 351391"/>
              <a:gd name="connsiteY69" fmla="*/ 59618 h 355774"/>
              <a:gd name="connsiteX70" fmla="*/ 327974 w 351391"/>
              <a:gd name="connsiteY70" fmla="*/ 50855 h 355774"/>
              <a:gd name="connsiteX71" fmla="*/ 100131 w 351391"/>
              <a:gd name="connsiteY71" fmla="*/ 14366 h 355774"/>
              <a:gd name="connsiteX72" fmla="*/ 86195 w 351391"/>
              <a:gd name="connsiteY72" fmla="*/ 28301 h 355774"/>
              <a:gd name="connsiteX73" fmla="*/ 86267 w 351391"/>
              <a:gd name="connsiteY73" fmla="*/ 36489 h 355774"/>
              <a:gd name="connsiteX74" fmla="*/ 265841 w 351391"/>
              <a:gd name="connsiteY74" fmla="*/ 36489 h 355774"/>
              <a:gd name="connsiteX75" fmla="*/ 265841 w 351391"/>
              <a:gd name="connsiteY75" fmla="*/ 28301 h 355774"/>
              <a:gd name="connsiteX76" fmla="*/ 265841 w 351391"/>
              <a:gd name="connsiteY76" fmla="*/ 27863 h 355774"/>
              <a:gd name="connsiteX77" fmla="*/ 251475 w 351391"/>
              <a:gd name="connsiteY77" fmla="*/ 14366 h 355774"/>
              <a:gd name="connsiteX78" fmla="*/ 99843 w 351391"/>
              <a:gd name="connsiteY78" fmla="*/ 0 h 355774"/>
              <a:gd name="connsiteX79" fmla="*/ 251475 w 351391"/>
              <a:gd name="connsiteY79" fmla="*/ 0 h 355774"/>
              <a:gd name="connsiteX80" fmla="*/ 280207 w 351391"/>
              <a:gd name="connsiteY80" fmla="*/ 28301 h 355774"/>
              <a:gd name="connsiteX81" fmla="*/ 280207 w 351391"/>
              <a:gd name="connsiteY81" fmla="*/ 36489 h 355774"/>
              <a:gd name="connsiteX82" fmla="*/ 327758 w 351391"/>
              <a:gd name="connsiteY82" fmla="*/ 36489 h 355774"/>
              <a:gd name="connsiteX83" fmla="*/ 351391 w 351391"/>
              <a:gd name="connsiteY83" fmla="*/ 59618 h 355774"/>
              <a:gd name="connsiteX84" fmla="*/ 351391 w 351391"/>
              <a:gd name="connsiteY84" fmla="*/ 270654 h 355774"/>
              <a:gd name="connsiteX85" fmla="*/ 327471 w 351391"/>
              <a:gd name="connsiteY85" fmla="*/ 293783 h 355774"/>
              <a:gd name="connsiteX86" fmla="*/ 275682 w 351391"/>
              <a:gd name="connsiteY86" fmla="*/ 293783 h 355774"/>
              <a:gd name="connsiteX87" fmla="*/ 288468 w 351391"/>
              <a:gd name="connsiteY87" fmla="*/ 315332 h 355774"/>
              <a:gd name="connsiteX88" fmla="*/ 282865 w 351391"/>
              <a:gd name="connsiteY88" fmla="*/ 345500 h 355774"/>
              <a:gd name="connsiteX89" fmla="*/ 274748 w 351391"/>
              <a:gd name="connsiteY89" fmla="*/ 351462 h 355774"/>
              <a:gd name="connsiteX90" fmla="*/ 263040 w 351391"/>
              <a:gd name="connsiteY90" fmla="*/ 355341 h 355774"/>
              <a:gd name="connsiteX91" fmla="*/ 259161 w 351391"/>
              <a:gd name="connsiteY91" fmla="*/ 355341 h 355774"/>
              <a:gd name="connsiteX92" fmla="*/ 245514 w 351391"/>
              <a:gd name="connsiteY92" fmla="*/ 345572 h 355774"/>
              <a:gd name="connsiteX93" fmla="*/ 214627 w 351391"/>
              <a:gd name="connsiteY93" fmla="*/ 294501 h 355774"/>
              <a:gd name="connsiteX94" fmla="*/ 202990 w 351391"/>
              <a:gd name="connsiteY94" fmla="*/ 294501 h 355774"/>
              <a:gd name="connsiteX95" fmla="*/ 202990 w 351391"/>
              <a:gd name="connsiteY95" fmla="*/ 330919 h 355774"/>
              <a:gd name="connsiteX96" fmla="*/ 182231 w 351391"/>
              <a:gd name="connsiteY96" fmla="*/ 351031 h 355774"/>
              <a:gd name="connsiteX97" fmla="*/ 172535 w 351391"/>
              <a:gd name="connsiteY97" fmla="*/ 351031 h 355774"/>
              <a:gd name="connsiteX98" fmla="*/ 151776 w 351391"/>
              <a:gd name="connsiteY98" fmla="*/ 330919 h 355774"/>
              <a:gd name="connsiteX99" fmla="*/ 151776 w 351391"/>
              <a:gd name="connsiteY99" fmla="*/ 294573 h 355774"/>
              <a:gd name="connsiteX100" fmla="*/ 140139 w 351391"/>
              <a:gd name="connsiteY100" fmla="*/ 294573 h 355774"/>
              <a:gd name="connsiteX101" fmla="*/ 109252 w 351391"/>
              <a:gd name="connsiteY101" fmla="*/ 345644 h 355774"/>
              <a:gd name="connsiteX102" fmla="*/ 95605 w 351391"/>
              <a:gd name="connsiteY102" fmla="*/ 355413 h 355774"/>
              <a:gd name="connsiteX103" fmla="*/ 80018 w 351391"/>
              <a:gd name="connsiteY103" fmla="*/ 351893 h 355774"/>
              <a:gd name="connsiteX104" fmla="*/ 71973 w 351391"/>
              <a:gd name="connsiteY104" fmla="*/ 345931 h 355774"/>
              <a:gd name="connsiteX105" fmla="*/ 66298 w 351391"/>
              <a:gd name="connsiteY105" fmla="*/ 315691 h 355774"/>
              <a:gd name="connsiteX106" fmla="*/ 79084 w 351391"/>
              <a:gd name="connsiteY106" fmla="*/ 294573 h 355774"/>
              <a:gd name="connsiteX107" fmla="*/ 23919 w 351391"/>
              <a:gd name="connsiteY107" fmla="*/ 294573 h 355774"/>
              <a:gd name="connsiteX108" fmla="*/ 0 w 351391"/>
              <a:gd name="connsiteY108" fmla="*/ 271444 h 355774"/>
              <a:gd name="connsiteX109" fmla="*/ 0 w 351391"/>
              <a:gd name="connsiteY109" fmla="*/ 59618 h 355774"/>
              <a:gd name="connsiteX110" fmla="*/ 23919 w 351391"/>
              <a:gd name="connsiteY110" fmla="*/ 36489 h 355774"/>
              <a:gd name="connsiteX111" fmla="*/ 71542 w 351391"/>
              <a:gd name="connsiteY111" fmla="*/ 36489 h 355774"/>
              <a:gd name="connsiteX112" fmla="*/ 71542 w 351391"/>
              <a:gd name="connsiteY112" fmla="*/ 28301 h 355774"/>
              <a:gd name="connsiteX113" fmla="*/ 99843 w 351391"/>
              <a:gd name="connsiteY113" fmla="*/ 0 h 355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</a:cxnLst>
            <a:rect l="l" t="t" r="r" b="b"/>
            <a:pathLst>
              <a:path w="351391" h="355774">
                <a:moveTo>
                  <a:pt x="177490" y="125012"/>
                </a:moveTo>
                <a:cubicBezTo>
                  <a:pt x="174690" y="122239"/>
                  <a:pt x="170164" y="122290"/>
                  <a:pt x="167363" y="125126"/>
                </a:cubicBezTo>
                <a:lnTo>
                  <a:pt x="117082" y="175407"/>
                </a:lnTo>
                <a:cubicBezTo>
                  <a:pt x="112987" y="179487"/>
                  <a:pt x="107456" y="181764"/>
                  <a:pt x="101710" y="181728"/>
                </a:cubicBezTo>
                <a:lnTo>
                  <a:pt x="68381" y="181728"/>
                </a:lnTo>
                <a:cubicBezTo>
                  <a:pt x="64574" y="181721"/>
                  <a:pt x="61414" y="184724"/>
                  <a:pt x="61198" y="188552"/>
                </a:cubicBezTo>
                <a:cubicBezTo>
                  <a:pt x="61198" y="192517"/>
                  <a:pt x="64430" y="195735"/>
                  <a:pt x="68381" y="195735"/>
                </a:cubicBezTo>
                <a:lnTo>
                  <a:pt x="113777" y="195735"/>
                </a:lnTo>
                <a:cubicBezTo>
                  <a:pt x="115717" y="195764"/>
                  <a:pt x="117585" y="195017"/>
                  <a:pt x="118950" y="193652"/>
                </a:cubicBezTo>
                <a:lnTo>
                  <a:pt x="157307" y="155367"/>
                </a:lnTo>
                <a:cubicBezTo>
                  <a:pt x="157307" y="155352"/>
                  <a:pt x="157307" y="155331"/>
                  <a:pt x="157378" y="155317"/>
                </a:cubicBezTo>
                <a:cubicBezTo>
                  <a:pt x="165782" y="146913"/>
                  <a:pt x="179430" y="146934"/>
                  <a:pt x="187834" y="155367"/>
                </a:cubicBezTo>
                <a:lnTo>
                  <a:pt x="224467" y="191282"/>
                </a:lnTo>
                <a:cubicBezTo>
                  <a:pt x="225832" y="192618"/>
                  <a:pt x="227699" y="193343"/>
                  <a:pt x="229639" y="193293"/>
                </a:cubicBezTo>
                <a:lnTo>
                  <a:pt x="283511" y="193293"/>
                </a:lnTo>
                <a:lnTo>
                  <a:pt x="283511" y="193077"/>
                </a:lnTo>
                <a:cubicBezTo>
                  <a:pt x="287390" y="193120"/>
                  <a:pt x="290622" y="190068"/>
                  <a:pt x="290766" y="186182"/>
                </a:cubicBezTo>
                <a:cubicBezTo>
                  <a:pt x="290766" y="182217"/>
                  <a:pt x="287534" y="178999"/>
                  <a:pt x="283583" y="178999"/>
                </a:cubicBezTo>
                <a:lnTo>
                  <a:pt x="241634" y="178999"/>
                </a:lnTo>
                <a:cubicBezTo>
                  <a:pt x="235960" y="179035"/>
                  <a:pt x="230501" y="176808"/>
                  <a:pt x="226407" y="172821"/>
                </a:cubicBezTo>
                <a:lnTo>
                  <a:pt x="177634" y="125126"/>
                </a:lnTo>
                <a:cubicBezTo>
                  <a:pt x="177562" y="125091"/>
                  <a:pt x="177562" y="125048"/>
                  <a:pt x="177490" y="125012"/>
                </a:cubicBezTo>
                <a:close/>
                <a:moveTo>
                  <a:pt x="172391" y="109127"/>
                </a:moveTo>
                <a:cubicBezTo>
                  <a:pt x="177903" y="109127"/>
                  <a:pt x="183416" y="111228"/>
                  <a:pt x="187618" y="115430"/>
                </a:cubicBezTo>
                <a:lnTo>
                  <a:pt x="236391" y="163125"/>
                </a:lnTo>
                <a:cubicBezTo>
                  <a:pt x="237755" y="164489"/>
                  <a:pt x="239623" y="165236"/>
                  <a:pt x="241563" y="165208"/>
                </a:cubicBezTo>
                <a:lnTo>
                  <a:pt x="283511" y="165208"/>
                </a:lnTo>
                <a:cubicBezTo>
                  <a:pt x="295291" y="165244"/>
                  <a:pt x="304845" y="174754"/>
                  <a:pt x="304988" y="186541"/>
                </a:cubicBezTo>
                <a:cubicBezTo>
                  <a:pt x="304988" y="198443"/>
                  <a:pt x="295363" y="208090"/>
                  <a:pt x="283439" y="208090"/>
                </a:cubicBezTo>
                <a:lnTo>
                  <a:pt x="229567" y="208090"/>
                </a:lnTo>
                <a:cubicBezTo>
                  <a:pt x="223893" y="208126"/>
                  <a:pt x="218434" y="205928"/>
                  <a:pt x="214411" y="201984"/>
                </a:cubicBezTo>
                <a:lnTo>
                  <a:pt x="177706" y="166069"/>
                </a:lnTo>
                <a:cubicBezTo>
                  <a:pt x="177634" y="166034"/>
                  <a:pt x="177634" y="165991"/>
                  <a:pt x="177562" y="165955"/>
                </a:cubicBezTo>
                <a:cubicBezTo>
                  <a:pt x="174761" y="163182"/>
                  <a:pt x="170235" y="163232"/>
                  <a:pt x="167435" y="166069"/>
                </a:cubicBezTo>
                <a:lnTo>
                  <a:pt x="129077" y="204283"/>
                </a:lnTo>
                <a:cubicBezTo>
                  <a:pt x="124983" y="208363"/>
                  <a:pt x="119452" y="210640"/>
                  <a:pt x="113705" y="210604"/>
                </a:cubicBezTo>
                <a:lnTo>
                  <a:pt x="68310" y="210604"/>
                </a:lnTo>
                <a:cubicBezTo>
                  <a:pt x="56386" y="210604"/>
                  <a:pt x="46761" y="200957"/>
                  <a:pt x="46761" y="189055"/>
                </a:cubicBezTo>
                <a:cubicBezTo>
                  <a:pt x="46976" y="177296"/>
                  <a:pt x="56529" y="167865"/>
                  <a:pt x="68310" y="167865"/>
                </a:cubicBezTo>
                <a:lnTo>
                  <a:pt x="101639" y="167865"/>
                </a:lnTo>
                <a:cubicBezTo>
                  <a:pt x="103578" y="167894"/>
                  <a:pt x="105518" y="167118"/>
                  <a:pt x="106882" y="165710"/>
                </a:cubicBezTo>
                <a:lnTo>
                  <a:pt x="157163" y="115430"/>
                </a:lnTo>
                <a:cubicBezTo>
                  <a:pt x="161365" y="111228"/>
                  <a:pt x="166878" y="109127"/>
                  <a:pt x="172391" y="109127"/>
                </a:cubicBezTo>
                <a:close/>
                <a:moveTo>
                  <a:pt x="24422" y="50855"/>
                </a:moveTo>
                <a:cubicBezTo>
                  <a:pt x="19393" y="50654"/>
                  <a:pt x="15084" y="54569"/>
                  <a:pt x="14869" y="59618"/>
                </a:cubicBezTo>
                <a:lnTo>
                  <a:pt x="14869" y="271372"/>
                </a:lnTo>
                <a:cubicBezTo>
                  <a:pt x="15084" y="276422"/>
                  <a:pt x="19393" y="280337"/>
                  <a:pt x="24422" y="280135"/>
                </a:cubicBezTo>
                <a:lnTo>
                  <a:pt x="105086" y="280135"/>
                </a:lnTo>
                <a:lnTo>
                  <a:pt x="79084" y="323233"/>
                </a:lnTo>
                <a:cubicBezTo>
                  <a:pt x="76857" y="326954"/>
                  <a:pt x="77648" y="331752"/>
                  <a:pt x="81024" y="334510"/>
                </a:cubicBezTo>
                <a:lnTo>
                  <a:pt x="89069" y="340400"/>
                </a:lnTo>
                <a:cubicBezTo>
                  <a:pt x="90290" y="341320"/>
                  <a:pt x="91870" y="341708"/>
                  <a:pt x="93378" y="341478"/>
                </a:cubicBezTo>
                <a:cubicBezTo>
                  <a:pt x="95102" y="341068"/>
                  <a:pt x="96610" y="339948"/>
                  <a:pt x="97544" y="338389"/>
                </a:cubicBezTo>
                <a:lnTo>
                  <a:pt x="130801" y="280351"/>
                </a:lnTo>
                <a:lnTo>
                  <a:pt x="166716" y="280351"/>
                </a:lnTo>
                <a:lnTo>
                  <a:pt x="166716" y="331063"/>
                </a:lnTo>
                <a:cubicBezTo>
                  <a:pt x="166932" y="334410"/>
                  <a:pt x="169733" y="336974"/>
                  <a:pt x="173109" y="336809"/>
                </a:cubicBezTo>
                <a:lnTo>
                  <a:pt x="182806" y="336809"/>
                </a:lnTo>
                <a:cubicBezTo>
                  <a:pt x="186182" y="336974"/>
                  <a:pt x="188984" y="334410"/>
                  <a:pt x="189199" y="331063"/>
                </a:cubicBezTo>
                <a:lnTo>
                  <a:pt x="189199" y="280351"/>
                </a:lnTo>
                <a:lnTo>
                  <a:pt x="225113" y="280351"/>
                </a:lnTo>
                <a:lnTo>
                  <a:pt x="258371" y="338389"/>
                </a:lnTo>
                <a:cubicBezTo>
                  <a:pt x="259304" y="339948"/>
                  <a:pt x="260813" y="341068"/>
                  <a:pt x="262537" y="341478"/>
                </a:cubicBezTo>
                <a:cubicBezTo>
                  <a:pt x="264045" y="341794"/>
                  <a:pt x="265625" y="341428"/>
                  <a:pt x="266847" y="340472"/>
                </a:cubicBezTo>
                <a:lnTo>
                  <a:pt x="274892" y="334510"/>
                </a:lnTo>
                <a:cubicBezTo>
                  <a:pt x="278196" y="331752"/>
                  <a:pt x="278986" y="326990"/>
                  <a:pt x="276759" y="323305"/>
                </a:cubicBezTo>
                <a:lnTo>
                  <a:pt x="250757" y="280207"/>
                </a:lnTo>
                <a:lnTo>
                  <a:pt x="328046" y="280207"/>
                </a:lnTo>
                <a:cubicBezTo>
                  <a:pt x="333074" y="280408"/>
                  <a:pt x="337383" y="276493"/>
                  <a:pt x="337599" y="271444"/>
                </a:cubicBezTo>
                <a:lnTo>
                  <a:pt x="337527" y="59618"/>
                </a:lnTo>
                <a:cubicBezTo>
                  <a:pt x="337311" y="54569"/>
                  <a:pt x="333002" y="50654"/>
                  <a:pt x="327974" y="50855"/>
                </a:cubicBezTo>
                <a:close/>
                <a:moveTo>
                  <a:pt x="100131" y="14366"/>
                </a:moveTo>
                <a:cubicBezTo>
                  <a:pt x="92444" y="14366"/>
                  <a:pt x="86195" y="20608"/>
                  <a:pt x="86195" y="28301"/>
                </a:cubicBezTo>
                <a:lnTo>
                  <a:pt x="86267" y="36489"/>
                </a:lnTo>
                <a:lnTo>
                  <a:pt x="265841" y="36489"/>
                </a:lnTo>
                <a:lnTo>
                  <a:pt x="265841" y="28301"/>
                </a:lnTo>
                <a:cubicBezTo>
                  <a:pt x="265841" y="28157"/>
                  <a:pt x="265841" y="28006"/>
                  <a:pt x="265841" y="27863"/>
                </a:cubicBezTo>
                <a:cubicBezTo>
                  <a:pt x="265625" y="20169"/>
                  <a:pt x="259161" y="14128"/>
                  <a:pt x="251475" y="14366"/>
                </a:cubicBezTo>
                <a:close/>
                <a:moveTo>
                  <a:pt x="99843" y="0"/>
                </a:moveTo>
                <a:lnTo>
                  <a:pt x="251475" y="0"/>
                </a:lnTo>
                <a:cubicBezTo>
                  <a:pt x="267206" y="0"/>
                  <a:pt x="279991" y="12599"/>
                  <a:pt x="280207" y="28301"/>
                </a:cubicBezTo>
                <a:lnTo>
                  <a:pt x="280207" y="36489"/>
                </a:lnTo>
                <a:lnTo>
                  <a:pt x="327758" y="36489"/>
                </a:lnTo>
                <a:cubicBezTo>
                  <a:pt x="340616" y="36446"/>
                  <a:pt x="351175" y="46746"/>
                  <a:pt x="351391" y="59618"/>
                </a:cubicBezTo>
                <a:lnTo>
                  <a:pt x="351391" y="270654"/>
                </a:lnTo>
                <a:cubicBezTo>
                  <a:pt x="351175" y="283640"/>
                  <a:pt x="340472" y="293984"/>
                  <a:pt x="327471" y="293783"/>
                </a:cubicBezTo>
                <a:lnTo>
                  <a:pt x="275682" y="293783"/>
                </a:lnTo>
                <a:lnTo>
                  <a:pt x="288468" y="315332"/>
                </a:lnTo>
                <a:cubicBezTo>
                  <a:pt x="294645" y="325330"/>
                  <a:pt x="292203" y="338382"/>
                  <a:pt x="282865" y="345500"/>
                </a:cubicBezTo>
                <a:lnTo>
                  <a:pt x="274748" y="351462"/>
                </a:lnTo>
                <a:cubicBezTo>
                  <a:pt x="271372" y="353983"/>
                  <a:pt x="267277" y="355341"/>
                  <a:pt x="263040" y="355341"/>
                </a:cubicBezTo>
                <a:cubicBezTo>
                  <a:pt x="261747" y="355485"/>
                  <a:pt x="260454" y="355485"/>
                  <a:pt x="259161" y="355341"/>
                </a:cubicBezTo>
                <a:cubicBezTo>
                  <a:pt x="253415" y="354156"/>
                  <a:pt x="248458" y="350607"/>
                  <a:pt x="245514" y="345572"/>
                </a:cubicBezTo>
                <a:lnTo>
                  <a:pt x="214627" y="294501"/>
                </a:lnTo>
                <a:lnTo>
                  <a:pt x="202990" y="294501"/>
                </a:lnTo>
                <a:lnTo>
                  <a:pt x="202990" y="330919"/>
                </a:lnTo>
                <a:cubicBezTo>
                  <a:pt x="202775" y="342196"/>
                  <a:pt x="193509" y="351189"/>
                  <a:pt x="182231" y="351031"/>
                </a:cubicBezTo>
                <a:lnTo>
                  <a:pt x="172535" y="351031"/>
                </a:lnTo>
                <a:cubicBezTo>
                  <a:pt x="161257" y="351189"/>
                  <a:pt x="151991" y="342196"/>
                  <a:pt x="151776" y="330919"/>
                </a:cubicBezTo>
                <a:lnTo>
                  <a:pt x="151776" y="294573"/>
                </a:lnTo>
                <a:lnTo>
                  <a:pt x="140139" y="294573"/>
                </a:lnTo>
                <a:lnTo>
                  <a:pt x="109252" y="345644"/>
                </a:lnTo>
                <a:cubicBezTo>
                  <a:pt x="106236" y="350658"/>
                  <a:pt x="101351" y="354199"/>
                  <a:pt x="95605" y="355413"/>
                </a:cubicBezTo>
                <a:cubicBezTo>
                  <a:pt x="90146" y="356469"/>
                  <a:pt x="84471" y="355190"/>
                  <a:pt x="80018" y="351893"/>
                </a:cubicBezTo>
                <a:lnTo>
                  <a:pt x="71973" y="345931"/>
                </a:lnTo>
                <a:cubicBezTo>
                  <a:pt x="62563" y="338827"/>
                  <a:pt x="60121" y="325725"/>
                  <a:pt x="66298" y="315691"/>
                </a:cubicBezTo>
                <a:lnTo>
                  <a:pt x="79084" y="294573"/>
                </a:lnTo>
                <a:lnTo>
                  <a:pt x="23919" y="294573"/>
                </a:lnTo>
                <a:cubicBezTo>
                  <a:pt x="10918" y="294774"/>
                  <a:pt x="215" y="284431"/>
                  <a:pt x="0" y="271444"/>
                </a:cubicBezTo>
                <a:lnTo>
                  <a:pt x="0" y="59618"/>
                </a:lnTo>
                <a:cubicBezTo>
                  <a:pt x="215" y="46632"/>
                  <a:pt x="10918" y="36288"/>
                  <a:pt x="23919" y="36489"/>
                </a:cubicBezTo>
                <a:lnTo>
                  <a:pt x="71542" y="36489"/>
                </a:lnTo>
                <a:lnTo>
                  <a:pt x="71542" y="28301"/>
                </a:lnTo>
                <a:cubicBezTo>
                  <a:pt x="71757" y="12764"/>
                  <a:pt x="84328" y="229"/>
                  <a:pt x="99843" y="0"/>
                </a:cubicBezTo>
                <a:close/>
              </a:path>
            </a:pathLst>
          </a:custGeom>
          <a:noFill/>
          <a:ln w="12700" cap="flat">
            <a:solidFill>
              <a:schemeClr val="accent3"/>
            </a:solidFill>
            <a:prstDash val="solid"/>
            <a:miter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58" name="任意多边形: 形状 257"/>
          <p:cNvSpPr/>
          <p:nvPr/>
        </p:nvSpPr>
        <p:spPr>
          <a:xfrm>
            <a:off x="10001250" y="3317849"/>
            <a:ext cx="836930" cy="829945"/>
          </a:xfrm>
          <a:custGeom>
            <a:avLst/>
            <a:gdLst>
              <a:gd name="connsiteX0" fmla="*/ 359076 w 359275"/>
              <a:gd name="connsiteY0" fmla="*/ 156537 h 344444"/>
              <a:gd name="connsiteX1" fmla="*/ 349523 w 359275"/>
              <a:gd name="connsiteY1" fmla="*/ 220321 h 344444"/>
              <a:gd name="connsiteX2" fmla="*/ 349451 w 359275"/>
              <a:gd name="connsiteY2" fmla="*/ 220544 h 344444"/>
              <a:gd name="connsiteX3" fmla="*/ 337527 w 359275"/>
              <a:gd name="connsiteY3" fmla="*/ 225996 h 344444"/>
              <a:gd name="connsiteX4" fmla="*/ 232872 w 359275"/>
              <a:gd name="connsiteY4" fmla="*/ 140878 h 344444"/>
              <a:gd name="connsiteX5" fmla="*/ 224827 w 359275"/>
              <a:gd name="connsiteY5" fmla="*/ 166378 h 344444"/>
              <a:gd name="connsiteX6" fmla="*/ 222528 w 359275"/>
              <a:gd name="connsiteY6" fmla="*/ 164754 h 344444"/>
              <a:gd name="connsiteX7" fmla="*/ 222384 w 359275"/>
              <a:gd name="connsiteY7" fmla="*/ 151652 h 344444"/>
              <a:gd name="connsiteX8" fmla="*/ 350744 w 359275"/>
              <a:gd name="connsiteY8" fmla="*/ 115163 h 344444"/>
              <a:gd name="connsiteX9" fmla="*/ 357640 w 359275"/>
              <a:gd name="connsiteY9" fmla="*/ 144756 h 344444"/>
              <a:gd name="connsiteX10" fmla="*/ 332714 w 359275"/>
              <a:gd name="connsiteY10" fmla="*/ 223769 h 344444"/>
              <a:gd name="connsiteX11" fmla="*/ 318852 w 359275"/>
              <a:gd name="connsiteY11" fmla="*/ 216586 h 344444"/>
              <a:gd name="connsiteX12" fmla="*/ 262901 w 359275"/>
              <a:gd name="connsiteY12" fmla="*/ 109698 h 344444"/>
              <a:gd name="connsiteX13" fmla="*/ 241855 w 359275"/>
              <a:gd name="connsiteY13" fmla="*/ 176500 h 344444"/>
              <a:gd name="connsiteX14" fmla="*/ 234816 w 359275"/>
              <a:gd name="connsiteY14" fmla="*/ 172764 h 344444"/>
              <a:gd name="connsiteX15" fmla="*/ 227992 w 359275"/>
              <a:gd name="connsiteY15" fmla="*/ 169101 h 344444"/>
              <a:gd name="connsiteX16" fmla="*/ 239054 w 359275"/>
              <a:gd name="connsiteY16" fmla="*/ 134192 h 344444"/>
              <a:gd name="connsiteX17" fmla="*/ 338389 w 359275"/>
              <a:gd name="connsiteY17" fmla="*/ 87940 h 344444"/>
              <a:gd name="connsiteX18" fmla="*/ 348157 w 359275"/>
              <a:gd name="connsiteY18" fmla="*/ 108124 h 344444"/>
              <a:gd name="connsiteX19" fmla="*/ 314756 w 359275"/>
              <a:gd name="connsiteY19" fmla="*/ 214360 h 344444"/>
              <a:gd name="connsiteX20" fmla="*/ 310950 w 359275"/>
              <a:gd name="connsiteY20" fmla="*/ 212349 h 344444"/>
              <a:gd name="connsiteX21" fmla="*/ 300894 w 359275"/>
              <a:gd name="connsiteY21" fmla="*/ 206961 h 344444"/>
              <a:gd name="connsiteX22" fmla="*/ 293789 w 359275"/>
              <a:gd name="connsiteY22" fmla="*/ 78022 h 344444"/>
              <a:gd name="connsiteX23" fmla="*/ 259813 w 359275"/>
              <a:gd name="connsiteY23" fmla="*/ 186054 h 344444"/>
              <a:gd name="connsiteX24" fmla="*/ 253779 w 359275"/>
              <a:gd name="connsiteY24" fmla="*/ 182893 h 344444"/>
              <a:gd name="connsiteX25" fmla="*/ 245950 w 359275"/>
              <a:gd name="connsiteY25" fmla="*/ 178727 h 344444"/>
              <a:gd name="connsiteX26" fmla="*/ 269941 w 359275"/>
              <a:gd name="connsiteY26" fmla="*/ 102444 h 344444"/>
              <a:gd name="connsiteX27" fmla="*/ 274179 w 359275"/>
              <a:gd name="connsiteY27" fmla="*/ 98134 h 344444"/>
              <a:gd name="connsiteX28" fmla="*/ 324238 w 359275"/>
              <a:gd name="connsiteY28" fmla="*/ 67325 h 344444"/>
              <a:gd name="connsiteX29" fmla="*/ 330056 w 359275"/>
              <a:gd name="connsiteY29" fmla="*/ 74508 h 344444"/>
              <a:gd name="connsiteX30" fmla="*/ 330056 w 359275"/>
              <a:gd name="connsiteY30" fmla="*/ 75011 h 344444"/>
              <a:gd name="connsiteX31" fmla="*/ 333863 w 359275"/>
              <a:gd name="connsiteY31" fmla="*/ 80542 h 344444"/>
              <a:gd name="connsiteX32" fmla="*/ 335228 w 359275"/>
              <a:gd name="connsiteY32" fmla="*/ 82696 h 344444"/>
              <a:gd name="connsiteX33" fmla="*/ 296799 w 359275"/>
              <a:gd name="connsiteY33" fmla="*/ 204807 h 344444"/>
              <a:gd name="connsiteX34" fmla="*/ 283223 w 359275"/>
              <a:gd name="connsiteY34" fmla="*/ 197552 h 344444"/>
              <a:gd name="connsiteX35" fmla="*/ 320359 w 359275"/>
              <a:gd name="connsiteY35" fmla="*/ 63374 h 344444"/>
              <a:gd name="connsiteX36" fmla="*/ 278841 w 359275"/>
              <a:gd name="connsiteY36" fmla="*/ 195182 h 344444"/>
              <a:gd name="connsiteX37" fmla="*/ 270940 w 359275"/>
              <a:gd name="connsiteY37" fmla="*/ 190943 h 344444"/>
              <a:gd name="connsiteX38" fmla="*/ 265051 w 359275"/>
              <a:gd name="connsiteY38" fmla="*/ 187783 h 344444"/>
              <a:gd name="connsiteX39" fmla="*/ 301971 w 359275"/>
              <a:gd name="connsiteY39" fmla="*/ 70342 h 344444"/>
              <a:gd name="connsiteX40" fmla="*/ 308077 w 359275"/>
              <a:gd name="connsiteY40" fmla="*/ 64021 h 344444"/>
              <a:gd name="connsiteX41" fmla="*/ 320359 w 359275"/>
              <a:gd name="connsiteY41" fmla="*/ 63374 h 344444"/>
              <a:gd name="connsiteX42" fmla="*/ 206797 w 359275"/>
              <a:gd name="connsiteY42" fmla="*/ 15536 h 344444"/>
              <a:gd name="connsiteX43" fmla="*/ 205432 w 359275"/>
              <a:gd name="connsiteY43" fmla="*/ 16039 h 344444"/>
              <a:gd name="connsiteX44" fmla="*/ 204858 w 359275"/>
              <a:gd name="connsiteY44" fmla="*/ 17403 h 344444"/>
              <a:gd name="connsiteX45" fmla="*/ 204211 w 359275"/>
              <a:gd name="connsiteY45" fmla="*/ 114373 h 344444"/>
              <a:gd name="connsiteX46" fmla="*/ 205360 w 359275"/>
              <a:gd name="connsiteY46" fmla="*/ 116097 h 344444"/>
              <a:gd name="connsiteX47" fmla="*/ 207443 w 359275"/>
              <a:gd name="connsiteY47" fmla="*/ 115594 h 344444"/>
              <a:gd name="connsiteX48" fmla="*/ 276256 w 359275"/>
              <a:gd name="connsiteY48" fmla="*/ 44914 h 344444"/>
              <a:gd name="connsiteX49" fmla="*/ 276759 w 359275"/>
              <a:gd name="connsiteY49" fmla="*/ 43406 h 344444"/>
              <a:gd name="connsiteX50" fmla="*/ 276112 w 359275"/>
              <a:gd name="connsiteY50" fmla="*/ 42112 h 344444"/>
              <a:gd name="connsiteX51" fmla="*/ 206940 w 359275"/>
              <a:gd name="connsiteY51" fmla="*/ 15536 h 344444"/>
              <a:gd name="connsiteX52" fmla="*/ 160898 w 359275"/>
              <a:gd name="connsiteY52" fmla="*/ 14386 h 344444"/>
              <a:gd name="connsiteX53" fmla="*/ 108318 w 359275"/>
              <a:gd name="connsiteY53" fmla="*/ 25305 h 344444"/>
              <a:gd name="connsiteX54" fmla="*/ 14437 w 359275"/>
              <a:gd name="connsiteY54" fmla="*/ 172053 h 344444"/>
              <a:gd name="connsiteX55" fmla="*/ 172893 w 359275"/>
              <a:gd name="connsiteY55" fmla="*/ 330078 h 344444"/>
              <a:gd name="connsiteX56" fmla="*/ 306281 w 359275"/>
              <a:gd name="connsiteY56" fmla="*/ 258966 h 344444"/>
              <a:gd name="connsiteX57" fmla="*/ 306784 w 359275"/>
              <a:gd name="connsiteY57" fmla="*/ 254728 h 344444"/>
              <a:gd name="connsiteX58" fmla="*/ 303767 w 359275"/>
              <a:gd name="connsiteY58" fmla="*/ 250993 h 344444"/>
              <a:gd name="connsiteX59" fmla="*/ 178568 w 359275"/>
              <a:gd name="connsiteY59" fmla="*/ 184910 h 344444"/>
              <a:gd name="connsiteX60" fmla="*/ 162478 w 359275"/>
              <a:gd name="connsiteY60" fmla="*/ 158189 h 344444"/>
              <a:gd name="connsiteX61" fmla="*/ 162478 w 359275"/>
              <a:gd name="connsiteY61" fmla="*/ 15751 h 344444"/>
              <a:gd name="connsiteX62" fmla="*/ 162047 w 359275"/>
              <a:gd name="connsiteY62" fmla="*/ 14817 h 344444"/>
              <a:gd name="connsiteX63" fmla="*/ 160898 w 359275"/>
              <a:gd name="connsiteY63" fmla="*/ 14386 h 344444"/>
              <a:gd name="connsiteX64" fmla="*/ 208233 w 359275"/>
              <a:gd name="connsiteY64" fmla="*/ 1098 h 344444"/>
              <a:gd name="connsiteX65" fmla="*/ 284876 w 359275"/>
              <a:gd name="connsiteY65" fmla="*/ 30620 h 344444"/>
              <a:gd name="connsiteX66" fmla="*/ 291125 w 359275"/>
              <a:gd name="connsiteY66" fmla="*/ 42256 h 344444"/>
              <a:gd name="connsiteX67" fmla="*/ 286528 w 359275"/>
              <a:gd name="connsiteY67" fmla="*/ 54754 h 344444"/>
              <a:gd name="connsiteX68" fmla="*/ 217715 w 359275"/>
              <a:gd name="connsiteY68" fmla="*/ 125507 h 344444"/>
              <a:gd name="connsiteX69" fmla="*/ 206078 w 359275"/>
              <a:gd name="connsiteY69" fmla="*/ 130463 h 344444"/>
              <a:gd name="connsiteX70" fmla="*/ 199901 w 359275"/>
              <a:gd name="connsiteY70" fmla="*/ 129242 h 344444"/>
              <a:gd name="connsiteX71" fmla="*/ 189845 w 359275"/>
              <a:gd name="connsiteY71" fmla="*/ 114158 h 344444"/>
              <a:gd name="connsiteX72" fmla="*/ 190492 w 359275"/>
              <a:gd name="connsiteY72" fmla="*/ 17188 h 344444"/>
              <a:gd name="connsiteX73" fmla="*/ 195807 w 359275"/>
              <a:gd name="connsiteY73" fmla="*/ 5264 h 344444"/>
              <a:gd name="connsiteX74" fmla="*/ 208233 w 359275"/>
              <a:gd name="connsiteY74" fmla="*/ 1098 h 344444"/>
              <a:gd name="connsiteX75" fmla="*/ 160395 w 359275"/>
              <a:gd name="connsiteY75" fmla="*/ 20 h 344444"/>
              <a:gd name="connsiteX76" fmla="*/ 172247 w 359275"/>
              <a:gd name="connsiteY76" fmla="*/ 4402 h 344444"/>
              <a:gd name="connsiteX77" fmla="*/ 177132 w 359275"/>
              <a:gd name="connsiteY77" fmla="*/ 15751 h 344444"/>
              <a:gd name="connsiteX78" fmla="*/ 177132 w 359275"/>
              <a:gd name="connsiteY78" fmla="*/ 158189 h 344444"/>
              <a:gd name="connsiteX79" fmla="*/ 185535 w 359275"/>
              <a:gd name="connsiteY79" fmla="*/ 172555 h 344444"/>
              <a:gd name="connsiteX80" fmla="*/ 310735 w 359275"/>
              <a:gd name="connsiteY80" fmla="*/ 238639 h 344444"/>
              <a:gd name="connsiteX81" fmla="*/ 320934 w 359275"/>
              <a:gd name="connsiteY81" fmla="*/ 251281 h 344444"/>
              <a:gd name="connsiteX82" fmla="*/ 318851 w 359275"/>
              <a:gd name="connsiteY82" fmla="*/ 266724 h 344444"/>
              <a:gd name="connsiteX83" fmla="*/ 172821 w 359275"/>
              <a:gd name="connsiteY83" fmla="*/ 344444 h 344444"/>
              <a:gd name="connsiteX84" fmla="*/ 0 w 359275"/>
              <a:gd name="connsiteY84" fmla="*/ 172053 h 344444"/>
              <a:gd name="connsiteX85" fmla="*/ 102931 w 359275"/>
              <a:gd name="connsiteY85" fmla="*/ 12016 h 344444"/>
              <a:gd name="connsiteX86" fmla="*/ 160395 w 359275"/>
              <a:gd name="connsiteY86" fmla="*/ 20 h 344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359275" h="344444">
                <a:moveTo>
                  <a:pt x="359076" y="156537"/>
                </a:moveTo>
                <a:cubicBezTo>
                  <a:pt x="360153" y="178222"/>
                  <a:pt x="356848" y="199900"/>
                  <a:pt x="349523" y="220321"/>
                </a:cubicBezTo>
                <a:cubicBezTo>
                  <a:pt x="349523" y="220393"/>
                  <a:pt x="349451" y="220472"/>
                  <a:pt x="349451" y="220544"/>
                </a:cubicBezTo>
                <a:cubicBezTo>
                  <a:pt x="347655" y="225342"/>
                  <a:pt x="342340" y="227777"/>
                  <a:pt x="337527" y="225996"/>
                </a:cubicBezTo>
                <a:close/>
                <a:moveTo>
                  <a:pt x="232872" y="140878"/>
                </a:moveTo>
                <a:lnTo>
                  <a:pt x="224827" y="166378"/>
                </a:lnTo>
                <a:cubicBezTo>
                  <a:pt x="223964" y="165954"/>
                  <a:pt x="223246" y="165408"/>
                  <a:pt x="222528" y="164754"/>
                </a:cubicBezTo>
                <a:cubicBezTo>
                  <a:pt x="218864" y="161184"/>
                  <a:pt x="218792" y="155316"/>
                  <a:pt x="222384" y="151652"/>
                </a:cubicBezTo>
                <a:close/>
                <a:moveTo>
                  <a:pt x="350744" y="115163"/>
                </a:moveTo>
                <a:cubicBezTo>
                  <a:pt x="354048" y="124759"/>
                  <a:pt x="356347" y="134679"/>
                  <a:pt x="357640" y="144756"/>
                </a:cubicBezTo>
                <a:lnTo>
                  <a:pt x="332714" y="223769"/>
                </a:lnTo>
                <a:lnTo>
                  <a:pt x="318852" y="216586"/>
                </a:lnTo>
                <a:close/>
                <a:moveTo>
                  <a:pt x="262901" y="109698"/>
                </a:moveTo>
                <a:lnTo>
                  <a:pt x="241855" y="176500"/>
                </a:lnTo>
                <a:lnTo>
                  <a:pt x="234816" y="172764"/>
                </a:lnTo>
                <a:lnTo>
                  <a:pt x="227992" y="169101"/>
                </a:lnTo>
                <a:lnTo>
                  <a:pt x="239054" y="134192"/>
                </a:lnTo>
                <a:close/>
                <a:moveTo>
                  <a:pt x="338389" y="87940"/>
                </a:moveTo>
                <a:cubicBezTo>
                  <a:pt x="342052" y="94448"/>
                  <a:pt x="345356" y="101193"/>
                  <a:pt x="348157" y="108124"/>
                </a:cubicBezTo>
                <a:lnTo>
                  <a:pt x="314756" y="214360"/>
                </a:lnTo>
                <a:lnTo>
                  <a:pt x="310950" y="212349"/>
                </a:lnTo>
                <a:lnTo>
                  <a:pt x="300894" y="206961"/>
                </a:lnTo>
                <a:close/>
                <a:moveTo>
                  <a:pt x="293789" y="78022"/>
                </a:moveTo>
                <a:lnTo>
                  <a:pt x="259813" y="186054"/>
                </a:lnTo>
                <a:lnTo>
                  <a:pt x="253779" y="182893"/>
                </a:lnTo>
                <a:lnTo>
                  <a:pt x="245950" y="178727"/>
                </a:lnTo>
                <a:lnTo>
                  <a:pt x="269941" y="102444"/>
                </a:lnTo>
                <a:lnTo>
                  <a:pt x="274179" y="98134"/>
                </a:lnTo>
                <a:close/>
                <a:moveTo>
                  <a:pt x="324238" y="67325"/>
                </a:moveTo>
                <a:cubicBezTo>
                  <a:pt x="326249" y="69480"/>
                  <a:pt x="328188" y="71994"/>
                  <a:pt x="330056" y="74508"/>
                </a:cubicBezTo>
                <a:lnTo>
                  <a:pt x="330056" y="75011"/>
                </a:lnTo>
                <a:cubicBezTo>
                  <a:pt x="331349" y="76806"/>
                  <a:pt x="332641" y="78674"/>
                  <a:pt x="333863" y="80542"/>
                </a:cubicBezTo>
                <a:cubicBezTo>
                  <a:pt x="334294" y="81188"/>
                  <a:pt x="334725" y="81978"/>
                  <a:pt x="335228" y="82696"/>
                </a:cubicBezTo>
                <a:lnTo>
                  <a:pt x="296799" y="204807"/>
                </a:lnTo>
                <a:lnTo>
                  <a:pt x="283223" y="197552"/>
                </a:lnTo>
                <a:close/>
                <a:moveTo>
                  <a:pt x="320359" y="63374"/>
                </a:moveTo>
                <a:lnTo>
                  <a:pt x="278841" y="195182"/>
                </a:lnTo>
                <a:lnTo>
                  <a:pt x="270940" y="190943"/>
                </a:lnTo>
                <a:lnTo>
                  <a:pt x="265051" y="187783"/>
                </a:lnTo>
                <a:lnTo>
                  <a:pt x="301971" y="70342"/>
                </a:lnTo>
                <a:lnTo>
                  <a:pt x="308077" y="64021"/>
                </a:lnTo>
                <a:cubicBezTo>
                  <a:pt x="311380" y="60723"/>
                  <a:pt x="316696" y="60451"/>
                  <a:pt x="320359" y="63374"/>
                </a:cubicBezTo>
                <a:close/>
                <a:moveTo>
                  <a:pt x="206797" y="15536"/>
                </a:moveTo>
                <a:cubicBezTo>
                  <a:pt x="206294" y="15557"/>
                  <a:pt x="205791" y="15736"/>
                  <a:pt x="205432" y="16039"/>
                </a:cubicBezTo>
                <a:cubicBezTo>
                  <a:pt x="205073" y="16398"/>
                  <a:pt x="204858" y="16886"/>
                  <a:pt x="204858" y="17403"/>
                </a:cubicBezTo>
                <a:lnTo>
                  <a:pt x="204211" y="114373"/>
                </a:lnTo>
                <a:cubicBezTo>
                  <a:pt x="204211" y="115134"/>
                  <a:pt x="204642" y="115824"/>
                  <a:pt x="205360" y="116097"/>
                </a:cubicBezTo>
                <a:cubicBezTo>
                  <a:pt x="206078" y="116406"/>
                  <a:pt x="206940" y="116205"/>
                  <a:pt x="207443" y="115594"/>
                </a:cubicBezTo>
                <a:lnTo>
                  <a:pt x="276256" y="44914"/>
                </a:lnTo>
                <a:cubicBezTo>
                  <a:pt x="276615" y="44519"/>
                  <a:pt x="276831" y="43958"/>
                  <a:pt x="276759" y="43406"/>
                </a:cubicBezTo>
                <a:cubicBezTo>
                  <a:pt x="276759" y="42903"/>
                  <a:pt x="276472" y="42428"/>
                  <a:pt x="276112" y="42112"/>
                </a:cubicBezTo>
                <a:cubicBezTo>
                  <a:pt x="256000" y="26928"/>
                  <a:pt x="232009" y="17712"/>
                  <a:pt x="206940" y="15536"/>
                </a:cubicBezTo>
                <a:close/>
                <a:moveTo>
                  <a:pt x="160898" y="14386"/>
                </a:moveTo>
                <a:cubicBezTo>
                  <a:pt x="142869" y="15205"/>
                  <a:pt x="125127" y="18897"/>
                  <a:pt x="108318" y="25305"/>
                </a:cubicBezTo>
                <a:cubicBezTo>
                  <a:pt x="51358" y="48793"/>
                  <a:pt x="14437" y="106400"/>
                  <a:pt x="14437" y="172053"/>
                </a:cubicBezTo>
                <a:cubicBezTo>
                  <a:pt x="14653" y="259412"/>
                  <a:pt x="85549" y="330121"/>
                  <a:pt x="172893" y="330078"/>
                </a:cubicBezTo>
                <a:cubicBezTo>
                  <a:pt x="227197" y="330078"/>
                  <a:pt x="280638" y="301346"/>
                  <a:pt x="306281" y="258966"/>
                </a:cubicBezTo>
                <a:cubicBezTo>
                  <a:pt x="307071" y="257695"/>
                  <a:pt x="307215" y="256151"/>
                  <a:pt x="306784" y="254728"/>
                </a:cubicBezTo>
                <a:cubicBezTo>
                  <a:pt x="306353" y="253120"/>
                  <a:pt x="305276" y="251769"/>
                  <a:pt x="303767" y="250993"/>
                </a:cubicBezTo>
                <a:lnTo>
                  <a:pt x="178568" y="184910"/>
                </a:lnTo>
                <a:cubicBezTo>
                  <a:pt x="168655" y="179681"/>
                  <a:pt x="162478" y="169395"/>
                  <a:pt x="162478" y="158189"/>
                </a:cubicBezTo>
                <a:lnTo>
                  <a:pt x="162478" y="15751"/>
                </a:lnTo>
                <a:cubicBezTo>
                  <a:pt x="162478" y="15392"/>
                  <a:pt x="162334" y="15040"/>
                  <a:pt x="162047" y="14817"/>
                </a:cubicBezTo>
                <a:cubicBezTo>
                  <a:pt x="161760" y="14516"/>
                  <a:pt x="161329" y="14358"/>
                  <a:pt x="160898" y="14386"/>
                </a:cubicBezTo>
                <a:close/>
                <a:moveTo>
                  <a:pt x="208233" y="1098"/>
                </a:moveTo>
                <a:cubicBezTo>
                  <a:pt x="236031" y="3554"/>
                  <a:pt x="262608" y="13783"/>
                  <a:pt x="284876" y="30620"/>
                </a:cubicBezTo>
                <a:cubicBezTo>
                  <a:pt x="288539" y="33428"/>
                  <a:pt x="290766" y="37666"/>
                  <a:pt x="291125" y="42256"/>
                </a:cubicBezTo>
                <a:cubicBezTo>
                  <a:pt x="291412" y="46882"/>
                  <a:pt x="289760" y="51429"/>
                  <a:pt x="286528" y="54754"/>
                </a:cubicBezTo>
                <a:lnTo>
                  <a:pt x="217715" y="125507"/>
                </a:lnTo>
                <a:cubicBezTo>
                  <a:pt x="214698" y="128667"/>
                  <a:pt x="210461" y="130449"/>
                  <a:pt x="206078" y="130463"/>
                </a:cubicBezTo>
                <a:cubicBezTo>
                  <a:pt x="203996" y="130449"/>
                  <a:pt x="201840" y="130032"/>
                  <a:pt x="199901" y="129242"/>
                </a:cubicBezTo>
                <a:cubicBezTo>
                  <a:pt x="193796" y="126742"/>
                  <a:pt x="189774" y="120773"/>
                  <a:pt x="189845" y="114158"/>
                </a:cubicBezTo>
                <a:lnTo>
                  <a:pt x="190492" y="17188"/>
                </a:lnTo>
                <a:cubicBezTo>
                  <a:pt x="190492" y="12641"/>
                  <a:pt x="192431" y="8317"/>
                  <a:pt x="195807" y="5264"/>
                </a:cubicBezTo>
                <a:cubicBezTo>
                  <a:pt x="199183" y="2247"/>
                  <a:pt x="203708" y="739"/>
                  <a:pt x="208233" y="1098"/>
                </a:cubicBezTo>
                <a:close/>
                <a:moveTo>
                  <a:pt x="160395" y="20"/>
                </a:moveTo>
                <a:cubicBezTo>
                  <a:pt x="164776" y="-202"/>
                  <a:pt x="169087" y="1378"/>
                  <a:pt x="172247" y="4402"/>
                </a:cubicBezTo>
                <a:cubicBezTo>
                  <a:pt x="175408" y="7333"/>
                  <a:pt x="177204" y="11449"/>
                  <a:pt x="177132" y="15751"/>
                </a:cubicBezTo>
                <a:lnTo>
                  <a:pt x="177132" y="158189"/>
                </a:lnTo>
                <a:cubicBezTo>
                  <a:pt x="176988" y="164187"/>
                  <a:pt x="180220" y="169747"/>
                  <a:pt x="185535" y="172555"/>
                </a:cubicBezTo>
                <a:lnTo>
                  <a:pt x="310735" y="238639"/>
                </a:lnTo>
                <a:cubicBezTo>
                  <a:pt x="315762" y="241267"/>
                  <a:pt x="319426" y="245843"/>
                  <a:pt x="320934" y="251281"/>
                </a:cubicBezTo>
                <a:cubicBezTo>
                  <a:pt x="322443" y="256488"/>
                  <a:pt x="321725" y="262105"/>
                  <a:pt x="318851" y="266724"/>
                </a:cubicBezTo>
                <a:cubicBezTo>
                  <a:pt x="290550" y="313054"/>
                  <a:pt x="231938" y="344444"/>
                  <a:pt x="172821" y="344444"/>
                </a:cubicBezTo>
                <a:cubicBezTo>
                  <a:pt x="77576" y="344444"/>
                  <a:pt x="215" y="267335"/>
                  <a:pt x="0" y="172053"/>
                </a:cubicBezTo>
                <a:cubicBezTo>
                  <a:pt x="0" y="100582"/>
                  <a:pt x="40368" y="37731"/>
                  <a:pt x="102931" y="12016"/>
                </a:cubicBezTo>
                <a:cubicBezTo>
                  <a:pt x="121320" y="4941"/>
                  <a:pt x="140714" y="890"/>
                  <a:pt x="160395" y="20"/>
                </a:cubicBezTo>
                <a:close/>
              </a:path>
            </a:pathLst>
          </a:custGeom>
          <a:noFill/>
          <a:ln w="15875" cap="flat">
            <a:solidFill>
              <a:schemeClr val="bg1"/>
            </a:solidFill>
            <a:prstDash val="solid"/>
            <a:miter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38" name="任意多边形: 形状 237"/>
          <p:cNvSpPr/>
          <p:nvPr/>
        </p:nvSpPr>
        <p:spPr>
          <a:xfrm>
            <a:off x="7915910" y="3383763"/>
            <a:ext cx="864870" cy="810260"/>
          </a:xfrm>
          <a:custGeom>
            <a:avLst/>
            <a:gdLst>
              <a:gd name="connsiteX0" fmla="*/ 399151 w 405550"/>
              <a:gd name="connsiteY0" fmla="*/ 205217 h 349301"/>
              <a:gd name="connsiteX1" fmla="*/ 399151 w 405550"/>
              <a:gd name="connsiteY1" fmla="*/ 122326 h 349301"/>
              <a:gd name="connsiteX2" fmla="*/ 398720 w 405550"/>
              <a:gd name="connsiteY2" fmla="*/ 119166 h 349301"/>
              <a:gd name="connsiteX3" fmla="*/ 398720 w 405550"/>
              <a:gd name="connsiteY3" fmla="*/ 119166 h 349301"/>
              <a:gd name="connsiteX4" fmla="*/ 403390 w 405550"/>
              <a:gd name="connsiteY4" fmla="*/ 104800 h 349301"/>
              <a:gd name="connsiteX5" fmla="*/ 387946 w 405550"/>
              <a:gd name="connsiteY5" fmla="*/ 81527 h 349301"/>
              <a:gd name="connsiteX6" fmla="*/ 214047 w 405550"/>
              <a:gd name="connsiteY6" fmla="*/ 2083 h 349301"/>
              <a:gd name="connsiteX7" fmla="*/ 190486 w 405550"/>
              <a:gd name="connsiteY7" fmla="*/ 2083 h 349301"/>
              <a:gd name="connsiteX8" fmla="*/ 16587 w 405550"/>
              <a:gd name="connsiteY8" fmla="*/ 81527 h 349301"/>
              <a:gd name="connsiteX9" fmla="*/ 1144 w 405550"/>
              <a:gd name="connsiteY9" fmla="*/ 104656 h 349301"/>
              <a:gd name="connsiteX10" fmla="*/ 16587 w 405550"/>
              <a:gd name="connsiteY10" fmla="*/ 128000 h 349301"/>
              <a:gd name="connsiteX11" fmla="*/ 65790 w 405550"/>
              <a:gd name="connsiteY11" fmla="*/ 150483 h 349301"/>
              <a:gd name="connsiteX12" fmla="*/ 65790 w 405550"/>
              <a:gd name="connsiteY12" fmla="*/ 319642 h 349301"/>
              <a:gd name="connsiteX13" fmla="*/ 94953 w 405550"/>
              <a:gd name="connsiteY13" fmla="*/ 348805 h 349301"/>
              <a:gd name="connsiteX14" fmla="*/ 309580 w 405550"/>
              <a:gd name="connsiteY14" fmla="*/ 348805 h 349301"/>
              <a:gd name="connsiteX15" fmla="*/ 338743 w 405550"/>
              <a:gd name="connsiteY15" fmla="*/ 319642 h 349301"/>
              <a:gd name="connsiteX16" fmla="*/ 338743 w 405550"/>
              <a:gd name="connsiteY16" fmla="*/ 150555 h 349301"/>
              <a:gd name="connsiteX17" fmla="*/ 384785 w 405550"/>
              <a:gd name="connsiteY17" fmla="*/ 129509 h 349301"/>
              <a:gd name="connsiteX18" fmla="*/ 384785 w 405550"/>
              <a:gd name="connsiteY18" fmla="*/ 212400 h 349301"/>
              <a:gd name="connsiteX19" fmla="*/ 388306 w 405550"/>
              <a:gd name="connsiteY19" fmla="*/ 214483 h 349301"/>
              <a:gd name="connsiteX20" fmla="*/ 392328 w 405550"/>
              <a:gd name="connsiteY20" fmla="*/ 221235 h 349301"/>
              <a:gd name="connsiteX21" fmla="*/ 392328 w 405550"/>
              <a:gd name="connsiteY21" fmla="*/ 253271 h 349301"/>
              <a:gd name="connsiteX22" fmla="*/ 384426 w 405550"/>
              <a:gd name="connsiteY22" fmla="*/ 261172 h 349301"/>
              <a:gd name="connsiteX23" fmla="*/ 369414 w 405550"/>
              <a:gd name="connsiteY23" fmla="*/ 261172 h 349301"/>
              <a:gd name="connsiteX24" fmla="*/ 361513 w 405550"/>
              <a:gd name="connsiteY24" fmla="*/ 253271 h 349301"/>
              <a:gd name="connsiteX25" fmla="*/ 361513 w 405550"/>
              <a:gd name="connsiteY25" fmla="*/ 221235 h 349301"/>
              <a:gd name="connsiteX26" fmla="*/ 365463 w 405550"/>
              <a:gd name="connsiteY26" fmla="*/ 214483 h 349301"/>
              <a:gd name="connsiteX27" fmla="*/ 369055 w 405550"/>
              <a:gd name="connsiteY27" fmla="*/ 212400 h 349301"/>
              <a:gd name="connsiteX28" fmla="*/ 369055 w 405550"/>
              <a:gd name="connsiteY28" fmla="*/ 136692 h 349301"/>
              <a:gd name="connsiteX29" fmla="*/ 354689 w 405550"/>
              <a:gd name="connsiteY29" fmla="*/ 143228 h 349301"/>
              <a:gd name="connsiteX30" fmla="*/ 354689 w 405550"/>
              <a:gd name="connsiteY30" fmla="*/ 205217 h 349301"/>
              <a:gd name="connsiteX31" fmla="*/ 347147 w 405550"/>
              <a:gd name="connsiteY31" fmla="*/ 221810 h 349301"/>
              <a:gd name="connsiteX32" fmla="*/ 347147 w 405550"/>
              <a:gd name="connsiteY32" fmla="*/ 253846 h 349301"/>
              <a:gd name="connsiteX33" fmla="*/ 369414 w 405550"/>
              <a:gd name="connsiteY33" fmla="*/ 276113 h 349301"/>
              <a:gd name="connsiteX34" fmla="*/ 384426 w 405550"/>
              <a:gd name="connsiteY34" fmla="*/ 276113 h 349301"/>
              <a:gd name="connsiteX35" fmla="*/ 406694 w 405550"/>
              <a:gd name="connsiteY35" fmla="*/ 253846 h 349301"/>
              <a:gd name="connsiteX36" fmla="*/ 406694 w 405550"/>
              <a:gd name="connsiteY36" fmla="*/ 221810 h 349301"/>
              <a:gd name="connsiteX37" fmla="*/ 399151 w 405550"/>
              <a:gd name="connsiteY37" fmla="*/ 205217 h 349301"/>
              <a:gd name="connsiteX38" fmla="*/ 324377 w 405550"/>
              <a:gd name="connsiteY38" fmla="*/ 320145 h 349301"/>
              <a:gd name="connsiteX39" fmla="*/ 309580 w 405550"/>
              <a:gd name="connsiteY39" fmla="*/ 334942 h 349301"/>
              <a:gd name="connsiteX40" fmla="*/ 94953 w 405550"/>
              <a:gd name="connsiteY40" fmla="*/ 334942 h 349301"/>
              <a:gd name="connsiteX41" fmla="*/ 80156 w 405550"/>
              <a:gd name="connsiteY41" fmla="*/ 320145 h 349301"/>
              <a:gd name="connsiteX42" fmla="*/ 80156 w 405550"/>
              <a:gd name="connsiteY42" fmla="*/ 157091 h 349301"/>
              <a:gd name="connsiteX43" fmla="*/ 190486 w 405550"/>
              <a:gd name="connsiteY43" fmla="*/ 207372 h 349301"/>
              <a:gd name="connsiteX44" fmla="*/ 202267 w 405550"/>
              <a:gd name="connsiteY44" fmla="*/ 209886 h 349301"/>
              <a:gd name="connsiteX45" fmla="*/ 214047 w 405550"/>
              <a:gd name="connsiteY45" fmla="*/ 207372 h 349301"/>
              <a:gd name="connsiteX46" fmla="*/ 324377 w 405550"/>
              <a:gd name="connsiteY46" fmla="*/ 157091 h 349301"/>
              <a:gd name="connsiteX47" fmla="*/ 381410 w 405550"/>
              <a:gd name="connsiteY47" fmla="*/ 115502 h 349301"/>
              <a:gd name="connsiteX48" fmla="*/ 207510 w 405550"/>
              <a:gd name="connsiteY48" fmla="*/ 194946 h 349301"/>
              <a:gd name="connsiteX49" fmla="*/ 197023 w 405550"/>
              <a:gd name="connsiteY49" fmla="*/ 194946 h 349301"/>
              <a:gd name="connsiteX50" fmla="*/ 23124 w 405550"/>
              <a:gd name="connsiteY50" fmla="*/ 115502 h 349301"/>
              <a:gd name="connsiteX51" fmla="*/ 16300 w 405550"/>
              <a:gd name="connsiteY51" fmla="*/ 105159 h 349301"/>
              <a:gd name="connsiteX52" fmla="*/ 23124 w 405550"/>
              <a:gd name="connsiteY52" fmla="*/ 94815 h 349301"/>
              <a:gd name="connsiteX53" fmla="*/ 197023 w 405550"/>
              <a:gd name="connsiteY53" fmla="*/ 15372 h 349301"/>
              <a:gd name="connsiteX54" fmla="*/ 202267 w 405550"/>
              <a:gd name="connsiteY54" fmla="*/ 14222 h 349301"/>
              <a:gd name="connsiteX55" fmla="*/ 207510 w 405550"/>
              <a:gd name="connsiteY55" fmla="*/ 15372 h 349301"/>
              <a:gd name="connsiteX56" fmla="*/ 381410 w 405550"/>
              <a:gd name="connsiteY56" fmla="*/ 94815 h 349301"/>
              <a:gd name="connsiteX57" fmla="*/ 388234 w 405550"/>
              <a:gd name="connsiteY57" fmla="*/ 105159 h 349301"/>
              <a:gd name="connsiteX58" fmla="*/ 381410 w 405550"/>
              <a:gd name="connsiteY58" fmla="*/ 115071 h 349301"/>
              <a:gd name="connsiteX59" fmla="*/ 393980 w 405550"/>
              <a:gd name="connsiteY59" fmla="*/ 124696 h 349301"/>
              <a:gd name="connsiteX60" fmla="*/ 393980 w 405550"/>
              <a:gd name="connsiteY60" fmla="*/ 124696 h 349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405550" h="349301">
                <a:moveTo>
                  <a:pt x="399151" y="205217"/>
                </a:moveTo>
                <a:lnTo>
                  <a:pt x="399151" y="122326"/>
                </a:lnTo>
                <a:cubicBezTo>
                  <a:pt x="399080" y="121263"/>
                  <a:pt x="398936" y="120207"/>
                  <a:pt x="398720" y="119166"/>
                </a:cubicBezTo>
                <a:lnTo>
                  <a:pt x="398720" y="119166"/>
                </a:lnTo>
                <a:cubicBezTo>
                  <a:pt x="401723" y="114978"/>
                  <a:pt x="403354" y="109957"/>
                  <a:pt x="403390" y="104800"/>
                </a:cubicBezTo>
                <a:cubicBezTo>
                  <a:pt x="403325" y="94664"/>
                  <a:pt x="397262" y="85527"/>
                  <a:pt x="387946" y="81527"/>
                </a:cubicBezTo>
                <a:lnTo>
                  <a:pt x="214047" y="2083"/>
                </a:lnTo>
                <a:cubicBezTo>
                  <a:pt x="206569" y="-1357"/>
                  <a:pt x="197964" y="-1357"/>
                  <a:pt x="190486" y="2083"/>
                </a:cubicBezTo>
                <a:lnTo>
                  <a:pt x="16587" y="81527"/>
                </a:lnTo>
                <a:cubicBezTo>
                  <a:pt x="7321" y="85506"/>
                  <a:pt x="1266" y="94571"/>
                  <a:pt x="1144" y="104656"/>
                </a:cubicBezTo>
                <a:cubicBezTo>
                  <a:pt x="1216" y="114806"/>
                  <a:pt x="7271" y="123964"/>
                  <a:pt x="16587" y="128000"/>
                </a:cubicBezTo>
                <a:lnTo>
                  <a:pt x="65790" y="150483"/>
                </a:lnTo>
                <a:lnTo>
                  <a:pt x="65790" y="319642"/>
                </a:lnTo>
                <a:cubicBezTo>
                  <a:pt x="65790" y="335746"/>
                  <a:pt x="78849" y="348805"/>
                  <a:pt x="94953" y="348805"/>
                </a:cubicBezTo>
                <a:lnTo>
                  <a:pt x="309580" y="348805"/>
                </a:lnTo>
                <a:cubicBezTo>
                  <a:pt x="325684" y="348805"/>
                  <a:pt x="338743" y="335746"/>
                  <a:pt x="338743" y="319642"/>
                </a:cubicBezTo>
                <a:lnTo>
                  <a:pt x="338743" y="150555"/>
                </a:lnTo>
                <a:lnTo>
                  <a:pt x="384785" y="129509"/>
                </a:lnTo>
                <a:lnTo>
                  <a:pt x="384785" y="212400"/>
                </a:lnTo>
                <a:lnTo>
                  <a:pt x="388306" y="214483"/>
                </a:lnTo>
                <a:cubicBezTo>
                  <a:pt x="390769" y="215841"/>
                  <a:pt x="392313" y="218420"/>
                  <a:pt x="392328" y="221235"/>
                </a:cubicBezTo>
                <a:lnTo>
                  <a:pt x="392328" y="253271"/>
                </a:lnTo>
                <a:cubicBezTo>
                  <a:pt x="392328" y="257631"/>
                  <a:pt x="388794" y="261172"/>
                  <a:pt x="384426" y="261172"/>
                </a:cubicBezTo>
                <a:lnTo>
                  <a:pt x="369414" y="261172"/>
                </a:lnTo>
                <a:cubicBezTo>
                  <a:pt x="365054" y="261172"/>
                  <a:pt x="361513" y="257631"/>
                  <a:pt x="361513" y="253271"/>
                </a:cubicBezTo>
                <a:lnTo>
                  <a:pt x="361513" y="221235"/>
                </a:lnTo>
                <a:cubicBezTo>
                  <a:pt x="361527" y="218441"/>
                  <a:pt x="363036" y="215869"/>
                  <a:pt x="365463" y="214483"/>
                </a:cubicBezTo>
                <a:lnTo>
                  <a:pt x="369055" y="212400"/>
                </a:lnTo>
                <a:lnTo>
                  <a:pt x="369055" y="136692"/>
                </a:lnTo>
                <a:lnTo>
                  <a:pt x="354689" y="143228"/>
                </a:lnTo>
                <a:lnTo>
                  <a:pt x="354689" y="205217"/>
                </a:lnTo>
                <a:cubicBezTo>
                  <a:pt x="349905" y="209405"/>
                  <a:pt x="347161" y="215453"/>
                  <a:pt x="347147" y="221810"/>
                </a:cubicBezTo>
                <a:lnTo>
                  <a:pt x="347147" y="253846"/>
                </a:lnTo>
                <a:cubicBezTo>
                  <a:pt x="347147" y="266143"/>
                  <a:pt x="357117" y="276113"/>
                  <a:pt x="369414" y="276113"/>
                </a:cubicBezTo>
                <a:lnTo>
                  <a:pt x="384426" y="276113"/>
                </a:lnTo>
                <a:cubicBezTo>
                  <a:pt x="396724" y="276113"/>
                  <a:pt x="406694" y="266143"/>
                  <a:pt x="406694" y="253846"/>
                </a:cubicBezTo>
                <a:lnTo>
                  <a:pt x="406694" y="221810"/>
                </a:lnTo>
                <a:cubicBezTo>
                  <a:pt x="406679" y="215453"/>
                  <a:pt x="403935" y="209405"/>
                  <a:pt x="399151" y="205217"/>
                </a:cubicBezTo>
                <a:close/>
                <a:moveTo>
                  <a:pt x="324377" y="320145"/>
                </a:moveTo>
                <a:cubicBezTo>
                  <a:pt x="324377" y="328319"/>
                  <a:pt x="317754" y="334942"/>
                  <a:pt x="309580" y="334942"/>
                </a:cubicBezTo>
                <a:lnTo>
                  <a:pt x="94953" y="334942"/>
                </a:lnTo>
                <a:cubicBezTo>
                  <a:pt x="86779" y="334942"/>
                  <a:pt x="80156" y="328319"/>
                  <a:pt x="80156" y="320145"/>
                </a:cubicBezTo>
                <a:lnTo>
                  <a:pt x="80156" y="157091"/>
                </a:lnTo>
                <a:lnTo>
                  <a:pt x="190486" y="207372"/>
                </a:lnTo>
                <a:cubicBezTo>
                  <a:pt x="194193" y="209017"/>
                  <a:pt x="198208" y="209879"/>
                  <a:pt x="202267" y="209886"/>
                </a:cubicBezTo>
                <a:cubicBezTo>
                  <a:pt x="206325" y="209879"/>
                  <a:pt x="210340" y="209017"/>
                  <a:pt x="214047" y="207372"/>
                </a:cubicBezTo>
                <a:lnTo>
                  <a:pt x="324377" y="157091"/>
                </a:lnTo>
                <a:close/>
                <a:moveTo>
                  <a:pt x="381410" y="115502"/>
                </a:moveTo>
                <a:lnTo>
                  <a:pt x="207510" y="194946"/>
                </a:lnTo>
                <a:cubicBezTo>
                  <a:pt x="204192" y="196526"/>
                  <a:pt x="200342" y="196526"/>
                  <a:pt x="197023" y="194946"/>
                </a:cubicBezTo>
                <a:lnTo>
                  <a:pt x="23124" y="115502"/>
                </a:lnTo>
                <a:cubicBezTo>
                  <a:pt x="18965" y="113757"/>
                  <a:pt x="16271" y="109670"/>
                  <a:pt x="16300" y="105159"/>
                </a:cubicBezTo>
                <a:cubicBezTo>
                  <a:pt x="16271" y="100648"/>
                  <a:pt x="18965" y="96561"/>
                  <a:pt x="23124" y="94815"/>
                </a:cubicBezTo>
                <a:lnTo>
                  <a:pt x="197023" y="15372"/>
                </a:lnTo>
                <a:cubicBezTo>
                  <a:pt x="198661" y="14603"/>
                  <a:pt x="200456" y="14208"/>
                  <a:pt x="202267" y="14222"/>
                </a:cubicBezTo>
                <a:cubicBezTo>
                  <a:pt x="204077" y="14208"/>
                  <a:pt x="205873" y="14603"/>
                  <a:pt x="207510" y="15372"/>
                </a:cubicBezTo>
                <a:lnTo>
                  <a:pt x="381410" y="94815"/>
                </a:lnTo>
                <a:cubicBezTo>
                  <a:pt x="385569" y="96561"/>
                  <a:pt x="388262" y="100648"/>
                  <a:pt x="388234" y="105159"/>
                </a:cubicBezTo>
                <a:cubicBezTo>
                  <a:pt x="388097" y="109512"/>
                  <a:pt x="385425" y="113390"/>
                  <a:pt x="381410" y="115071"/>
                </a:cubicBezTo>
                <a:close/>
                <a:moveTo>
                  <a:pt x="393980" y="124696"/>
                </a:moveTo>
                <a:lnTo>
                  <a:pt x="393980" y="124696"/>
                </a:lnTo>
                <a:close/>
              </a:path>
            </a:pathLst>
          </a:custGeom>
          <a:noFill/>
          <a:ln w="12700" cap="flat">
            <a:solidFill>
              <a:schemeClr val="accent3"/>
            </a:solidFill>
            <a:prstDash val="solid"/>
            <a:miter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54" name="任意多边形: 形状 253"/>
          <p:cNvSpPr/>
          <p:nvPr/>
        </p:nvSpPr>
        <p:spPr>
          <a:xfrm>
            <a:off x="5931535" y="3412973"/>
            <a:ext cx="738505" cy="793115"/>
          </a:xfrm>
          <a:custGeom>
            <a:avLst/>
            <a:gdLst>
              <a:gd name="connsiteX0" fmla="*/ 289617 w 363961"/>
              <a:gd name="connsiteY0" fmla="*/ 156018 h 325033"/>
              <a:gd name="connsiteX1" fmla="*/ 265555 w 363961"/>
              <a:gd name="connsiteY1" fmla="*/ 180080 h 325033"/>
              <a:gd name="connsiteX2" fmla="*/ 289617 w 363961"/>
              <a:gd name="connsiteY2" fmla="*/ 204143 h 325033"/>
              <a:gd name="connsiteX3" fmla="*/ 325532 w 363961"/>
              <a:gd name="connsiteY3" fmla="*/ 204143 h 325033"/>
              <a:gd name="connsiteX4" fmla="*/ 349595 w 363961"/>
              <a:gd name="connsiteY4" fmla="*/ 180080 h 325033"/>
              <a:gd name="connsiteX5" fmla="*/ 325532 w 363961"/>
              <a:gd name="connsiteY5" fmla="*/ 156018 h 325033"/>
              <a:gd name="connsiteX6" fmla="*/ 289617 w 363961"/>
              <a:gd name="connsiteY6" fmla="*/ 141652 h 325033"/>
              <a:gd name="connsiteX7" fmla="*/ 325532 w 363961"/>
              <a:gd name="connsiteY7" fmla="*/ 141652 h 325033"/>
              <a:gd name="connsiteX8" fmla="*/ 325676 w 363961"/>
              <a:gd name="connsiteY8" fmla="*/ 141652 h 325033"/>
              <a:gd name="connsiteX9" fmla="*/ 363961 w 363961"/>
              <a:gd name="connsiteY9" fmla="*/ 180080 h 325033"/>
              <a:gd name="connsiteX10" fmla="*/ 363961 w 363961"/>
              <a:gd name="connsiteY10" fmla="*/ 180224 h 325033"/>
              <a:gd name="connsiteX11" fmla="*/ 325532 w 363961"/>
              <a:gd name="connsiteY11" fmla="*/ 218509 h 325033"/>
              <a:gd name="connsiteX12" fmla="*/ 289617 w 363961"/>
              <a:gd name="connsiteY12" fmla="*/ 218509 h 325033"/>
              <a:gd name="connsiteX13" fmla="*/ 289474 w 363961"/>
              <a:gd name="connsiteY13" fmla="*/ 218509 h 325033"/>
              <a:gd name="connsiteX14" fmla="*/ 251189 w 363961"/>
              <a:gd name="connsiteY14" fmla="*/ 180080 h 325033"/>
              <a:gd name="connsiteX15" fmla="*/ 251189 w 363961"/>
              <a:gd name="connsiteY15" fmla="*/ 179937 h 325033"/>
              <a:gd name="connsiteX16" fmla="*/ 289617 w 363961"/>
              <a:gd name="connsiteY16" fmla="*/ 141652 h 325033"/>
              <a:gd name="connsiteX17" fmla="*/ 24709 w 363961"/>
              <a:gd name="connsiteY17" fmla="*/ 54666 h 325033"/>
              <a:gd name="connsiteX18" fmla="*/ 14294 w 363961"/>
              <a:gd name="connsiteY18" fmla="*/ 65225 h 325033"/>
              <a:gd name="connsiteX19" fmla="*/ 14294 w 363961"/>
              <a:gd name="connsiteY19" fmla="*/ 300179 h 325033"/>
              <a:gd name="connsiteX20" fmla="*/ 24781 w 363961"/>
              <a:gd name="connsiteY20" fmla="*/ 310667 h 325033"/>
              <a:gd name="connsiteX21" fmla="*/ 313249 w 363961"/>
              <a:gd name="connsiteY21" fmla="*/ 310667 h 325033"/>
              <a:gd name="connsiteX22" fmla="*/ 323808 w 363961"/>
              <a:gd name="connsiteY22" fmla="*/ 300179 h 325033"/>
              <a:gd name="connsiteX23" fmla="*/ 323808 w 363961"/>
              <a:gd name="connsiteY23" fmla="*/ 252772 h 325033"/>
              <a:gd name="connsiteX24" fmla="*/ 313249 w 363961"/>
              <a:gd name="connsiteY24" fmla="*/ 242285 h 325033"/>
              <a:gd name="connsiteX25" fmla="*/ 255354 w 363961"/>
              <a:gd name="connsiteY25" fmla="*/ 242285 h 325033"/>
              <a:gd name="connsiteX26" fmla="*/ 230501 w 363961"/>
              <a:gd name="connsiteY26" fmla="*/ 217360 h 325033"/>
              <a:gd name="connsiteX27" fmla="*/ 230501 w 363961"/>
              <a:gd name="connsiteY27" fmla="*/ 144525 h 325033"/>
              <a:gd name="connsiteX28" fmla="*/ 255354 w 363961"/>
              <a:gd name="connsiteY28" fmla="*/ 119671 h 325033"/>
              <a:gd name="connsiteX29" fmla="*/ 313249 w 363961"/>
              <a:gd name="connsiteY29" fmla="*/ 119671 h 325033"/>
              <a:gd name="connsiteX30" fmla="*/ 323808 w 363961"/>
              <a:gd name="connsiteY30" fmla="*/ 109113 h 325033"/>
              <a:gd name="connsiteX31" fmla="*/ 323808 w 363961"/>
              <a:gd name="connsiteY31" fmla="*/ 65225 h 325033"/>
              <a:gd name="connsiteX32" fmla="*/ 313249 w 363961"/>
              <a:gd name="connsiteY32" fmla="*/ 54666 h 325033"/>
              <a:gd name="connsiteX33" fmla="*/ 24781 w 363961"/>
              <a:gd name="connsiteY33" fmla="*/ 54666 h 325033"/>
              <a:gd name="connsiteX34" fmla="*/ 24709 w 363961"/>
              <a:gd name="connsiteY34" fmla="*/ 54666 h 325033"/>
              <a:gd name="connsiteX35" fmla="*/ 275251 w 363961"/>
              <a:gd name="connsiteY35" fmla="*/ 15159 h 325033"/>
              <a:gd name="connsiteX36" fmla="*/ 263399 w 363961"/>
              <a:gd name="connsiteY36" fmla="*/ 16309 h 325033"/>
              <a:gd name="connsiteX37" fmla="*/ 212328 w 363961"/>
              <a:gd name="connsiteY37" fmla="*/ 40228 h 325033"/>
              <a:gd name="connsiteX38" fmla="*/ 294501 w 363961"/>
              <a:gd name="connsiteY38" fmla="*/ 40228 h 325033"/>
              <a:gd name="connsiteX39" fmla="*/ 284301 w 363961"/>
              <a:gd name="connsiteY39" fmla="*/ 22917 h 325033"/>
              <a:gd name="connsiteX40" fmla="*/ 275251 w 363961"/>
              <a:gd name="connsiteY40" fmla="*/ 15159 h 325033"/>
              <a:gd name="connsiteX41" fmla="*/ 279345 w 363961"/>
              <a:gd name="connsiteY41" fmla="*/ 1440 h 325033"/>
              <a:gd name="connsiteX42" fmla="*/ 296800 w 363961"/>
              <a:gd name="connsiteY42" fmla="*/ 16452 h 325033"/>
              <a:gd name="connsiteX43" fmla="*/ 311166 w 363961"/>
              <a:gd name="connsiteY43" fmla="*/ 40300 h 325033"/>
              <a:gd name="connsiteX44" fmla="*/ 313249 w 363961"/>
              <a:gd name="connsiteY44" fmla="*/ 40300 h 325033"/>
              <a:gd name="connsiteX45" fmla="*/ 338174 w 363961"/>
              <a:gd name="connsiteY45" fmla="*/ 65225 h 325033"/>
              <a:gd name="connsiteX46" fmla="*/ 338174 w 363961"/>
              <a:gd name="connsiteY46" fmla="*/ 109113 h 325033"/>
              <a:gd name="connsiteX47" fmla="*/ 313249 w 363961"/>
              <a:gd name="connsiteY47" fmla="*/ 134037 h 325033"/>
              <a:gd name="connsiteX48" fmla="*/ 255354 w 363961"/>
              <a:gd name="connsiteY48" fmla="*/ 134037 h 325033"/>
              <a:gd name="connsiteX49" fmla="*/ 244867 w 363961"/>
              <a:gd name="connsiteY49" fmla="*/ 144525 h 325033"/>
              <a:gd name="connsiteX50" fmla="*/ 244867 w 363961"/>
              <a:gd name="connsiteY50" fmla="*/ 217360 h 325033"/>
              <a:gd name="connsiteX51" fmla="*/ 255354 w 363961"/>
              <a:gd name="connsiteY51" fmla="*/ 227919 h 325033"/>
              <a:gd name="connsiteX52" fmla="*/ 313249 w 363961"/>
              <a:gd name="connsiteY52" fmla="*/ 227919 h 325033"/>
              <a:gd name="connsiteX53" fmla="*/ 338246 w 363961"/>
              <a:gd name="connsiteY53" fmla="*/ 252772 h 325033"/>
              <a:gd name="connsiteX54" fmla="*/ 338246 w 363961"/>
              <a:gd name="connsiteY54" fmla="*/ 300179 h 325033"/>
              <a:gd name="connsiteX55" fmla="*/ 313320 w 363961"/>
              <a:gd name="connsiteY55" fmla="*/ 325033 h 325033"/>
              <a:gd name="connsiteX56" fmla="*/ 24853 w 363961"/>
              <a:gd name="connsiteY56" fmla="*/ 325033 h 325033"/>
              <a:gd name="connsiteX57" fmla="*/ 0 w 363961"/>
              <a:gd name="connsiteY57" fmla="*/ 300179 h 325033"/>
              <a:gd name="connsiteX58" fmla="*/ 0 w 363961"/>
              <a:gd name="connsiteY58" fmla="*/ 65225 h 325033"/>
              <a:gd name="connsiteX59" fmla="*/ 24853 w 363961"/>
              <a:gd name="connsiteY59" fmla="*/ 40300 h 325033"/>
              <a:gd name="connsiteX60" fmla="*/ 178712 w 363961"/>
              <a:gd name="connsiteY60" fmla="*/ 40300 h 325033"/>
              <a:gd name="connsiteX61" fmla="*/ 256575 w 363961"/>
              <a:gd name="connsiteY61" fmla="*/ 3523 h 325033"/>
              <a:gd name="connsiteX62" fmla="*/ 279345 w 363961"/>
              <a:gd name="connsiteY62" fmla="*/ 1440 h 325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363961" h="325033">
                <a:moveTo>
                  <a:pt x="289617" y="156018"/>
                </a:moveTo>
                <a:cubicBezTo>
                  <a:pt x="276329" y="156018"/>
                  <a:pt x="265555" y="166792"/>
                  <a:pt x="265555" y="180080"/>
                </a:cubicBezTo>
                <a:cubicBezTo>
                  <a:pt x="265555" y="193369"/>
                  <a:pt x="276329" y="204143"/>
                  <a:pt x="289617" y="204143"/>
                </a:cubicBezTo>
                <a:lnTo>
                  <a:pt x="325532" y="204143"/>
                </a:lnTo>
                <a:cubicBezTo>
                  <a:pt x="338821" y="204143"/>
                  <a:pt x="349595" y="193369"/>
                  <a:pt x="349595" y="180080"/>
                </a:cubicBezTo>
                <a:cubicBezTo>
                  <a:pt x="349595" y="166792"/>
                  <a:pt x="338821" y="156018"/>
                  <a:pt x="325532" y="156018"/>
                </a:cubicBezTo>
                <a:close/>
                <a:moveTo>
                  <a:pt x="289617" y="141652"/>
                </a:moveTo>
                <a:lnTo>
                  <a:pt x="325532" y="141652"/>
                </a:lnTo>
                <a:cubicBezTo>
                  <a:pt x="325583" y="141652"/>
                  <a:pt x="325626" y="141652"/>
                  <a:pt x="325676" y="141652"/>
                </a:cubicBezTo>
                <a:cubicBezTo>
                  <a:pt x="346858" y="141695"/>
                  <a:pt x="364004" y="158898"/>
                  <a:pt x="363961" y="180080"/>
                </a:cubicBezTo>
                <a:cubicBezTo>
                  <a:pt x="363961" y="180131"/>
                  <a:pt x="363961" y="180174"/>
                  <a:pt x="363961" y="180224"/>
                </a:cubicBezTo>
                <a:cubicBezTo>
                  <a:pt x="363918" y="201407"/>
                  <a:pt x="346715" y="218553"/>
                  <a:pt x="325532" y="218509"/>
                </a:cubicBezTo>
                <a:lnTo>
                  <a:pt x="289617" y="218509"/>
                </a:lnTo>
                <a:cubicBezTo>
                  <a:pt x="289567" y="218509"/>
                  <a:pt x="289524" y="218509"/>
                  <a:pt x="289474" y="218509"/>
                </a:cubicBezTo>
                <a:cubicBezTo>
                  <a:pt x="268291" y="218466"/>
                  <a:pt x="251145" y="201263"/>
                  <a:pt x="251189" y="180080"/>
                </a:cubicBezTo>
                <a:cubicBezTo>
                  <a:pt x="251189" y="180030"/>
                  <a:pt x="251189" y="179987"/>
                  <a:pt x="251189" y="179937"/>
                </a:cubicBezTo>
                <a:cubicBezTo>
                  <a:pt x="251232" y="158754"/>
                  <a:pt x="268435" y="141608"/>
                  <a:pt x="289617" y="141652"/>
                </a:cubicBezTo>
                <a:close/>
                <a:moveTo>
                  <a:pt x="24709" y="54666"/>
                </a:moveTo>
                <a:cubicBezTo>
                  <a:pt x="18891" y="54709"/>
                  <a:pt x="14222" y="59435"/>
                  <a:pt x="14294" y="65225"/>
                </a:cubicBezTo>
                <a:lnTo>
                  <a:pt x="14294" y="300179"/>
                </a:lnTo>
                <a:cubicBezTo>
                  <a:pt x="14294" y="305969"/>
                  <a:pt x="18963" y="310667"/>
                  <a:pt x="24781" y="310667"/>
                </a:cubicBezTo>
                <a:lnTo>
                  <a:pt x="313249" y="310667"/>
                </a:lnTo>
                <a:cubicBezTo>
                  <a:pt x="319053" y="310667"/>
                  <a:pt x="323772" y="305984"/>
                  <a:pt x="323808" y="300179"/>
                </a:cubicBezTo>
                <a:lnTo>
                  <a:pt x="323808" y="252772"/>
                </a:lnTo>
                <a:cubicBezTo>
                  <a:pt x="323764" y="246968"/>
                  <a:pt x="319053" y="242285"/>
                  <a:pt x="313249" y="242285"/>
                </a:cubicBezTo>
                <a:lnTo>
                  <a:pt x="255354" y="242285"/>
                </a:lnTo>
                <a:cubicBezTo>
                  <a:pt x="241620" y="242242"/>
                  <a:pt x="230501" y="231101"/>
                  <a:pt x="230501" y="217360"/>
                </a:cubicBezTo>
                <a:lnTo>
                  <a:pt x="230501" y="144525"/>
                </a:lnTo>
                <a:cubicBezTo>
                  <a:pt x="230501" y="130798"/>
                  <a:pt x="241627" y="119671"/>
                  <a:pt x="255354" y="119671"/>
                </a:cubicBezTo>
                <a:lnTo>
                  <a:pt x="313249" y="119671"/>
                </a:lnTo>
                <a:cubicBezTo>
                  <a:pt x="319081" y="119671"/>
                  <a:pt x="323808" y="114945"/>
                  <a:pt x="323808" y="109113"/>
                </a:cubicBezTo>
                <a:lnTo>
                  <a:pt x="323808" y="65225"/>
                </a:lnTo>
                <a:cubicBezTo>
                  <a:pt x="323808" y="59392"/>
                  <a:pt x="319081" y="54666"/>
                  <a:pt x="313249" y="54666"/>
                </a:cubicBezTo>
                <a:lnTo>
                  <a:pt x="24781" y="54666"/>
                </a:lnTo>
                <a:cubicBezTo>
                  <a:pt x="24781" y="54666"/>
                  <a:pt x="24709" y="54666"/>
                  <a:pt x="24709" y="54666"/>
                </a:cubicBezTo>
                <a:close/>
                <a:moveTo>
                  <a:pt x="275251" y="15159"/>
                </a:moveTo>
                <a:cubicBezTo>
                  <a:pt x="271322" y="13809"/>
                  <a:pt x="266998" y="14233"/>
                  <a:pt x="263399" y="16309"/>
                </a:cubicBezTo>
                <a:lnTo>
                  <a:pt x="212328" y="40228"/>
                </a:lnTo>
                <a:lnTo>
                  <a:pt x="294501" y="40228"/>
                </a:lnTo>
                <a:lnTo>
                  <a:pt x="284301" y="22917"/>
                </a:lnTo>
                <a:cubicBezTo>
                  <a:pt x="282506" y="19175"/>
                  <a:pt x="279223" y="16359"/>
                  <a:pt x="275251" y="15159"/>
                </a:cubicBezTo>
                <a:close/>
                <a:moveTo>
                  <a:pt x="279345" y="1440"/>
                </a:moveTo>
                <a:cubicBezTo>
                  <a:pt x="286974" y="3839"/>
                  <a:pt x="293287" y="9269"/>
                  <a:pt x="296800" y="16452"/>
                </a:cubicBezTo>
                <a:lnTo>
                  <a:pt x="311166" y="40300"/>
                </a:lnTo>
                <a:lnTo>
                  <a:pt x="313249" y="40300"/>
                </a:lnTo>
                <a:cubicBezTo>
                  <a:pt x="326997" y="40343"/>
                  <a:pt x="338138" y="51477"/>
                  <a:pt x="338174" y="65225"/>
                </a:cubicBezTo>
                <a:lnTo>
                  <a:pt x="338174" y="109113"/>
                </a:lnTo>
                <a:cubicBezTo>
                  <a:pt x="338130" y="122861"/>
                  <a:pt x="326997" y="133994"/>
                  <a:pt x="313249" y="134037"/>
                </a:cubicBezTo>
                <a:lnTo>
                  <a:pt x="255354" y="134037"/>
                </a:lnTo>
                <a:cubicBezTo>
                  <a:pt x="249579" y="134073"/>
                  <a:pt x="244903" y="138749"/>
                  <a:pt x="244867" y="144525"/>
                </a:cubicBezTo>
                <a:lnTo>
                  <a:pt x="244867" y="217360"/>
                </a:lnTo>
                <a:cubicBezTo>
                  <a:pt x="244867" y="223164"/>
                  <a:pt x="249550" y="227876"/>
                  <a:pt x="255354" y="227919"/>
                </a:cubicBezTo>
                <a:lnTo>
                  <a:pt x="313249" y="227919"/>
                </a:lnTo>
                <a:cubicBezTo>
                  <a:pt x="327011" y="227876"/>
                  <a:pt x="338210" y="239009"/>
                  <a:pt x="338246" y="252772"/>
                </a:cubicBezTo>
                <a:lnTo>
                  <a:pt x="338246" y="300179"/>
                </a:lnTo>
                <a:cubicBezTo>
                  <a:pt x="338202" y="313921"/>
                  <a:pt x="327062" y="325033"/>
                  <a:pt x="313320" y="325033"/>
                </a:cubicBezTo>
                <a:lnTo>
                  <a:pt x="24853" y="325033"/>
                </a:lnTo>
                <a:cubicBezTo>
                  <a:pt x="11133" y="325033"/>
                  <a:pt x="0" y="313906"/>
                  <a:pt x="0" y="300179"/>
                </a:cubicBezTo>
                <a:lnTo>
                  <a:pt x="0" y="65225"/>
                </a:lnTo>
                <a:cubicBezTo>
                  <a:pt x="0" y="51484"/>
                  <a:pt x="11133" y="40336"/>
                  <a:pt x="24853" y="40300"/>
                </a:cubicBezTo>
                <a:lnTo>
                  <a:pt x="178712" y="40300"/>
                </a:lnTo>
                <a:lnTo>
                  <a:pt x="256575" y="3523"/>
                </a:lnTo>
                <a:cubicBezTo>
                  <a:pt x="263550" y="-291"/>
                  <a:pt x="271796" y="-1045"/>
                  <a:pt x="279345" y="1440"/>
                </a:cubicBezTo>
                <a:close/>
              </a:path>
            </a:pathLst>
          </a:custGeom>
          <a:noFill/>
          <a:ln w="12700" cap="flat">
            <a:solidFill>
              <a:schemeClr val="accent3"/>
            </a:solidFill>
            <a:prstDash val="solid"/>
            <a:miter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8" name="文本框 67">
            <a:extLst>
              <a:ext uri="{FF2B5EF4-FFF2-40B4-BE49-F238E27FC236}">
                <a16:creationId xmlns:a16="http://schemas.microsoft.com/office/drawing/2014/main" id="{60FF04E8-0BC9-4F24-A2AE-58F631C78D26}"/>
              </a:ext>
            </a:extLst>
          </p:cNvPr>
          <p:cNvSpPr txBox="1"/>
          <p:nvPr/>
        </p:nvSpPr>
        <p:spPr>
          <a:xfrm>
            <a:off x="1364615" y="4869028"/>
            <a:ext cx="1559194" cy="1184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000" dirty="0">
                <a:solidFill>
                  <a:schemeClr val="accent1"/>
                </a:solidFill>
                <a:cs typeface="+mn-ea"/>
                <a:sym typeface="+mn-lt"/>
              </a:rPr>
              <a:t>请在此输入有关于工作的相关说明，以便于观众更好的理解，输入文字时可以直接复制，粘贴时请选择右键只保留文本。</a:t>
            </a:r>
          </a:p>
        </p:txBody>
      </p:sp>
      <p:sp>
        <p:nvSpPr>
          <p:cNvPr id="73" name="文本框 72">
            <a:extLst>
              <a:ext uri="{FF2B5EF4-FFF2-40B4-BE49-F238E27FC236}">
                <a16:creationId xmlns:a16="http://schemas.microsoft.com/office/drawing/2014/main" id="{2D473D6B-B95B-4795-8657-A18C8CE05CBA}"/>
              </a:ext>
            </a:extLst>
          </p:cNvPr>
          <p:cNvSpPr txBox="1"/>
          <p:nvPr/>
        </p:nvSpPr>
        <p:spPr>
          <a:xfrm>
            <a:off x="3407912" y="4869028"/>
            <a:ext cx="1559194" cy="1184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000" dirty="0">
                <a:solidFill>
                  <a:schemeClr val="accent1"/>
                </a:solidFill>
                <a:cs typeface="+mn-ea"/>
                <a:sym typeface="+mn-lt"/>
              </a:rPr>
              <a:t>请在此输入有关于工作的相关说明，以便于观众更好的理解，输入文字时可以直接复制，粘贴时请选择右键只保留文本。</a:t>
            </a:r>
          </a:p>
        </p:txBody>
      </p:sp>
      <p:sp>
        <p:nvSpPr>
          <p:cNvPr id="74" name="文本框 73">
            <a:extLst>
              <a:ext uri="{FF2B5EF4-FFF2-40B4-BE49-F238E27FC236}">
                <a16:creationId xmlns:a16="http://schemas.microsoft.com/office/drawing/2014/main" id="{BA708FD8-1854-4C7E-A6F6-8E0A67FE5015}"/>
              </a:ext>
            </a:extLst>
          </p:cNvPr>
          <p:cNvSpPr txBox="1"/>
          <p:nvPr/>
        </p:nvSpPr>
        <p:spPr>
          <a:xfrm>
            <a:off x="5451209" y="4869028"/>
            <a:ext cx="1559194" cy="1184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000" dirty="0">
                <a:solidFill>
                  <a:schemeClr val="accent1"/>
                </a:solidFill>
                <a:cs typeface="+mn-ea"/>
                <a:sym typeface="+mn-lt"/>
              </a:rPr>
              <a:t>请在此输入有关于工作的相关说明，以便于观众更好的理解，输入文字时可以直接复制，粘贴时请选择右键只保留文本。</a:t>
            </a:r>
          </a:p>
        </p:txBody>
      </p:sp>
      <p:sp>
        <p:nvSpPr>
          <p:cNvPr id="75" name="文本框 74">
            <a:extLst>
              <a:ext uri="{FF2B5EF4-FFF2-40B4-BE49-F238E27FC236}">
                <a16:creationId xmlns:a16="http://schemas.microsoft.com/office/drawing/2014/main" id="{F42C616E-536A-4A14-BFCC-026BF6DB673E}"/>
              </a:ext>
            </a:extLst>
          </p:cNvPr>
          <p:cNvSpPr txBox="1"/>
          <p:nvPr/>
        </p:nvSpPr>
        <p:spPr>
          <a:xfrm>
            <a:off x="7494506" y="4869028"/>
            <a:ext cx="1559194" cy="1184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000" dirty="0">
                <a:solidFill>
                  <a:schemeClr val="accent1"/>
                </a:solidFill>
                <a:cs typeface="+mn-ea"/>
                <a:sym typeface="+mn-lt"/>
              </a:rPr>
              <a:t>请在此输入有关于工作的相关说明，以便于观众更好的理解，输入文字时可以直接复制，粘贴时请选择右键只保留文本。</a:t>
            </a:r>
          </a:p>
        </p:txBody>
      </p:sp>
      <p:sp>
        <p:nvSpPr>
          <p:cNvPr id="76" name="文本框 75">
            <a:extLst>
              <a:ext uri="{FF2B5EF4-FFF2-40B4-BE49-F238E27FC236}">
                <a16:creationId xmlns:a16="http://schemas.microsoft.com/office/drawing/2014/main" id="{35FFD7BF-2354-41DB-AFB7-1665ED606F9B}"/>
              </a:ext>
            </a:extLst>
          </p:cNvPr>
          <p:cNvSpPr txBox="1"/>
          <p:nvPr/>
        </p:nvSpPr>
        <p:spPr>
          <a:xfrm>
            <a:off x="9640118" y="4869028"/>
            <a:ext cx="1559194" cy="1184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000" dirty="0">
                <a:solidFill>
                  <a:schemeClr val="bg1"/>
                </a:solidFill>
                <a:cs typeface="+mn-ea"/>
                <a:sym typeface="+mn-lt"/>
              </a:rPr>
              <a:t>请在此输入有关于工作的相关说明，以便于观众更好的理解，输入文字时可以直接复制，粘贴时请选择右键只保留文本。</a:t>
            </a:r>
          </a:p>
        </p:txBody>
      </p:sp>
    </p:spTree>
    <p:custDataLst>
      <p:tags r:id="rId1"/>
    </p:custDataLst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FilmGrain trans="60000" grainSize="1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6577" y="-931"/>
            <a:ext cx="11845555" cy="6858594"/>
          </a:xfrm>
          <a:prstGeom prst="rect">
            <a:avLst/>
          </a:prstGeom>
        </p:spPr>
      </p:pic>
      <p:sp>
        <p:nvSpPr>
          <p:cNvPr id="55" name="任意多边形 54"/>
          <p:cNvSpPr/>
          <p:nvPr/>
        </p:nvSpPr>
        <p:spPr>
          <a:xfrm>
            <a:off x="7559676" y="-930"/>
            <a:ext cx="4840605" cy="6858931"/>
          </a:xfrm>
          <a:custGeom>
            <a:avLst/>
            <a:gdLst>
              <a:gd name="connsiteX0" fmla="*/ 1820905 w 4840605"/>
              <a:gd name="connsiteY0" fmla="*/ 0 h 6858931"/>
              <a:gd name="connsiteX1" fmla="*/ 4840605 w 4840605"/>
              <a:gd name="connsiteY1" fmla="*/ 0 h 6858931"/>
              <a:gd name="connsiteX2" fmla="*/ 4840605 w 4840605"/>
              <a:gd name="connsiteY2" fmla="*/ 6858931 h 6858931"/>
              <a:gd name="connsiteX3" fmla="*/ 1642521 w 4840605"/>
              <a:gd name="connsiteY3" fmla="*/ 6858931 h 6858931"/>
              <a:gd name="connsiteX4" fmla="*/ 1580594 w 4840605"/>
              <a:gd name="connsiteY4" fmla="*/ 6810800 h 6858931"/>
              <a:gd name="connsiteX5" fmla="*/ 0 w 4840605"/>
              <a:gd name="connsiteY5" fmla="*/ 3495971 h 6858931"/>
              <a:gd name="connsiteX6" fmla="*/ 1744674 w 4840605"/>
              <a:gd name="connsiteY6" fmla="*/ 53614 h 6858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40605" h="6858931">
                <a:moveTo>
                  <a:pt x="1820905" y="0"/>
                </a:moveTo>
                <a:lnTo>
                  <a:pt x="4840605" y="0"/>
                </a:lnTo>
                <a:lnTo>
                  <a:pt x="4840605" y="6858931"/>
                </a:lnTo>
                <a:lnTo>
                  <a:pt x="1642521" y="6858931"/>
                </a:lnTo>
                <a:lnTo>
                  <a:pt x="1580594" y="6810800"/>
                </a:lnTo>
                <a:cubicBezTo>
                  <a:pt x="615286" y="6022892"/>
                  <a:pt x="0" y="4830497"/>
                  <a:pt x="0" y="3495971"/>
                </a:cubicBezTo>
                <a:cubicBezTo>
                  <a:pt x="0" y="2087305"/>
                  <a:pt x="685550" y="837001"/>
                  <a:pt x="1744674" y="53614"/>
                </a:cubicBezTo>
                <a:close/>
              </a:path>
            </a:pathLst>
          </a:custGeom>
          <a:pattFill prst="pct5">
            <a:fgClr>
              <a:schemeClr val="bg1"/>
            </a:fgClr>
            <a:bgClr>
              <a:schemeClr val="accent1"/>
            </a:bgClr>
          </a:pattFill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b="1">
              <a:cs typeface="+mn-ea"/>
              <a:sym typeface="+mn-lt"/>
            </a:endParaRPr>
          </a:p>
        </p:txBody>
      </p:sp>
      <p:sp>
        <p:nvSpPr>
          <p:cNvPr id="56" name="任意多边形 55"/>
          <p:cNvSpPr/>
          <p:nvPr/>
        </p:nvSpPr>
        <p:spPr>
          <a:xfrm>
            <a:off x="10268585" y="2292344"/>
            <a:ext cx="2131695" cy="4565656"/>
          </a:xfrm>
          <a:custGeom>
            <a:avLst/>
            <a:gdLst>
              <a:gd name="connsiteX0" fmla="*/ 2131695 w 2131695"/>
              <a:gd name="connsiteY0" fmla="*/ 0 h 4565656"/>
              <a:gd name="connsiteX1" fmla="*/ 2131695 w 2131695"/>
              <a:gd name="connsiteY1" fmla="*/ 4565656 h 4565656"/>
              <a:gd name="connsiteX2" fmla="*/ 183391 w 2131695"/>
              <a:gd name="connsiteY2" fmla="*/ 4565656 h 4565656"/>
              <a:gd name="connsiteX3" fmla="*/ 156117 w 2131695"/>
              <a:gd name="connsiteY3" fmla="*/ 4486736 h 4565656"/>
              <a:gd name="connsiteX4" fmla="*/ 0 w 2131695"/>
              <a:gd name="connsiteY4" fmla="*/ 3393129 h 4565656"/>
              <a:gd name="connsiteX5" fmla="*/ 2120845 w 2131695"/>
              <a:gd name="connsiteY5" fmla="*/ 4531 h 4565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31695" h="4565656">
                <a:moveTo>
                  <a:pt x="2131695" y="0"/>
                </a:moveTo>
                <a:lnTo>
                  <a:pt x="2131695" y="4565656"/>
                </a:lnTo>
                <a:lnTo>
                  <a:pt x="183391" y="4565656"/>
                </a:lnTo>
                <a:lnTo>
                  <a:pt x="156117" y="4486736"/>
                </a:lnTo>
                <a:cubicBezTo>
                  <a:pt x="54657" y="4141266"/>
                  <a:pt x="0" y="3773957"/>
                  <a:pt x="0" y="3393129"/>
                </a:cubicBezTo>
                <a:cubicBezTo>
                  <a:pt x="0" y="1869816"/>
                  <a:pt x="874513" y="562821"/>
                  <a:pt x="2120845" y="453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b="1">
              <a:cs typeface="+mn-ea"/>
              <a:sym typeface="+mn-lt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-1" y="-931"/>
            <a:ext cx="471805" cy="68589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cs typeface="+mn-ea"/>
              <a:sym typeface="+mn-lt"/>
            </a:endParaRPr>
          </a:p>
        </p:txBody>
      </p:sp>
      <p:grpSp>
        <p:nvGrpSpPr>
          <p:cNvPr id="47" name="组合 46"/>
          <p:cNvGrpSpPr/>
          <p:nvPr/>
        </p:nvGrpSpPr>
        <p:grpSpPr>
          <a:xfrm>
            <a:off x="-26894" y="0"/>
            <a:ext cx="498699" cy="6857999"/>
            <a:chOff x="-26894" y="1268"/>
            <a:chExt cx="498699" cy="6870702"/>
          </a:xfrm>
        </p:grpSpPr>
        <p:sp>
          <p:nvSpPr>
            <p:cNvPr id="48" name="矩形 47"/>
            <p:cNvSpPr/>
            <p:nvPr/>
          </p:nvSpPr>
          <p:spPr>
            <a:xfrm rot="16200000">
              <a:off x="-1695212" y="1671080"/>
              <a:ext cx="3836829" cy="497205"/>
            </a:xfrm>
            <a:prstGeom prst="rect">
              <a:avLst/>
            </a:prstGeom>
            <a:blipFill rotWithShape="1">
              <a:blip r:embed="rId7">
                <a:alphaModFix amt="5000"/>
              </a:blip>
              <a:srcRect/>
              <a:stretch>
                <a:fillRect t="-248532" r="-3058" b="1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cs typeface="+mn-ea"/>
                <a:sym typeface="+mn-lt"/>
              </a:endParaRPr>
            </a:p>
          </p:txBody>
        </p:sp>
        <p:sp>
          <p:nvSpPr>
            <p:cNvPr id="49" name="矩形 48"/>
            <p:cNvSpPr/>
            <p:nvPr/>
          </p:nvSpPr>
          <p:spPr>
            <a:xfrm rot="16200000">
              <a:off x="-1295694" y="5105628"/>
              <a:ext cx="3035142" cy="497541"/>
            </a:xfrm>
            <a:prstGeom prst="rect">
              <a:avLst/>
            </a:prstGeom>
            <a:blipFill rotWithShape="1">
              <a:blip r:embed="rId7">
                <a:alphaModFix amt="5000"/>
              </a:blip>
              <a:srcRect/>
              <a:stretch>
                <a:fillRect l="-30279" t="-248063" r="-1" b="-231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cs typeface="+mn-ea"/>
                <a:sym typeface="+mn-lt"/>
              </a:endParaRPr>
            </a:p>
          </p:txBody>
        </p:sp>
      </p:grpSp>
      <p:sp>
        <p:nvSpPr>
          <p:cNvPr id="9" name="椭圆 8"/>
          <p:cNvSpPr/>
          <p:nvPr/>
        </p:nvSpPr>
        <p:spPr>
          <a:xfrm>
            <a:off x="281305" y="407035"/>
            <a:ext cx="375285" cy="3898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cs typeface="+mn-ea"/>
              <a:sym typeface="+mn-lt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281305" y="1035685"/>
            <a:ext cx="375285" cy="3898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cs typeface="+mn-ea"/>
              <a:sym typeface="+mn-lt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281305" y="1645285"/>
            <a:ext cx="375285" cy="3898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cs typeface="+mn-ea"/>
              <a:sym typeface="+mn-lt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281305" y="2273935"/>
            <a:ext cx="375285" cy="3898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cs typeface="+mn-ea"/>
              <a:sym typeface="+mn-lt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281305" y="2921635"/>
            <a:ext cx="375285" cy="3898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cs typeface="+mn-ea"/>
              <a:sym typeface="+mn-lt"/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281305" y="3531235"/>
            <a:ext cx="375285" cy="3898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cs typeface="+mn-ea"/>
              <a:sym typeface="+mn-lt"/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281305" y="4140835"/>
            <a:ext cx="375285" cy="3898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cs typeface="+mn-ea"/>
              <a:sym typeface="+mn-lt"/>
            </a:endParaRPr>
          </a:p>
        </p:txBody>
      </p:sp>
      <p:sp>
        <p:nvSpPr>
          <p:cNvPr id="34" name="椭圆 33"/>
          <p:cNvSpPr/>
          <p:nvPr/>
        </p:nvSpPr>
        <p:spPr>
          <a:xfrm>
            <a:off x="281305" y="5426710"/>
            <a:ext cx="375285" cy="3898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>
              <a:cs typeface="+mn-ea"/>
              <a:sym typeface="+mn-lt"/>
            </a:endParaRPr>
          </a:p>
        </p:txBody>
      </p:sp>
      <p:sp>
        <p:nvSpPr>
          <p:cNvPr id="36" name="椭圆 35"/>
          <p:cNvSpPr/>
          <p:nvPr/>
        </p:nvSpPr>
        <p:spPr>
          <a:xfrm>
            <a:off x="281305" y="6026785"/>
            <a:ext cx="375285" cy="3898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cs typeface="+mn-ea"/>
              <a:sym typeface="+mn-lt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281305" y="4784090"/>
            <a:ext cx="375285" cy="3898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cs typeface="+mn-ea"/>
              <a:sym typeface="+mn-lt"/>
            </a:endParaRPr>
          </a:p>
        </p:txBody>
      </p:sp>
      <p:sp>
        <p:nvSpPr>
          <p:cNvPr id="41" name="椭圆 40"/>
          <p:cNvSpPr/>
          <p:nvPr/>
        </p:nvSpPr>
        <p:spPr>
          <a:xfrm>
            <a:off x="311785" y="443230"/>
            <a:ext cx="309880" cy="322580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1270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solidFill>
                <a:srgbClr val="EF0202"/>
              </a:solidFill>
              <a:cs typeface="+mn-ea"/>
              <a:sym typeface="+mn-lt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320040" y="1073150"/>
            <a:ext cx="309880" cy="322580"/>
          </a:xfrm>
          <a:prstGeom prst="ellipse">
            <a:avLst/>
          </a:prstGeom>
          <a:solidFill>
            <a:srgbClr val="E5E5E5"/>
          </a:solidFill>
          <a:ln>
            <a:noFill/>
          </a:ln>
          <a:effectLst>
            <a:outerShdw blurRad="1270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cs typeface="+mn-ea"/>
              <a:sym typeface="+mn-lt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316230" y="1684655"/>
            <a:ext cx="309880" cy="322580"/>
          </a:xfrm>
          <a:prstGeom prst="ellipse">
            <a:avLst/>
          </a:prstGeom>
          <a:solidFill>
            <a:srgbClr val="E1E1E1"/>
          </a:solidFill>
          <a:ln>
            <a:noFill/>
          </a:ln>
          <a:effectLst>
            <a:outerShdw blurRad="1270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cs typeface="+mn-ea"/>
              <a:sym typeface="+mn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318770" y="2309495"/>
            <a:ext cx="309880" cy="322580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1270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cs typeface="+mn-ea"/>
              <a:sym typeface="+mn-lt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315595" y="2955290"/>
            <a:ext cx="309880" cy="322580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1270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cs typeface="+mn-ea"/>
              <a:sym typeface="+mn-lt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315595" y="3566795"/>
            <a:ext cx="309880" cy="322580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1270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cs typeface="+mn-ea"/>
              <a:sym typeface="+mn-lt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314325" y="4178300"/>
            <a:ext cx="309880" cy="322580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1270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b="1">
              <a:cs typeface="+mn-ea"/>
              <a:sym typeface="+mn-lt"/>
            </a:endParaRPr>
          </a:p>
        </p:txBody>
      </p:sp>
      <p:sp>
        <p:nvSpPr>
          <p:cNvPr id="54" name="椭圆 53"/>
          <p:cNvSpPr/>
          <p:nvPr/>
        </p:nvSpPr>
        <p:spPr>
          <a:xfrm>
            <a:off x="313690" y="4818380"/>
            <a:ext cx="309880" cy="32258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1270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b="1">
              <a:cs typeface="+mn-ea"/>
              <a:sym typeface="+mn-lt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315595" y="5461635"/>
            <a:ext cx="309880" cy="322580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1270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cs typeface="+mn-ea"/>
              <a:sym typeface="+mn-lt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313690" y="6063615"/>
            <a:ext cx="309880" cy="322580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1270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b="1"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324168" y="1091248"/>
            <a:ext cx="290464" cy="307777"/>
          </a:xfrm>
          <a:prstGeom prst="rect">
            <a:avLst/>
          </a:prstGeom>
          <a:noFill/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zh-CN" sz="1400" b="1" dirty="0">
                <a:solidFill>
                  <a:schemeClr val="bg1"/>
                </a:solidFill>
                <a:cs typeface="+mn-ea"/>
                <a:sym typeface="+mn-lt"/>
              </a:rPr>
              <a:t>0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349568" y="1707833"/>
            <a:ext cx="290464" cy="307777"/>
          </a:xfrm>
          <a:prstGeom prst="rect">
            <a:avLst/>
          </a:prstGeom>
          <a:noFill/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zh-CN" sz="1400" b="1" dirty="0">
                <a:solidFill>
                  <a:schemeClr val="bg1"/>
                </a:solidFill>
                <a:cs typeface="+mn-ea"/>
                <a:sym typeface="+mn-lt"/>
              </a:rPr>
              <a:t>1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324168" y="2324418"/>
            <a:ext cx="290464" cy="307777"/>
          </a:xfrm>
          <a:prstGeom prst="rect">
            <a:avLst/>
          </a:prstGeom>
          <a:noFill/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zh-CN" sz="1400" b="1" dirty="0">
                <a:solidFill>
                  <a:schemeClr val="bg1"/>
                </a:solidFill>
                <a:cs typeface="+mn-ea"/>
                <a:sym typeface="+mn-lt"/>
              </a:rPr>
              <a:t>2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324168" y="3586798"/>
            <a:ext cx="290464" cy="307777"/>
          </a:xfrm>
          <a:prstGeom prst="rect">
            <a:avLst/>
          </a:prstGeom>
          <a:noFill/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zh-CN" sz="1400" b="1">
                <a:solidFill>
                  <a:schemeClr val="bg1"/>
                </a:solidFill>
                <a:cs typeface="+mn-ea"/>
                <a:sym typeface="+mn-lt"/>
              </a:rPr>
              <a:t>4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324168" y="4202748"/>
            <a:ext cx="290464" cy="307777"/>
          </a:xfrm>
          <a:prstGeom prst="rect">
            <a:avLst/>
          </a:prstGeom>
          <a:noFill/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zh-CN" sz="1400" b="1">
                <a:solidFill>
                  <a:schemeClr val="bg1"/>
                </a:solidFill>
                <a:cs typeface="+mn-ea"/>
                <a:sym typeface="+mn-lt"/>
              </a:rPr>
              <a:t>5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324168" y="4839018"/>
            <a:ext cx="290464" cy="307777"/>
          </a:xfrm>
          <a:prstGeom prst="rect">
            <a:avLst/>
          </a:prstGeom>
          <a:noFill/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zh-CN" sz="1400" b="1">
                <a:solidFill>
                  <a:schemeClr val="bg1"/>
                </a:solidFill>
                <a:cs typeface="+mn-ea"/>
                <a:sym typeface="+mn-lt"/>
              </a:rPr>
              <a:t>6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324168" y="5487353"/>
            <a:ext cx="290464" cy="307777"/>
          </a:xfrm>
          <a:prstGeom prst="rect">
            <a:avLst/>
          </a:prstGeom>
          <a:noFill/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zh-CN" sz="1400" b="1">
                <a:solidFill>
                  <a:schemeClr val="bg1"/>
                </a:solidFill>
                <a:cs typeface="+mn-ea"/>
                <a:sym typeface="+mn-lt"/>
              </a:rPr>
              <a:t>7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324168" y="2970848"/>
            <a:ext cx="290464" cy="307777"/>
          </a:xfrm>
          <a:prstGeom prst="rect">
            <a:avLst/>
          </a:prstGeom>
          <a:noFill/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zh-CN" sz="1400" b="1" dirty="0">
                <a:solidFill>
                  <a:schemeClr val="bg1"/>
                </a:solidFill>
                <a:cs typeface="+mn-ea"/>
                <a:sym typeface="+mn-lt"/>
              </a:rPr>
              <a:t>3</a:t>
            </a:r>
          </a:p>
        </p:txBody>
      </p:sp>
      <p:sp>
        <p:nvSpPr>
          <p:cNvPr id="62" name="文本框 61"/>
          <p:cNvSpPr txBox="1"/>
          <p:nvPr/>
        </p:nvSpPr>
        <p:spPr>
          <a:xfrm>
            <a:off x="2200910" y="3641725"/>
            <a:ext cx="3380740" cy="458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None/>
            </a:pPr>
            <a:r>
              <a:rPr lang="en-US" altLang="zh-CN" b="1" dirty="0">
                <a:solidFill>
                  <a:schemeClr val="accent1"/>
                </a:solidFill>
                <a:cs typeface="+mn-ea"/>
                <a:sym typeface="+mn-lt"/>
              </a:rPr>
              <a:t>The outlook for the future</a:t>
            </a:r>
          </a:p>
        </p:txBody>
      </p:sp>
      <p:sp>
        <p:nvSpPr>
          <p:cNvPr id="83" name="文本框 82"/>
          <p:cNvSpPr txBox="1"/>
          <p:nvPr/>
        </p:nvSpPr>
        <p:spPr>
          <a:xfrm>
            <a:off x="1651635" y="949325"/>
            <a:ext cx="6474460" cy="785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zh-CN" altLang="en-US" sz="4400" b="1" dirty="0">
                <a:solidFill>
                  <a:schemeClr val="accent1"/>
                </a:solidFill>
                <a:cs typeface="+mn-ea"/>
                <a:sym typeface="+mn-lt"/>
              </a:rPr>
              <a:t>20XX年学年总结</a:t>
            </a:r>
          </a:p>
        </p:txBody>
      </p:sp>
      <p:sp>
        <p:nvSpPr>
          <p:cNvPr id="84" name="椭圆 83"/>
          <p:cNvSpPr/>
          <p:nvPr/>
        </p:nvSpPr>
        <p:spPr>
          <a:xfrm>
            <a:off x="6420099" y="2671648"/>
            <a:ext cx="2220151" cy="202946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0" dist="2286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cs typeface="+mn-ea"/>
              <a:sym typeface="+mn-lt"/>
            </a:endParaRPr>
          </a:p>
        </p:txBody>
      </p:sp>
      <p:sp>
        <p:nvSpPr>
          <p:cNvPr id="85" name="椭圆 84"/>
          <p:cNvSpPr/>
          <p:nvPr/>
        </p:nvSpPr>
        <p:spPr>
          <a:xfrm>
            <a:off x="6316354" y="2326525"/>
            <a:ext cx="2399035" cy="2393315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cs typeface="+mn-ea"/>
              <a:sym typeface="+mn-lt"/>
            </a:endParaRPr>
          </a:p>
        </p:txBody>
      </p:sp>
      <p:sp>
        <p:nvSpPr>
          <p:cNvPr id="86" name="椭圆 85"/>
          <p:cNvSpPr/>
          <p:nvPr/>
        </p:nvSpPr>
        <p:spPr>
          <a:xfrm rot="16200000">
            <a:off x="6314440" y="2329815"/>
            <a:ext cx="2362835" cy="2357120"/>
          </a:xfrm>
          <a:prstGeom prst="ellipse">
            <a:avLst/>
          </a:prstGeom>
          <a:blipFill dpi="0" rotWithShape="1">
            <a:blip r:embed="rId7">
              <a:alphaModFix amt="24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88" name="文本框 87"/>
          <p:cNvSpPr txBox="1"/>
          <p:nvPr/>
        </p:nvSpPr>
        <p:spPr>
          <a:xfrm>
            <a:off x="6591935" y="4055745"/>
            <a:ext cx="18902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600">
                <a:solidFill>
                  <a:schemeClr val="accent1"/>
                </a:solidFill>
                <a:latin typeface="+mn-ea"/>
              </a:defRPr>
            </a:lvl1pPr>
          </a:lstStyle>
          <a:p>
            <a:r>
              <a:rPr lang="en-US" altLang="zh-CN" b="1" dirty="0">
                <a:latin typeface="+mn-lt"/>
                <a:cs typeface="+mn-ea"/>
                <a:sym typeface="+mn-lt"/>
              </a:rPr>
              <a:t>——</a:t>
            </a:r>
            <a:r>
              <a:rPr lang="zh-CN" altLang="en-US" b="1" dirty="0">
                <a:latin typeface="+mn-lt"/>
                <a:cs typeface="+mn-ea"/>
                <a:sym typeface="+mn-lt"/>
              </a:rPr>
              <a:t>未来展望</a:t>
            </a:r>
            <a:r>
              <a:rPr lang="en-US" altLang="zh-CN" b="1" dirty="0">
                <a:latin typeface="+mn-lt"/>
                <a:cs typeface="+mn-ea"/>
                <a:sym typeface="+mn-lt"/>
              </a:rPr>
              <a:t>——</a:t>
            </a:r>
          </a:p>
        </p:txBody>
      </p:sp>
      <p:sp>
        <p:nvSpPr>
          <p:cNvPr id="90" name="文本框 89"/>
          <p:cNvSpPr txBox="1"/>
          <p:nvPr/>
        </p:nvSpPr>
        <p:spPr>
          <a:xfrm>
            <a:off x="6815455" y="2487295"/>
            <a:ext cx="1402080" cy="1568450"/>
          </a:xfrm>
          <a:prstGeom prst="rect">
            <a:avLst/>
          </a:prstGeom>
          <a:noFill/>
          <a:effectLst>
            <a:outerShdw blurRad="228600" dist="101600" dir="2700000" algn="tl" rotWithShape="0">
              <a:prstClr val="black">
                <a:alpha val="16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zh-CN" altLang="en-US" sz="9600" b="1">
                <a:solidFill>
                  <a:schemeClr val="accent1"/>
                </a:solidFill>
                <a:cs typeface="+mn-ea"/>
                <a:sym typeface="+mn-lt"/>
              </a:rPr>
              <a:t>陆</a:t>
            </a:r>
          </a:p>
        </p:txBody>
      </p:sp>
      <p:sp>
        <p:nvSpPr>
          <p:cNvPr id="91" name="文本框 90"/>
          <p:cNvSpPr txBox="1"/>
          <p:nvPr/>
        </p:nvSpPr>
        <p:spPr>
          <a:xfrm>
            <a:off x="1722120" y="3103245"/>
            <a:ext cx="40254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3600" b="1">
                <a:solidFill>
                  <a:schemeClr val="accent1"/>
                </a:solidFill>
                <a:cs typeface="+mn-ea"/>
                <a:sym typeface="+mn-lt"/>
              </a:rPr>
              <a:t>——</a:t>
            </a:r>
            <a:r>
              <a:rPr lang="zh-CN" altLang="en-US" sz="3600" b="1" dirty="0">
                <a:solidFill>
                  <a:schemeClr val="accent1"/>
                </a:solidFill>
                <a:cs typeface="+mn-ea"/>
                <a:sym typeface="+mn-lt"/>
              </a:rPr>
              <a:t>未来展望</a:t>
            </a:r>
            <a:r>
              <a:rPr lang="en-US" altLang="zh-CN" sz="3600" b="1">
                <a:solidFill>
                  <a:schemeClr val="accent1"/>
                </a:solidFill>
                <a:cs typeface="+mn-ea"/>
                <a:sym typeface="+mn-lt"/>
              </a:rPr>
              <a:t>——</a:t>
            </a:r>
          </a:p>
        </p:txBody>
      </p:sp>
    </p:spTree>
    <p:custDataLst>
      <p:tags r:id="rId1"/>
    </p:custDataLst>
  </p:cSld>
  <p:clrMapOvr>
    <a:masterClrMapping/>
  </p:clrMapOvr>
  <p:transition spd="slow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图片 9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FilmGrain trans="60000" grainSize="1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2767" y="-931"/>
            <a:ext cx="11845555" cy="6858594"/>
          </a:xfrm>
          <a:prstGeom prst="rect">
            <a:avLst/>
          </a:prstGeom>
        </p:spPr>
      </p:pic>
      <p:sp>
        <p:nvSpPr>
          <p:cNvPr id="86" name="矩形 85"/>
          <p:cNvSpPr/>
          <p:nvPr/>
        </p:nvSpPr>
        <p:spPr>
          <a:xfrm>
            <a:off x="-1" y="-931"/>
            <a:ext cx="471805" cy="68589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74" name="组合 73"/>
          <p:cNvGrpSpPr/>
          <p:nvPr/>
        </p:nvGrpSpPr>
        <p:grpSpPr>
          <a:xfrm>
            <a:off x="-26894" y="0"/>
            <a:ext cx="498699" cy="6857999"/>
            <a:chOff x="-26894" y="1268"/>
            <a:chExt cx="498699" cy="6870702"/>
          </a:xfrm>
        </p:grpSpPr>
        <p:sp>
          <p:nvSpPr>
            <p:cNvPr id="75" name="矩形 74"/>
            <p:cNvSpPr/>
            <p:nvPr/>
          </p:nvSpPr>
          <p:spPr>
            <a:xfrm rot="16200000">
              <a:off x="-1695212" y="1671080"/>
              <a:ext cx="3836829" cy="497205"/>
            </a:xfrm>
            <a:prstGeom prst="rect">
              <a:avLst/>
            </a:prstGeom>
            <a:blipFill rotWithShape="1">
              <a:blip r:embed="rId6">
                <a:alphaModFix amt="5000"/>
              </a:blip>
              <a:srcRect/>
              <a:stretch>
                <a:fillRect t="-248532" r="-3058" b="1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1" name="矩形 80"/>
            <p:cNvSpPr/>
            <p:nvPr/>
          </p:nvSpPr>
          <p:spPr>
            <a:xfrm rot="16200000">
              <a:off x="-1295694" y="5105628"/>
              <a:ext cx="3035142" cy="497541"/>
            </a:xfrm>
            <a:prstGeom prst="rect">
              <a:avLst/>
            </a:prstGeom>
            <a:blipFill rotWithShape="1">
              <a:blip r:embed="rId6">
                <a:alphaModFix amt="5000"/>
              </a:blip>
              <a:srcRect/>
              <a:stretch>
                <a:fillRect l="-30279" t="-248063" r="-1" b="-231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9" name="椭圆 28"/>
          <p:cNvSpPr/>
          <p:nvPr/>
        </p:nvSpPr>
        <p:spPr>
          <a:xfrm>
            <a:off x="281305" y="407035"/>
            <a:ext cx="375285" cy="3898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281305" y="1035685"/>
            <a:ext cx="375285" cy="3898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8" name="椭圆 37"/>
          <p:cNvSpPr/>
          <p:nvPr/>
        </p:nvSpPr>
        <p:spPr>
          <a:xfrm>
            <a:off x="281305" y="1645285"/>
            <a:ext cx="375285" cy="3898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9" name="椭圆 38"/>
          <p:cNvSpPr/>
          <p:nvPr/>
        </p:nvSpPr>
        <p:spPr>
          <a:xfrm>
            <a:off x="281305" y="2273935"/>
            <a:ext cx="375285" cy="3898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5" name="椭圆 44"/>
          <p:cNvSpPr/>
          <p:nvPr/>
        </p:nvSpPr>
        <p:spPr>
          <a:xfrm>
            <a:off x="281305" y="2921635"/>
            <a:ext cx="375285" cy="3898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8" name="椭圆 47"/>
          <p:cNvSpPr/>
          <p:nvPr/>
        </p:nvSpPr>
        <p:spPr>
          <a:xfrm>
            <a:off x="281305" y="3531235"/>
            <a:ext cx="375285" cy="3898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2" name="椭圆 51"/>
          <p:cNvSpPr/>
          <p:nvPr/>
        </p:nvSpPr>
        <p:spPr>
          <a:xfrm>
            <a:off x="281305" y="4140835"/>
            <a:ext cx="375285" cy="3898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3" name="椭圆 52"/>
          <p:cNvSpPr/>
          <p:nvPr/>
        </p:nvSpPr>
        <p:spPr>
          <a:xfrm>
            <a:off x="281305" y="5426710"/>
            <a:ext cx="375285" cy="3898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cs typeface="+mn-ea"/>
              <a:sym typeface="+mn-lt"/>
            </a:endParaRPr>
          </a:p>
        </p:txBody>
      </p:sp>
      <p:sp>
        <p:nvSpPr>
          <p:cNvPr id="57" name="椭圆 56"/>
          <p:cNvSpPr/>
          <p:nvPr/>
        </p:nvSpPr>
        <p:spPr>
          <a:xfrm>
            <a:off x="281305" y="6026785"/>
            <a:ext cx="375285" cy="3898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1" name="椭圆 60"/>
          <p:cNvSpPr/>
          <p:nvPr/>
        </p:nvSpPr>
        <p:spPr>
          <a:xfrm>
            <a:off x="281305" y="4784090"/>
            <a:ext cx="375285" cy="3898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2" name="椭圆 61"/>
          <p:cNvSpPr/>
          <p:nvPr/>
        </p:nvSpPr>
        <p:spPr>
          <a:xfrm>
            <a:off x="311785" y="443230"/>
            <a:ext cx="309880" cy="322580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1270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EF0202"/>
              </a:solidFill>
              <a:cs typeface="+mn-ea"/>
              <a:sym typeface="+mn-lt"/>
            </a:endParaRPr>
          </a:p>
        </p:txBody>
      </p:sp>
      <p:sp>
        <p:nvSpPr>
          <p:cNvPr id="63" name="椭圆 62"/>
          <p:cNvSpPr/>
          <p:nvPr/>
        </p:nvSpPr>
        <p:spPr>
          <a:xfrm>
            <a:off x="320040" y="1073150"/>
            <a:ext cx="309880" cy="322580"/>
          </a:xfrm>
          <a:prstGeom prst="ellipse">
            <a:avLst/>
          </a:prstGeom>
          <a:solidFill>
            <a:srgbClr val="E5E5E5"/>
          </a:solidFill>
          <a:ln>
            <a:noFill/>
          </a:ln>
          <a:effectLst>
            <a:outerShdw blurRad="1270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4" name="椭圆 63"/>
          <p:cNvSpPr/>
          <p:nvPr/>
        </p:nvSpPr>
        <p:spPr>
          <a:xfrm>
            <a:off x="316230" y="1684655"/>
            <a:ext cx="309880" cy="322580"/>
          </a:xfrm>
          <a:prstGeom prst="ellipse">
            <a:avLst/>
          </a:prstGeom>
          <a:solidFill>
            <a:srgbClr val="E2E2E2"/>
          </a:solidFill>
          <a:ln>
            <a:noFill/>
          </a:ln>
          <a:effectLst>
            <a:outerShdw blurRad="1270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6" name="椭圆 75"/>
          <p:cNvSpPr/>
          <p:nvPr/>
        </p:nvSpPr>
        <p:spPr>
          <a:xfrm>
            <a:off x="318770" y="2309495"/>
            <a:ext cx="309880" cy="322580"/>
          </a:xfrm>
          <a:prstGeom prst="ellipse">
            <a:avLst/>
          </a:prstGeom>
          <a:solidFill>
            <a:srgbClr val="E0E0E0"/>
          </a:solidFill>
          <a:ln>
            <a:noFill/>
          </a:ln>
          <a:effectLst>
            <a:outerShdw blurRad="1270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7" name="椭圆 76"/>
          <p:cNvSpPr/>
          <p:nvPr/>
        </p:nvSpPr>
        <p:spPr>
          <a:xfrm>
            <a:off x="315595" y="2955290"/>
            <a:ext cx="309880" cy="322580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1270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8" name="椭圆 77"/>
          <p:cNvSpPr/>
          <p:nvPr/>
        </p:nvSpPr>
        <p:spPr>
          <a:xfrm>
            <a:off x="315595" y="3566795"/>
            <a:ext cx="309880" cy="322580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1270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9" name="椭圆 78"/>
          <p:cNvSpPr/>
          <p:nvPr/>
        </p:nvSpPr>
        <p:spPr>
          <a:xfrm>
            <a:off x="314325" y="4178300"/>
            <a:ext cx="309880" cy="322580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1270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>
              <a:cs typeface="+mn-ea"/>
              <a:sym typeface="+mn-lt"/>
            </a:endParaRPr>
          </a:p>
        </p:txBody>
      </p:sp>
      <p:sp>
        <p:nvSpPr>
          <p:cNvPr id="82" name="椭圆 81"/>
          <p:cNvSpPr/>
          <p:nvPr/>
        </p:nvSpPr>
        <p:spPr>
          <a:xfrm>
            <a:off x="313690" y="4818380"/>
            <a:ext cx="309880" cy="32258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1270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>
              <a:cs typeface="+mn-ea"/>
              <a:sym typeface="+mn-lt"/>
            </a:endParaRPr>
          </a:p>
        </p:txBody>
      </p:sp>
      <p:sp>
        <p:nvSpPr>
          <p:cNvPr id="83" name="椭圆 82"/>
          <p:cNvSpPr/>
          <p:nvPr/>
        </p:nvSpPr>
        <p:spPr>
          <a:xfrm>
            <a:off x="315595" y="5461635"/>
            <a:ext cx="309880" cy="322580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1270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4" name="椭圆 83"/>
          <p:cNvSpPr/>
          <p:nvPr/>
        </p:nvSpPr>
        <p:spPr>
          <a:xfrm>
            <a:off x="313690" y="6063615"/>
            <a:ext cx="309880" cy="322580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1270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>
              <a:cs typeface="+mn-ea"/>
              <a:sym typeface="+mn-lt"/>
            </a:endParaRPr>
          </a:p>
        </p:txBody>
      </p:sp>
      <p:sp>
        <p:nvSpPr>
          <p:cNvPr id="85" name="文本框 84"/>
          <p:cNvSpPr txBox="1"/>
          <p:nvPr/>
        </p:nvSpPr>
        <p:spPr>
          <a:xfrm>
            <a:off x="324168" y="1091248"/>
            <a:ext cx="290464" cy="307777"/>
          </a:xfrm>
          <a:prstGeom prst="rect">
            <a:avLst/>
          </a:prstGeom>
          <a:noFill/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0</a:t>
            </a:r>
          </a:p>
        </p:txBody>
      </p:sp>
      <p:sp>
        <p:nvSpPr>
          <p:cNvPr id="88" name="文本框 87"/>
          <p:cNvSpPr txBox="1"/>
          <p:nvPr/>
        </p:nvSpPr>
        <p:spPr>
          <a:xfrm>
            <a:off x="349568" y="1707833"/>
            <a:ext cx="290464" cy="307777"/>
          </a:xfrm>
          <a:prstGeom prst="rect">
            <a:avLst/>
          </a:prstGeom>
          <a:noFill/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1</a:t>
            </a:r>
          </a:p>
        </p:txBody>
      </p:sp>
      <p:sp>
        <p:nvSpPr>
          <p:cNvPr id="89" name="文本框 88"/>
          <p:cNvSpPr txBox="1"/>
          <p:nvPr/>
        </p:nvSpPr>
        <p:spPr>
          <a:xfrm>
            <a:off x="324168" y="2324418"/>
            <a:ext cx="290464" cy="307777"/>
          </a:xfrm>
          <a:prstGeom prst="rect">
            <a:avLst/>
          </a:prstGeom>
          <a:noFill/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2</a:t>
            </a:r>
          </a:p>
        </p:txBody>
      </p:sp>
      <p:sp>
        <p:nvSpPr>
          <p:cNvPr id="90" name="文本框 89"/>
          <p:cNvSpPr txBox="1"/>
          <p:nvPr/>
        </p:nvSpPr>
        <p:spPr>
          <a:xfrm>
            <a:off x="324168" y="3586798"/>
            <a:ext cx="290464" cy="307777"/>
          </a:xfrm>
          <a:prstGeom prst="rect">
            <a:avLst/>
          </a:prstGeom>
          <a:noFill/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zh-CN" sz="1400">
                <a:solidFill>
                  <a:schemeClr val="bg1"/>
                </a:solidFill>
                <a:cs typeface="+mn-ea"/>
                <a:sym typeface="+mn-lt"/>
              </a:rPr>
              <a:t>4</a:t>
            </a:r>
          </a:p>
        </p:txBody>
      </p:sp>
      <p:sp>
        <p:nvSpPr>
          <p:cNvPr id="91" name="文本框 90"/>
          <p:cNvSpPr txBox="1"/>
          <p:nvPr/>
        </p:nvSpPr>
        <p:spPr>
          <a:xfrm>
            <a:off x="324168" y="4202748"/>
            <a:ext cx="290464" cy="307777"/>
          </a:xfrm>
          <a:prstGeom prst="rect">
            <a:avLst/>
          </a:prstGeom>
          <a:noFill/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zh-CN" sz="1400">
                <a:solidFill>
                  <a:schemeClr val="bg1"/>
                </a:solidFill>
                <a:cs typeface="+mn-ea"/>
                <a:sym typeface="+mn-lt"/>
              </a:rPr>
              <a:t>5</a:t>
            </a:r>
          </a:p>
        </p:txBody>
      </p:sp>
      <p:sp>
        <p:nvSpPr>
          <p:cNvPr id="92" name="文本框 91"/>
          <p:cNvSpPr txBox="1"/>
          <p:nvPr/>
        </p:nvSpPr>
        <p:spPr>
          <a:xfrm>
            <a:off x="324168" y="4839018"/>
            <a:ext cx="290464" cy="307777"/>
          </a:xfrm>
          <a:prstGeom prst="rect">
            <a:avLst/>
          </a:prstGeom>
          <a:noFill/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zh-CN" sz="1400">
                <a:solidFill>
                  <a:schemeClr val="bg1"/>
                </a:solidFill>
                <a:cs typeface="+mn-ea"/>
                <a:sym typeface="+mn-lt"/>
              </a:rPr>
              <a:t>6</a:t>
            </a:r>
          </a:p>
        </p:txBody>
      </p:sp>
      <p:sp>
        <p:nvSpPr>
          <p:cNvPr id="93" name="文本框 92"/>
          <p:cNvSpPr txBox="1"/>
          <p:nvPr/>
        </p:nvSpPr>
        <p:spPr>
          <a:xfrm>
            <a:off x="324168" y="5487353"/>
            <a:ext cx="290464" cy="307777"/>
          </a:xfrm>
          <a:prstGeom prst="rect">
            <a:avLst/>
          </a:prstGeom>
          <a:noFill/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zh-CN" sz="1400">
                <a:solidFill>
                  <a:schemeClr val="bg1"/>
                </a:solidFill>
                <a:cs typeface="+mn-ea"/>
                <a:sym typeface="+mn-lt"/>
              </a:rPr>
              <a:t>7</a:t>
            </a:r>
          </a:p>
        </p:txBody>
      </p:sp>
      <p:sp>
        <p:nvSpPr>
          <p:cNvPr id="94" name="文本框 93"/>
          <p:cNvSpPr txBox="1"/>
          <p:nvPr/>
        </p:nvSpPr>
        <p:spPr>
          <a:xfrm>
            <a:off x="324168" y="2970848"/>
            <a:ext cx="290464" cy="307777"/>
          </a:xfrm>
          <a:prstGeom prst="rect">
            <a:avLst/>
          </a:prstGeom>
          <a:noFill/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3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497965" y="1477327"/>
            <a:ext cx="3027680" cy="381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en-US" altLang="zh-CN" sz="16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放眼过去，立足现在，展望未来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1380490" y="1562100"/>
            <a:ext cx="0" cy="474345"/>
          </a:xfrm>
          <a:prstGeom prst="line">
            <a:avLst/>
          </a:prstGeom>
          <a:ln w="19050">
            <a:solidFill>
              <a:srgbClr val="0110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椭圆 4"/>
          <p:cNvSpPr/>
          <p:nvPr/>
        </p:nvSpPr>
        <p:spPr>
          <a:xfrm rot="20760000">
            <a:off x="1571625" y="1365885"/>
            <a:ext cx="4434840" cy="4364355"/>
          </a:xfrm>
          <a:prstGeom prst="ellipse">
            <a:avLst/>
          </a:prstGeom>
          <a:noFill/>
          <a:ln w="12700" cmpd="sng">
            <a:gradFill>
              <a:gsLst>
                <a:gs pos="0">
                  <a:schemeClr val="bg1">
                    <a:alpha val="100000"/>
                  </a:schemeClr>
                </a:gs>
                <a:gs pos="100000">
                  <a:schemeClr val="tx1">
                    <a:alpha val="10000"/>
                  </a:schemeClr>
                </a:gs>
              </a:gsLst>
              <a:lin ang="5400000" scaled="1"/>
            </a:gra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2912110" y="2735580"/>
            <a:ext cx="1723390" cy="162369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270000" dist="2286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椭圆 13"/>
          <p:cNvSpPr/>
          <p:nvPr/>
        </p:nvSpPr>
        <p:spPr>
          <a:xfrm rot="16200000">
            <a:off x="2836545" y="2588260"/>
            <a:ext cx="1859280" cy="1829435"/>
          </a:xfrm>
          <a:prstGeom prst="ellipse">
            <a:avLst/>
          </a:prstGeom>
          <a:blipFill dpi="0" rotWithShape="1">
            <a:blip r:embed="rId6">
              <a:alphaModFix amt="20000"/>
            </a:blip>
            <a:srcRect/>
            <a:stretch>
              <a:fillRect/>
            </a:stretch>
          </a:blipFill>
          <a:ln w="6350">
            <a:solidFill>
              <a:schemeClr val="bg2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2890520" y="2621280"/>
            <a:ext cx="1758950" cy="176276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3001010" y="2745740"/>
            <a:ext cx="1560195" cy="1534160"/>
          </a:xfrm>
          <a:prstGeom prst="ellipse">
            <a:avLst/>
          </a:prstGeom>
          <a:noFill/>
          <a:ln w="25400" cap="rnd" cmpd="sng">
            <a:solidFill>
              <a:schemeClr val="bg1"/>
            </a:solidFill>
            <a:prstDash val="sysDot"/>
            <a:round/>
          </a:ln>
          <a:effectLst>
            <a:outerShdw blurRad="228600" dist="38100" dir="2700000" algn="tl" rotWithShape="0">
              <a:prstClr val="black">
                <a:alpha val="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3" name="椭圆 22"/>
          <p:cNvSpPr/>
          <p:nvPr>
            <p:custDataLst>
              <p:tags r:id="rId2"/>
            </p:custDataLst>
          </p:nvPr>
        </p:nvSpPr>
        <p:spPr>
          <a:xfrm rot="16200000">
            <a:off x="2885169" y="2625425"/>
            <a:ext cx="1762734" cy="1754724"/>
          </a:xfrm>
          <a:prstGeom prst="ellipse">
            <a:avLst/>
          </a:prstGeom>
          <a:blipFill dpi="0" rotWithShape="1">
            <a:blip r:embed="rId6">
              <a:alphaModFix amt="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3239770" y="2899410"/>
            <a:ext cx="1617980" cy="8254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None/>
            </a:pPr>
            <a:r>
              <a:rPr lang="zh-CN" altLang="en-US" sz="3600" dirty="0">
                <a:solidFill>
                  <a:schemeClr val="bg1"/>
                </a:solidFill>
                <a:cs typeface="+mn-ea"/>
                <a:sym typeface="+mn-lt"/>
              </a:rPr>
              <a:t>展望</a:t>
            </a:r>
          </a:p>
        </p:txBody>
      </p:sp>
      <p:sp>
        <p:nvSpPr>
          <p:cNvPr id="25" name="椭圆 24"/>
          <p:cNvSpPr/>
          <p:nvPr/>
        </p:nvSpPr>
        <p:spPr>
          <a:xfrm rot="1800000">
            <a:off x="2703830" y="2375535"/>
            <a:ext cx="2116455" cy="2179320"/>
          </a:xfrm>
          <a:prstGeom prst="ellipse">
            <a:avLst/>
          </a:prstGeom>
          <a:noFill/>
          <a:ln w="12700" cmpd="sng">
            <a:gradFill>
              <a:gsLst>
                <a:gs pos="0">
                  <a:schemeClr val="bg1"/>
                </a:gs>
                <a:gs pos="64000">
                  <a:schemeClr val="tx2">
                    <a:alpha val="0"/>
                  </a:schemeClr>
                </a:gs>
                <a:gs pos="100000">
                  <a:schemeClr val="tx1">
                    <a:alpha val="30000"/>
                  </a:schemeClr>
                </a:gs>
              </a:gsLst>
              <a:lin ang="5400000" scaled="1"/>
            </a:gra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椭圆 27"/>
          <p:cNvSpPr/>
          <p:nvPr/>
        </p:nvSpPr>
        <p:spPr>
          <a:xfrm rot="19500000">
            <a:off x="2477135" y="2162810"/>
            <a:ext cx="2623185" cy="2572385"/>
          </a:xfrm>
          <a:prstGeom prst="ellipse">
            <a:avLst/>
          </a:prstGeom>
          <a:noFill/>
          <a:ln w="12700" cmpd="sng">
            <a:gradFill>
              <a:gsLst>
                <a:gs pos="0">
                  <a:schemeClr val="bg1"/>
                </a:gs>
                <a:gs pos="64000">
                  <a:schemeClr val="tx2">
                    <a:alpha val="28000"/>
                  </a:schemeClr>
                </a:gs>
                <a:gs pos="83000">
                  <a:schemeClr val="accent1">
                    <a:alpha val="34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5400000" scaled="1"/>
            </a:gra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3" name="椭圆 42"/>
          <p:cNvSpPr/>
          <p:nvPr/>
        </p:nvSpPr>
        <p:spPr>
          <a:xfrm rot="720000">
            <a:off x="2272665" y="1908175"/>
            <a:ext cx="3028950" cy="3054350"/>
          </a:xfrm>
          <a:prstGeom prst="ellipse">
            <a:avLst/>
          </a:prstGeom>
          <a:noFill/>
          <a:ln w="12700" cmpd="sng">
            <a:gradFill>
              <a:gsLst>
                <a:gs pos="0">
                  <a:schemeClr val="bg1"/>
                </a:gs>
                <a:gs pos="64000">
                  <a:schemeClr val="tx2">
                    <a:alpha val="28000"/>
                  </a:schemeClr>
                </a:gs>
                <a:gs pos="83000">
                  <a:schemeClr val="accent1">
                    <a:alpha val="34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5400000" scaled="1"/>
            </a:gra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6" name="椭圆 45"/>
          <p:cNvSpPr/>
          <p:nvPr/>
        </p:nvSpPr>
        <p:spPr>
          <a:xfrm rot="18780000">
            <a:off x="2014220" y="1767840"/>
            <a:ext cx="3537585" cy="3465195"/>
          </a:xfrm>
          <a:prstGeom prst="ellipse">
            <a:avLst/>
          </a:prstGeom>
          <a:noFill/>
          <a:ln w="12700" cmpd="sng">
            <a:gradFill>
              <a:gsLst>
                <a:gs pos="0">
                  <a:schemeClr val="bg1"/>
                </a:gs>
                <a:gs pos="64000">
                  <a:schemeClr val="tx2">
                    <a:alpha val="28000"/>
                  </a:schemeClr>
                </a:gs>
                <a:gs pos="83000">
                  <a:schemeClr val="accent1">
                    <a:alpha val="34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5400000" scaled="1"/>
            </a:gra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1" name="弧形 50"/>
          <p:cNvSpPr/>
          <p:nvPr/>
        </p:nvSpPr>
        <p:spPr>
          <a:xfrm rot="14820000">
            <a:off x="2729865" y="2379345"/>
            <a:ext cx="2061210" cy="2139315"/>
          </a:xfrm>
          <a:prstGeom prst="arc">
            <a:avLst/>
          </a:prstGeom>
          <a:ln w="63500" cap="rnd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6878320" y="3022600"/>
            <a:ext cx="4453255" cy="1082675"/>
          </a:xfrm>
          <a:prstGeom prst="rect">
            <a:avLst/>
          </a:prstGeom>
          <a:solidFill>
            <a:schemeClr val="bg1"/>
          </a:solidFill>
          <a:ln w="127000">
            <a:solidFill>
              <a:schemeClr val="bg1"/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6" name="任意多边形 55"/>
          <p:cNvSpPr/>
          <p:nvPr/>
        </p:nvSpPr>
        <p:spPr>
          <a:xfrm rot="16200000">
            <a:off x="8552180" y="1294130"/>
            <a:ext cx="1122680" cy="4522470"/>
          </a:xfrm>
          <a:custGeom>
            <a:avLst/>
            <a:gdLst>
              <a:gd name="connsiteX0" fmla="*/ 10 w 2130"/>
              <a:gd name="connsiteY0" fmla="*/ 364 h 3253"/>
              <a:gd name="connsiteX1" fmla="*/ 106 w 2130"/>
              <a:gd name="connsiteY1" fmla="*/ 0 h 3253"/>
              <a:gd name="connsiteX2" fmla="*/ 2014 w 2130"/>
              <a:gd name="connsiteY2" fmla="*/ 0 h 3253"/>
              <a:gd name="connsiteX3" fmla="*/ 2126 w 2130"/>
              <a:gd name="connsiteY3" fmla="*/ 334 h 3253"/>
              <a:gd name="connsiteX4" fmla="*/ 2131 w 2130"/>
              <a:gd name="connsiteY4" fmla="*/ 2969 h 3253"/>
              <a:gd name="connsiteX5" fmla="*/ 2005 w 2130"/>
              <a:gd name="connsiteY5" fmla="*/ 3253 h 3253"/>
              <a:gd name="connsiteX6" fmla="*/ 99 w 2130"/>
              <a:gd name="connsiteY6" fmla="*/ 3253 h 3253"/>
              <a:gd name="connsiteX7" fmla="*/ 4 w 2130"/>
              <a:gd name="connsiteY7" fmla="*/ 2896 h 3253"/>
              <a:gd name="connsiteX8" fmla="*/ 10 w 2130"/>
              <a:gd name="connsiteY8" fmla="*/ 364 h 3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31" h="3253">
                <a:moveTo>
                  <a:pt x="10" y="364"/>
                </a:moveTo>
                <a:cubicBezTo>
                  <a:pt x="10" y="65"/>
                  <a:pt x="-21" y="0"/>
                  <a:pt x="106" y="0"/>
                </a:cubicBezTo>
                <a:lnTo>
                  <a:pt x="2014" y="0"/>
                </a:lnTo>
                <a:cubicBezTo>
                  <a:pt x="2141" y="0"/>
                  <a:pt x="2126" y="34"/>
                  <a:pt x="2126" y="334"/>
                </a:cubicBezTo>
                <a:lnTo>
                  <a:pt x="2131" y="2969"/>
                </a:lnTo>
                <a:cubicBezTo>
                  <a:pt x="2131" y="3269"/>
                  <a:pt x="2132" y="3253"/>
                  <a:pt x="2005" y="3253"/>
                </a:cubicBezTo>
                <a:lnTo>
                  <a:pt x="99" y="3253"/>
                </a:lnTo>
                <a:cubicBezTo>
                  <a:pt x="-28" y="3253"/>
                  <a:pt x="4" y="3196"/>
                  <a:pt x="4" y="2896"/>
                </a:cubicBezTo>
                <a:lnTo>
                  <a:pt x="10" y="364"/>
                </a:lnTo>
                <a:close/>
              </a:path>
            </a:pathLst>
          </a:custGeom>
          <a:pattFill prst="dkDnDiag">
            <a:fgClr>
              <a:schemeClr val="bg1"/>
            </a:fgClr>
            <a:bgClr>
              <a:schemeClr val="bg1">
                <a:lumMod val="85000"/>
              </a:schemeClr>
            </a:bgClr>
          </a:pattFill>
          <a:ln>
            <a:noFill/>
          </a:ln>
          <a:effectLst>
            <a:innerShdw blurRad="25400">
              <a:prstClr val="black">
                <a:alpha val="8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7975600" y="3542030"/>
            <a:ext cx="2355215" cy="344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200" dirty="0">
                <a:solidFill>
                  <a:srgbClr val="081C15"/>
                </a:solidFill>
                <a:cs typeface="+mn-ea"/>
                <a:sym typeface="+mn-lt"/>
              </a:rPr>
              <a:t>补充内容或英文装饰</a:t>
            </a:r>
          </a:p>
        </p:txBody>
      </p:sp>
      <p:sp>
        <p:nvSpPr>
          <p:cNvPr id="60" name="矩形 59"/>
          <p:cNvSpPr/>
          <p:nvPr/>
        </p:nvSpPr>
        <p:spPr>
          <a:xfrm>
            <a:off x="5808980" y="4544060"/>
            <a:ext cx="4766945" cy="1082675"/>
          </a:xfrm>
          <a:prstGeom prst="rect">
            <a:avLst/>
          </a:prstGeom>
          <a:solidFill>
            <a:schemeClr val="bg1"/>
          </a:solidFill>
          <a:ln w="127000">
            <a:solidFill>
              <a:schemeClr val="bg1"/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5" name="任意多边形 64"/>
          <p:cNvSpPr/>
          <p:nvPr/>
        </p:nvSpPr>
        <p:spPr>
          <a:xfrm rot="16200000">
            <a:off x="7626350" y="2656840"/>
            <a:ext cx="1122680" cy="4840605"/>
          </a:xfrm>
          <a:custGeom>
            <a:avLst/>
            <a:gdLst>
              <a:gd name="connsiteX0" fmla="*/ 10 w 2129"/>
              <a:gd name="connsiteY0" fmla="*/ 364 h 3253"/>
              <a:gd name="connsiteX1" fmla="*/ 106 w 2129"/>
              <a:gd name="connsiteY1" fmla="*/ 0 h 3253"/>
              <a:gd name="connsiteX2" fmla="*/ 2014 w 2129"/>
              <a:gd name="connsiteY2" fmla="*/ 0 h 3253"/>
              <a:gd name="connsiteX3" fmla="*/ 2126 w 2129"/>
              <a:gd name="connsiteY3" fmla="*/ 334 h 3253"/>
              <a:gd name="connsiteX4" fmla="*/ 2130 w 2129"/>
              <a:gd name="connsiteY4" fmla="*/ 2958 h 3253"/>
              <a:gd name="connsiteX5" fmla="*/ 2005 w 2129"/>
              <a:gd name="connsiteY5" fmla="*/ 3253 h 3253"/>
              <a:gd name="connsiteX6" fmla="*/ 99 w 2129"/>
              <a:gd name="connsiteY6" fmla="*/ 3253 h 3253"/>
              <a:gd name="connsiteX7" fmla="*/ 4 w 2129"/>
              <a:gd name="connsiteY7" fmla="*/ 2896 h 3253"/>
              <a:gd name="connsiteX8" fmla="*/ 10 w 2129"/>
              <a:gd name="connsiteY8" fmla="*/ 364 h 3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30" h="3253">
                <a:moveTo>
                  <a:pt x="10" y="364"/>
                </a:moveTo>
                <a:cubicBezTo>
                  <a:pt x="10" y="65"/>
                  <a:pt x="-21" y="0"/>
                  <a:pt x="106" y="0"/>
                </a:cubicBezTo>
                <a:lnTo>
                  <a:pt x="2014" y="0"/>
                </a:lnTo>
                <a:cubicBezTo>
                  <a:pt x="2141" y="0"/>
                  <a:pt x="2126" y="34"/>
                  <a:pt x="2126" y="334"/>
                </a:cubicBezTo>
                <a:lnTo>
                  <a:pt x="2130" y="2958"/>
                </a:lnTo>
                <a:cubicBezTo>
                  <a:pt x="2130" y="3258"/>
                  <a:pt x="2132" y="3253"/>
                  <a:pt x="2005" y="3253"/>
                </a:cubicBezTo>
                <a:lnTo>
                  <a:pt x="99" y="3253"/>
                </a:lnTo>
                <a:cubicBezTo>
                  <a:pt x="-28" y="3253"/>
                  <a:pt x="4" y="3196"/>
                  <a:pt x="4" y="2896"/>
                </a:cubicBezTo>
                <a:lnTo>
                  <a:pt x="10" y="364"/>
                </a:lnTo>
                <a:close/>
              </a:path>
            </a:pathLst>
          </a:custGeom>
          <a:pattFill prst="dkDnDiag">
            <a:fgClr>
              <a:schemeClr val="bg1"/>
            </a:fgClr>
            <a:bgClr>
              <a:schemeClr val="bg1">
                <a:lumMod val="85000"/>
              </a:schemeClr>
            </a:bgClr>
          </a:pattFill>
          <a:ln>
            <a:noFill/>
          </a:ln>
          <a:effectLst>
            <a:innerShdw blurRad="25400">
              <a:prstClr val="black">
                <a:alpha val="8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5915660" y="1460500"/>
            <a:ext cx="4641850" cy="1052830"/>
          </a:xfrm>
          <a:prstGeom prst="rect">
            <a:avLst/>
          </a:prstGeom>
          <a:solidFill>
            <a:schemeClr val="bg1"/>
          </a:solidFill>
          <a:ln w="127000">
            <a:solidFill>
              <a:schemeClr val="bg1"/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1" name="矩形 70"/>
          <p:cNvSpPr/>
          <p:nvPr/>
        </p:nvSpPr>
        <p:spPr>
          <a:xfrm>
            <a:off x="5950585" y="1467485"/>
            <a:ext cx="4608830" cy="1033145"/>
          </a:xfrm>
          <a:prstGeom prst="rect">
            <a:avLst/>
          </a:prstGeom>
          <a:solidFill>
            <a:schemeClr val="accent1"/>
          </a:solidFill>
          <a:ln w="127000">
            <a:solidFill>
              <a:srgbClr val="081C15"/>
            </a:solidFill>
            <a:round/>
          </a:ln>
          <a:effectLst>
            <a:outerShdw blurRad="635000" dist="4064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2" name="任意多边形 71"/>
          <p:cNvSpPr/>
          <p:nvPr/>
        </p:nvSpPr>
        <p:spPr>
          <a:xfrm rot="16200000">
            <a:off x="7702550" y="-419735"/>
            <a:ext cx="1177925" cy="4808855"/>
          </a:xfrm>
          <a:custGeom>
            <a:avLst/>
            <a:gdLst>
              <a:gd name="connsiteX0" fmla="*/ 23 w 4857"/>
              <a:gd name="connsiteY0" fmla="*/ 353 h 3164"/>
              <a:gd name="connsiteX1" fmla="*/ 241 w 4857"/>
              <a:gd name="connsiteY1" fmla="*/ 0 h 3164"/>
              <a:gd name="connsiteX2" fmla="*/ 4601 w 4857"/>
              <a:gd name="connsiteY2" fmla="*/ 0 h 3164"/>
              <a:gd name="connsiteX3" fmla="*/ 4856 w 4857"/>
              <a:gd name="connsiteY3" fmla="*/ 323 h 3164"/>
              <a:gd name="connsiteX4" fmla="*/ 4841 w 4857"/>
              <a:gd name="connsiteY4" fmla="*/ 2955 h 3164"/>
              <a:gd name="connsiteX5" fmla="*/ 4579 w 4857"/>
              <a:gd name="connsiteY5" fmla="*/ 3150 h 3164"/>
              <a:gd name="connsiteX6" fmla="*/ 225 w 4857"/>
              <a:gd name="connsiteY6" fmla="*/ 3150 h 3164"/>
              <a:gd name="connsiteX7" fmla="*/ 8 w 4857"/>
              <a:gd name="connsiteY7" fmla="*/ 2805 h 3164"/>
              <a:gd name="connsiteX8" fmla="*/ 23 w 4857"/>
              <a:gd name="connsiteY8" fmla="*/ 353 h 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58" h="3165">
                <a:moveTo>
                  <a:pt x="23" y="353"/>
                </a:moveTo>
                <a:cubicBezTo>
                  <a:pt x="23" y="63"/>
                  <a:pt x="-49" y="0"/>
                  <a:pt x="241" y="0"/>
                </a:cubicBezTo>
                <a:lnTo>
                  <a:pt x="4601" y="0"/>
                </a:lnTo>
                <a:cubicBezTo>
                  <a:pt x="4891" y="0"/>
                  <a:pt x="4856" y="33"/>
                  <a:pt x="4856" y="323"/>
                </a:cubicBezTo>
                <a:lnTo>
                  <a:pt x="4841" y="2955"/>
                </a:lnTo>
                <a:cubicBezTo>
                  <a:pt x="4841" y="3245"/>
                  <a:pt x="4869" y="3150"/>
                  <a:pt x="4579" y="3150"/>
                </a:cubicBezTo>
                <a:lnTo>
                  <a:pt x="225" y="3150"/>
                </a:lnTo>
                <a:cubicBezTo>
                  <a:pt x="-65" y="3150"/>
                  <a:pt x="8" y="3095"/>
                  <a:pt x="8" y="2805"/>
                </a:cubicBezTo>
                <a:lnTo>
                  <a:pt x="23" y="353"/>
                </a:lnTo>
                <a:close/>
              </a:path>
            </a:pathLst>
          </a:custGeom>
          <a:blipFill dpi="0" rotWithShape="0">
            <a:blip r:embed="rId7">
              <a:alphaModFix amt="9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7" name="文本框 86"/>
          <p:cNvSpPr txBox="1"/>
          <p:nvPr/>
        </p:nvSpPr>
        <p:spPr>
          <a:xfrm>
            <a:off x="7975600" y="3123565"/>
            <a:ext cx="3545205" cy="513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None/>
            </a:pPr>
            <a:r>
              <a:rPr lang="en-US" altLang="zh-CN" sz="2000" dirty="0">
                <a:cs typeface="+mn-ea"/>
                <a:sym typeface="+mn-lt"/>
              </a:rPr>
              <a:t>2.</a:t>
            </a:r>
            <a:r>
              <a:rPr lang="zh-CN" altLang="en-US" sz="2000" dirty="0">
                <a:cs typeface="+mn-ea"/>
                <a:sym typeface="+mn-lt"/>
              </a:rPr>
              <a:t>请输入内容</a:t>
            </a:r>
            <a:endParaRPr lang="en-US" altLang="zh-CN" sz="2000" dirty="0">
              <a:cs typeface="+mn-ea"/>
              <a:sym typeface="+mn-lt"/>
            </a:endParaRPr>
          </a:p>
        </p:txBody>
      </p:sp>
      <p:sp>
        <p:nvSpPr>
          <p:cNvPr id="96" name="文本框 95"/>
          <p:cNvSpPr txBox="1"/>
          <p:nvPr/>
        </p:nvSpPr>
        <p:spPr>
          <a:xfrm>
            <a:off x="6941820" y="5067300"/>
            <a:ext cx="3064510" cy="344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zh-CN" altLang="en-US" sz="1200" dirty="0">
                <a:solidFill>
                  <a:srgbClr val="081C15"/>
                </a:solidFill>
                <a:cs typeface="+mn-ea"/>
                <a:sym typeface="+mn-lt"/>
              </a:rPr>
              <a:t>补充内容或英文装饰</a:t>
            </a:r>
          </a:p>
        </p:txBody>
      </p:sp>
      <p:sp>
        <p:nvSpPr>
          <p:cNvPr id="101" name="文本框 100"/>
          <p:cNvSpPr txBox="1"/>
          <p:nvPr/>
        </p:nvSpPr>
        <p:spPr>
          <a:xfrm>
            <a:off x="6960235" y="1586230"/>
            <a:ext cx="3754755" cy="51302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None/>
            </a:pPr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1.</a:t>
            </a:r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请输入内容</a:t>
            </a:r>
            <a:endParaRPr lang="en-US" altLang="zh-CN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2" name="文本框 101"/>
          <p:cNvSpPr txBox="1"/>
          <p:nvPr/>
        </p:nvSpPr>
        <p:spPr>
          <a:xfrm>
            <a:off x="6939280" y="2003425"/>
            <a:ext cx="3084830" cy="344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补充内容或英文装饰</a:t>
            </a:r>
          </a:p>
        </p:txBody>
      </p:sp>
      <p:sp>
        <p:nvSpPr>
          <p:cNvPr id="58" name="文本框 57"/>
          <p:cNvSpPr txBox="1"/>
          <p:nvPr/>
        </p:nvSpPr>
        <p:spPr>
          <a:xfrm>
            <a:off x="6941820" y="4649470"/>
            <a:ext cx="3773170" cy="513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None/>
            </a:pPr>
            <a:r>
              <a:rPr lang="en-US" altLang="zh-CN" sz="2000" dirty="0">
                <a:cs typeface="+mn-ea"/>
                <a:sym typeface="+mn-lt"/>
              </a:rPr>
              <a:t>3.</a:t>
            </a:r>
            <a:r>
              <a:rPr lang="zh-CN" altLang="en-US" sz="2000" dirty="0">
                <a:cs typeface="+mn-ea"/>
                <a:sym typeface="+mn-lt"/>
              </a:rPr>
              <a:t>请输入内容</a:t>
            </a:r>
            <a:endParaRPr lang="en-US" altLang="zh-CN" sz="2000" dirty="0"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243330" y="893445"/>
            <a:ext cx="64744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81C15"/>
                </a:solidFill>
                <a:cs typeface="+mn-ea"/>
                <a:sym typeface="+mn-lt"/>
              </a:rPr>
              <a:t>6.</a:t>
            </a:r>
            <a:r>
              <a:rPr lang="zh-CN" altLang="en-US" sz="3200" b="1" dirty="0">
                <a:solidFill>
                  <a:srgbClr val="081C15"/>
                </a:solidFill>
                <a:cs typeface="+mn-ea"/>
                <a:sym typeface="+mn-lt"/>
              </a:rPr>
              <a:t>未来展望</a:t>
            </a:r>
            <a:r>
              <a:rPr lang="zh-CN" altLang="en-US" sz="2000" b="1" dirty="0">
                <a:solidFill>
                  <a:srgbClr val="2D6A4F"/>
                </a:solidFill>
                <a:cs typeface="+mn-ea"/>
                <a:sym typeface="+mn-lt"/>
              </a:rPr>
              <a:t>——关于</a:t>
            </a:r>
            <a:r>
              <a:rPr lang="en-US" altLang="zh-CN" sz="2000" b="1" dirty="0">
                <a:solidFill>
                  <a:srgbClr val="2D6A4F"/>
                </a:solidFill>
                <a:cs typeface="+mn-ea"/>
                <a:sym typeface="+mn-lt"/>
              </a:rPr>
              <a:t>20XX</a:t>
            </a:r>
            <a:r>
              <a:rPr lang="zh-CN" altLang="en-US" sz="2000" b="1" dirty="0">
                <a:solidFill>
                  <a:srgbClr val="2D6A4F"/>
                </a:solidFill>
                <a:cs typeface="+mn-ea"/>
                <a:sym typeface="+mn-lt"/>
              </a:rPr>
              <a:t>年</a:t>
            </a:r>
          </a:p>
        </p:txBody>
      </p:sp>
      <p:sp>
        <p:nvSpPr>
          <p:cNvPr id="256" name="任意多边形: 形状 255"/>
          <p:cNvSpPr/>
          <p:nvPr/>
        </p:nvSpPr>
        <p:spPr>
          <a:xfrm>
            <a:off x="6228080" y="1711325"/>
            <a:ext cx="624205" cy="562610"/>
          </a:xfrm>
          <a:custGeom>
            <a:avLst/>
            <a:gdLst>
              <a:gd name="connsiteX0" fmla="*/ 177490 w 351391"/>
              <a:gd name="connsiteY0" fmla="*/ 125012 h 355774"/>
              <a:gd name="connsiteX1" fmla="*/ 167363 w 351391"/>
              <a:gd name="connsiteY1" fmla="*/ 125126 h 355774"/>
              <a:gd name="connsiteX2" fmla="*/ 117082 w 351391"/>
              <a:gd name="connsiteY2" fmla="*/ 175407 h 355774"/>
              <a:gd name="connsiteX3" fmla="*/ 101710 w 351391"/>
              <a:gd name="connsiteY3" fmla="*/ 181728 h 355774"/>
              <a:gd name="connsiteX4" fmla="*/ 68381 w 351391"/>
              <a:gd name="connsiteY4" fmla="*/ 181728 h 355774"/>
              <a:gd name="connsiteX5" fmla="*/ 61198 w 351391"/>
              <a:gd name="connsiteY5" fmla="*/ 188552 h 355774"/>
              <a:gd name="connsiteX6" fmla="*/ 68381 w 351391"/>
              <a:gd name="connsiteY6" fmla="*/ 195735 h 355774"/>
              <a:gd name="connsiteX7" fmla="*/ 113777 w 351391"/>
              <a:gd name="connsiteY7" fmla="*/ 195735 h 355774"/>
              <a:gd name="connsiteX8" fmla="*/ 118950 w 351391"/>
              <a:gd name="connsiteY8" fmla="*/ 193652 h 355774"/>
              <a:gd name="connsiteX9" fmla="*/ 157307 w 351391"/>
              <a:gd name="connsiteY9" fmla="*/ 155367 h 355774"/>
              <a:gd name="connsiteX10" fmla="*/ 157378 w 351391"/>
              <a:gd name="connsiteY10" fmla="*/ 155317 h 355774"/>
              <a:gd name="connsiteX11" fmla="*/ 187834 w 351391"/>
              <a:gd name="connsiteY11" fmla="*/ 155367 h 355774"/>
              <a:gd name="connsiteX12" fmla="*/ 224467 w 351391"/>
              <a:gd name="connsiteY12" fmla="*/ 191282 h 355774"/>
              <a:gd name="connsiteX13" fmla="*/ 229639 w 351391"/>
              <a:gd name="connsiteY13" fmla="*/ 193293 h 355774"/>
              <a:gd name="connsiteX14" fmla="*/ 283511 w 351391"/>
              <a:gd name="connsiteY14" fmla="*/ 193293 h 355774"/>
              <a:gd name="connsiteX15" fmla="*/ 283511 w 351391"/>
              <a:gd name="connsiteY15" fmla="*/ 193077 h 355774"/>
              <a:gd name="connsiteX16" fmla="*/ 290766 w 351391"/>
              <a:gd name="connsiteY16" fmla="*/ 186182 h 355774"/>
              <a:gd name="connsiteX17" fmla="*/ 283583 w 351391"/>
              <a:gd name="connsiteY17" fmla="*/ 178999 h 355774"/>
              <a:gd name="connsiteX18" fmla="*/ 241634 w 351391"/>
              <a:gd name="connsiteY18" fmla="*/ 178999 h 355774"/>
              <a:gd name="connsiteX19" fmla="*/ 226407 w 351391"/>
              <a:gd name="connsiteY19" fmla="*/ 172821 h 355774"/>
              <a:gd name="connsiteX20" fmla="*/ 177634 w 351391"/>
              <a:gd name="connsiteY20" fmla="*/ 125126 h 355774"/>
              <a:gd name="connsiteX21" fmla="*/ 177490 w 351391"/>
              <a:gd name="connsiteY21" fmla="*/ 125012 h 355774"/>
              <a:gd name="connsiteX22" fmla="*/ 172391 w 351391"/>
              <a:gd name="connsiteY22" fmla="*/ 109127 h 355774"/>
              <a:gd name="connsiteX23" fmla="*/ 187618 w 351391"/>
              <a:gd name="connsiteY23" fmla="*/ 115430 h 355774"/>
              <a:gd name="connsiteX24" fmla="*/ 236391 w 351391"/>
              <a:gd name="connsiteY24" fmla="*/ 163125 h 355774"/>
              <a:gd name="connsiteX25" fmla="*/ 241563 w 351391"/>
              <a:gd name="connsiteY25" fmla="*/ 165208 h 355774"/>
              <a:gd name="connsiteX26" fmla="*/ 283511 w 351391"/>
              <a:gd name="connsiteY26" fmla="*/ 165208 h 355774"/>
              <a:gd name="connsiteX27" fmla="*/ 304988 w 351391"/>
              <a:gd name="connsiteY27" fmla="*/ 186541 h 355774"/>
              <a:gd name="connsiteX28" fmla="*/ 283439 w 351391"/>
              <a:gd name="connsiteY28" fmla="*/ 208090 h 355774"/>
              <a:gd name="connsiteX29" fmla="*/ 229567 w 351391"/>
              <a:gd name="connsiteY29" fmla="*/ 208090 h 355774"/>
              <a:gd name="connsiteX30" fmla="*/ 214411 w 351391"/>
              <a:gd name="connsiteY30" fmla="*/ 201984 h 355774"/>
              <a:gd name="connsiteX31" fmla="*/ 177706 w 351391"/>
              <a:gd name="connsiteY31" fmla="*/ 166069 h 355774"/>
              <a:gd name="connsiteX32" fmla="*/ 177562 w 351391"/>
              <a:gd name="connsiteY32" fmla="*/ 165955 h 355774"/>
              <a:gd name="connsiteX33" fmla="*/ 167435 w 351391"/>
              <a:gd name="connsiteY33" fmla="*/ 166069 h 355774"/>
              <a:gd name="connsiteX34" fmla="*/ 129077 w 351391"/>
              <a:gd name="connsiteY34" fmla="*/ 204283 h 355774"/>
              <a:gd name="connsiteX35" fmla="*/ 113705 w 351391"/>
              <a:gd name="connsiteY35" fmla="*/ 210604 h 355774"/>
              <a:gd name="connsiteX36" fmla="*/ 68310 w 351391"/>
              <a:gd name="connsiteY36" fmla="*/ 210604 h 355774"/>
              <a:gd name="connsiteX37" fmla="*/ 46761 w 351391"/>
              <a:gd name="connsiteY37" fmla="*/ 189055 h 355774"/>
              <a:gd name="connsiteX38" fmla="*/ 68310 w 351391"/>
              <a:gd name="connsiteY38" fmla="*/ 167865 h 355774"/>
              <a:gd name="connsiteX39" fmla="*/ 101639 w 351391"/>
              <a:gd name="connsiteY39" fmla="*/ 167865 h 355774"/>
              <a:gd name="connsiteX40" fmla="*/ 106882 w 351391"/>
              <a:gd name="connsiteY40" fmla="*/ 165710 h 355774"/>
              <a:gd name="connsiteX41" fmla="*/ 157163 w 351391"/>
              <a:gd name="connsiteY41" fmla="*/ 115430 h 355774"/>
              <a:gd name="connsiteX42" fmla="*/ 172391 w 351391"/>
              <a:gd name="connsiteY42" fmla="*/ 109127 h 355774"/>
              <a:gd name="connsiteX43" fmla="*/ 24422 w 351391"/>
              <a:gd name="connsiteY43" fmla="*/ 50855 h 355774"/>
              <a:gd name="connsiteX44" fmla="*/ 14869 w 351391"/>
              <a:gd name="connsiteY44" fmla="*/ 59618 h 355774"/>
              <a:gd name="connsiteX45" fmla="*/ 14869 w 351391"/>
              <a:gd name="connsiteY45" fmla="*/ 271372 h 355774"/>
              <a:gd name="connsiteX46" fmla="*/ 24422 w 351391"/>
              <a:gd name="connsiteY46" fmla="*/ 280135 h 355774"/>
              <a:gd name="connsiteX47" fmla="*/ 105086 w 351391"/>
              <a:gd name="connsiteY47" fmla="*/ 280135 h 355774"/>
              <a:gd name="connsiteX48" fmla="*/ 79084 w 351391"/>
              <a:gd name="connsiteY48" fmla="*/ 323233 h 355774"/>
              <a:gd name="connsiteX49" fmla="*/ 81024 w 351391"/>
              <a:gd name="connsiteY49" fmla="*/ 334510 h 355774"/>
              <a:gd name="connsiteX50" fmla="*/ 89069 w 351391"/>
              <a:gd name="connsiteY50" fmla="*/ 340400 h 355774"/>
              <a:gd name="connsiteX51" fmla="*/ 93378 w 351391"/>
              <a:gd name="connsiteY51" fmla="*/ 341478 h 355774"/>
              <a:gd name="connsiteX52" fmla="*/ 97544 w 351391"/>
              <a:gd name="connsiteY52" fmla="*/ 338389 h 355774"/>
              <a:gd name="connsiteX53" fmla="*/ 130801 w 351391"/>
              <a:gd name="connsiteY53" fmla="*/ 280351 h 355774"/>
              <a:gd name="connsiteX54" fmla="*/ 166716 w 351391"/>
              <a:gd name="connsiteY54" fmla="*/ 280351 h 355774"/>
              <a:gd name="connsiteX55" fmla="*/ 166716 w 351391"/>
              <a:gd name="connsiteY55" fmla="*/ 331063 h 355774"/>
              <a:gd name="connsiteX56" fmla="*/ 173109 w 351391"/>
              <a:gd name="connsiteY56" fmla="*/ 336809 h 355774"/>
              <a:gd name="connsiteX57" fmla="*/ 182806 w 351391"/>
              <a:gd name="connsiteY57" fmla="*/ 336809 h 355774"/>
              <a:gd name="connsiteX58" fmla="*/ 189199 w 351391"/>
              <a:gd name="connsiteY58" fmla="*/ 331063 h 355774"/>
              <a:gd name="connsiteX59" fmla="*/ 189199 w 351391"/>
              <a:gd name="connsiteY59" fmla="*/ 280351 h 355774"/>
              <a:gd name="connsiteX60" fmla="*/ 225113 w 351391"/>
              <a:gd name="connsiteY60" fmla="*/ 280351 h 355774"/>
              <a:gd name="connsiteX61" fmla="*/ 258371 w 351391"/>
              <a:gd name="connsiteY61" fmla="*/ 338389 h 355774"/>
              <a:gd name="connsiteX62" fmla="*/ 262537 w 351391"/>
              <a:gd name="connsiteY62" fmla="*/ 341478 h 355774"/>
              <a:gd name="connsiteX63" fmla="*/ 266847 w 351391"/>
              <a:gd name="connsiteY63" fmla="*/ 340472 h 355774"/>
              <a:gd name="connsiteX64" fmla="*/ 274892 w 351391"/>
              <a:gd name="connsiteY64" fmla="*/ 334510 h 355774"/>
              <a:gd name="connsiteX65" fmla="*/ 276759 w 351391"/>
              <a:gd name="connsiteY65" fmla="*/ 323305 h 355774"/>
              <a:gd name="connsiteX66" fmla="*/ 250757 w 351391"/>
              <a:gd name="connsiteY66" fmla="*/ 280207 h 355774"/>
              <a:gd name="connsiteX67" fmla="*/ 328046 w 351391"/>
              <a:gd name="connsiteY67" fmla="*/ 280207 h 355774"/>
              <a:gd name="connsiteX68" fmla="*/ 337599 w 351391"/>
              <a:gd name="connsiteY68" fmla="*/ 271444 h 355774"/>
              <a:gd name="connsiteX69" fmla="*/ 337527 w 351391"/>
              <a:gd name="connsiteY69" fmla="*/ 59618 h 355774"/>
              <a:gd name="connsiteX70" fmla="*/ 327974 w 351391"/>
              <a:gd name="connsiteY70" fmla="*/ 50855 h 355774"/>
              <a:gd name="connsiteX71" fmla="*/ 100131 w 351391"/>
              <a:gd name="connsiteY71" fmla="*/ 14366 h 355774"/>
              <a:gd name="connsiteX72" fmla="*/ 86195 w 351391"/>
              <a:gd name="connsiteY72" fmla="*/ 28301 h 355774"/>
              <a:gd name="connsiteX73" fmla="*/ 86267 w 351391"/>
              <a:gd name="connsiteY73" fmla="*/ 36489 h 355774"/>
              <a:gd name="connsiteX74" fmla="*/ 265841 w 351391"/>
              <a:gd name="connsiteY74" fmla="*/ 36489 h 355774"/>
              <a:gd name="connsiteX75" fmla="*/ 265841 w 351391"/>
              <a:gd name="connsiteY75" fmla="*/ 28301 h 355774"/>
              <a:gd name="connsiteX76" fmla="*/ 265841 w 351391"/>
              <a:gd name="connsiteY76" fmla="*/ 27863 h 355774"/>
              <a:gd name="connsiteX77" fmla="*/ 251475 w 351391"/>
              <a:gd name="connsiteY77" fmla="*/ 14366 h 355774"/>
              <a:gd name="connsiteX78" fmla="*/ 99843 w 351391"/>
              <a:gd name="connsiteY78" fmla="*/ 0 h 355774"/>
              <a:gd name="connsiteX79" fmla="*/ 251475 w 351391"/>
              <a:gd name="connsiteY79" fmla="*/ 0 h 355774"/>
              <a:gd name="connsiteX80" fmla="*/ 280207 w 351391"/>
              <a:gd name="connsiteY80" fmla="*/ 28301 h 355774"/>
              <a:gd name="connsiteX81" fmla="*/ 280207 w 351391"/>
              <a:gd name="connsiteY81" fmla="*/ 36489 h 355774"/>
              <a:gd name="connsiteX82" fmla="*/ 327758 w 351391"/>
              <a:gd name="connsiteY82" fmla="*/ 36489 h 355774"/>
              <a:gd name="connsiteX83" fmla="*/ 351391 w 351391"/>
              <a:gd name="connsiteY83" fmla="*/ 59618 h 355774"/>
              <a:gd name="connsiteX84" fmla="*/ 351391 w 351391"/>
              <a:gd name="connsiteY84" fmla="*/ 270654 h 355774"/>
              <a:gd name="connsiteX85" fmla="*/ 327471 w 351391"/>
              <a:gd name="connsiteY85" fmla="*/ 293783 h 355774"/>
              <a:gd name="connsiteX86" fmla="*/ 275682 w 351391"/>
              <a:gd name="connsiteY86" fmla="*/ 293783 h 355774"/>
              <a:gd name="connsiteX87" fmla="*/ 288468 w 351391"/>
              <a:gd name="connsiteY87" fmla="*/ 315332 h 355774"/>
              <a:gd name="connsiteX88" fmla="*/ 282865 w 351391"/>
              <a:gd name="connsiteY88" fmla="*/ 345500 h 355774"/>
              <a:gd name="connsiteX89" fmla="*/ 274748 w 351391"/>
              <a:gd name="connsiteY89" fmla="*/ 351462 h 355774"/>
              <a:gd name="connsiteX90" fmla="*/ 263040 w 351391"/>
              <a:gd name="connsiteY90" fmla="*/ 355341 h 355774"/>
              <a:gd name="connsiteX91" fmla="*/ 259161 w 351391"/>
              <a:gd name="connsiteY91" fmla="*/ 355341 h 355774"/>
              <a:gd name="connsiteX92" fmla="*/ 245514 w 351391"/>
              <a:gd name="connsiteY92" fmla="*/ 345572 h 355774"/>
              <a:gd name="connsiteX93" fmla="*/ 214627 w 351391"/>
              <a:gd name="connsiteY93" fmla="*/ 294501 h 355774"/>
              <a:gd name="connsiteX94" fmla="*/ 202990 w 351391"/>
              <a:gd name="connsiteY94" fmla="*/ 294501 h 355774"/>
              <a:gd name="connsiteX95" fmla="*/ 202990 w 351391"/>
              <a:gd name="connsiteY95" fmla="*/ 330919 h 355774"/>
              <a:gd name="connsiteX96" fmla="*/ 182231 w 351391"/>
              <a:gd name="connsiteY96" fmla="*/ 351031 h 355774"/>
              <a:gd name="connsiteX97" fmla="*/ 172535 w 351391"/>
              <a:gd name="connsiteY97" fmla="*/ 351031 h 355774"/>
              <a:gd name="connsiteX98" fmla="*/ 151776 w 351391"/>
              <a:gd name="connsiteY98" fmla="*/ 330919 h 355774"/>
              <a:gd name="connsiteX99" fmla="*/ 151776 w 351391"/>
              <a:gd name="connsiteY99" fmla="*/ 294573 h 355774"/>
              <a:gd name="connsiteX100" fmla="*/ 140139 w 351391"/>
              <a:gd name="connsiteY100" fmla="*/ 294573 h 355774"/>
              <a:gd name="connsiteX101" fmla="*/ 109252 w 351391"/>
              <a:gd name="connsiteY101" fmla="*/ 345644 h 355774"/>
              <a:gd name="connsiteX102" fmla="*/ 95605 w 351391"/>
              <a:gd name="connsiteY102" fmla="*/ 355413 h 355774"/>
              <a:gd name="connsiteX103" fmla="*/ 80018 w 351391"/>
              <a:gd name="connsiteY103" fmla="*/ 351893 h 355774"/>
              <a:gd name="connsiteX104" fmla="*/ 71973 w 351391"/>
              <a:gd name="connsiteY104" fmla="*/ 345931 h 355774"/>
              <a:gd name="connsiteX105" fmla="*/ 66298 w 351391"/>
              <a:gd name="connsiteY105" fmla="*/ 315691 h 355774"/>
              <a:gd name="connsiteX106" fmla="*/ 79084 w 351391"/>
              <a:gd name="connsiteY106" fmla="*/ 294573 h 355774"/>
              <a:gd name="connsiteX107" fmla="*/ 23919 w 351391"/>
              <a:gd name="connsiteY107" fmla="*/ 294573 h 355774"/>
              <a:gd name="connsiteX108" fmla="*/ 0 w 351391"/>
              <a:gd name="connsiteY108" fmla="*/ 271444 h 355774"/>
              <a:gd name="connsiteX109" fmla="*/ 0 w 351391"/>
              <a:gd name="connsiteY109" fmla="*/ 59618 h 355774"/>
              <a:gd name="connsiteX110" fmla="*/ 23919 w 351391"/>
              <a:gd name="connsiteY110" fmla="*/ 36489 h 355774"/>
              <a:gd name="connsiteX111" fmla="*/ 71542 w 351391"/>
              <a:gd name="connsiteY111" fmla="*/ 36489 h 355774"/>
              <a:gd name="connsiteX112" fmla="*/ 71542 w 351391"/>
              <a:gd name="connsiteY112" fmla="*/ 28301 h 355774"/>
              <a:gd name="connsiteX113" fmla="*/ 99843 w 351391"/>
              <a:gd name="connsiteY113" fmla="*/ 0 h 355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</a:cxnLst>
            <a:rect l="l" t="t" r="r" b="b"/>
            <a:pathLst>
              <a:path w="351391" h="355774">
                <a:moveTo>
                  <a:pt x="177490" y="125012"/>
                </a:moveTo>
                <a:cubicBezTo>
                  <a:pt x="174690" y="122239"/>
                  <a:pt x="170164" y="122290"/>
                  <a:pt x="167363" y="125126"/>
                </a:cubicBezTo>
                <a:lnTo>
                  <a:pt x="117082" y="175407"/>
                </a:lnTo>
                <a:cubicBezTo>
                  <a:pt x="112987" y="179487"/>
                  <a:pt x="107456" y="181764"/>
                  <a:pt x="101710" y="181728"/>
                </a:cubicBezTo>
                <a:lnTo>
                  <a:pt x="68381" y="181728"/>
                </a:lnTo>
                <a:cubicBezTo>
                  <a:pt x="64574" y="181721"/>
                  <a:pt x="61414" y="184724"/>
                  <a:pt x="61198" y="188552"/>
                </a:cubicBezTo>
                <a:cubicBezTo>
                  <a:pt x="61198" y="192517"/>
                  <a:pt x="64430" y="195735"/>
                  <a:pt x="68381" y="195735"/>
                </a:cubicBezTo>
                <a:lnTo>
                  <a:pt x="113777" y="195735"/>
                </a:lnTo>
                <a:cubicBezTo>
                  <a:pt x="115717" y="195764"/>
                  <a:pt x="117585" y="195017"/>
                  <a:pt x="118950" y="193652"/>
                </a:cubicBezTo>
                <a:lnTo>
                  <a:pt x="157307" y="155367"/>
                </a:lnTo>
                <a:cubicBezTo>
                  <a:pt x="157307" y="155352"/>
                  <a:pt x="157307" y="155331"/>
                  <a:pt x="157378" y="155317"/>
                </a:cubicBezTo>
                <a:cubicBezTo>
                  <a:pt x="165782" y="146913"/>
                  <a:pt x="179430" y="146934"/>
                  <a:pt x="187834" y="155367"/>
                </a:cubicBezTo>
                <a:lnTo>
                  <a:pt x="224467" y="191282"/>
                </a:lnTo>
                <a:cubicBezTo>
                  <a:pt x="225832" y="192618"/>
                  <a:pt x="227699" y="193343"/>
                  <a:pt x="229639" y="193293"/>
                </a:cubicBezTo>
                <a:lnTo>
                  <a:pt x="283511" y="193293"/>
                </a:lnTo>
                <a:lnTo>
                  <a:pt x="283511" y="193077"/>
                </a:lnTo>
                <a:cubicBezTo>
                  <a:pt x="287390" y="193120"/>
                  <a:pt x="290622" y="190068"/>
                  <a:pt x="290766" y="186182"/>
                </a:cubicBezTo>
                <a:cubicBezTo>
                  <a:pt x="290766" y="182217"/>
                  <a:pt x="287534" y="178999"/>
                  <a:pt x="283583" y="178999"/>
                </a:cubicBezTo>
                <a:lnTo>
                  <a:pt x="241634" y="178999"/>
                </a:lnTo>
                <a:cubicBezTo>
                  <a:pt x="235960" y="179035"/>
                  <a:pt x="230501" y="176808"/>
                  <a:pt x="226407" y="172821"/>
                </a:cubicBezTo>
                <a:lnTo>
                  <a:pt x="177634" y="125126"/>
                </a:lnTo>
                <a:cubicBezTo>
                  <a:pt x="177562" y="125091"/>
                  <a:pt x="177562" y="125048"/>
                  <a:pt x="177490" y="125012"/>
                </a:cubicBezTo>
                <a:close/>
                <a:moveTo>
                  <a:pt x="172391" y="109127"/>
                </a:moveTo>
                <a:cubicBezTo>
                  <a:pt x="177903" y="109127"/>
                  <a:pt x="183416" y="111228"/>
                  <a:pt x="187618" y="115430"/>
                </a:cubicBezTo>
                <a:lnTo>
                  <a:pt x="236391" y="163125"/>
                </a:lnTo>
                <a:cubicBezTo>
                  <a:pt x="237755" y="164489"/>
                  <a:pt x="239623" y="165236"/>
                  <a:pt x="241563" y="165208"/>
                </a:cubicBezTo>
                <a:lnTo>
                  <a:pt x="283511" y="165208"/>
                </a:lnTo>
                <a:cubicBezTo>
                  <a:pt x="295291" y="165244"/>
                  <a:pt x="304845" y="174754"/>
                  <a:pt x="304988" y="186541"/>
                </a:cubicBezTo>
                <a:cubicBezTo>
                  <a:pt x="304988" y="198443"/>
                  <a:pt x="295363" y="208090"/>
                  <a:pt x="283439" y="208090"/>
                </a:cubicBezTo>
                <a:lnTo>
                  <a:pt x="229567" y="208090"/>
                </a:lnTo>
                <a:cubicBezTo>
                  <a:pt x="223893" y="208126"/>
                  <a:pt x="218434" y="205928"/>
                  <a:pt x="214411" y="201984"/>
                </a:cubicBezTo>
                <a:lnTo>
                  <a:pt x="177706" y="166069"/>
                </a:lnTo>
                <a:cubicBezTo>
                  <a:pt x="177634" y="166034"/>
                  <a:pt x="177634" y="165991"/>
                  <a:pt x="177562" y="165955"/>
                </a:cubicBezTo>
                <a:cubicBezTo>
                  <a:pt x="174761" y="163182"/>
                  <a:pt x="170235" y="163232"/>
                  <a:pt x="167435" y="166069"/>
                </a:cubicBezTo>
                <a:lnTo>
                  <a:pt x="129077" y="204283"/>
                </a:lnTo>
                <a:cubicBezTo>
                  <a:pt x="124983" y="208363"/>
                  <a:pt x="119452" y="210640"/>
                  <a:pt x="113705" y="210604"/>
                </a:cubicBezTo>
                <a:lnTo>
                  <a:pt x="68310" y="210604"/>
                </a:lnTo>
                <a:cubicBezTo>
                  <a:pt x="56386" y="210604"/>
                  <a:pt x="46761" y="200957"/>
                  <a:pt x="46761" y="189055"/>
                </a:cubicBezTo>
                <a:cubicBezTo>
                  <a:pt x="46976" y="177296"/>
                  <a:pt x="56529" y="167865"/>
                  <a:pt x="68310" y="167865"/>
                </a:cubicBezTo>
                <a:lnTo>
                  <a:pt x="101639" y="167865"/>
                </a:lnTo>
                <a:cubicBezTo>
                  <a:pt x="103578" y="167894"/>
                  <a:pt x="105518" y="167118"/>
                  <a:pt x="106882" y="165710"/>
                </a:cubicBezTo>
                <a:lnTo>
                  <a:pt x="157163" y="115430"/>
                </a:lnTo>
                <a:cubicBezTo>
                  <a:pt x="161365" y="111228"/>
                  <a:pt x="166878" y="109127"/>
                  <a:pt x="172391" y="109127"/>
                </a:cubicBezTo>
                <a:close/>
                <a:moveTo>
                  <a:pt x="24422" y="50855"/>
                </a:moveTo>
                <a:cubicBezTo>
                  <a:pt x="19393" y="50654"/>
                  <a:pt x="15084" y="54569"/>
                  <a:pt x="14869" y="59618"/>
                </a:cubicBezTo>
                <a:lnTo>
                  <a:pt x="14869" y="271372"/>
                </a:lnTo>
                <a:cubicBezTo>
                  <a:pt x="15084" y="276422"/>
                  <a:pt x="19393" y="280337"/>
                  <a:pt x="24422" y="280135"/>
                </a:cubicBezTo>
                <a:lnTo>
                  <a:pt x="105086" y="280135"/>
                </a:lnTo>
                <a:lnTo>
                  <a:pt x="79084" y="323233"/>
                </a:lnTo>
                <a:cubicBezTo>
                  <a:pt x="76857" y="326954"/>
                  <a:pt x="77648" y="331752"/>
                  <a:pt x="81024" y="334510"/>
                </a:cubicBezTo>
                <a:lnTo>
                  <a:pt x="89069" y="340400"/>
                </a:lnTo>
                <a:cubicBezTo>
                  <a:pt x="90290" y="341320"/>
                  <a:pt x="91870" y="341708"/>
                  <a:pt x="93378" y="341478"/>
                </a:cubicBezTo>
                <a:cubicBezTo>
                  <a:pt x="95102" y="341068"/>
                  <a:pt x="96610" y="339948"/>
                  <a:pt x="97544" y="338389"/>
                </a:cubicBezTo>
                <a:lnTo>
                  <a:pt x="130801" y="280351"/>
                </a:lnTo>
                <a:lnTo>
                  <a:pt x="166716" y="280351"/>
                </a:lnTo>
                <a:lnTo>
                  <a:pt x="166716" y="331063"/>
                </a:lnTo>
                <a:cubicBezTo>
                  <a:pt x="166932" y="334410"/>
                  <a:pt x="169733" y="336974"/>
                  <a:pt x="173109" y="336809"/>
                </a:cubicBezTo>
                <a:lnTo>
                  <a:pt x="182806" y="336809"/>
                </a:lnTo>
                <a:cubicBezTo>
                  <a:pt x="186182" y="336974"/>
                  <a:pt x="188984" y="334410"/>
                  <a:pt x="189199" y="331063"/>
                </a:cubicBezTo>
                <a:lnTo>
                  <a:pt x="189199" y="280351"/>
                </a:lnTo>
                <a:lnTo>
                  <a:pt x="225113" y="280351"/>
                </a:lnTo>
                <a:lnTo>
                  <a:pt x="258371" y="338389"/>
                </a:lnTo>
                <a:cubicBezTo>
                  <a:pt x="259304" y="339948"/>
                  <a:pt x="260813" y="341068"/>
                  <a:pt x="262537" y="341478"/>
                </a:cubicBezTo>
                <a:cubicBezTo>
                  <a:pt x="264045" y="341794"/>
                  <a:pt x="265625" y="341428"/>
                  <a:pt x="266847" y="340472"/>
                </a:cubicBezTo>
                <a:lnTo>
                  <a:pt x="274892" y="334510"/>
                </a:lnTo>
                <a:cubicBezTo>
                  <a:pt x="278196" y="331752"/>
                  <a:pt x="278986" y="326990"/>
                  <a:pt x="276759" y="323305"/>
                </a:cubicBezTo>
                <a:lnTo>
                  <a:pt x="250757" y="280207"/>
                </a:lnTo>
                <a:lnTo>
                  <a:pt x="328046" y="280207"/>
                </a:lnTo>
                <a:cubicBezTo>
                  <a:pt x="333074" y="280408"/>
                  <a:pt x="337383" y="276493"/>
                  <a:pt x="337599" y="271444"/>
                </a:cubicBezTo>
                <a:lnTo>
                  <a:pt x="337527" y="59618"/>
                </a:lnTo>
                <a:cubicBezTo>
                  <a:pt x="337311" y="54569"/>
                  <a:pt x="333002" y="50654"/>
                  <a:pt x="327974" y="50855"/>
                </a:cubicBezTo>
                <a:close/>
                <a:moveTo>
                  <a:pt x="100131" y="14366"/>
                </a:moveTo>
                <a:cubicBezTo>
                  <a:pt x="92444" y="14366"/>
                  <a:pt x="86195" y="20608"/>
                  <a:pt x="86195" y="28301"/>
                </a:cubicBezTo>
                <a:lnTo>
                  <a:pt x="86267" y="36489"/>
                </a:lnTo>
                <a:lnTo>
                  <a:pt x="265841" y="36489"/>
                </a:lnTo>
                <a:lnTo>
                  <a:pt x="265841" y="28301"/>
                </a:lnTo>
                <a:cubicBezTo>
                  <a:pt x="265841" y="28157"/>
                  <a:pt x="265841" y="28006"/>
                  <a:pt x="265841" y="27863"/>
                </a:cubicBezTo>
                <a:cubicBezTo>
                  <a:pt x="265625" y="20169"/>
                  <a:pt x="259161" y="14128"/>
                  <a:pt x="251475" y="14366"/>
                </a:cubicBezTo>
                <a:close/>
                <a:moveTo>
                  <a:pt x="99843" y="0"/>
                </a:moveTo>
                <a:lnTo>
                  <a:pt x="251475" y="0"/>
                </a:lnTo>
                <a:cubicBezTo>
                  <a:pt x="267206" y="0"/>
                  <a:pt x="279991" y="12599"/>
                  <a:pt x="280207" y="28301"/>
                </a:cubicBezTo>
                <a:lnTo>
                  <a:pt x="280207" y="36489"/>
                </a:lnTo>
                <a:lnTo>
                  <a:pt x="327758" y="36489"/>
                </a:lnTo>
                <a:cubicBezTo>
                  <a:pt x="340616" y="36446"/>
                  <a:pt x="351175" y="46746"/>
                  <a:pt x="351391" y="59618"/>
                </a:cubicBezTo>
                <a:lnTo>
                  <a:pt x="351391" y="270654"/>
                </a:lnTo>
                <a:cubicBezTo>
                  <a:pt x="351175" y="283640"/>
                  <a:pt x="340472" y="293984"/>
                  <a:pt x="327471" y="293783"/>
                </a:cubicBezTo>
                <a:lnTo>
                  <a:pt x="275682" y="293783"/>
                </a:lnTo>
                <a:lnTo>
                  <a:pt x="288468" y="315332"/>
                </a:lnTo>
                <a:cubicBezTo>
                  <a:pt x="294645" y="325330"/>
                  <a:pt x="292203" y="338382"/>
                  <a:pt x="282865" y="345500"/>
                </a:cubicBezTo>
                <a:lnTo>
                  <a:pt x="274748" y="351462"/>
                </a:lnTo>
                <a:cubicBezTo>
                  <a:pt x="271372" y="353983"/>
                  <a:pt x="267277" y="355341"/>
                  <a:pt x="263040" y="355341"/>
                </a:cubicBezTo>
                <a:cubicBezTo>
                  <a:pt x="261747" y="355485"/>
                  <a:pt x="260454" y="355485"/>
                  <a:pt x="259161" y="355341"/>
                </a:cubicBezTo>
                <a:cubicBezTo>
                  <a:pt x="253415" y="354156"/>
                  <a:pt x="248458" y="350607"/>
                  <a:pt x="245514" y="345572"/>
                </a:cubicBezTo>
                <a:lnTo>
                  <a:pt x="214627" y="294501"/>
                </a:lnTo>
                <a:lnTo>
                  <a:pt x="202990" y="294501"/>
                </a:lnTo>
                <a:lnTo>
                  <a:pt x="202990" y="330919"/>
                </a:lnTo>
                <a:cubicBezTo>
                  <a:pt x="202775" y="342196"/>
                  <a:pt x="193509" y="351189"/>
                  <a:pt x="182231" y="351031"/>
                </a:cubicBezTo>
                <a:lnTo>
                  <a:pt x="172535" y="351031"/>
                </a:lnTo>
                <a:cubicBezTo>
                  <a:pt x="161257" y="351189"/>
                  <a:pt x="151991" y="342196"/>
                  <a:pt x="151776" y="330919"/>
                </a:cubicBezTo>
                <a:lnTo>
                  <a:pt x="151776" y="294573"/>
                </a:lnTo>
                <a:lnTo>
                  <a:pt x="140139" y="294573"/>
                </a:lnTo>
                <a:lnTo>
                  <a:pt x="109252" y="345644"/>
                </a:lnTo>
                <a:cubicBezTo>
                  <a:pt x="106236" y="350658"/>
                  <a:pt x="101351" y="354199"/>
                  <a:pt x="95605" y="355413"/>
                </a:cubicBezTo>
                <a:cubicBezTo>
                  <a:pt x="90146" y="356469"/>
                  <a:pt x="84471" y="355190"/>
                  <a:pt x="80018" y="351893"/>
                </a:cubicBezTo>
                <a:lnTo>
                  <a:pt x="71973" y="345931"/>
                </a:lnTo>
                <a:cubicBezTo>
                  <a:pt x="62563" y="338827"/>
                  <a:pt x="60121" y="325725"/>
                  <a:pt x="66298" y="315691"/>
                </a:cubicBezTo>
                <a:lnTo>
                  <a:pt x="79084" y="294573"/>
                </a:lnTo>
                <a:lnTo>
                  <a:pt x="23919" y="294573"/>
                </a:lnTo>
                <a:cubicBezTo>
                  <a:pt x="10918" y="294774"/>
                  <a:pt x="215" y="284431"/>
                  <a:pt x="0" y="271444"/>
                </a:cubicBezTo>
                <a:lnTo>
                  <a:pt x="0" y="59618"/>
                </a:lnTo>
                <a:cubicBezTo>
                  <a:pt x="215" y="46632"/>
                  <a:pt x="10918" y="36288"/>
                  <a:pt x="23919" y="36489"/>
                </a:cubicBezTo>
                <a:lnTo>
                  <a:pt x="71542" y="36489"/>
                </a:lnTo>
                <a:lnTo>
                  <a:pt x="71542" y="28301"/>
                </a:lnTo>
                <a:cubicBezTo>
                  <a:pt x="71757" y="12764"/>
                  <a:pt x="84328" y="229"/>
                  <a:pt x="99843" y="0"/>
                </a:cubicBezTo>
                <a:close/>
              </a:path>
            </a:pathLst>
          </a:custGeom>
          <a:noFill/>
          <a:ln w="9525" cap="flat">
            <a:solidFill>
              <a:schemeClr val="bg1"/>
            </a:solidFill>
            <a:prstDash val="solid"/>
            <a:miter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57" name="任意多边形: 形状 256"/>
          <p:cNvSpPr/>
          <p:nvPr/>
        </p:nvSpPr>
        <p:spPr>
          <a:xfrm>
            <a:off x="7139940" y="3278505"/>
            <a:ext cx="631825" cy="593725"/>
          </a:xfrm>
          <a:custGeom>
            <a:avLst/>
            <a:gdLst>
              <a:gd name="connsiteX0" fmla="*/ 152925 w 359004"/>
              <a:gd name="connsiteY0" fmla="*/ 125701 h 345141"/>
              <a:gd name="connsiteX1" fmla="*/ 128863 w 359004"/>
              <a:gd name="connsiteY1" fmla="*/ 149836 h 345141"/>
              <a:gd name="connsiteX2" fmla="*/ 153572 w 359004"/>
              <a:gd name="connsiteY2" fmla="*/ 173971 h 345141"/>
              <a:gd name="connsiteX3" fmla="*/ 155655 w 359004"/>
              <a:gd name="connsiteY3" fmla="*/ 173971 h 345141"/>
              <a:gd name="connsiteX4" fmla="*/ 155871 w 359004"/>
              <a:gd name="connsiteY4" fmla="*/ 173971 h 345141"/>
              <a:gd name="connsiteX5" fmla="*/ 179861 w 359004"/>
              <a:gd name="connsiteY5" fmla="*/ 149764 h 345141"/>
              <a:gd name="connsiteX6" fmla="*/ 155511 w 359004"/>
              <a:gd name="connsiteY6" fmla="*/ 125701 h 345141"/>
              <a:gd name="connsiteX7" fmla="*/ 153931 w 359004"/>
              <a:gd name="connsiteY7" fmla="*/ 125701 h 345141"/>
              <a:gd name="connsiteX8" fmla="*/ 153572 w 359004"/>
              <a:gd name="connsiteY8" fmla="*/ 111407 h 345141"/>
              <a:gd name="connsiteX9" fmla="*/ 155081 w 359004"/>
              <a:gd name="connsiteY9" fmla="*/ 111407 h 345141"/>
              <a:gd name="connsiteX10" fmla="*/ 194227 w 359004"/>
              <a:gd name="connsiteY10" fmla="*/ 149836 h 345141"/>
              <a:gd name="connsiteX11" fmla="*/ 155081 w 359004"/>
              <a:gd name="connsiteY11" fmla="*/ 188337 h 345141"/>
              <a:gd name="connsiteX12" fmla="*/ 153572 w 359004"/>
              <a:gd name="connsiteY12" fmla="*/ 188337 h 345141"/>
              <a:gd name="connsiteX13" fmla="*/ 114497 w 359004"/>
              <a:gd name="connsiteY13" fmla="*/ 149836 h 345141"/>
              <a:gd name="connsiteX14" fmla="*/ 153572 w 359004"/>
              <a:gd name="connsiteY14" fmla="*/ 111407 h 345141"/>
              <a:gd name="connsiteX15" fmla="*/ 154505 w 359004"/>
              <a:gd name="connsiteY15" fmla="*/ 100345 h 345141"/>
              <a:gd name="connsiteX16" fmla="*/ 144808 w 359004"/>
              <a:gd name="connsiteY16" fmla="*/ 101135 h 345141"/>
              <a:gd name="connsiteX17" fmla="*/ 105230 w 359004"/>
              <a:gd name="connsiteY17" fmla="*/ 137050 h 345141"/>
              <a:gd name="connsiteX18" fmla="*/ 126348 w 359004"/>
              <a:gd name="connsiteY18" fmla="*/ 191209 h 345141"/>
              <a:gd name="connsiteX19" fmla="*/ 138702 w 359004"/>
              <a:gd name="connsiteY19" fmla="*/ 199254 h 345141"/>
              <a:gd name="connsiteX20" fmla="*/ 124337 w 359004"/>
              <a:gd name="connsiteY20" fmla="*/ 203995 h 345141"/>
              <a:gd name="connsiteX21" fmla="*/ 80233 w 359004"/>
              <a:gd name="connsiteY21" fmla="*/ 237253 h 345141"/>
              <a:gd name="connsiteX22" fmla="*/ 79587 w 359004"/>
              <a:gd name="connsiteY22" fmla="*/ 241275 h 345141"/>
              <a:gd name="connsiteX23" fmla="*/ 82531 w 359004"/>
              <a:gd name="connsiteY23" fmla="*/ 244292 h 345141"/>
              <a:gd name="connsiteX24" fmla="*/ 84255 w 359004"/>
              <a:gd name="connsiteY24" fmla="*/ 244938 h 345141"/>
              <a:gd name="connsiteX25" fmla="*/ 90289 w 359004"/>
              <a:gd name="connsiteY25" fmla="*/ 242927 h 345141"/>
              <a:gd name="connsiteX26" fmla="*/ 154146 w 359004"/>
              <a:gd name="connsiteY26" fmla="*/ 210316 h 345141"/>
              <a:gd name="connsiteX27" fmla="*/ 155726 w 359004"/>
              <a:gd name="connsiteY27" fmla="*/ 210316 h 345141"/>
              <a:gd name="connsiteX28" fmla="*/ 219439 w 359004"/>
              <a:gd name="connsiteY28" fmla="*/ 242927 h 345141"/>
              <a:gd name="connsiteX29" fmla="*/ 225472 w 359004"/>
              <a:gd name="connsiteY29" fmla="*/ 244938 h 345141"/>
              <a:gd name="connsiteX30" fmla="*/ 227196 w 359004"/>
              <a:gd name="connsiteY30" fmla="*/ 244292 h 345141"/>
              <a:gd name="connsiteX31" fmla="*/ 230141 w 359004"/>
              <a:gd name="connsiteY31" fmla="*/ 241275 h 345141"/>
              <a:gd name="connsiteX32" fmla="*/ 229854 w 359004"/>
              <a:gd name="connsiteY32" fmla="*/ 237253 h 345141"/>
              <a:gd name="connsiteX33" fmla="*/ 185679 w 359004"/>
              <a:gd name="connsiteY33" fmla="*/ 203995 h 345141"/>
              <a:gd name="connsiteX34" fmla="*/ 171744 w 359004"/>
              <a:gd name="connsiteY34" fmla="*/ 199254 h 345141"/>
              <a:gd name="connsiteX35" fmla="*/ 184098 w 359004"/>
              <a:gd name="connsiteY35" fmla="*/ 191209 h 345141"/>
              <a:gd name="connsiteX36" fmla="*/ 205217 w 359004"/>
              <a:gd name="connsiteY36" fmla="*/ 137050 h 345141"/>
              <a:gd name="connsiteX37" fmla="*/ 165639 w 359004"/>
              <a:gd name="connsiteY37" fmla="*/ 101135 h 345141"/>
              <a:gd name="connsiteX38" fmla="*/ 155295 w 359004"/>
              <a:gd name="connsiteY38" fmla="*/ 100345 h 345141"/>
              <a:gd name="connsiteX39" fmla="*/ 154648 w 359004"/>
              <a:gd name="connsiteY39" fmla="*/ 85907 h 345141"/>
              <a:gd name="connsiteX40" fmla="*/ 167578 w 359004"/>
              <a:gd name="connsiteY40" fmla="*/ 86913 h 345141"/>
              <a:gd name="connsiteX41" fmla="*/ 218505 w 359004"/>
              <a:gd name="connsiteY41" fmla="*/ 133531 h 345141"/>
              <a:gd name="connsiteX42" fmla="*/ 201410 w 359004"/>
              <a:gd name="connsiteY42" fmla="*/ 195232 h 345141"/>
              <a:gd name="connsiteX43" fmla="*/ 240988 w 359004"/>
              <a:gd name="connsiteY43" fmla="*/ 228992 h 345141"/>
              <a:gd name="connsiteX44" fmla="*/ 243574 w 359004"/>
              <a:gd name="connsiteY44" fmla="*/ 245585 h 345141"/>
              <a:gd name="connsiteX45" fmla="*/ 231865 w 359004"/>
              <a:gd name="connsiteY45" fmla="*/ 257796 h 345141"/>
              <a:gd name="connsiteX46" fmla="*/ 230141 w 359004"/>
              <a:gd name="connsiteY46" fmla="*/ 258442 h 345141"/>
              <a:gd name="connsiteX47" fmla="*/ 207443 w 359004"/>
              <a:gd name="connsiteY47" fmla="*/ 251259 h 345141"/>
              <a:gd name="connsiteX48" fmla="*/ 154648 w 359004"/>
              <a:gd name="connsiteY48" fmla="*/ 224682 h 345141"/>
              <a:gd name="connsiteX49" fmla="*/ 101710 w 359004"/>
              <a:gd name="connsiteY49" fmla="*/ 251259 h 345141"/>
              <a:gd name="connsiteX50" fmla="*/ 85620 w 359004"/>
              <a:gd name="connsiteY50" fmla="*/ 259591 h 345141"/>
              <a:gd name="connsiteX51" fmla="*/ 79012 w 359004"/>
              <a:gd name="connsiteY51" fmla="*/ 258442 h 345141"/>
              <a:gd name="connsiteX52" fmla="*/ 77288 w 359004"/>
              <a:gd name="connsiteY52" fmla="*/ 257796 h 345141"/>
              <a:gd name="connsiteX53" fmla="*/ 65580 w 359004"/>
              <a:gd name="connsiteY53" fmla="*/ 245585 h 345141"/>
              <a:gd name="connsiteX54" fmla="*/ 68165 w 359004"/>
              <a:gd name="connsiteY54" fmla="*/ 228992 h 345141"/>
              <a:gd name="connsiteX55" fmla="*/ 107743 w 359004"/>
              <a:gd name="connsiteY55" fmla="*/ 195232 h 345141"/>
              <a:gd name="connsiteX56" fmla="*/ 90648 w 359004"/>
              <a:gd name="connsiteY56" fmla="*/ 133531 h 345141"/>
              <a:gd name="connsiteX57" fmla="*/ 141576 w 359004"/>
              <a:gd name="connsiteY57" fmla="*/ 86913 h 345141"/>
              <a:gd name="connsiteX58" fmla="*/ 154648 w 359004"/>
              <a:gd name="connsiteY58" fmla="*/ 85907 h 345141"/>
              <a:gd name="connsiteX59" fmla="*/ 24781 w 359004"/>
              <a:gd name="connsiteY59" fmla="*/ 59762 h 345141"/>
              <a:gd name="connsiteX60" fmla="*/ 14366 w 359004"/>
              <a:gd name="connsiteY60" fmla="*/ 69890 h 345141"/>
              <a:gd name="connsiteX61" fmla="*/ 14366 w 359004"/>
              <a:gd name="connsiteY61" fmla="*/ 280063 h 345141"/>
              <a:gd name="connsiteX62" fmla="*/ 24781 w 359004"/>
              <a:gd name="connsiteY62" fmla="*/ 290120 h 345141"/>
              <a:gd name="connsiteX63" fmla="*/ 102142 w 359004"/>
              <a:gd name="connsiteY63" fmla="*/ 290120 h 345141"/>
              <a:gd name="connsiteX64" fmla="*/ 119884 w 359004"/>
              <a:gd name="connsiteY64" fmla="*/ 297303 h 345141"/>
              <a:gd name="connsiteX65" fmla="*/ 150555 w 359004"/>
              <a:gd name="connsiteY65" fmla="*/ 328046 h 345141"/>
              <a:gd name="connsiteX66" fmla="*/ 165352 w 359004"/>
              <a:gd name="connsiteY66" fmla="*/ 328046 h 345141"/>
              <a:gd name="connsiteX67" fmla="*/ 199471 w 359004"/>
              <a:gd name="connsiteY67" fmla="*/ 296441 h 345141"/>
              <a:gd name="connsiteX68" fmla="*/ 216494 w 359004"/>
              <a:gd name="connsiteY68" fmla="*/ 289761 h 345141"/>
              <a:gd name="connsiteX69" fmla="*/ 285738 w 359004"/>
              <a:gd name="connsiteY69" fmla="*/ 289761 h 345141"/>
              <a:gd name="connsiteX70" fmla="*/ 296225 w 359004"/>
              <a:gd name="connsiteY70" fmla="*/ 279704 h 345141"/>
              <a:gd name="connsiteX71" fmla="*/ 296225 w 359004"/>
              <a:gd name="connsiteY71" fmla="*/ 69890 h 345141"/>
              <a:gd name="connsiteX72" fmla="*/ 285738 w 359004"/>
              <a:gd name="connsiteY72" fmla="*/ 59762 h 345141"/>
              <a:gd name="connsiteX73" fmla="*/ 102070 w 359004"/>
              <a:gd name="connsiteY73" fmla="*/ 14366 h 345141"/>
              <a:gd name="connsiteX74" fmla="*/ 79300 w 359004"/>
              <a:gd name="connsiteY74" fmla="*/ 37136 h 345141"/>
              <a:gd name="connsiteX75" fmla="*/ 79300 w 359004"/>
              <a:gd name="connsiteY75" fmla="*/ 45396 h 345141"/>
              <a:gd name="connsiteX76" fmla="*/ 285738 w 359004"/>
              <a:gd name="connsiteY76" fmla="*/ 45396 h 345141"/>
              <a:gd name="connsiteX77" fmla="*/ 310591 w 359004"/>
              <a:gd name="connsiteY77" fmla="*/ 69890 h 345141"/>
              <a:gd name="connsiteX78" fmla="*/ 310591 w 359004"/>
              <a:gd name="connsiteY78" fmla="*/ 258586 h 345141"/>
              <a:gd name="connsiteX79" fmla="*/ 322299 w 359004"/>
              <a:gd name="connsiteY79" fmla="*/ 258586 h 345141"/>
              <a:gd name="connsiteX80" fmla="*/ 345069 w 359004"/>
              <a:gd name="connsiteY80" fmla="*/ 235817 h 345141"/>
              <a:gd name="connsiteX81" fmla="*/ 345069 w 359004"/>
              <a:gd name="connsiteY81" fmla="*/ 37136 h 345141"/>
              <a:gd name="connsiteX82" fmla="*/ 322299 w 359004"/>
              <a:gd name="connsiteY82" fmla="*/ 14366 h 345141"/>
              <a:gd name="connsiteX83" fmla="*/ 102070 w 359004"/>
              <a:gd name="connsiteY83" fmla="*/ 0 h 345141"/>
              <a:gd name="connsiteX84" fmla="*/ 322299 w 359004"/>
              <a:gd name="connsiteY84" fmla="*/ 0 h 345141"/>
              <a:gd name="connsiteX85" fmla="*/ 359004 w 359004"/>
              <a:gd name="connsiteY85" fmla="*/ 37136 h 345141"/>
              <a:gd name="connsiteX86" fmla="*/ 359004 w 359004"/>
              <a:gd name="connsiteY86" fmla="*/ 235817 h 345141"/>
              <a:gd name="connsiteX87" fmla="*/ 321869 w 359004"/>
              <a:gd name="connsiteY87" fmla="*/ 272952 h 345141"/>
              <a:gd name="connsiteX88" fmla="*/ 310160 w 359004"/>
              <a:gd name="connsiteY88" fmla="*/ 272952 h 345141"/>
              <a:gd name="connsiteX89" fmla="*/ 310160 w 359004"/>
              <a:gd name="connsiteY89" fmla="*/ 279632 h 345141"/>
              <a:gd name="connsiteX90" fmla="*/ 285308 w 359004"/>
              <a:gd name="connsiteY90" fmla="*/ 304055 h 345141"/>
              <a:gd name="connsiteX91" fmla="*/ 216064 w 359004"/>
              <a:gd name="connsiteY91" fmla="*/ 304055 h 345141"/>
              <a:gd name="connsiteX92" fmla="*/ 208881 w 359004"/>
              <a:gd name="connsiteY92" fmla="*/ 306856 h 345141"/>
              <a:gd name="connsiteX93" fmla="*/ 174762 w 359004"/>
              <a:gd name="connsiteY93" fmla="*/ 338533 h 345141"/>
              <a:gd name="connsiteX94" fmla="*/ 157738 w 359004"/>
              <a:gd name="connsiteY94" fmla="*/ 345141 h 345141"/>
              <a:gd name="connsiteX95" fmla="*/ 140067 w 359004"/>
              <a:gd name="connsiteY95" fmla="*/ 337958 h 345141"/>
              <a:gd name="connsiteX96" fmla="*/ 109325 w 359004"/>
              <a:gd name="connsiteY96" fmla="*/ 307215 h 345141"/>
              <a:gd name="connsiteX97" fmla="*/ 102142 w 359004"/>
              <a:gd name="connsiteY97" fmla="*/ 304127 h 345141"/>
              <a:gd name="connsiteX98" fmla="*/ 24781 w 359004"/>
              <a:gd name="connsiteY98" fmla="*/ 304127 h 345141"/>
              <a:gd name="connsiteX99" fmla="*/ 0 w 359004"/>
              <a:gd name="connsiteY99" fmla="*/ 279704 h 345141"/>
              <a:gd name="connsiteX100" fmla="*/ 0 w 359004"/>
              <a:gd name="connsiteY100" fmla="*/ 69890 h 345141"/>
              <a:gd name="connsiteX101" fmla="*/ 24781 w 359004"/>
              <a:gd name="connsiteY101" fmla="*/ 45396 h 345141"/>
              <a:gd name="connsiteX102" fmla="*/ 64934 w 359004"/>
              <a:gd name="connsiteY102" fmla="*/ 45396 h 345141"/>
              <a:gd name="connsiteX103" fmla="*/ 64934 w 359004"/>
              <a:gd name="connsiteY103" fmla="*/ 37136 h 345141"/>
              <a:gd name="connsiteX104" fmla="*/ 102070 w 359004"/>
              <a:gd name="connsiteY104" fmla="*/ 0 h 345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</a:cxnLst>
            <a:rect l="l" t="t" r="r" b="b"/>
            <a:pathLst>
              <a:path w="359004" h="345141">
                <a:moveTo>
                  <a:pt x="152925" y="125701"/>
                </a:moveTo>
                <a:cubicBezTo>
                  <a:pt x="139709" y="125859"/>
                  <a:pt x="129006" y="136584"/>
                  <a:pt x="128863" y="149836"/>
                </a:cubicBezTo>
                <a:cubicBezTo>
                  <a:pt x="129006" y="163326"/>
                  <a:pt x="140068" y="174129"/>
                  <a:pt x="153572" y="173971"/>
                </a:cubicBezTo>
                <a:lnTo>
                  <a:pt x="155655" y="173971"/>
                </a:lnTo>
                <a:lnTo>
                  <a:pt x="155871" y="173971"/>
                </a:lnTo>
                <a:cubicBezTo>
                  <a:pt x="169087" y="173741"/>
                  <a:pt x="179718" y="163003"/>
                  <a:pt x="179861" y="149764"/>
                </a:cubicBezTo>
                <a:cubicBezTo>
                  <a:pt x="179646" y="136447"/>
                  <a:pt x="168799" y="125737"/>
                  <a:pt x="155511" y="125701"/>
                </a:cubicBezTo>
                <a:lnTo>
                  <a:pt x="153931" y="125701"/>
                </a:lnTo>
                <a:close/>
                <a:moveTo>
                  <a:pt x="153572" y="111407"/>
                </a:moveTo>
                <a:lnTo>
                  <a:pt x="155081" y="111407"/>
                </a:lnTo>
                <a:cubicBezTo>
                  <a:pt x="176486" y="111206"/>
                  <a:pt x="194012" y="128417"/>
                  <a:pt x="194227" y="149836"/>
                </a:cubicBezTo>
                <a:cubicBezTo>
                  <a:pt x="194012" y="171270"/>
                  <a:pt x="176486" y="188495"/>
                  <a:pt x="155081" y="188337"/>
                </a:cubicBezTo>
                <a:lnTo>
                  <a:pt x="153572" y="188337"/>
                </a:lnTo>
                <a:cubicBezTo>
                  <a:pt x="132166" y="188495"/>
                  <a:pt x="114640" y="171256"/>
                  <a:pt x="114497" y="149836"/>
                </a:cubicBezTo>
                <a:cubicBezTo>
                  <a:pt x="114712" y="128446"/>
                  <a:pt x="132166" y="111249"/>
                  <a:pt x="153572" y="111407"/>
                </a:cubicBezTo>
                <a:close/>
                <a:moveTo>
                  <a:pt x="154505" y="100345"/>
                </a:moveTo>
                <a:cubicBezTo>
                  <a:pt x="151273" y="100331"/>
                  <a:pt x="148040" y="100596"/>
                  <a:pt x="144808" y="101135"/>
                </a:cubicBezTo>
                <a:cubicBezTo>
                  <a:pt x="125701" y="104238"/>
                  <a:pt x="110186" y="118310"/>
                  <a:pt x="105230" y="137050"/>
                </a:cubicBezTo>
                <a:cubicBezTo>
                  <a:pt x="99699" y="157773"/>
                  <a:pt x="108247" y="179688"/>
                  <a:pt x="126348" y="191209"/>
                </a:cubicBezTo>
                <a:lnTo>
                  <a:pt x="138702" y="199254"/>
                </a:lnTo>
                <a:lnTo>
                  <a:pt x="124337" y="203995"/>
                </a:lnTo>
                <a:cubicBezTo>
                  <a:pt x="106451" y="210086"/>
                  <a:pt x="91008" y="221744"/>
                  <a:pt x="80233" y="237253"/>
                </a:cubicBezTo>
                <a:cubicBezTo>
                  <a:pt x="79371" y="238409"/>
                  <a:pt x="79155" y="239910"/>
                  <a:pt x="79587" y="241275"/>
                </a:cubicBezTo>
                <a:cubicBezTo>
                  <a:pt x="80017" y="242683"/>
                  <a:pt x="81167" y="243803"/>
                  <a:pt x="82531" y="244292"/>
                </a:cubicBezTo>
                <a:lnTo>
                  <a:pt x="84255" y="244938"/>
                </a:lnTo>
                <a:cubicBezTo>
                  <a:pt x="86482" y="245678"/>
                  <a:pt x="88924" y="244859"/>
                  <a:pt x="90289" y="242927"/>
                </a:cubicBezTo>
                <a:cubicBezTo>
                  <a:pt x="105014" y="222355"/>
                  <a:pt x="128862" y="210201"/>
                  <a:pt x="154146" y="210316"/>
                </a:cubicBezTo>
                <a:lnTo>
                  <a:pt x="155726" y="210316"/>
                </a:lnTo>
                <a:cubicBezTo>
                  <a:pt x="181010" y="210252"/>
                  <a:pt x="204713" y="222398"/>
                  <a:pt x="219439" y="242927"/>
                </a:cubicBezTo>
                <a:cubicBezTo>
                  <a:pt x="220803" y="244859"/>
                  <a:pt x="223246" y="245678"/>
                  <a:pt x="225472" y="244938"/>
                </a:cubicBezTo>
                <a:lnTo>
                  <a:pt x="227196" y="244292"/>
                </a:lnTo>
                <a:cubicBezTo>
                  <a:pt x="228561" y="243803"/>
                  <a:pt x="229710" y="242683"/>
                  <a:pt x="230141" y="241275"/>
                </a:cubicBezTo>
                <a:cubicBezTo>
                  <a:pt x="230644" y="239960"/>
                  <a:pt x="230573" y="238481"/>
                  <a:pt x="229854" y="237253"/>
                </a:cubicBezTo>
                <a:cubicBezTo>
                  <a:pt x="219079" y="221723"/>
                  <a:pt x="203565" y="210065"/>
                  <a:pt x="185679" y="203995"/>
                </a:cubicBezTo>
                <a:lnTo>
                  <a:pt x="171744" y="199254"/>
                </a:lnTo>
                <a:lnTo>
                  <a:pt x="184098" y="191209"/>
                </a:lnTo>
                <a:cubicBezTo>
                  <a:pt x="202200" y="179674"/>
                  <a:pt x="210676" y="157773"/>
                  <a:pt x="205217" y="137050"/>
                </a:cubicBezTo>
                <a:cubicBezTo>
                  <a:pt x="200260" y="118310"/>
                  <a:pt x="184746" y="104238"/>
                  <a:pt x="165639" y="101135"/>
                </a:cubicBezTo>
                <a:cubicBezTo>
                  <a:pt x="162191" y="100568"/>
                  <a:pt x="158743" y="100302"/>
                  <a:pt x="155295" y="100345"/>
                </a:cubicBezTo>
                <a:close/>
                <a:moveTo>
                  <a:pt x="154648" y="85907"/>
                </a:moveTo>
                <a:cubicBezTo>
                  <a:pt x="158958" y="85871"/>
                  <a:pt x="163340" y="86209"/>
                  <a:pt x="167578" y="86913"/>
                </a:cubicBezTo>
                <a:cubicBezTo>
                  <a:pt x="192287" y="91007"/>
                  <a:pt x="212256" y="109281"/>
                  <a:pt x="218505" y="133531"/>
                </a:cubicBezTo>
                <a:cubicBezTo>
                  <a:pt x="224395" y="155675"/>
                  <a:pt x="217859" y="179264"/>
                  <a:pt x="201410" y="195232"/>
                </a:cubicBezTo>
                <a:cubicBezTo>
                  <a:pt x="217284" y="202882"/>
                  <a:pt x="230931" y="214511"/>
                  <a:pt x="240988" y="228992"/>
                </a:cubicBezTo>
                <a:cubicBezTo>
                  <a:pt x="244364" y="233833"/>
                  <a:pt x="245297" y="239953"/>
                  <a:pt x="243574" y="245585"/>
                </a:cubicBezTo>
                <a:cubicBezTo>
                  <a:pt x="241778" y="251252"/>
                  <a:pt x="237468" y="255763"/>
                  <a:pt x="231865" y="257796"/>
                </a:cubicBezTo>
                <a:lnTo>
                  <a:pt x="230141" y="258442"/>
                </a:lnTo>
                <a:cubicBezTo>
                  <a:pt x="221809" y="261416"/>
                  <a:pt x="212544" y="258478"/>
                  <a:pt x="207443" y="251259"/>
                </a:cubicBezTo>
                <a:cubicBezTo>
                  <a:pt x="195232" y="234300"/>
                  <a:pt x="175551" y="224373"/>
                  <a:pt x="154648" y="224682"/>
                </a:cubicBezTo>
                <a:cubicBezTo>
                  <a:pt x="133674" y="224251"/>
                  <a:pt x="113850" y="234199"/>
                  <a:pt x="101710" y="251259"/>
                </a:cubicBezTo>
                <a:cubicBezTo>
                  <a:pt x="97975" y="256459"/>
                  <a:pt x="92013" y="259555"/>
                  <a:pt x="85620" y="259591"/>
                </a:cubicBezTo>
                <a:cubicBezTo>
                  <a:pt x="83393" y="259598"/>
                  <a:pt x="81095" y="259210"/>
                  <a:pt x="79012" y="258442"/>
                </a:cubicBezTo>
                <a:lnTo>
                  <a:pt x="77288" y="257796"/>
                </a:lnTo>
                <a:cubicBezTo>
                  <a:pt x="71685" y="255763"/>
                  <a:pt x="67375" y="251252"/>
                  <a:pt x="65580" y="245585"/>
                </a:cubicBezTo>
                <a:cubicBezTo>
                  <a:pt x="63784" y="239953"/>
                  <a:pt x="64718" y="233804"/>
                  <a:pt x="68165" y="228992"/>
                </a:cubicBezTo>
                <a:cubicBezTo>
                  <a:pt x="78222" y="214511"/>
                  <a:pt x="91869" y="202875"/>
                  <a:pt x="107743" y="195232"/>
                </a:cubicBezTo>
                <a:cubicBezTo>
                  <a:pt x="91295" y="179264"/>
                  <a:pt x="84758" y="155675"/>
                  <a:pt x="90648" y="133531"/>
                </a:cubicBezTo>
                <a:cubicBezTo>
                  <a:pt x="96897" y="109274"/>
                  <a:pt x="116866" y="90993"/>
                  <a:pt x="141576" y="86913"/>
                </a:cubicBezTo>
                <a:cubicBezTo>
                  <a:pt x="145885" y="86202"/>
                  <a:pt x="150267" y="85864"/>
                  <a:pt x="154648" y="85907"/>
                </a:cubicBezTo>
                <a:close/>
                <a:moveTo>
                  <a:pt x="24781" y="59762"/>
                </a:moveTo>
                <a:cubicBezTo>
                  <a:pt x="19107" y="59719"/>
                  <a:pt x="14509" y="64237"/>
                  <a:pt x="14366" y="69890"/>
                </a:cubicBezTo>
                <a:lnTo>
                  <a:pt x="14366" y="280063"/>
                </a:lnTo>
                <a:cubicBezTo>
                  <a:pt x="14509" y="285709"/>
                  <a:pt x="19107" y="290199"/>
                  <a:pt x="24781" y="290120"/>
                </a:cubicBezTo>
                <a:lnTo>
                  <a:pt x="102142" y="290120"/>
                </a:lnTo>
                <a:cubicBezTo>
                  <a:pt x="108750" y="290091"/>
                  <a:pt x="115143" y="292670"/>
                  <a:pt x="119884" y="297303"/>
                </a:cubicBezTo>
                <a:lnTo>
                  <a:pt x="150555" y="328046"/>
                </a:lnTo>
                <a:cubicBezTo>
                  <a:pt x="154721" y="331968"/>
                  <a:pt x="161186" y="331968"/>
                  <a:pt x="165352" y="328046"/>
                </a:cubicBezTo>
                <a:lnTo>
                  <a:pt x="199471" y="296441"/>
                </a:lnTo>
                <a:cubicBezTo>
                  <a:pt x="204068" y="292145"/>
                  <a:pt x="210173" y="289761"/>
                  <a:pt x="216494" y="289761"/>
                </a:cubicBezTo>
                <a:lnTo>
                  <a:pt x="285738" y="289761"/>
                </a:lnTo>
                <a:cubicBezTo>
                  <a:pt x="291413" y="289840"/>
                  <a:pt x="296082" y="285357"/>
                  <a:pt x="296225" y="279704"/>
                </a:cubicBezTo>
                <a:lnTo>
                  <a:pt x="296225" y="69890"/>
                </a:lnTo>
                <a:cubicBezTo>
                  <a:pt x="296082" y="64222"/>
                  <a:pt x="291413" y="59719"/>
                  <a:pt x="285738" y="59762"/>
                </a:cubicBezTo>
                <a:close/>
                <a:moveTo>
                  <a:pt x="102070" y="14366"/>
                </a:moveTo>
                <a:cubicBezTo>
                  <a:pt x="89500" y="14366"/>
                  <a:pt x="79300" y="24558"/>
                  <a:pt x="79300" y="37136"/>
                </a:cubicBezTo>
                <a:lnTo>
                  <a:pt x="79300" y="45396"/>
                </a:lnTo>
                <a:lnTo>
                  <a:pt x="285738" y="45396"/>
                </a:lnTo>
                <a:cubicBezTo>
                  <a:pt x="299386" y="45317"/>
                  <a:pt x="310448" y="56271"/>
                  <a:pt x="310591" y="69890"/>
                </a:cubicBezTo>
                <a:lnTo>
                  <a:pt x="310591" y="258586"/>
                </a:lnTo>
                <a:lnTo>
                  <a:pt x="322299" y="258586"/>
                </a:lnTo>
                <a:cubicBezTo>
                  <a:pt x="334869" y="258586"/>
                  <a:pt x="345069" y="248394"/>
                  <a:pt x="345069" y="235817"/>
                </a:cubicBezTo>
                <a:lnTo>
                  <a:pt x="345069" y="37136"/>
                </a:lnTo>
                <a:cubicBezTo>
                  <a:pt x="345069" y="24558"/>
                  <a:pt x="334869" y="14366"/>
                  <a:pt x="322299" y="14366"/>
                </a:cubicBezTo>
                <a:close/>
                <a:moveTo>
                  <a:pt x="102070" y="0"/>
                </a:moveTo>
                <a:lnTo>
                  <a:pt x="322299" y="0"/>
                </a:lnTo>
                <a:cubicBezTo>
                  <a:pt x="342628" y="273"/>
                  <a:pt x="358933" y="16808"/>
                  <a:pt x="359004" y="37136"/>
                </a:cubicBezTo>
                <a:lnTo>
                  <a:pt x="359004" y="235817"/>
                </a:lnTo>
                <a:cubicBezTo>
                  <a:pt x="358933" y="256309"/>
                  <a:pt x="342340" y="272916"/>
                  <a:pt x="321869" y="272952"/>
                </a:cubicBezTo>
                <a:lnTo>
                  <a:pt x="310160" y="272952"/>
                </a:lnTo>
                <a:lnTo>
                  <a:pt x="310160" y="279632"/>
                </a:lnTo>
                <a:cubicBezTo>
                  <a:pt x="310017" y="293223"/>
                  <a:pt x="298883" y="304134"/>
                  <a:pt x="285308" y="304055"/>
                </a:cubicBezTo>
                <a:lnTo>
                  <a:pt x="216064" y="304055"/>
                </a:lnTo>
                <a:cubicBezTo>
                  <a:pt x="213406" y="304069"/>
                  <a:pt x="210820" y="305067"/>
                  <a:pt x="208881" y="306856"/>
                </a:cubicBezTo>
                <a:lnTo>
                  <a:pt x="174762" y="338533"/>
                </a:lnTo>
                <a:cubicBezTo>
                  <a:pt x="170093" y="342792"/>
                  <a:pt x="164059" y="345148"/>
                  <a:pt x="157738" y="345141"/>
                </a:cubicBezTo>
                <a:cubicBezTo>
                  <a:pt x="151129" y="345184"/>
                  <a:pt x="144737" y="342598"/>
                  <a:pt x="140067" y="337958"/>
                </a:cubicBezTo>
                <a:lnTo>
                  <a:pt x="109325" y="307215"/>
                </a:lnTo>
                <a:cubicBezTo>
                  <a:pt x="107385" y="305319"/>
                  <a:pt x="104872" y="304213"/>
                  <a:pt x="102142" y="304127"/>
                </a:cubicBezTo>
                <a:lnTo>
                  <a:pt x="24781" y="304127"/>
                </a:lnTo>
                <a:cubicBezTo>
                  <a:pt x="11206" y="304206"/>
                  <a:pt x="143" y="293280"/>
                  <a:pt x="0" y="279704"/>
                </a:cubicBezTo>
                <a:lnTo>
                  <a:pt x="0" y="69890"/>
                </a:lnTo>
                <a:cubicBezTo>
                  <a:pt x="143" y="56300"/>
                  <a:pt x="11206" y="45353"/>
                  <a:pt x="24781" y="45396"/>
                </a:cubicBezTo>
                <a:lnTo>
                  <a:pt x="64934" y="45396"/>
                </a:lnTo>
                <a:lnTo>
                  <a:pt x="64934" y="37136"/>
                </a:lnTo>
                <a:cubicBezTo>
                  <a:pt x="65006" y="16643"/>
                  <a:pt x="81598" y="36"/>
                  <a:pt x="102070" y="0"/>
                </a:cubicBezTo>
                <a:close/>
              </a:path>
            </a:pathLst>
          </a:custGeom>
          <a:noFill/>
          <a:ln w="9525" cap="flat">
            <a:solidFill>
              <a:schemeClr val="accent3"/>
            </a:solidFill>
            <a:prstDash val="solid"/>
            <a:miter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59" name="任意多边形: 形状 258"/>
          <p:cNvSpPr/>
          <p:nvPr/>
        </p:nvSpPr>
        <p:spPr>
          <a:xfrm>
            <a:off x="6096000" y="4798060"/>
            <a:ext cx="658495" cy="558165"/>
          </a:xfrm>
          <a:custGeom>
            <a:avLst/>
            <a:gdLst>
              <a:gd name="connsiteX0" fmla="*/ 220879 w 364538"/>
              <a:gd name="connsiteY0" fmla="*/ 143874 h 344566"/>
              <a:gd name="connsiteX1" fmla="*/ 209315 w 364538"/>
              <a:gd name="connsiteY1" fmla="*/ 155726 h 344566"/>
              <a:gd name="connsiteX2" fmla="*/ 220879 w 364538"/>
              <a:gd name="connsiteY2" fmla="*/ 167649 h 344566"/>
              <a:gd name="connsiteX3" fmla="*/ 232516 w 364538"/>
              <a:gd name="connsiteY3" fmla="*/ 155726 h 344566"/>
              <a:gd name="connsiteX4" fmla="*/ 220879 w 364538"/>
              <a:gd name="connsiteY4" fmla="*/ 143874 h 344566"/>
              <a:gd name="connsiteX5" fmla="*/ 153574 w 364538"/>
              <a:gd name="connsiteY5" fmla="*/ 143874 h 344566"/>
              <a:gd name="connsiteX6" fmla="*/ 142010 w 364538"/>
              <a:gd name="connsiteY6" fmla="*/ 155726 h 344566"/>
              <a:gd name="connsiteX7" fmla="*/ 153574 w 364538"/>
              <a:gd name="connsiteY7" fmla="*/ 167649 h 344566"/>
              <a:gd name="connsiteX8" fmla="*/ 165139 w 364538"/>
              <a:gd name="connsiteY8" fmla="*/ 155726 h 344566"/>
              <a:gd name="connsiteX9" fmla="*/ 153574 w 364538"/>
              <a:gd name="connsiteY9" fmla="*/ 143874 h 344566"/>
              <a:gd name="connsiteX10" fmla="*/ 85982 w 364538"/>
              <a:gd name="connsiteY10" fmla="*/ 143874 h 344566"/>
              <a:gd name="connsiteX11" fmla="*/ 74418 w 364538"/>
              <a:gd name="connsiteY11" fmla="*/ 155726 h 344566"/>
              <a:gd name="connsiteX12" fmla="*/ 85982 w 364538"/>
              <a:gd name="connsiteY12" fmla="*/ 167649 h 344566"/>
              <a:gd name="connsiteX13" fmla="*/ 97619 w 364538"/>
              <a:gd name="connsiteY13" fmla="*/ 155726 h 344566"/>
              <a:gd name="connsiteX14" fmla="*/ 85982 w 364538"/>
              <a:gd name="connsiteY14" fmla="*/ 143874 h 344566"/>
              <a:gd name="connsiteX15" fmla="*/ 220879 w 364538"/>
              <a:gd name="connsiteY15" fmla="*/ 129508 h 344566"/>
              <a:gd name="connsiteX16" fmla="*/ 246882 w 364538"/>
              <a:gd name="connsiteY16" fmla="*/ 155726 h 344566"/>
              <a:gd name="connsiteX17" fmla="*/ 220879 w 364538"/>
              <a:gd name="connsiteY17" fmla="*/ 182015 h 344566"/>
              <a:gd name="connsiteX18" fmla="*/ 194949 w 364538"/>
              <a:gd name="connsiteY18" fmla="*/ 155726 h 344566"/>
              <a:gd name="connsiteX19" fmla="*/ 220879 w 364538"/>
              <a:gd name="connsiteY19" fmla="*/ 129508 h 344566"/>
              <a:gd name="connsiteX20" fmla="*/ 153574 w 364538"/>
              <a:gd name="connsiteY20" fmla="*/ 129508 h 344566"/>
              <a:gd name="connsiteX21" fmla="*/ 179505 w 364538"/>
              <a:gd name="connsiteY21" fmla="*/ 155726 h 344566"/>
              <a:gd name="connsiteX22" fmla="*/ 153574 w 364538"/>
              <a:gd name="connsiteY22" fmla="*/ 182015 h 344566"/>
              <a:gd name="connsiteX23" fmla="*/ 127644 w 364538"/>
              <a:gd name="connsiteY23" fmla="*/ 155726 h 344566"/>
              <a:gd name="connsiteX24" fmla="*/ 153574 w 364538"/>
              <a:gd name="connsiteY24" fmla="*/ 129508 h 344566"/>
              <a:gd name="connsiteX25" fmla="*/ 85982 w 364538"/>
              <a:gd name="connsiteY25" fmla="*/ 129508 h 344566"/>
              <a:gd name="connsiteX26" fmla="*/ 111985 w 364538"/>
              <a:gd name="connsiteY26" fmla="*/ 155726 h 344566"/>
              <a:gd name="connsiteX27" fmla="*/ 85982 w 364538"/>
              <a:gd name="connsiteY27" fmla="*/ 182015 h 344566"/>
              <a:gd name="connsiteX28" fmla="*/ 60052 w 364538"/>
              <a:gd name="connsiteY28" fmla="*/ 155726 h 344566"/>
              <a:gd name="connsiteX29" fmla="*/ 85982 w 364538"/>
              <a:gd name="connsiteY29" fmla="*/ 129508 h 344566"/>
              <a:gd name="connsiteX30" fmla="*/ 277840 w 364538"/>
              <a:gd name="connsiteY30" fmla="*/ 64718 h 344566"/>
              <a:gd name="connsiteX31" fmla="*/ 306571 w 364538"/>
              <a:gd name="connsiteY31" fmla="*/ 142653 h 344566"/>
              <a:gd name="connsiteX32" fmla="*/ 306571 w 364538"/>
              <a:gd name="connsiteY32" fmla="*/ 144521 h 344566"/>
              <a:gd name="connsiteX33" fmla="*/ 307074 w 364538"/>
              <a:gd name="connsiteY33" fmla="*/ 155726 h 344566"/>
              <a:gd name="connsiteX34" fmla="*/ 153431 w 364538"/>
              <a:gd name="connsiteY34" fmla="*/ 311597 h 344566"/>
              <a:gd name="connsiteX35" fmla="*/ 141650 w 364538"/>
              <a:gd name="connsiteY35" fmla="*/ 311166 h 344566"/>
              <a:gd name="connsiteX36" fmla="*/ 210966 w 364538"/>
              <a:gd name="connsiteY36" fmla="*/ 330057 h 344566"/>
              <a:gd name="connsiteX37" fmla="*/ 288614 w 364538"/>
              <a:gd name="connsiteY37" fmla="*/ 306066 h 344566"/>
              <a:gd name="connsiteX38" fmla="*/ 290625 w 364538"/>
              <a:gd name="connsiteY38" fmla="*/ 304629 h 344566"/>
              <a:gd name="connsiteX39" fmla="*/ 324529 w 364538"/>
              <a:gd name="connsiteY39" fmla="*/ 306856 h 344566"/>
              <a:gd name="connsiteX40" fmla="*/ 328839 w 364538"/>
              <a:gd name="connsiteY40" fmla="*/ 304988 h 344566"/>
              <a:gd name="connsiteX41" fmla="*/ 328623 w 364538"/>
              <a:gd name="connsiteY41" fmla="*/ 304988 h 344566"/>
              <a:gd name="connsiteX42" fmla="*/ 330203 w 364538"/>
              <a:gd name="connsiteY42" fmla="*/ 300319 h 344566"/>
              <a:gd name="connsiteX43" fmla="*/ 323020 w 364538"/>
              <a:gd name="connsiteY43" fmla="*/ 272306 h 344566"/>
              <a:gd name="connsiteX44" fmla="*/ 324816 w 364538"/>
              <a:gd name="connsiteY44" fmla="*/ 269648 h 344566"/>
              <a:gd name="connsiteX45" fmla="*/ 349669 w 364538"/>
              <a:gd name="connsiteY45" fmla="*/ 188553 h 344566"/>
              <a:gd name="connsiteX46" fmla="*/ 277840 w 364538"/>
              <a:gd name="connsiteY46" fmla="*/ 64718 h 344566"/>
              <a:gd name="connsiteX47" fmla="*/ 153861 w 364538"/>
              <a:gd name="connsiteY47" fmla="*/ 14222 h 344566"/>
              <a:gd name="connsiteX48" fmla="*/ 14656 w 364538"/>
              <a:gd name="connsiteY48" fmla="*/ 155726 h 344566"/>
              <a:gd name="connsiteX49" fmla="*/ 40012 w 364538"/>
              <a:gd name="connsiteY49" fmla="*/ 236966 h 344566"/>
              <a:gd name="connsiteX50" fmla="*/ 41807 w 364538"/>
              <a:gd name="connsiteY50" fmla="*/ 239623 h 344566"/>
              <a:gd name="connsiteX51" fmla="*/ 34624 w 364538"/>
              <a:gd name="connsiteY51" fmla="*/ 267637 h 344566"/>
              <a:gd name="connsiteX52" fmla="*/ 35702 w 364538"/>
              <a:gd name="connsiteY52" fmla="*/ 272234 h 344566"/>
              <a:gd name="connsiteX53" fmla="*/ 40012 w 364538"/>
              <a:gd name="connsiteY53" fmla="*/ 274030 h 344566"/>
              <a:gd name="connsiteX54" fmla="*/ 73915 w 364538"/>
              <a:gd name="connsiteY54" fmla="*/ 271803 h 344566"/>
              <a:gd name="connsiteX55" fmla="*/ 76070 w 364538"/>
              <a:gd name="connsiteY55" fmla="*/ 273168 h 344566"/>
              <a:gd name="connsiteX56" fmla="*/ 111985 w 364538"/>
              <a:gd name="connsiteY56" fmla="*/ 290694 h 344566"/>
              <a:gd name="connsiteX57" fmla="*/ 114786 w 364538"/>
              <a:gd name="connsiteY57" fmla="*/ 291484 h 344566"/>
              <a:gd name="connsiteX58" fmla="*/ 143518 w 364538"/>
              <a:gd name="connsiteY58" fmla="*/ 296800 h 344566"/>
              <a:gd name="connsiteX59" fmla="*/ 153431 w 364538"/>
              <a:gd name="connsiteY59" fmla="*/ 297159 h 344566"/>
              <a:gd name="connsiteX60" fmla="*/ 292636 w 364538"/>
              <a:gd name="connsiteY60" fmla="*/ 155654 h 344566"/>
              <a:gd name="connsiteX61" fmla="*/ 274176 w 364538"/>
              <a:gd name="connsiteY61" fmla="*/ 85549 h 344566"/>
              <a:gd name="connsiteX62" fmla="*/ 266993 w 364538"/>
              <a:gd name="connsiteY62" fmla="*/ 73625 h 344566"/>
              <a:gd name="connsiteX63" fmla="*/ 266203 w 364538"/>
              <a:gd name="connsiteY63" fmla="*/ 72547 h 344566"/>
              <a:gd name="connsiteX64" fmla="*/ 258158 w 364538"/>
              <a:gd name="connsiteY64" fmla="*/ 62348 h 344566"/>
              <a:gd name="connsiteX65" fmla="*/ 256865 w 364538"/>
              <a:gd name="connsiteY65" fmla="*/ 60911 h 344566"/>
              <a:gd name="connsiteX66" fmla="*/ 248102 w 364538"/>
              <a:gd name="connsiteY66" fmla="*/ 51932 h 344566"/>
              <a:gd name="connsiteX67" fmla="*/ 153861 w 364538"/>
              <a:gd name="connsiteY67" fmla="*/ 14222 h 344566"/>
              <a:gd name="connsiteX68" fmla="*/ 153574 w 364538"/>
              <a:gd name="connsiteY68" fmla="*/ 0 h 344566"/>
              <a:gd name="connsiteX69" fmla="*/ 255860 w 364538"/>
              <a:gd name="connsiteY69" fmla="*/ 39793 h 344566"/>
              <a:gd name="connsiteX70" fmla="*/ 364538 w 364538"/>
              <a:gd name="connsiteY70" fmla="*/ 188553 h 344566"/>
              <a:gd name="connsiteX71" fmla="*/ 338464 w 364538"/>
              <a:gd name="connsiteY71" fmla="*/ 275251 h 344566"/>
              <a:gd name="connsiteX72" fmla="*/ 343420 w 364538"/>
              <a:gd name="connsiteY72" fmla="*/ 296943 h 344566"/>
              <a:gd name="connsiteX73" fmla="*/ 339469 w 364538"/>
              <a:gd name="connsiteY73" fmla="*/ 314182 h 344566"/>
              <a:gd name="connsiteX74" fmla="*/ 323164 w 364538"/>
              <a:gd name="connsiteY74" fmla="*/ 321365 h 344566"/>
              <a:gd name="connsiteX75" fmla="*/ 294432 w 364538"/>
              <a:gd name="connsiteY75" fmla="*/ 319426 h 344566"/>
              <a:gd name="connsiteX76" fmla="*/ 210751 w 364538"/>
              <a:gd name="connsiteY76" fmla="*/ 344566 h 344566"/>
              <a:gd name="connsiteX77" fmla="*/ 109040 w 364538"/>
              <a:gd name="connsiteY77" fmla="*/ 305132 h 344566"/>
              <a:gd name="connsiteX78" fmla="*/ 69677 w 364538"/>
              <a:gd name="connsiteY78" fmla="*/ 286600 h 344566"/>
              <a:gd name="connsiteX79" fmla="*/ 40946 w 364538"/>
              <a:gd name="connsiteY79" fmla="*/ 288539 h 344566"/>
              <a:gd name="connsiteX80" fmla="*/ 24640 w 364538"/>
              <a:gd name="connsiteY80" fmla="*/ 281356 h 344566"/>
              <a:gd name="connsiteX81" fmla="*/ 20690 w 364538"/>
              <a:gd name="connsiteY81" fmla="*/ 264117 h 344566"/>
              <a:gd name="connsiteX82" fmla="*/ 26077 w 364538"/>
              <a:gd name="connsiteY82" fmla="*/ 242568 h 344566"/>
              <a:gd name="connsiteX83" fmla="*/ 3 w 364538"/>
              <a:gd name="connsiteY83" fmla="*/ 155870 h 344566"/>
              <a:gd name="connsiteX84" fmla="*/ 153574 w 364538"/>
              <a:gd name="connsiteY84" fmla="*/ 0 h 344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364538" h="344566">
                <a:moveTo>
                  <a:pt x="220879" y="143874"/>
                </a:moveTo>
                <a:cubicBezTo>
                  <a:pt x="214415" y="143953"/>
                  <a:pt x="209236" y="149261"/>
                  <a:pt x="209315" y="155726"/>
                </a:cubicBezTo>
                <a:cubicBezTo>
                  <a:pt x="209236" y="162205"/>
                  <a:pt x="214401" y="167534"/>
                  <a:pt x="220879" y="167649"/>
                </a:cubicBezTo>
                <a:cubicBezTo>
                  <a:pt x="227366" y="167534"/>
                  <a:pt x="232559" y="162219"/>
                  <a:pt x="232516" y="155726"/>
                </a:cubicBezTo>
                <a:cubicBezTo>
                  <a:pt x="232559" y="149246"/>
                  <a:pt x="227358" y="143953"/>
                  <a:pt x="220879" y="143874"/>
                </a:cubicBezTo>
                <a:close/>
                <a:moveTo>
                  <a:pt x="153574" y="143874"/>
                </a:moveTo>
                <a:cubicBezTo>
                  <a:pt x="147110" y="143953"/>
                  <a:pt x="141931" y="149261"/>
                  <a:pt x="142010" y="155726"/>
                </a:cubicBezTo>
                <a:cubicBezTo>
                  <a:pt x="141931" y="162205"/>
                  <a:pt x="147096" y="167534"/>
                  <a:pt x="153574" y="167649"/>
                </a:cubicBezTo>
                <a:cubicBezTo>
                  <a:pt x="160053" y="167534"/>
                  <a:pt x="165218" y="162205"/>
                  <a:pt x="165139" y="155726"/>
                </a:cubicBezTo>
                <a:cubicBezTo>
                  <a:pt x="165218" y="149261"/>
                  <a:pt x="160039" y="143953"/>
                  <a:pt x="153574" y="143874"/>
                </a:cubicBezTo>
                <a:close/>
                <a:moveTo>
                  <a:pt x="85982" y="143874"/>
                </a:moveTo>
                <a:cubicBezTo>
                  <a:pt x="79518" y="143953"/>
                  <a:pt x="74339" y="149261"/>
                  <a:pt x="74418" y="155726"/>
                </a:cubicBezTo>
                <a:cubicBezTo>
                  <a:pt x="74339" y="162205"/>
                  <a:pt x="79504" y="167534"/>
                  <a:pt x="85982" y="167649"/>
                </a:cubicBezTo>
                <a:cubicBezTo>
                  <a:pt x="92469" y="167534"/>
                  <a:pt x="97662" y="162219"/>
                  <a:pt x="97619" y="155726"/>
                </a:cubicBezTo>
                <a:cubicBezTo>
                  <a:pt x="97662" y="149246"/>
                  <a:pt x="92462" y="143953"/>
                  <a:pt x="85982" y="143874"/>
                </a:cubicBezTo>
                <a:close/>
                <a:moveTo>
                  <a:pt x="220879" y="129508"/>
                </a:moveTo>
                <a:cubicBezTo>
                  <a:pt x="235288" y="129587"/>
                  <a:pt x="246925" y="141316"/>
                  <a:pt x="246882" y="155726"/>
                </a:cubicBezTo>
                <a:cubicBezTo>
                  <a:pt x="246961" y="170164"/>
                  <a:pt x="235317" y="181936"/>
                  <a:pt x="220879" y="182015"/>
                </a:cubicBezTo>
                <a:cubicBezTo>
                  <a:pt x="206471" y="181893"/>
                  <a:pt x="194870" y="170135"/>
                  <a:pt x="194949" y="155726"/>
                </a:cubicBezTo>
                <a:cubicBezTo>
                  <a:pt x="194906" y="141338"/>
                  <a:pt x="206492" y="129623"/>
                  <a:pt x="220879" y="129508"/>
                </a:cubicBezTo>
                <a:close/>
                <a:moveTo>
                  <a:pt x="153574" y="129508"/>
                </a:moveTo>
                <a:cubicBezTo>
                  <a:pt x="167962" y="129630"/>
                  <a:pt x="179548" y="141338"/>
                  <a:pt x="179505" y="155726"/>
                </a:cubicBezTo>
                <a:cubicBezTo>
                  <a:pt x="179584" y="170135"/>
                  <a:pt x="167983" y="181900"/>
                  <a:pt x="153574" y="182015"/>
                </a:cubicBezTo>
                <a:cubicBezTo>
                  <a:pt x="139166" y="181900"/>
                  <a:pt x="127565" y="170135"/>
                  <a:pt x="127644" y="155726"/>
                </a:cubicBezTo>
                <a:cubicBezTo>
                  <a:pt x="127601" y="141338"/>
                  <a:pt x="139194" y="129623"/>
                  <a:pt x="153574" y="129508"/>
                </a:cubicBezTo>
                <a:close/>
                <a:moveTo>
                  <a:pt x="85982" y="129508"/>
                </a:moveTo>
                <a:cubicBezTo>
                  <a:pt x="100392" y="129587"/>
                  <a:pt x="112028" y="141316"/>
                  <a:pt x="111985" y="155726"/>
                </a:cubicBezTo>
                <a:cubicBezTo>
                  <a:pt x="112028" y="170149"/>
                  <a:pt x="100406" y="181900"/>
                  <a:pt x="85982" y="182015"/>
                </a:cubicBezTo>
                <a:cubicBezTo>
                  <a:pt x="71574" y="181900"/>
                  <a:pt x="59973" y="170135"/>
                  <a:pt x="60052" y="155726"/>
                </a:cubicBezTo>
                <a:cubicBezTo>
                  <a:pt x="60009" y="141338"/>
                  <a:pt x="71602" y="129623"/>
                  <a:pt x="85982" y="129508"/>
                </a:cubicBezTo>
                <a:close/>
                <a:moveTo>
                  <a:pt x="277840" y="64718"/>
                </a:moveTo>
                <a:cubicBezTo>
                  <a:pt x="294288" y="87625"/>
                  <a:pt x="304215" y="114554"/>
                  <a:pt x="306571" y="142653"/>
                </a:cubicBezTo>
                <a:cubicBezTo>
                  <a:pt x="306607" y="143278"/>
                  <a:pt x="306607" y="143896"/>
                  <a:pt x="306571" y="144521"/>
                </a:cubicBezTo>
                <a:cubicBezTo>
                  <a:pt x="307074" y="148543"/>
                  <a:pt x="307074" y="151919"/>
                  <a:pt x="307074" y="155726"/>
                </a:cubicBezTo>
                <a:cubicBezTo>
                  <a:pt x="307635" y="241175"/>
                  <a:pt x="238879" y="310921"/>
                  <a:pt x="153431" y="311597"/>
                </a:cubicBezTo>
                <a:cubicBezTo>
                  <a:pt x="149480" y="311597"/>
                  <a:pt x="145529" y="311166"/>
                  <a:pt x="141650" y="311166"/>
                </a:cubicBezTo>
                <a:cubicBezTo>
                  <a:pt x="162668" y="323513"/>
                  <a:pt x="186594" y="330035"/>
                  <a:pt x="210966" y="330057"/>
                </a:cubicBezTo>
                <a:cubicBezTo>
                  <a:pt x="238678" y="330064"/>
                  <a:pt x="265743" y="321703"/>
                  <a:pt x="288614" y="306066"/>
                </a:cubicBezTo>
                <a:lnTo>
                  <a:pt x="290625" y="304629"/>
                </a:lnTo>
                <a:lnTo>
                  <a:pt x="324529" y="306856"/>
                </a:lnTo>
                <a:cubicBezTo>
                  <a:pt x="326181" y="306956"/>
                  <a:pt x="327783" y="306267"/>
                  <a:pt x="328839" y="304988"/>
                </a:cubicBezTo>
                <a:lnTo>
                  <a:pt x="328623" y="304988"/>
                </a:lnTo>
                <a:cubicBezTo>
                  <a:pt x="329937" y="303825"/>
                  <a:pt x="330541" y="302043"/>
                  <a:pt x="330203" y="300319"/>
                </a:cubicBezTo>
                <a:lnTo>
                  <a:pt x="323020" y="272306"/>
                </a:lnTo>
                <a:lnTo>
                  <a:pt x="324816" y="269648"/>
                </a:lnTo>
                <a:cubicBezTo>
                  <a:pt x="341157" y="245772"/>
                  <a:pt x="349827" y="217485"/>
                  <a:pt x="349669" y="188553"/>
                </a:cubicBezTo>
                <a:cubicBezTo>
                  <a:pt x="349698" y="137374"/>
                  <a:pt x="322281" y="90103"/>
                  <a:pt x="277840" y="64718"/>
                </a:cubicBezTo>
                <a:close/>
                <a:moveTo>
                  <a:pt x="153861" y="14222"/>
                </a:moveTo>
                <a:cubicBezTo>
                  <a:pt x="76379" y="14933"/>
                  <a:pt x="14095" y="78244"/>
                  <a:pt x="14656" y="155726"/>
                </a:cubicBezTo>
                <a:cubicBezTo>
                  <a:pt x="14591" y="184760"/>
                  <a:pt x="23448" y="213118"/>
                  <a:pt x="40012" y="236966"/>
                </a:cubicBezTo>
                <a:lnTo>
                  <a:pt x="41807" y="239623"/>
                </a:lnTo>
                <a:lnTo>
                  <a:pt x="34624" y="267637"/>
                </a:lnTo>
                <a:cubicBezTo>
                  <a:pt x="34208" y="269253"/>
                  <a:pt x="34610" y="270970"/>
                  <a:pt x="35702" y="272234"/>
                </a:cubicBezTo>
                <a:cubicBezTo>
                  <a:pt x="36794" y="273455"/>
                  <a:pt x="38374" y="274116"/>
                  <a:pt x="40012" y="274030"/>
                </a:cubicBezTo>
                <a:lnTo>
                  <a:pt x="73915" y="271803"/>
                </a:lnTo>
                <a:lnTo>
                  <a:pt x="76070" y="273168"/>
                </a:lnTo>
                <a:cubicBezTo>
                  <a:pt x="87146" y="280681"/>
                  <a:pt x="99242" y="286585"/>
                  <a:pt x="111985" y="290694"/>
                </a:cubicBezTo>
                <a:lnTo>
                  <a:pt x="114786" y="291484"/>
                </a:lnTo>
                <a:cubicBezTo>
                  <a:pt x="124153" y="294257"/>
                  <a:pt x="133778" y="296038"/>
                  <a:pt x="143518" y="296800"/>
                </a:cubicBezTo>
                <a:cubicBezTo>
                  <a:pt x="146822" y="297159"/>
                  <a:pt x="150127" y="297159"/>
                  <a:pt x="153431" y="297159"/>
                </a:cubicBezTo>
                <a:cubicBezTo>
                  <a:pt x="230899" y="296412"/>
                  <a:pt x="293154" y="233122"/>
                  <a:pt x="292636" y="155654"/>
                </a:cubicBezTo>
                <a:cubicBezTo>
                  <a:pt x="292579" y="131089"/>
                  <a:pt x="286222" y="106954"/>
                  <a:pt x="274176" y="85549"/>
                </a:cubicBezTo>
                <a:cubicBezTo>
                  <a:pt x="272237" y="81454"/>
                  <a:pt x="269651" y="77432"/>
                  <a:pt x="266993" y="73625"/>
                </a:cubicBezTo>
                <a:lnTo>
                  <a:pt x="266203" y="72547"/>
                </a:lnTo>
                <a:cubicBezTo>
                  <a:pt x="263689" y="69028"/>
                  <a:pt x="261032" y="65652"/>
                  <a:pt x="258158" y="62348"/>
                </a:cubicBezTo>
                <a:lnTo>
                  <a:pt x="256865" y="60911"/>
                </a:lnTo>
                <a:cubicBezTo>
                  <a:pt x="254064" y="57751"/>
                  <a:pt x="251191" y="54806"/>
                  <a:pt x="248102" y="51932"/>
                </a:cubicBezTo>
                <a:cubicBezTo>
                  <a:pt x="222674" y="27762"/>
                  <a:pt x="188943" y="14265"/>
                  <a:pt x="153861" y="14222"/>
                </a:cubicBezTo>
                <a:close/>
                <a:moveTo>
                  <a:pt x="153574" y="0"/>
                </a:moveTo>
                <a:cubicBezTo>
                  <a:pt x="191443" y="14"/>
                  <a:pt x="227939" y="14207"/>
                  <a:pt x="255860" y="39793"/>
                </a:cubicBezTo>
                <a:cubicBezTo>
                  <a:pt x="320564" y="60495"/>
                  <a:pt x="364487" y="120616"/>
                  <a:pt x="364538" y="188553"/>
                </a:cubicBezTo>
                <a:cubicBezTo>
                  <a:pt x="364595" y="219396"/>
                  <a:pt x="355523" y="249557"/>
                  <a:pt x="338464" y="275251"/>
                </a:cubicBezTo>
                <a:lnTo>
                  <a:pt x="343420" y="296943"/>
                </a:lnTo>
                <a:cubicBezTo>
                  <a:pt x="344943" y="302992"/>
                  <a:pt x="343470" y="309399"/>
                  <a:pt x="339469" y="314182"/>
                </a:cubicBezTo>
                <a:cubicBezTo>
                  <a:pt x="335511" y="319067"/>
                  <a:pt x="329442" y="321746"/>
                  <a:pt x="323164" y="321365"/>
                </a:cubicBezTo>
                <a:lnTo>
                  <a:pt x="294432" y="319426"/>
                </a:lnTo>
                <a:cubicBezTo>
                  <a:pt x="269615" y="335853"/>
                  <a:pt x="240509" y="344595"/>
                  <a:pt x="210751" y="344566"/>
                </a:cubicBezTo>
                <a:cubicBezTo>
                  <a:pt x="173134" y="344487"/>
                  <a:pt x="136881" y="330430"/>
                  <a:pt x="109040" y="305132"/>
                </a:cubicBezTo>
                <a:cubicBezTo>
                  <a:pt x="95105" y="300865"/>
                  <a:pt x="81845" y="294623"/>
                  <a:pt x="69677" y="286600"/>
                </a:cubicBezTo>
                <a:lnTo>
                  <a:pt x="40946" y="288539"/>
                </a:lnTo>
                <a:cubicBezTo>
                  <a:pt x="34667" y="288920"/>
                  <a:pt x="28598" y="286241"/>
                  <a:pt x="24640" y="281356"/>
                </a:cubicBezTo>
                <a:cubicBezTo>
                  <a:pt x="20625" y="276580"/>
                  <a:pt x="19159" y="270165"/>
                  <a:pt x="20690" y="264117"/>
                </a:cubicBezTo>
                <a:lnTo>
                  <a:pt x="26077" y="242568"/>
                </a:lnTo>
                <a:cubicBezTo>
                  <a:pt x="9017" y="216875"/>
                  <a:pt x="-55" y="186713"/>
                  <a:pt x="3" y="155870"/>
                </a:cubicBezTo>
                <a:cubicBezTo>
                  <a:pt x="-515" y="70465"/>
                  <a:pt x="68176" y="754"/>
                  <a:pt x="153574" y="0"/>
                </a:cubicBezTo>
                <a:close/>
              </a:path>
            </a:pathLst>
          </a:custGeom>
          <a:noFill/>
          <a:ln w="9525" cap="flat">
            <a:solidFill>
              <a:schemeClr val="accent3"/>
            </a:solidFill>
            <a:prstDash val="solid"/>
            <a:miter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p:transition spd="slow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图片 9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FilmGrain trans="60000" grainSize="1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2767" y="-931"/>
            <a:ext cx="11845555" cy="6858594"/>
          </a:xfrm>
          <a:prstGeom prst="rect">
            <a:avLst/>
          </a:prstGeom>
        </p:spPr>
      </p:pic>
      <p:sp>
        <p:nvSpPr>
          <p:cNvPr id="86" name="矩形 85"/>
          <p:cNvSpPr/>
          <p:nvPr/>
        </p:nvSpPr>
        <p:spPr>
          <a:xfrm>
            <a:off x="-1" y="-931"/>
            <a:ext cx="471805" cy="68589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74" name="组合 73"/>
          <p:cNvGrpSpPr/>
          <p:nvPr/>
        </p:nvGrpSpPr>
        <p:grpSpPr>
          <a:xfrm>
            <a:off x="-26894" y="0"/>
            <a:ext cx="498699" cy="6857999"/>
            <a:chOff x="-26894" y="1268"/>
            <a:chExt cx="498699" cy="6870702"/>
          </a:xfrm>
        </p:grpSpPr>
        <p:sp>
          <p:nvSpPr>
            <p:cNvPr id="75" name="矩形 74"/>
            <p:cNvSpPr/>
            <p:nvPr/>
          </p:nvSpPr>
          <p:spPr>
            <a:xfrm rot="16200000">
              <a:off x="-1695212" y="1671080"/>
              <a:ext cx="3836829" cy="497205"/>
            </a:xfrm>
            <a:prstGeom prst="rect">
              <a:avLst/>
            </a:prstGeom>
            <a:blipFill rotWithShape="1">
              <a:blip r:embed="rId6">
                <a:alphaModFix amt="5000"/>
              </a:blip>
              <a:srcRect/>
              <a:stretch>
                <a:fillRect t="-248532" r="-3058" b="1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1" name="矩形 80"/>
            <p:cNvSpPr/>
            <p:nvPr/>
          </p:nvSpPr>
          <p:spPr>
            <a:xfrm rot="16200000">
              <a:off x="-1295694" y="5105628"/>
              <a:ext cx="3035142" cy="497541"/>
            </a:xfrm>
            <a:prstGeom prst="rect">
              <a:avLst/>
            </a:prstGeom>
            <a:blipFill rotWithShape="1">
              <a:blip r:embed="rId6">
                <a:alphaModFix amt="5000"/>
              </a:blip>
              <a:srcRect/>
              <a:stretch>
                <a:fillRect l="-30279" t="-248063" r="-1" b="-231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9" name="椭圆 28"/>
          <p:cNvSpPr/>
          <p:nvPr/>
        </p:nvSpPr>
        <p:spPr>
          <a:xfrm>
            <a:off x="281305" y="407035"/>
            <a:ext cx="375285" cy="3898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281305" y="1035685"/>
            <a:ext cx="375285" cy="3898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8" name="椭圆 37"/>
          <p:cNvSpPr/>
          <p:nvPr/>
        </p:nvSpPr>
        <p:spPr>
          <a:xfrm>
            <a:off x="281305" y="1645285"/>
            <a:ext cx="375285" cy="3898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9" name="椭圆 38"/>
          <p:cNvSpPr/>
          <p:nvPr/>
        </p:nvSpPr>
        <p:spPr>
          <a:xfrm>
            <a:off x="281305" y="2273935"/>
            <a:ext cx="375285" cy="3898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5" name="椭圆 44"/>
          <p:cNvSpPr/>
          <p:nvPr/>
        </p:nvSpPr>
        <p:spPr>
          <a:xfrm>
            <a:off x="281305" y="2921635"/>
            <a:ext cx="375285" cy="3898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8" name="椭圆 47"/>
          <p:cNvSpPr/>
          <p:nvPr/>
        </p:nvSpPr>
        <p:spPr>
          <a:xfrm>
            <a:off x="281305" y="3531235"/>
            <a:ext cx="375285" cy="3898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2" name="椭圆 51"/>
          <p:cNvSpPr/>
          <p:nvPr/>
        </p:nvSpPr>
        <p:spPr>
          <a:xfrm>
            <a:off x="281305" y="4140835"/>
            <a:ext cx="375285" cy="3898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3" name="椭圆 52"/>
          <p:cNvSpPr/>
          <p:nvPr/>
        </p:nvSpPr>
        <p:spPr>
          <a:xfrm>
            <a:off x="281305" y="5426710"/>
            <a:ext cx="375285" cy="3898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cs typeface="+mn-ea"/>
              <a:sym typeface="+mn-lt"/>
            </a:endParaRPr>
          </a:p>
        </p:txBody>
      </p:sp>
      <p:sp>
        <p:nvSpPr>
          <p:cNvPr id="57" name="椭圆 56"/>
          <p:cNvSpPr/>
          <p:nvPr/>
        </p:nvSpPr>
        <p:spPr>
          <a:xfrm>
            <a:off x="281305" y="6026785"/>
            <a:ext cx="375285" cy="3898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1" name="椭圆 60"/>
          <p:cNvSpPr/>
          <p:nvPr/>
        </p:nvSpPr>
        <p:spPr>
          <a:xfrm>
            <a:off x="281305" y="4784090"/>
            <a:ext cx="375285" cy="3898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2" name="椭圆 61"/>
          <p:cNvSpPr/>
          <p:nvPr/>
        </p:nvSpPr>
        <p:spPr>
          <a:xfrm>
            <a:off x="311785" y="443230"/>
            <a:ext cx="309880" cy="322580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1270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EF0202"/>
              </a:solidFill>
              <a:cs typeface="+mn-ea"/>
              <a:sym typeface="+mn-lt"/>
            </a:endParaRPr>
          </a:p>
        </p:txBody>
      </p:sp>
      <p:sp>
        <p:nvSpPr>
          <p:cNvPr id="63" name="椭圆 62"/>
          <p:cNvSpPr/>
          <p:nvPr/>
        </p:nvSpPr>
        <p:spPr>
          <a:xfrm>
            <a:off x="320040" y="1073150"/>
            <a:ext cx="309880" cy="322580"/>
          </a:xfrm>
          <a:prstGeom prst="ellipse">
            <a:avLst/>
          </a:prstGeom>
          <a:solidFill>
            <a:srgbClr val="E5E5E5"/>
          </a:solidFill>
          <a:ln>
            <a:noFill/>
          </a:ln>
          <a:effectLst>
            <a:outerShdw blurRad="1270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4" name="椭圆 63"/>
          <p:cNvSpPr/>
          <p:nvPr/>
        </p:nvSpPr>
        <p:spPr>
          <a:xfrm>
            <a:off x="316230" y="1684655"/>
            <a:ext cx="309880" cy="322580"/>
          </a:xfrm>
          <a:prstGeom prst="ellipse">
            <a:avLst/>
          </a:prstGeom>
          <a:solidFill>
            <a:srgbClr val="E2E2E2"/>
          </a:solidFill>
          <a:ln>
            <a:noFill/>
          </a:ln>
          <a:effectLst>
            <a:outerShdw blurRad="1270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6" name="椭圆 75"/>
          <p:cNvSpPr/>
          <p:nvPr/>
        </p:nvSpPr>
        <p:spPr>
          <a:xfrm>
            <a:off x="318770" y="2309495"/>
            <a:ext cx="309880" cy="322580"/>
          </a:xfrm>
          <a:prstGeom prst="ellipse">
            <a:avLst/>
          </a:prstGeom>
          <a:solidFill>
            <a:srgbClr val="E0E0E0"/>
          </a:solidFill>
          <a:ln>
            <a:noFill/>
          </a:ln>
          <a:effectLst>
            <a:outerShdw blurRad="1270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7" name="椭圆 76"/>
          <p:cNvSpPr/>
          <p:nvPr/>
        </p:nvSpPr>
        <p:spPr>
          <a:xfrm>
            <a:off x="315595" y="2955290"/>
            <a:ext cx="309880" cy="322580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1270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8" name="椭圆 77"/>
          <p:cNvSpPr/>
          <p:nvPr/>
        </p:nvSpPr>
        <p:spPr>
          <a:xfrm>
            <a:off x="315595" y="3566795"/>
            <a:ext cx="309880" cy="322580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1270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9" name="椭圆 78"/>
          <p:cNvSpPr/>
          <p:nvPr/>
        </p:nvSpPr>
        <p:spPr>
          <a:xfrm>
            <a:off x="314325" y="4178300"/>
            <a:ext cx="309880" cy="322580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1270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>
              <a:cs typeface="+mn-ea"/>
              <a:sym typeface="+mn-lt"/>
            </a:endParaRPr>
          </a:p>
        </p:txBody>
      </p:sp>
      <p:sp>
        <p:nvSpPr>
          <p:cNvPr id="82" name="椭圆 81"/>
          <p:cNvSpPr/>
          <p:nvPr/>
        </p:nvSpPr>
        <p:spPr>
          <a:xfrm>
            <a:off x="313690" y="4818380"/>
            <a:ext cx="309880" cy="32258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1270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>
              <a:cs typeface="+mn-ea"/>
              <a:sym typeface="+mn-lt"/>
            </a:endParaRPr>
          </a:p>
        </p:txBody>
      </p:sp>
      <p:sp>
        <p:nvSpPr>
          <p:cNvPr id="83" name="椭圆 82"/>
          <p:cNvSpPr/>
          <p:nvPr/>
        </p:nvSpPr>
        <p:spPr>
          <a:xfrm>
            <a:off x="315595" y="5461635"/>
            <a:ext cx="309880" cy="322580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1270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4" name="椭圆 83"/>
          <p:cNvSpPr/>
          <p:nvPr/>
        </p:nvSpPr>
        <p:spPr>
          <a:xfrm>
            <a:off x="313690" y="6063615"/>
            <a:ext cx="309880" cy="322580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1270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>
              <a:cs typeface="+mn-ea"/>
              <a:sym typeface="+mn-lt"/>
            </a:endParaRPr>
          </a:p>
        </p:txBody>
      </p:sp>
      <p:sp>
        <p:nvSpPr>
          <p:cNvPr id="85" name="文本框 84"/>
          <p:cNvSpPr txBox="1"/>
          <p:nvPr/>
        </p:nvSpPr>
        <p:spPr>
          <a:xfrm>
            <a:off x="324168" y="1091248"/>
            <a:ext cx="290464" cy="307777"/>
          </a:xfrm>
          <a:prstGeom prst="rect">
            <a:avLst/>
          </a:prstGeom>
          <a:noFill/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0</a:t>
            </a:r>
          </a:p>
        </p:txBody>
      </p:sp>
      <p:sp>
        <p:nvSpPr>
          <p:cNvPr id="88" name="文本框 87"/>
          <p:cNvSpPr txBox="1"/>
          <p:nvPr/>
        </p:nvSpPr>
        <p:spPr>
          <a:xfrm>
            <a:off x="349568" y="1707833"/>
            <a:ext cx="290464" cy="307777"/>
          </a:xfrm>
          <a:prstGeom prst="rect">
            <a:avLst/>
          </a:prstGeom>
          <a:noFill/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1</a:t>
            </a:r>
          </a:p>
        </p:txBody>
      </p:sp>
      <p:sp>
        <p:nvSpPr>
          <p:cNvPr id="89" name="文本框 88"/>
          <p:cNvSpPr txBox="1"/>
          <p:nvPr/>
        </p:nvSpPr>
        <p:spPr>
          <a:xfrm>
            <a:off x="324168" y="2324418"/>
            <a:ext cx="290464" cy="307777"/>
          </a:xfrm>
          <a:prstGeom prst="rect">
            <a:avLst/>
          </a:prstGeom>
          <a:noFill/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2</a:t>
            </a:r>
          </a:p>
        </p:txBody>
      </p:sp>
      <p:sp>
        <p:nvSpPr>
          <p:cNvPr id="90" name="文本框 89"/>
          <p:cNvSpPr txBox="1"/>
          <p:nvPr/>
        </p:nvSpPr>
        <p:spPr>
          <a:xfrm>
            <a:off x="324168" y="3586798"/>
            <a:ext cx="290464" cy="307777"/>
          </a:xfrm>
          <a:prstGeom prst="rect">
            <a:avLst/>
          </a:prstGeom>
          <a:noFill/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zh-CN" sz="1400">
                <a:solidFill>
                  <a:schemeClr val="bg1"/>
                </a:solidFill>
                <a:cs typeface="+mn-ea"/>
                <a:sym typeface="+mn-lt"/>
              </a:rPr>
              <a:t>4</a:t>
            </a:r>
          </a:p>
        </p:txBody>
      </p:sp>
      <p:sp>
        <p:nvSpPr>
          <p:cNvPr id="91" name="文本框 90"/>
          <p:cNvSpPr txBox="1"/>
          <p:nvPr/>
        </p:nvSpPr>
        <p:spPr>
          <a:xfrm>
            <a:off x="324168" y="4202748"/>
            <a:ext cx="290464" cy="307777"/>
          </a:xfrm>
          <a:prstGeom prst="rect">
            <a:avLst/>
          </a:prstGeom>
          <a:noFill/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zh-CN" sz="1400">
                <a:solidFill>
                  <a:schemeClr val="bg1"/>
                </a:solidFill>
                <a:cs typeface="+mn-ea"/>
                <a:sym typeface="+mn-lt"/>
              </a:rPr>
              <a:t>5</a:t>
            </a:r>
          </a:p>
        </p:txBody>
      </p:sp>
      <p:sp>
        <p:nvSpPr>
          <p:cNvPr id="92" name="文本框 91"/>
          <p:cNvSpPr txBox="1"/>
          <p:nvPr/>
        </p:nvSpPr>
        <p:spPr>
          <a:xfrm>
            <a:off x="324168" y="4839018"/>
            <a:ext cx="290464" cy="307777"/>
          </a:xfrm>
          <a:prstGeom prst="rect">
            <a:avLst/>
          </a:prstGeom>
          <a:noFill/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zh-CN" sz="1400">
                <a:solidFill>
                  <a:schemeClr val="bg1"/>
                </a:solidFill>
                <a:cs typeface="+mn-ea"/>
                <a:sym typeface="+mn-lt"/>
              </a:rPr>
              <a:t>6</a:t>
            </a:r>
          </a:p>
        </p:txBody>
      </p:sp>
      <p:sp>
        <p:nvSpPr>
          <p:cNvPr id="93" name="文本框 92"/>
          <p:cNvSpPr txBox="1"/>
          <p:nvPr/>
        </p:nvSpPr>
        <p:spPr>
          <a:xfrm>
            <a:off x="324168" y="5487353"/>
            <a:ext cx="290464" cy="307777"/>
          </a:xfrm>
          <a:prstGeom prst="rect">
            <a:avLst/>
          </a:prstGeom>
          <a:noFill/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zh-CN" sz="1400">
                <a:solidFill>
                  <a:schemeClr val="bg1"/>
                </a:solidFill>
                <a:cs typeface="+mn-ea"/>
                <a:sym typeface="+mn-lt"/>
              </a:rPr>
              <a:t>7</a:t>
            </a:r>
          </a:p>
        </p:txBody>
      </p:sp>
      <p:sp>
        <p:nvSpPr>
          <p:cNvPr id="94" name="文本框 93"/>
          <p:cNvSpPr txBox="1"/>
          <p:nvPr/>
        </p:nvSpPr>
        <p:spPr>
          <a:xfrm>
            <a:off x="324168" y="2970848"/>
            <a:ext cx="290464" cy="307777"/>
          </a:xfrm>
          <a:prstGeom prst="rect">
            <a:avLst/>
          </a:prstGeom>
          <a:noFill/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3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497965" y="1477327"/>
            <a:ext cx="3027680" cy="381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en-US" altLang="zh-CN" sz="16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放眼过去，立足现在，展望未来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1380490" y="1562100"/>
            <a:ext cx="0" cy="474345"/>
          </a:xfrm>
          <a:prstGeom prst="line">
            <a:avLst/>
          </a:prstGeom>
          <a:ln w="19050">
            <a:solidFill>
              <a:srgbClr val="0110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文本框 79"/>
          <p:cNvSpPr txBox="1"/>
          <p:nvPr/>
        </p:nvSpPr>
        <p:spPr>
          <a:xfrm>
            <a:off x="1243330" y="893445"/>
            <a:ext cx="64744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81C15"/>
                </a:solidFill>
                <a:cs typeface="+mn-ea"/>
                <a:sym typeface="+mn-lt"/>
              </a:rPr>
              <a:t>6.</a:t>
            </a:r>
            <a:r>
              <a:rPr lang="zh-CN" altLang="en-US" sz="3200" b="1" dirty="0">
                <a:solidFill>
                  <a:srgbClr val="081C15"/>
                </a:solidFill>
                <a:cs typeface="+mn-ea"/>
                <a:sym typeface="+mn-lt"/>
              </a:rPr>
              <a:t>未来展望</a:t>
            </a:r>
            <a:r>
              <a:rPr lang="zh-CN" altLang="en-US" sz="2000" b="1" dirty="0">
                <a:solidFill>
                  <a:srgbClr val="2D6A4F"/>
                </a:solidFill>
                <a:cs typeface="+mn-ea"/>
                <a:sym typeface="+mn-lt"/>
              </a:rPr>
              <a:t>——我们希望能看到什么</a:t>
            </a:r>
          </a:p>
        </p:txBody>
      </p:sp>
      <p:sp>
        <p:nvSpPr>
          <p:cNvPr id="5" name="椭圆 4"/>
          <p:cNvSpPr/>
          <p:nvPr/>
        </p:nvSpPr>
        <p:spPr>
          <a:xfrm rot="20760000">
            <a:off x="1326515" y="1597025"/>
            <a:ext cx="4434840" cy="4364355"/>
          </a:xfrm>
          <a:prstGeom prst="ellipse">
            <a:avLst/>
          </a:prstGeom>
          <a:noFill/>
          <a:ln w="12700" cmpd="sng">
            <a:gradFill>
              <a:gsLst>
                <a:gs pos="0">
                  <a:schemeClr val="bg1">
                    <a:alpha val="100000"/>
                  </a:schemeClr>
                </a:gs>
                <a:gs pos="100000">
                  <a:schemeClr val="tx1">
                    <a:alpha val="10000"/>
                  </a:schemeClr>
                </a:gs>
              </a:gsLst>
              <a:lin ang="5400000" scaled="1"/>
            </a:gra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2580005" y="2950210"/>
            <a:ext cx="1723390" cy="162369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270000" dist="2286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椭圆 13"/>
          <p:cNvSpPr/>
          <p:nvPr/>
        </p:nvSpPr>
        <p:spPr>
          <a:xfrm rot="16200000">
            <a:off x="2504440" y="2802890"/>
            <a:ext cx="1859280" cy="1829435"/>
          </a:xfrm>
          <a:prstGeom prst="ellipse">
            <a:avLst/>
          </a:prstGeom>
          <a:blipFill dpi="0" rotWithShape="1">
            <a:blip r:embed="rId6">
              <a:alphaModFix amt="20000"/>
            </a:blip>
            <a:srcRect/>
            <a:stretch>
              <a:fillRect/>
            </a:stretch>
          </a:blipFill>
          <a:ln w="6350">
            <a:solidFill>
              <a:schemeClr val="bg2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2558415" y="2835910"/>
            <a:ext cx="1758950" cy="176276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2668905" y="2960370"/>
            <a:ext cx="1560195" cy="1534160"/>
          </a:xfrm>
          <a:prstGeom prst="ellipse">
            <a:avLst/>
          </a:prstGeom>
          <a:noFill/>
          <a:ln w="25400" cap="rnd" cmpd="sng">
            <a:solidFill>
              <a:schemeClr val="bg1"/>
            </a:solidFill>
            <a:prstDash val="sysDot"/>
            <a:round/>
          </a:ln>
          <a:effectLst>
            <a:outerShdw blurRad="228600" dist="38100" dir="2700000" algn="tl" rotWithShape="0">
              <a:prstClr val="black">
                <a:alpha val="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3" name="椭圆 22"/>
          <p:cNvSpPr/>
          <p:nvPr>
            <p:custDataLst>
              <p:tags r:id="rId2"/>
            </p:custDataLst>
          </p:nvPr>
        </p:nvSpPr>
        <p:spPr>
          <a:xfrm rot="16200000">
            <a:off x="2553064" y="2840055"/>
            <a:ext cx="1762734" cy="1754724"/>
          </a:xfrm>
          <a:prstGeom prst="ellipse">
            <a:avLst/>
          </a:prstGeom>
          <a:blipFill dpi="0" rotWithShape="1">
            <a:blip r:embed="rId6">
              <a:alphaModFix amt="12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2907665" y="3114040"/>
            <a:ext cx="1617980" cy="8254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None/>
            </a:pPr>
            <a:r>
              <a:rPr lang="zh-CN" altLang="en-US" sz="3600" dirty="0">
                <a:solidFill>
                  <a:schemeClr val="bg1"/>
                </a:solidFill>
                <a:cs typeface="+mn-ea"/>
                <a:sym typeface="+mn-lt"/>
              </a:rPr>
              <a:t>展望</a:t>
            </a:r>
          </a:p>
        </p:txBody>
      </p:sp>
      <p:sp>
        <p:nvSpPr>
          <p:cNvPr id="25" name="椭圆 24"/>
          <p:cNvSpPr/>
          <p:nvPr/>
        </p:nvSpPr>
        <p:spPr>
          <a:xfrm rot="1800000">
            <a:off x="2371725" y="2590165"/>
            <a:ext cx="2116455" cy="2179320"/>
          </a:xfrm>
          <a:prstGeom prst="ellipse">
            <a:avLst/>
          </a:prstGeom>
          <a:noFill/>
          <a:ln w="12700" cmpd="sng">
            <a:gradFill>
              <a:gsLst>
                <a:gs pos="0">
                  <a:schemeClr val="bg1"/>
                </a:gs>
                <a:gs pos="64000">
                  <a:schemeClr val="tx2">
                    <a:alpha val="0"/>
                  </a:schemeClr>
                </a:gs>
                <a:gs pos="100000">
                  <a:schemeClr val="tx1">
                    <a:alpha val="30000"/>
                  </a:schemeClr>
                </a:gs>
              </a:gsLst>
              <a:lin ang="5400000" scaled="1"/>
            </a:gra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椭圆 27"/>
          <p:cNvSpPr/>
          <p:nvPr/>
        </p:nvSpPr>
        <p:spPr>
          <a:xfrm rot="19500000">
            <a:off x="2145030" y="2377440"/>
            <a:ext cx="2623185" cy="2572385"/>
          </a:xfrm>
          <a:prstGeom prst="ellipse">
            <a:avLst/>
          </a:prstGeom>
          <a:noFill/>
          <a:ln w="12700" cmpd="sng">
            <a:gradFill>
              <a:gsLst>
                <a:gs pos="0">
                  <a:schemeClr val="bg1"/>
                </a:gs>
                <a:gs pos="64000">
                  <a:schemeClr val="tx2">
                    <a:alpha val="28000"/>
                  </a:schemeClr>
                </a:gs>
                <a:gs pos="83000">
                  <a:schemeClr val="accent1">
                    <a:alpha val="34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5400000" scaled="1"/>
            </a:gra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3" name="椭圆 42"/>
          <p:cNvSpPr/>
          <p:nvPr/>
        </p:nvSpPr>
        <p:spPr>
          <a:xfrm rot="720000">
            <a:off x="1940560" y="2122805"/>
            <a:ext cx="3028950" cy="3054350"/>
          </a:xfrm>
          <a:prstGeom prst="ellipse">
            <a:avLst/>
          </a:prstGeom>
          <a:noFill/>
          <a:ln w="12700" cmpd="sng">
            <a:gradFill>
              <a:gsLst>
                <a:gs pos="0">
                  <a:schemeClr val="bg1"/>
                </a:gs>
                <a:gs pos="64000">
                  <a:schemeClr val="tx2">
                    <a:alpha val="28000"/>
                  </a:schemeClr>
                </a:gs>
                <a:gs pos="83000">
                  <a:schemeClr val="accent1">
                    <a:alpha val="34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5400000" scaled="1"/>
            </a:gra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6" name="椭圆 45"/>
          <p:cNvSpPr/>
          <p:nvPr/>
        </p:nvSpPr>
        <p:spPr>
          <a:xfrm rot="18780000">
            <a:off x="1682115" y="1982470"/>
            <a:ext cx="3537585" cy="3465195"/>
          </a:xfrm>
          <a:prstGeom prst="ellipse">
            <a:avLst/>
          </a:prstGeom>
          <a:noFill/>
          <a:ln w="12700" cmpd="sng">
            <a:gradFill>
              <a:gsLst>
                <a:gs pos="0">
                  <a:schemeClr val="bg1"/>
                </a:gs>
                <a:gs pos="64000">
                  <a:schemeClr val="tx2">
                    <a:alpha val="28000"/>
                  </a:schemeClr>
                </a:gs>
                <a:gs pos="83000">
                  <a:schemeClr val="accent1">
                    <a:alpha val="34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5400000" scaled="1"/>
            </a:gra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1" name="弧形 50"/>
          <p:cNvSpPr/>
          <p:nvPr/>
        </p:nvSpPr>
        <p:spPr>
          <a:xfrm rot="14820000">
            <a:off x="2397760" y="2593975"/>
            <a:ext cx="2061210" cy="2139315"/>
          </a:xfrm>
          <a:prstGeom prst="arc">
            <a:avLst/>
          </a:prstGeom>
          <a:ln w="63500" cap="rnd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5624195" y="2011680"/>
            <a:ext cx="2007235" cy="1303020"/>
          </a:xfrm>
          <a:prstGeom prst="rect">
            <a:avLst/>
          </a:prstGeom>
          <a:solidFill>
            <a:schemeClr val="bg1"/>
          </a:solidFill>
          <a:ln w="127000">
            <a:solidFill>
              <a:schemeClr val="bg1"/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6" name="任意多边形 55"/>
          <p:cNvSpPr/>
          <p:nvPr/>
        </p:nvSpPr>
        <p:spPr>
          <a:xfrm rot="16200000">
            <a:off x="5939014" y="1634631"/>
            <a:ext cx="1352927" cy="2065749"/>
          </a:xfrm>
          <a:custGeom>
            <a:avLst/>
            <a:gdLst>
              <a:gd name="connsiteX0" fmla="*/ 10 w 2130"/>
              <a:gd name="connsiteY0" fmla="*/ 364 h 3253"/>
              <a:gd name="connsiteX1" fmla="*/ 106 w 2130"/>
              <a:gd name="connsiteY1" fmla="*/ 0 h 3253"/>
              <a:gd name="connsiteX2" fmla="*/ 2014 w 2130"/>
              <a:gd name="connsiteY2" fmla="*/ 0 h 3253"/>
              <a:gd name="connsiteX3" fmla="*/ 2126 w 2130"/>
              <a:gd name="connsiteY3" fmla="*/ 334 h 3253"/>
              <a:gd name="connsiteX4" fmla="*/ 2131 w 2130"/>
              <a:gd name="connsiteY4" fmla="*/ 2969 h 3253"/>
              <a:gd name="connsiteX5" fmla="*/ 2005 w 2130"/>
              <a:gd name="connsiteY5" fmla="*/ 3253 h 3253"/>
              <a:gd name="connsiteX6" fmla="*/ 99 w 2130"/>
              <a:gd name="connsiteY6" fmla="*/ 3253 h 3253"/>
              <a:gd name="connsiteX7" fmla="*/ 4 w 2130"/>
              <a:gd name="connsiteY7" fmla="*/ 2896 h 3253"/>
              <a:gd name="connsiteX8" fmla="*/ 10 w 2130"/>
              <a:gd name="connsiteY8" fmla="*/ 364 h 3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31" h="3253">
                <a:moveTo>
                  <a:pt x="10" y="364"/>
                </a:moveTo>
                <a:cubicBezTo>
                  <a:pt x="10" y="65"/>
                  <a:pt x="-21" y="0"/>
                  <a:pt x="106" y="0"/>
                </a:cubicBezTo>
                <a:lnTo>
                  <a:pt x="2014" y="0"/>
                </a:lnTo>
                <a:cubicBezTo>
                  <a:pt x="2141" y="0"/>
                  <a:pt x="2126" y="34"/>
                  <a:pt x="2126" y="334"/>
                </a:cubicBezTo>
                <a:lnTo>
                  <a:pt x="2131" y="2969"/>
                </a:lnTo>
                <a:cubicBezTo>
                  <a:pt x="2131" y="3269"/>
                  <a:pt x="2132" y="3253"/>
                  <a:pt x="2005" y="3253"/>
                </a:cubicBezTo>
                <a:lnTo>
                  <a:pt x="99" y="3253"/>
                </a:lnTo>
                <a:cubicBezTo>
                  <a:pt x="-28" y="3253"/>
                  <a:pt x="4" y="3196"/>
                  <a:pt x="4" y="2896"/>
                </a:cubicBezTo>
                <a:lnTo>
                  <a:pt x="10" y="364"/>
                </a:lnTo>
                <a:close/>
              </a:path>
            </a:pathLst>
          </a:custGeom>
          <a:pattFill prst="dkDnDiag">
            <a:fgClr>
              <a:schemeClr val="bg1"/>
            </a:fgClr>
            <a:bgClr>
              <a:srgbClr val="E8E8E8"/>
            </a:bgClr>
          </a:pattFill>
          <a:ln>
            <a:noFill/>
          </a:ln>
          <a:effectLst>
            <a:innerShdw blurRad="25400">
              <a:prstClr val="black">
                <a:alpha val="8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5979160" y="2557145"/>
            <a:ext cx="1597660" cy="470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None/>
            </a:pPr>
            <a:r>
              <a:rPr lang="en-US" altLang="zh-CN" dirty="0">
                <a:solidFill>
                  <a:srgbClr val="081C15"/>
                </a:solidFill>
                <a:cs typeface="+mn-ea"/>
                <a:sym typeface="+mn-lt"/>
              </a:rPr>
              <a:t>1.XXXXX</a:t>
            </a:r>
            <a:endParaRPr lang="zh-CN" altLang="en-US" dirty="0">
              <a:solidFill>
                <a:srgbClr val="081C15"/>
              </a:solidFill>
              <a:cs typeface="+mn-ea"/>
              <a:sym typeface="+mn-lt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5694045" y="2928620"/>
            <a:ext cx="1858645" cy="344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rgbClr val="081C15"/>
                </a:solidFill>
                <a:cs typeface="+mn-ea"/>
                <a:sym typeface="+mn-lt"/>
              </a:rPr>
              <a:t>补充内容或英文装饰</a:t>
            </a:r>
          </a:p>
        </p:txBody>
      </p:sp>
      <p:sp>
        <p:nvSpPr>
          <p:cNvPr id="60" name="矩形 59"/>
          <p:cNvSpPr/>
          <p:nvPr/>
        </p:nvSpPr>
        <p:spPr>
          <a:xfrm>
            <a:off x="5594350" y="3741420"/>
            <a:ext cx="2007235" cy="1303020"/>
          </a:xfrm>
          <a:prstGeom prst="rect">
            <a:avLst/>
          </a:prstGeom>
          <a:solidFill>
            <a:schemeClr val="bg1"/>
          </a:solidFill>
          <a:ln w="127000">
            <a:solidFill>
              <a:schemeClr val="bg1"/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5" name="任意多边形 64"/>
          <p:cNvSpPr/>
          <p:nvPr/>
        </p:nvSpPr>
        <p:spPr>
          <a:xfrm rot="16200000">
            <a:off x="5909440" y="3364475"/>
            <a:ext cx="1352293" cy="2065658"/>
          </a:xfrm>
          <a:custGeom>
            <a:avLst/>
            <a:gdLst>
              <a:gd name="connsiteX0" fmla="*/ 10 w 2129"/>
              <a:gd name="connsiteY0" fmla="*/ 364 h 3253"/>
              <a:gd name="connsiteX1" fmla="*/ 106 w 2129"/>
              <a:gd name="connsiteY1" fmla="*/ 0 h 3253"/>
              <a:gd name="connsiteX2" fmla="*/ 2014 w 2129"/>
              <a:gd name="connsiteY2" fmla="*/ 0 h 3253"/>
              <a:gd name="connsiteX3" fmla="*/ 2126 w 2129"/>
              <a:gd name="connsiteY3" fmla="*/ 334 h 3253"/>
              <a:gd name="connsiteX4" fmla="*/ 2130 w 2129"/>
              <a:gd name="connsiteY4" fmla="*/ 2958 h 3253"/>
              <a:gd name="connsiteX5" fmla="*/ 2005 w 2129"/>
              <a:gd name="connsiteY5" fmla="*/ 3253 h 3253"/>
              <a:gd name="connsiteX6" fmla="*/ 99 w 2129"/>
              <a:gd name="connsiteY6" fmla="*/ 3253 h 3253"/>
              <a:gd name="connsiteX7" fmla="*/ 4 w 2129"/>
              <a:gd name="connsiteY7" fmla="*/ 2896 h 3253"/>
              <a:gd name="connsiteX8" fmla="*/ 10 w 2129"/>
              <a:gd name="connsiteY8" fmla="*/ 364 h 3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30" h="3253">
                <a:moveTo>
                  <a:pt x="10" y="364"/>
                </a:moveTo>
                <a:cubicBezTo>
                  <a:pt x="10" y="65"/>
                  <a:pt x="-21" y="0"/>
                  <a:pt x="106" y="0"/>
                </a:cubicBezTo>
                <a:lnTo>
                  <a:pt x="2014" y="0"/>
                </a:lnTo>
                <a:cubicBezTo>
                  <a:pt x="2141" y="0"/>
                  <a:pt x="2126" y="34"/>
                  <a:pt x="2126" y="334"/>
                </a:cubicBezTo>
                <a:lnTo>
                  <a:pt x="2130" y="2958"/>
                </a:lnTo>
                <a:cubicBezTo>
                  <a:pt x="2130" y="3258"/>
                  <a:pt x="2132" y="3253"/>
                  <a:pt x="2005" y="3253"/>
                </a:cubicBezTo>
                <a:lnTo>
                  <a:pt x="99" y="3253"/>
                </a:lnTo>
                <a:cubicBezTo>
                  <a:pt x="-28" y="3253"/>
                  <a:pt x="4" y="3196"/>
                  <a:pt x="4" y="2896"/>
                </a:cubicBezTo>
                <a:lnTo>
                  <a:pt x="10" y="364"/>
                </a:lnTo>
                <a:close/>
              </a:path>
            </a:pathLst>
          </a:custGeom>
          <a:pattFill prst="dkDnDiag">
            <a:fgClr>
              <a:schemeClr val="bg1"/>
            </a:fgClr>
            <a:bgClr>
              <a:srgbClr val="E8E8E8"/>
            </a:bgClr>
          </a:pattFill>
          <a:ln>
            <a:noFill/>
          </a:ln>
          <a:effectLst>
            <a:innerShdw blurRad="25400">
              <a:prstClr val="black">
                <a:alpha val="8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6" name="矩形 65"/>
          <p:cNvSpPr/>
          <p:nvPr/>
        </p:nvSpPr>
        <p:spPr>
          <a:xfrm>
            <a:off x="8646160" y="4535170"/>
            <a:ext cx="2007235" cy="1303020"/>
          </a:xfrm>
          <a:prstGeom prst="rect">
            <a:avLst/>
          </a:prstGeom>
          <a:solidFill>
            <a:schemeClr val="bg1"/>
          </a:solidFill>
          <a:ln w="127000">
            <a:solidFill>
              <a:schemeClr val="bg1"/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7" name="任意多边形 66"/>
          <p:cNvSpPr/>
          <p:nvPr/>
        </p:nvSpPr>
        <p:spPr>
          <a:xfrm rot="16200000">
            <a:off x="8962401" y="4159526"/>
            <a:ext cx="1350099" cy="2065767"/>
          </a:xfrm>
          <a:custGeom>
            <a:avLst/>
            <a:gdLst>
              <a:gd name="connsiteX0" fmla="*/ 10 w 2126"/>
              <a:gd name="connsiteY0" fmla="*/ 364 h 3253"/>
              <a:gd name="connsiteX1" fmla="*/ 106 w 2126"/>
              <a:gd name="connsiteY1" fmla="*/ 0 h 3253"/>
              <a:gd name="connsiteX2" fmla="*/ 2014 w 2126"/>
              <a:gd name="connsiteY2" fmla="*/ 0 h 3253"/>
              <a:gd name="connsiteX3" fmla="*/ 2126 w 2126"/>
              <a:gd name="connsiteY3" fmla="*/ 334 h 3253"/>
              <a:gd name="connsiteX4" fmla="*/ 2119 w 2126"/>
              <a:gd name="connsiteY4" fmla="*/ 2970 h 3253"/>
              <a:gd name="connsiteX5" fmla="*/ 2005 w 2126"/>
              <a:gd name="connsiteY5" fmla="*/ 3253 h 3253"/>
              <a:gd name="connsiteX6" fmla="*/ 99 w 2126"/>
              <a:gd name="connsiteY6" fmla="*/ 3253 h 3253"/>
              <a:gd name="connsiteX7" fmla="*/ 4 w 2126"/>
              <a:gd name="connsiteY7" fmla="*/ 2896 h 3253"/>
              <a:gd name="connsiteX8" fmla="*/ 10 w 2126"/>
              <a:gd name="connsiteY8" fmla="*/ 364 h 3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26" h="3253">
                <a:moveTo>
                  <a:pt x="10" y="364"/>
                </a:moveTo>
                <a:cubicBezTo>
                  <a:pt x="10" y="65"/>
                  <a:pt x="-21" y="0"/>
                  <a:pt x="106" y="0"/>
                </a:cubicBezTo>
                <a:lnTo>
                  <a:pt x="2014" y="0"/>
                </a:lnTo>
                <a:cubicBezTo>
                  <a:pt x="2141" y="0"/>
                  <a:pt x="2126" y="34"/>
                  <a:pt x="2126" y="334"/>
                </a:cubicBezTo>
                <a:lnTo>
                  <a:pt x="2119" y="2970"/>
                </a:lnTo>
                <a:cubicBezTo>
                  <a:pt x="2119" y="3270"/>
                  <a:pt x="2132" y="3253"/>
                  <a:pt x="2005" y="3253"/>
                </a:cubicBezTo>
                <a:lnTo>
                  <a:pt x="99" y="3253"/>
                </a:lnTo>
                <a:cubicBezTo>
                  <a:pt x="-28" y="3253"/>
                  <a:pt x="4" y="3196"/>
                  <a:pt x="4" y="2896"/>
                </a:cubicBezTo>
                <a:lnTo>
                  <a:pt x="10" y="364"/>
                </a:lnTo>
                <a:close/>
              </a:path>
            </a:pathLst>
          </a:custGeom>
          <a:pattFill prst="dkDnDiag">
            <a:fgClr>
              <a:schemeClr val="bg1"/>
            </a:fgClr>
            <a:bgClr>
              <a:srgbClr val="E8E8E8"/>
            </a:bgClr>
          </a:pattFill>
          <a:ln>
            <a:noFill/>
          </a:ln>
          <a:effectLst>
            <a:innerShdw blurRad="25400">
              <a:prstClr val="black">
                <a:alpha val="8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8" name="矩形 67"/>
          <p:cNvSpPr/>
          <p:nvPr/>
        </p:nvSpPr>
        <p:spPr>
          <a:xfrm>
            <a:off x="8676005" y="2860675"/>
            <a:ext cx="2007235" cy="1303020"/>
          </a:xfrm>
          <a:prstGeom prst="rect">
            <a:avLst/>
          </a:prstGeom>
          <a:solidFill>
            <a:schemeClr val="bg1"/>
          </a:solidFill>
          <a:ln w="127000">
            <a:solidFill>
              <a:schemeClr val="bg1"/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9" name="任意多边形 68"/>
          <p:cNvSpPr/>
          <p:nvPr/>
        </p:nvSpPr>
        <p:spPr>
          <a:xfrm rot="16200000">
            <a:off x="8991182" y="2483902"/>
            <a:ext cx="1352293" cy="2065831"/>
          </a:xfrm>
          <a:custGeom>
            <a:avLst/>
            <a:gdLst>
              <a:gd name="connsiteX0" fmla="*/ 10 w 2129"/>
              <a:gd name="connsiteY0" fmla="*/ 364 h 3253"/>
              <a:gd name="connsiteX1" fmla="*/ 106 w 2129"/>
              <a:gd name="connsiteY1" fmla="*/ 0 h 3253"/>
              <a:gd name="connsiteX2" fmla="*/ 2014 w 2129"/>
              <a:gd name="connsiteY2" fmla="*/ 0 h 3253"/>
              <a:gd name="connsiteX3" fmla="*/ 2126 w 2129"/>
              <a:gd name="connsiteY3" fmla="*/ 334 h 3253"/>
              <a:gd name="connsiteX4" fmla="*/ 2130 w 2129"/>
              <a:gd name="connsiteY4" fmla="*/ 2973 h 3253"/>
              <a:gd name="connsiteX5" fmla="*/ 2005 w 2129"/>
              <a:gd name="connsiteY5" fmla="*/ 3253 h 3253"/>
              <a:gd name="connsiteX6" fmla="*/ 99 w 2129"/>
              <a:gd name="connsiteY6" fmla="*/ 3253 h 3253"/>
              <a:gd name="connsiteX7" fmla="*/ 4 w 2129"/>
              <a:gd name="connsiteY7" fmla="*/ 2896 h 3253"/>
              <a:gd name="connsiteX8" fmla="*/ 10 w 2129"/>
              <a:gd name="connsiteY8" fmla="*/ 364 h 3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30" h="3253">
                <a:moveTo>
                  <a:pt x="10" y="364"/>
                </a:moveTo>
                <a:cubicBezTo>
                  <a:pt x="10" y="65"/>
                  <a:pt x="-21" y="0"/>
                  <a:pt x="106" y="0"/>
                </a:cubicBezTo>
                <a:lnTo>
                  <a:pt x="2014" y="0"/>
                </a:lnTo>
                <a:cubicBezTo>
                  <a:pt x="2141" y="0"/>
                  <a:pt x="2126" y="34"/>
                  <a:pt x="2126" y="334"/>
                </a:cubicBezTo>
                <a:lnTo>
                  <a:pt x="2130" y="2973"/>
                </a:lnTo>
                <a:cubicBezTo>
                  <a:pt x="2130" y="3273"/>
                  <a:pt x="2132" y="3253"/>
                  <a:pt x="2005" y="3253"/>
                </a:cubicBezTo>
                <a:lnTo>
                  <a:pt x="99" y="3253"/>
                </a:lnTo>
                <a:cubicBezTo>
                  <a:pt x="-28" y="3253"/>
                  <a:pt x="4" y="3196"/>
                  <a:pt x="4" y="2896"/>
                </a:cubicBezTo>
                <a:lnTo>
                  <a:pt x="10" y="364"/>
                </a:lnTo>
                <a:close/>
              </a:path>
            </a:pathLst>
          </a:custGeom>
          <a:pattFill prst="dkDnDiag">
            <a:fgClr>
              <a:schemeClr val="bg1"/>
            </a:fgClr>
            <a:bgClr>
              <a:srgbClr val="E8E8E8"/>
            </a:bgClr>
          </a:pattFill>
          <a:ln>
            <a:noFill/>
          </a:ln>
          <a:effectLst>
            <a:innerShdw blurRad="25400">
              <a:prstClr val="black">
                <a:alpha val="8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8646160" y="1113155"/>
            <a:ext cx="1974850" cy="1315085"/>
          </a:xfrm>
          <a:prstGeom prst="rect">
            <a:avLst/>
          </a:prstGeom>
          <a:solidFill>
            <a:schemeClr val="bg1"/>
          </a:solidFill>
          <a:ln w="127000">
            <a:solidFill>
              <a:schemeClr val="bg1"/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1" name="矩形 70"/>
          <p:cNvSpPr/>
          <p:nvPr/>
        </p:nvSpPr>
        <p:spPr>
          <a:xfrm>
            <a:off x="8658860" y="1125220"/>
            <a:ext cx="1960880" cy="1290320"/>
          </a:xfrm>
          <a:prstGeom prst="rect">
            <a:avLst/>
          </a:prstGeom>
          <a:solidFill>
            <a:schemeClr val="accent1"/>
          </a:solidFill>
          <a:ln w="127000">
            <a:solidFill>
              <a:srgbClr val="081C15"/>
            </a:solidFill>
            <a:round/>
          </a:ln>
          <a:effectLst>
            <a:outerShdw blurRad="635000" dist="4064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2" name="任意多边形 71"/>
          <p:cNvSpPr/>
          <p:nvPr/>
        </p:nvSpPr>
        <p:spPr>
          <a:xfrm rot="16200000">
            <a:off x="8939530" y="723900"/>
            <a:ext cx="1403350" cy="2100580"/>
          </a:xfrm>
          <a:custGeom>
            <a:avLst/>
            <a:gdLst>
              <a:gd name="connsiteX0" fmla="*/ 23 w 4857"/>
              <a:gd name="connsiteY0" fmla="*/ 353 h 3164"/>
              <a:gd name="connsiteX1" fmla="*/ 241 w 4857"/>
              <a:gd name="connsiteY1" fmla="*/ 0 h 3164"/>
              <a:gd name="connsiteX2" fmla="*/ 4601 w 4857"/>
              <a:gd name="connsiteY2" fmla="*/ 0 h 3164"/>
              <a:gd name="connsiteX3" fmla="*/ 4856 w 4857"/>
              <a:gd name="connsiteY3" fmla="*/ 323 h 3164"/>
              <a:gd name="connsiteX4" fmla="*/ 4841 w 4857"/>
              <a:gd name="connsiteY4" fmla="*/ 2955 h 3164"/>
              <a:gd name="connsiteX5" fmla="*/ 4579 w 4857"/>
              <a:gd name="connsiteY5" fmla="*/ 3150 h 3164"/>
              <a:gd name="connsiteX6" fmla="*/ 225 w 4857"/>
              <a:gd name="connsiteY6" fmla="*/ 3150 h 3164"/>
              <a:gd name="connsiteX7" fmla="*/ 8 w 4857"/>
              <a:gd name="connsiteY7" fmla="*/ 2805 h 3164"/>
              <a:gd name="connsiteX8" fmla="*/ 23 w 4857"/>
              <a:gd name="connsiteY8" fmla="*/ 353 h 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58" h="3165">
                <a:moveTo>
                  <a:pt x="23" y="353"/>
                </a:moveTo>
                <a:cubicBezTo>
                  <a:pt x="23" y="63"/>
                  <a:pt x="-49" y="0"/>
                  <a:pt x="241" y="0"/>
                </a:cubicBezTo>
                <a:lnTo>
                  <a:pt x="4601" y="0"/>
                </a:lnTo>
                <a:cubicBezTo>
                  <a:pt x="4891" y="0"/>
                  <a:pt x="4856" y="33"/>
                  <a:pt x="4856" y="323"/>
                </a:cubicBezTo>
                <a:lnTo>
                  <a:pt x="4841" y="2955"/>
                </a:lnTo>
                <a:cubicBezTo>
                  <a:pt x="4841" y="3245"/>
                  <a:pt x="4869" y="3150"/>
                  <a:pt x="4579" y="3150"/>
                </a:cubicBezTo>
                <a:lnTo>
                  <a:pt x="225" y="3150"/>
                </a:lnTo>
                <a:cubicBezTo>
                  <a:pt x="-65" y="3150"/>
                  <a:pt x="8" y="3095"/>
                  <a:pt x="8" y="2805"/>
                </a:cubicBezTo>
                <a:lnTo>
                  <a:pt x="23" y="353"/>
                </a:lnTo>
                <a:close/>
              </a:path>
            </a:pathLst>
          </a:custGeom>
          <a:blipFill dpi="0" rotWithShape="1">
            <a:blip r:embed="rId6">
              <a:alphaModFix amt="12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7" name="文本框 86"/>
          <p:cNvSpPr txBox="1"/>
          <p:nvPr/>
        </p:nvSpPr>
        <p:spPr>
          <a:xfrm>
            <a:off x="5963920" y="4300220"/>
            <a:ext cx="1597660" cy="470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None/>
            </a:pPr>
            <a:r>
              <a:rPr lang="en-US" altLang="zh-CN" dirty="0">
                <a:solidFill>
                  <a:srgbClr val="081C15"/>
                </a:solidFill>
                <a:cs typeface="+mn-ea"/>
                <a:sym typeface="+mn-lt"/>
              </a:rPr>
              <a:t>2.XXXXX</a:t>
            </a:r>
            <a:endParaRPr lang="zh-CN" altLang="en-US" dirty="0">
              <a:solidFill>
                <a:srgbClr val="081C15"/>
              </a:solidFill>
              <a:cs typeface="+mn-ea"/>
              <a:sym typeface="+mn-lt"/>
            </a:endParaRPr>
          </a:p>
        </p:txBody>
      </p:sp>
      <p:sp>
        <p:nvSpPr>
          <p:cNvPr id="96" name="文本框 95"/>
          <p:cNvSpPr txBox="1"/>
          <p:nvPr/>
        </p:nvSpPr>
        <p:spPr>
          <a:xfrm>
            <a:off x="5678805" y="4671695"/>
            <a:ext cx="1858645" cy="344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  <a:buClrTx/>
              <a:buSzTx/>
              <a:buFontTx/>
            </a:pPr>
            <a:r>
              <a:rPr lang="zh-CN" altLang="en-US" sz="1200" dirty="0">
                <a:solidFill>
                  <a:srgbClr val="081C15"/>
                </a:solidFill>
                <a:cs typeface="+mn-ea"/>
                <a:sym typeface="+mn-lt"/>
              </a:rPr>
              <a:t>补充内容或英文装饰</a:t>
            </a:r>
          </a:p>
        </p:txBody>
      </p:sp>
      <p:sp>
        <p:nvSpPr>
          <p:cNvPr id="97" name="文本框 96"/>
          <p:cNvSpPr txBox="1"/>
          <p:nvPr/>
        </p:nvSpPr>
        <p:spPr>
          <a:xfrm>
            <a:off x="9022080" y="3372485"/>
            <a:ext cx="1597660" cy="470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None/>
            </a:pPr>
            <a:r>
              <a:rPr lang="en-US" altLang="zh-CN" dirty="0">
                <a:solidFill>
                  <a:srgbClr val="081C15"/>
                </a:solidFill>
                <a:cs typeface="+mn-ea"/>
                <a:sym typeface="+mn-lt"/>
              </a:rPr>
              <a:t>4.XXXXX</a:t>
            </a:r>
            <a:endParaRPr lang="zh-CN" altLang="en-US" dirty="0">
              <a:solidFill>
                <a:srgbClr val="081C15"/>
              </a:solidFill>
              <a:cs typeface="+mn-ea"/>
              <a:sym typeface="+mn-lt"/>
            </a:endParaRPr>
          </a:p>
        </p:txBody>
      </p:sp>
      <p:sp>
        <p:nvSpPr>
          <p:cNvPr id="98" name="文本框 97"/>
          <p:cNvSpPr txBox="1"/>
          <p:nvPr/>
        </p:nvSpPr>
        <p:spPr>
          <a:xfrm>
            <a:off x="8751570" y="3729355"/>
            <a:ext cx="1858645" cy="344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  <a:buClrTx/>
              <a:buSzTx/>
              <a:buFontTx/>
            </a:pPr>
            <a:r>
              <a:rPr lang="zh-CN" altLang="en-US" sz="1200" dirty="0">
                <a:solidFill>
                  <a:srgbClr val="081C15"/>
                </a:solidFill>
                <a:cs typeface="+mn-ea"/>
                <a:sym typeface="+mn-lt"/>
              </a:rPr>
              <a:t>补充内容或英文装饰</a:t>
            </a:r>
          </a:p>
        </p:txBody>
      </p:sp>
      <p:sp>
        <p:nvSpPr>
          <p:cNvPr id="99" name="文本框 98"/>
          <p:cNvSpPr txBox="1"/>
          <p:nvPr/>
        </p:nvSpPr>
        <p:spPr>
          <a:xfrm>
            <a:off x="9018905" y="5073650"/>
            <a:ext cx="1597660" cy="470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None/>
            </a:pPr>
            <a:r>
              <a:rPr lang="en-US" altLang="zh-CN" dirty="0">
                <a:solidFill>
                  <a:srgbClr val="081C15"/>
                </a:solidFill>
                <a:cs typeface="+mn-ea"/>
                <a:sym typeface="+mn-lt"/>
              </a:rPr>
              <a:t>5.XXXXX</a:t>
            </a:r>
            <a:endParaRPr lang="zh-CN" altLang="en-US" dirty="0">
              <a:solidFill>
                <a:srgbClr val="081C15"/>
              </a:solidFill>
              <a:cs typeface="+mn-ea"/>
              <a:sym typeface="+mn-lt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8766175" y="5433695"/>
            <a:ext cx="1858645" cy="344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  <a:buClrTx/>
              <a:buSzTx/>
              <a:buFontTx/>
            </a:pPr>
            <a:r>
              <a:rPr lang="zh-CN" altLang="en-US" sz="1200" dirty="0">
                <a:solidFill>
                  <a:srgbClr val="081C15"/>
                </a:solidFill>
                <a:cs typeface="+mn-ea"/>
                <a:sym typeface="+mn-lt"/>
              </a:rPr>
              <a:t>补充内容或英文装饰</a:t>
            </a:r>
          </a:p>
        </p:txBody>
      </p:sp>
      <p:sp>
        <p:nvSpPr>
          <p:cNvPr id="101" name="文本框 100"/>
          <p:cNvSpPr txBox="1"/>
          <p:nvPr/>
        </p:nvSpPr>
        <p:spPr>
          <a:xfrm>
            <a:off x="8997950" y="1623060"/>
            <a:ext cx="1597660" cy="470963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None/>
            </a:pP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3.XXXXX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2" name="文本框 101"/>
          <p:cNvSpPr txBox="1"/>
          <p:nvPr/>
        </p:nvSpPr>
        <p:spPr>
          <a:xfrm>
            <a:off x="8712835" y="1979930"/>
            <a:ext cx="1858645" cy="344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  <a:buClrTx/>
              <a:buSzTx/>
              <a:buFontTx/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补充内容或英文装饰</a:t>
            </a:r>
          </a:p>
        </p:txBody>
      </p:sp>
      <p:sp>
        <p:nvSpPr>
          <p:cNvPr id="256" name="任意多边形: 形状 255"/>
          <p:cNvSpPr/>
          <p:nvPr/>
        </p:nvSpPr>
        <p:spPr>
          <a:xfrm>
            <a:off x="9324975" y="1145540"/>
            <a:ext cx="624205" cy="562610"/>
          </a:xfrm>
          <a:custGeom>
            <a:avLst/>
            <a:gdLst>
              <a:gd name="connsiteX0" fmla="*/ 177490 w 351391"/>
              <a:gd name="connsiteY0" fmla="*/ 125012 h 355774"/>
              <a:gd name="connsiteX1" fmla="*/ 167363 w 351391"/>
              <a:gd name="connsiteY1" fmla="*/ 125126 h 355774"/>
              <a:gd name="connsiteX2" fmla="*/ 117082 w 351391"/>
              <a:gd name="connsiteY2" fmla="*/ 175407 h 355774"/>
              <a:gd name="connsiteX3" fmla="*/ 101710 w 351391"/>
              <a:gd name="connsiteY3" fmla="*/ 181728 h 355774"/>
              <a:gd name="connsiteX4" fmla="*/ 68381 w 351391"/>
              <a:gd name="connsiteY4" fmla="*/ 181728 h 355774"/>
              <a:gd name="connsiteX5" fmla="*/ 61198 w 351391"/>
              <a:gd name="connsiteY5" fmla="*/ 188552 h 355774"/>
              <a:gd name="connsiteX6" fmla="*/ 68381 w 351391"/>
              <a:gd name="connsiteY6" fmla="*/ 195735 h 355774"/>
              <a:gd name="connsiteX7" fmla="*/ 113777 w 351391"/>
              <a:gd name="connsiteY7" fmla="*/ 195735 h 355774"/>
              <a:gd name="connsiteX8" fmla="*/ 118950 w 351391"/>
              <a:gd name="connsiteY8" fmla="*/ 193652 h 355774"/>
              <a:gd name="connsiteX9" fmla="*/ 157307 w 351391"/>
              <a:gd name="connsiteY9" fmla="*/ 155367 h 355774"/>
              <a:gd name="connsiteX10" fmla="*/ 157378 w 351391"/>
              <a:gd name="connsiteY10" fmla="*/ 155317 h 355774"/>
              <a:gd name="connsiteX11" fmla="*/ 187834 w 351391"/>
              <a:gd name="connsiteY11" fmla="*/ 155367 h 355774"/>
              <a:gd name="connsiteX12" fmla="*/ 224467 w 351391"/>
              <a:gd name="connsiteY12" fmla="*/ 191282 h 355774"/>
              <a:gd name="connsiteX13" fmla="*/ 229639 w 351391"/>
              <a:gd name="connsiteY13" fmla="*/ 193293 h 355774"/>
              <a:gd name="connsiteX14" fmla="*/ 283511 w 351391"/>
              <a:gd name="connsiteY14" fmla="*/ 193293 h 355774"/>
              <a:gd name="connsiteX15" fmla="*/ 283511 w 351391"/>
              <a:gd name="connsiteY15" fmla="*/ 193077 h 355774"/>
              <a:gd name="connsiteX16" fmla="*/ 290766 w 351391"/>
              <a:gd name="connsiteY16" fmla="*/ 186182 h 355774"/>
              <a:gd name="connsiteX17" fmla="*/ 283583 w 351391"/>
              <a:gd name="connsiteY17" fmla="*/ 178999 h 355774"/>
              <a:gd name="connsiteX18" fmla="*/ 241634 w 351391"/>
              <a:gd name="connsiteY18" fmla="*/ 178999 h 355774"/>
              <a:gd name="connsiteX19" fmla="*/ 226407 w 351391"/>
              <a:gd name="connsiteY19" fmla="*/ 172821 h 355774"/>
              <a:gd name="connsiteX20" fmla="*/ 177634 w 351391"/>
              <a:gd name="connsiteY20" fmla="*/ 125126 h 355774"/>
              <a:gd name="connsiteX21" fmla="*/ 177490 w 351391"/>
              <a:gd name="connsiteY21" fmla="*/ 125012 h 355774"/>
              <a:gd name="connsiteX22" fmla="*/ 172391 w 351391"/>
              <a:gd name="connsiteY22" fmla="*/ 109127 h 355774"/>
              <a:gd name="connsiteX23" fmla="*/ 187618 w 351391"/>
              <a:gd name="connsiteY23" fmla="*/ 115430 h 355774"/>
              <a:gd name="connsiteX24" fmla="*/ 236391 w 351391"/>
              <a:gd name="connsiteY24" fmla="*/ 163125 h 355774"/>
              <a:gd name="connsiteX25" fmla="*/ 241563 w 351391"/>
              <a:gd name="connsiteY25" fmla="*/ 165208 h 355774"/>
              <a:gd name="connsiteX26" fmla="*/ 283511 w 351391"/>
              <a:gd name="connsiteY26" fmla="*/ 165208 h 355774"/>
              <a:gd name="connsiteX27" fmla="*/ 304988 w 351391"/>
              <a:gd name="connsiteY27" fmla="*/ 186541 h 355774"/>
              <a:gd name="connsiteX28" fmla="*/ 283439 w 351391"/>
              <a:gd name="connsiteY28" fmla="*/ 208090 h 355774"/>
              <a:gd name="connsiteX29" fmla="*/ 229567 w 351391"/>
              <a:gd name="connsiteY29" fmla="*/ 208090 h 355774"/>
              <a:gd name="connsiteX30" fmla="*/ 214411 w 351391"/>
              <a:gd name="connsiteY30" fmla="*/ 201984 h 355774"/>
              <a:gd name="connsiteX31" fmla="*/ 177706 w 351391"/>
              <a:gd name="connsiteY31" fmla="*/ 166069 h 355774"/>
              <a:gd name="connsiteX32" fmla="*/ 177562 w 351391"/>
              <a:gd name="connsiteY32" fmla="*/ 165955 h 355774"/>
              <a:gd name="connsiteX33" fmla="*/ 167435 w 351391"/>
              <a:gd name="connsiteY33" fmla="*/ 166069 h 355774"/>
              <a:gd name="connsiteX34" fmla="*/ 129077 w 351391"/>
              <a:gd name="connsiteY34" fmla="*/ 204283 h 355774"/>
              <a:gd name="connsiteX35" fmla="*/ 113705 w 351391"/>
              <a:gd name="connsiteY35" fmla="*/ 210604 h 355774"/>
              <a:gd name="connsiteX36" fmla="*/ 68310 w 351391"/>
              <a:gd name="connsiteY36" fmla="*/ 210604 h 355774"/>
              <a:gd name="connsiteX37" fmla="*/ 46761 w 351391"/>
              <a:gd name="connsiteY37" fmla="*/ 189055 h 355774"/>
              <a:gd name="connsiteX38" fmla="*/ 68310 w 351391"/>
              <a:gd name="connsiteY38" fmla="*/ 167865 h 355774"/>
              <a:gd name="connsiteX39" fmla="*/ 101639 w 351391"/>
              <a:gd name="connsiteY39" fmla="*/ 167865 h 355774"/>
              <a:gd name="connsiteX40" fmla="*/ 106882 w 351391"/>
              <a:gd name="connsiteY40" fmla="*/ 165710 h 355774"/>
              <a:gd name="connsiteX41" fmla="*/ 157163 w 351391"/>
              <a:gd name="connsiteY41" fmla="*/ 115430 h 355774"/>
              <a:gd name="connsiteX42" fmla="*/ 172391 w 351391"/>
              <a:gd name="connsiteY42" fmla="*/ 109127 h 355774"/>
              <a:gd name="connsiteX43" fmla="*/ 24422 w 351391"/>
              <a:gd name="connsiteY43" fmla="*/ 50855 h 355774"/>
              <a:gd name="connsiteX44" fmla="*/ 14869 w 351391"/>
              <a:gd name="connsiteY44" fmla="*/ 59618 h 355774"/>
              <a:gd name="connsiteX45" fmla="*/ 14869 w 351391"/>
              <a:gd name="connsiteY45" fmla="*/ 271372 h 355774"/>
              <a:gd name="connsiteX46" fmla="*/ 24422 w 351391"/>
              <a:gd name="connsiteY46" fmla="*/ 280135 h 355774"/>
              <a:gd name="connsiteX47" fmla="*/ 105086 w 351391"/>
              <a:gd name="connsiteY47" fmla="*/ 280135 h 355774"/>
              <a:gd name="connsiteX48" fmla="*/ 79084 w 351391"/>
              <a:gd name="connsiteY48" fmla="*/ 323233 h 355774"/>
              <a:gd name="connsiteX49" fmla="*/ 81024 w 351391"/>
              <a:gd name="connsiteY49" fmla="*/ 334510 h 355774"/>
              <a:gd name="connsiteX50" fmla="*/ 89069 w 351391"/>
              <a:gd name="connsiteY50" fmla="*/ 340400 h 355774"/>
              <a:gd name="connsiteX51" fmla="*/ 93378 w 351391"/>
              <a:gd name="connsiteY51" fmla="*/ 341478 h 355774"/>
              <a:gd name="connsiteX52" fmla="*/ 97544 w 351391"/>
              <a:gd name="connsiteY52" fmla="*/ 338389 h 355774"/>
              <a:gd name="connsiteX53" fmla="*/ 130801 w 351391"/>
              <a:gd name="connsiteY53" fmla="*/ 280351 h 355774"/>
              <a:gd name="connsiteX54" fmla="*/ 166716 w 351391"/>
              <a:gd name="connsiteY54" fmla="*/ 280351 h 355774"/>
              <a:gd name="connsiteX55" fmla="*/ 166716 w 351391"/>
              <a:gd name="connsiteY55" fmla="*/ 331063 h 355774"/>
              <a:gd name="connsiteX56" fmla="*/ 173109 w 351391"/>
              <a:gd name="connsiteY56" fmla="*/ 336809 h 355774"/>
              <a:gd name="connsiteX57" fmla="*/ 182806 w 351391"/>
              <a:gd name="connsiteY57" fmla="*/ 336809 h 355774"/>
              <a:gd name="connsiteX58" fmla="*/ 189199 w 351391"/>
              <a:gd name="connsiteY58" fmla="*/ 331063 h 355774"/>
              <a:gd name="connsiteX59" fmla="*/ 189199 w 351391"/>
              <a:gd name="connsiteY59" fmla="*/ 280351 h 355774"/>
              <a:gd name="connsiteX60" fmla="*/ 225113 w 351391"/>
              <a:gd name="connsiteY60" fmla="*/ 280351 h 355774"/>
              <a:gd name="connsiteX61" fmla="*/ 258371 w 351391"/>
              <a:gd name="connsiteY61" fmla="*/ 338389 h 355774"/>
              <a:gd name="connsiteX62" fmla="*/ 262537 w 351391"/>
              <a:gd name="connsiteY62" fmla="*/ 341478 h 355774"/>
              <a:gd name="connsiteX63" fmla="*/ 266847 w 351391"/>
              <a:gd name="connsiteY63" fmla="*/ 340472 h 355774"/>
              <a:gd name="connsiteX64" fmla="*/ 274892 w 351391"/>
              <a:gd name="connsiteY64" fmla="*/ 334510 h 355774"/>
              <a:gd name="connsiteX65" fmla="*/ 276759 w 351391"/>
              <a:gd name="connsiteY65" fmla="*/ 323305 h 355774"/>
              <a:gd name="connsiteX66" fmla="*/ 250757 w 351391"/>
              <a:gd name="connsiteY66" fmla="*/ 280207 h 355774"/>
              <a:gd name="connsiteX67" fmla="*/ 328046 w 351391"/>
              <a:gd name="connsiteY67" fmla="*/ 280207 h 355774"/>
              <a:gd name="connsiteX68" fmla="*/ 337599 w 351391"/>
              <a:gd name="connsiteY68" fmla="*/ 271444 h 355774"/>
              <a:gd name="connsiteX69" fmla="*/ 337527 w 351391"/>
              <a:gd name="connsiteY69" fmla="*/ 59618 h 355774"/>
              <a:gd name="connsiteX70" fmla="*/ 327974 w 351391"/>
              <a:gd name="connsiteY70" fmla="*/ 50855 h 355774"/>
              <a:gd name="connsiteX71" fmla="*/ 100131 w 351391"/>
              <a:gd name="connsiteY71" fmla="*/ 14366 h 355774"/>
              <a:gd name="connsiteX72" fmla="*/ 86195 w 351391"/>
              <a:gd name="connsiteY72" fmla="*/ 28301 h 355774"/>
              <a:gd name="connsiteX73" fmla="*/ 86267 w 351391"/>
              <a:gd name="connsiteY73" fmla="*/ 36489 h 355774"/>
              <a:gd name="connsiteX74" fmla="*/ 265841 w 351391"/>
              <a:gd name="connsiteY74" fmla="*/ 36489 h 355774"/>
              <a:gd name="connsiteX75" fmla="*/ 265841 w 351391"/>
              <a:gd name="connsiteY75" fmla="*/ 28301 h 355774"/>
              <a:gd name="connsiteX76" fmla="*/ 265841 w 351391"/>
              <a:gd name="connsiteY76" fmla="*/ 27863 h 355774"/>
              <a:gd name="connsiteX77" fmla="*/ 251475 w 351391"/>
              <a:gd name="connsiteY77" fmla="*/ 14366 h 355774"/>
              <a:gd name="connsiteX78" fmla="*/ 99843 w 351391"/>
              <a:gd name="connsiteY78" fmla="*/ 0 h 355774"/>
              <a:gd name="connsiteX79" fmla="*/ 251475 w 351391"/>
              <a:gd name="connsiteY79" fmla="*/ 0 h 355774"/>
              <a:gd name="connsiteX80" fmla="*/ 280207 w 351391"/>
              <a:gd name="connsiteY80" fmla="*/ 28301 h 355774"/>
              <a:gd name="connsiteX81" fmla="*/ 280207 w 351391"/>
              <a:gd name="connsiteY81" fmla="*/ 36489 h 355774"/>
              <a:gd name="connsiteX82" fmla="*/ 327758 w 351391"/>
              <a:gd name="connsiteY82" fmla="*/ 36489 h 355774"/>
              <a:gd name="connsiteX83" fmla="*/ 351391 w 351391"/>
              <a:gd name="connsiteY83" fmla="*/ 59618 h 355774"/>
              <a:gd name="connsiteX84" fmla="*/ 351391 w 351391"/>
              <a:gd name="connsiteY84" fmla="*/ 270654 h 355774"/>
              <a:gd name="connsiteX85" fmla="*/ 327471 w 351391"/>
              <a:gd name="connsiteY85" fmla="*/ 293783 h 355774"/>
              <a:gd name="connsiteX86" fmla="*/ 275682 w 351391"/>
              <a:gd name="connsiteY86" fmla="*/ 293783 h 355774"/>
              <a:gd name="connsiteX87" fmla="*/ 288468 w 351391"/>
              <a:gd name="connsiteY87" fmla="*/ 315332 h 355774"/>
              <a:gd name="connsiteX88" fmla="*/ 282865 w 351391"/>
              <a:gd name="connsiteY88" fmla="*/ 345500 h 355774"/>
              <a:gd name="connsiteX89" fmla="*/ 274748 w 351391"/>
              <a:gd name="connsiteY89" fmla="*/ 351462 h 355774"/>
              <a:gd name="connsiteX90" fmla="*/ 263040 w 351391"/>
              <a:gd name="connsiteY90" fmla="*/ 355341 h 355774"/>
              <a:gd name="connsiteX91" fmla="*/ 259161 w 351391"/>
              <a:gd name="connsiteY91" fmla="*/ 355341 h 355774"/>
              <a:gd name="connsiteX92" fmla="*/ 245514 w 351391"/>
              <a:gd name="connsiteY92" fmla="*/ 345572 h 355774"/>
              <a:gd name="connsiteX93" fmla="*/ 214627 w 351391"/>
              <a:gd name="connsiteY93" fmla="*/ 294501 h 355774"/>
              <a:gd name="connsiteX94" fmla="*/ 202990 w 351391"/>
              <a:gd name="connsiteY94" fmla="*/ 294501 h 355774"/>
              <a:gd name="connsiteX95" fmla="*/ 202990 w 351391"/>
              <a:gd name="connsiteY95" fmla="*/ 330919 h 355774"/>
              <a:gd name="connsiteX96" fmla="*/ 182231 w 351391"/>
              <a:gd name="connsiteY96" fmla="*/ 351031 h 355774"/>
              <a:gd name="connsiteX97" fmla="*/ 172535 w 351391"/>
              <a:gd name="connsiteY97" fmla="*/ 351031 h 355774"/>
              <a:gd name="connsiteX98" fmla="*/ 151776 w 351391"/>
              <a:gd name="connsiteY98" fmla="*/ 330919 h 355774"/>
              <a:gd name="connsiteX99" fmla="*/ 151776 w 351391"/>
              <a:gd name="connsiteY99" fmla="*/ 294573 h 355774"/>
              <a:gd name="connsiteX100" fmla="*/ 140139 w 351391"/>
              <a:gd name="connsiteY100" fmla="*/ 294573 h 355774"/>
              <a:gd name="connsiteX101" fmla="*/ 109252 w 351391"/>
              <a:gd name="connsiteY101" fmla="*/ 345644 h 355774"/>
              <a:gd name="connsiteX102" fmla="*/ 95605 w 351391"/>
              <a:gd name="connsiteY102" fmla="*/ 355413 h 355774"/>
              <a:gd name="connsiteX103" fmla="*/ 80018 w 351391"/>
              <a:gd name="connsiteY103" fmla="*/ 351893 h 355774"/>
              <a:gd name="connsiteX104" fmla="*/ 71973 w 351391"/>
              <a:gd name="connsiteY104" fmla="*/ 345931 h 355774"/>
              <a:gd name="connsiteX105" fmla="*/ 66298 w 351391"/>
              <a:gd name="connsiteY105" fmla="*/ 315691 h 355774"/>
              <a:gd name="connsiteX106" fmla="*/ 79084 w 351391"/>
              <a:gd name="connsiteY106" fmla="*/ 294573 h 355774"/>
              <a:gd name="connsiteX107" fmla="*/ 23919 w 351391"/>
              <a:gd name="connsiteY107" fmla="*/ 294573 h 355774"/>
              <a:gd name="connsiteX108" fmla="*/ 0 w 351391"/>
              <a:gd name="connsiteY108" fmla="*/ 271444 h 355774"/>
              <a:gd name="connsiteX109" fmla="*/ 0 w 351391"/>
              <a:gd name="connsiteY109" fmla="*/ 59618 h 355774"/>
              <a:gd name="connsiteX110" fmla="*/ 23919 w 351391"/>
              <a:gd name="connsiteY110" fmla="*/ 36489 h 355774"/>
              <a:gd name="connsiteX111" fmla="*/ 71542 w 351391"/>
              <a:gd name="connsiteY111" fmla="*/ 36489 h 355774"/>
              <a:gd name="connsiteX112" fmla="*/ 71542 w 351391"/>
              <a:gd name="connsiteY112" fmla="*/ 28301 h 355774"/>
              <a:gd name="connsiteX113" fmla="*/ 99843 w 351391"/>
              <a:gd name="connsiteY113" fmla="*/ 0 h 355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</a:cxnLst>
            <a:rect l="l" t="t" r="r" b="b"/>
            <a:pathLst>
              <a:path w="351391" h="355774">
                <a:moveTo>
                  <a:pt x="177490" y="125012"/>
                </a:moveTo>
                <a:cubicBezTo>
                  <a:pt x="174690" y="122239"/>
                  <a:pt x="170164" y="122290"/>
                  <a:pt x="167363" y="125126"/>
                </a:cubicBezTo>
                <a:lnTo>
                  <a:pt x="117082" y="175407"/>
                </a:lnTo>
                <a:cubicBezTo>
                  <a:pt x="112987" y="179487"/>
                  <a:pt x="107456" y="181764"/>
                  <a:pt x="101710" y="181728"/>
                </a:cubicBezTo>
                <a:lnTo>
                  <a:pt x="68381" y="181728"/>
                </a:lnTo>
                <a:cubicBezTo>
                  <a:pt x="64574" y="181721"/>
                  <a:pt x="61414" y="184724"/>
                  <a:pt x="61198" y="188552"/>
                </a:cubicBezTo>
                <a:cubicBezTo>
                  <a:pt x="61198" y="192517"/>
                  <a:pt x="64430" y="195735"/>
                  <a:pt x="68381" y="195735"/>
                </a:cubicBezTo>
                <a:lnTo>
                  <a:pt x="113777" y="195735"/>
                </a:lnTo>
                <a:cubicBezTo>
                  <a:pt x="115717" y="195764"/>
                  <a:pt x="117585" y="195017"/>
                  <a:pt x="118950" y="193652"/>
                </a:cubicBezTo>
                <a:lnTo>
                  <a:pt x="157307" y="155367"/>
                </a:lnTo>
                <a:cubicBezTo>
                  <a:pt x="157307" y="155352"/>
                  <a:pt x="157307" y="155331"/>
                  <a:pt x="157378" y="155317"/>
                </a:cubicBezTo>
                <a:cubicBezTo>
                  <a:pt x="165782" y="146913"/>
                  <a:pt x="179430" y="146934"/>
                  <a:pt x="187834" y="155367"/>
                </a:cubicBezTo>
                <a:lnTo>
                  <a:pt x="224467" y="191282"/>
                </a:lnTo>
                <a:cubicBezTo>
                  <a:pt x="225832" y="192618"/>
                  <a:pt x="227699" y="193343"/>
                  <a:pt x="229639" y="193293"/>
                </a:cubicBezTo>
                <a:lnTo>
                  <a:pt x="283511" y="193293"/>
                </a:lnTo>
                <a:lnTo>
                  <a:pt x="283511" y="193077"/>
                </a:lnTo>
                <a:cubicBezTo>
                  <a:pt x="287390" y="193120"/>
                  <a:pt x="290622" y="190068"/>
                  <a:pt x="290766" y="186182"/>
                </a:cubicBezTo>
                <a:cubicBezTo>
                  <a:pt x="290766" y="182217"/>
                  <a:pt x="287534" y="178999"/>
                  <a:pt x="283583" y="178999"/>
                </a:cubicBezTo>
                <a:lnTo>
                  <a:pt x="241634" y="178999"/>
                </a:lnTo>
                <a:cubicBezTo>
                  <a:pt x="235960" y="179035"/>
                  <a:pt x="230501" y="176808"/>
                  <a:pt x="226407" y="172821"/>
                </a:cubicBezTo>
                <a:lnTo>
                  <a:pt x="177634" y="125126"/>
                </a:lnTo>
                <a:cubicBezTo>
                  <a:pt x="177562" y="125091"/>
                  <a:pt x="177562" y="125048"/>
                  <a:pt x="177490" y="125012"/>
                </a:cubicBezTo>
                <a:close/>
                <a:moveTo>
                  <a:pt x="172391" y="109127"/>
                </a:moveTo>
                <a:cubicBezTo>
                  <a:pt x="177903" y="109127"/>
                  <a:pt x="183416" y="111228"/>
                  <a:pt x="187618" y="115430"/>
                </a:cubicBezTo>
                <a:lnTo>
                  <a:pt x="236391" y="163125"/>
                </a:lnTo>
                <a:cubicBezTo>
                  <a:pt x="237755" y="164489"/>
                  <a:pt x="239623" y="165236"/>
                  <a:pt x="241563" y="165208"/>
                </a:cubicBezTo>
                <a:lnTo>
                  <a:pt x="283511" y="165208"/>
                </a:lnTo>
                <a:cubicBezTo>
                  <a:pt x="295291" y="165244"/>
                  <a:pt x="304845" y="174754"/>
                  <a:pt x="304988" y="186541"/>
                </a:cubicBezTo>
                <a:cubicBezTo>
                  <a:pt x="304988" y="198443"/>
                  <a:pt x="295363" y="208090"/>
                  <a:pt x="283439" y="208090"/>
                </a:cubicBezTo>
                <a:lnTo>
                  <a:pt x="229567" y="208090"/>
                </a:lnTo>
                <a:cubicBezTo>
                  <a:pt x="223893" y="208126"/>
                  <a:pt x="218434" y="205928"/>
                  <a:pt x="214411" y="201984"/>
                </a:cubicBezTo>
                <a:lnTo>
                  <a:pt x="177706" y="166069"/>
                </a:lnTo>
                <a:cubicBezTo>
                  <a:pt x="177634" y="166034"/>
                  <a:pt x="177634" y="165991"/>
                  <a:pt x="177562" y="165955"/>
                </a:cubicBezTo>
                <a:cubicBezTo>
                  <a:pt x="174761" y="163182"/>
                  <a:pt x="170235" y="163232"/>
                  <a:pt x="167435" y="166069"/>
                </a:cubicBezTo>
                <a:lnTo>
                  <a:pt x="129077" y="204283"/>
                </a:lnTo>
                <a:cubicBezTo>
                  <a:pt x="124983" y="208363"/>
                  <a:pt x="119452" y="210640"/>
                  <a:pt x="113705" y="210604"/>
                </a:cubicBezTo>
                <a:lnTo>
                  <a:pt x="68310" y="210604"/>
                </a:lnTo>
                <a:cubicBezTo>
                  <a:pt x="56386" y="210604"/>
                  <a:pt x="46761" y="200957"/>
                  <a:pt x="46761" y="189055"/>
                </a:cubicBezTo>
                <a:cubicBezTo>
                  <a:pt x="46976" y="177296"/>
                  <a:pt x="56529" y="167865"/>
                  <a:pt x="68310" y="167865"/>
                </a:cubicBezTo>
                <a:lnTo>
                  <a:pt x="101639" y="167865"/>
                </a:lnTo>
                <a:cubicBezTo>
                  <a:pt x="103578" y="167894"/>
                  <a:pt x="105518" y="167118"/>
                  <a:pt x="106882" y="165710"/>
                </a:cubicBezTo>
                <a:lnTo>
                  <a:pt x="157163" y="115430"/>
                </a:lnTo>
                <a:cubicBezTo>
                  <a:pt x="161365" y="111228"/>
                  <a:pt x="166878" y="109127"/>
                  <a:pt x="172391" y="109127"/>
                </a:cubicBezTo>
                <a:close/>
                <a:moveTo>
                  <a:pt x="24422" y="50855"/>
                </a:moveTo>
                <a:cubicBezTo>
                  <a:pt x="19393" y="50654"/>
                  <a:pt x="15084" y="54569"/>
                  <a:pt x="14869" y="59618"/>
                </a:cubicBezTo>
                <a:lnTo>
                  <a:pt x="14869" y="271372"/>
                </a:lnTo>
                <a:cubicBezTo>
                  <a:pt x="15084" y="276422"/>
                  <a:pt x="19393" y="280337"/>
                  <a:pt x="24422" y="280135"/>
                </a:cubicBezTo>
                <a:lnTo>
                  <a:pt x="105086" y="280135"/>
                </a:lnTo>
                <a:lnTo>
                  <a:pt x="79084" y="323233"/>
                </a:lnTo>
                <a:cubicBezTo>
                  <a:pt x="76857" y="326954"/>
                  <a:pt x="77648" y="331752"/>
                  <a:pt x="81024" y="334510"/>
                </a:cubicBezTo>
                <a:lnTo>
                  <a:pt x="89069" y="340400"/>
                </a:lnTo>
                <a:cubicBezTo>
                  <a:pt x="90290" y="341320"/>
                  <a:pt x="91870" y="341708"/>
                  <a:pt x="93378" y="341478"/>
                </a:cubicBezTo>
                <a:cubicBezTo>
                  <a:pt x="95102" y="341068"/>
                  <a:pt x="96610" y="339948"/>
                  <a:pt x="97544" y="338389"/>
                </a:cubicBezTo>
                <a:lnTo>
                  <a:pt x="130801" y="280351"/>
                </a:lnTo>
                <a:lnTo>
                  <a:pt x="166716" y="280351"/>
                </a:lnTo>
                <a:lnTo>
                  <a:pt x="166716" y="331063"/>
                </a:lnTo>
                <a:cubicBezTo>
                  <a:pt x="166932" y="334410"/>
                  <a:pt x="169733" y="336974"/>
                  <a:pt x="173109" y="336809"/>
                </a:cubicBezTo>
                <a:lnTo>
                  <a:pt x="182806" y="336809"/>
                </a:lnTo>
                <a:cubicBezTo>
                  <a:pt x="186182" y="336974"/>
                  <a:pt x="188984" y="334410"/>
                  <a:pt x="189199" y="331063"/>
                </a:cubicBezTo>
                <a:lnTo>
                  <a:pt x="189199" y="280351"/>
                </a:lnTo>
                <a:lnTo>
                  <a:pt x="225113" y="280351"/>
                </a:lnTo>
                <a:lnTo>
                  <a:pt x="258371" y="338389"/>
                </a:lnTo>
                <a:cubicBezTo>
                  <a:pt x="259304" y="339948"/>
                  <a:pt x="260813" y="341068"/>
                  <a:pt x="262537" y="341478"/>
                </a:cubicBezTo>
                <a:cubicBezTo>
                  <a:pt x="264045" y="341794"/>
                  <a:pt x="265625" y="341428"/>
                  <a:pt x="266847" y="340472"/>
                </a:cubicBezTo>
                <a:lnTo>
                  <a:pt x="274892" y="334510"/>
                </a:lnTo>
                <a:cubicBezTo>
                  <a:pt x="278196" y="331752"/>
                  <a:pt x="278986" y="326990"/>
                  <a:pt x="276759" y="323305"/>
                </a:cubicBezTo>
                <a:lnTo>
                  <a:pt x="250757" y="280207"/>
                </a:lnTo>
                <a:lnTo>
                  <a:pt x="328046" y="280207"/>
                </a:lnTo>
                <a:cubicBezTo>
                  <a:pt x="333074" y="280408"/>
                  <a:pt x="337383" y="276493"/>
                  <a:pt x="337599" y="271444"/>
                </a:cubicBezTo>
                <a:lnTo>
                  <a:pt x="337527" y="59618"/>
                </a:lnTo>
                <a:cubicBezTo>
                  <a:pt x="337311" y="54569"/>
                  <a:pt x="333002" y="50654"/>
                  <a:pt x="327974" y="50855"/>
                </a:cubicBezTo>
                <a:close/>
                <a:moveTo>
                  <a:pt x="100131" y="14366"/>
                </a:moveTo>
                <a:cubicBezTo>
                  <a:pt x="92444" y="14366"/>
                  <a:pt x="86195" y="20608"/>
                  <a:pt x="86195" y="28301"/>
                </a:cubicBezTo>
                <a:lnTo>
                  <a:pt x="86267" y="36489"/>
                </a:lnTo>
                <a:lnTo>
                  <a:pt x="265841" y="36489"/>
                </a:lnTo>
                <a:lnTo>
                  <a:pt x="265841" y="28301"/>
                </a:lnTo>
                <a:cubicBezTo>
                  <a:pt x="265841" y="28157"/>
                  <a:pt x="265841" y="28006"/>
                  <a:pt x="265841" y="27863"/>
                </a:cubicBezTo>
                <a:cubicBezTo>
                  <a:pt x="265625" y="20169"/>
                  <a:pt x="259161" y="14128"/>
                  <a:pt x="251475" y="14366"/>
                </a:cubicBezTo>
                <a:close/>
                <a:moveTo>
                  <a:pt x="99843" y="0"/>
                </a:moveTo>
                <a:lnTo>
                  <a:pt x="251475" y="0"/>
                </a:lnTo>
                <a:cubicBezTo>
                  <a:pt x="267206" y="0"/>
                  <a:pt x="279991" y="12599"/>
                  <a:pt x="280207" y="28301"/>
                </a:cubicBezTo>
                <a:lnTo>
                  <a:pt x="280207" y="36489"/>
                </a:lnTo>
                <a:lnTo>
                  <a:pt x="327758" y="36489"/>
                </a:lnTo>
                <a:cubicBezTo>
                  <a:pt x="340616" y="36446"/>
                  <a:pt x="351175" y="46746"/>
                  <a:pt x="351391" y="59618"/>
                </a:cubicBezTo>
                <a:lnTo>
                  <a:pt x="351391" y="270654"/>
                </a:lnTo>
                <a:cubicBezTo>
                  <a:pt x="351175" y="283640"/>
                  <a:pt x="340472" y="293984"/>
                  <a:pt x="327471" y="293783"/>
                </a:cubicBezTo>
                <a:lnTo>
                  <a:pt x="275682" y="293783"/>
                </a:lnTo>
                <a:lnTo>
                  <a:pt x="288468" y="315332"/>
                </a:lnTo>
                <a:cubicBezTo>
                  <a:pt x="294645" y="325330"/>
                  <a:pt x="292203" y="338382"/>
                  <a:pt x="282865" y="345500"/>
                </a:cubicBezTo>
                <a:lnTo>
                  <a:pt x="274748" y="351462"/>
                </a:lnTo>
                <a:cubicBezTo>
                  <a:pt x="271372" y="353983"/>
                  <a:pt x="267277" y="355341"/>
                  <a:pt x="263040" y="355341"/>
                </a:cubicBezTo>
                <a:cubicBezTo>
                  <a:pt x="261747" y="355485"/>
                  <a:pt x="260454" y="355485"/>
                  <a:pt x="259161" y="355341"/>
                </a:cubicBezTo>
                <a:cubicBezTo>
                  <a:pt x="253415" y="354156"/>
                  <a:pt x="248458" y="350607"/>
                  <a:pt x="245514" y="345572"/>
                </a:cubicBezTo>
                <a:lnTo>
                  <a:pt x="214627" y="294501"/>
                </a:lnTo>
                <a:lnTo>
                  <a:pt x="202990" y="294501"/>
                </a:lnTo>
                <a:lnTo>
                  <a:pt x="202990" y="330919"/>
                </a:lnTo>
                <a:cubicBezTo>
                  <a:pt x="202775" y="342196"/>
                  <a:pt x="193509" y="351189"/>
                  <a:pt x="182231" y="351031"/>
                </a:cubicBezTo>
                <a:lnTo>
                  <a:pt x="172535" y="351031"/>
                </a:lnTo>
                <a:cubicBezTo>
                  <a:pt x="161257" y="351189"/>
                  <a:pt x="151991" y="342196"/>
                  <a:pt x="151776" y="330919"/>
                </a:cubicBezTo>
                <a:lnTo>
                  <a:pt x="151776" y="294573"/>
                </a:lnTo>
                <a:lnTo>
                  <a:pt x="140139" y="294573"/>
                </a:lnTo>
                <a:lnTo>
                  <a:pt x="109252" y="345644"/>
                </a:lnTo>
                <a:cubicBezTo>
                  <a:pt x="106236" y="350658"/>
                  <a:pt x="101351" y="354199"/>
                  <a:pt x="95605" y="355413"/>
                </a:cubicBezTo>
                <a:cubicBezTo>
                  <a:pt x="90146" y="356469"/>
                  <a:pt x="84471" y="355190"/>
                  <a:pt x="80018" y="351893"/>
                </a:cubicBezTo>
                <a:lnTo>
                  <a:pt x="71973" y="345931"/>
                </a:lnTo>
                <a:cubicBezTo>
                  <a:pt x="62563" y="338827"/>
                  <a:pt x="60121" y="325725"/>
                  <a:pt x="66298" y="315691"/>
                </a:cubicBezTo>
                <a:lnTo>
                  <a:pt x="79084" y="294573"/>
                </a:lnTo>
                <a:lnTo>
                  <a:pt x="23919" y="294573"/>
                </a:lnTo>
                <a:cubicBezTo>
                  <a:pt x="10918" y="294774"/>
                  <a:pt x="215" y="284431"/>
                  <a:pt x="0" y="271444"/>
                </a:cubicBezTo>
                <a:lnTo>
                  <a:pt x="0" y="59618"/>
                </a:lnTo>
                <a:cubicBezTo>
                  <a:pt x="215" y="46632"/>
                  <a:pt x="10918" y="36288"/>
                  <a:pt x="23919" y="36489"/>
                </a:cubicBezTo>
                <a:lnTo>
                  <a:pt x="71542" y="36489"/>
                </a:lnTo>
                <a:lnTo>
                  <a:pt x="71542" y="28301"/>
                </a:lnTo>
                <a:cubicBezTo>
                  <a:pt x="71757" y="12764"/>
                  <a:pt x="84328" y="229"/>
                  <a:pt x="99843" y="0"/>
                </a:cubicBezTo>
                <a:close/>
              </a:path>
            </a:pathLst>
          </a:custGeom>
          <a:noFill/>
          <a:ln w="9525" cap="flat">
            <a:solidFill>
              <a:schemeClr val="bg1"/>
            </a:solidFill>
            <a:prstDash val="solid"/>
            <a:miter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59" name="任意多边形: 形状 258"/>
          <p:cNvSpPr/>
          <p:nvPr/>
        </p:nvSpPr>
        <p:spPr>
          <a:xfrm>
            <a:off x="9320530" y="4616450"/>
            <a:ext cx="658495" cy="558165"/>
          </a:xfrm>
          <a:custGeom>
            <a:avLst/>
            <a:gdLst>
              <a:gd name="connsiteX0" fmla="*/ 220879 w 364538"/>
              <a:gd name="connsiteY0" fmla="*/ 143874 h 344566"/>
              <a:gd name="connsiteX1" fmla="*/ 209315 w 364538"/>
              <a:gd name="connsiteY1" fmla="*/ 155726 h 344566"/>
              <a:gd name="connsiteX2" fmla="*/ 220879 w 364538"/>
              <a:gd name="connsiteY2" fmla="*/ 167649 h 344566"/>
              <a:gd name="connsiteX3" fmla="*/ 232516 w 364538"/>
              <a:gd name="connsiteY3" fmla="*/ 155726 h 344566"/>
              <a:gd name="connsiteX4" fmla="*/ 220879 w 364538"/>
              <a:gd name="connsiteY4" fmla="*/ 143874 h 344566"/>
              <a:gd name="connsiteX5" fmla="*/ 153574 w 364538"/>
              <a:gd name="connsiteY5" fmla="*/ 143874 h 344566"/>
              <a:gd name="connsiteX6" fmla="*/ 142010 w 364538"/>
              <a:gd name="connsiteY6" fmla="*/ 155726 h 344566"/>
              <a:gd name="connsiteX7" fmla="*/ 153574 w 364538"/>
              <a:gd name="connsiteY7" fmla="*/ 167649 h 344566"/>
              <a:gd name="connsiteX8" fmla="*/ 165139 w 364538"/>
              <a:gd name="connsiteY8" fmla="*/ 155726 h 344566"/>
              <a:gd name="connsiteX9" fmla="*/ 153574 w 364538"/>
              <a:gd name="connsiteY9" fmla="*/ 143874 h 344566"/>
              <a:gd name="connsiteX10" fmla="*/ 85982 w 364538"/>
              <a:gd name="connsiteY10" fmla="*/ 143874 h 344566"/>
              <a:gd name="connsiteX11" fmla="*/ 74418 w 364538"/>
              <a:gd name="connsiteY11" fmla="*/ 155726 h 344566"/>
              <a:gd name="connsiteX12" fmla="*/ 85982 w 364538"/>
              <a:gd name="connsiteY12" fmla="*/ 167649 h 344566"/>
              <a:gd name="connsiteX13" fmla="*/ 97619 w 364538"/>
              <a:gd name="connsiteY13" fmla="*/ 155726 h 344566"/>
              <a:gd name="connsiteX14" fmla="*/ 85982 w 364538"/>
              <a:gd name="connsiteY14" fmla="*/ 143874 h 344566"/>
              <a:gd name="connsiteX15" fmla="*/ 220879 w 364538"/>
              <a:gd name="connsiteY15" fmla="*/ 129508 h 344566"/>
              <a:gd name="connsiteX16" fmla="*/ 246882 w 364538"/>
              <a:gd name="connsiteY16" fmla="*/ 155726 h 344566"/>
              <a:gd name="connsiteX17" fmla="*/ 220879 w 364538"/>
              <a:gd name="connsiteY17" fmla="*/ 182015 h 344566"/>
              <a:gd name="connsiteX18" fmla="*/ 194949 w 364538"/>
              <a:gd name="connsiteY18" fmla="*/ 155726 h 344566"/>
              <a:gd name="connsiteX19" fmla="*/ 220879 w 364538"/>
              <a:gd name="connsiteY19" fmla="*/ 129508 h 344566"/>
              <a:gd name="connsiteX20" fmla="*/ 153574 w 364538"/>
              <a:gd name="connsiteY20" fmla="*/ 129508 h 344566"/>
              <a:gd name="connsiteX21" fmla="*/ 179505 w 364538"/>
              <a:gd name="connsiteY21" fmla="*/ 155726 h 344566"/>
              <a:gd name="connsiteX22" fmla="*/ 153574 w 364538"/>
              <a:gd name="connsiteY22" fmla="*/ 182015 h 344566"/>
              <a:gd name="connsiteX23" fmla="*/ 127644 w 364538"/>
              <a:gd name="connsiteY23" fmla="*/ 155726 h 344566"/>
              <a:gd name="connsiteX24" fmla="*/ 153574 w 364538"/>
              <a:gd name="connsiteY24" fmla="*/ 129508 h 344566"/>
              <a:gd name="connsiteX25" fmla="*/ 85982 w 364538"/>
              <a:gd name="connsiteY25" fmla="*/ 129508 h 344566"/>
              <a:gd name="connsiteX26" fmla="*/ 111985 w 364538"/>
              <a:gd name="connsiteY26" fmla="*/ 155726 h 344566"/>
              <a:gd name="connsiteX27" fmla="*/ 85982 w 364538"/>
              <a:gd name="connsiteY27" fmla="*/ 182015 h 344566"/>
              <a:gd name="connsiteX28" fmla="*/ 60052 w 364538"/>
              <a:gd name="connsiteY28" fmla="*/ 155726 h 344566"/>
              <a:gd name="connsiteX29" fmla="*/ 85982 w 364538"/>
              <a:gd name="connsiteY29" fmla="*/ 129508 h 344566"/>
              <a:gd name="connsiteX30" fmla="*/ 277840 w 364538"/>
              <a:gd name="connsiteY30" fmla="*/ 64718 h 344566"/>
              <a:gd name="connsiteX31" fmla="*/ 306571 w 364538"/>
              <a:gd name="connsiteY31" fmla="*/ 142653 h 344566"/>
              <a:gd name="connsiteX32" fmla="*/ 306571 w 364538"/>
              <a:gd name="connsiteY32" fmla="*/ 144521 h 344566"/>
              <a:gd name="connsiteX33" fmla="*/ 307074 w 364538"/>
              <a:gd name="connsiteY33" fmla="*/ 155726 h 344566"/>
              <a:gd name="connsiteX34" fmla="*/ 153431 w 364538"/>
              <a:gd name="connsiteY34" fmla="*/ 311597 h 344566"/>
              <a:gd name="connsiteX35" fmla="*/ 141650 w 364538"/>
              <a:gd name="connsiteY35" fmla="*/ 311166 h 344566"/>
              <a:gd name="connsiteX36" fmla="*/ 210966 w 364538"/>
              <a:gd name="connsiteY36" fmla="*/ 330057 h 344566"/>
              <a:gd name="connsiteX37" fmla="*/ 288614 w 364538"/>
              <a:gd name="connsiteY37" fmla="*/ 306066 h 344566"/>
              <a:gd name="connsiteX38" fmla="*/ 290625 w 364538"/>
              <a:gd name="connsiteY38" fmla="*/ 304629 h 344566"/>
              <a:gd name="connsiteX39" fmla="*/ 324529 w 364538"/>
              <a:gd name="connsiteY39" fmla="*/ 306856 h 344566"/>
              <a:gd name="connsiteX40" fmla="*/ 328839 w 364538"/>
              <a:gd name="connsiteY40" fmla="*/ 304988 h 344566"/>
              <a:gd name="connsiteX41" fmla="*/ 328623 w 364538"/>
              <a:gd name="connsiteY41" fmla="*/ 304988 h 344566"/>
              <a:gd name="connsiteX42" fmla="*/ 330203 w 364538"/>
              <a:gd name="connsiteY42" fmla="*/ 300319 h 344566"/>
              <a:gd name="connsiteX43" fmla="*/ 323020 w 364538"/>
              <a:gd name="connsiteY43" fmla="*/ 272306 h 344566"/>
              <a:gd name="connsiteX44" fmla="*/ 324816 w 364538"/>
              <a:gd name="connsiteY44" fmla="*/ 269648 h 344566"/>
              <a:gd name="connsiteX45" fmla="*/ 349669 w 364538"/>
              <a:gd name="connsiteY45" fmla="*/ 188553 h 344566"/>
              <a:gd name="connsiteX46" fmla="*/ 277840 w 364538"/>
              <a:gd name="connsiteY46" fmla="*/ 64718 h 344566"/>
              <a:gd name="connsiteX47" fmla="*/ 153861 w 364538"/>
              <a:gd name="connsiteY47" fmla="*/ 14222 h 344566"/>
              <a:gd name="connsiteX48" fmla="*/ 14656 w 364538"/>
              <a:gd name="connsiteY48" fmla="*/ 155726 h 344566"/>
              <a:gd name="connsiteX49" fmla="*/ 40012 w 364538"/>
              <a:gd name="connsiteY49" fmla="*/ 236966 h 344566"/>
              <a:gd name="connsiteX50" fmla="*/ 41807 w 364538"/>
              <a:gd name="connsiteY50" fmla="*/ 239623 h 344566"/>
              <a:gd name="connsiteX51" fmla="*/ 34624 w 364538"/>
              <a:gd name="connsiteY51" fmla="*/ 267637 h 344566"/>
              <a:gd name="connsiteX52" fmla="*/ 35702 w 364538"/>
              <a:gd name="connsiteY52" fmla="*/ 272234 h 344566"/>
              <a:gd name="connsiteX53" fmla="*/ 40012 w 364538"/>
              <a:gd name="connsiteY53" fmla="*/ 274030 h 344566"/>
              <a:gd name="connsiteX54" fmla="*/ 73915 w 364538"/>
              <a:gd name="connsiteY54" fmla="*/ 271803 h 344566"/>
              <a:gd name="connsiteX55" fmla="*/ 76070 w 364538"/>
              <a:gd name="connsiteY55" fmla="*/ 273168 h 344566"/>
              <a:gd name="connsiteX56" fmla="*/ 111985 w 364538"/>
              <a:gd name="connsiteY56" fmla="*/ 290694 h 344566"/>
              <a:gd name="connsiteX57" fmla="*/ 114786 w 364538"/>
              <a:gd name="connsiteY57" fmla="*/ 291484 h 344566"/>
              <a:gd name="connsiteX58" fmla="*/ 143518 w 364538"/>
              <a:gd name="connsiteY58" fmla="*/ 296800 h 344566"/>
              <a:gd name="connsiteX59" fmla="*/ 153431 w 364538"/>
              <a:gd name="connsiteY59" fmla="*/ 297159 h 344566"/>
              <a:gd name="connsiteX60" fmla="*/ 292636 w 364538"/>
              <a:gd name="connsiteY60" fmla="*/ 155654 h 344566"/>
              <a:gd name="connsiteX61" fmla="*/ 274176 w 364538"/>
              <a:gd name="connsiteY61" fmla="*/ 85549 h 344566"/>
              <a:gd name="connsiteX62" fmla="*/ 266993 w 364538"/>
              <a:gd name="connsiteY62" fmla="*/ 73625 h 344566"/>
              <a:gd name="connsiteX63" fmla="*/ 266203 w 364538"/>
              <a:gd name="connsiteY63" fmla="*/ 72547 h 344566"/>
              <a:gd name="connsiteX64" fmla="*/ 258158 w 364538"/>
              <a:gd name="connsiteY64" fmla="*/ 62348 h 344566"/>
              <a:gd name="connsiteX65" fmla="*/ 256865 w 364538"/>
              <a:gd name="connsiteY65" fmla="*/ 60911 h 344566"/>
              <a:gd name="connsiteX66" fmla="*/ 248102 w 364538"/>
              <a:gd name="connsiteY66" fmla="*/ 51932 h 344566"/>
              <a:gd name="connsiteX67" fmla="*/ 153861 w 364538"/>
              <a:gd name="connsiteY67" fmla="*/ 14222 h 344566"/>
              <a:gd name="connsiteX68" fmla="*/ 153574 w 364538"/>
              <a:gd name="connsiteY68" fmla="*/ 0 h 344566"/>
              <a:gd name="connsiteX69" fmla="*/ 255860 w 364538"/>
              <a:gd name="connsiteY69" fmla="*/ 39793 h 344566"/>
              <a:gd name="connsiteX70" fmla="*/ 364538 w 364538"/>
              <a:gd name="connsiteY70" fmla="*/ 188553 h 344566"/>
              <a:gd name="connsiteX71" fmla="*/ 338464 w 364538"/>
              <a:gd name="connsiteY71" fmla="*/ 275251 h 344566"/>
              <a:gd name="connsiteX72" fmla="*/ 343420 w 364538"/>
              <a:gd name="connsiteY72" fmla="*/ 296943 h 344566"/>
              <a:gd name="connsiteX73" fmla="*/ 339469 w 364538"/>
              <a:gd name="connsiteY73" fmla="*/ 314182 h 344566"/>
              <a:gd name="connsiteX74" fmla="*/ 323164 w 364538"/>
              <a:gd name="connsiteY74" fmla="*/ 321365 h 344566"/>
              <a:gd name="connsiteX75" fmla="*/ 294432 w 364538"/>
              <a:gd name="connsiteY75" fmla="*/ 319426 h 344566"/>
              <a:gd name="connsiteX76" fmla="*/ 210751 w 364538"/>
              <a:gd name="connsiteY76" fmla="*/ 344566 h 344566"/>
              <a:gd name="connsiteX77" fmla="*/ 109040 w 364538"/>
              <a:gd name="connsiteY77" fmla="*/ 305132 h 344566"/>
              <a:gd name="connsiteX78" fmla="*/ 69677 w 364538"/>
              <a:gd name="connsiteY78" fmla="*/ 286600 h 344566"/>
              <a:gd name="connsiteX79" fmla="*/ 40946 w 364538"/>
              <a:gd name="connsiteY79" fmla="*/ 288539 h 344566"/>
              <a:gd name="connsiteX80" fmla="*/ 24640 w 364538"/>
              <a:gd name="connsiteY80" fmla="*/ 281356 h 344566"/>
              <a:gd name="connsiteX81" fmla="*/ 20690 w 364538"/>
              <a:gd name="connsiteY81" fmla="*/ 264117 h 344566"/>
              <a:gd name="connsiteX82" fmla="*/ 26077 w 364538"/>
              <a:gd name="connsiteY82" fmla="*/ 242568 h 344566"/>
              <a:gd name="connsiteX83" fmla="*/ 3 w 364538"/>
              <a:gd name="connsiteY83" fmla="*/ 155870 h 344566"/>
              <a:gd name="connsiteX84" fmla="*/ 153574 w 364538"/>
              <a:gd name="connsiteY84" fmla="*/ 0 h 344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364538" h="344566">
                <a:moveTo>
                  <a:pt x="220879" y="143874"/>
                </a:moveTo>
                <a:cubicBezTo>
                  <a:pt x="214415" y="143953"/>
                  <a:pt x="209236" y="149261"/>
                  <a:pt x="209315" y="155726"/>
                </a:cubicBezTo>
                <a:cubicBezTo>
                  <a:pt x="209236" y="162205"/>
                  <a:pt x="214401" y="167534"/>
                  <a:pt x="220879" y="167649"/>
                </a:cubicBezTo>
                <a:cubicBezTo>
                  <a:pt x="227366" y="167534"/>
                  <a:pt x="232559" y="162219"/>
                  <a:pt x="232516" y="155726"/>
                </a:cubicBezTo>
                <a:cubicBezTo>
                  <a:pt x="232559" y="149246"/>
                  <a:pt x="227358" y="143953"/>
                  <a:pt x="220879" y="143874"/>
                </a:cubicBezTo>
                <a:close/>
                <a:moveTo>
                  <a:pt x="153574" y="143874"/>
                </a:moveTo>
                <a:cubicBezTo>
                  <a:pt x="147110" y="143953"/>
                  <a:pt x="141931" y="149261"/>
                  <a:pt x="142010" y="155726"/>
                </a:cubicBezTo>
                <a:cubicBezTo>
                  <a:pt x="141931" y="162205"/>
                  <a:pt x="147096" y="167534"/>
                  <a:pt x="153574" y="167649"/>
                </a:cubicBezTo>
                <a:cubicBezTo>
                  <a:pt x="160053" y="167534"/>
                  <a:pt x="165218" y="162205"/>
                  <a:pt x="165139" y="155726"/>
                </a:cubicBezTo>
                <a:cubicBezTo>
                  <a:pt x="165218" y="149261"/>
                  <a:pt x="160039" y="143953"/>
                  <a:pt x="153574" y="143874"/>
                </a:cubicBezTo>
                <a:close/>
                <a:moveTo>
                  <a:pt x="85982" y="143874"/>
                </a:moveTo>
                <a:cubicBezTo>
                  <a:pt x="79518" y="143953"/>
                  <a:pt x="74339" y="149261"/>
                  <a:pt x="74418" y="155726"/>
                </a:cubicBezTo>
                <a:cubicBezTo>
                  <a:pt x="74339" y="162205"/>
                  <a:pt x="79504" y="167534"/>
                  <a:pt x="85982" y="167649"/>
                </a:cubicBezTo>
                <a:cubicBezTo>
                  <a:pt x="92469" y="167534"/>
                  <a:pt x="97662" y="162219"/>
                  <a:pt x="97619" y="155726"/>
                </a:cubicBezTo>
                <a:cubicBezTo>
                  <a:pt x="97662" y="149246"/>
                  <a:pt x="92462" y="143953"/>
                  <a:pt x="85982" y="143874"/>
                </a:cubicBezTo>
                <a:close/>
                <a:moveTo>
                  <a:pt x="220879" y="129508"/>
                </a:moveTo>
                <a:cubicBezTo>
                  <a:pt x="235288" y="129587"/>
                  <a:pt x="246925" y="141316"/>
                  <a:pt x="246882" y="155726"/>
                </a:cubicBezTo>
                <a:cubicBezTo>
                  <a:pt x="246961" y="170164"/>
                  <a:pt x="235317" y="181936"/>
                  <a:pt x="220879" y="182015"/>
                </a:cubicBezTo>
                <a:cubicBezTo>
                  <a:pt x="206471" y="181893"/>
                  <a:pt x="194870" y="170135"/>
                  <a:pt x="194949" y="155726"/>
                </a:cubicBezTo>
                <a:cubicBezTo>
                  <a:pt x="194906" y="141338"/>
                  <a:pt x="206492" y="129623"/>
                  <a:pt x="220879" y="129508"/>
                </a:cubicBezTo>
                <a:close/>
                <a:moveTo>
                  <a:pt x="153574" y="129508"/>
                </a:moveTo>
                <a:cubicBezTo>
                  <a:pt x="167962" y="129630"/>
                  <a:pt x="179548" y="141338"/>
                  <a:pt x="179505" y="155726"/>
                </a:cubicBezTo>
                <a:cubicBezTo>
                  <a:pt x="179584" y="170135"/>
                  <a:pt x="167983" y="181900"/>
                  <a:pt x="153574" y="182015"/>
                </a:cubicBezTo>
                <a:cubicBezTo>
                  <a:pt x="139166" y="181900"/>
                  <a:pt x="127565" y="170135"/>
                  <a:pt x="127644" y="155726"/>
                </a:cubicBezTo>
                <a:cubicBezTo>
                  <a:pt x="127601" y="141338"/>
                  <a:pt x="139194" y="129623"/>
                  <a:pt x="153574" y="129508"/>
                </a:cubicBezTo>
                <a:close/>
                <a:moveTo>
                  <a:pt x="85982" y="129508"/>
                </a:moveTo>
                <a:cubicBezTo>
                  <a:pt x="100392" y="129587"/>
                  <a:pt x="112028" y="141316"/>
                  <a:pt x="111985" y="155726"/>
                </a:cubicBezTo>
                <a:cubicBezTo>
                  <a:pt x="112028" y="170149"/>
                  <a:pt x="100406" y="181900"/>
                  <a:pt x="85982" y="182015"/>
                </a:cubicBezTo>
                <a:cubicBezTo>
                  <a:pt x="71574" y="181900"/>
                  <a:pt x="59973" y="170135"/>
                  <a:pt x="60052" y="155726"/>
                </a:cubicBezTo>
                <a:cubicBezTo>
                  <a:pt x="60009" y="141338"/>
                  <a:pt x="71602" y="129623"/>
                  <a:pt x="85982" y="129508"/>
                </a:cubicBezTo>
                <a:close/>
                <a:moveTo>
                  <a:pt x="277840" y="64718"/>
                </a:moveTo>
                <a:cubicBezTo>
                  <a:pt x="294288" y="87625"/>
                  <a:pt x="304215" y="114554"/>
                  <a:pt x="306571" y="142653"/>
                </a:cubicBezTo>
                <a:cubicBezTo>
                  <a:pt x="306607" y="143278"/>
                  <a:pt x="306607" y="143896"/>
                  <a:pt x="306571" y="144521"/>
                </a:cubicBezTo>
                <a:cubicBezTo>
                  <a:pt x="307074" y="148543"/>
                  <a:pt x="307074" y="151919"/>
                  <a:pt x="307074" y="155726"/>
                </a:cubicBezTo>
                <a:cubicBezTo>
                  <a:pt x="307635" y="241175"/>
                  <a:pt x="238879" y="310921"/>
                  <a:pt x="153431" y="311597"/>
                </a:cubicBezTo>
                <a:cubicBezTo>
                  <a:pt x="149480" y="311597"/>
                  <a:pt x="145529" y="311166"/>
                  <a:pt x="141650" y="311166"/>
                </a:cubicBezTo>
                <a:cubicBezTo>
                  <a:pt x="162668" y="323513"/>
                  <a:pt x="186594" y="330035"/>
                  <a:pt x="210966" y="330057"/>
                </a:cubicBezTo>
                <a:cubicBezTo>
                  <a:pt x="238678" y="330064"/>
                  <a:pt x="265743" y="321703"/>
                  <a:pt x="288614" y="306066"/>
                </a:cubicBezTo>
                <a:lnTo>
                  <a:pt x="290625" y="304629"/>
                </a:lnTo>
                <a:lnTo>
                  <a:pt x="324529" y="306856"/>
                </a:lnTo>
                <a:cubicBezTo>
                  <a:pt x="326181" y="306956"/>
                  <a:pt x="327783" y="306267"/>
                  <a:pt x="328839" y="304988"/>
                </a:cubicBezTo>
                <a:lnTo>
                  <a:pt x="328623" y="304988"/>
                </a:lnTo>
                <a:cubicBezTo>
                  <a:pt x="329937" y="303825"/>
                  <a:pt x="330541" y="302043"/>
                  <a:pt x="330203" y="300319"/>
                </a:cubicBezTo>
                <a:lnTo>
                  <a:pt x="323020" y="272306"/>
                </a:lnTo>
                <a:lnTo>
                  <a:pt x="324816" y="269648"/>
                </a:lnTo>
                <a:cubicBezTo>
                  <a:pt x="341157" y="245772"/>
                  <a:pt x="349827" y="217485"/>
                  <a:pt x="349669" y="188553"/>
                </a:cubicBezTo>
                <a:cubicBezTo>
                  <a:pt x="349698" y="137374"/>
                  <a:pt x="322281" y="90103"/>
                  <a:pt x="277840" y="64718"/>
                </a:cubicBezTo>
                <a:close/>
                <a:moveTo>
                  <a:pt x="153861" y="14222"/>
                </a:moveTo>
                <a:cubicBezTo>
                  <a:pt x="76379" y="14933"/>
                  <a:pt x="14095" y="78244"/>
                  <a:pt x="14656" y="155726"/>
                </a:cubicBezTo>
                <a:cubicBezTo>
                  <a:pt x="14591" y="184760"/>
                  <a:pt x="23448" y="213118"/>
                  <a:pt x="40012" y="236966"/>
                </a:cubicBezTo>
                <a:lnTo>
                  <a:pt x="41807" y="239623"/>
                </a:lnTo>
                <a:lnTo>
                  <a:pt x="34624" y="267637"/>
                </a:lnTo>
                <a:cubicBezTo>
                  <a:pt x="34208" y="269253"/>
                  <a:pt x="34610" y="270970"/>
                  <a:pt x="35702" y="272234"/>
                </a:cubicBezTo>
                <a:cubicBezTo>
                  <a:pt x="36794" y="273455"/>
                  <a:pt x="38374" y="274116"/>
                  <a:pt x="40012" y="274030"/>
                </a:cubicBezTo>
                <a:lnTo>
                  <a:pt x="73915" y="271803"/>
                </a:lnTo>
                <a:lnTo>
                  <a:pt x="76070" y="273168"/>
                </a:lnTo>
                <a:cubicBezTo>
                  <a:pt x="87146" y="280681"/>
                  <a:pt x="99242" y="286585"/>
                  <a:pt x="111985" y="290694"/>
                </a:cubicBezTo>
                <a:lnTo>
                  <a:pt x="114786" y="291484"/>
                </a:lnTo>
                <a:cubicBezTo>
                  <a:pt x="124153" y="294257"/>
                  <a:pt x="133778" y="296038"/>
                  <a:pt x="143518" y="296800"/>
                </a:cubicBezTo>
                <a:cubicBezTo>
                  <a:pt x="146822" y="297159"/>
                  <a:pt x="150127" y="297159"/>
                  <a:pt x="153431" y="297159"/>
                </a:cubicBezTo>
                <a:cubicBezTo>
                  <a:pt x="230899" y="296412"/>
                  <a:pt x="293154" y="233122"/>
                  <a:pt x="292636" y="155654"/>
                </a:cubicBezTo>
                <a:cubicBezTo>
                  <a:pt x="292579" y="131089"/>
                  <a:pt x="286222" y="106954"/>
                  <a:pt x="274176" y="85549"/>
                </a:cubicBezTo>
                <a:cubicBezTo>
                  <a:pt x="272237" y="81454"/>
                  <a:pt x="269651" y="77432"/>
                  <a:pt x="266993" y="73625"/>
                </a:cubicBezTo>
                <a:lnTo>
                  <a:pt x="266203" y="72547"/>
                </a:lnTo>
                <a:cubicBezTo>
                  <a:pt x="263689" y="69028"/>
                  <a:pt x="261032" y="65652"/>
                  <a:pt x="258158" y="62348"/>
                </a:cubicBezTo>
                <a:lnTo>
                  <a:pt x="256865" y="60911"/>
                </a:lnTo>
                <a:cubicBezTo>
                  <a:pt x="254064" y="57751"/>
                  <a:pt x="251191" y="54806"/>
                  <a:pt x="248102" y="51932"/>
                </a:cubicBezTo>
                <a:cubicBezTo>
                  <a:pt x="222674" y="27762"/>
                  <a:pt x="188943" y="14265"/>
                  <a:pt x="153861" y="14222"/>
                </a:cubicBezTo>
                <a:close/>
                <a:moveTo>
                  <a:pt x="153574" y="0"/>
                </a:moveTo>
                <a:cubicBezTo>
                  <a:pt x="191443" y="14"/>
                  <a:pt x="227939" y="14207"/>
                  <a:pt x="255860" y="39793"/>
                </a:cubicBezTo>
                <a:cubicBezTo>
                  <a:pt x="320564" y="60495"/>
                  <a:pt x="364487" y="120616"/>
                  <a:pt x="364538" y="188553"/>
                </a:cubicBezTo>
                <a:cubicBezTo>
                  <a:pt x="364595" y="219396"/>
                  <a:pt x="355523" y="249557"/>
                  <a:pt x="338464" y="275251"/>
                </a:cubicBezTo>
                <a:lnTo>
                  <a:pt x="343420" y="296943"/>
                </a:lnTo>
                <a:cubicBezTo>
                  <a:pt x="344943" y="302992"/>
                  <a:pt x="343470" y="309399"/>
                  <a:pt x="339469" y="314182"/>
                </a:cubicBezTo>
                <a:cubicBezTo>
                  <a:pt x="335511" y="319067"/>
                  <a:pt x="329442" y="321746"/>
                  <a:pt x="323164" y="321365"/>
                </a:cubicBezTo>
                <a:lnTo>
                  <a:pt x="294432" y="319426"/>
                </a:lnTo>
                <a:cubicBezTo>
                  <a:pt x="269615" y="335853"/>
                  <a:pt x="240509" y="344595"/>
                  <a:pt x="210751" y="344566"/>
                </a:cubicBezTo>
                <a:cubicBezTo>
                  <a:pt x="173134" y="344487"/>
                  <a:pt x="136881" y="330430"/>
                  <a:pt x="109040" y="305132"/>
                </a:cubicBezTo>
                <a:cubicBezTo>
                  <a:pt x="95105" y="300865"/>
                  <a:pt x="81845" y="294623"/>
                  <a:pt x="69677" y="286600"/>
                </a:cubicBezTo>
                <a:lnTo>
                  <a:pt x="40946" y="288539"/>
                </a:lnTo>
                <a:cubicBezTo>
                  <a:pt x="34667" y="288920"/>
                  <a:pt x="28598" y="286241"/>
                  <a:pt x="24640" y="281356"/>
                </a:cubicBezTo>
                <a:cubicBezTo>
                  <a:pt x="20625" y="276580"/>
                  <a:pt x="19159" y="270165"/>
                  <a:pt x="20690" y="264117"/>
                </a:cubicBezTo>
                <a:lnTo>
                  <a:pt x="26077" y="242568"/>
                </a:lnTo>
                <a:cubicBezTo>
                  <a:pt x="9017" y="216875"/>
                  <a:pt x="-55" y="186713"/>
                  <a:pt x="3" y="155870"/>
                </a:cubicBezTo>
                <a:cubicBezTo>
                  <a:pt x="-515" y="70465"/>
                  <a:pt x="68176" y="754"/>
                  <a:pt x="153574" y="0"/>
                </a:cubicBezTo>
                <a:close/>
              </a:path>
            </a:pathLst>
          </a:custGeom>
          <a:noFill/>
          <a:ln w="9525" cap="flat">
            <a:solidFill>
              <a:schemeClr val="accent3"/>
            </a:solidFill>
            <a:prstDash val="solid"/>
            <a:miter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72" name="任意多边形: 形状 171"/>
          <p:cNvSpPr/>
          <p:nvPr/>
        </p:nvSpPr>
        <p:spPr>
          <a:xfrm>
            <a:off x="9324975" y="2950210"/>
            <a:ext cx="616585" cy="473710"/>
          </a:xfrm>
          <a:custGeom>
            <a:avLst/>
            <a:gdLst>
              <a:gd name="connsiteX0" fmla="*/ 331560 w 359438"/>
              <a:gd name="connsiteY0" fmla="*/ 308801 h 309298"/>
              <a:gd name="connsiteX1" fmla="*/ 29876 w 359438"/>
              <a:gd name="connsiteY1" fmla="*/ 308801 h 309298"/>
              <a:gd name="connsiteX2" fmla="*/ 1144 w 359438"/>
              <a:gd name="connsiteY2" fmla="*/ 280069 h 309298"/>
              <a:gd name="connsiteX3" fmla="*/ 1144 w 359438"/>
              <a:gd name="connsiteY3" fmla="*/ 71332 h 309298"/>
              <a:gd name="connsiteX4" fmla="*/ 29876 w 359438"/>
              <a:gd name="connsiteY4" fmla="*/ 42600 h 309298"/>
              <a:gd name="connsiteX5" fmla="*/ 85257 w 359438"/>
              <a:gd name="connsiteY5" fmla="*/ 42600 h 309298"/>
              <a:gd name="connsiteX6" fmla="*/ 98545 w 359438"/>
              <a:gd name="connsiteY6" fmla="*/ 33406 h 309298"/>
              <a:gd name="connsiteX7" fmla="*/ 104291 w 359438"/>
              <a:gd name="connsiteY7" fmla="*/ 18035 h 309298"/>
              <a:gd name="connsiteX8" fmla="*/ 131084 w 359438"/>
              <a:gd name="connsiteY8" fmla="*/ -497 h 309298"/>
              <a:gd name="connsiteX9" fmla="*/ 230712 w 359438"/>
              <a:gd name="connsiteY9" fmla="*/ -497 h 309298"/>
              <a:gd name="connsiteX10" fmla="*/ 257504 w 359438"/>
              <a:gd name="connsiteY10" fmla="*/ 18035 h 309298"/>
              <a:gd name="connsiteX11" fmla="*/ 263250 w 359438"/>
              <a:gd name="connsiteY11" fmla="*/ 33406 h 309298"/>
              <a:gd name="connsiteX12" fmla="*/ 276539 w 359438"/>
              <a:gd name="connsiteY12" fmla="*/ 42600 h 309298"/>
              <a:gd name="connsiteX13" fmla="*/ 331848 w 359438"/>
              <a:gd name="connsiteY13" fmla="*/ 42600 h 309298"/>
              <a:gd name="connsiteX14" fmla="*/ 360579 w 359438"/>
              <a:gd name="connsiteY14" fmla="*/ 71332 h 309298"/>
              <a:gd name="connsiteX15" fmla="*/ 360579 w 359438"/>
              <a:gd name="connsiteY15" fmla="*/ 279638 h 309298"/>
              <a:gd name="connsiteX16" fmla="*/ 332279 w 359438"/>
              <a:gd name="connsiteY16" fmla="*/ 308801 h 309298"/>
              <a:gd name="connsiteX17" fmla="*/ 331560 w 359438"/>
              <a:gd name="connsiteY17" fmla="*/ 308801 h 309298"/>
              <a:gd name="connsiteX18" fmla="*/ 29876 w 359438"/>
              <a:gd name="connsiteY18" fmla="*/ 57397 h 309298"/>
              <a:gd name="connsiteX19" fmla="*/ 15510 w 359438"/>
              <a:gd name="connsiteY19" fmla="*/ 71763 h 309298"/>
              <a:gd name="connsiteX20" fmla="*/ 15510 w 359438"/>
              <a:gd name="connsiteY20" fmla="*/ 280069 h 309298"/>
              <a:gd name="connsiteX21" fmla="*/ 29876 w 359438"/>
              <a:gd name="connsiteY21" fmla="*/ 294435 h 309298"/>
              <a:gd name="connsiteX22" fmla="*/ 331560 w 359438"/>
              <a:gd name="connsiteY22" fmla="*/ 294435 h 309298"/>
              <a:gd name="connsiteX23" fmla="*/ 345926 w 359438"/>
              <a:gd name="connsiteY23" fmla="*/ 280069 h 309298"/>
              <a:gd name="connsiteX24" fmla="*/ 345926 w 359438"/>
              <a:gd name="connsiteY24" fmla="*/ 71332 h 309298"/>
              <a:gd name="connsiteX25" fmla="*/ 331560 w 359438"/>
              <a:gd name="connsiteY25" fmla="*/ 56966 h 309298"/>
              <a:gd name="connsiteX26" fmla="*/ 276251 w 359438"/>
              <a:gd name="connsiteY26" fmla="*/ 56966 h 309298"/>
              <a:gd name="connsiteX27" fmla="*/ 249459 w 359438"/>
              <a:gd name="connsiteY27" fmla="*/ 38434 h 309298"/>
              <a:gd name="connsiteX28" fmla="*/ 243712 w 359438"/>
              <a:gd name="connsiteY28" fmla="*/ 23135 h 309298"/>
              <a:gd name="connsiteX29" fmla="*/ 230424 w 359438"/>
              <a:gd name="connsiteY29" fmla="*/ 13869 h 309298"/>
              <a:gd name="connsiteX30" fmla="*/ 130796 w 359438"/>
              <a:gd name="connsiteY30" fmla="*/ 13869 h 309298"/>
              <a:gd name="connsiteX31" fmla="*/ 117508 w 359438"/>
              <a:gd name="connsiteY31" fmla="*/ 23063 h 309298"/>
              <a:gd name="connsiteX32" fmla="*/ 111761 w 359438"/>
              <a:gd name="connsiteY32" fmla="*/ 38434 h 309298"/>
              <a:gd name="connsiteX33" fmla="*/ 84969 w 359438"/>
              <a:gd name="connsiteY33" fmla="*/ 56966 h 309298"/>
              <a:gd name="connsiteX34" fmla="*/ 180718 w 359438"/>
              <a:gd name="connsiteY34" fmla="*/ 258520 h 309298"/>
              <a:gd name="connsiteX35" fmla="*/ 92655 w 359438"/>
              <a:gd name="connsiteY35" fmla="*/ 168733 h 309298"/>
              <a:gd name="connsiteX36" fmla="*/ 180718 w 359438"/>
              <a:gd name="connsiteY36" fmla="*/ 78946 h 309298"/>
              <a:gd name="connsiteX37" fmla="*/ 268853 w 359438"/>
              <a:gd name="connsiteY37" fmla="*/ 168733 h 309298"/>
              <a:gd name="connsiteX38" fmla="*/ 180574 w 359438"/>
              <a:gd name="connsiteY38" fmla="*/ 258520 h 309298"/>
              <a:gd name="connsiteX39" fmla="*/ 180718 w 359438"/>
              <a:gd name="connsiteY39" fmla="*/ 93312 h 309298"/>
              <a:gd name="connsiteX40" fmla="*/ 107020 w 359438"/>
              <a:gd name="connsiteY40" fmla="*/ 168733 h 309298"/>
              <a:gd name="connsiteX41" fmla="*/ 180718 w 359438"/>
              <a:gd name="connsiteY41" fmla="*/ 244154 h 309298"/>
              <a:gd name="connsiteX42" fmla="*/ 254487 w 359438"/>
              <a:gd name="connsiteY42" fmla="*/ 168733 h 309298"/>
              <a:gd name="connsiteX43" fmla="*/ 180574 w 359438"/>
              <a:gd name="connsiteY43" fmla="*/ 93312 h 309298"/>
              <a:gd name="connsiteX44" fmla="*/ 322007 w 359438"/>
              <a:gd name="connsiteY44" fmla="*/ 103584 h 309298"/>
              <a:gd name="connsiteX45" fmla="*/ 307641 w 359438"/>
              <a:gd name="connsiteY45" fmla="*/ 89218 h 309298"/>
              <a:gd name="connsiteX46" fmla="*/ 322007 w 359438"/>
              <a:gd name="connsiteY46" fmla="*/ 74852 h 309298"/>
              <a:gd name="connsiteX47" fmla="*/ 336373 w 359438"/>
              <a:gd name="connsiteY47" fmla="*/ 89218 h 309298"/>
              <a:gd name="connsiteX48" fmla="*/ 336373 w 359438"/>
              <a:gd name="connsiteY48" fmla="*/ 89218 h 309298"/>
              <a:gd name="connsiteX49" fmla="*/ 322007 w 359438"/>
              <a:gd name="connsiteY49" fmla="*/ 103584 h 309298"/>
              <a:gd name="connsiteX50" fmla="*/ 321863 w 359438"/>
              <a:gd name="connsiteY50" fmla="*/ 103584 h 309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359438" h="309298">
                <a:moveTo>
                  <a:pt x="331560" y="308801"/>
                </a:moveTo>
                <a:lnTo>
                  <a:pt x="29876" y="308801"/>
                </a:lnTo>
                <a:cubicBezTo>
                  <a:pt x="14001" y="308801"/>
                  <a:pt x="1144" y="295936"/>
                  <a:pt x="1144" y="280069"/>
                </a:cubicBezTo>
                <a:lnTo>
                  <a:pt x="1144" y="71332"/>
                </a:lnTo>
                <a:cubicBezTo>
                  <a:pt x="1144" y="55465"/>
                  <a:pt x="14001" y="42600"/>
                  <a:pt x="29876" y="42600"/>
                </a:cubicBezTo>
                <a:lnTo>
                  <a:pt x="85257" y="42600"/>
                </a:lnTo>
                <a:cubicBezTo>
                  <a:pt x="91146" y="42550"/>
                  <a:pt x="96390" y="38909"/>
                  <a:pt x="98545" y="33406"/>
                </a:cubicBezTo>
                <a:lnTo>
                  <a:pt x="104291" y="18035"/>
                </a:lnTo>
                <a:cubicBezTo>
                  <a:pt x="108529" y="6901"/>
                  <a:pt x="119160" y="-468"/>
                  <a:pt x="131084" y="-497"/>
                </a:cubicBezTo>
                <a:lnTo>
                  <a:pt x="230712" y="-497"/>
                </a:lnTo>
                <a:cubicBezTo>
                  <a:pt x="242635" y="-468"/>
                  <a:pt x="253266" y="6901"/>
                  <a:pt x="257504" y="18035"/>
                </a:cubicBezTo>
                <a:lnTo>
                  <a:pt x="263250" y="33406"/>
                </a:lnTo>
                <a:cubicBezTo>
                  <a:pt x="265405" y="38909"/>
                  <a:pt x="270649" y="42550"/>
                  <a:pt x="276539" y="42600"/>
                </a:cubicBezTo>
                <a:lnTo>
                  <a:pt x="331848" y="42600"/>
                </a:lnTo>
                <a:cubicBezTo>
                  <a:pt x="347722" y="42600"/>
                  <a:pt x="360579" y="55465"/>
                  <a:pt x="360579" y="71332"/>
                </a:cubicBezTo>
                <a:lnTo>
                  <a:pt x="360579" y="279638"/>
                </a:lnTo>
                <a:cubicBezTo>
                  <a:pt x="360795" y="295505"/>
                  <a:pt x="348153" y="308557"/>
                  <a:pt x="332279" y="308801"/>
                </a:cubicBezTo>
                <a:cubicBezTo>
                  <a:pt x="332063" y="308801"/>
                  <a:pt x="331776" y="308801"/>
                  <a:pt x="331560" y="308801"/>
                </a:cubicBezTo>
                <a:close/>
                <a:moveTo>
                  <a:pt x="29876" y="57397"/>
                </a:moveTo>
                <a:cubicBezTo>
                  <a:pt x="21974" y="57397"/>
                  <a:pt x="15510" y="63826"/>
                  <a:pt x="15510" y="71763"/>
                </a:cubicBezTo>
                <a:lnTo>
                  <a:pt x="15510" y="280069"/>
                </a:lnTo>
                <a:cubicBezTo>
                  <a:pt x="15510" y="288006"/>
                  <a:pt x="21974" y="294435"/>
                  <a:pt x="29876" y="294435"/>
                </a:cubicBezTo>
                <a:lnTo>
                  <a:pt x="331560" y="294435"/>
                </a:lnTo>
                <a:cubicBezTo>
                  <a:pt x="339462" y="294435"/>
                  <a:pt x="345926" y="288006"/>
                  <a:pt x="345926" y="280069"/>
                </a:cubicBezTo>
                <a:lnTo>
                  <a:pt x="345926" y="71332"/>
                </a:lnTo>
                <a:cubicBezTo>
                  <a:pt x="345926" y="63395"/>
                  <a:pt x="339462" y="56966"/>
                  <a:pt x="331560" y="56966"/>
                </a:cubicBezTo>
                <a:lnTo>
                  <a:pt x="276251" y="56966"/>
                </a:lnTo>
                <a:cubicBezTo>
                  <a:pt x="264328" y="56937"/>
                  <a:pt x="253697" y="49568"/>
                  <a:pt x="249459" y="38434"/>
                </a:cubicBezTo>
                <a:lnTo>
                  <a:pt x="243712" y="23135"/>
                </a:lnTo>
                <a:cubicBezTo>
                  <a:pt x="241629" y="17604"/>
                  <a:pt x="236314" y="13926"/>
                  <a:pt x="230424" y="13869"/>
                </a:cubicBezTo>
                <a:lnTo>
                  <a:pt x="130796" y="13869"/>
                </a:lnTo>
                <a:cubicBezTo>
                  <a:pt x="124906" y="13919"/>
                  <a:pt x="119663" y="17561"/>
                  <a:pt x="117508" y="23063"/>
                </a:cubicBezTo>
                <a:lnTo>
                  <a:pt x="111761" y="38434"/>
                </a:lnTo>
                <a:cubicBezTo>
                  <a:pt x="107524" y="49568"/>
                  <a:pt x="96893" y="56937"/>
                  <a:pt x="84969" y="56966"/>
                </a:cubicBezTo>
                <a:close/>
                <a:moveTo>
                  <a:pt x="180718" y="258520"/>
                </a:moveTo>
                <a:cubicBezTo>
                  <a:pt x="131658" y="257967"/>
                  <a:pt x="92224" y="217815"/>
                  <a:pt x="92655" y="168733"/>
                </a:cubicBezTo>
                <a:cubicBezTo>
                  <a:pt x="92224" y="119652"/>
                  <a:pt x="131658" y="79500"/>
                  <a:pt x="180718" y="78946"/>
                </a:cubicBezTo>
                <a:cubicBezTo>
                  <a:pt x="229850" y="79456"/>
                  <a:pt x="269284" y="119624"/>
                  <a:pt x="268853" y="168733"/>
                </a:cubicBezTo>
                <a:cubicBezTo>
                  <a:pt x="269284" y="217901"/>
                  <a:pt x="229706" y="258089"/>
                  <a:pt x="180574" y="258520"/>
                </a:cubicBezTo>
                <a:close/>
                <a:moveTo>
                  <a:pt x="180718" y="93312"/>
                </a:moveTo>
                <a:cubicBezTo>
                  <a:pt x="139559" y="93822"/>
                  <a:pt x="106590" y="127568"/>
                  <a:pt x="107020" y="168733"/>
                </a:cubicBezTo>
                <a:cubicBezTo>
                  <a:pt x="106590" y="209899"/>
                  <a:pt x="139559" y="243645"/>
                  <a:pt x="180718" y="244154"/>
                </a:cubicBezTo>
                <a:cubicBezTo>
                  <a:pt x="221876" y="243645"/>
                  <a:pt x="254918" y="209906"/>
                  <a:pt x="254487" y="168733"/>
                </a:cubicBezTo>
                <a:cubicBezTo>
                  <a:pt x="254918" y="127503"/>
                  <a:pt x="221805" y="93743"/>
                  <a:pt x="180574" y="93312"/>
                </a:cubicBezTo>
                <a:close/>
                <a:moveTo>
                  <a:pt x="322007" y="103584"/>
                </a:moveTo>
                <a:cubicBezTo>
                  <a:pt x="314106" y="103584"/>
                  <a:pt x="307641" y="97155"/>
                  <a:pt x="307641" y="89218"/>
                </a:cubicBezTo>
                <a:cubicBezTo>
                  <a:pt x="307641" y="81281"/>
                  <a:pt x="314106" y="74852"/>
                  <a:pt x="322007" y="74852"/>
                </a:cubicBezTo>
                <a:cubicBezTo>
                  <a:pt x="329908" y="74852"/>
                  <a:pt x="336373" y="81281"/>
                  <a:pt x="336373" y="89218"/>
                </a:cubicBezTo>
                <a:lnTo>
                  <a:pt x="336373" y="89218"/>
                </a:lnTo>
                <a:cubicBezTo>
                  <a:pt x="336373" y="97155"/>
                  <a:pt x="329908" y="103584"/>
                  <a:pt x="322007" y="103584"/>
                </a:cubicBezTo>
                <a:cubicBezTo>
                  <a:pt x="321935" y="103584"/>
                  <a:pt x="321935" y="103584"/>
                  <a:pt x="321863" y="103584"/>
                </a:cubicBezTo>
                <a:close/>
              </a:path>
            </a:pathLst>
          </a:custGeom>
          <a:noFill/>
          <a:ln w="9525" cap="flat">
            <a:solidFill>
              <a:schemeClr val="accent3"/>
            </a:solidFill>
            <a:prstDash val="solid"/>
            <a:miter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57" name="任意多边形: 形状 256"/>
          <p:cNvSpPr/>
          <p:nvPr/>
        </p:nvSpPr>
        <p:spPr>
          <a:xfrm>
            <a:off x="6327140" y="2143760"/>
            <a:ext cx="601980" cy="520065"/>
          </a:xfrm>
          <a:custGeom>
            <a:avLst/>
            <a:gdLst>
              <a:gd name="connsiteX0" fmla="*/ 152925 w 359004"/>
              <a:gd name="connsiteY0" fmla="*/ 125701 h 345141"/>
              <a:gd name="connsiteX1" fmla="*/ 128863 w 359004"/>
              <a:gd name="connsiteY1" fmla="*/ 149836 h 345141"/>
              <a:gd name="connsiteX2" fmla="*/ 153572 w 359004"/>
              <a:gd name="connsiteY2" fmla="*/ 173971 h 345141"/>
              <a:gd name="connsiteX3" fmla="*/ 155655 w 359004"/>
              <a:gd name="connsiteY3" fmla="*/ 173971 h 345141"/>
              <a:gd name="connsiteX4" fmla="*/ 155871 w 359004"/>
              <a:gd name="connsiteY4" fmla="*/ 173971 h 345141"/>
              <a:gd name="connsiteX5" fmla="*/ 179861 w 359004"/>
              <a:gd name="connsiteY5" fmla="*/ 149764 h 345141"/>
              <a:gd name="connsiteX6" fmla="*/ 155511 w 359004"/>
              <a:gd name="connsiteY6" fmla="*/ 125701 h 345141"/>
              <a:gd name="connsiteX7" fmla="*/ 153931 w 359004"/>
              <a:gd name="connsiteY7" fmla="*/ 125701 h 345141"/>
              <a:gd name="connsiteX8" fmla="*/ 153572 w 359004"/>
              <a:gd name="connsiteY8" fmla="*/ 111407 h 345141"/>
              <a:gd name="connsiteX9" fmla="*/ 155081 w 359004"/>
              <a:gd name="connsiteY9" fmla="*/ 111407 h 345141"/>
              <a:gd name="connsiteX10" fmla="*/ 194227 w 359004"/>
              <a:gd name="connsiteY10" fmla="*/ 149836 h 345141"/>
              <a:gd name="connsiteX11" fmla="*/ 155081 w 359004"/>
              <a:gd name="connsiteY11" fmla="*/ 188337 h 345141"/>
              <a:gd name="connsiteX12" fmla="*/ 153572 w 359004"/>
              <a:gd name="connsiteY12" fmla="*/ 188337 h 345141"/>
              <a:gd name="connsiteX13" fmla="*/ 114497 w 359004"/>
              <a:gd name="connsiteY13" fmla="*/ 149836 h 345141"/>
              <a:gd name="connsiteX14" fmla="*/ 153572 w 359004"/>
              <a:gd name="connsiteY14" fmla="*/ 111407 h 345141"/>
              <a:gd name="connsiteX15" fmla="*/ 154505 w 359004"/>
              <a:gd name="connsiteY15" fmla="*/ 100345 h 345141"/>
              <a:gd name="connsiteX16" fmla="*/ 144808 w 359004"/>
              <a:gd name="connsiteY16" fmla="*/ 101135 h 345141"/>
              <a:gd name="connsiteX17" fmla="*/ 105230 w 359004"/>
              <a:gd name="connsiteY17" fmla="*/ 137050 h 345141"/>
              <a:gd name="connsiteX18" fmla="*/ 126348 w 359004"/>
              <a:gd name="connsiteY18" fmla="*/ 191209 h 345141"/>
              <a:gd name="connsiteX19" fmla="*/ 138702 w 359004"/>
              <a:gd name="connsiteY19" fmla="*/ 199254 h 345141"/>
              <a:gd name="connsiteX20" fmla="*/ 124337 w 359004"/>
              <a:gd name="connsiteY20" fmla="*/ 203995 h 345141"/>
              <a:gd name="connsiteX21" fmla="*/ 80233 w 359004"/>
              <a:gd name="connsiteY21" fmla="*/ 237253 h 345141"/>
              <a:gd name="connsiteX22" fmla="*/ 79587 w 359004"/>
              <a:gd name="connsiteY22" fmla="*/ 241275 h 345141"/>
              <a:gd name="connsiteX23" fmla="*/ 82531 w 359004"/>
              <a:gd name="connsiteY23" fmla="*/ 244292 h 345141"/>
              <a:gd name="connsiteX24" fmla="*/ 84255 w 359004"/>
              <a:gd name="connsiteY24" fmla="*/ 244938 h 345141"/>
              <a:gd name="connsiteX25" fmla="*/ 90289 w 359004"/>
              <a:gd name="connsiteY25" fmla="*/ 242927 h 345141"/>
              <a:gd name="connsiteX26" fmla="*/ 154146 w 359004"/>
              <a:gd name="connsiteY26" fmla="*/ 210316 h 345141"/>
              <a:gd name="connsiteX27" fmla="*/ 155726 w 359004"/>
              <a:gd name="connsiteY27" fmla="*/ 210316 h 345141"/>
              <a:gd name="connsiteX28" fmla="*/ 219439 w 359004"/>
              <a:gd name="connsiteY28" fmla="*/ 242927 h 345141"/>
              <a:gd name="connsiteX29" fmla="*/ 225472 w 359004"/>
              <a:gd name="connsiteY29" fmla="*/ 244938 h 345141"/>
              <a:gd name="connsiteX30" fmla="*/ 227196 w 359004"/>
              <a:gd name="connsiteY30" fmla="*/ 244292 h 345141"/>
              <a:gd name="connsiteX31" fmla="*/ 230141 w 359004"/>
              <a:gd name="connsiteY31" fmla="*/ 241275 h 345141"/>
              <a:gd name="connsiteX32" fmla="*/ 229854 w 359004"/>
              <a:gd name="connsiteY32" fmla="*/ 237253 h 345141"/>
              <a:gd name="connsiteX33" fmla="*/ 185679 w 359004"/>
              <a:gd name="connsiteY33" fmla="*/ 203995 h 345141"/>
              <a:gd name="connsiteX34" fmla="*/ 171744 w 359004"/>
              <a:gd name="connsiteY34" fmla="*/ 199254 h 345141"/>
              <a:gd name="connsiteX35" fmla="*/ 184098 w 359004"/>
              <a:gd name="connsiteY35" fmla="*/ 191209 h 345141"/>
              <a:gd name="connsiteX36" fmla="*/ 205217 w 359004"/>
              <a:gd name="connsiteY36" fmla="*/ 137050 h 345141"/>
              <a:gd name="connsiteX37" fmla="*/ 165639 w 359004"/>
              <a:gd name="connsiteY37" fmla="*/ 101135 h 345141"/>
              <a:gd name="connsiteX38" fmla="*/ 155295 w 359004"/>
              <a:gd name="connsiteY38" fmla="*/ 100345 h 345141"/>
              <a:gd name="connsiteX39" fmla="*/ 154648 w 359004"/>
              <a:gd name="connsiteY39" fmla="*/ 85907 h 345141"/>
              <a:gd name="connsiteX40" fmla="*/ 167578 w 359004"/>
              <a:gd name="connsiteY40" fmla="*/ 86913 h 345141"/>
              <a:gd name="connsiteX41" fmla="*/ 218505 w 359004"/>
              <a:gd name="connsiteY41" fmla="*/ 133531 h 345141"/>
              <a:gd name="connsiteX42" fmla="*/ 201410 w 359004"/>
              <a:gd name="connsiteY42" fmla="*/ 195232 h 345141"/>
              <a:gd name="connsiteX43" fmla="*/ 240988 w 359004"/>
              <a:gd name="connsiteY43" fmla="*/ 228992 h 345141"/>
              <a:gd name="connsiteX44" fmla="*/ 243574 w 359004"/>
              <a:gd name="connsiteY44" fmla="*/ 245585 h 345141"/>
              <a:gd name="connsiteX45" fmla="*/ 231865 w 359004"/>
              <a:gd name="connsiteY45" fmla="*/ 257796 h 345141"/>
              <a:gd name="connsiteX46" fmla="*/ 230141 w 359004"/>
              <a:gd name="connsiteY46" fmla="*/ 258442 h 345141"/>
              <a:gd name="connsiteX47" fmla="*/ 207443 w 359004"/>
              <a:gd name="connsiteY47" fmla="*/ 251259 h 345141"/>
              <a:gd name="connsiteX48" fmla="*/ 154648 w 359004"/>
              <a:gd name="connsiteY48" fmla="*/ 224682 h 345141"/>
              <a:gd name="connsiteX49" fmla="*/ 101710 w 359004"/>
              <a:gd name="connsiteY49" fmla="*/ 251259 h 345141"/>
              <a:gd name="connsiteX50" fmla="*/ 85620 w 359004"/>
              <a:gd name="connsiteY50" fmla="*/ 259591 h 345141"/>
              <a:gd name="connsiteX51" fmla="*/ 79012 w 359004"/>
              <a:gd name="connsiteY51" fmla="*/ 258442 h 345141"/>
              <a:gd name="connsiteX52" fmla="*/ 77288 w 359004"/>
              <a:gd name="connsiteY52" fmla="*/ 257796 h 345141"/>
              <a:gd name="connsiteX53" fmla="*/ 65580 w 359004"/>
              <a:gd name="connsiteY53" fmla="*/ 245585 h 345141"/>
              <a:gd name="connsiteX54" fmla="*/ 68165 w 359004"/>
              <a:gd name="connsiteY54" fmla="*/ 228992 h 345141"/>
              <a:gd name="connsiteX55" fmla="*/ 107743 w 359004"/>
              <a:gd name="connsiteY55" fmla="*/ 195232 h 345141"/>
              <a:gd name="connsiteX56" fmla="*/ 90648 w 359004"/>
              <a:gd name="connsiteY56" fmla="*/ 133531 h 345141"/>
              <a:gd name="connsiteX57" fmla="*/ 141576 w 359004"/>
              <a:gd name="connsiteY57" fmla="*/ 86913 h 345141"/>
              <a:gd name="connsiteX58" fmla="*/ 154648 w 359004"/>
              <a:gd name="connsiteY58" fmla="*/ 85907 h 345141"/>
              <a:gd name="connsiteX59" fmla="*/ 24781 w 359004"/>
              <a:gd name="connsiteY59" fmla="*/ 59762 h 345141"/>
              <a:gd name="connsiteX60" fmla="*/ 14366 w 359004"/>
              <a:gd name="connsiteY60" fmla="*/ 69890 h 345141"/>
              <a:gd name="connsiteX61" fmla="*/ 14366 w 359004"/>
              <a:gd name="connsiteY61" fmla="*/ 280063 h 345141"/>
              <a:gd name="connsiteX62" fmla="*/ 24781 w 359004"/>
              <a:gd name="connsiteY62" fmla="*/ 290120 h 345141"/>
              <a:gd name="connsiteX63" fmla="*/ 102142 w 359004"/>
              <a:gd name="connsiteY63" fmla="*/ 290120 h 345141"/>
              <a:gd name="connsiteX64" fmla="*/ 119884 w 359004"/>
              <a:gd name="connsiteY64" fmla="*/ 297303 h 345141"/>
              <a:gd name="connsiteX65" fmla="*/ 150555 w 359004"/>
              <a:gd name="connsiteY65" fmla="*/ 328046 h 345141"/>
              <a:gd name="connsiteX66" fmla="*/ 165352 w 359004"/>
              <a:gd name="connsiteY66" fmla="*/ 328046 h 345141"/>
              <a:gd name="connsiteX67" fmla="*/ 199471 w 359004"/>
              <a:gd name="connsiteY67" fmla="*/ 296441 h 345141"/>
              <a:gd name="connsiteX68" fmla="*/ 216494 w 359004"/>
              <a:gd name="connsiteY68" fmla="*/ 289761 h 345141"/>
              <a:gd name="connsiteX69" fmla="*/ 285738 w 359004"/>
              <a:gd name="connsiteY69" fmla="*/ 289761 h 345141"/>
              <a:gd name="connsiteX70" fmla="*/ 296225 w 359004"/>
              <a:gd name="connsiteY70" fmla="*/ 279704 h 345141"/>
              <a:gd name="connsiteX71" fmla="*/ 296225 w 359004"/>
              <a:gd name="connsiteY71" fmla="*/ 69890 h 345141"/>
              <a:gd name="connsiteX72" fmla="*/ 285738 w 359004"/>
              <a:gd name="connsiteY72" fmla="*/ 59762 h 345141"/>
              <a:gd name="connsiteX73" fmla="*/ 102070 w 359004"/>
              <a:gd name="connsiteY73" fmla="*/ 14366 h 345141"/>
              <a:gd name="connsiteX74" fmla="*/ 79300 w 359004"/>
              <a:gd name="connsiteY74" fmla="*/ 37136 h 345141"/>
              <a:gd name="connsiteX75" fmla="*/ 79300 w 359004"/>
              <a:gd name="connsiteY75" fmla="*/ 45396 h 345141"/>
              <a:gd name="connsiteX76" fmla="*/ 285738 w 359004"/>
              <a:gd name="connsiteY76" fmla="*/ 45396 h 345141"/>
              <a:gd name="connsiteX77" fmla="*/ 310591 w 359004"/>
              <a:gd name="connsiteY77" fmla="*/ 69890 h 345141"/>
              <a:gd name="connsiteX78" fmla="*/ 310591 w 359004"/>
              <a:gd name="connsiteY78" fmla="*/ 258586 h 345141"/>
              <a:gd name="connsiteX79" fmla="*/ 322299 w 359004"/>
              <a:gd name="connsiteY79" fmla="*/ 258586 h 345141"/>
              <a:gd name="connsiteX80" fmla="*/ 345069 w 359004"/>
              <a:gd name="connsiteY80" fmla="*/ 235817 h 345141"/>
              <a:gd name="connsiteX81" fmla="*/ 345069 w 359004"/>
              <a:gd name="connsiteY81" fmla="*/ 37136 h 345141"/>
              <a:gd name="connsiteX82" fmla="*/ 322299 w 359004"/>
              <a:gd name="connsiteY82" fmla="*/ 14366 h 345141"/>
              <a:gd name="connsiteX83" fmla="*/ 102070 w 359004"/>
              <a:gd name="connsiteY83" fmla="*/ 0 h 345141"/>
              <a:gd name="connsiteX84" fmla="*/ 322299 w 359004"/>
              <a:gd name="connsiteY84" fmla="*/ 0 h 345141"/>
              <a:gd name="connsiteX85" fmla="*/ 359004 w 359004"/>
              <a:gd name="connsiteY85" fmla="*/ 37136 h 345141"/>
              <a:gd name="connsiteX86" fmla="*/ 359004 w 359004"/>
              <a:gd name="connsiteY86" fmla="*/ 235817 h 345141"/>
              <a:gd name="connsiteX87" fmla="*/ 321869 w 359004"/>
              <a:gd name="connsiteY87" fmla="*/ 272952 h 345141"/>
              <a:gd name="connsiteX88" fmla="*/ 310160 w 359004"/>
              <a:gd name="connsiteY88" fmla="*/ 272952 h 345141"/>
              <a:gd name="connsiteX89" fmla="*/ 310160 w 359004"/>
              <a:gd name="connsiteY89" fmla="*/ 279632 h 345141"/>
              <a:gd name="connsiteX90" fmla="*/ 285308 w 359004"/>
              <a:gd name="connsiteY90" fmla="*/ 304055 h 345141"/>
              <a:gd name="connsiteX91" fmla="*/ 216064 w 359004"/>
              <a:gd name="connsiteY91" fmla="*/ 304055 h 345141"/>
              <a:gd name="connsiteX92" fmla="*/ 208881 w 359004"/>
              <a:gd name="connsiteY92" fmla="*/ 306856 h 345141"/>
              <a:gd name="connsiteX93" fmla="*/ 174762 w 359004"/>
              <a:gd name="connsiteY93" fmla="*/ 338533 h 345141"/>
              <a:gd name="connsiteX94" fmla="*/ 157738 w 359004"/>
              <a:gd name="connsiteY94" fmla="*/ 345141 h 345141"/>
              <a:gd name="connsiteX95" fmla="*/ 140067 w 359004"/>
              <a:gd name="connsiteY95" fmla="*/ 337958 h 345141"/>
              <a:gd name="connsiteX96" fmla="*/ 109325 w 359004"/>
              <a:gd name="connsiteY96" fmla="*/ 307215 h 345141"/>
              <a:gd name="connsiteX97" fmla="*/ 102142 w 359004"/>
              <a:gd name="connsiteY97" fmla="*/ 304127 h 345141"/>
              <a:gd name="connsiteX98" fmla="*/ 24781 w 359004"/>
              <a:gd name="connsiteY98" fmla="*/ 304127 h 345141"/>
              <a:gd name="connsiteX99" fmla="*/ 0 w 359004"/>
              <a:gd name="connsiteY99" fmla="*/ 279704 h 345141"/>
              <a:gd name="connsiteX100" fmla="*/ 0 w 359004"/>
              <a:gd name="connsiteY100" fmla="*/ 69890 h 345141"/>
              <a:gd name="connsiteX101" fmla="*/ 24781 w 359004"/>
              <a:gd name="connsiteY101" fmla="*/ 45396 h 345141"/>
              <a:gd name="connsiteX102" fmla="*/ 64934 w 359004"/>
              <a:gd name="connsiteY102" fmla="*/ 45396 h 345141"/>
              <a:gd name="connsiteX103" fmla="*/ 64934 w 359004"/>
              <a:gd name="connsiteY103" fmla="*/ 37136 h 345141"/>
              <a:gd name="connsiteX104" fmla="*/ 102070 w 359004"/>
              <a:gd name="connsiteY104" fmla="*/ 0 h 345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</a:cxnLst>
            <a:rect l="l" t="t" r="r" b="b"/>
            <a:pathLst>
              <a:path w="359004" h="345141">
                <a:moveTo>
                  <a:pt x="152925" y="125701"/>
                </a:moveTo>
                <a:cubicBezTo>
                  <a:pt x="139709" y="125859"/>
                  <a:pt x="129006" y="136584"/>
                  <a:pt x="128863" y="149836"/>
                </a:cubicBezTo>
                <a:cubicBezTo>
                  <a:pt x="129006" y="163326"/>
                  <a:pt x="140068" y="174129"/>
                  <a:pt x="153572" y="173971"/>
                </a:cubicBezTo>
                <a:lnTo>
                  <a:pt x="155655" y="173971"/>
                </a:lnTo>
                <a:lnTo>
                  <a:pt x="155871" y="173971"/>
                </a:lnTo>
                <a:cubicBezTo>
                  <a:pt x="169087" y="173741"/>
                  <a:pt x="179718" y="163003"/>
                  <a:pt x="179861" y="149764"/>
                </a:cubicBezTo>
                <a:cubicBezTo>
                  <a:pt x="179646" y="136447"/>
                  <a:pt x="168799" y="125737"/>
                  <a:pt x="155511" y="125701"/>
                </a:cubicBezTo>
                <a:lnTo>
                  <a:pt x="153931" y="125701"/>
                </a:lnTo>
                <a:close/>
                <a:moveTo>
                  <a:pt x="153572" y="111407"/>
                </a:moveTo>
                <a:lnTo>
                  <a:pt x="155081" y="111407"/>
                </a:lnTo>
                <a:cubicBezTo>
                  <a:pt x="176486" y="111206"/>
                  <a:pt x="194012" y="128417"/>
                  <a:pt x="194227" y="149836"/>
                </a:cubicBezTo>
                <a:cubicBezTo>
                  <a:pt x="194012" y="171270"/>
                  <a:pt x="176486" y="188495"/>
                  <a:pt x="155081" y="188337"/>
                </a:cubicBezTo>
                <a:lnTo>
                  <a:pt x="153572" y="188337"/>
                </a:lnTo>
                <a:cubicBezTo>
                  <a:pt x="132166" y="188495"/>
                  <a:pt x="114640" y="171256"/>
                  <a:pt x="114497" y="149836"/>
                </a:cubicBezTo>
                <a:cubicBezTo>
                  <a:pt x="114712" y="128446"/>
                  <a:pt x="132166" y="111249"/>
                  <a:pt x="153572" y="111407"/>
                </a:cubicBezTo>
                <a:close/>
                <a:moveTo>
                  <a:pt x="154505" y="100345"/>
                </a:moveTo>
                <a:cubicBezTo>
                  <a:pt x="151273" y="100331"/>
                  <a:pt x="148040" y="100596"/>
                  <a:pt x="144808" y="101135"/>
                </a:cubicBezTo>
                <a:cubicBezTo>
                  <a:pt x="125701" y="104238"/>
                  <a:pt x="110186" y="118310"/>
                  <a:pt x="105230" y="137050"/>
                </a:cubicBezTo>
                <a:cubicBezTo>
                  <a:pt x="99699" y="157773"/>
                  <a:pt x="108247" y="179688"/>
                  <a:pt x="126348" y="191209"/>
                </a:cubicBezTo>
                <a:lnTo>
                  <a:pt x="138702" y="199254"/>
                </a:lnTo>
                <a:lnTo>
                  <a:pt x="124337" y="203995"/>
                </a:lnTo>
                <a:cubicBezTo>
                  <a:pt x="106451" y="210086"/>
                  <a:pt x="91008" y="221744"/>
                  <a:pt x="80233" y="237253"/>
                </a:cubicBezTo>
                <a:cubicBezTo>
                  <a:pt x="79371" y="238409"/>
                  <a:pt x="79155" y="239910"/>
                  <a:pt x="79587" y="241275"/>
                </a:cubicBezTo>
                <a:cubicBezTo>
                  <a:pt x="80017" y="242683"/>
                  <a:pt x="81167" y="243803"/>
                  <a:pt x="82531" y="244292"/>
                </a:cubicBezTo>
                <a:lnTo>
                  <a:pt x="84255" y="244938"/>
                </a:lnTo>
                <a:cubicBezTo>
                  <a:pt x="86482" y="245678"/>
                  <a:pt x="88924" y="244859"/>
                  <a:pt x="90289" y="242927"/>
                </a:cubicBezTo>
                <a:cubicBezTo>
                  <a:pt x="105014" y="222355"/>
                  <a:pt x="128862" y="210201"/>
                  <a:pt x="154146" y="210316"/>
                </a:cubicBezTo>
                <a:lnTo>
                  <a:pt x="155726" y="210316"/>
                </a:lnTo>
                <a:cubicBezTo>
                  <a:pt x="181010" y="210252"/>
                  <a:pt x="204713" y="222398"/>
                  <a:pt x="219439" y="242927"/>
                </a:cubicBezTo>
                <a:cubicBezTo>
                  <a:pt x="220803" y="244859"/>
                  <a:pt x="223246" y="245678"/>
                  <a:pt x="225472" y="244938"/>
                </a:cubicBezTo>
                <a:lnTo>
                  <a:pt x="227196" y="244292"/>
                </a:lnTo>
                <a:cubicBezTo>
                  <a:pt x="228561" y="243803"/>
                  <a:pt x="229710" y="242683"/>
                  <a:pt x="230141" y="241275"/>
                </a:cubicBezTo>
                <a:cubicBezTo>
                  <a:pt x="230644" y="239960"/>
                  <a:pt x="230573" y="238481"/>
                  <a:pt x="229854" y="237253"/>
                </a:cubicBezTo>
                <a:cubicBezTo>
                  <a:pt x="219079" y="221723"/>
                  <a:pt x="203565" y="210065"/>
                  <a:pt x="185679" y="203995"/>
                </a:cubicBezTo>
                <a:lnTo>
                  <a:pt x="171744" y="199254"/>
                </a:lnTo>
                <a:lnTo>
                  <a:pt x="184098" y="191209"/>
                </a:lnTo>
                <a:cubicBezTo>
                  <a:pt x="202200" y="179674"/>
                  <a:pt x="210676" y="157773"/>
                  <a:pt x="205217" y="137050"/>
                </a:cubicBezTo>
                <a:cubicBezTo>
                  <a:pt x="200260" y="118310"/>
                  <a:pt x="184746" y="104238"/>
                  <a:pt x="165639" y="101135"/>
                </a:cubicBezTo>
                <a:cubicBezTo>
                  <a:pt x="162191" y="100568"/>
                  <a:pt x="158743" y="100302"/>
                  <a:pt x="155295" y="100345"/>
                </a:cubicBezTo>
                <a:close/>
                <a:moveTo>
                  <a:pt x="154648" y="85907"/>
                </a:moveTo>
                <a:cubicBezTo>
                  <a:pt x="158958" y="85871"/>
                  <a:pt x="163340" y="86209"/>
                  <a:pt x="167578" y="86913"/>
                </a:cubicBezTo>
                <a:cubicBezTo>
                  <a:pt x="192287" y="91007"/>
                  <a:pt x="212256" y="109281"/>
                  <a:pt x="218505" y="133531"/>
                </a:cubicBezTo>
                <a:cubicBezTo>
                  <a:pt x="224395" y="155675"/>
                  <a:pt x="217859" y="179264"/>
                  <a:pt x="201410" y="195232"/>
                </a:cubicBezTo>
                <a:cubicBezTo>
                  <a:pt x="217284" y="202882"/>
                  <a:pt x="230931" y="214511"/>
                  <a:pt x="240988" y="228992"/>
                </a:cubicBezTo>
                <a:cubicBezTo>
                  <a:pt x="244364" y="233833"/>
                  <a:pt x="245297" y="239953"/>
                  <a:pt x="243574" y="245585"/>
                </a:cubicBezTo>
                <a:cubicBezTo>
                  <a:pt x="241778" y="251252"/>
                  <a:pt x="237468" y="255763"/>
                  <a:pt x="231865" y="257796"/>
                </a:cubicBezTo>
                <a:lnTo>
                  <a:pt x="230141" y="258442"/>
                </a:lnTo>
                <a:cubicBezTo>
                  <a:pt x="221809" y="261416"/>
                  <a:pt x="212544" y="258478"/>
                  <a:pt x="207443" y="251259"/>
                </a:cubicBezTo>
                <a:cubicBezTo>
                  <a:pt x="195232" y="234300"/>
                  <a:pt x="175551" y="224373"/>
                  <a:pt x="154648" y="224682"/>
                </a:cubicBezTo>
                <a:cubicBezTo>
                  <a:pt x="133674" y="224251"/>
                  <a:pt x="113850" y="234199"/>
                  <a:pt x="101710" y="251259"/>
                </a:cubicBezTo>
                <a:cubicBezTo>
                  <a:pt x="97975" y="256459"/>
                  <a:pt x="92013" y="259555"/>
                  <a:pt x="85620" y="259591"/>
                </a:cubicBezTo>
                <a:cubicBezTo>
                  <a:pt x="83393" y="259598"/>
                  <a:pt x="81095" y="259210"/>
                  <a:pt x="79012" y="258442"/>
                </a:cubicBezTo>
                <a:lnTo>
                  <a:pt x="77288" y="257796"/>
                </a:lnTo>
                <a:cubicBezTo>
                  <a:pt x="71685" y="255763"/>
                  <a:pt x="67375" y="251252"/>
                  <a:pt x="65580" y="245585"/>
                </a:cubicBezTo>
                <a:cubicBezTo>
                  <a:pt x="63784" y="239953"/>
                  <a:pt x="64718" y="233804"/>
                  <a:pt x="68165" y="228992"/>
                </a:cubicBezTo>
                <a:cubicBezTo>
                  <a:pt x="78222" y="214511"/>
                  <a:pt x="91869" y="202875"/>
                  <a:pt x="107743" y="195232"/>
                </a:cubicBezTo>
                <a:cubicBezTo>
                  <a:pt x="91295" y="179264"/>
                  <a:pt x="84758" y="155675"/>
                  <a:pt x="90648" y="133531"/>
                </a:cubicBezTo>
                <a:cubicBezTo>
                  <a:pt x="96897" y="109274"/>
                  <a:pt x="116866" y="90993"/>
                  <a:pt x="141576" y="86913"/>
                </a:cubicBezTo>
                <a:cubicBezTo>
                  <a:pt x="145885" y="86202"/>
                  <a:pt x="150267" y="85864"/>
                  <a:pt x="154648" y="85907"/>
                </a:cubicBezTo>
                <a:close/>
                <a:moveTo>
                  <a:pt x="24781" y="59762"/>
                </a:moveTo>
                <a:cubicBezTo>
                  <a:pt x="19107" y="59719"/>
                  <a:pt x="14509" y="64237"/>
                  <a:pt x="14366" y="69890"/>
                </a:cubicBezTo>
                <a:lnTo>
                  <a:pt x="14366" y="280063"/>
                </a:lnTo>
                <a:cubicBezTo>
                  <a:pt x="14509" y="285709"/>
                  <a:pt x="19107" y="290199"/>
                  <a:pt x="24781" y="290120"/>
                </a:cubicBezTo>
                <a:lnTo>
                  <a:pt x="102142" y="290120"/>
                </a:lnTo>
                <a:cubicBezTo>
                  <a:pt x="108750" y="290091"/>
                  <a:pt x="115143" y="292670"/>
                  <a:pt x="119884" y="297303"/>
                </a:cubicBezTo>
                <a:lnTo>
                  <a:pt x="150555" y="328046"/>
                </a:lnTo>
                <a:cubicBezTo>
                  <a:pt x="154721" y="331968"/>
                  <a:pt x="161186" y="331968"/>
                  <a:pt x="165352" y="328046"/>
                </a:cubicBezTo>
                <a:lnTo>
                  <a:pt x="199471" y="296441"/>
                </a:lnTo>
                <a:cubicBezTo>
                  <a:pt x="204068" y="292145"/>
                  <a:pt x="210173" y="289761"/>
                  <a:pt x="216494" y="289761"/>
                </a:cubicBezTo>
                <a:lnTo>
                  <a:pt x="285738" y="289761"/>
                </a:lnTo>
                <a:cubicBezTo>
                  <a:pt x="291413" y="289840"/>
                  <a:pt x="296082" y="285357"/>
                  <a:pt x="296225" y="279704"/>
                </a:cubicBezTo>
                <a:lnTo>
                  <a:pt x="296225" y="69890"/>
                </a:lnTo>
                <a:cubicBezTo>
                  <a:pt x="296082" y="64222"/>
                  <a:pt x="291413" y="59719"/>
                  <a:pt x="285738" y="59762"/>
                </a:cubicBezTo>
                <a:close/>
                <a:moveTo>
                  <a:pt x="102070" y="14366"/>
                </a:moveTo>
                <a:cubicBezTo>
                  <a:pt x="89500" y="14366"/>
                  <a:pt x="79300" y="24558"/>
                  <a:pt x="79300" y="37136"/>
                </a:cubicBezTo>
                <a:lnTo>
                  <a:pt x="79300" y="45396"/>
                </a:lnTo>
                <a:lnTo>
                  <a:pt x="285738" y="45396"/>
                </a:lnTo>
                <a:cubicBezTo>
                  <a:pt x="299386" y="45317"/>
                  <a:pt x="310448" y="56271"/>
                  <a:pt x="310591" y="69890"/>
                </a:cubicBezTo>
                <a:lnTo>
                  <a:pt x="310591" y="258586"/>
                </a:lnTo>
                <a:lnTo>
                  <a:pt x="322299" y="258586"/>
                </a:lnTo>
                <a:cubicBezTo>
                  <a:pt x="334869" y="258586"/>
                  <a:pt x="345069" y="248394"/>
                  <a:pt x="345069" y="235817"/>
                </a:cubicBezTo>
                <a:lnTo>
                  <a:pt x="345069" y="37136"/>
                </a:lnTo>
                <a:cubicBezTo>
                  <a:pt x="345069" y="24558"/>
                  <a:pt x="334869" y="14366"/>
                  <a:pt x="322299" y="14366"/>
                </a:cubicBezTo>
                <a:close/>
                <a:moveTo>
                  <a:pt x="102070" y="0"/>
                </a:moveTo>
                <a:lnTo>
                  <a:pt x="322299" y="0"/>
                </a:lnTo>
                <a:cubicBezTo>
                  <a:pt x="342628" y="273"/>
                  <a:pt x="358933" y="16808"/>
                  <a:pt x="359004" y="37136"/>
                </a:cubicBezTo>
                <a:lnTo>
                  <a:pt x="359004" y="235817"/>
                </a:lnTo>
                <a:cubicBezTo>
                  <a:pt x="358933" y="256309"/>
                  <a:pt x="342340" y="272916"/>
                  <a:pt x="321869" y="272952"/>
                </a:cubicBezTo>
                <a:lnTo>
                  <a:pt x="310160" y="272952"/>
                </a:lnTo>
                <a:lnTo>
                  <a:pt x="310160" y="279632"/>
                </a:lnTo>
                <a:cubicBezTo>
                  <a:pt x="310017" y="293223"/>
                  <a:pt x="298883" y="304134"/>
                  <a:pt x="285308" y="304055"/>
                </a:cubicBezTo>
                <a:lnTo>
                  <a:pt x="216064" y="304055"/>
                </a:lnTo>
                <a:cubicBezTo>
                  <a:pt x="213406" y="304069"/>
                  <a:pt x="210820" y="305067"/>
                  <a:pt x="208881" y="306856"/>
                </a:cubicBezTo>
                <a:lnTo>
                  <a:pt x="174762" y="338533"/>
                </a:lnTo>
                <a:cubicBezTo>
                  <a:pt x="170093" y="342792"/>
                  <a:pt x="164059" y="345148"/>
                  <a:pt x="157738" y="345141"/>
                </a:cubicBezTo>
                <a:cubicBezTo>
                  <a:pt x="151129" y="345184"/>
                  <a:pt x="144737" y="342598"/>
                  <a:pt x="140067" y="337958"/>
                </a:cubicBezTo>
                <a:lnTo>
                  <a:pt x="109325" y="307215"/>
                </a:lnTo>
                <a:cubicBezTo>
                  <a:pt x="107385" y="305319"/>
                  <a:pt x="104872" y="304213"/>
                  <a:pt x="102142" y="304127"/>
                </a:cubicBezTo>
                <a:lnTo>
                  <a:pt x="24781" y="304127"/>
                </a:lnTo>
                <a:cubicBezTo>
                  <a:pt x="11206" y="304206"/>
                  <a:pt x="143" y="293280"/>
                  <a:pt x="0" y="279704"/>
                </a:cubicBezTo>
                <a:lnTo>
                  <a:pt x="0" y="69890"/>
                </a:lnTo>
                <a:cubicBezTo>
                  <a:pt x="143" y="56300"/>
                  <a:pt x="11206" y="45353"/>
                  <a:pt x="24781" y="45396"/>
                </a:cubicBezTo>
                <a:lnTo>
                  <a:pt x="64934" y="45396"/>
                </a:lnTo>
                <a:lnTo>
                  <a:pt x="64934" y="37136"/>
                </a:lnTo>
                <a:cubicBezTo>
                  <a:pt x="65006" y="16643"/>
                  <a:pt x="81598" y="36"/>
                  <a:pt x="102070" y="0"/>
                </a:cubicBezTo>
                <a:close/>
              </a:path>
            </a:pathLst>
          </a:custGeom>
          <a:noFill/>
          <a:ln w="9525" cap="flat">
            <a:solidFill>
              <a:schemeClr val="accent3"/>
            </a:solidFill>
            <a:prstDash val="solid"/>
            <a:miter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55" name="任意多边形: 形状 254"/>
          <p:cNvSpPr/>
          <p:nvPr/>
        </p:nvSpPr>
        <p:spPr>
          <a:xfrm>
            <a:off x="6337935" y="3832225"/>
            <a:ext cx="591185" cy="564515"/>
          </a:xfrm>
          <a:custGeom>
            <a:avLst/>
            <a:gdLst>
              <a:gd name="connsiteX0" fmla="*/ 157378 w 352703"/>
              <a:gd name="connsiteY0" fmla="*/ 188306 h 354736"/>
              <a:gd name="connsiteX1" fmla="*/ 153284 w 352703"/>
              <a:gd name="connsiteY1" fmla="*/ 192400 h 354736"/>
              <a:gd name="connsiteX2" fmla="*/ 153284 w 352703"/>
              <a:gd name="connsiteY2" fmla="*/ 211650 h 354736"/>
              <a:gd name="connsiteX3" fmla="*/ 157594 w 352703"/>
              <a:gd name="connsiteY3" fmla="*/ 215745 h 354736"/>
              <a:gd name="connsiteX4" fmla="*/ 163556 w 352703"/>
              <a:gd name="connsiteY4" fmla="*/ 215745 h 354736"/>
              <a:gd name="connsiteX5" fmla="*/ 173756 w 352703"/>
              <a:gd name="connsiteY5" fmla="*/ 201450 h 354736"/>
              <a:gd name="connsiteX6" fmla="*/ 157378 w 352703"/>
              <a:gd name="connsiteY6" fmla="*/ 188306 h 354736"/>
              <a:gd name="connsiteX7" fmla="*/ 157594 w 352703"/>
              <a:gd name="connsiteY7" fmla="*/ 174227 h 354736"/>
              <a:gd name="connsiteX8" fmla="*/ 188337 w 352703"/>
              <a:gd name="connsiteY8" fmla="*/ 200660 h 354736"/>
              <a:gd name="connsiteX9" fmla="*/ 188337 w 352703"/>
              <a:gd name="connsiteY9" fmla="*/ 201091 h 354736"/>
              <a:gd name="connsiteX10" fmla="*/ 163986 w 352703"/>
              <a:gd name="connsiteY10" fmla="*/ 229823 h 354736"/>
              <a:gd name="connsiteX11" fmla="*/ 157594 w 352703"/>
              <a:gd name="connsiteY11" fmla="*/ 229823 h 354736"/>
              <a:gd name="connsiteX12" fmla="*/ 138775 w 352703"/>
              <a:gd name="connsiteY12" fmla="*/ 211650 h 354736"/>
              <a:gd name="connsiteX13" fmla="*/ 138775 w 352703"/>
              <a:gd name="connsiteY13" fmla="*/ 192400 h 354736"/>
              <a:gd name="connsiteX14" fmla="*/ 157594 w 352703"/>
              <a:gd name="connsiteY14" fmla="*/ 174227 h 354736"/>
              <a:gd name="connsiteX15" fmla="*/ 113994 w 352703"/>
              <a:gd name="connsiteY15" fmla="*/ 158424 h 354736"/>
              <a:gd name="connsiteX16" fmla="*/ 109756 w 352703"/>
              <a:gd name="connsiteY16" fmla="*/ 162519 h 354736"/>
              <a:gd name="connsiteX17" fmla="*/ 109756 w 352703"/>
              <a:gd name="connsiteY17" fmla="*/ 289370 h 354736"/>
              <a:gd name="connsiteX18" fmla="*/ 113994 w 352703"/>
              <a:gd name="connsiteY18" fmla="*/ 293464 h 354736"/>
              <a:gd name="connsiteX19" fmla="*/ 134465 w 352703"/>
              <a:gd name="connsiteY19" fmla="*/ 293464 h 354736"/>
              <a:gd name="connsiteX20" fmla="*/ 138775 w 352703"/>
              <a:gd name="connsiteY20" fmla="*/ 289370 h 354736"/>
              <a:gd name="connsiteX21" fmla="*/ 138775 w 352703"/>
              <a:gd name="connsiteY21" fmla="*/ 263727 h 354736"/>
              <a:gd name="connsiteX22" fmla="*/ 138775 w 352703"/>
              <a:gd name="connsiteY22" fmla="*/ 263719 h 354736"/>
              <a:gd name="connsiteX23" fmla="*/ 157595 w 352703"/>
              <a:gd name="connsiteY23" fmla="*/ 245625 h 354736"/>
              <a:gd name="connsiteX24" fmla="*/ 167651 w 352703"/>
              <a:gd name="connsiteY24" fmla="*/ 245625 h 354736"/>
              <a:gd name="connsiteX25" fmla="*/ 193366 w 352703"/>
              <a:gd name="connsiteY25" fmla="*/ 239592 h 354736"/>
              <a:gd name="connsiteX26" fmla="*/ 209671 w 352703"/>
              <a:gd name="connsiteY26" fmla="*/ 223646 h 354736"/>
              <a:gd name="connsiteX27" fmla="*/ 214843 w 352703"/>
              <a:gd name="connsiteY27" fmla="*/ 202456 h 354736"/>
              <a:gd name="connsiteX28" fmla="*/ 209096 w 352703"/>
              <a:gd name="connsiteY28" fmla="*/ 180907 h 354736"/>
              <a:gd name="connsiteX29" fmla="*/ 193366 w 352703"/>
              <a:gd name="connsiteY29" fmla="*/ 164961 h 354736"/>
              <a:gd name="connsiteX30" fmla="*/ 165999 w 352703"/>
              <a:gd name="connsiteY30" fmla="*/ 158424 h 354736"/>
              <a:gd name="connsiteX31" fmla="*/ 113994 w 352703"/>
              <a:gd name="connsiteY31" fmla="*/ 144417 h 354736"/>
              <a:gd name="connsiteX32" fmla="*/ 165783 w 352703"/>
              <a:gd name="connsiteY32" fmla="*/ 144417 h 354736"/>
              <a:gd name="connsiteX33" fmla="*/ 200405 w 352703"/>
              <a:gd name="connsiteY33" fmla="*/ 152822 h 354736"/>
              <a:gd name="connsiteX34" fmla="*/ 222457 w 352703"/>
              <a:gd name="connsiteY34" fmla="*/ 174083 h 354736"/>
              <a:gd name="connsiteX35" fmla="*/ 229640 w 352703"/>
              <a:gd name="connsiteY35" fmla="*/ 202456 h 354736"/>
              <a:gd name="connsiteX36" fmla="*/ 222457 w 352703"/>
              <a:gd name="connsiteY36" fmla="*/ 230254 h 354736"/>
              <a:gd name="connsiteX37" fmla="*/ 200549 w 352703"/>
              <a:gd name="connsiteY37" fmla="*/ 251803 h 354736"/>
              <a:gd name="connsiteX38" fmla="*/ 167651 w 352703"/>
              <a:gd name="connsiteY38" fmla="*/ 259632 h 354736"/>
              <a:gd name="connsiteX39" fmla="*/ 157595 w 352703"/>
              <a:gd name="connsiteY39" fmla="*/ 259632 h 354736"/>
              <a:gd name="connsiteX40" fmla="*/ 153285 w 352703"/>
              <a:gd name="connsiteY40" fmla="*/ 263727 h 354736"/>
              <a:gd name="connsiteX41" fmla="*/ 153285 w 352703"/>
              <a:gd name="connsiteY41" fmla="*/ 289370 h 354736"/>
              <a:gd name="connsiteX42" fmla="*/ 134465 w 352703"/>
              <a:gd name="connsiteY42" fmla="*/ 307543 h 354736"/>
              <a:gd name="connsiteX43" fmla="*/ 113994 w 352703"/>
              <a:gd name="connsiteY43" fmla="*/ 307543 h 354736"/>
              <a:gd name="connsiteX44" fmla="*/ 95175 w 352703"/>
              <a:gd name="connsiteY44" fmla="*/ 289370 h 354736"/>
              <a:gd name="connsiteX45" fmla="*/ 95175 w 352703"/>
              <a:gd name="connsiteY45" fmla="*/ 162519 h 354736"/>
              <a:gd name="connsiteX46" fmla="*/ 113994 w 352703"/>
              <a:gd name="connsiteY46" fmla="*/ 144417 h 354736"/>
              <a:gd name="connsiteX47" fmla="*/ 18891 w 352703"/>
              <a:gd name="connsiteY47" fmla="*/ 78765 h 354736"/>
              <a:gd name="connsiteX48" fmla="*/ 14653 w 352703"/>
              <a:gd name="connsiteY48" fmla="*/ 82859 h 354736"/>
              <a:gd name="connsiteX49" fmla="*/ 14653 w 352703"/>
              <a:gd name="connsiteY49" fmla="*/ 336561 h 354736"/>
              <a:gd name="connsiteX50" fmla="*/ 14653 w 352703"/>
              <a:gd name="connsiteY50" fmla="*/ 336705 h 354736"/>
              <a:gd name="connsiteX51" fmla="*/ 18891 w 352703"/>
              <a:gd name="connsiteY51" fmla="*/ 340656 h 354736"/>
              <a:gd name="connsiteX52" fmla="*/ 278196 w 352703"/>
              <a:gd name="connsiteY52" fmla="*/ 340656 h 354736"/>
              <a:gd name="connsiteX53" fmla="*/ 282434 w 352703"/>
              <a:gd name="connsiteY53" fmla="*/ 336561 h 354736"/>
              <a:gd name="connsiteX54" fmla="*/ 282434 w 352703"/>
              <a:gd name="connsiteY54" fmla="*/ 115614 h 354736"/>
              <a:gd name="connsiteX55" fmla="*/ 278196 w 352703"/>
              <a:gd name="connsiteY55" fmla="*/ 111519 h 354736"/>
              <a:gd name="connsiteX56" fmla="*/ 173827 w 352703"/>
              <a:gd name="connsiteY56" fmla="*/ 111519 h 354736"/>
              <a:gd name="connsiteX57" fmla="*/ 155511 w 352703"/>
              <a:gd name="connsiteY57" fmla="*/ 97153 h 354736"/>
              <a:gd name="connsiteX58" fmla="*/ 151848 w 352703"/>
              <a:gd name="connsiteY58" fmla="*/ 81926 h 354736"/>
              <a:gd name="connsiteX59" fmla="*/ 147681 w 352703"/>
              <a:gd name="connsiteY59" fmla="*/ 78765 h 354736"/>
              <a:gd name="connsiteX60" fmla="*/ 91367 w 352703"/>
              <a:gd name="connsiteY60" fmla="*/ 14262 h 354736"/>
              <a:gd name="connsiteX61" fmla="*/ 83681 w 352703"/>
              <a:gd name="connsiteY61" fmla="*/ 14837 h 354736"/>
              <a:gd name="connsiteX62" fmla="*/ 78581 w 352703"/>
              <a:gd name="connsiteY62" fmla="*/ 20511 h 354736"/>
              <a:gd name="connsiteX63" fmla="*/ 63641 w 352703"/>
              <a:gd name="connsiteY63" fmla="*/ 64399 h 354736"/>
              <a:gd name="connsiteX64" fmla="*/ 147681 w 352703"/>
              <a:gd name="connsiteY64" fmla="*/ 64399 h 354736"/>
              <a:gd name="connsiteX65" fmla="*/ 165998 w 352703"/>
              <a:gd name="connsiteY65" fmla="*/ 78765 h 354736"/>
              <a:gd name="connsiteX66" fmla="*/ 169661 w 352703"/>
              <a:gd name="connsiteY66" fmla="*/ 93993 h 354736"/>
              <a:gd name="connsiteX67" fmla="*/ 173827 w 352703"/>
              <a:gd name="connsiteY67" fmla="*/ 97153 h 354736"/>
              <a:gd name="connsiteX68" fmla="*/ 278196 w 352703"/>
              <a:gd name="connsiteY68" fmla="*/ 97153 h 354736"/>
              <a:gd name="connsiteX69" fmla="*/ 297015 w 352703"/>
              <a:gd name="connsiteY69" fmla="*/ 115326 h 354736"/>
              <a:gd name="connsiteX70" fmla="*/ 297015 w 352703"/>
              <a:gd name="connsiteY70" fmla="*/ 222352 h 354736"/>
              <a:gd name="connsiteX71" fmla="*/ 337658 w 352703"/>
              <a:gd name="connsiteY71" fmla="*/ 103154 h 354736"/>
              <a:gd name="connsiteX72" fmla="*/ 337671 w 352703"/>
              <a:gd name="connsiteY72" fmla="*/ 103331 h 354736"/>
              <a:gd name="connsiteX73" fmla="*/ 337671 w 352703"/>
              <a:gd name="connsiteY73" fmla="*/ 103115 h 354736"/>
              <a:gd name="connsiteX74" fmla="*/ 337658 w 352703"/>
              <a:gd name="connsiteY74" fmla="*/ 103154 h 354736"/>
              <a:gd name="connsiteX75" fmla="*/ 337096 w 352703"/>
              <a:gd name="connsiteY75" fmla="*/ 95645 h 354736"/>
              <a:gd name="connsiteX76" fmla="*/ 331206 w 352703"/>
              <a:gd name="connsiteY76" fmla="*/ 90761 h 354736"/>
              <a:gd name="connsiteX77" fmla="*/ 95892 w 352703"/>
              <a:gd name="connsiteY77" fmla="*/ 1189 h 354736"/>
              <a:gd name="connsiteX78" fmla="*/ 335731 w 352703"/>
              <a:gd name="connsiteY78" fmla="*/ 77400 h 354736"/>
              <a:gd name="connsiteX79" fmla="*/ 350097 w 352703"/>
              <a:gd name="connsiteY79" fmla="*/ 89324 h 354736"/>
              <a:gd name="connsiteX80" fmla="*/ 351462 w 352703"/>
              <a:gd name="connsiteY80" fmla="*/ 107497 h 354736"/>
              <a:gd name="connsiteX81" fmla="*/ 296943 w 352703"/>
              <a:gd name="connsiteY81" fmla="*/ 267318 h 354736"/>
              <a:gd name="connsiteX82" fmla="*/ 296943 w 352703"/>
              <a:gd name="connsiteY82" fmla="*/ 336561 h 354736"/>
              <a:gd name="connsiteX83" fmla="*/ 278124 w 352703"/>
              <a:gd name="connsiteY83" fmla="*/ 354734 h 354736"/>
              <a:gd name="connsiteX84" fmla="*/ 18819 w 352703"/>
              <a:gd name="connsiteY84" fmla="*/ 354734 h 354736"/>
              <a:gd name="connsiteX85" fmla="*/ 18747 w 352703"/>
              <a:gd name="connsiteY85" fmla="*/ 354734 h 354736"/>
              <a:gd name="connsiteX86" fmla="*/ 0 w 352703"/>
              <a:gd name="connsiteY86" fmla="*/ 336561 h 354736"/>
              <a:gd name="connsiteX87" fmla="*/ 0 w 352703"/>
              <a:gd name="connsiteY87" fmla="*/ 82859 h 354736"/>
              <a:gd name="connsiteX88" fmla="*/ 18819 w 352703"/>
              <a:gd name="connsiteY88" fmla="*/ 64686 h 354736"/>
              <a:gd name="connsiteX89" fmla="*/ 48197 w 352703"/>
              <a:gd name="connsiteY89" fmla="*/ 64686 h 354736"/>
              <a:gd name="connsiteX90" fmla="*/ 64718 w 352703"/>
              <a:gd name="connsiteY90" fmla="*/ 16345 h 354736"/>
              <a:gd name="connsiteX91" fmla="*/ 77001 w 352703"/>
              <a:gd name="connsiteY91" fmla="*/ 2553 h 354736"/>
              <a:gd name="connsiteX92" fmla="*/ 95892 w 352703"/>
              <a:gd name="connsiteY92" fmla="*/ 1189 h 354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352703" h="354736">
                <a:moveTo>
                  <a:pt x="157378" y="188306"/>
                </a:moveTo>
                <a:cubicBezTo>
                  <a:pt x="155130" y="188342"/>
                  <a:pt x="153320" y="190151"/>
                  <a:pt x="153284" y="192400"/>
                </a:cubicBezTo>
                <a:lnTo>
                  <a:pt x="153284" y="211650"/>
                </a:lnTo>
                <a:cubicBezTo>
                  <a:pt x="153363" y="213963"/>
                  <a:pt x="155281" y="215788"/>
                  <a:pt x="157594" y="215745"/>
                </a:cubicBezTo>
                <a:lnTo>
                  <a:pt x="163556" y="215745"/>
                </a:lnTo>
                <a:cubicBezTo>
                  <a:pt x="168153" y="215457"/>
                  <a:pt x="173612" y="214020"/>
                  <a:pt x="173756" y="201450"/>
                </a:cubicBezTo>
                <a:cubicBezTo>
                  <a:pt x="173397" y="194770"/>
                  <a:pt x="171098" y="188306"/>
                  <a:pt x="157378" y="188306"/>
                </a:cubicBezTo>
                <a:close/>
                <a:moveTo>
                  <a:pt x="157594" y="174227"/>
                </a:moveTo>
                <a:cubicBezTo>
                  <a:pt x="176700" y="174730"/>
                  <a:pt x="187547" y="184211"/>
                  <a:pt x="188337" y="200660"/>
                </a:cubicBezTo>
                <a:lnTo>
                  <a:pt x="188337" y="201091"/>
                </a:lnTo>
                <a:cubicBezTo>
                  <a:pt x="188122" y="224795"/>
                  <a:pt x="173037" y="229249"/>
                  <a:pt x="163986" y="229823"/>
                </a:cubicBezTo>
                <a:lnTo>
                  <a:pt x="157594" y="229823"/>
                </a:lnTo>
                <a:cubicBezTo>
                  <a:pt x="147387" y="229981"/>
                  <a:pt x="138968" y="221857"/>
                  <a:pt x="138775" y="211650"/>
                </a:cubicBezTo>
                <a:lnTo>
                  <a:pt x="138775" y="192400"/>
                </a:lnTo>
                <a:cubicBezTo>
                  <a:pt x="138968" y="182193"/>
                  <a:pt x="147387" y="174069"/>
                  <a:pt x="157594" y="174227"/>
                </a:cubicBezTo>
                <a:close/>
                <a:moveTo>
                  <a:pt x="113994" y="158424"/>
                </a:moveTo>
                <a:cubicBezTo>
                  <a:pt x="111695" y="158381"/>
                  <a:pt x="109792" y="160220"/>
                  <a:pt x="109756" y="162519"/>
                </a:cubicBezTo>
                <a:lnTo>
                  <a:pt x="109756" y="289370"/>
                </a:lnTo>
                <a:cubicBezTo>
                  <a:pt x="109799" y="291668"/>
                  <a:pt x="111695" y="293507"/>
                  <a:pt x="113994" y="293464"/>
                </a:cubicBezTo>
                <a:lnTo>
                  <a:pt x="134465" y="293464"/>
                </a:lnTo>
                <a:cubicBezTo>
                  <a:pt x="136778" y="293507"/>
                  <a:pt x="138696" y="291683"/>
                  <a:pt x="138775" y="289370"/>
                </a:cubicBezTo>
                <a:lnTo>
                  <a:pt x="138775" y="263727"/>
                </a:lnTo>
                <a:cubicBezTo>
                  <a:pt x="138775" y="263727"/>
                  <a:pt x="138775" y="263719"/>
                  <a:pt x="138775" y="263719"/>
                </a:cubicBezTo>
                <a:cubicBezTo>
                  <a:pt x="138976" y="253527"/>
                  <a:pt x="147402" y="245424"/>
                  <a:pt x="157595" y="245625"/>
                </a:cubicBezTo>
                <a:lnTo>
                  <a:pt x="167651" y="245625"/>
                </a:lnTo>
                <a:cubicBezTo>
                  <a:pt x="176593" y="245812"/>
                  <a:pt x="185436" y="243736"/>
                  <a:pt x="193366" y="239592"/>
                </a:cubicBezTo>
                <a:cubicBezTo>
                  <a:pt x="200247" y="235986"/>
                  <a:pt x="205914" y="230441"/>
                  <a:pt x="209671" y="223646"/>
                </a:cubicBezTo>
                <a:cubicBezTo>
                  <a:pt x="213219" y="217159"/>
                  <a:pt x="215001" y="209847"/>
                  <a:pt x="214843" y="202456"/>
                </a:cubicBezTo>
                <a:cubicBezTo>
                  <a:pt x="214850" y="194892"/>
                  <a:pt x="212868" y="187458"/>
                  <a:pt x="209096" y="180907"/>
                </a:cubicBezTo>
                <a:cubicBezTo>
                  <a:pt x="205404" y="174256"/>
                  <a:pt x="199967" y="168739"/>
                  <a:pt x="193366" y="164961"/>
                </a:cubicBezTo>
                <a:cubicBezTo>
                  <a:pt x="184926" y="160550"/>
                  <a:pt x="175523" y="158302"/>
                  <a:pt x="165999" y="158424"/>
                </a:cubicBezTo>
                <a:close/>
                <a:moveTo>
                  <a:pt x="113994" y="144417"/>
                </a:moveTo>
                <a:lnTo>
                  <a:pt x="165783" y="144417"/>
                </a:lnTo>
                <a:cubicBezTo>
                  <a:pt x="177843" y="144267"/>
                  <a:pt x="189753" y="147154"/>
                  <a:pt x="200405" y="152822"/>
                </a:cubicBezTo>
                <a:cubicBezTo>
                  <a:pt x="209542" y="157785"/>
                  <a:pt x="217163" y="165133"/>
                  <a:pt x="222457" y="174083"/>
                </a:cubicBezTo>
                <a:cubicBezTo>
                  <a:pt x="227291" y="182746"/>
                  <a:pt x="229769" y="192529"/>
                  <a:pt x="229640" y="202456"/>
                </a:cubicBezTo>
                <a:cubicBezTo>
                  <a:pt x="229704" y="212189"/>
                  <a:pt x="227226" y="221771"/>
                  <a:pt x="222457" y="230254"/>
                </a:cubicBezTo>
                <a:cubicBezTo>
                  <a:pt x="217400" y="239412"/>
                  <a:pt x="209786" y="246897"/>
                  <a:pt x="200549" y="251803"/>
                </a:cubicBezTo>
                <a:cubicBezTo>
                  <a:pt x="190435" y="257183"/>
                  <a:pt x="179108" y="259884"/>
                  <a:pt x="167651" y="259632"/>
                </a:cubicBezTo>
                <a:lnTo>
                  <a:pt x="157595" y="259632"/>
                </a:lnTo>
                <a:cubicBezTo>
                  <a:pt x="155282" y="259589"/>
                  <a:pt x="153364" y="261414"/>
                  <a:pt x="153285" y="263727"/>
                </a:cubicBezTo>
                <a:lnTo>
                  <a:pt x="153285" y="289370"/>
                </a:lnTo>
                <a:cubicBezTo>
                  <a:pt x="153091" y="299577"/>
                  <a:pt x="144672" y="307701"/>
                  <a:pt x="134465" y="307543"/>
                </a:cubicBezTo>
                <a:lnTo>
                  <a:pt x="113994" y="307543"/>
                </a:lnTo>
                <a:cubicBezTo>
                  <a:pt x="103801" y="307665"/>
                  <a:pt x="95411" y="299562"/>
                  <a:pt x="95175" y="289370"/>
                </a:cubicBezTo>
                <a:lnTo>
                  <a:pt x="95175" y="162519"/>
                </a:lnTo>
                <a:cubicBezTo>
                  <a:pt x="95411" y="152340"/>
                  <a:pt x="103816" y="144259"/>
                  <a:pt x="113994" y="144417"/>
                </a:cubicBezTo>
                <a:close/>
                <a:moveTo>
                  <a:pt x="18891" y="78765"/>
                </a:moveTo>
                <a:cubicBezTo>
                  <a:pt x="16592" y="78729"/>
                  <a:pt x="14725" y="80561"/>
                  <a:pt x="14653" y="82859"/>
                </a:cubicBezTo>
                <a:lnTo>
                  <a:pt x="14653" y="336561"/>
                </a:lnTo>
                <a:cubicBezTo>
                  <a:pt x="14653" y="336612"/>
                  <a:pt x="14653" y="336662"/>
                  <a:pt x="14653" y="336705"/>
                </a:cubicBezTo>
                <a:cubicBezTo>
                  <a:pt x="14725" y="338968"/>
                  <a:pt x="16664" y="340735"/>
                  <a:pt x="18891" y="340656"/>
                </a:cubicBezTo>
                <a:lnTo>
                  <a:pt x="278196" y="340656"/>
                </a:lnTo>
                <a:cubicBezTo>
                  <a:pt x="280494" y="340692"/>
                  <a:pt x="282398" y="338860"/>
                  <a:pt x="282434" y="336561"/>
                </a:cubicBezTo>
                <a:lnTo>
                  <a:pt x="282434" y="115614"/>
                </a:lnTo>
                <a:cubicBezTo>
                  <a:pt x="282354" y="113330"/>
                  <a:pt x="280480" y="111519"/>
                  <a:pt x="278196" y="111519"/>
                </a:cubicBezTo>
                <a:lnTo>
                  <a:pt x="173827" y="111519"/>
                </a:lnTo>
                <a:cubicBezTo>
                  <a:pt x="165093" y="111670"/>
                  <a:pt x="157450" y="105672"/>
                  <a:pt x="155511" y="97153"/>
                </a:cubicBezTo>
                <a:lnTo>
                  <a:pt x="151848" y="81926"/>
                </a:lnTo>
                <a:cubicBezTo>
                  <a:pt x="151352" y="80036"/>
                  <a:pt x="149635" y="78736"/>
                  <a:pt x="147681" y="78765"/>
                </a:cubicBezTo>
                <a:close/>
                <a:moveTo>
                  <a:pt x="91367" y="14262"/>
                </a:moveTo>
                <a:cubicBezTo>
                  <a:pt x="88853" y="13443"/>
                  <a:pt x="86051" y="13644"/>
                  <a:pt x="83681" y="14837"/>
                </a:cubicBezTo>
                <a:cubicBezTo>
                  <a:pt x="81311" y="15950"/>
                  <a:pt x="79443" y="18004"/>
                  <a:pt x="78581" y="20511"/>
                </a:cubicBezTo>
                <a:lnTo>
                  <a:pt x="63641" y="64399"/>
                </a:lnTo>
                <a:lnTo>
                  <a:pt x="147681" y="64399"/>
                </a:lnTo>
                <a:cubicBezTo>
                  <a:pt x="156387" y="64334"/>
                  <a:pt x="163986" y="70289"/>
                  <a:pt x="165998" y="78765"/>
                </a:cubicBezTo>
                <a:lnTo>
                  <a:pt x="169661" y="93993"/>
                </a:lnTo>
                <a:cubicBezTo>
                  <a:pt x="170135" y="95897"/>
                  <a:pt x="171866" y="97211"/>
                  <a:pt x="173827" y="97153"/>
                </a:cubicBezTo>
                <a:lnTo>
                  <a:pt x="278196" y="97153"/>
                </a:lnTo>
                <a:cubicBezTo>
                  <a:pt x="288388" y="97031"/>
                  <a:pt x="296778" y="105133"/>
                  <a:pt x="297015" y="115326"/>
                </a:cubicBezTo>
                <a:lnTo>
                  <a:pt x="297015" y="222352"/>
                </a:lnTo>
                <a:lnTo>
                  <a:pt x="337658" y="103154"/>
                </a:lnTo>
                <a:lnTo>
                  <a:pt x="337671" y="103331"/>
                </a:lnTo>
                <a:lnTo>
                  <a:pt x="337671" y="103115"/>
                </a:lnTo>
                <a:lnTo>
                  <a:pt x="337658" y="103154"/>
                </a:lnTo>
                <a:lnTo>
                  <a:pt x="337096" y="95645"/>
                </a:lnTo>
                <a:cubicBezTo>
                  <a:pt x="335882" y="93282"/>
                  <a:pt x="333749" y="91522"/>
                  <a:pt x="331206" y="90761"/>
                </a:cubicBezTo>
                <a:close/>
                <a:moveTo>
                  <a:pt x="95892" y="1189"/>
                </a:moveTo>
                <a:lnTo>
                  <a:pt x="335731" y="77400"/>
                </a:lnTo>
                <a:cubicBezTo>
                  <a:pt x="341923" y="79289"/>
                  <a:pt x="347102" y="83585"/>
                  <a:pt x="350097" y="89324"/>
                </a:cubicBezTo>
                <a:cubicBezTo>
                  <a:pt x="353014" y="94941"/>
                  <a:pt x="353502" y="101506"/>
                  <a:pt x="351462" y="107497"/>
                </a:cubicBezTo>
                <a:lnTo>
                  <a:pt x="296943" y="267318"/>
                </a:lnTo>
                <a:lnTo>
                  <a:pt x="296943" y="336561"/>
                </a:lnTo>
                <a:cubicBezTo>
                  <a:pt x="296749" y="346768"/>
                  <a:pt x="288331" y="354892"/>
                  <a:pt x="278124" y="354734"/>
                </a:cubicBezTo>
                <a:lnTo>
                  <a:pt x="18819" y="354734"/>
                </a:lnTo>
                <a:cubicBezTo>
                  <a:pt x="18819" y="354734"/>
                  <a:pt x="18747" y="354734"/>
                  <a:pt x="18747" y="354734"/>
                </a:cubicBezTo>
                <a:cubicBezTo>
                  <a:pt x="8547" y="354892"/>
                  <a:pt x="143" y="346754"/>
                  <a:pt x="0" y="336561"/>
                </a:cubicBezTo>
                <a:lnTo>
                  <a:pt x="0" y="82859"/>
                </a:lnTo>
                <a:cubicBezTo>
                  <a:pt x="215" y="72652"/>
                  <a:pt x="8619" y="64528"/>
                  <a:pt x="18819" y="64686"/>
                </a:cubicBezTo>
                <a:lnTo>
                  <a:pt x="48197" y="64686"/>
                </a:lnTo>
                <a:lnTo>
                  <a:pt x="64718" y="16345"/>
                </a:lnTo>
                <a:cubicBezTo>
                  <a:pt x="66801" y="10290"/>
                  <a:pt x="71255" y="5319"/>
                  <a:pt x="77001" y="2553"/>
                </a:cubicBezTo>
                <a:cubicBezTo>
                  <a:pt x="82891" y="-291"/>
                  <a:pt x="89643" y="-779"/>
                  <a:pt x="95892" y="1189"/>
                </a:cubicBezTo>
                <a:close/>
              </a:path>
            </a:pathLst>
          </a:custGeom>
          <a:noFill/>
          <a:ln w="9525" cap="flat">
            <a:solidFill>
              <a:schemeClr val="accent3"/>
            </a:solidFill>
            <a:prstDash val="solid"/>
            <a:miter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p:transition spd="slow"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C7F87F8C-57A4-4787-A1A2-163C797D2273}"/>
              </a:ext>
            </a:extLst>
          </p:cNvPr>
          <p:cNvGrpSpPr/>
          <p:nvPr/>
        </p:nvGrpSpPr>
        <p:grpSpPr>
          <a:xfrm>
            <a:off x="-26894" y="-931"/>
            <a:ext cx="12427175" cy="6858932"/>
            <a:chOff x="-26894" y="-931"/>
            <a:chExt cx="12427175" cy="6858932"/>
          </a:xfrm>
        </p:grpSpPr>
        <p:pic>
          <p:nvPicPr>
            <p:cNvPr id="45" name="图片 44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FilmGrain trans="60000" grainSize="1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46577" y="-931"/>
              <a:ext cx="11845555" cy="6858594"/>
            </a:xfrm>
            <a:prstGeom prst="rect">
              <a:avLst/>
            </a:prstGeom>
          </p:spPr>
        </p:pic>
        <p:sp>
          <p:nvSpPr>
            <p:cNvPr id="51" name="任意多边形 50"/>
            <p:cNvSpPr/>
            <p:nvPr/>
          </p:nvSpPr>
          <p:spPr>
            <a:xfrm>
              <a:off x="7559676" y="-930"/>
              <a:ext cx="4840605" cy="6858931"/>
            </a:xfrm>
            <a:custGeom>
              <a:avLst/>
              <a:gdLst>
                <a:gd name="connsiteX0" fmla="*/ 1820905 w 4840605"/>
                <a:gd name="connsiteY0" fmla="*/ 0 h 6858931"/>
                <a:gd name="connsiteX1" fmla="*/ 4840605 w 4840605"/>
                <a:gd name="connsiteY1" fmla="*/ 0 h 6858931"/>
                <a:gd name="connsiteX2" fmla="*/ 4840605 w 4840605"/>
                <a:gd name="connsiteY2" fmla="*/ 6858931 h 6858931"/>
                <a:gd name="connsiteX3" fmla="*/ 1642521 w 4840605"/>
                <a:gd name="connsiteY3" fmla="*/ 6858931 h 6858931"/>
                <a:gd name="connsiteX4" fmla="*/ 1580594 w 4840605"/>
                <a:gd name="connsiteY4" fmla="*/ 6810800 h 6858931"/>
                <a:gd name="connsiteX5" fmla="*/ 0 w 4840605"/>
                <a:gd name="connsiteY5" fmla="*/ 3495971 h 6858931"/>
                <a:gd name="connsiteX6" fmla="*/ 1744674 w 4840605"/>
                <a:gd name="connsiteY6" fmla="*/ 53614 h 6858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40605" h="6858931">
                  <a:moveTo>
                    <a:pt x="1820905" y="0"/>
                  </a:moveTo>
                  <a:lnTo>
                    <a:pt x="4840605" y="0"/>
                  </a:lnTo>
                  <a:lnTo>
                    <a:pt x="4840605" y="6858931"/>
                  </a:lnTo>
                  <a:lnTo>
                    <a:pt x="1642521" y="6858931"/>
                  </a:lnTo>
                  <a:lnTo>
                    <a:pt x="1580594" y="6810800"/>
                  </a:lnTo>
                  <a:cubicBezTo>
                    <a:pt x="615286" y="6022892"/>
                    <a:pt x="0" y="4830497"/>
                    <a:pt x="0" y="3495971"/>
                  </a:cubicBezTo>
                  <a:cubicBezTo>
                    <a:pt x="0" y="2087305"/>
                    <a:pt x="685550" y="837001"/>
                    <a:pt x="1744674" y="53614"/>
                  </a:cubicBezTo>
                  <a:close/>
                </a:path>
              </a:pathLst>
            </a:custGeom>
            <a:pattFill prst="pct5">
              <a:fgClr>
                <a:schemeClr val="bg1"/>
              </a:fgClr>
              <a:bgClr>
                <a:schemeClr val="accent1"/>
              </a:bgClr>
            </a:pattFill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b="1">
                <a:cs typeface="+mn-ea"/>
                <a:sym typeface="+mn-lt"/>
              </a:endParaRPr>
            </a:p>
          </p:txBody>
        </p:sp>
        <p:sp>
          <p:nvSpPr>
            <p:cNvPr id="52" name="任意多边形 51"/>
            <p:cNvSpPr/>
            <p:nvPr/>
          </p:nvSpPr>
          <p:spPr>
            <a:xfrm>
              <a:off x="10268585" y="2292344"/>
              <a:ext cx="2131695" cy="4565656"/>
            </a:xfrm>
            <a:custGeom>
              <a:avLst/>
              <a:gdLst>
                <a:gd name="connsiteX0" fmla="*/ 2131695 w 2131695"/>
                <a:gd name="connsiteY0" fmla="*/ 0 h 4565656"/>
                <a:gd name="connsiteX1" fmla="*/ 2131695 w 2131695"/>
                <a:gd name="connsiteY1" fmla="*/ 4565656 h 4565656"/>
                <a:gd name="connsiteX2" fmla="*/ 183391 w 2131695"/>
                <a:gd name="connsiteY2" fmla="*/ 4565656 h 4565656"/>
                <a:gd name="connsiteX3" fmla="*/ 156117 w 2131695"/>
                <a:gd name="connsiteY3" fmla="*/ 4486736 h 4565656"/>
                <a:gd name="connsiteX4" fmla="*/ 0 w 2131695"/>
                <a:gd name="connsiteY4" fmla="*/ 3393129 h 4565656"/>
                <a:gd name="connsiteX5" fmla="*/ 2120845 w 2131695"/>
                <a:gd name="connsiteY5" fmla="*/ 4531 h 4565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31695" h="4565656">
                  <a:moveTo>
                    <a:pt x="2131695" y="0"/>
                  </a:moveTo>
                  <a:lnTo>
                    <a:pt x="2131695" y="4565656"/>
                  </a:lnTo>
                  <a:lnTo>
                    <a:pt x="183391" y="4565656"/>
                  </a:lnTo>
                  <a:lnTo>
                    <a:pt x="156117" y="4486736"/>
                  </a:lnTo>
                  <a:cubicBezTo>
                    <a:pt x="54657" y="4141266"/>
                    <a:pt x="0" y="3773957"/>
                    <a:pt x="0" y="3393129"/>
                  </a:cubicBezTo>
                  <a:cubicBezTo>
                    <a:pt x="0" y="1869816"/>
                    <a:pt x="874513" y="562821"/>
                    <a:pt x="2120845" y="45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b="1">
                <a:cs typeface="+mn-ea"/>
                <a:sym typeface="+mn-lt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-1" y="-931"/>
              <a:ext cx="471805" cy="685893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cs typeface="+mn-ea"/>
                <a:sym typeface="+mn-lt"/>
              </a:endParaRPr>
            </a:p>
          </p:txBody>
        </p:sp>
        <p:grpSp>
          <p:nvGrpSpPr>
            <p:cNvPr id="47" name="组合 46"/>
            <p:cNvGrpSpPr/>
            <p:nvPr/>
          </p:nvGrpSpPr>
          <p:grpSpPr>
            <a:xfrm>
              <a:off x="-26894" y="0"/>
              <a:ext cx="498699" cy="6857999"/>
              <a:chOff x="-26894" y="1268"/>
              <a:chExt cx="498699" cy="6870702"/>
            </a:xfrm>
          </p:grpSpPr>
          <p:sp>
            <p:nvSpPr>
              <p:cNvPr id="48" name="矩形 47"/>
              <p:cNvSpPr/>
              <p:nvPr/>
            </p:nvSpPr>
            <p:spPr>
              <a:xfrm rot="16200000">
                <a:off x="-1695212" y="1671080"/>
                <a:ext cx="3836829" cy="497205"/>
              </a:xfrm>
              <a:prstGeom prst="rect">
                <a:avLst/>
              </a:prstGeom>
              <a:blipFill rotWithShape="1">
                <a:blip r:embed="rId7">
                  <a:alphaModFix amt="5000"/>
                </a:blip>
                <a:srcRect/>
                <a:stretch>
                  <a:fillRect t="-248532" r="-3058" b="1"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cs typeface="+mn-ea"/>
                  <a:sym typeface="+mn-lt"/>
                </a:endParaRPr>
              </a:p>
            </p:txBody>
          </p:sp>
          <p:sp>
            <p:nvSpPr>
              <p:cNvPr id="49" name="矩形 48"/>
              <p:cNvSpPr/>
              <p:nvPr/>
            </p:nvSpPr>
            <p:spPr>
              <a:xfrm rot="16200000">
                <a:off x="-1295694" y="5105628"/>
                <a:ext cx="3035142" cy="497541"/>
              </a:xfrm>
              <a:prstGeom prst="rect">
                <a:avLst/>
              </a:prstGeom>
              <a:blipFill rotWithShape="1">
                <a:blip r:embed="rId7">
                  <a:alphaModFix amt="5000"/>
                </a:blip>
                <a:srcRect/>
                <a:stretch>
                  <a:fillRect l="-30279" t="-248063" r="-1" b="-231"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cs typeface="+mn-ea"/>
                  <a:sym typeface="+mn-lt"/>
                </a:endParaRPr>
              </a:p>
            </p:txBody>
          </p:sp>
        </p:grpSp>
        <p:sp>
          <p:nvSpPr>
            <p:cNvPr id="9" name="椭圆 8"/>
            <p:cNvSpPr/>
            <p:nvPr/>
          </p:nvSpPr>
          <p:spPr>
            <a:xfrm>
              <a:off x="281305" y="407035"/>
              <a:ext cx="375285" cy="38989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cs typeface="+mn-ea"/>
                <a:sym typeface="+mn-lt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281305" y="1035685"/>
              <a:ext cx="375285" cy="38989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cs typeface="+mn-ea"/>
                <a:sym typeface="+mn-lt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281305" y="1645285"/>
              <a:ext cx="375285" cy="38989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cs typeface="+mn-ea"/>
                <a:sym typeface="+mn-lt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281305" y="2273935"/>
              <a:ext cx="375285" cy="38989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cs typeface="+mn-ea"/>
                <a:sym typeface="+mn-lt"/>
              </a:endParaRPr>
            </a:p>
          </p:txBody>
        </p:sp>
        <p:sp>
          <p:nvSpPr>
            <p:cNvPr id="30" name="椭圆 29"/>
            <p:cNvSpPr/>
            <p:nvPr/>
          </p:nvSpPr>
          <p:spPr>
            <a:xfrm>
              <a:off x="281305" y="2921635"/>
              <a:ext cx="375285" cy="38989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cs typeface="+mn-ea"/>
                <a:sym typeface="+mn-lt"/>
              </a:endParaRPr>
            </a:p>
          </p:txBody>
        </p:sp>
        <p:sp>
          <p:nvSpPr>
            <p:cNvPr id="31" name="椭圆 30"/>
            <p:cNvSpPr/>
            <p:nvPr/>
          </p:nvSpPr>
          <p:spPr>
            <a:xfrm>
              <a:off x="281305" y="3531235"/>
              <a:ext cx="375285" cy="38989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cs typeface="+mn-ea"/>
                <a:sym typeface="+mn-lt"/>
              </a:endParaRPr>
            </a:p>
          </p:txBody>
        </p:sp>
        <p:sp>
          <p:nvSpPr>
            <p:cNvPr id="33" name="椭圆 32"/>
            <p:cNvSpPr/>
            <p:nvPr/>
          </p:nvSpPr>
          <p:spPr>
            <a:xfrm>
              <a:off x="281305" y="4140835"/>
              <a:ext cx="375285" cy="38989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cs typeface="+mn-ea"/>
                <a:sym typeface="+mn-lt"/>
              </a:endParaRPr>
            </a:p>
          </p:txBody>
        </p:sp>
        <p:sp>
          <p:nvSpPr>
            <p:cNvPr id="34" name="椭圆 33"/>
            <p:cNvSpPr/>
            <p:nvPr/>
          </p:nvSpPr>
          <p:spPr>
            <a:xfrm>
              <a:off x="281305" y="5426710"/>
              <a:ext cx="375285" cy="38989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b="1">
                <a:cs typeface="+mn-ea"/>
                <a:sym typeface="+mn-lt"/>
              </a:endParaRPr>
            </a:p>
          </p:txBody>
        </p:sp>
        <p:sp>
          <p:nvSpPr>
            <p:cNvPr id="36" name="椭圆 35"/>
            <p:cNvSpPr/>
            <p:nvPr/>
          </p:nvSpPr>
          <p:spPr>
            <a:xfrm>
              <a:off x="281305" y="6026785"/>
              <a:ext cx="375285" cy="38989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cs typeface="+mn-ea"/>
                <a:sym typeface="+mn-lt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281305" y="4784090"/>
              <a:ext cx="375285" cy="38989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cs typeface="+mn-ea"/>
                <a:sym typeface="+mn-lt"/>
              </a:endParaRPr>
            </a:p>
          </p:txBody>
        </p:sp>
        <p:sp>
          <p:nvSpPr>
            <p:cNvPr id="41" name="椭圆 40"/>
            <p:cNvSpPr/>
            <p:nvPr/>
          </p:nvSpPr>
          <p:spPr>
            <a:xfrm>
              <a:off x="311785" y="443230"/>
              <a:ext cx="309880" cy="32258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>
              <a:outerShdw blurRad="127000" dist="635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rgbClr val="EF0202"/>
                </a:solidFill>
                <a:cs typeface="+mn-ea"/>
                <a:sym typeface="+mn-lt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320040" y="1073150"/>
              <a:ext cx="309880" cy="322580"/>
            </a:xfrm>
            <a:prstGeom prst="ellipse">
              <a:avLst/>
            </a:prstGeom>
            <a:solidFill>
              <a:srgbClr val="E5E5E5"/>
            </a:solidFill>
            <a:ln>
              <a:noFill/>
            </a:ln>
            <a:effectLst>
              <a:outerShdw blurRad="127000" dist="635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cs typeface="+mn-ea"/>
                <a:sym typeface="+mn-lt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316230" y="1684655"/>
              <a:ext cx="309880" cy="322580"/>
            </a:xfrm>
            <a:prstGeom prst="ellipse">
              <a:avLst/>
            </a:prstGeom>
            <a:solidFill>
              <a:srgbClr val="E1E1E1"/>
            </a:solidFill>
            <a:ln>
              <a:noFill/>
            </a:ln>
            <a:effectLst>
              <a:outerShdw blurRad="127000" dist="635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cs typeface="+mn-ea"/>
                <a:sym typeface="+mn-lt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318770" y="2309495"/>
              <a:ext cx="309880" cy="32258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>
              <a:outerShdw blurRad="127000" dist="635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cs typeface="+mn-ea"/>
                <a:sym typeface="+mn-lt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315595" y="2955290"/>
              <a:ext cx="309880" cy="32258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>
              <a:outerShdw blurRad="127000" dist="635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cs typeface="+mn-ea"/>
                <a:sym typeface="+mn-lt"/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315595" y="3566795"/>
              <a:ext cx="309880" cy="32258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>
              <a:outerShdw blurRad="127000" dist="635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cs typeface="+mn-ea"/>
                <a:sym typeface="+mn-lt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314325" y="4178300"/>
              <a:ext cx="309880" cy="32258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>
              <a:outerShdw blurRad="127000" dist="635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b="1">
                <a:cs typeface="+mn-ea"/>
                <a:sym typeface="+mn-lt"/>
              </a:endParaRPr>
            </a:p>
          </p:txBody>
        </p:sp>
        <p:sp>
          <p:nvSpPr>
            <p:cNvPr id="54" name="椭圆 53"/>
            <p:cNvSpPr/>
            <p:nvPr/>
          </p:nvSpPr>
          <p:spPr>
            <a:xfrm>
              <a:off x="313690" y="4818380"/>
              <a:ext cx="309880" cy="322580"/>
            </a:xfrm>
            <a:prstGeom prst="ellipse">
              <a:avLst/>
            </a:prstGeom>
            <a:solidFill>
              <a:srgbClr val="E1E1E1"/>
            </a:solidFill>
            <a:ln>
              <a:noFill/>
            </a:ln>
            <a:effectLst>
              <a:outerShdw blurRad="127000" dist="635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b="1">
                <a:cs typeface="+mn-ea"/>
                <a:sym typeface="+mn-lt"/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315595" y="5461635"/>
              <a:ext cx="309880" cy="32258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ffectLst>
              <a:outerShdw blurRad="127000" dist="635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cs typeface="+mn-ea"/>
                <a:sym typeface="+mn-lt"/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>
              <a:off x="313690" y="6063615"/>
              <a:ext cx="309880" cy="32258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>
              <a:outerShdw blurRad="127000" dist="635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b="1">
                <a:cs typeface="+mn-ea"/>
                <a:sym typeface="+mn-lt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324168" y="1091248"/>
              <a:ext cx="290464" cy="307777"/>
            </a:xfrm>
            <a:prstGeom prst="rect">
              <a:avLst/>
            </a:prstGeom>
            <a:noFill/>
            <a:effectLst>
              <a:outerShdw blurRad="127000" dist="38100" dir="2700000" algn="tl" rotWithShape="0">
                <a:prstClr val="black">
                  <a:alpha val="3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>
                  <a:solidFill>
                    <a:schemeClr val="bg1"/>
                  </a:solidFill>
                  <a:cs typeface="+mn-ea"/>
                  <a:sym typeface="+mn-lt"/>
                </a:rPr>
                <a:t>0</a:t>
              </a: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349568" y="1707833"/>
              <a:ext cx="290464" cy="307777"/>
            </a:xfrm>
            <a:prstGeom prst="rect">
              <a:avLst/>
            </a:prstGeom>
            <a:noFill/>
            <a:effectLst>
              <a:outerShdw blurRad="127000" dist="38100" dir="2700000" algn="tl" rotWithShape="0">
                <a:prstClr val="black">
                  <a:alpha val="3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>
                  <a:solidFill>
                    <a:schemeClr val="bg1"/>
                  </a:solidFill>
                  <a:cs typeface="+mn-ea"/>
                  <a:sym typeface="+mn-lt"/>
                </a:rPr>
                <a:t>1</a:t>
              </a: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324168" y="2324418"/>
              <a:ext cx="290464" cy="307777"/>
            </a:xfrm>
            <a:prstGeom prst="rect">
              <a:avLst/>
            </a:prstGeom>
            <a:noFill/>
            <a:effectLst>
              <a:outerShdw blurRad="127000" dist="38100" dir="2700000" algn="tl" rotWithShape="0">
                <a:prstClr val="black">
                  <a:alpha val="3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>
                  <a:solidFill>
                    <a:schemeClr val="bg1"/>
                  </a:solidFill>
                  <a:cs typeface="+mn-ea"/>
                  <a:sym typeface="+mn-lt"/>
                </a:rPr>
                <a:t>2</a:t>
              </a: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324168" y="3586798"/>
              <a:ext cx="290464" cy="307777"/>
            </a:xfrm>
            <a:prstGeom prst="rect">
              <a:avLst/>
            </a:prstGeom>
            <a:noFill/>
            <a:effectLst>
              <a:outerShdw blurRad="127000" dist="38100" dir="2700000" algn="tl" rotWithShape="0">
                <a:prstClr val="black">
                  <a:alpha val="3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altLang="zh-CN" sz="1400" b="1">
                  <a:solidFill>
                    <a:schemeClr val="bg1"/>
                  </a:solidFill>
                  <a:cs typeface="+mn-ea"/>
                  <a:sym typeface="+mn-lt"/>
                </a:rPr>
                <a:t>4</a:t>
              </a: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324168" y="4202748"/>
              <a:ext cx="290464" cy="307777"/>
            </a:xfrm>
            <a:prstGeom prst="rect">
              <a:avLst/>
            </a:prstGeom>
            <a:noFill/>
            <a:effectLst>
              <a:outerShdw blurRad="127000" dist="38100" dir="2700000" algn="tl" rotWithShape="0">
                <a:prstClr val="black">
                  <a:alpha val="3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altLang="zh-CN" sz="1400" b="1">
                  <a:solidFill>
                    <a:schemeClr val="bg1"/>
                  </a:solidFill>
                  <a:cs typeface="+mn-ea"/>
                  <a:sym typeface="+mn-lt"/>
                </a:rPr>
                <a:t>5</a:t>
              </a: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324168" y="4839018"/>
              <a:ext cx="290464" cy="307777"/>
            </a:xfrm>
            <a:prstGeom prst="rect">
              <a:avLst/>
            </a:prstGeom>
            <a:noFill/>
            <a:effectLst>
              <a:outerShdw blurRad="127000" dist="38100" dir="2700000" algn="tl" rotWithShape="0">
                <a:prstClr val="black">
                  <a:alpha val="3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altLang="zh-CN" sz="1400" b="1">
                  <a:solidFill>
                    <a:schemeClr val="bg1"/>
                  </a:solidFill>
                  <a:cs typeface="+mn-ea"/>
                  <a:sym typeface="+mn-lt"/>
                </a:rPr>
                <a:t>6</a:t>
              </a: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324168" y="5487353"/>
              <a:ext cx="290464" cy="307777"/>
            </a:xfrm>
            <a:prstGeom prst="rect">
              <a:avLst/>
            </a:prstGeom>
            <a:noFill/>
            <a:effectLst>
              <a:outerShdw blurRad="127000" dist="38100" dir="2700000" algn="tl" rotWithShape="0">
                <a:prstClr val="black">
                  <a:alpha val="3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altLang="zh-CN" sz="1400" b="1">
                  <a:solidFill>
                    <a:schemeClr val="bg1"/>
                  </a:solidFill>
                  <a:cs typeface="+mn-ea"/>
                  <a:sym typeface="+mn-lt"/>
                </a:rPr>
                <a:t>7</a:t>
              </a: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324168" y="2970848"/>
              <a:ext cx="290464" cy="307777"/>
            </a:xfrm>
            <a:prstGeom prst="rect">
              <a:avLst/>
            </a:prstGeom>
            <a:noFill/>
            <a:effectLst>
              <a:outerShdw blurRad="127000" dist="38100" dir="2700000" algn="tl" rotWithShape="0">
                <a:prstClr val="black">
                  <a:alpha val="3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>
                  <a:solidFill>
                    <a:schemeClr val="bg1"/>
                  </a:solidFill>
                  <a:cs typeface="+mn-ea"/>
                  <a:sym typeface="+mn-lt"/>
                </a:rPr>
                <a:t>3</a:t>
              </a:r>
            </a:p>
          </p:txBody>
        </p:sp>
        <p:sp>
          <p:nvSpPr>
            <p:cNvPr id="84" name="椭圆 83"/>
            <p:cNvSpPr/>
            <p:nvPr/>
          </p:nvSpPr>
          <p:spPr>
            <a:xfrm>
              <a:off x="6420099" y="2671648"/>
              <a:ext cx="2220151" cy="20294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0" dist="2286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cs typeface="+mn-ea"/>
                <a:sym typeface="+mn-lt"/>
              </a:endParaRPr>
            </a:p>
          </p:txBody>
        </p:sp>
        <p:sp>
          <p:nvSpPr>
            <p:cNvPr id="85" name="椭圆 84"/>
            <p:cNvSpPr/>
            <p:nvPr/>
          </p:nvSpPr>
          <p:spPr>
            <a:xfrm>
              <a:off x="6316354" y="2326525"/>
              <a:ext cx="2399035" cy="239331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cs typeface="+mn-ea"/>
                <a:sym typeface="+mn-lt"/>
              </a:endParaRPr>
            </a:p>
          </p:txBody>
        </p:sp>
        <p:sp>
          <p:nvSpPr>
            <p:cNvPr id="86" name="椭圆 85"/>
            <p:cNvSpPr/>
            <p:nvPr/>
          </p:nvSpPr>
          <p:spPr>
            <a:xfrm rot="16200000">
              <a:off x="6314440" y="2329815"/>
              <a:ext cx="2362835" cy="2357120"/>
            </a:xfrm>
            <a:prstGeom prst="ellipse">
              <a:avLst/>
            </a:prstGeom>
            <a:blipFill dpi="0" rotWithShape="1">
              <a:blip r:embed="rId7">
                <a:alphaModFix amt="2400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sp>
          <p:nvSpPr>
            <p:cNvPr id="88" name="文本框 87"/>
            <p:cNvSpPr txBox="1"/>
            <p:nvPr/>
          </p:nvSpPr>
          <p:spPr>
            <a:xfrm>
              <a:off x="6591935" y="4055745"/>
              <a:ext cx="189026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1600">
                  <a:solidFill>
                    <a:schemeClr val="accent1"/>
                  </a:solidFill>
                  <a:latin typeface="+mn-ea"/>
                </a:defRPr>
              </a:lvl1pPr>
            </a:lstStyle>
            <a:p>
              <a:r>
                <a:rPr lang="en-US" altLang="zh-CN" b="1" dirty="0">
                  <a:latin typeface="+mn-lt"/>
                  <a:cs typeface="+mn-ea"/>
                  <a:sym typeface="+mn-lt"/>
                </a:rPr>
                <a:t>——</a:t>
              </a:r>
              <a:r>
                <a:rPr lang="zh-CN" altLang="en-US" b="1" dirty="0">
                  <a:latin typeface="+mn-lt"/>
                  <a:cs typeface="+mn-ea"/>
                  <a:sym typeface="+mn-lt"/>
                </a:rPr>
                <a:t>感谢致语</a:t>
              </a:r>
              <a:r>
                <a:rPr lang="en-US" altLang="zh-CN" b="1" dirty="0">
                  <a:latin typeface="+mn-lt"/>
                  <a:cs typeface="+mn-ea"/>
                  <a:sym typeface="+mn-lt"/>
                </a:rPr>
                <a:t>——</a:t>
              </a:r>
            </a:p>
          </p:txBody>
        </p:sp>
        <p:sp>
          <p:nvSpPr>
            <p:cNvPr id="90" name="文本框 89"/>
            <p:cNvSpPr txBox="1"/>
            <p:nvPr/>
          </p:nvSpPr>
          <p:spPr>
            <a:xfrm>
              <a:off x="6815455" y="2487295"/>
              <a:ext cx="1402080" cy="1568450"/>
            </a:xfrm>
            <a:prstGeom prst="rect">
              <a:avLst/>
            </a:prstGeom>
            <a:noFill/>
            <a:effectLst>
              <a:outerShdw blurRad="228600" dist="101600" dir="2700000" algn="tl" rotWithShape="0">
                <a:prstClr val="black">
                  <a:alpha val="16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zh-CN" altLang="en-US" sz="9600" b="1">
                  <a:solidFill>
                    <a:schemeClr val="accent1"/>
                  </a:solidFill>
                  <a:cs typeface="+mn-ea"/>
                  <a:sym typeface="+mn-lt"/>
                </a:rPr>
                <a:t>柒</a:t>
              </a:r>
            </a:p>
          </p:txBody>
        </p:sp>
        <p:sp>
          <p:nvSpPr>
            <p:cNvPr id="62" name="文本框 61"/>
            <p:cNvSpPr txBox="1"/>
            <p:nvPr/>
          </p:nvSpPr>
          <p:spPr>
            <a:xfrm>
              <a:off x="2338070" y="3637915"/>
              <a:ext cx="3380740" cy="4676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 typeface="Wingdings" panose="05000000000000000000" charset="0"/>
                <a:buNone/>
              </a:pPr>
              <a:r>
                <a:rPr lang="en-US" altLang="zh-CN" b="1" dirty="0">
                  <a:cs typeface="+mn-ea"/>
                  <a:sym typeface="+mn-lt"/>
                </a:rPr>
                <a:t>Thanks and messages</a:t>
              </a:r>
              <a:endParaRPr lang="en-US" altLang="zh-CN" b="1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1651635" y="949325"/>
              <a:ext cx="6474460" cy="7852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fontAlgn="auto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</a:pPr>
              <a:r>
                <a:rPr lang="zh-CN" altLang="en-US" sz="4400" b="1" dirty="0">
                  <a:solidFill>
                    <a:schemeClr val="accent1"/>
                  </a:solidFill>
                  <a:cs typeface="+mn-ea"/>
                  <a:sym typeface="+mn-lt"/>
                </a:rPr>
                <a:t>20XX年学年总结</a:t>
              </a:r>
            </a:p>
          </p:txBody>
        </p:sp>
        <p:sp>
          <p:nvSpPr>
            <p:cNvPr id="91" name="文本框 90"/>
            <p:cNvSpPr txBox="1"/>
            <p:nvPr/>
          </p:nvSpPr>
          <p:spPr>
            <a:xfrm>
              <a:off x="1722120" y="3103245"/>
              <a:ext cx="402546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altLang="zh-CN" sz="3600" b="1">
                  <a:solidFill>
                    <a:schemeClr val="accent1"/>
                  </a:solidFill>
                  <a:cs typeface="+mn-ea"/>
                  <a:sym typeface="+mn-lt"/>
                </a:rPr>
                <a:t>——</a:t>
              </a:r>
              <a:r>
                <a:rPr lang="zh-CN" altLang="en-US" sz="3600" b="1" dirty="0">
                  <a:solidFill>
                    <a:schemeClr val="accent1"/>
                  </a:solidFill>
                  <a:cs typeface="+mn-ea"/>
                  <a:sym typeface="+mn-lt"/>
                </a:rPr>
                <a:t>感谢致语</a:t>
              </a:r>
              <a:r>
                <a:rPr lang="en-US" altLang="zh-CN" sz="3600" b="1">
                  <a:solidFill>
                    <a:schemeClr val="accent1"/>
                  </a:solidFill>
                  <a:cs typeface="+mn-ea"/>
                  <a:sym typeface="+mn-lt"/>
                </a:rPr>
                <a:t>——</a:t>
              </a:r>
            </a:p>
          </p:txBody>
        </p:sp>
      </p:grpSp>
    </p:spTree>
    <p:custDataLst>
      <p:tags r:id="rId1"/>
    </p:custDataLst>
  </p:cSld>
  <p:clrMapOvr>
    <a:masterClrMapping/>
  </p:clrMapOvr>
  <p:transition spd="slow">
    <p:wip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FilmGrain trans="60000" grainSize="1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6577" y="-931"/>
            <a:ext cx="11845555" cy="6858594"/>
          </a:xfrm>
          <a:prstGeom prst="rect">
            <a:avLst/>
          </a:prstGeom>
        </p:spPr>
      </p:pic>
      <p:sp>
        <p:nvSpPr>
          <p:cNvPr id="51" name="任意多边形 50"/>
          <p:cNvSpPr/>
          <p:nvPr/>
        </p:nvSpPr>
        <p:spPr>
          <a:xfrm>
            <a:off x="7559676" y="-930"/>
            <a:ext cx="4840605" cy="6858931"/>
          </a:xfrm>
          <a:custGeom>
            <a:avLst/>
            <a:gdLst>
              <a:gd name="connsiteX0" fmla="*/ 1820905 w 4840605"/>
              <a:gd name="connsiteY0" fmla="*/ 0 h 6858931"/>
              <a:gd name="connsiteX1" fmla="*/ 4840605 w 4840605"/>
              <a:gd name="connsiteY1" fmla="*/ 0 h 6858931"/>
              <a:gd name="connsiteX2" fmla="*/ 4840605 w 4840605"/>
              <a:gd name="connsiteY2" fmla="*/ 6858931 h 6858931"/>
              <a:gd name="connsiteX3" fmla="*/ 1642521 w 4840605"/>
              <a:gd name="connsiteY3" fmla="*/ 6858931 h 6858931"/>
              <a:gd name="connsiteX4" fmla="*/ 1580594 w 4840605"/>
              <a:gd name="connsiteY4" fmla="*/ 6810800 h 6858931"/>
              <a:gd name="connsiteX5" fmla="*/ 0 w 4840605"/>
              <a:gd name="connsiteY5" fmla="*/ 3495971 h 6858931"/>
              <a:gd name="connsiteX6" fmla="*/ 1744674 w 4840605"/>
              <a:gd name="connsiteY6" fmla="*/ 53614 h 6858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40605" h="6858931">
                <a:moveTo>
                  <a:pt x="1820905" y="0"/>
                </a:moveTo>
                <a:lnTo>
                  <a:pt x="4840605" y="0"/>
                </a:lnTo>
                <a:lnTo>
                  <a:pt x="4840605" y="6858931"/>
                </a:lnTo>
                <a:lnTo>
                  <a:pt x="1642521" y="6858931"/>
                </a:lnTo>
                <a:lnTo>
                  <a:pt x="1580594" y="6810800"/>
                </a:lnTo>
                <a:cubicBezTo>
                  <a:pt x="615286" y="6022892"/>
                  <a:pt x="0" y="4830497"/>
                  <a:pt x="0" y="3495971"/>
                </a:cubicBezTo>
                <a:cubicBezTo>
                  <a:pt x="0" y="2087305"/>
                  <a:pt x="685550" y="837001"/>
                  <a:pt x="1744674" y="53614"/>
                </a:cubicBezTo>
                <a:close/>
              </a:path>
            </a:pathLst>
          </a:custGeom>
          <a:pattFill prst="pct5">
            <a:fgClr>
              <a:schemeClr val="bg1"/>
            </a:fgClr>
            <a:bgClr>
              <a:schemeClr val="accent1"/>
            </a:bgClr>
          </a:pattFill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b="1">
              <a:cs typeface="+mn-ea"/>
              <a:sym typeface="+mn-lt"/>
            </a:endParaRPr>
          </a:p>
        </p:txBody>
      </p:sp>
      <p:sp>
        <p:nvSpPr>
          <p:cNvPr id="52" name="任意多边形 51"/>
          <p:cNvSpPr/>
          <p:nvPr/>
        </p:nvSpPr>
        <p:spPr>
          <a:xfrm>
            <a:off x="10268585" y="2292344"/>
            <a:ext cx="2131695" cy="4565656"/>
          </a:xfrm>
          <a:custGeom>
            <a:avLst/>
            <a:gdLst>
              <a:gd name="connsiteX0" fmla="*/ 2131695 w 2131695"/>
              <a:gd name="connsiteY0" fmla="*/ 0 h 4565656"/>
              <a:gd name="connsiteX1" fmla="*/ 2131695 w 2131695"/>
              <a:gd name="connsiteY1" fmla="*/ 4565656 h 4565656"/>
              <a:gd name="connsiteX2" fmla="*/ 183391 w 2131695"/>
              <a:gd name="connsiteY2" fmla="*/ 4565656 h 4565656"/>
              <a:gd name="connsiteX3" fmla="*/ 156117 w 2131695"/>
              <a:gd name="connsiteY3" fmla="*/ 4486736 h 4565656"/>
              <a:gd name="connsiteX4" fmla="*/ 0 w 2131695"/>
              <a:gd name="connsiteY4" fmla="*/ 3393129 h 4565656"/>
              <a:gd name="connsiteX5" fmla="*/ 2120845 w 2131695"/>
              <a:gd name="connsiteY5" fmla="*/ 4531 h 4565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31695" h="4565656">
                <a:moveTo>
                  <a:pt x="2131695" y="0"/>
                </a:moveTo>
                <a:lnTo>
                  <a:pt x="2131695" y="4565656"/>
                </a:lnTo>
                <a:lnTo>
                  <a:pt x="183391" y="4565656"/>
                </a:lnTo>
                <a:lnTo>
                  <a:pt x="156117" y="4486736"/>
                </a:lnTo>
                <a:cubicBezTo>
                  <a:pt x="54657" y="4141266"/>
                  <a:pt x="0" y="3773957"/>
                  <a:pt x="0" y="3393129"/>
                </a:cubicBezTo>
                <a:cubicBezTo>
                  <a:pt x="0" y="1869816"/>
                  <a:pt x="874513" y="562821"/>
                  <a:pt x="2120845" y="453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b="1">
              <a:cs typeface="+mn-ea"/>
              <a:sym typeface="+mn-lt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-1" y="-931"/>
            <a:ext cx="471805" cy="68589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cs typeface="+mn-ea"/>
              <a:sym typeface="+mn-lt"/>
            </a:endParaRPr>
          </a:p>
        </p:txBody>
      </p:sp>
      <p:grpSp>
        <p:nvGrpSpPr>
          <p:cNvPr id="47" name="组合 46"/>
          <p:cNvGrpSpPr/>
          <p:nvPr/>
        </p:nvGrpSpPr>
        <p:grpSpPr>
          <a:xfrm>
            <a:off x="-26894" y="0"/>
            <a:ext cx="498699" cy="6857999"/>
            <a:chOff x="-26894" y="1268"/>
            <a:chExt cx="498699" cy="6870702"/>
          </a:xfrm>
        </p:grpSpPr>
        <p:sp>
          <p:nvSpPr>
            <p:cNvPr id="48" name="矩形 47"/>
            <p:cNvSpPr/>
            <p:nvPr/>
          </p:nvSpPr>
          <p:spPr>
            <a:xfrm rot="16200000">
              <a:off x="-1695212" y="1671080"/>
              <a:ext cx="3836829" cy="497205"/>
            </a:xfrm>
            <a:prstGeom prst="rect">
              <a:avLst/>
            </a:prstGeom>
            <a:blipFill rotWithShape="1">
              <a:blip r:embed="rId7">
                <a:alphaModFix amt="5000"/>
              </a:blip>
              <a:srcRect/>
              <a:stretch>
                <a:fillRect t="-248532" r="-3058" b="1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cs typeface="+mn-ea"/>
                <a:sym typeface="+mn-lt"/>
              </a:endParaRPr>
            </a:p>
          </p:txBody>
        </p:sp>
        <p:sp>
          <p:nvSpPr>
            <p:cNvPr id="49" name="矩形 48"/>
            <p:cNvSpPr/>
            <p:nvPr/>
          </p:nvSpPr>
          <p:spPr>
            <a:xfrm rot="16200000">
              <a:off x="-1295694" y="5105628"/>
              <a:ext cx="3035142" cy="497541"/>
            </a:xfrm>
            <a:prstGeom prst="rect">
              <a:avLst/>
            </a:prstGeom>
            <a:blipFill rotWithShape="1">
              <a:blip r:embed="rId7">
                <a:alphaModFix amt="5000"/>
              </a:blip>
              <a:srcRect/>
              <a:stretch>
                <a:fillRect l="-30279" t="-248063" r="-1" b="-231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cs typeface="+mn-ea"/>
                <a:sym typeface="+mn-lt"/>
              </a:endParaRPr>
            </a:p>
          </p:txBody>
        </p:sp>
      </p:grpSp>
      <p:sp>
        <p:nvSpPr>
          <p:cNvPr id="9" name="椭圆 8"/>
          <p:cNvSpPr/>
          <p:nvPr/>
        </p:nvSpPr>
        <p:spPr>
          <a:xfrm>
            <a:off x="281305" y="407035"/>
            <a:ext cx="375285" cy="3898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cs typeface="+mn-ea"/>
              <a:sym typeface="+mn-lt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281305" y="1035685"/>
            <a:ext cx="375285" cy="3898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cs typeface="+mn-ea"/>
              <a:sym typeface="+mn-lt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281305" y="1645285"/>
            <a:ext cx="375285" cy="3898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cs typeface="+mn-ea"/>
              <a:sym typeface="+mn-lt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281305" y="2273935"/>
            <a:ext cx="375285" cy="3898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cs typeface="+mn-ea"/>
              <a:sym typeface="+mn-lt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281305" y="2921635"/>
            <a:ext cx="375285" cy="3898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cs typeface="+mn-ea"/>
              <a:sym typeface="+mn-lt"/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281305" y="3531235"/>
            <a:ext cx="375285" cy="3898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cs typeface="+mn-ea"/>
              <a:sym typeface="+mn-lt"/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281305" y="4140835"/>
            <a:ext cx="375285" cy="3898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cs typeface="+mn-ea"/>
              <a:sym typeface="+mn-lt"/>
            </a:endParaRPr>
          </a:p>
        </p:txBody>
      </p:sp>
      <p:sp>
        <p:nvSpPr>
          <p:cNvPr id="34" name="椭圆 33"/>
          <p:cNvSpPr/>
          <p:nvPr/>
        </p:nvSpPr>
        <p:spPr>
          <a:xfrm>
            <a:off x="281305" y="5426710"/>
            <a:ext cx="375285" cy="3898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>
              <a:cs typeface="+mn-ea"/>
              <a:sym typeface="+mn-lt"/>
            </a:endParaRPr>
          </a:p>
        </p:txBody>
      </p:sp>
      <p:sp>
        <p:nvSpPr>
          <p:cNvPr id="36" name="椭圆 35"/>
          <p:cNvSpPr/>
          <p:nvPr/>
        </p:nvSpPr>
        <p:spPr>
          <a:xfrm>
            <a:off x="281305" y="6026785"/>
            <a:ext cx="375285" cy="3898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cs typeface="+mn-ea"/>
              <a:sym typeface="+mn-lt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281305" y="4784090"/>
            <a:ext cx="375285" cy="3898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cs typeface="+mn-ea"/>
              <a:sym typeface="+mn-lt"/>
            </a:endParaRPr>
          </a:p>
        </p:txBody>
      </p:sp>
      <p:sp>
        <p:nvSpPr>
          <p:cNvPr id="41" name="椭圆 40"/>
          <p:cNvSpPr/>
          <p:nvPr/>
        </p:nvSpPr>
        <p:spPr>
          <a:xfrm>
            <a:off x="311785" y="443230"/>
            <a:ext cx="309880" cy="322580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1270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solidFill>
                <a:srgbClr val="EF0202"/>
              </a:solidFill>
              <a:cs typeface="+mn-ea"/>
              <a:sym typeface="+mn-lt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320040" y="1073150"/>
            <a:ext cx="309880" cy="322580"/>
          </a:xfrm>
          <a:prstGeom prst="ellipse">
            <a:avLst/>
          </a:prstGeom>
          <a:solidFill>
            <a:srgbClr val="E5E5E5"/>
          </a:solidFill>
          <a:ln>
            <a:noFill/>
          </a:ln>
          <a:effectLst>
            <a:outerShdw blurRad="1270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cs typeface="+mn-ea"/>
              <a:sym typeface="+mn-lt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316230" y="1684655"/>
            <a:ext cx="309880" cy="322580"/>
          </a:xfrm>
          <a:prstGeom prst="ellipse">
            <a:avLst/>
          </a:prstGeom>
          <a:solidFill>
            <a:srgbClr val="E1E1E1"/>
          </a:solidFill>
          <a:ln>
            <a:noFill/>
          </a:ln>
          <a:effectLst>
            <a:outerShdw blurRad="1270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cs typeface="+mn-ea"/>
              <a:sym typeface="+mn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318770" y="2309495"/>
            <a:ext cx="309880" cy="322580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1270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cs typeface="+mn-ea"/>
              <a:sym typeface="+mn-lt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315595" y="2955290"/>
            <a:ext cx="309880" cy="322580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1270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cs typeface="+mn-ea"/>
              <a:sym typeface="+mn-lt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315595" y="3566795"/>
            <a:ext cx="309880" cy="322580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1270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cs typeface="+mn-ea"/>
              <a:sym typeface="+mn-lt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314325" y="4178300"/>
            <a:ext cx="309880" cy="322580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1270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b="1">
              <a:cs typeface="+mn-ea"/>
              <a:sym typeface="+mn-lt"/>
            </a:endParaRPr>
          </a:p>
        </p:txBody>
      </p:sp>
      <p:sp>
        <p:nvSpPr>
          <p:cNvPr id="54" name="椭圆 53"/>
          <p:cNvSpPr/>
          <p:nvPr/>
        </p:nvSpPr>
        <p:spPr>
          <a:xfrm>
            <a:off x="313690" y="4818380"/>
            <a:ext cx="309880" cy="322580"/>
          </a:xfrm>
          <a:prstGeom prst="ellipse">
            <a:avLst/>
          </a:prstGeom>
          <a:solidFill>
            <a:srgbClr val="E1E1E1"/>
          </a:solidFill>
          <a:ln>
            <a:noFill/>
          </a:ln>
          <a:effectLst>
            <a:outerShdw blurRad="1270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b="1">
              <a:cs typeface="+mn-ea"/>
              <a:sym typeface="+mn-lt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315595" y="5461635"/>
            <a:ext cx="309880" cy="32258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1270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cs typeface="+mn-ea"/>
              <a:sym typeface="+mn-lt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313690" y="6063615"/>
            <a:ext cx="309880" cy="322580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1270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b="1"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324168" y="1091248"/>
            <a:ext cx="290464" cy="307777"/>
          </a:xfrm>
          <a:prstGeom prst="rect">
            <a:avLst/>
          </a:prstGeom>
          <a:noFill/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zh-CN" sz="1400" b="1" dirty="0">
                <a:solidFill>
                  <a:schemeClr val="bg1"/>
                </a:solidFill>
                <a:cs typeface="+mn-ea"/>
                <a:sym typeface="+mn-lt"/>
              </a:rPr>
              <a:t>0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349568" y="1707833"/>
            <a:ext cx="290464" cy="307777"/>
          </a:xfrm>
          <a:prstGeom prst="rect">
            <a:avLst/>
          </a:prstGeom>
          <a:noFill/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zh-CN" sz="1400" b="1" dirty="0">
                <a:solidFill>
                  <a:schemeClr val="bg1"/>
                </a:solidFill>
                <a:cs typeface="+mn-ea"/>
                <a:sym typeface="+mn-lt"/>
              </a:rPr>
              <a:t>1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324168" y="2324418"/>
            <a:ext cx="290464" cy="307777"/>
          </a:xfrm>
          <a:prstGeom prst="rect">
            <a:avLst/>
          </a:prstGeom>
          <a:noFill/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zh-CN" sz="1400" b="1" dirty="0">
                <a:solidFill>
                  <a:schemeClr val="bg1"/>
                </a:solidFill>
                <a:cs typeface="+mn-ea"/>
                <a:sym typeface="+mn-lt"/>
              </a:rPr>
              <a:t>2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324168" y="3586798"/>
            <a:ext cx="290464" cy="307777"/>
          </a:xfrm>
          <a:prstGeom prst="rect">
            <a:avLst/>
          </a:prstGeom>
          <a:noFill/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zh-CN" sz="1400" b="1">
                <a:solidFill>
                  <a:schemeClr val="bg1"/>
                </a:solidFill>
                <a:cs typeface="+mn-ea"/>
                <a:sym typeface="+mn-lt"/>
              </a:rPr>
              <a:t>4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324168" y="4202748"/>
            <a:ext cx="290464" cy="307777"/>
          </a:xfrm>
          <a:prstGeom prst="rect">
            <a:avLst/>
          </a:prstGeom>
          <a:noFill/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zh-CN" sz="1400" b="1">
                <a:solidFill>
                  <a:schemeClr val="bg1"/>
                </a:solidFill>
                <a:cs typeface="+mn-ea"/>
                <a:sym typeface="+mn-lt"/>
              </a:rPr>
              <a:t>5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324168" y="4839018"/>
            <a:ext cx="290464" cy="307777"/>
          </a:xfrm>
          <a:prstGeom prst="rect">
            <a:avLst/>
          </a:prstGeom>
          <a:noFill/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zh-CN" sz="1400" b="1">
                <a:solidFill>
                  <a:schemeClr val="bg1"/>
                </a:solidFill>
                <a:cs typeface="+mn-ea"/>
                <a:sym typeface="+mn-lt"/>
              </a:rPr>
              <a:t>6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324168" y="5487353"/>
            <a:ext cx="290464" cy="307777"/>
          </a:xfrm>
          <a:prstGeom prst="rect">
            <a:avLst/>
          </a:prstGeom>
          <a:noFill/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zh-CN" sz="1400" b="1">
                <a:solidFill>
                  <a:schemeClr val="bg1"/>
                </a:solidFill>
                <a:cs typeface="+mn-ea"/>
                <a:sym typeface="+mn-lt"/>
              </a:rPr>
              <a:t>7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324168" y="2970848"/>
            <a:ext cx="290464" cy="307777"/>
          </a:xfrm>
          <a:prstGeom prst="rect">
            <a:avLst/>
          </a:prstGeom>
          <a:noFill/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zh-CN" sz="1400" b="1" dirty="0">
                <a:solidFill>
                  <a:schemeClr val="bg1"/>
                </a:solidFill>
                <a:cs typeface="+mn-ea"/>
                <a:sym typeface="+mn-lt"/>
              </a:rPr>
              <a:t>3</a:t>
            </a:r>
          </a:p>
        </p:txBody>
      </p:sp>
      <p:sp>
        <p:nvSpPr>
          <p:cNvPr id="84" name="椭圆 83"/>
          <p:cNvSpPr/>
          <p:nvPr/>
        </p:nvSpPr>
        <p:spPr>
          <a:xfrm>
            <a:off x="6420099" y="2671648"/>
            <a:ext cx="2220151" cy="202946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0" dist="2286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cs typeface="+mn-ea"/>
              <a:sym typeface="+mn-lt"/>
            </a:endParaRPr>
          </a:p>
        </p:txBody>
      </p:sp>
      <p:sp>
        <p:nvSpPr>
          <p:cNvPr id="85" name="椭圆 84"/>
          <p:cNvSpPr/>
          <p:nvPr/>
        </p:nvSpPr>
        <p:spPr>
          <a:xfrm>
            <a:off x="6316354" y="2326525"/>
            <a:ext cx="2399035" cy="2393315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cs typeface="+mn-ea"/>
              <a:sym typeface="+mn-lt"/>
            </a:endParaRPr>
          </a:p>
        </p:txBody>
      </p:sp>
      <p:sp>
        <p:nvSpPr>
          <p:cNvPr id="86" name="椭圆 85"/>
          <p:cNvSpPr/>
          <p:nvPr/>
        </p:nvSpPr>
        <p:spPr>
          <a:xfrm rot="16200000">
            <a:off x="6314440" y="2329815"/>
            <a:ext cx="2362835" cy="2357120"/>
          </a:xfrm>
          <a:prstGeom prst="ellipse">
            <a:avLst/>
          </a:prstGeom>
          <a:blipFill dpi="0" rotWithShape="1">
            <a:blip r:embed="rId7">
              <a:alphaModFix amt="24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88" name="文本框 87"/>
          <p:cNvSpPr txBox="1"/>
          <p:nvPr/>
        </p:nvSpPr>
        <p:spPr>
          <a:xfrm>
            <a:off x="6591935" y="4055745"/>
            <a:ext cx="18902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600">
                <a:solidFill>
                  <a:schemeClr val="accent1"/>
                </a:solidFill>
                <a:latin typeface="+mn-ea"/>
              </a:defRPr>
            </a:lvl1pPr>
          </a:lstStyle>
          <a:p>
            <a:r>
              <a:rPr lang="en-US" altLang="zh-CN" b="1" dirty="0">
                <a:latin typeface="+mn-lt"/>
                <a:cs typeface="+mn-ea"/>
                <a:sym typeface="+mn-lt"/>
              </a:rPr>
              <a:t>——</a:t>
            </a:r>
            <a:r>
              <a:rPr lang="zh-CN" altLang="en-US" b="1" dirty="0">
                <a:latin typeface="+mn-lt"/>
                <a:cs typeface="+mn-ea"/>
                <a:sym typeface="+mn-lt"/>
              </a:rPr>
              <a:t>感谢致语</a:t>
            </a:r>
            <a:r>
              <a:rPr lang="en-US" altLang="zh-CN" b="1" dirty="0">
                <a:latin typeface="+mn-lt"/>
                <a:cs typeface="+mn-ea"/>
                <a:sym typeface="+mn-lt"/>
              </a:rPr>
              <a:t>——</a:t>
            </a:r>
          </a:p>
        </p:txBody>
      </p:sp>
      <p:sp>
        <p:nvSpPr>
          <p:cNvPr id="90" name="文本框 89"/>
          <p:cNvSpPr txBox="1"/>
          <p:nvPr/>
        </p:nvSpPr>
        <p:spPr>
          <a:xfrm>
            <a:off x="6815455" y="2487295"/>
            <a:ext cx="1402080" cy="1568450"/>
          </a:xfrm>
          <a:prstGeom prst="rect">
            <a:avLst/>
          </a:prstGeom>
          <a:noFill/>
          <a:effectLst>
            <a:outerShdw blurRad="228600" dist="101600" dir="2700000" algn="tl" rotWithShape="0">
              <a:prstClr val="black">
                <a:alpha val="16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zh-CN" altLang="en-US" sz="9600" b="1">
                <a:solidFill>
                  <a:schemeClr val="accent1"/>
                </a:solidFill>
                <a:cs typeface="+mn-ea"/>
                <a:sym typeface="+mn-lt"/>
              </a:rPr>
              <a:t>柒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1574800" y="1918335"/>
            <a:ext cx="7501890" cy="1715770"/>
          </a:xfrm>
          <a:prstGeom prst="rect">
            <a:avLst/>
          </a:prstGeom>
          <a:noFill/>
          <a:effectLst>
            <a:outerShdw blurRad="101600" dist="50800" algn="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zh-CN" altLang="en-US" sz="4800" b="1" dirty="0">
                <a:solidFill>
                  <a:schemeClr val="accent2"/>
                </a:solidFill>
                <a:cs typeface="+mn-ea"/>
                <a:sym typeface="+mn-lt"/>
              </a:rPr>
              <a:t>关山初度尘未洗</a:t>
            </a:r>
          </a:p>
          <a:p>
            <a:pPr algn="l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zh-CN" altLang="en-US" sz="4800" b="1" dirty="0">
                <a:solidFill>
                  <a:schemeClr val="accent2"/>
                </a:solidFill>
                <a:cs typeface="+mn-ea"/>
                <a:sym typeface="+mn-lt"/>
              </a:rPr>
              <a:t>策马扬鞭再奋蹄</a:t>
            </a:r>
          </a:p>
        </p:txBody>
      </p:sp>
      <p:sp>
        <p:nvSpPr>
          <p:cNvPr id="83" name="文本框 82"/>
          <p:cNvSpPr txBox="1"/>
          <p:nvPr/>
        </p:nvSpPr>
        <p:spPr>
          <a:xfrm>
            <a:off x="1631950" y="929005"/>
            <a:ext cx="6474460" cy="841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zh-CN" altLang="en-US" sz="4800" b="1" dirty="0">
                <a:solidFill>
                  <a:schemeClr val="accent1"/>
                </a:solidFill>
                <a:cs typeface="+mn-ea"/>
                <a:sym typeface="+mn-lt"/>
              </a:rPr>
              <a:t>20XX</a:t>
            </a:r>
          </a:p>
        </p:txBody>
      </p:sp>
    </p:spTree>
    <p:custDataLst>
      <p:tags r:id="rId1"/>
    </p:custDataLst>
  </p:cSld>
  <p:clrMapOvr>
    <a:masterClrMapping/>
  </p:clrMapOvr>
  <p:transition spd="slow">
    <p:wip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图片 9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FilmGrain trans="60000" grainSize="10"/>
                    </a14:imgEffect>
                  </a14:imgLayer>
                </a14:imgProps>
              </a:ext>
            </a:extLst>
          </a:blip>
          <a:srcRect l="15654"/>
          <a:stretch>
            <a:fillRect/>
          </a:stretch>
        </p:blipFill>
        <p:spPr>
          <a:xfrm>
            <a:off x="-6350" y="-635"/>
            <a:ext cx="12194540" cy="6858635"/>
          </a:xfrm>
          <a:prstGeom prst="rect">
            <a:avLst/>
          </a:prstGeom>
        </p:spPr>
      </p:pic>
      <p:sp>
        <p:nvSpPr>
          <p:cNvPr id="60" name="任意多边形 59"/>
          <p:cNvSpPr/>
          <p:nvPr/>
        </p:nvSpPr>
        <p:spPr>
          <a:xfrm flipH="1">
            <a:off x="-6349" y="-295"/>
            <a:ext cx="2116455" cy="6887210"/>
          </a:xfrm>
          <a:custGeom>
            <a:avLst/>
            <a:gdLst>
              <a:gd name="connsiteX0" fmla="*/ 2868 w 3333"/>
              <a:gd name="connsiteY0" fmla="*/ 17 h 10846"/>
              <a:gd name="connsiteX1" fmla="*/ 3333 w 3333"/>
              <a:gd name="connsiteY1" fmla="*/ 0 h 10846"/>
              <a:gd name="connsiteX2" fmla="*/ 3333 w 3333"/>
              <a:gd name="connsiteY2" fmla="*/ 10846 h 10846"/>
              <a:gd name="connsiteX3" fmla="*/ 2587 w 3333"/>
              <a:gd name="connsiteY3" fmla="*/ 10818 h 10846"/>
              <a:gd name="connsiteX4" fmla="*/ 2489 w 3333"/>
              <a:gd name="connsiteY4" fmla="*/ 10743 h 10846"/>
              <a:gd name="connsiteX5" fmla="*/ 0 w 3333"/>
              <a:gd name="connsiteY5" fmla="*/ 5522 h 10846"/>
              <a:gd name="connsiteX6" fmla="*/ 2748 w 3333"/>
              <a:gd name="connsiteY6" fmla="*/ 101 h 10846"/>
              <a:gd name="connsiteX7" fmla="*/ 2868 w 3333"/>
              <a:gd name="connsiteY7" fmla="*/ 17 h 10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33" h="10846">
                <a:moveTo>
                  <a:pt x="2868" y="17"/>
                </a:moveTo>
                <a:lnTo>
                  <a:pt x="3333" y="0"/>
                </a:lnTo>
                <a:lnTo>
                  <a:pt x="3333" y="10846"/>
                </a:lnTo>
                <a:lnTo>
                  <a:pt x="2587" y="10818"/>
                </a:lnTo>
                <a:lnTo>
                  <a:pt x="2489" y="10743"/>
                </a:lnTo>
                <a:cubicBezTo>
                  <a:pt x="969" y="9502"/>
                  <a:pt x="0" y="7624"/>
                  <a:pt x="0" y="5522"/>
                </a:cubicBezTo>
                <a:cubicBezTo>
                  <a:pt x="0" y="3304"/>
                  <a:pt x="1080" y="1335"/>
                  <a:pt x="2748" y="101"/>
                </a:cubicBezTo>
                <a:lnTo>
                  <a:pt x="2868" y="17"/>
                </a:lnTo>
                <a:close/>
              </a:path>
            </a:pathLst>
          </a:custGeom>
          <a:pattFill prst="pct5">
            <a:fgClr>
              <a:schemeClr val="bg1"/>
            </a:fgClr>
            <a:bgClr>
              <a:schemeClr val="accent1"/>
            </a:bgClr>
          </a:pattFill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b="1">
              <a:cs typeface="+mn-ea"/>
              <a:sym typeface="+mn-lt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2858770" y="5099050"/>
            <a:ext cx="6474460" cy="533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en-US" altLang="zh-CN" sz="2800" b="1" dirty="0">
                <a:solidFill>
                  <a:schemeClr val="accent1"/>
                </a:solidFill>
                <a:cs typeface="+mn-ea"/>
                <a:sym typeface="+mn-lt"/>
              </a:rPr>
              <a:t>—— </a:t>
            </a:r>
            <a:r>
              <a:rPr lang="zh-CN" altLang="en-US" sz="2800" b="1" dirty="0">
                <a:solidFill>
                  <a:schemeClr val="accent1"/>
                </a:solidFill>
                <a:cs typeface="+mn-ea"/>
                <a:sym typeface="+mn-lt"/>
              </a:rPr>
              <a:t>汇报人：</a:t>
            </a:r>
            <a:r>
              <a:rPr lang="en-US" altLang="zh-CN" sz="2800" b="1" dirty="0" err="1">
                <a:solidFill>
                  <a:schemeClr val="accent1"/>
                </a:solidFill>
                <a:cs typeface="+mn-ea"/>
                <a:sym typeface="+mn-lt"/>
              </a:rPr>
              <a:t>OfficePLUS</a:t>
            </a:r>
            <a:r>
              <a:rPr lang="en-US" altLang="zh-CN" sz="2800" b="1" dirty="0">
                <a:solidFill>
                  <a:schemeClr val="accent1"/>
                </a:solidFill>
                <a:cs typeface="+mn-ea"/>
                <a:sym typeface="+mn-lt"/>
              </a:rPr>
              <a:t> ——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957763" y="1132205"/>
            <a:ext cx="2276475" cy="841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zh-CN" altLang="en-US" sz="4800" b="1" dirty="0">
                <a:solidFill>
                  <a:schemeClr val="accent1"/>
                </a:solidFill>
                <a:cs typeface="+mn-ea"/>
                <a:sym typeface="+mn-lt"/>
              </a:rPr>
              <a:t>20XX</a:t>
            </a:r>
          </a:p>
        </p:txBody>
      </p:sp>
      <p:sp>
        <p:nvSpPr>
          <p:cNvPr id="4" name="任意多边形 3"/>
          <p:cNvSpPr/>
          <p:nvPr/>
        </p:nvSpPr>
        <p:spPr>
          <a:xfrm>
            <a:off x="10063481" y="-16805"/>
            <a:ext cx="2116455" cy="6887210"/>
          </a:xfrm>
          <a:custGeom>
            <a:avLst/>
            <a:gdLst>
              <a:gd name="connsiteX0" fmla="*/ 2868 w 3333"/>
              <a:gd name="connsiteY0" fmla="*/ 17 h 10846"/>
              <a:gd name="connsiteX1" fmla="*/ 3333 w 3333"/>
              <a:gd name="connsiteY1" fmla="*/ 0 h 10846"/>
              <a:gd name="connsiteX2" fmla="*/ 3333 w 3333"/>
              <a:gd name="connsiteY2" fmla="*/ 10846 h 10846"/>
              <a:gd name="connsiteX3" fmla="*/ 2587 w 3333"/>
              <a:gd name="connsiteY3" fmla="*/ 10818 h 10846"/>
              <a:gd name="connsiteX4" fmla="*/ 2489 w 3333"/>
              <a:gd name="connsiteY4" fmla="*/ 10743 h 10846"/>
              <a:gd name="connsiteX5" fmla="*/ 0 w 3333"/>
              <a:gd name="connsiteY5" fmla="*/ 5522 h 10846"/>
              <a:gd name="connsiteX6" fmla="*/ 2748 w 3333"/>
              <a:gd name="connsiteY6" fmla="*/ 101 h 10846"/>
              <a:gd name="connsiteX7" fmla="*/ 2868 w 3333"/>
              <a:gd name="connsiteY7" fmla="*/ 17 h 10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33" h="10846">
                <a:moveTo>
                  <a:pt x="2868" y="17"/>
                </a:moveTo>
                <a:lnTo>
                  <a:pt x="3333" y="0"/>
                </a:lnTo>
                <a:lnTo>
                  <a:pt x="3333" y="10846"/>
                </a:lnTo>
                <a:lnTo>
                  <a:pt x="2587" y="10818"/>
                </a:lnTo>
                <a:lnTo>
                  <a:pt x="2489" y="10743"/>
                </a:lnTo>
                <a:cubicBezTo>
                  <a:pt x="969" y="9502"/>
                  <a:pt x="0" y="7624"/>
                  <a:pt x="0" y="5522"/>
                </a:cubicBezTo>
                <a:cubicBezTo>
                  <a:pt x="0" y="3304"/>
                  <a:pt x="1080" y="1335"/>
                  <a:pt x="2748" y="101"/>
                </a:cubicBezTo>
                <a:lnTo>
                  <a:pt x="2868" y="17"/>
                </a:lnTo>
                <a:close/>
              </a:path>
            </a:pathLst>
          </a:custGeom>
          <a:pattFill prst="pct5">
            <a:fgClr>
              <a:schemeClr val="bg1"/>
            </a:fgClr>
            <a:bgClr>
              <a:schemeClr val="accent1"/>
            </a:bgClr>
          </a:pattFill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b="1">
              <a:cs typeface="+mn-ea"/>
              <a:sym typeface="+mn-lt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9304904" y="2592908"/>
            <a:ext cx="2220151" cy="202946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0" dist="2286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cs typeface="+mn-ea"/>
              <a:sym typeface="+mn-lt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9201159" y="2247785"/>
            <a:ext cx="2399035" cy="2393315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cs typeface="+mn-ea"/>
              <a:sym typeface="+mn-lt"/>
            </a:endParaRPr>
          </a:p>
        </p:txBody>
      </p:sp>
      <p:sp>
        <p:nvSpPr>
          <p:cNvPr id="8" name="椭圆 7"/>
          <p:cNvSpPr/>
          <p:nvPr/>
        </p:nvSpPr>
        <p:spPr>
          <a:xfrm rot="16200000">
            <a:off x="9199245" y="2251075"/>
            <a:ext cx="2362835" cy="2357120"/>
          </a:xfrm>
          <a:prstGeom prst="ellipse">
            <a:avLst/>
          </a:prstGeom>
          <a:blipFill dpi="0" rotWithShape="1">
            <a:blip r:embed="rId6">
              <a:alphaModFix amt="24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42" name="椭圆 41"/>
          <p:cNvSpPr/>
          <p:nvPr/>
        </p:nvSpPr>
        <p:spPr>
          <a:xfrm flipH="1">
            <a:off x="771139" y="2592273"/>
            <a:ext cx="2220151" cy="202946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0" dist="2286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cs typeface="+mn-ea"/>
              <a:sym typeface="+mn-lt"/>
            </a:endParaRPr>
          </a:p>
        </p:txBody>
      </p:sp>
      <p:sp>
        <p:nvSpPr>
          <p:cNvPr id="43" name="椭圆 42"/>
          <p:cNvSpPr/>
          <p:nvPr/>
        </p:nvSpPr>
        <p:spPr>
          <a:xfrm flipH="1">
            <a:off x="667394" y="2247150"/>
            <a:ext cx="2399035" cy="2393315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cs typeface="+mn-ea"/>
              <a:sym typeface="+mn-lt"/>
            </a:endParaRPr>
          </a:p>
        </p:txBody>
      </p:sp>
      <p:sp>
        <p:nvSpPr>
          <p:cNvPr id="44" name="椭圆 43"/>
          <p:cNvSpPr/>
          <p:nvPr/>
        </p:nvSpPr>
        <p:spPr>
          <a:xfrm rot="5400000" flipH="1">
            <a:off x="665480" y="2250440"/>
            <a:ext cx="2362835" cy="2357120"/>
          </a:xfrm>
          <a:prstGeom prst="ellipse">
            <a:avLst/>
          </a:prstGeom>
          <a:blipFill dpi="0" rotWithShape="1">
            <a:blip r:embed="rId6">
              <a:alphaModFix amt="24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381375" y="2303145"/>
            <a:ext cx="7501890" cy="212280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l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zh-CN" altLang="en-US" sz="6000" b="1" dirty="0">
                <a:solidFill>
                  <a:schemeClr val="tx2"/>
                </a:solidFill>
                <a:cs typeface="+mn-ea"/>
                <a:sym typeface="+mn-lt"/>
              </a:rPr>
              <a:t>关山初度尘未洗</a:t>
            </a:r>
          </a:p>
          <a:p>
            <a:pPr algn="l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zh-CN" altLang="en-US" sz="6000" b="1" dirty="0">
                <a:solidFill>
                  <a:schemeClr val="tx2"/>
                </a:solidFill>
                <a:cs typeface="+mn-ea"/>
                <a:sym typeface="+mn-lt"/>
              </a:rPr>
              <a:t>策马扬鞭再奋蹄</a:t>
            </a:r>
          </a:p>
        </p:txBody>
      </p:sp>
      <p:sp>
        <p:nvSpPr>
          <p:cNvPr id="57" name="文本框 56"/>
          <p:cNvSpPr txBox="1"/>
          <p:nvPr/>
        </p:nvSpPr>
        <p:spPr>
          <a:xfrm>
            <a:off x="1161415" y="2722880"/>
            <a:ext cx="1403350" cy="1568450"/>
          </a:xfrm>
          <a:prstGeom prst="rect">
            <a:avLst/>
          </a:prstGeom>
          <a:noFill/>
          <a:effectLst>
            <a:outerShdw blurRad="228600" dist="101600" dir="2700000" algn="tl" rotWithShape="0">
              <a:prstClr val="black">
                <a:alpha val="16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zh-CN" altLang="en-US" sz="9600" b="1">
                <a:solidFill>
                  <a:schemeClr val="accent2"/>
                </a:solidFill>
                <a:cs typeface="+mn-ea"/>
                <a:sym typeface="+mn-lt"/>
              </a:rPr>
              <a:t>致</a:t>
            </a:r>
          </a:p>
        </p:txBody>
      </p:sp>
      <p:sp>
        <p:nvSpPr>
          <p:cNvPr id="58" name="文本框 57"/>
          <p:cNvSpPr txBox="1"/>
          <p:nvPr/>
        </p:nvSpPr>
        <p:spPr>
          <a:xfrm>
            <a:off x="9667875" y="2646680"/>
            <a:ext cx="1407160" cy="1568450"/>
          </a:xfrm>
          <a:prstGeom prst="rect">
            <a:avLst/>
          </a:prstGeom>
          <a:noFill/>
          <a:effectLst>
            <a:outerShdw blurRad="228600" dist="101600" dir="2700000" algn="tl" rotWithShape="0">
              <a:prstClr val="black">
                <a:alpha val="16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zh-CN" altLang="en-US" sz="9600" b="1">
                <a:solidFill>
                  <a:schemeClr val="accent2"/>
                </a:solidFill>
                <a:cs typeface="+mn-ea"/>
                <a:sym typeface="+mn-lt"/>
              </a:rPr>
              <a:t>語</a:t>
            </a:r>
          </a:p>
        </p:txBody>
      </p:sp>
    </p:spTree>
    <p:custDataLst>
      <p:tags r:id="rId1"/>
    </p:custDataLst>
  </p:cSld>
  <p:clrMapOvr>
    <a:masterClrMapping/>
  </p:clrMapOvr>
  <p:transition spd="slow">
    <p:wip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1996" y="0"/>
            <a:ext cx="12180003" cy="6858000"/>
          </a:xfrm>
          <a:prstGeom prst="rect">
            <a:avLst/>
          </a:prstGeom>
          <a:solidFill>
            <a:srgbClr val="E63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26964" y="568470"/>
            <a:ext cx="662361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600"/>
            <a:r>
              <a:rPr lang="zh-CN" altLang="en-US" sz="1800" dirty="0">
                <a:solidFill>
                  <a:schemeClr val="bg1"/>
                </a:solidFill>
                <a:cs typeface="+mn-ea"/>
                <a:sym typeface="+mn-lt"/>
              </a:rPr>
              <a:t>标注</a:t>
            </a:r>
          </a:p>
        </p:txBody>
      </p:sp>
      <p:sp>
        <p:nvSpPr>
          <p:cNvPr id="7" name="矩形 6"/>
          <p:cNvSpPr/>
          <p:nvPr/>
        </p:nvSpPr>
        <p:spPr>
          <a:xfrm>
            <a:off x="2747638" y="568470"/>
            <a:ext cx="1402001" cy="5106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600"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字体使用 </a:t>
            </a:r>
            <a:endParaRPr lang="en-US" altLang="zh-CN" sz="1400" dirty="0">
              <a:solidFill>
                <a:schemeClr val="bg1"/>
              </a:solidFill>
              <a:cs typeface="+mn-ea"/>
              <a:sym typeface="+mn-lt"/>
            </a:endParaRPr>
          </a:p>
          <a:p>
            <a:pPr defTabSz="609600">
              <a:lnSpc>
                <a:spcPct val="130000"/>
              </a:lnSpc>
            </a:pPr>
            <a:endParaRPr lang="en-US" altLang="zh-CN" sz="1400" dirty="0">
              <a:solidFill>
                <a:schemeClr val="bg1"/>
              </a:solidFill>
              <a:cs typeface="+mn-ea"/>
              <a:sym typeface="+mn-lt"/>
            </a:endParaRPr>
          </a:p>
          <a:p>
            <a:pPr defTabSz="609600">
              <a:lnSpc>
                <a:spcPct val="130000"/>
              </a:lnSpc>
            </a:pPr>
            <a:endParaRPr lang="en-US" altLang="zh-CN" sz="1400" dirty="0">
              <a:solidFill>
                <a:schemeClr val="bg1"/>
              </a:solidFill>
              <a:cs typeface="+mn-ea"/>
              <a:sym typeface="+mn-lt"/>
            </a:endParaRPr>
          </a:p>
          <a:p>
            <a:pPr defTabSz="609600"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行距</a:t>
            </a:r>
            <a:endParaRPr lang="en-US" altLang="zh-CN" sz="1400" dirty="0">
              <a:solidFill>
                <a:schemeClr val="bg1"/>
              </a:solidFill>
              <a:cs typeface="+mn-ea"/>
              <a:sym typeface="+mn-lt"/>
            </a:endParaRPr>
          </a:p>
          <a:p>
            <a:pPr defTabSz="609600">
              <a:lnSpc>
                <a:spcPct val="130000"/>
              </a:lnSpc>
            </a:pPr>
            <a:endParaRPr lang="en-US" altLang="zh-CN" sz="1400" dirty="0">
              <a:solidFill>
                <a:schemeClr val="bg1"/>
              </a:solidFill>
              <a:cs typeface="+mn-ea"/>
              <a:sym typeface="+mn-lt"/>
            </a:endParaRPr>
          </a:p>
          <a:p>
            <a:pPr defTabSz="609600">
              <a:lnSpc>
                <a:spcPct val="130000"/>
              </a:lnSpc>
            </a:pPr>
            <a:endParaRPr lang="en-US" altLang="zh-CN" sz="1400" dirty="0">
              <a:solidFill>
                <a:schemeClr val="bg1"/>
              </a:solidFill>
              <a:cs typeface="+mn-ea"/>
              <a:sym typeface="+mn-lt"/>
            </a:endParaRPr>
          </a:p>
          <a:p>
            <a:pPr defTabSz="609600"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图片出处</a:t>
            </a:r>
          </a:p>
          <a:p>
            <a:pPr defTabSz="609600">
              <a:lnSpc>
                <a:spcPct val="130000"/>
              </a:lnSpc>
            </a:pP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  <a:p>
            <a:pPr defTabSz="609600">
              <a:lnSpc>
                <a:spcPct val="130000"/>
              </a:lnSpc>
            </a:pP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  <a:p>
            <a:pPr defTabSz="609600"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声明</a:t>
            </a:r>
            <a:endParaRPr lang="en-US" altLang="zh-CN" sz="1400" dirty="0">
              <a:solidFill>
                <a:schemeClr val="bg1"/>
              </a:solidFill>
              <a:cs typeface="+mn-ea"/>
              <a:sym typeface="+mn-lt"/>
            </a:endParaRPr>
          </a:p>
          <a:p>
            <a:pPr defTabSz="609600">
              <a:lnSpc>
                <a:spcPct val="130000"/>
              </a:lnSpc>
            </a:pPr>
            <a:endParaRPr lang="en-US" altLang="zh-CN" sz="1400" dirty="0">
              <a:solidFill>
                <a:schemeClr val="bg1"/>
              </a:solidFill>
              <a:cs typeface="+mn-ea"/>
              <a:sym typeface="+mn-lt"/>
            </a:endParaRPr>
          </a:p>
          <a:p>
            <a:pPr defTabSz="609600">
              <a:lnSpc>
                <a:spcPct val="130000"/>
              </a:lnSpc>
            </a:pPr>
            <a:endParaRPr lang="en-US" altLang="zh-CN" sz="1400" dirty="0">
              <a:solidFill>
                <a:schemeClr val="bg1"/>
              </a:solidFill>
              <a:cs typeface="+mn-ea"/>
              <a:sym typeface="+mn-lt"/>
            </a:endParaRPr>
          </a:p>
          <a:p>
            <a:pPr defTabSz="609600">
              <a:lnSpc>
                <a:spcPct val="130000"/>
              </a:lnSpc>
            </a:pPr>
            <a:endParaRPr lang="en-US" altLang="zh-CN" sz="1400" dirty="0">
              <a:solidFill>
                <a:schemeClr val="bg1"/>
              </a:solidFill>
              <a:cs typeface="+mn-ea"/>
              <a:sym typeface="+mn-lt"/>
            </a:endParaRPr>
          </a:p>
          <a:p>
            <a:pPr defTabSz="609600">
              <a:lnSpc>
                <a:spcPct val="130000"/>
              </a:lnSpc>
            </a:pPr>
            <a:endParaRPr lang="en-US" altLang="zh-CN" sz="1400" dirty="0">
              <a:solidFill>
                <a:schemeClr val="bg1"/>
              </a:solidFill>
              <a:cs typeface="+mn-ea"/>
              <a:sym typeface="+mn-lt"/>
            </a:endParaRPr>
          </a:p>
          <a:p>
            <a:pPr defTabSz="609600">
              <a:lnSpc>
                <a:spcPct val="130000"/>
              </a:lnSpc>
            </a:pPr>
            <a:endParaRPr lang="en-US" altLang="zh-CN" sz="1400" dirty="0">
              <a:solidFill>
                <a:schemeClr val="bg1"/>
              </a:solidFill>
              <a:cs typeface="+mn-ea"/>
              <a:sym typeface="+mn-lt"/>
            </a:endParaRPr>
          </a:p>
          <a:p>
            <a:pPr defTabSz="609600"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来源</a:t>
            </a:r>
            <a:endParaRPr lang="en-US" altLang="zh-CN" sz="1400" dirty="0">
              <a:solidFill>
                <a:schemeClr val="bg1"/>
              </a:solidFill>
              <a:cs typeface="+mn-ea"/>
              <a:sym typeface="+mn-lt"/>
            </a:endParaRPr>
          </a:p>
          <a:p>
            <a:pPr defTabSz="609600">
              <a:lnSpc>
                <a:spcPct val="130000"/>
              </a:lnSpc>
            </a:pP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  <a:p>
            <a:pPr defTabSz="609600"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作者</a:t>
            </a:r>
            <a:endParaRPr lang="en-US" altLang="zh-CN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456347" y="568470"/>
            <a:ext cx="7074345" cy="5106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600"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英文 </a:t>
            </a:r>
            <a:r>
              <a:rPr lang="en-US" altLang="zh-CN" sz="1400" dirty="0" err="1">
                <a:solidFill>
                  <a:schemeClr val="bg1"/>
                </a:solidFill>
                <a:cs typeface="+mn-ea"/>
                <a:sym typeface="+mn-lt"/>
              </a:rPr>
              <a:t>Arail</a:t>
            </a:r>
            <a:endParaRPr lang="en-US" altLang="zh-CN" sz="1400" dirty="0">
              <a:solidFill>
                <a:schemeClr val="bg1"/>
              </a:solidFill>
              <a:cs typeface="+mn-ea"/>
              <a:sym typeface="+mn-lt"/>
            </a:endParaRPr>
          </a:p>
          <a:p>
            <a:pPr defTabSz="609600"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中文 微软雅黑</a:t>
            </a:r>
            <a:endParaRPr lang="en-US" altLang="zh-CN" sz="1400" dirty="0">
              <a:solidFill>
                <a:schemeClr val="bg1"/>
              </a:solidFill>
              <a:cs typeface="+mn-ea"/>
              <a:sym typeface="+mn-lt"/>
            </a:endParaRPr>
          </a:p>
          <a:p>
            <a:pPr defTabSz="609600">
              <a:lnSpc>
                <a:spcPct val="130000"/>
              </a:lnSpc>
            </a:pPr>
            <a:endParaRPr lang="en-US" altLang="zh-CN" sz="1400" dirty="0">
              <a:solidFill>
                <a:schemeClr val="bg1"/>
              </a:solidFill>
              <a:cs typeface="+mn-ea"/>
              <a:sym typeface="+mn-lt"/>
            </a:endParaRPr>
          </a:p>
          <a:p>
            <a:pPr defTabSz="609600"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正文 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1.5</a:t>
            </a:r>
          </a:p>
          <a:p>
            <a:pPr defTabSz="609600">
              <a:lnSpc>
                <a:spcPct val="130000"/>
              </a:lnSpc>
            </a:pPr>
            <a:endParaRPr lang="en-US" altLang="zh-CN" sz="1400" dirty="0">
              <a:solidFill>
                <a:schemeClr val="bg1"/>
              </a:solidFill>
              <a:cs typeface="+mn-ea"/>
              <a:sym typeface="+mn-lt"/>
            </a:endParaRPr>
          </a:p>
          <a:p>
            <a:pPr defTabSz="609600">
              <a:lnSpc>
                <a:spcPct val="130000"/>
              </a:lnSpc>
            </a:pPr>
            <a:endParaRPr lang="en-US" altLang="zh-CN" sz="1400" dirty="0">
              <a:solidFill>
                <a:schemeClr val="bg1"/>
              </a:solidFill>
              <a:cs typeface="+mn-ea"/>
              <a:sym typeface="+mn-lt"/>
            </a:endParaRPr>
          </a:p>
          <a:p>
            <a:pPr defTabSz="609600">
              <a:lnSpc>
                <a:spcPct val="130000"/>
              </a:lnSpc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 https://www.gaoding.com/</a:t>
            </a:r>
          </a:p>
          <a:p>
            <a:pPr defTabSz="609600">
              <a:lnSpc>
                <a:spcPct val="130000"/>
              </a:lnSpc>
            </a:pP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  <a:p>
            <a:pPr defTabSz="609600">
              <a:lnSpc>
                <a:spcPct val="130000"/>
              </a:lnSpc>
            </a:pP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  <a:p>
            <a:pPr marL="0" marR="0" lvl="0" indent="0" algn="l" defTabSz="6096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本网站所提供的任何信息内容（包括但不限于 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PPT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 模板、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Word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 文档、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Excel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 图表、图片素材等）均受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《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中华人民共和国著作权法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》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、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《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信息网络传播权保护条例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》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及其他适用的法律法规的保护，未经权利人书面明确授权，信息内容的任何部分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(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包括图片或图表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)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不得被全部或部分的复制、传播、销售，否则将承担法律责任。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6096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sz="1400" dirty="0">
              <a:solidFill>
                <a:schemeClr val="bg1"/>
              </a:solidFill>
              <a:cs typeface="+mn-ea"/>
              <a:sym typeface="+mn-lt"/>
            </a:endParaRPr>
          </a:p>
          <a:p>
            <a:pPr marL="0" marR="0" lvl="0" indent="0" algn="l" defTabSz="6096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sz="1400" dirty="0">
              <a:solidFill>
                <a:schemeClr val="bg1"/>
              </a:solidFill>
              <a:cs typeface="+mn-ea"/>
              <a:sym typeface="+mn-lt"/>
            </a:endParaRPr>
          </a:p>
          <a:p>
            <a:pPr marL="0" marR="0" lvl="0" indent="0" algn="l" defTabSz="6096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设计灵感部分来自俄罗斯设计师 Егор Иванов的作品</a:t>
            </a:r>
            <a:endParaRPr lang="en-US" altLang="zh-CN" sz="1400" dirty="0">
              <a:solidFill>
                <a:schemeClr val="bg1"/>
              </a:solidFill>
              <a:cs typeface="+mn-ea"/>
              <a:sym typeface="+mn-lt"/>
            </a:endParaRPr>
          </a:p>
          <a:p>
            <a:pPr marL="0" marR="0" lvl="0" indent="0" algn="l" defTabSz="6096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OfficePLUS.cn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-197224" y="-4123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 dirty="0"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-376518" y="-304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 dirty="0"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FilmGrain trans="60000" grainSize="1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6577" y="-931"/>
            <a:ext cx="11845555" cy="6858594"/>
          </a:xfrm>
          <a:prstGeom prst="rect">
            <a:avLst/>
          </a:prstGeom>
        </p:spPr>
      </p:pic>
      <p:sp>
        <p:nvSpPr>
          <p:cNvPr id="58" name="任意多边形 57"/>
          <p:cNvSpPr/>
          <p:nvPr/>
        </p:nvSpPr>
        <p:spPr>
          <a:xfrm>
            <a:off x="7559676" y="-930"/>
            <a:ext cx="4840605" cy="6858931"/>
          </a:xfrm>
          <a:custGeom>
            <a:avLst/>
            <a:gdLst>
              <a:gd name="connsiteX0" fmla="*/ 1820905 w 4840605"/>
              <a:gd name="connsiteY0" fmla="*/ 0 h 6858931"/>
              <a:gd name="connsiteX1" fmla="*/ 4840605 w 4840605"/>
              <a:gd name="connsiteY1" fmla="*/ 0 h 6858931"/>
              <a:gd name="connsiteX2" fmla="*/ 4840605 w 4840605"/>
              <a:gd name="connsiteY2" fmla="*/ 6858931 h 6858931"/>
              <a:gd name="connsiteX3" fmla="*/ 1642521 w 4840605"/>
              <a:gd name="connsiteY3" fmla="*/ 6858931 h 6858931"/>
              <a:gd name="connsiteX4" fmla="*/ 1580594 w 4840605"/>
              <a:gd name="connsiteY4" fmla="*/ 6810800 h 6858931"/>
              <a:gd name="connsiteX5" fmla="*/ 0 w 4840605"/>
              <a:gd name="connsiteY5" fmla="*/ 3495971 h 6858931"/>
              <a:gd name="connsiteX6" fmla="*/ 1744674 w 4840605"/>
              <a:gd name="connsiteY6" fmla="*/ 53614 h 6858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40605" h="6858931">
                <a:moveTo>
                  <a:pt x="1820905" y="0"/>
                </a:moveTo>
                <a:lnTo>
                  <a:pt x="4840605" y="0"/>
                </a:lnTo>
                <a:lnTo>
                  <a:pt x="4840605" y="6858931"/>
                </a:lnTo>
                <a:lnTo>
                  <a:pt x="1642521" y="6858931"/>
                </a:lnTo>
                <a:lnTo>
                  <a:pt x="1580594" y="6810800"/>
                </a:lnTo>
                <a:cubicBezTo>
                  <a:pt x="615286" y="6022892"/>
                  <a:pt x="0" y="4830497"/>
                  <a:pt x="0" y="3495971"/>
                </a:cubicBezTo>
                <a:cubicBezTo>
                  <a:pt x="0" y="2087305"/>
                  <a:pt x="685550" y="837001"/>
                  <a:pt x="1744674" y="53614"/>
                </a:cubicBezTo>
                <a:close/>
              </a:path>
            </a:pathLst>
          </a:custGeom>
          <a:pattFill prst="pct5">
            <a:fgClr>
              <a:schemeClr val="bg1"/>
            </a:fgClr>
            <a:bgClr>
              <a:schemeClr val="accent1"/>
            </a:bgClr>
          </a:pattFill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-1" y="-931"/>
            <a:ext cx="471805" cy="68589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47" name="组合 46"/>
          <p:cNvGrpSpPr/>
          <p:nvPr/>
        </p:nvGrpSpPr>
        <p:grpSpPr>
          <a:xfrm>
            <a:off x="-26894" y="0"/>
            <a:ext cx="498699" cy="6857999"/>
            <a:chOff x="-26894" y="1268"/>
            <a:chExt cx="498699" cy="6870702"/>
          </a:xfrm>
        </p:grpSpPr>
        <p:sp>
          <p:nvSpPr>
            <p:cNvPr id="48" name="矩形 47"/>
            <p:cNvSpPr/>
            <p:nvPr/>
          </p:nvSpPr>
          <p:spPr>
            <a:xfrm rot="16200000">
              <a:off x="-1695212" y="1671080"/>
              <a:ext cx="3836829" cy="497205"/>
            </a:xfrm>
            <a:prstGeom prst="rect">
              <a:avLst/>
            </a:prstGeom>
            <a:blipFill rotWithShape="1">
              <a:blip r:embed="rId7">
                <a:alphaModFix amt="5000"/>
              </a:blip>
              <a:srcRect/>
              <a:stretch>
                <a:fillRect t="-248532" r="-3058" b="1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9" name="矩形 48"/>
            <p:cNvSpPr/>
            <p:nvPr/>
          </p:nvSpPr>
          <p:spPr>
            <a:xfrm rot="16200000">
              <a:off x="-1295694" y="5105628"/>
              <a:ext cx="3035142" cy="497541"/>
            </a:xfrm>
            <a:prstGeom prst="rect">
              <a:avLst/>
            </a:prstGeom>
            <a:blipFill rotWithShape="1">
              <a:blip r:embed="rId7">
                <a:alphaModFix amt="5000"/>
              </a:blip>
              <a:srcRect/>
              <a:stretch>
                <a:fillRect l="-30279" t="-248063" r="-1" b="-231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60" name="任意多边形 59"/>
          <p:cNvSpPr/>
          <p:nvPr/>
        </p:nvSpPr>
        <p:spPr>
          <a:xfrm>
            <a:off x="10268585" y="2292344"/>
            <a:ext cx="2131695" cy="4565656"/>
          </a:xfrm>
          <a:custGeom>
            <a:avLst/>
            <a:gdLst>
              <a:gd name="connsiteX0" fmla="*/ 2131695 w 2131695"/>
              <a:gd name="connsiteY0" fmla="*/ 0 h 4565656"/>
              <a:gd name="connsiteX1" fmla="*/ 2131695 w 2131695"/>
              <a:gd name="connsiteY1" fmla="*/ 4565656 h 4565656"/>
              <a:gd name="connsiteX2" fmla="*/ 183391 w 2131695"/>
              <a:gd name="connsiteY2" fmla="*/ 4565656 h 4565656"/>
              <a:gd name="connsiteX3" fmla="*/ 156117 w 2131695"/>
              <a:gd name="connsiteY3" fmla="*/ 4486736 h 4565656"/>
              <a:gd name="connsiteX4" fmla="*/ 0 w 2131695"/>
              <a:gd name="connsiteY4" fmla="*/ 3393129 h 4565656"/>
              <a:gd name="connsiteX5" fmla="*/ 2120845 w 2131695"/>
              <a:gd name="connsiteY5" fmla="*/ 4531 h 4565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31695" h="4565656">
                <a:moveTo>
                  <a:pt x="2131695" y="0"/>
                </a:moveTo>
                <a:lnTo>
                  <a:pt x="2131695" y="4565656"/>
                </a:lnTo>
                <a:lnTo>
                  <a:pt x="183391" y="4565656"/>
                </a:lnTo>
                <a:lnTo>
                  <a:pt x="156117" y="4486736"/>
                </a:lnTo>
                <a:cubicBezTo>
                  <a:pt x="54657" y="4141266"/>
                  <a:pt x="0" y="3773957"/>
                  <a:pt x="0" y="3393129"/>
                </a:cubicBezTo>
                <a:cubicBezTo>
                  <a:pt x="0" y="1869816"/>
                  <a:pt x="874513" y="562821"/>
                  <a:pt x="2120845" y="453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281305" y="407035"/>
            <a:ext cx="375285" cy="3898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281305" y="1035685"/>
            <a:ext cx="375285" cy="3898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281305" y="1645285"/>
            <a:ext cx="375285" cy="3898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281305" y="2273935"/>
            <a:ext cx="375285" cy="3898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281305" y="2921635"/>
            <a:ext cx="375285" cy="3898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281305" y="3531235"/>
            <a:ext cx="375285" cy="3898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281305" y="4140835"/>
            <a:ext cx="375285" cy="3898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4" name="椭圆 33"/>
          <p:cNvSpPr/>
          <p:nvPr/>
        </p:nvSpPr>
        <p:spPr>
          <a:xfrm>
            <a:off x="281305" y="5426710"/>
            <a:ext cx="375285" cy="3898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cs typeface="+mn-ea"/>
              <a:sym typeface="+mn-lt"/>
            </a:endParaRPr>
          </a:p>
        </p:txBody>
      </p:sp>
      <p:sp>
        <p:nvSpPr>
          <p:cNvPr id="36" name="椭圆 35"/>
          <p:cNvSpPr/>
          <p:nvPr/>
        </p:nvSpPr>
        <p:spPr>
          <a:xfrm>
            <a:off x="281305" y="6026785"/>
            <a:ext cx="375285" cy="3898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281305" y="4784090"/>
            <a:ext cx="375285" cy="3898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1" name="椭圆 40"/>
          <p:cNvSpPr/>
          <p:nvPr/>
        </p:nvSpPr>
        <p:spPr>
          <a:xfrm>
            <a:off x="311785" y="443230"/>
            <a:ext cx="309880" cy="322580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1270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EF0202"/>
              </a:solidFill>
              <a:cs typeface="+mn-ea"/>
              <a:sym typeface="+mn-lt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320040" y="1073150"/>
            <a:ext cx="309880" cy="322580"/>
          </a:xfrm>
          <a:prstGeom prst="ellipse">
            <a:avLst/>
          </a:prstGeom>
          <a:solidFill>
            <a:srgbClr val="E5E5E5"/>
          </a:solidFill>
          <a:ln>
            <a:noFill/>
          </a:ln>
          <a:effectLst>
            <a:outerShdw blurRad="1270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316230" y="1684655"/>
            <a:ext cx="309880" cy="32258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1270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318770" y="2309495"/>
            <a:ext cx="309880" cy="322580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1270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315595" y="2955290"/>
            <a:ext cx="309880" cy="322580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1270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315595" y="3566795"/>
            <a:ext cx="309880" cy="322580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1270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314325" y="4178300"/>
            <a:ext cx="309880" cy="322580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1270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>
              <a:cs typeface="+mn-ea"/>
              <a:sym typeface="+mn-lt"/>
            </a:endParaRPr>
          </a:p>
        </p:txBody>
      </p:sp>
      <p:sp>
        <p:nvSpPr>
          <p:cNvPr id="54" name="椭圆 53"/>
          <p:cNvSpPr/>
          <p:nvPr/>
        </p:nvSpPr>
        <p:spPr>
          <a:xfrm>
            <a:off x="313690" y="4818380"/>
            <a:ext cx="309880" cy="322580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1270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>
              <a:cs typeface="+mn-ea"/>
              <a:sym typeface="+mn-lt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315595" y="5461635"/>
            <a:ext cx="309880" cy="322580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1270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313690" y="6063615"/>
            <a:ext cx="309880" cy="322580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1270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324168" y="1091248"/>
            <a:ext cx="290464" cy="307777"/>
          </a:xfrm>
          <a:prstGeom prst="rect">
            <a:avLst/>
          </a:prstGeom>
          <a:noFill/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0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349568" y="1707833"/>
            <a:ext cx="290464" cy="307777"/>
          </a:xfrm>
          <a:prstGeom prst="rect">
            <a:avLst/>
          </a:prstGeom>
          <a:noFill/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1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324168" y="2324418"/>
            <a:ext cx="290464" cy="307777"/>
          </a:xfrm>
          <a:prstGeom prst="rect">
            <a:avLst/>
          </a:prstGeom>
          <a:noFill/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2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324168" y="3586798"/>
            <a:ext cx="290464" cy="307777"/>
          </a:xfrm>
          <a:prstGeom prst="rect">
            <a:avLst/>
          </a:prstGeom>
          <a:noFill/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zh-CN" sz="1400">
                <a:solidFill>
                  <a:schemeClr val="bg1"/>
                </a:solidFill>
                <a:cs typeface="+mn-ea"/>
                <a:sym typeface="+mn-lt"/>
              </a:rPr>
              <a:t>4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324168" y="4202748"/>
            <a:ext cx="290464" cy="307777"/>
          </a:xfrm>
          <a:prstGeom prst="rect">
            <a:avLst/>
          </a:prstGeom>
          <a:noFill/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zh-CN" sz="1400">
                <a:solidFill>
                  <a:schemeClr val="bg1"/>
                </a:solidFill>
                <a:cs typeface="+mn-ea"/>
                <a:sym typeface="+mn-lt"/>
              </a:rPr>
              <a:t>5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324168" y="4839018"/>
            <a:ext cx="290464" cy="307777"/>
          </a:xfrm>
          <a:prstGeom prst="rect">
            <a:avLst/>
          </a:prstGeom>
          <a:noFill/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zh-CN" sz="1400">
                <a:solidFill>
                  <a:schemeClr val="bg1"/>
                </a:solidFill>
                <a:cs typeface="+mn-ea"/>
                <a:sym typeface="+mn-lt"/>
              </a:rPr>
              <a:t>6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324168" y="5487353"/>
            <a:ext cx="290464" cy="307777"/>
          </a:xfrm>
          <a:prstGeom prst="rect">
            <a:avLst/>
          </a:prstGeom>
          <a:noFill/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zh-CN" sz="1400">
                <a:solidFill>
                  <a:schemeClr val="bg1"/>
                </a:solidFill>
                <a:cs typeface="+mn-ea"/>
                <a:sym typeface="+mn-lt"/>
              </a:rPr>
              <a:t>7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324168" y="2970848"/>
            <a:ext cx="290464" cy="307777"/>
          </a:xfrm>
          <a:prstGeom prst="rect">
            <a:avLst/>
          </a:prstGeom>
          <a:noFill/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3</a:t>
            </a:r>
          </a:p>
        </p:txBody>
      </p:sp>
      <p:sp>
        <p:nvSpPr>
          <p:cNvPr id="62" name="文本框 61"/>
          <p:cNvSpPr txBox="1"/>
          <p:nvPr/>
        </p:nvSpPr>
        <p:spPr>
          <a:xfrm>
            <a:off x="2667635" y="3641725"/>
            <a:ext cx="2143125" cy="458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None/>
            </a:pPr>
            <a:r>
              <a:rPr lang="en-US" altLang="zh-CN" dirty="0">
                <a:solidFill>
                  <a:schemeClr val="accent1"/>
                </a:solidFill>
                <a:cs typeface="+mn-ea"/>
                <a:sym typeface="+mn-lt"/>
              </a:rPr>
              <a:t>Introduce myself</a:t>
            </a:r>
          </a:p>
        </p:txBody>
      </p:sp>
      <p:sp>
        <p:nvSpPr>
          <p:cNvPr id="83" name="文本框 82"/>
          <p:cNvSpPr txBox="1"/>
          <p:nvPr/>
        </p:nvSpPr>
        <p:spPr>
          <a:xfrm>
            <a:off x="1651635" y="949325"/>
            <a:ext cx="6474460" cy="785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zh-CN" altLang="en-US" sz="4400" b="1" dirty="0">
                <a:solidFill>
                  <a:schemeClr val="accent1"/>
                </a:solidFill>
                <a:cs typeface="+mn-ea"/>
                <a:sym typeface="+mn-lt"/>
              </a:rPr>
              <a:t>20XX年学年总结</a:t>
            </a:r>
          </a:p>
        </p:txBody>
      </p:sp>
      <p:sp>
        <p:nvSpPr>
          <p:cNvPr id="84" name="椭圆 83"/>
          <p:cNvSpPr/>
          <p:nvPr/>
        </p:nvSpPr>
        <p:spPr>
          <a:xfrm>
            <a:off x="6420099" y="2671648"/>
            <a:ext cx="2220151" cy="202946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0" dist="2286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5" name="椭圆 84"/>
          <p:cNvSpPr/>
          <p:nvPr/>
        </p:nvSpPr>
        <p:spPr>
          <a:xfrm>
            <a:off x="6316354" y="2326525"/>
            <a:ext cx="2399035" cy="2393315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6" name="椭圆 85"/>
          <p:cNvSpPr/>
          <p:nvPr/>
        </p:nvSpPr>
        <p:spPr>
          <a:xfrm rot="16200000">
            <a:off x="6314440" y="2329815"/>
            <a:ext cx="2362835" cy="2357120"/>
          </a:xfrm>
          <a:prstGeom prst="ellipse">
            <a:avLst/>
          </a:prstGeom>
          <a:blipFill dpi="0" rotWithShape="1">
            <a:blip r:embed="rId7">
              <a:alphaModFix amt="24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88" name="文本框 87"/>
          <p:cNvSpPr txBox="1"/>
          <p:nvPr/>
        </p:nvSpPr>
        <p:spPr>
          <a:xfrm>
            <a:off x="6591935" y="4055745"/>
            <a:ext cx="18902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chemeClr val="accent1"/>
                </a:solidFill>
                <a:cs typeface="+mn-ea"/>
                <a:sym typeface="+mn-lt"/>
              </a:rPr>
              <a:t>——</a:t>
            </a:r>
            <a:r>
              <a:rPr lang="zh-CN" altLang="en-US" sz="1600" dirty="0">
                <a:solidFill>
                  <a:schemeClr val="accent1"/>
                </a:solidFill>
                <a:cs typeface="+mn-ea"/>
                <a:sym typeface="+mn-lt"/>
              </a:rPr>
              <a:t>自我介绍</a:t>
            </a:r>
            <a:r>
              <a:rPr lang="en-US" altLang="zh-CN" sz="1600" dirty="0">
                <a:solidFill>
                  <a:schemeClr val="accent1"/>
                </a:solidFill>
                <a:cs typeface="+mn-ea"/>
                <a:sym typeface="+mn-lt"/>
              </a:rPr>
              <a:t>——</a:t>
            </a:r>
          </a:p>
        </p:txBody>
      </p:sp>
      <p:sp>
        <p:nvSpPr>
          <p:cNvPr id="90" name="文本框 89"/>
          <p:cNvSpPr txBox="1"/>
          <p:nvPr/>
        </p:nvSpPr>
        <p:spPr>
          <a:xfrm>
            <a:off x="6815455" y="2487295"/>
            <a:ext cx="1402080" cy="1568450"/>
          </a:xfrm>
          <a:prstGeom prst="rect">
            <a:avLst/>
          </a:prstGeom>
          <a:noFill/>
          <a:effectLst>
            <a:outerShdw blurRad="228600" dist="101600" dir="2700000" algn="tl" rotWithShape="0">
              <a:prstClr val="black">
                <a:alpha val="16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zh-CN" altLang="en-US" sz="9600" b="1" dirty="0">
                <a:solidFill>
                  <a:schemeClr val="accent1"/>
                </a:solidFill>
                <a:cs typeface="+mn-ea"/>
                <a:sym typeface="+mn-lt"/>
              </a:rPr>
              <a:t>壹</a:t>
            </a:r>
          </a:p>
        </p:txBody>
      </p:sp>
      <p:sp>
        <p:nvSpPr>
          <p:cNvPr id="91" name="文本框 90"/>
          <p:cNvSpPr txBox="1"/>
          <p:nvPr/>
        </p:nvSpPr>
        <p:spPr>
          <a:xfrm>
            <a:off x="1722120" y="3103245"/>
            <a:ext cx="40254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chemeClr val="accent1"/>
                </a:solidFill>
                <a:cs typeface="+mn-ea"/>
                <a:sym typeface="+mn-lt"/>
              </a:rPr>
              <a:t>——</a:t>
            </a:r>
            <a:r>
              <a:rPr lang="zh-CN" altLang="en-US" sz="3600" b="1" dirty="0">
                <a:solidFill>
                  <a:schemeClr val="accent1"/>
                </a:solidFill>
                <a:cs typeface="+mn-ea"/>
                <a:sym typeface="+mn-lt"/>
              </a:rPr>
              <a:t>自我介绍</a:t>
            </a:r>
            <a:r>
              <a:rPr lang="en-US" altLang="zh-CN" sz="3600" dirty="0">
                <a:solidFill>
                  <a:schemeClr val="accent1"/>
                </a:solidFill>
                <a:cs typeface="+mn-ea"/>
                <a:sym typeface="+mn-lt"/>
              </a:rPr>
              <a:t>——</a:t>
            </a:r>
          </a:p>
        </p:txBody>
      </p:sp>
    </p:spTree>
    <p:custDataLst>
      <p:tags r:id="rId1"/>
    </p:custDataLst>
  </p:cSld>
  <p:clrMapOvr>
    <a:masterClrMapping/>
  </p:clrMapOvr>
  <p:transition spd="slow">
    <p:wip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40603" y="759873"/>
            <a:ext cx="17620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600"/>
            <a:r>
              <a: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模板使用技巧</a:t>
            </a:r>
            <a:r>
              <a:rPr lang="en-US" altLang="zh-CN" sz="18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1</a:t>
            </a:r>
            <a:endParaRPr lang="zh-CN" altLang="en-US" sz="18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40603" y="182445"/>
            <a:ext cx="85151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600"/>
            <a:r>
              <a:rPr kumimoji="1" lang="en-US" altLang="zh-CN" sz="10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OfficePLUS</a:t>
            </a:r>
            <a:endParaRPr lang="zh-CN" altLang="en-US" sz="10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1800" y="1174234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一键调整模板颜色</a:t>
            </a:r>
            <a:endParaRPr lang="en-US" sz="3200" b="1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800" y="2138895"/>
            <a:ext cx="5295899" cy="384702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4300" y="2138895"/>
            <a:ext cx="5295900" cy="384702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5" name="文本框 14"/>
          <p:cNvSpPr txBox="1"/>
          <p:nvPr/>
        </p:nvSpPr>
        <p:spPr>
          <a:xfrm>
            <a:off x="333477" y="6061002"/>
            <a:ext cx="31838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pc="150">
                <a:cs typeface="+mn-ea"/>
                <a:sym typeface="+mn-lt"/>
              </a:rPr>
              <a:t>1.</a:t>
            </a:r>
            <a:r>
              <a:rPr lang="zh-CN" altLang="en-US" sz="1200" spc="150">
                <a:cs typeface="+mn-ea"/>
                <a:sym typeface="+mn-lt"/>
              </a:rPr>
              <a:t> 选择“设计”</a:t>
            </a:r>
            <a:r>
              <a:rPr lang="en-US" altLang="zh-CN" sz="1200" spc="150">
                <a:cs typeface="+mn-ea"/>
                <a:sym typeface="+mn-lt"/>
              </a:rPr>
              <a:t>-</a:t>
            </a:r>
            <a:r>
              <a:rPr lang="zh-CN" altLang="en-US" sz="1200" spc="150">
                <a:cs typeface="+mn-ea"/>
                <a:sym typeface="+mn-lt"/>
              </a:rPr>
              <a:t>“变体”</a:t>
            </a:r>
            <a:r>
              <a:rPr lang="en-US" altLang="zh-CN" sz="1200" spc="150">
                <a:cs typeface="+mn-ea"/>
                <a:sym typeface="+mn-lt"/>
              </a:rPr>
              <a:t>-</a:t>
            </a:r>
            <a:r>
              <a:rPr lang="zh-CN" altLang="en-US" sz="1200" spc="150">
                <a:cs typeface="+mn-ea"/>
                <a:sym typeface="+mn-lt"/>
              </a:rPr>
              <a:t>“颜色”；</a:t>
            </a:r>
            <a:endParaRPr lang="en-US" sz="1200" spc="150"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360651" y="6061002"/>
            <a:ext cx="45624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pc="150">
                <a:cs typeface="+mn-ea"/>
                <a:sym typeface="+mn-lt"/>
              </a:rPr>
              <a:t>2.</a:t>
            </a:r>
            <a:r>
              <a:rPr lang="zh-CN" altLang="en-US" sz="1200" spc="150">
                <a:cs typeface="+mn-ea"/>
                <a:sym typeface="+mn-lt"/>
              </a:rPr>
              <a:t> 选择你喜欢的颜色搭配，模板一秒调整为你选颜色。</a:t>
            </a:r>
            <a:endParaRPr lang="en-US" sz="1200" spc="150">
              <a:cs typeface="+mn-ea"/>
              <a:sym typeface="+mn-lt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5928" y="2609333"/>
            <a:ext cx="819667" cy="819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87853" y="4257158"/>
            <a:ext cx="819667" cy="819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>
    <p:wip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40603" y="759873"/>
            <a:ext cx="17508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600"/>
            <a:r>
              <a: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模板使用技巧</a:t>
            </a:r>
            <a:r>
              <a:rPr lang="en-US" altLang="zh-CN" sz="18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2</a:t>
            </a:r>
            <a:endParaRPr lang="zh-CN" altLang="en-US" sz="18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0603" y="182445"/>
            <a:ext cx="85151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600"/>
            <a:r>
              <a:rPr kumimoji="1" lang="en-US" altLang="zh-CN" sz="10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OfficePLUS</a:t>
            </a:r>
            <a:endParaRPr lang="zh-CN" altLang="en-US" sz="10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800" y="2138895"/>
            <a:ext cx="5295899" cy="384702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4301" y="2138895"/>
            <a:ext cx="5295900" cy="384702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1" name="文本框 10"/>
          <p:cNvSpPr txBox="1"/>
          <p:nvPr/>
        </p:nvSpPr>
        <p:spPr>
          <a:xfrm>
            <a:off x="431800" y="1174234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随时添加模板样式</a:t>
            </a:r>
            <a:endParaRPr lang="en-US" sz="3200" b="1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33477" y="6061002"/>
            <a:ext cx="30107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pc="150">
                <a:cs typeface="+mn-ea"/>
                <a:sym typeface="+mn-lt"/>
              </a:rPr>
              <a:t>1.</a:t>
            </a:r>
            <a:r>
              <a:rPr lang="zh-CN" altLang="en-US" sz="1200" spc="150">
                <a:cs typeface="+mn-ea"/>
                <a:sym typeface="+mn-lt"/>
              </a:rPr>
              <a:t> 选择“开始”</a:t>
            </a:r>
            <a:r>
              <a:rPr lang="en-US" altLang="zh-CN" sz="1200" spc="150">
                <a:cs typeface="+mn-ea"/>
                <a:sym typeface="+mn-lt"/>
              </a:rPr>
              <a:t>-</a:t>
            </a:r>
            <a:r>
              <a:rPr lang="zh-CN" altLang="en-US" sz="1200" spc="150">
                <a:cs typeface="+mn-ea"/>
                <a:sym typeface="+mn-lt"/>
              </a:rPr>
              <a:t>“新建幻灯片”；</a:t>
            </a:r>
            <a:endParaRPr lang="en-US" sz="1200" spc="150"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360651" y="6061002"/>
            <a:ext cx="52565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pc="150">
                <a:cs typeface="+mn-ea"/>
                <a:sym typeface="+mn-lt"/>
              </a:rPr>
              <a:t>2.</a:t>
            </a:r>
            <a:r>
              <a:rPr lang="zh-CN" altLang="en-US" sz="1200" spc="150">
                <a:cs typeface="+mn-ea"/>
                <a:sym typeface="+mn-lt"/>
              </a:rPr>
              <a:t> 选择你需要的页面，如封面页，目录页，副标题页，内容页等</a:t>
            </a:r>
            <a:r>
              <a:rPr lang="en-US" altLang="zh-CN" sz="1200" spc="150">
                <a:cs typeface="+mn-ea"/>
                <a:sym typeface="+mn-lt"/>
              </a:rPr>
              <a:t>…</a:t>
            </a:r>
            <a:endParaRPr lang="en-US" sz="1200" spc="150">
              <a:cs typeface="+mn-ea"/>
              <a:sym typeface="+mn-lt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878" y="2428358"/>
            <a:ext cx="819667" cy="819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>
    <p:wip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1" y="0"/>
            <a:ext cx="12192005" cy="68580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</p:cSld>
  <p:clrMapOvr>
    <a:masterClrMapping/>
  </p:clrMapOvr>
  <p:transition spd="slow">
    <p:wip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CCBBF1CB-DC88-4787-ACBF-D3C96F62F8D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4" name="图片 3" descr="电脑游戏的屏幕&#10;&#10;描述已自动生成">
            <a:extLst>
              <a:ext uri="{FF2B5EF4-FFF2-40B4-BE49-F238E27FC236}">
                <a16:creationId xmlns:a16="http://schemas.microsoft.com/office/drawing/2014/main" id="{69E6F4F6-6EB1-4E59-8C06-D48596CAD1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070090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FilmGrain trans="60000" grainSize="1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2927" y="-14266"/>
            <a:ext cx="11845555" cy="6858594"/>
          </a:xfrm>
          <a:prstGeom prst="rect">
            <a:avLst/>
          </a:prstGeom>
        </p:spPr>
      </p:pic>
      <p:sp>
        <p:nvSpPr>
          <p:cNvPr id="63" name="矩形 62"/>
          <p:cNvSpPr/>
          <p:nvPr/>
        </p:nvSpPr>
        <p:spPr>
          <a:xfrm>
            <a:off x="-1" y="-931"/>
            <a:ext cx="471805" cy="68589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-26894" y="2540"/>
            <a:ext cx="498699" cy="6857999"/>
            <a:chOff x="-26894" y="1268"/>
            <a:chExt cx="498699" cy="6870702"/>
          </a:xfrm>
        </p:grpSpPr>
        <p:sp>
          <p:nvSpPr>
            <p:cNvPr id="3" name="矩形 2"/>
            <p:cNvSpPr/>
            <p:nvPr/>
          </p:nvSpPr>
          <p:spPr>
            <a:xfrm rot="16200000">
              <a:off x="-1695212" y="1671080"/>
              <a:ext cx="3836829" cy="497205"/>
            </a:xfrm>
            <a:prstGeom prst="rect">
              <a:avLst/>
            </a:prstGeom>
            <a:blipFill rotWithShape="1">
              <a:blip r:embed="rId6">
                <a:alphaModFix amt="5000"/>
              </a:blip>
              <a:srcRect/>
              <a:stretch>
                <a:fillRect t="-248532" r="-3058" b="1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 rot="16200000">
              <a:off x="-1295694" y="5105628"/>
              <a:ext cx="3035142" cy="497541"/>
            </a:xfrm>
            <a:prstGeom prst="rect">
              <a:avLst/>
            </a:prstGeom>
            <a:blipFill rotWithShape="1">
              <a:blip r:embed="rId6">
                <a:alphaModFix amt="5000"/>
              </a:blip>
              <a:srcRect/>
              <a:stretch>
                <a:fillRect l="-30279" t="-248063" r="-1" b="-231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24" name="矩形 123"/>
          <p:cNvSpPr/>
          <p:nvPr/>
        </p:nvSpPr>
        <p:spPr>
          <a:xfrm>
            <a:off x="7119620" y="2520950"/>
            <a:ext cx="3775075" cy="731520"/>
          </a:xfrm>
          <a:prstGeom prst="rect">
            <a:avLst/>
          </a:prstGeom>
          <a:solidFill>
            <a:schemeClr val="bg1"/>
          </a:solidFill>
          <a:ln w="127000">
            <a:solidFill>
              <a:schemeClr val="bg1"/>
            </a:solidFill>
            <a:round/>
          </a:ln>
          <a:effectLst>
            <a:outerShdw blurRad="1270000" dist="2540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0" name="矩形 119"/>
          <p:cNvSpPr/>
          <p:nvPr/>
        </p:nvSpPr>
        <p:spPr>
          <a:xfrm>
            <a:off x="7145020" y="2545398"/>
            <a:ext cx="3705225" cy="682625"/>
          </a:xfrm>
          <a:prstGeom prst="rect">
            <a:avLst/>
          </a:prstGeom>
          <a:solidFill>
            <a:schemeClr val="accent1"/>
          </a:solidFill>
          <a:ln w="127000">
            <a:solidFill>
              <a:schemeClr val="accent1"/>
            </a:solidFill>
            <a:round/>
          </a:ln>
          <a:effectLst>
            <a:outerShdw blurRad="406400" dist="2286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2" name="椭圆 41"/>
          <p:cNvSpPr/>
          <p:nvPr/>
        </p:nvSpPr>
        <p:spPr>
          <a:xfrm>
            <a:off x="1715135" y="2370455"/>
            <a:ext cx="1859915" cy="167513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0" dist="2286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1610995" y="4634865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chemeClr val="accent3"/>
                </a:solidFill>
                <a:cs typeface="+mn-ea"/>
                <a:sym typeface="+mn-lt"/>
              </a:rPr>
              <a:t>姓名</a:t>
            </a:r>
            <a:endParaRPr lang="en-US" altLang="zh-CN" sz="2800" b="1" dirty="0">
              <a:solidFill>
                <a:schemeClr val="accent3"/>
              </a:solidFill>
              <a:cs typeface="+mn-ea"/>
              <a:sym typeface="+mn-lt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1610996" y="5173980"/>
            <a:ext cx="3408968" cy="1045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Char char="l"/>
            </a:pPr>
            <a:r>
              <a:rPr lang="zh-CN" altLang="en-US" sz="1200" dirty="0">
                <a:solidFill>
                  <a:schemeClr val="accent1"/>
                </a:solidFill>
                <a:cs typeface="+mn-ea"/>
                <a:sym typeface="+mn-lt"/>
              </a:rPr>
              <a:t>请在此输入有关于工作的相关说明，以便于观众更好的理解，输入文字时可以直接复制，粘贴时请选择右键只保留文本。</a:t>
            </a:r>
          </a:p>
        </p:txBody>
      </p:sp>
      <p:sp>
        <p:nvSpPr>
          <p:cNvPr id="64" name="椭圆 63"/>
          <p:cNvSpPr/>
          <p:nvPr/>
        </p:nvSpPr>
        <p:spPr>
          <a:xfrm>
            <a:off x="1649095" y="2069465"/>
            <a:ext cx="2009775" cy="1975485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3" name="椭圆 42"/>
          <p:cNvSpPr/>
          <p:nvPr/>
        </p:nvSpPr>
        <p:spPr>
          <a:xfrm rot="16200000">
            <a:off x="1682115" y="2091055"/>
            <a:ext cx="1917065" cy="1953895"/>
          </a:xfrm>
          <a:prstGeom prst="ellipse">
            <a:avLst/>
          </a:prstGeom>
          <a:pattFill prst="dkUpDiag">
            <a:fgClr>
              <a:schemeClr val="bg1"/>
            </a:fgClr>
            <a:bgClr>
              <a:srgbClr val="E8E8E8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1610995" y="942340"/>
            <a:ext cx="64744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81C15"/>
                </a:solidFill>
                <a:cs typeface="+mn-ea"/>
                <a:sym typeface="+mn-lt"/>
              </a:rPr>
              <a:t>1.</a:t>
            </a:r>
            <a:r>
              <a:rPr lang="zh-CN" altLang="en-US" sz="3200" b="1" dirty="0">
                <a:solidFill>
                  <a:srgbClr val="081C15"/>
                </a:solidFill>
                <a:cs typeface="+mn-ea"/>
                <a:sym typeface="+mn-lt"/>
              </a:rPr>
              <a:t>自我介绍</a:t>
            </a:r>
            <a:r>
              <a:rPr lang="zh-CN" altLang="en-US" sz="2000" b="1" dirty="0">
                <a:solidFill>
                  <a:srgbClr val="2D6A4F"/>
                </a:solidFill>
                <a:cs typeface="+mn-ea"/>
                <a:sym typeface="+mn-lt"/>
              </a:rPr>
              <a:t>——20XX年学年总结</a:t>
            </a:r>
          </a:p>
        </p:txBody>
      </p:sp>
      <p:sp>
        <p:nvSpPr>
          <p:cNvPr id="44" name="椭圆 43"/>
          <p:cNvSpPr/>
          <p:nvPr/>
        </p:nvSpPr>
        <p:spPr>
          <a:xfrm>
            <a:off x="281305" y="407035"/>
            <a:ext cx="375285" cy="3898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6" name="椭圆 45"/>
          <p:cNvSpPr/>
          <p:nvPr/>
        </p:nvSpPr>
        <p:spPr>
          <a:xfrm>
            <a:off x="281305" y="1035685"/>
            <a:ext cx="375285" cy="3898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8" name="椭圆 47"/>
          <p:cNvSpPr/>
          <p:nvPr/>
        </p:nvSpPr>
        <p:spPr>
          <a:xfrm>
            <a:off x="281305" y="1645285"/>
            <a:ext cx="375285" cy="3898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0" name="椭圆 49"/>
          <p:cNvSpPr/>
          <p:nvPr/>
        </p:nvSpPr>
        <p:spPr>
          <a:xfrm>
            <a:off x="281305" y="2273935"/>
            <a:ext cx="375285" cy="3898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2" name="椭圆 51"/>
          <p:cNvSpPr/>
          <p:nvPr/>
        </p:nvSpPr>
        <p:spPr>
          <a:xfrm>
            <a:off x="281305" y="2921635"/>
            <a:ext cx="375285" cy="3898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5" name="椭圆 54"/>
          <p:cNvSpPr/>
          <p:nvPr/>
        </p:nvSpPr>
        <p:spPr>
          <a:xfrm>
            <a:off x="281305" y="3531235"/>
            <a:ext cx="375285" cy="3898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8" name="椭圆 57"/>
          <p:cNvSpPr/>
          <p:nvPr/>
        </p:nvSpPr>
        <p:spPr>
          <a:xfrm>
            <a:off x="281305" y="4140835"/>
            <a:ext cx="375285" cy="3898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2" name="椭圆 61"/>
          <p:cNvSpPr/>
          <p:nvPr/>
        </p:nvSpPr>
        <p:spPr>
          <a:xfrm>
            <a:off x="281305" y="5426710"/>
            <a:ext cx="375285" cy="3898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cs typeface="+mn-ea"/>
              <a:sym typeface="+mn-lt"/>
            </a:endParaRPr>
          </a:p>
        </p:txBody>
      </p:sp>
      <p:sp>
        <p:nvSpPr>
          <p:cNvPr id="65" name="椭圆 64"/>
          <p:cNvSpPr/>
          <p:nvPr/>
        </p:nvSpPr>
        <p:spPr>
          <a:xfrm>
            <a:off x="281305" y="6026785"/>
            <a:ext cx="375285" cy="3898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6" name="椭圆 65"/>
          <p:cNvSpPr/>
          <p:nvPr/>
        </p:nvSpPr>
        <p:spPr>
          <a:xfrm>
            <a:off x="281305" y="4784090"/>
            <a:ext cx="375285" cy="3898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7" name="椭圆 66"/>
          <p:cNvSpPr/>
          <p:nvPr/>
        </p:nvSpPr>
        <p:spPr>
          <a:xfrm>
            <a:off x="311785" y="443230"/>
            <a:ext cx="309880" cy="322580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1270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EF0202"/>
              </a:solidFill>
              <a:cs typeface="+mn-ea"/>
              <a:sym typeface="+mn-lt"/>
            </a:endParaRPr>
          </a:p>
        </p:txBody>
      </p:sp>
      <p:sp>
        <p:nvSpPr>
          <p:cNvPr id="69" name="椭圆 68"/>
          <p:cNvSpPr/>
          <p:nvPr/>
        </p:nvSpPr>
        <p:spPr>
          <a:xfrm>
            <a:off x="320040" y="1073150"/>
            <a:ext cx="309880" cy="322580"/>
          </a:xfrm>
          <a:prstGeom prst="ellipse">
            <a:avLst/>
          </a:prstGeom>
          <a:solidFill>
            <a:srgbClr val="E5E5E5"/>
          </a:solidFill>
          <a:ln>
            <a:noFill/>
          </a:ln>
          <a:effectLst>
            <a:outerShdw blurRad="1270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2" name="椭圆 71"/>
          <p:cNvSpPr/>
          <p:nvPr/>
        </p:nvSpPr>
        <p:spPr>
          <a:xfrm>
            <a:off x="316230" y="1684655"/>
            <a:ext cx="309880" cy="32258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1270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3" name="椭圆 72"/>
          <p:cNvSpPr/>
          <p:nvPr/>
        </p:nvSpPr>
        <p:spPr>
          <a:xfrm>
            <a:off x="318770" y="2309495"/>
            <a:ext cx="309880" cy="322580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1270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5" name="椭圆 74"/>
          <p:cNvSpPr/>
          <p:nvPr/>
        </p:nvSpPr>
        <p:spPr>
          <a:xfrm>
            <a:off x="315595" y="2955290"/>
            <a:ext cx="309880" cy="322580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1270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6" name="椭圆 75"/>
          <p:cNvSpPr/>
          <p:nvPr/>
        </p:nvSpPr>
        <p:spPr>
          <a:xfrm>
            <a:off x="315595" y="3566795"/>
            <a:ext cx="309880" cy="322580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1270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7" name="椭圆 76"/>
          <p:cNvSpPr/>
          <p:nvPr/>
        </p:nvSpPr>
        <p:spPr>
          <a:xfrm>
            <a:off x="314325" y="4178300"/>
            <a:ext cx="309880" cy="322580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1270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>
              <a:cs typeface="+mn-ea"/>
              <a:sym typeface="+mn-lt"/>
            </a:endParaRPr>
          </a:p>
        </p:txBody>
      </p:sp>
      <p:sp>
        <p:nvSpPr>
          <p:cNvPr id="78" name="椭圆 77"/>
          <p:cNvSpPr/>
          <p:nvPr/>
        </p:nvSpPr>
        <p:spPr>
          <a:xfrm>
            <a:off x="313690" y="4818380"/>
            <a:ext cx="309880" cy="322580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1270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>
              <a:cs typeface="+mn-ea"/>
              <a:sym typeface="+mn-lt"/>
            </a:endParaRPr>
          </a:p>
        </p:txBody>
      </p:sp>
      <p:sp>
        <p:nvSpPr>
          <p:cNvPr id="79" name="椭圆 78"/>
          <p:cNvSpPr/>
          <p:nvPr/>
        </p:nvSpPr>
        <p:spPr>
          <a:xfrm>
            <a:off x="315595" y="5461635"/>
            <a:ext cx="309880" cy="322580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1270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0" name="椭圆 79"/>
          <p:cNvSpPr/>
          <p:nvPr/>
        </p:nvSpPr>
        <p:spPr>
          <a:xfrm>
            <a:off x="313690" y="6063615"/>
            <a:ext cx="309880" cy="322580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1270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>
              <a:cs typeface="+mn-ea"/>
              <a:sym typeface="+mn-lt"/>
            </a:endParaRPr>
          </a:p>
        </p:txBody>
      </p:sp>
      <p:sp>
        <p:nvSpPr>
          <p:cNvPr id="81" name="文本框 80"/>
          <p:cNvSpPr txBox="1"/>
          <p:nvPr/>
        </p:nvSpPr>
        <p:spPr>
          <a:xfrm>
            <a:off x="324168" y="1091248"/>
            <a:ext cx="290464" cy="307777"/>
          </a:xfrm>
          <a:prstGeom prst="rect">
            <a:avLst/>
          </a:prstGeom>
          <a:noFill/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0</a:t>
            </a:r>
          </a:p>
        </p:txBody>
      </p:sp>
      <p:sp>
        <p:nvSpPr>
          <p:cNvPr id="82" name="文本框 81"/>
          <p:cNvSpPr txBox="1"/>
          <p:nvPr/>
        </p:nvSpPr>
        <p:spPr>
          <a:xfrm>
            <a:off x="343218" y="1707833"/>
            <a:ext cx="290464" cy="307777"/>
          </a:xfrm>
          <a:prstGeom prst="rect">
            <a:avLst/>
          </a:prstGeom>
          <a:noFill/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1</a:t>
            </a:r>
          </a:p>
        </p:txBody>
      </p:sp>
      <p:sp>
        <p:nvSpPr>
          <p:cNvPr id="83" name="文本框 82"/>
          <p:cNvSpPr txBox="1"/>
          <p:nvPr/>
        </p:nvSpPr>
        <p:spPr>
          <a:xfrm>
            <a:off x="324168" y="2324418"/>
            <a:ext cx="290464" cy="307777"/>
          </a:xfrm>
          <a:prstGeom prst="rect">
            <a:avLst/>
          </a:prstGeom>
          <a:noFill/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2</a:t>
            </a:r>
          </a:p>
        </p:txBody>
      </p:sp>
      <p:sp>
        <p:nvSpPr>
          <p:cNvPr id="84" name="文本框 83"/>
          <p:cNvSpPr txBox="1"/>
          <p:nvPr/>
        </p:nvSpPr>
        <p:spPr>
          <a:xfrm>
            <a:off x="324168" y="3586798"/>
            <a:ext cx="290464" cy="307777"/>
          </a:xfrm>
          <a:prstGeom prst="rect">
            <a:avLst/>
          </a:prstGeom>
          <a:noFill/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zh-CN" sz="1400">
                <a:solidFill>
                  <a:schemeClr val="bg1"/>
                </a:solidFill>
                <a:cs typeface="+mn-ea"/>
                <a:sym typeface="+mn-lt"/>
              </a:rPr>
              <a:t>4</a:t>
            </a:r>
          </a:p>
        </p:txBody>
      </p:sp>
      <p:sp>
        <p:nvSpPr>
          <p:cNvPr id="85" name="文本框 84"/>
          <p:cNvSpPr txBox="1"/>
          <p:nvPr/>
        </p:nvSpPr>
        <p:spPr>
          <a:xfrm>
            <a:off x="324168" y="4202748"/>
            <a:ext cx="290464" cy="307777"/>
          </a:xfrm>
          <a:prstGeom prst="rect">
            <a:avLst/>
          </a:prstGeom>
          <a:noFill/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zh-CN" sz="1400">
                <a:solidFill>
                  <a:schemeClr val="bg1"/>
                </a:solidFill>
                <a:cs typeface="+mn-ea"/>
                <a:sym typeface="+mn-lt"/>
              </a:rPr>
              <a:t>5</a:t>
            </a:r>
          </a:p>
        </p:txBody>
      </p:sp>
      <p:sp>
        <p:nvSpPr>
          <p:cNvPr id="86" name="文本框 85"/>
          <p:cNvSpPr txBox="1"/>
          <p:nvPr/>
        </p:nvSpPr>
        <p:spPr>
          <a:xfrm>
            <a:off x="324168" y="4839018"/>
            <a:ext cx="290464" cy="307777"/>
          </a:xfrm>
          <a:prstGeom prst="rect">
            <a:avLst/>
          </a:prstGeom>
          <a:noFill/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zh-CN" sz="1400">
                <a:solidFill>
                  <a:schemeClr val="bg1"/>
                </a:solidFill>
                <a:cs typeface="+mn-ea"/>
                <a:sym typeface="+mn-lt"/>
              </a:rPr>
              <a:t>6</a:t>
            </a:r>
          </a:p>
        </p:txBody>
      </p:sp>
      <p:sp>
        <p:nvSpPr>
          <p:cNvPr id="87" name="文本框 86"/>
          <p:cNvSpPr txBox="1"/>
          <p:nvPr/>
        </p:nvSpPr>
        <p:spPr>
          <a:xfrm>
            <a:off x="324168" y="5487353"/>
            <a:ext cx="290464" cy="307777"/>
          </a:xfrm>
          <a:prstGeom prst="rect">
            <a:avLst/>
          </a:prstGeom>
          <a:noFill/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zh-CN" sz="1400">
                <a:solidFill>
                  <a:schemeClr val="bg1"/>
                </a:solidFill>
                <a:cs typeface="+mn-ea"/>
                <a:sym typeface="+mn-lt"/>
              </a:rPr>
              <a:t>7</a:t>
            </a:r>
          </a:p>
        </p:txBody>
      </p:sp>
      <p:sp>
        <p:nvSpPr>
          <p:cNvPr id="88" name="文本框 87"/>
          <p:cNvSpPr txBox="1"/>
          <p:nvPr/>
        </p:nvSpPr>
        <p:spPr>
          <a:xfrm>
            <a:off x="324168" y="2970848"/>
            <a:ext cx="290464" cy="307777"/>
          </a:xfrm>
          <a:prstGeom prst="rect">
            <a:avLst/>
          </a:prstGeom>
          <a:noFill/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3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7"/>
          <a:srcRect b="5460"/>
          <a:stretch>
            <a:fillRect/>
          </a:stretch>
        </p:blipFill>
        <p:spPr>
          <a:xfrm>
            <a:off x="1712595" y="2277745"/>
            <a:ext cx="1851660" cy="1750695"/>
          </a:xfrm>
          <a:prstGeom prst="ellipse">
            <a:avLst/>
          </a:prstGeom>
        </p:spPr>
      </p:pic>
      <p:sp>
        <p:nvSpPr>
          <p:cNvPr id="17" name="圆角矩形 16"/>
          <p:cNvSpPr/>
          <p:nvPr/>
        </p:nvSpPr>
        <p:spPr>
          <a:xfrm>
            <a:off x="7101205" y="5555615"/>
            <a:ext cx="3837940" cy="655955"/>
          </a:xfrm>
          <a:prstGeom prst="roundRect">
            <a:avLst/>
          </a:prstGeom>
          <a:pattFill prst="dkUpDiag">
            <a:fgClr>
              <a:schemeClr val="bg1"/>
            </a:fgClr>
            <a:bgClr>
              <a:srgbClr val="F2F3F2"/>
            </a:bgClr>
          </a:pattFill>
          <a:ln w="0" cmpd="sng">
            <a:solidFill>
              <a:schemeClr val="bg2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7757957" y="5720086"/>
            <a:ext cx="3075489" cy="327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None/>
            </a:pPr>
            <a:r>
              <a:rPr lang="zh-CN" altLang="en-US" sz="1400" dirty="0">
                <a:solidFill>
                  <a:schemeClr val="accent1"/>
                </a:solidFill>
                <a:cs typeface="+mn-ea"/>
                <a:sym typeface="+mn-lt"/>
              </a:rPr>
              <a:t>请在此输入有关于工作的相关说明。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7327427" y="5622607"/>
            <a:ext cx="4076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spcBef>
                <a:spcPts val="0"/>
              </a:spcBef>
              <a:buClrTx/>
              <a:buSzTx/>
              <a:buFontTx/>
            </a:pPr>
            <a:r>
              <a:rPr lang="en-US" altLang="zh-CN" sz="2800" b="1" i="1" dirty="0">
                <a:solidFill>
                  <a:schemeClr val="accent3"/>
                </a:solidFill>
                <a:cs typeface="+mn-ea"/>
                <a:sym typeface="+mn-lt"/>
              </a:rPr>
              <a:t>4</a:t>
            </a:r>
          </a:p>
        </p:txBody>
      </p:sp>
      <p:sp>
        <p:nvSpPr>
          <p:cNvPr id="13" name="任意多边形 12"/>
          <p:cNvSpPr/>
          <p:nvPr/>
        </p:nvSpPr>
        <p:spPr>
          <a:xfrm rot="16200000">
            <a:off x="8526780" y="882015"/>
            <a:ext cx="815975" cy="4009390"/>
          </a:xfrm>
          <a:custGeom>
            <a:avLst/>
            <a:gdLst>
              <a:gd name="connsiteX0" fmla="*/ 23 w 4857"/>
              <a:gd name="connsiteY0" fmla="*/ 353 h 3164"/>
              <a:gd name="connsiteX1" fmla="*/ 241 w 4857"/>
              <a:gd name="connsiteY1" fmla="*/ 0 h 3164"/>
              <a:gd name="connsiteX2" fmla="*/ 4601 w 4857"/>
              <a:gd name="connsiteY2" fmla="*/ 0 h 3164"/>
              <a:gd name="connsiteX3" fmla="*/ 4856 w 4857"/>
              <a:gd name="connsiteY3" fmla="*/ 323 h 3164"/>
              <a:gd name="connsiteX4" fmla="*/ 4841 w 4857"/>
              <a:gd name="connsiteY4" fmla="*/ 2955 h 3164"/>
              <a:gd name="connsiteX5" fmla="*/ 4579 w 4857"/>
              <a:gd name="connsiteY5" fmla="*/ 3150 h 3164"/>
              <a:gd name="connsiteX6" fmla="*/ 225 w 4857"/>
              <a:gd name="connsiteY6" fmla="*/ 3150 h 3164"/>
              <a:gd name="connsiteX7" fmla="*/ 8 w 4857"/>
              <a:gd name="connsiteY7" fmla="*/ 2805 h 3164"/>
              <a:gd name="connsiteX8" fmla="*/ 23 w 4857"/>
              <a:gd name="connsiteY8" fmla="*/ 353 h 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58" h="3165">
                <a:moveTo>
                  <a:pt x="23" y="353"/>
                </a:moveTo>
                <a:cubicBezTo>
                  <a:pt x="23" y="63"/>
                  <a:pt x="-49" y="0"/>
                  <a:pt x="241" y="0"/>
                </a:cubicBezTo>
                <a:lnTo>
                  <a:pt x="4601" y="0"/>
                </a:lnTo>
                <a:cubicBezTo>
                  <a:pt x="4891" y="0"/>
                  <a:pt x="4856" y="33"/>
                  <a:pt x="4856" y="323"/>
                </a:cubicBezTo>
                <a:lnTo>
                  <a:pt x="4841" y="2955"/>
                </a:lnTo>
                <a:cubicBezTo>
                  <a:pt x="4841" y="3245"/>
                  <a:pt x="4869" y="3150"/>
                  <a:pt x="4579" y="3150"/>
                </a:cubicBezTo>
                <a:lnTo>
                  <a:pt x="225" y="3150"/>
                </a:lnTo>
                <a:cubicBezTo>
                  <a:pt x="-65" y="3150"/>
                  <a:pt x="8" y="3095"/>
                  <a:pt x="8" y="2805"/>
                </a:cubicBezTo>
                <a:lnTo>
                  <a:pt x="23" y="353"/>
                </a:lnTo>
                <a:close/>
              </a:path>
            </a:pathLst>
          </a:custGeom>
          <a:blipFill dpi="0" rotWithShape="1">
            <a:blip r:embed="rId6">
              <a:alphaModFix amt="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7757957" y="2655878"/>
            <a:ext cx="3274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None/>
            </a:pPr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请在此输入相关说明。</a:t>
            </a:r>
          </a:p>
        </p:txBody>
      </p:sp>
      <p:sp>
        <p:nvSpPr>
          <p:cNvPr id="60" name="文本框 59"/>
          <p:cNvSpPr txBox="1"/>
          <p:nvPr/>
        </p:nvSpPr>
        <p:spPr>
          <a:xfrm>
            <a:off x="7337587" y="2533333"/>
            <a:ext cx="38671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spcBef>
                <a:spcPts val="0"/>
              </a:spcBef>
              <a:buClrTx/>
              <a:buSzTx/>
              <a:buFontTx/>
            </a:pPr>
            <a:r>
              <a:rPr lang="en-US" altLang="zh-CN" sz="4000" b="1" i="1">
                <a:solidFill>
                  <a:schemeClr val="bg1"/>
                </a:solidFill>
                <a:cs typeface="+mn-ea"/>
                <a:sym typeface="+mn-lt"/>
              </a:rPr>
              <a:t>1</a:t>
            </a:r>
          </a:p>
        </p:txBody>
      </p:sp>
      <p:pic>
        <p:nvPicPr>
          <p:cNvPr id="11" name="图片 10" descr="48223675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540000">
            <a:off x="4003229" y="1668236"/>
            <a:ext cx="3916045" cy="3916045"/>
          </a:xfrm>
          <a:prstGeom prst="rect">
            <a:avLst/>
          </a:prstGeom>
        </p:spPr>
      </p:pic>
      <p:sp>
        <p:nvSpPr>
          <p:cNvPr id="89" name="圆角矩形 16">
            <a:extLst>
              <a:ext uri="{FF2B5EF4-FFF2-40B4-BE49-F238E27FC236}">
                <a16:creationId xmlns:a16="http://schemas.microsoft.com/office/drawing/2014/main" id="{6F9D4A5D-F16F-4C8C-968B-D26C93528957}"/>
              </a:ext>
            </a:extLst>
          </p:cNvPr>
          <p:cNvSpPr/>
          <p:nvPr/>
        </p:nvSpPr>
        <p:spPr>
          <a:xfrm>
            <a:off x="7101205" y="4568497"/>
            <a:ext cx="3837940" cy="655955"/>
          </a:xfrm>
          <a:prstGeom prst="roundRect">
            <a:avLst/>
          </a:prstGeom>
          <a:pattFill prst="dkUpDiag">
            <a:fgClr>
              <a:schemeClr val="bg1"/>
            </a:fgClr>
            <a:bgClr>
              <a:srgbClr val="F2F3F2"/>
            </a:bgClr>
          </a:pattFill>
          <a:ln w="0" cmpd="sng">
            <a:solidFill>
              <a:schemeClr val="bg2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0" name="文本框 89">
            <a:extLst>
              <a:ext uri="{FF2B5EF4-FFF2-40B4-BE49-F238E27FC236}">
                <a16:creationId xmlns:a16="http://schemas.microsoft.com/office/drawing/2014/main" id="{55F00AEC-E74E-44CC-868D-B9F63EAA61CD}"/>
              </a:ext>
            </a:extLst>
          </p:cNvPr>
          <p:cNvSpPr txBox="1"/>
          <p:nvPr/>
        </p:nvSpPr>
        <p:spPr>
          <a:xfrm>
            <a:off x="7757957" y="4732968"/>
            <a:ext cx="3075489" cy="327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None/>
            </a:pPr>
            <a:r>
              <a:rPr lang="zh-CN" altLang="en-US" sz="1400" dirty="0">
                <a:solidFill>
                  <a:schemeClr val="accent1"/>
                </a:solidFill>
                <a:cs typeface="+mn-ea"/>
                <a:sym typeface="+mn-lt"/>
              </a:rPr>
              <a:t>请在此输入有关于工作的相关说明。</a:t>
            </a:r>
          </a:p>
        </p:txBody>
      </p:sp>
      <p:sp>
        <p:nvSpPr>
          <p:cNvPr id="91" name="文本框 90">
            <a:extLst>
              <a:ext uri="{FF2B5EF4-FFF2-40B4-BE49-F238E27FC236}">
                <a16:creationId xmlns:a16="http://schemas.microsoft.com/office/drawing/2014/main" id="{63CCEE50-4A22-4F8E-8B01-FF64B0C27C3F}"/>
              </a:ext>
            </a:extLst>
          </p:cNvPr>
          <p:cNvSpPr txBox="1"/>
          <p:nvPr/>
        </p:nvSpPr>
        <p:spPr>
          <a:xfrm>
            <a:off x="7327427" y="4635489"/>
            <a:ext cx="4076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spcBef>
                <a:spcPts val="0"/>
              </a:spcBef>
              <a:buClrTx/>
              <a:buSzTx/>
              <a:buFontTx/>
            </a:pPr>
            <a:r>
              <a:rPr lang="en-US" altLang="zh-CN" sz="2800" b="1" i="1" dirty="0">
                <a:solidFill>
                  <a:schemeClr val="accent3"/>
                </a:solidFill>
                <a:cs typeface="+mn-ea"/>
                <a:sym typeface="+mn-lt"/>
              </a:rPr>
              <a:t>3</a:t>
            </a:r>
          </a:p>
        </p:txBody>
      </p:sp>
      <p:sp>
        <p:nvSpPr>
          <p:cNvPr id="93" name="圆角矩形 16">
            <a:extLst>
              <a:ext uri="{FF2B5EF4-FFF2-40B4-BE49-F238E27FC236}">
                <a16:creationId xmlns:a16="http://schemas.microsoft.com/office/drawing/2014/main" id="{6D51D075-CB7B-4B0E-B8C8-9B0083C17AD8}"/>
              </a:ext>
            </a:extLst>
          </p:cNvPr>
          <p:cNvSpPr/>
          <p:nvPr/>
        </p:nvSpPr>
        <p:spPr>
          <a:xfrm>
            <a:off x="7101205" y="3581379"/>
            <a:ext cx="3837940" cy="655955"/>
          </a:xfrm>
          <a:prstGeom prst="roundRect">
            <a:avLst/>
          </a:prstGeom>
          <a:pattFill prst="dkUpDiag">
            <a:fgClr>
              <a:schemeClr val="bg1"/>
            </a:fgClr>
            <a:bgClr>
              <a:srgbClr val="F2F3F2"/>
            </a:bgClr>
          </a:pattFill>
          <a:ln w="0" cmpd="sng">
            <a:solidFill>
              <a:schemeClr val="bg2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4" name="文本框 93">
            <a:extLst>
              <a:ext uri="{FF2B5EF4-FFF2-40B4-BE49-F238E27FC236}">
                <a16:creationId xmlns:a16="http://schemas.microsoft.com/office/drawing/2014/main" id="{2310469A-3333-4054-B6FA-FF653E9D9886}"/>
              </a:ext>
            </a:extLst>
          </p:cNvPr>
          <p:cNvSpPr txBox="1"/>
          <p:nvPr/>
        </p:nvSpPr>
        <p:spPr>
          <a:xfrm>
            <a:off x="7757957" y="3745850"/>
            <a:ext cx="3075489" cy="327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None/>
            </a:pPr>
            <a:r>
              <a:rPr lang="zh-CN" altLang="en-US" sz="1400" dirty="0">
                <a:solidFill>
                  <a:schemeClr val="accent1"/>
                </a:solidFill>
                <a:cs typeface="+mn-ea"/>
                <a:sym typeface="+mn-lt"/>
              </a:rPr>
              <a:t>请在此输入有关于工作的相关说明。</a:t>
            </a:r>
          </a:p>
        </p:txBody>
      </p:sp>
      <p:sp>
        <p:nvSpPr>
          <p:cNvPr id="95" name="文本框 94">
            <a:extLst>
              <a:ext uri="{FF2B5EF4-FFF2-40B4-BE49-F238E27FC236}">
                <a16:creationId xmlns:a16="http://schemas.microsoft.com/office/drawing/2014/main" id="{45AEA901-356C-4450-B9CC-7080F348D5C7}"/>
              </a:ext>
            </a:extLst>
          </p:cNvPr>
          <p:cNvSpPr txBox="1"/>
          <p:nvPr/>
        </p:nvSpPr>
        <p:spPr>
          <a:xfrm>
            <a:off x="7327427" y="3648371"/>
            <a:ext cx="4076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spcBef>
                <a:spcPts val="0"/>
              </a:spcBef>
              <a:buClrTx/>
              <a:buSzTx/>
              <a:buFontTx/>
            </a:pPr>
            <a:r>
              <a:rPr lang="en-US" altLang="zh-CN" sz="2800" b="1" i="1" dirty="0">
                <a:solidFill>
                  <a:schemeClr val="accent3"/>
                </a:solidFill>
                <a:cs typeface="+mn-ea"/>
                <a:sym typeface="+mn-lt"/>
              </a:rPr>
              <a:t>2</a:t>
            </a:r>
          </a:p>
        </p:txBody>
      </p:sp>
    </p:spTree>
    <p:custDataLst>
      <p:tags r:id="rId1"/>
    </p:custData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FilmGrain trans="60000" grainSize="1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2927" y="-14266"/>
            <a:ext cx="11845555" cy="6858594"/>
          </a:xfrm>
          <a:prstGeom prst="rect">
            <a:avLst/>
          </a:prstGeom>
        </p:spPr>
      </p:pic>
      <p:sp>
        <p:nvSpPr>
          <p:cNvPr id="59" name="矩形 58"/>
          <p:cNvSpPr/>
          <p:nvPr/>
        </p:nvSpPr>
        <p:spPr>
          <a:xfrm>
            <a:off x="-1" y="-931"/>
            <a:ext cx="471805" cy="68589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54" name="组合 53"/>
          <p:cNvGrpSpPr/>
          <p:nvPr/>
        </p:nvGrpSpPr>
        <p:grpSpPr>
          <a:xfrm>
            <a:off x="-26894" y="0"/>
            <a:ext cx="498699" cy="6857999"/>
            <a:chOff x="-26894" y="1268"/>
            <a:chExt cx="498699" cy="6870702"/>
          </a:xfrm>
        </p:grpSpPr>
        <p:sp>
          <p:nvSpPr>
            <p:cNvPr id="56" name="矩形 55"/>
            <p:cNvSpPr/>
            <p:nvPr/>
          </p:nvSpPr>
          <p:spPr>
            <a:xfrm rot="16200000">
              <a:off x="-1695212" y="1671080"/>
              <a:ext cx="3836829" cy="497205"/>
            </a:xfrm>
            <a:prstGeom prst="rect">
              <a:avLst/>
            </a:prstGeom>
            <a:blipFill rotWithShape="1">
              <a:blip r:embed="rId6">
                <a:alphaModFix amt="5000"/>
              </a:blip>
              <a:srcRect/>
              <a:stretch>
                <a:fillRect t="-248532" r="-3058" b="1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7" name="矩形 56"/>
            <p:cNvSpPr/>
            <p:nvPr/>
          </p:nvSpPr>
          <p:spPr>
            <a:xfrm rot="16200000">
              <a:off x="-1295694" y="5105628"/>
              <a:ext cx="3035142" cy="497541"/>
            </a:xfrm>
            <a:prstGeom prst="rect">
              <a:avLst/>
            </a:prstGeom>
            <a:blipFill rotWithShape="1">
              <a:blip r:embed="rId6">
                <a:alphaModFix amt="5000"/>
              </a:blip>
              <a:srcRect/>
              <a:stretch>
                <a:fillRect l="-30279" t="-248063" r="-1" b="-231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42" name="椭圆 41"/>
          <p:cNvSpPr/>
          <p:nvPr/>
        </p:nvSpPr>
        <p:spPr>
          <a:xfrm>
            <a:off x="1671569" y="2321128"/>
            <a:ext cx="2220151" cy="202946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0" dist="2286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1842770" y="4594860"/>
            <a:ext cx="20986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chemeClr val="accent3"/>
                </a:solidFill>
                <a:cs typeface="+mn-ea"/>
                <a:sym typeface="+mn-lt"/>
              </a:rPr>
              <a:t>XXXX(</a:t>
            </a:r>
            <a:r>
              <a:rPr lang="zh-CN" altLang="en-US" sz="2800" b="1" dirty="0">
                <a:solidFill>
                  <a:schemeClr val="accent3"/>
                </a:solidFill>
                <a:cs typeface="+mn-ea"/>
                <a:sym typeface="+mn-lt"/>
              </a:rPr>
              <a:t>姓名</a:t>
            </a:r>
            <a:r>
              <a:rPr lang="en-US" altLang="zh-CN" sz="2800" b="1" dirty="0">
                <a:solidFill>
                  <a:schemeClr val="accent3"/>
                </a:solidFill>
                <a:cs typeface="+mn-ea"/>
                <a:sym typeface="+mn-lt"/>
              </a:rPr>
              <a:t>)</a:t>
            </a:r>
          </a:p>
        </p:txBody>
      </p:sp>
      <p:sp>
        <p:nvSpPr>
          <p:cNvPr id="64" name="椭圆 63"/>
          <p:cNvSpPr/>
          <p:nvPr/>
        </p:nvSpPr>
        <p:spPr>
          <a:xfrm>
            <a:off x="1576079" y="2019820"/>
            <a:ext cx="2399035" cy="2393315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3" name="椭圆 42"/>
          <p:cNvSpPr/>
          <p:nvPr/>
        </p:nvSpPr>
        <p:spPr>
          <a:xfrm rot="16200000">
            <a:off x="1606553" y="2055495"/>
            <a:ext cx="2322830" cy="2331720"/>
          </a:xfrm>
          <a:prstGeom prst="ellipse">
            <a:avLst/>
          </a:prstGeom>
          <a:pattFill prst="dkUpDiag">
            <a:fgClr>
              <a:schemeClr val="bg1"/>
            </a:fgClr>
            <a:bgClr>
              <a:srgbClr val="E8E8E8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1576070" y="923925"/>
            <a:ext cx="64744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81C15"/>
                </a:solidFill>
                <a:cs typeface="+mn-ea"/>
                <a:sym typeface="+mn-lt"/>
              </a:rPr>
              <a:t>1.</a:t>
            </a:r>
            <a:r>
              <a:rPr lang="zh-CN" altLang="en-US" sz="3200" b="1" dirty="0">
                <a:solidFill>
                  <a:srgbClr val="081C15"/>
                </a:solidFill>
                <a:cs typeface="+mn-ea"/>
                <a:sym typeface="+mn-lt"/>
              </a:rPr>
              <a:t>自我介绍</a:t>
            </a:r>
            <a:r>
              <a:rPr lang="zh-CN" altLang="en-US" sz="2000" b="1" dirty="0">
                <a:solidFill>
                  <a:srgbClr val="2D6A4F"/>
                </a:solidFill>
                <a:cs typeface="+mn-ea"/>
                <a:sym typeface="+mn-lt"/>
              </a:rPr>
              <a:t>——我们的团队</a:t>
            </a:r>
          </a:p>
        </p:txBody>
      </p:sp>
      <p:sp>
        <p:nvSpPr>
          <p:cNvPr id="44" name="椭圆 43"/>
          <p:cNvSpPr/>
          <p:nvPr/>
        </p:nvSpPr>
        <p:spPr>
          <a:xfrm>
            <a:off x="281305" y="407035"/>
            <a:ext cx="375285" cy="3898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6" name="椭圆 45"/>
          <p:cNvSpPr/>
          <p:nvPr/>
        </p:nvSpPr>
        <p:spPr>
          <a:xfrm>
            <a:off x="281305" y="1035685"/>
            <a:ext cx="375285" cy="3898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8" name="椭圆 47"/>
          <p:cNvSpPr/>
          <p:nvPr/>
        </p:nvSpPr>
        <p:spPr>
          <a:xfrm>
            <a:off x="281305" y="1645285"/>
            <a:ext cx="375285" cy="3898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0" name="椭圆 49"/>
          <p:cNvSpPr/>
          <p:nvPr/>
        </p:nvSpPr>
        <p:spPr>
          <a:xfrm>
            <a:off x="281305" y="2273935"/>
            <a:ext cx="375285" cy="3898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2" name="椭圆 51"/>
          <p:cNvSpPr/>
          <p:nvPr/>
        </p:nvSpPr>
        <p:spPr>
          <a:xfrm>
            <a:off x="281305" y="2921635"/>
            <a:ext cx="375285" cy="3898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5" name="椭圆 54"/>
          <p:cNvSpPr/>
          <p:nvPr/>
        </p:nvSpPr>
        <p:spPr>
          <a:xfrm>
            <a:off x="281305" y="3531235"/>
            <a:ext cx="375285" cy="3898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8" name="椭圆 57"/>
          <p:cNvSpPr/>
          <p:nvPr/>
        </p:nvSpPr>
        <p:spPr>
          <a:xfrm>
            <a:off x="281305" y="4140835"/>
            <a:ext cx="375285" cy="3898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2" name="椭圆 61"/>
          <p:cNvSpPr/>
          <p:nvPr/>
        </p:nvSpPr>
        <p:spPr>
          <a:xfrm>
            <a:off x="281305" y="5426710"/>
            <a:ext cx="375285" cy="3898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cs typeface="+mn-ea"/>
              <a:sym typeface="+mn-lt"/>
            </a:endParaRPr>
          </a:p>
        </p:txBody>
      </p:sp>
      <p:sp>
        <p:nvSpPr>
          <p:cNvPr id="65" name="椭圆 64"/>
          <p:cNvSpPr/>
          <p:nvPr/>
        </p:nvSpPr>
        <p:spPr>
          <a:xfrm>
            <a:off x="281305" y="6026785"/>
            <a:ext cx="375285" cy="3898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6" name="椭圆 65"/>
          <p:cNvSpPr/>
          <p:nvPr/>
        </p:nvSpPr>
        <p:spPr>
          <a:xfrm>
            <a:off x="281305" y="4784090"/>
            <a:ext cx="375285" cy="3898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7" name="椭圆 66"/>
          <p:cNvSpPr/>
          <p:nvPr/>
        </p:nvSpPr>
        <p:spPr>
          <a:xfrm>
            <a:off x="311785" y="443230"/>
            <a:ext cx="309880" cy="322580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1270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EF0202"/>
              </a:solidFill>
              <a:cs typeface="+mn-ea"/>
              <a:sym typeface="+mn-lt"/>
            </a:endParaRPr>
          </a:p>
        </p:txBody>
      </p:sp>
      <p:sp>
        <p:nvSpPr>
          <p:cNvPr id="69" name="椭圆 68"/>
          <p:cNvSpPr/>
          <p:nvPr/>
        </p:nvSpPr>
        <p:spPr>
          <a:xfrm>
            <a:off x="320040" y="1073150"/>
            <a:ext cx="309880" cy="322580"/>
          </a:xfrm>
          <a:prstGeom prst="ellipse">
            <a:avLst/>
          </a:prstGeom>
          <a:solidFill>
            <a:srgbClr val="E5E5E5"/>
          </a:solidFill>
          <a:ln>
            <a:noFill/>
          </a:ln>
          <a:effectLst>
            <a:outerShdw blurRad="1270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2" name="椭圆 71"/>
          <p:cNvSpPr/>
          <p:nvPr/>
        </p:nvSpPr>
        <p:spPr>
          <a:xfrm>
            <a:off x="316230" y="1684655"/>
            <a:ext cx="309880" cy="32258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1270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3" name="椭圆 72"/>
          <p:cNvSpPr/>
          <p:nvPr/>
        </p:nvSpPr>
        <p:spPr>
          <a:xfrm>
            <a:off x="318770" y="2309495"/>
            <a:ext cx="309880" cy="322580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1270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5" name="椭圆 74"/>
          <p:cNvSpPr/>
          <p:nvPr/>
        </p:nvSpPr>
        <p:spPr>
          <a:xfrm>
            <a:off x="315595" y="2955290"/>
            <a:ext cx="309880" cy="322580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1270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6" name="椭圆 75"/>
          <p:cNvSpPr/>
          <p:nvPr/>
        </p:nvSpPr>
        <p:spPr>
          <a:xfrm>
            <a:off x="315595" y="3566795"/>
            <a:ext cx="309880" cy="322580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1270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7" name="椭圆 76"/>
          <p:cNvSpPr/>
          <p:nvPr/>
        </p:nvSpPr>
        <p:spPr>
          <a:xfrm>
            <a:off x="314325" y="4178300"/>
            <a:ext cx="309880" cy="322580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1270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>
              <a:cs typeface="+mn-ea"/>
              <a:sym typeface="+mn-lt"/>
            </a:endParaRPr>
          </a:p>
        </p:txBody>
      </p:sp>
      <p:sp>
        <p:nvSpPr>
          <p:cNvPr id="78" name="椭圆 77"/>
          <p:cNvSpPr/>
          <p:nvPr/>
        </p:nvSpPr>
        <p:spPr>
          <a:xfrm>
            <a:off x="313690" y="4818380"/>
            <a:ext cx="309880" cy="322580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1270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>
              <a:cs typeface="+mn-ea"/>
              <a:sym typeface="+mn-lt"/>
            </a:endParaRPr>
          </a:p>
        </p:txBody>
      </p:sp>
      <p:sp>
        <p:nvSpPr>
          <p:cNvPr id="79" name="椭圆 78"/>
          <p:cNvSpPr/>
          <p:nvPr/>
        </p:nvSpPr>
        <p:spPr>
          <a:xfrm>
            <a:off x="315595" y="5461635"/>
            <a:ext cx="309880" cy="322580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1270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0" name="椭圆 79"/>
          <p:cNvSpPr/>
          <p:nvPr/>
        </p:nvSpPr>
        <p:spPr>
          <a:xfrm>
            <a:off x="313690" y="6063615"/>
            <a:ext cx="309880" cy="322580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1270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>
              <a:cs typeface="+mn-ea"/>
              <a:sym typeface="+mn-lt"/>
            </a:endParaRPr>
          </a:p>
        </p:txBody>
      </p:sp>
      <p:sp>
        <p:nvSpPr>
          <p:cNvPr id="81" name="文本框 80"/>
          <p:cNvSpPr txBox="1"/>
          <p:nvPr/>
        </p:nvSpPr>
        <p:spPr>
          <a:xfrm>
            <a:off x="324168" y="1091248"/>
            <a:ext cx="290464" cy="307777"/>
          </a:xfrm>
          <a:prstGeom prst="rect">
            <a:avLst/>
          </a:prstGeom>
          <a:noFill/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0</a:t>
            </a:r>
          </a:p>
        </p:txBody>
      </p:sp>
      <p:sp>
        <p:nvSpPr>
          <p:cNvPr id="82" name="文本框 81"/>
          <p:cNvSpPr txBox="1"/>
          <p:nvPr/>
        </p:nvSpPr>
        <p:spPr>
          <a:xfrm>
            <a:off x="343218" y="1707833"/>
            <a:ext cx="290464" cy="307777"/>
          </a:xfrm>
          <a:prstGeom prst="rect">
            <a:avLst/>
          </a:prstGeom>
          <a:noFill/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1</a:t>
            </a:r>
          </a:p>
        </p:txBody>
      </p:sp>
      <p:sp>
        <p:nvSpPr>
          <p:cNvPr id="83" name="文本框 82"/>
          <p:cNvSpPr txBox="1"/>
          <p:nvPr/>
        </p:nvSpPr>
        <p:spPr>
          <a:xfrm>
            <a:off x="324168" y="2324418"/>
            <a:ext cx="290464" cy="307777"/>
          </a:xfrm>
          <a:prstGeom prst="rect">
            <a:avLst/>
          </a:prstGeom>
          <a:noFill/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2</a:t>
            </a:r>
          </a:p>
        </p:txBody>
      </p:sp>
      <p:sp>
        <p:nvSpPr>
          <p:cNvPr id="84" name="文本框 83"/>
          <p:cNvSpPr txBox="1"/>
          <p:nvPr/>
        </p:nvSpPr>
        <p:spPr>
          <a:xfrm>
            <a:off x="324168" y="3586798"/>
            <a:ext cx="290464" cy="307777"/>
          </a:xfrm>
          <a:prstGeom prst="rect">
            <a:avLst/>
          </a:prstGeom>
          <a:noFill/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zh-CN" sz="1400">
                <a:solidFill>
                  <a:schemeClr val="bg1"/>
                </a:solidFill>
                <a:cs typeface="+mn-ea"/>
                <a:sym typeface="+mn-lt"/>
              </a:rPr>
              <a:t>4</a:t>
            </a:r>
          </a:p>
        </p:txBody>
      </p:sp>
      <p:sp>
        <p:nvSpPr>
          <p:cNvPr id="85" name="文本框 84"/>
          <p:cNvSpPr txBox="1"/>
          <p:nvPr/>
        </p:nvSpPr>
        <p:spPr>
          <a:xfrm>
            <a:off x="324168" y="4202748"/>
            <a:ext cx="290464" cy="307777"/>
          </a:xfrm>
          <a:prstGeom prst="rect">
            <a:avLst/>
          </a:prstGeom>
          <a:noFill/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zh-CN" sz="1400">
                <a:solidFill>
                  <a:schemeClr val="bg1"/>
                </a:solidFill>
                <a:cs typeface="+mn-ea"/>
                <a:sym typeface="+mn-lt"/>
              </a:rPr>
              <a:t>5</a:t>
            </a:r>
          </a:p>
        </p:txBody>
      </p:sp>
      <p:sp>
        <p:nvSpPr>
          <p:cNvPr id="86" name="文本框 85"/>
          <p:cNvSpPr txBox="1"/>
          <p:nvPr/>
        </p:nvSpPr>
        <p:spPr>
          <a:xfrm>
            <a:off x="324168" y="4839018"/>
            <a:ext cx="290464" cy="307777"/>
          </a:xfrm>
          <a:prstGeom prst="rect">
            <a:avLst/>
          </a:prstGeom>
          <a:noFill/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zh-CN" sz="1400">
                <a:solidFill>
                  <a:schemeClr val="bg1"/>
                </a:solidFill>
                <a:cs typeface="+mn-ea"/>
                <a:sym typeface="+mn-lt"/>
              </a:rPr>
              <a:t>6</a:t>
            </a:r>
          </a:p>
        </p:txBody>
      </p:sp>
      <p:sp>
        <p:nvSpPr>
          <p:cNvPr id="87" name="文本框 86"/>
          <p:cNvSpPr txBox="1"/>
          <p:nvPr/>
        </p:nvSpPr>
        <p:spPr>
          <a:xfrm>
            <a:off x="324168" y="5487353"/>
            <a:ext cx="290464" cy="307777"/>
          </a:xfrm>
          <a:prstGeom prst="rect">
            <a:avLst/>
          </a:prstGeom>
          <a:noFill/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zh-CN" sz="1400">
                <a:solidFill>
                  <a:schemeClr val="bg1"/>
                </a:solidFill>
                <a:cs typeface="+mn-ea"/>
                <a:sym typeface="+mn-lt"/>
              </a:rPr>
              <a:t>7</a:t>
            </a:r>
          </a:p>
        </p:txBody>
      </p:sp>
      <p:sp>
        <p:nvSpPr>
          <p:cNvPr id="88" name="文本框 87"/>
          <p:cNvSpPr txBox="1"/>
          <p:nvPr/>
        </p:nvSpPr>
        <p:spPr>
          <a:xfrm>
            <a:off x="324168" y="2970848"/>
            <a:ext cx="290464" cy="307777"/>
          </a:xfrm>
          <a:prstGeom prst="rect">
            <a:avLst/>
          </a:prstGeom>
          <a:noFill/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3</a:t>
            </a:r>
          </a:p>
        </p:txBody>
      </p:sp>
      <p:sp>
        <p:nvSpPr>
          <p:cNvPr id="2" name="椭圆 1"/>
          <p:cNvSpPr/>
          <p:nvPr/>
        </p:nvSpPr>
        <p:spPr>
          <a:xfrm>
            <a:off x="5177404" y="2316048"/>
            <a:ext cx="2220151" cy="202946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0" dist="2286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333185" y="4589780"/>
            <a:ext cx="20986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chemeClr val="accent3"/>
                </a:solidFill>
                <a:cs typeface="+mn-ea"/>
                <a:sym typeface="+mn-lt"/>
              </a:rPr>
              <a:t>XXXX(</a:t>
            </a:r>
            <a:r>
              <a:rPr lang="zh-CN" altLang="en-US" sz="2800" b="1" dirty="0">
                <a:solidFill>
                  <a:schemeClr val="accent3"/>
                </a:solidFill>
                <a:cs typeface="+mn-ea"/>
                <a:sym typeface="+mn-lt"/>
              </a:rPr>
              <a:t>姓名</a:t>
            </a:r>
            <a:r>
              <a:rPr lang="en-US" altLang="zh-CN" sz="2800" b="1" dirty="0">
                <a:solidFill>
                  <a:schemeClr val="accent3"/>
                </a:solidFill>
                <a:cs typeface="+mn-ea"/>
                <a:sym typeface="+mn-lt"/>
              </a:rPr>
              <a:t>)</a:t>
            </a:r>
          </a:p>
        </p:txBody>
      </p:sp>
      <p:sp>
        <p:nvSpPr>
          <p:cNvPr id="8" name="椭圆 7"/>
          <p:cNvSpPr/>
          <p:nvPr/>
        </p:nvSpPr>
        <p:spPr>
          <a:xfrm>
            <a:off x="5081914" y="2014740"/>
            <a:ext cx="2399035" cy="2393315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椭圆 8"/>
          <p:cNvSpPr/>
          <p:nvPr/>
        </p:nvSpPr>
        <p:spPr>
          <a:xfrm rot="16200000">
            <a:off x="5112388" y="2050415"/>
            <a:ext cx="2322830" cy="2331720"/>
          </a:xfrm>
          <a:prstGeom prst="ellipse">
            <a:avLst/>
          </a:prstGeom>
          <a:pattFill prst="dkUpDiag">
            <a:fgClr>
              <a:schemeClr val="bg1"/>
            </a:fgClr>
            <a:bgClr>
              <a:srgbClr val="E8E8E8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8607039" y="2332558"/>
            <a:ext cx="2220151" cy="202946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0" dist="2286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862606" y="4606290"/>
            <a:ext cx="20986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chemeClr val="accent3"/>
                </a:solidFill>
                <a:cs typeface="+mn-ea"/>
                <a:sym typeface="+mn-lt"/>
              </a:rPr>
              <a:t>XXXX(</a:t>
            </a:r>
            <a:r>
              <a:rPr lang="zh-CN" altLang="en-US" sz="2800" b="1" dirty="0">
                <a:solidFill>
                  <a:schemeClr val="accent3"/>
                </a:solidFill>
                <a:cs typeface="+mn-ea"/>
                <a:sym typeface="+mn-lt"/>
              </a:rPr>
              <a:t>姓名</a:t>
            </a:r>
            <a:r>
              <a:rPr lang="en-US" altLang="zh-CN" sz="2800" b="1" dirty="0">
                <a:solidFill>
                  <a:schemeClr val="accent3"/>
                </a:solidFill>
                <a:cs typeface="+mn-ea"/>
                <a:sym typeface="+mn-lt"/>
              </a:rPr>
              <a:t>)</a:t>
            </a:r>
          </a:p>
        </p:txBody>
      </p:sp>
      <p:sp>
        <p:nvSpPr>
          <p:cNvPr id="14" name="椭圆 13"/>
          <p:cNvSpPr/>
          <p:nvPr/>
        </p:nvSpPr>
        <p:spPr>
          <a:xfrm>
            <a:off x="8511549" y="2031250"/>
            <a:ext cx="2399035" cy="2393315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椭圆 14"/>
          <p:cNvSpPr/>
          <p:nvPr/>
        </p:nvSpPr>
        <p:spPr>
          <a:xfrm rot="16200000">
            <a:off x="8542023" y="2066925"/>
            <a:ext cx="2322830" cy="2331720"/>
          </a:xfrm>
          <a:prstGeom prst="ellipse">
            <a:avLst/>
          </a:prstGeom>
          <a:pattFill prst="dkUpDiag">
            <a:fgClr>
              <a:schemeClr val="bg1"/>
            </a:fgClr>
            <a:bgClr>
              <a:srgbClr val="E8E8E8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7"/>
          <a:srcRect b="5460"/>
          <a:stretch>
            <a:fillRect/>
          </a:stretch>
        </p:blipFill>
        <p:spPr>
          <a:xfrm>
            <a:off x="1716405" y="2391410"/>
            <a:ext cx="2068830" cy="1956435"/>
          </a:xfrm>
          <a:prstGeom prst="ellipse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7"/>
          <a:srcRect b="5460"/>
          <a:stretch>
            <a:fillRect/>
          </a:stretch>
        </p:blipFill>
        <p:spPr>
          <a:xfrm>
            <a:off x="5237480" y="2391410"/>
            <a:ext cx="2068830" cy="1956435"/>
          </a:xfrm>
          <a:prstGeom prst="ellipse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7"/>
          <a:srcRect b="5460"/>
          <a:stretch>
            <a:fillRect/>
          </a:stretch>
        </p:blipFill>
        <p:spPr>
          <a:xfrm>
            <a:off x="8682355" y="2397760"/>
            <a:ext cx="2068830" cy="1956435"/>
          </a:xfrm>
          <a:prstGeom prst="ellipse">
            <a:avLst/>
          </a:prstGeom>
        </p:spPr>
      </p:pic>
    </p:spTree>
    <p:custDataLst>
      <p:tags r:id="rId1"/>
    </p:custData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FilmGrain trans="60000" grainSize="1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2927" y="-14266"/>
            <a:ext cx="11845555" cy="6858594"/>
          </a:xfrm>
          <a:prstGeom prst="rect">
            <a:avLst/>
          </a:prstGeom>
        </p:spPr>
      </p:pic>
      <p:sp>
        <p:nvSpPr>
          <p:cNvPr id="59" name="矩形 58"/>
          <p:cNvSpPr/>
          <p:nvPr/>
        </p:nvSpPr>
        <p:spPr>
          <a:xfrm>
            <a:off x="-1" y="-931"/>
            <a:ext cx="471805" cy="68589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54" name="组合 53"/>
          <p:cNvGrpSpPr/>
          <p:nvPr/>
        </p:nvGrpSpPr>
        <p:grpSpPr>
          <a:xfrm>
            <a:off x="-26894" y="0"/>
            <a:ext cx="498699" cy="6857999"/>
            <a:chOff x="-26894" y="1268"/>
            <a:chExt cx="498699" cy="6870702"/>
          </a:xfrm>
        </p:grpSpPr>
        <p:sp>
          <p:nvSpPr>
            <p:cNvPr id="56" name="矩形 55"/>
            <p:cNvSpPr/>
            <p:nvPr/>
          </p:nvSpPr>
          <p:spPr>
            <a:xfrm rot="16200000">
              <a:off x="-1695212" y="1671080"/>
              <a:ext cx="3836829" cy="497205"/>
            </a:xfrm>
            <a:prstGeom prst="rect">
              <a:avLst/>
            </a:prstGeom>
            <a:blipFill rotWithShape="1">
              <a:blip r:embed="rId6">
                <a:alphaModFix amt="5000"/>
              </a:blip>
              <a:srcRect/>
              <a:stretch>
                <a:fillRect t="-248532" r="-3058" b="1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7" name="矩形 56"/>
            <p:cNvSpPr/>
            <p:nvPr/>
          </p:nvSpPr>
          <p:spPr>
            <a:xfrm rot="16200000">
              <a:off x="-1295694" y="5105628"/>
              <a:ext cx="3035142" cy="497541"/>
            </a:xfrm>
            <a:prstGeom prst="rect">
              <a:avLst/>
            </a:prstGeom>
            <a:blipFill rotWithShape="1">
              <a:blip r:embed="rId6">
                <a:alphaModFix amt="5000"/>
              </a:blip>
              <a:srcRect/>
              <a:stretch>
                <a:fillRect l="-30279" t="-248063" r="-1" b="-231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42" name="椭圆 41"/>
          <p:cNvSpPr/>
          <p:nvPr/>
        </p:nvSpPr>
        <p:spPr>
          <a:xfrm>
            <a:off x="1671320" y="2320925"/>
            <a:ext cx="1877695" cy="172085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0" dist="2286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1634490" y="4359275"/>
            <a:ext cx="20986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chemeClr val="accent3"/>
                </a:solidFill>
                <a:cs typeface="+mn-ea"/>
                <a:sym typeface="+mn-lt"/>
              </a:rPr>
              <a:t>XXXX(</a:t>
            </a:r>
            <a:r>
              <a:rPr lang="zh-CN" altLang="en-US" sz="2800" b="1" dirty="0">
                <a:solidFill>
                  <a:schemeClr val="accent3"/>
                </a:solidFill>
                <a:cs typeface="+mn-ea"/>
                <a:sym typeface="+mn-lt"/>
              </a:rPr>
              <a:t>姓名</a:t>
            </a:r>
            <a:r>
              <a:rPr lang="en-US" altLang="zh-CN" sz="2800" b="1" dirty="0">
                <a:solidFill>
                  <a:schemeClr val="accent3"/>
                </a:solidFill>
                <a:cs typeface="+mn-ea"/>
                <a:sym typeface="+mn-lt"/>
              </a:rPr>
              <a:t>)</a:t>
            </a:r>
          </a:p>
        </p:txBody>
      </p:sp>
      <p:sp>
        <p:nvSpPr>
          <p:cNvPr id="53" name="文本框 52"/>
          <p:cNvSpPr txBox="1"/>
          <p:nvPr/>
        </p:nvSpPr>
        <p:spPr>
          <a:xfrm>
            <a:off x="1649095" y="4942840"/>
            <a:ext cx="2098651" cy="1402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Char char="l"/>
            </a:pPr>
            <a:r>
              <a:rPr lang="zh-CN" altLang="en-US" sz="1200" dirty="0">
                <a:solidFill>
                  <a:schemeClr val="accent1"/>
                </a:solidFill>
                <a:cs typeface="+mn-ea"/>
                <a:sym typeface="+mn-lt"/>
              </a:rPr>
              <a:t>请在此输入有关于工作的相关说明，以便于观众更好的理解，输入文字时可以直接复制，粘贴时请选择右键只保留文本。</a:t>
            </a:r>
          </a:p>
        </p:txBody>
      </p:sp>
      <p:sp>
        <p:nvSpPr>
          <p:cNvPr id="64" name="椭圆 63"/>
          <p:cNvSpPr/>
          <p:nvPr/>
        </p:nvSpPr>
        <p:spPr>
          <a:xfrm>
            <a:off x="1576070" y="2019935"/>
            <a:ext cx="2029460" cy="202946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3" name="椭圆 42"/>
          <p:cNvSpPr/>
          <p:nvPr/>
        </p:nvSpPr>
        <p:spPr>
          <a:xfrm rot="16200000">
            <a:off x="1603375" y="2058670"/>
            <a:ext cx="1969770" cy="1972310"/>
          </a:xfrm>
          <a:prstGeom prst="ellipse">
            <a:avLst/>
          </a:prstGeom>
          <a:pattFill prst="dkUpDiag">
            <a:fgClr>
              <a:schemeClr val="bg1"/>
            </a:fgClr>
            <a:bgClr>
              <a:srgbClr val="E8E8E8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1576070" y="923925"/>
            <a:ext cx="64744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81C15"/>
                </a:solidFill>
                <a:cs typeface="+mn-ea"/>
                <a:sym typeface="+mn-lt"/>
              </a:rPr>
              <a:t>1.</a:t>
            </a:r>
            <a:r>
              <a:rPr lang="zh-CN" altLang="en-US" sz="3200" b="1" dirty="0">
                <a:solidFill>
                  <a:srgbClr val="081C15"/>
                </a:solidFill>
                <a:cs typeface="+mn-ea"/>
                <a:sym typeface="+mn-lt"/>
              </a:rPr>
              <a:t>自我介绍</a:t>
            </a:r>
            <a:r>
              <a:rPr lang="zh-CN" altLang="en-US" sz="2000" b="1" dirty="0">
                <a:solidFill>
                  <a:srgbClr val="2D6A4F"/>
                </a:solidFill>
                <a:cs typeface="+mn-ea"/>
                <a:sym typeface="+mn-lt"/>
              </a:rPr>
              <a:t>——我们的团队</a:t>
            </a:r>
          </a:p>
        </p:txBody>
      </p:sp>
      <p:sp>
        <p:nvSpPr>
          <p:cNvPr id="44" name="椭圆 43"/>
          <p:cNvSpPr/>
          <p:nvPr/>
        </p:nvSpPr>
        <p:spPr>
          <a:xfrm>
            <a:off x="281305" y="407035"/>
            <a:ext cx="375285" cy="3898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6" name="椭圆 45"/>
          <p:cNvSpPr/>
          <p:nvPr/>
        </p:nvSpPr>
        <p:spPr>
          <a:xfrm>
            <a:off x="281305" y="1035685"/>
            <a:ext cx="375285" cy="3898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8" name="椭圆 47"/>
          <p:cNvSpPr/>
          <p:nvPr/>
        </p:nvSpPr>
        <p:spPr>
          <a:xfrm>
            <a:off x="281305" y="1645285"/>
            <a:ext cx="375285" cy="3898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0" name="椭圆 49"/>
          <p:cNvSpPr/>
          <p:nvPr/>
        </p:nvSpPr>
        <p:spPr>
          <a:xfrm>
            <a:off x="281305" y="2273935"/>
            <a:ext cx="375285" cy="3898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2" name="椭圆 51"/>
          <p:cNvSpPr/>
          <p:nvPr/>
        </p:nvSpPr>
        <p:spPr>
          <a:xfrm>
            <a:off x="281305" y="2921635"/>
            <a:ext cx="375285" cy="3898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5" name="椭圆 54"/>
          <p:cNvSpPr/>
          <p:nvPr/>
        </p:nvSpPr>
        <p:spPr>
          <a:xfrm>
            <a:off x="281305" y="3531235"/>
            <a:ext cx="375285" cy="3898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8" name="椭圆 57"/>
          <p:cNvSpPr/>
          <p:nvPr/>
        </p:nvSpPr>
        <p:spPr>
          <a:xfrm>
            <a:off x="281305" y="4140835"/>
            <a:ext cx="375285" cy="3898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2" name="椭圆 61"/>
          <p:cNvSpPr/>
          <p:nvPr/>
        </p:nvSpPr>
        <p:spPr>
          <a:xfrm>
            <a:off x="281305" y="5426710"/>
            <a:ext cx="375285" cy="3898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cs typeface="+mn-ea"/>
              <a:sym typeface="+mn-lt"/>
            </a:endParaRPr>
          </a:p>
        </p:txBody>
      </p:sp>
      <p:sp>
        <p:nvSpPr>
          <p:cNvPr id="65" name="椭圆 64"/>
          <p:cNvSpPr/>
          <p:nvPr/>
        </p:nvSpPr>
        <p:spPr>
          <a:xfrm>
            <a:off x="281305" y="6026785"/>
            <a:ext cx="375285" cy="3898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6" name="椭圆 65"/>
          <p:cNvSpPr/>
          <p:nvPr/>
        </p:nvSpPr>
        <p:spPr>
          <a:xfrm>
            <a:off x="281305" y="4784090"/>
            <a:ext cx="375285" cy="3898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7" name="椭圆 66"/>
          <p:cNvSpPr/>
          <p:nvPr/>
        </p:nvSpPr>
        <p:spPr>
          <a:xfrm>
            <a:off x="311785" y="443230"/>
            <a:ext cx="309880" cy="322580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1270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EF0202"/>
              </a:solidFill>
              <a:cs typeface="+mn-ea"/>
              <a:sym typeface="+mn-lt"/>
            </a:endParaRPr>
          </a:p>
        </p:txBody>
      </p:sp>
      <p:sp>
        <p:nvSpPr>
          <p:cNvPr id="69" name="椭圆 68"/>
          <p:cNvSpPr/>
          <p:nvPr/>
        </p:nvSpPr>
        <p:spPr>
          <a:xfrm>
            <a:off x="320040" y="1073150"/>
            <a:ext cx="309880" cy="322580"/>
          </a:xfrm>
          <a:prstGeom prst="ellipse">
            <a:avLst/>
          </a:prstGeom>
          <a:solidFill>
            <a:srgbClr val="E5E5E5"/>
          </a:solidFill>
          <a:ln>
            <a:noFill/>
          </a:ln>
          <a:effectLst>
            <a:outerShdw blurRad="1270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2" name="椭圆 71"/>
          <p:cNvSpPr/>
          <p:nvPr/>
        </p:nvSpPr>
        <p:spPr>
          <a:xfrm>
            <a:off x="316230" y="1684655"/>
            <a:ext cx="309880" cy="32258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1270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3" name="椭圆 72"/>
          <p:cNvSpPr/>
          <p:nvPr/>
        </p:nvSpPr>
        <p:spPr>
          <a:xfrm>
            <a:off x="318770" y="2309495"/>
            <a:ext cx="309880" cy="322580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1270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5" name="椭圆 74"/>
          <p:cNvSpPr/>
          <p:nvPr/>
        </p:nvSpPr>
        <p:spPr>
          <a:xfrm>
            <a:off x="315595" y="2955290"/>
            <a:ext cx="309880" cy="322580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1270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6" name="椭圆 75"/>
          <p:cNvSpPr/>
          <p:nvPr/>
        </p:nvSpPr>
        <p:spPr>
          <a:xfrm>
            <a:off x="315595" y="3566795"/>
            <a:ext cx="309880" cy="322580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1270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7" name="椭圆 76"/>
          <p:cNvSpPr/>
          <p:nvPr/>
        </p:nvSpPr>
        <p:spPr>
          <a:xfrm>
            <a:off x="314325" y="4178300"/>
            <a:ext cx="309880" cy="322580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1270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>
              <a:cs typeface="+mn-ea"/>
              <a:sym typeface="+mn-lt"/>
            </a:endParaRPr>
          </a:p>
        </p:txBody>
      </p:sp>
      <p:sp>
        <p:nvSpPr>
          <p:cNvPr id="78" name="椭圆 77"/>
          <p:cNvSpPr/>
          <p:nvPr/>
        </p:nvSpPr>
        <p:spPr>
          <a:xfrm>
            <a:off x="313690" y="4818380"/>
            <a:ext cx="309880" cy="322580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1270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>
              <a:cs typeface="+mn-ea"/>
              <a:sym typeface="+mn-lt"/>
            </a:endParaRPr>
          </a:p>
        </p:txBody>
      </p:sp>
      <p:sp>
        <p:nvSpPr>
          <p:cNvPr id="79" name="椭圆 78"/>
          <p:cNvSpPr/>
          <p:nvPr/>
        </p:nvSpPr>
        <p:spPr>
          <a:xfrm>
            <a:off x="315595" y="5461635"/>
            <a:ext cx="309880" cy="322580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1270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0" name="椭圆 79"/>
          <p:cNvSpPr/>
          <p:nvPr/>
        </p:nvSpPr>
        <p:spPr>
          <a:xfrm>
            <a:off x="313690" y="6063615"/>
            <a:ext cx="309880" cy="322580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1270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>
              <a:cs typeface="+mn-ea"/>
              <a:sym typeface="+mn-lt"/>
            </a:endParaRPr>
          </a:p>
        </p:txBody>
      </p:sp>
      <p:sp>
        <p:nvSpPr>
          <p:cNvPr id="81" name="文本框 80"/>
          <p:cNvSpPr txBox="1"/>
          <p:nvPr/>
        </p:nvSpPr>
        <p:spPr>
          <a:xfrm>
            <a:off x="324168" y="1091248"/>
            <a:ext cx="290464" cy="307777"/>
          </a:xfrm>
          <a:prstGeom prst="rect">
            <a:avLst/>
          </a:prstGeom>
          <a:noFill/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0</a:t>
            </a:r>
          </a:p>
        </p:txBody>
      </p:sp>
      <p:sp>
        <p:nvSpPr>
          <p:cNvPr id="82" name="文本框 81"/>
          <p:cNvSpPr txBox="1"/>
          <p:nvPr/>
        </p:nvSpPr>
        <p:spPr>
          <a:xfrm>
            <a:off x="343218" y="1707833"/>
            <a:ext cx="290464" cy="307777"/>
          </a:xfrm>
          <a:prstGeom prst="rect">
            <a:avLst/>
          </a:prstGeom>
          <a:noFill/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1</a:t>
            </a:r>
          </a:p>
        </p:txBody>
      </p:sp>
      <p:sp>
        <p:nvSpPr>
          <p:cNvPr id="83" name="文本框 82"/>
          <p:cNvSpPr txBox="1"/>
          <p:nvPr/>
        </p:nvSpPr>
        <p:spPr>
          <a:xfrm>
            <a:off x="324168" y="2324418"/>
            <a:ext cx="290464" cy="307777"/>
          </a:xfrm>
          <a:prstGeom prst="rect">
            <a:avLst/>
          </a:prstGeom>
          <a:noFill/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2</a:t>
            </a:r>
          </a:p>
        </p:txBody>
      </p:sp>
      <p:sp>
        <p:nvSpPr>
          <p:cNvPr id="84" name="文本框 83"/>
          <p:cNvSpPr txBox="1"/>
          <p:nvPr/>
        </p:nvSpPr>
        <p:spPr>
          <a:xfrm>
            <a:off x="324168" y="3586798"/>
            <a:ext cx="290464" cy="307777"/>
          </a:xfrm>
          <a:prstGeom prst="rect">
            <a:avLst/>
          </a:prstGeom>
          <a:noFill/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zh-CN" sz="1400">
                <a:solidFill>
                  <a:schemeClr val="bg1"/>
                </a:solidFill>
                <a:cs typeface="+mn-ea"/>
                <a:sym typeface="+mn-lt"/>
              </a:rPr>
              <a:t>4</a:t>
            </a:r>
          </a:p>
        </p:txBody>
      </p:sp>
      <p:sp>
        <p:nvSpPr>
          <p:cNvPr id="85" name="文本框 84"/>
          <p:cNvSpPr txBox="1"/>
          <p:nvPr/>
        </p:nvSpPr>
        <p:spPr>
          <a:xfrm>
            <a:off x="324168" y="4202748"/>
            <a:ext cx="290464" cy="307777"/>
          </a:xfrm>
          <a:prstGeom prst="rect">
            <a:avLst/>
          </a:prstGeom>
          <a:noFill/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zh-CN" sz="1400">
                <a:solidFill>
                  <a:schemeClr val="bg1"/>
                </a:solidFill>
                <a:cs typeface="+mn-ea"/>
                <a:sym typeface="+mn-lt"/>
              </a:rPr>
              <a:t>5</a:t>
            </a:r>
          </a:p>
        </p:txBody>
      </p:sp>
      <p:sp>
        <p:nvSpPr>
          <p:cNvPr id="86" name="文本框 85"/>
          <p:cNvSpPr txBox="1"/>
          <p:nvPr/>
        </p:nvSpPr>
        <p:spPr>
          <a:xfrm>
            <a:off x="324168" y="4839018"/>
            <a:ext cx="290464" cy="307777"/>
          </a:xfrm>
          <a:prstGeom prst="rect">
            <a:avLst/>
          </a:prstGeom>
          <a:noFill/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zh-CN" sz="1400">
                <a:solidFill>
                  <a:schemeClr val="bg1"/>
                </a:solidFill>
                <a:cs typeface="+mn-ea"/>
                <a:sym typeface="+mn-lt"/>
              </a:rPr>
              <a:t>6</a:t>
            </a:r>
          </a:p>
        </p:txBody>
      </p:sp>
      <p:sp>
        <p:nvSpPr>
          <p:cNvPr id="87" name="文本框 86"/>
          <p:cNvSpPr txBox="1"/>
          <p:nvPr/>
        </p:nvSpPr>
        <p:spPr>
          <a:xfrm>
            <a:off x="324168" y="5487353"/>
            <a:ext cx="290464" cy="307777"/>
          </a:xfrm>
          <a:prstGeom prst="rect">
            <a:avLst/>
          </a:prstGeom>
          <a:noFill/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zh-CN" sz="1400">
                <a:solidFill>
                  <a:schemeClr val="bg1"/>
                </a:solidFill>
                <a:cs typeface="+mn-ea"/>
                <a:sym typeface="+mn-lt"/>
              </a:rPr>
              <a:t>7</a:t>
            </a:r>
          </a:p>
        </p:txBody>
      </p:sp>
      <p:sp>
        <p:nvSpPr>
          <p:cNvPr id="88" name="文本框 87"/>
          <p:cNvSpPr txBox="1"/>
          <p:nvPr/>
        </p:nvSpPr>
        <p:spPr>
          <a:xfrm>
            <a:off x="324168" y="2970848"/>
            <a:ext cx="290464" cy="307777"/>
          </a:xfrm>
          <a:prstGeom prst="rect">
            <a:avLst/>
          </a:prstGeom>
          <a:noFill/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3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083505" y="4354195"/>
            <a:ext cx="20986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chemeClr val="accent3"/>
                </a:solidFill>
                <a:cs typeface="+mn-ea"/>
                <a:sym typeface="+mn-lt"/>
              </a:rPr>
              <a:t>XXXX(</a:t>
            </a:r>
            <a:r>
              <a:rPr lang="zh-CN" altLang="en-US" sz="2800" b="1" dirty="0">
                <a:solidFill>
                  <a:schemeClr val="accent3"/>
                </a:solidFill>
                <a:cs typeface="+mn-ea"/>
                <a:sym typeface="+mn-lt"/>
              </a:rPr>
              <a:t>姓名</a:t>
            </a:r>
            <a:r>
              <a:rPr lang="en-US" altLang="zh-CN" sz="2800" b="1" dirty="0">
                <a:solidFill>
                  <a:schemeClr val="accent3"/>
                </a:solidFill>
                <a:cs typeface="+mn-ea"/>
                <a:sym typeface="+mn-lt"/>
              </a:rPr>
              <a:t>)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083596" y="4937760"/>
            <a:ext cx="2098560" cy="1402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Font typeface="Wingdings" panose="05000000000000000000" charset="0"/>
              <a:buChar char="l"/>
            </a:pPr>
            <a:r>
              <a:rPr lang="zh-CN" altLang="en-US" sz="1200" dirty="0">
                <a:solidFill>
                  <a:schemeClr val="accent1"/>
                </a:solidFill>
                <a:cs typeface="+mn-ea"/>
                <a:sym typeface="+mn-lt"/>
              </a:rPr>
              <a:t>请在此输入有关于工作的相关说明，以便于观众更好的理解，输入文字时可以直接复制，粘贴时请选择右键只保留文本。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6571526" y="4370705"/>
            <a:ext cx="20986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chemeClr val="accent3"/>
                </a:solidFill>
                <a:cs typeface="+mn-ea"/>
                <a:sym typeface="+mn-lt"/>
              </a:rPr>
              <a:t>XXXX(</a:t>
            </a:r>
            <a:r>
              <a:rPr lang="zh-CN" altLang="en-US" sz="2800" b="1" dirty="0">
                <a:solidFill>
                  <a:schemeClr val="accent3"/>
                </a:solidFill>
                <a:cs typeface="+mn-ea"/>
                <a:sym typeface="+mn-lt"/>
              </a:rPr>
              <a:t>姓名</a:t>
            </a:r>
            <a:r>
              <a:rPr lang="en-US" altLang="zh-CN" sz="2800" b="1" dirty="0">
                <a:solidFill>
                  <a:schemeClr val="accent3"/>
                </a:solidFill>
                <a:cs typeface="+mn-ea"/>
                <a:sym typeface="+mn-lt"/>
              </a:rPr>
              <a:t>)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6571612" y="4954270"/>
            <a:ext cx="2098560" cy="1402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Char char="l"/>
            </a:pPr>
            <a:r>
              <a:rPr lang="zh-CN" altLang="en-US" sz="1200" dirty="0">
                <a:solidFill>
                  <a:schemeClr val="accent1"/>
                </a:solidFill>
                <a:cs typeface="+mn-ea"/>
                <a:sym typeface="+mn-lt"/>
              </a:rPr>
              <a:t>请在此输入有关于工作的相关说明，以便于观众更好的理解，输入文字时可以直接复制，粘贴时请选择右键只保留文本。</a:t>
            </a: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7"/>
          <a:srcRect b="5460"/>
          <a:stretch>
            <a:fillRect/>
          </a:stretch>
        </p:blipFill>
        <p:spPr>
          <a:xfrm>
            <a:off x="1716405" y="2391410"/>
            <a:ext cx="1754505" cy="1659255"/>
          </a:xfrm>
          <a:prstGeom prst="ellipse">
            <a:avLst/>
          </a:prstGeom>
        </p:spPr>
      </p:pic>
      <p:sp>
        <p:nvSpPr>
          <p:cNvPr id="3" name="椭圆 2"/>
          <p:cNvSpPr/>
          <p:nvPr/>
        </p:nvSpPr>
        <p:spPr>
          <a:xfrm>
            <a:off x="4169410" y="2315845"/>
            <a:ext cx="1877695" cy="172085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0" dist="2286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4074160" y="2014855"/>
            <a:ext cx="2029460" cy="202946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椭圆 5"/>
          <p:cNvSpPr/>
          <p:nvPr/>
        </p:nvSpPr>
        <p:spPr>
          <a:xfrm rot="16200000">
            <a:off x="4101465" y="2053590"/>
            <a:ext cx="1969770" cy="1972310"/>
          </a:xfrm>
          <a:prstGeom prst="ellipse">
            <a:avLst/>
          </a:prstGeom>
          <a:pattFill prst="dkUpDiag">
            <a:fgClr>
              <a:schemeClr val="bg1"/>
            </a:fgClr>
            <a:bgClr>
              <a:srgbClr val="E8E8E8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7"/>
          <a:srcRect b="5460"/>
          <a:stretch>
            <a:fillRect/>
          </a:stretch>
        </p:blipFill>
        <p:spPr>
          <a:xfrm>
            <a:off x="4214495" y="2386330"/>
            <a:ext cx="1754505" cy="1659255"/>
          </a:xfrm>
          <a:prstGeom prst="ellipse">
            <a:avLst/>
          </a:prstGeom>
        </p:spPr>
      </p:pic>
      <p:sp>
        <p:nvSpPr>
          <p:cNvPr id="31" name="椭圆 30"/>
          <p:cNvSpPr/>
          <p:nvPr/>
        </p:nvSpPr>
        <p:spPr>
          <a:xfrm>
            <a:off x="6583045" y="2315845"/>
            <a:ext cx="1877695" cy="172085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0" dist="2286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6487795" y="2014855"/>
            <a:ext cx="2029460" cy="202946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3" name="椭圆 32"/>
          <p:cNvSpPr/>
          <p:nvPr/>
        </p:nvSpPr>
        <p:spPr>
          <a:xfrm rot="16200000">
            <a:off x="6515100" y="2053590"/>
            <a:ext cx="1969770" cy="1972310"/>
          </a:xfrm>
          <a:prstGeom prst="ellipse">
            <a:avLst/>
          </a:prstGeom>
          <a:pattFill prst="dkUpDiag">
            <a:fgClr>
              <a:schemeClr val="bg1"/>
            </a:fgClr>
            <a:bgClr>
              <a:srgbClr val="E8E8E8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7"/>
          <a:srcRect b="5460"/>
          <a:stretch>
            <a:fillRect/>
          </a:stretch>
        </p:blipFill>
        <p:spPr>
          <a:xfrm>
            <a:off x="6628130" y="2386330"/>
            <a:ext cx="1754505" cy="1659255"/>
          </a:xfrm>
          <a:prstGeom prst="ellipse">
            <a:avLst/>
          </a:prstGeom>
        </p:spPr>
      </p:pic>
      <p:sp>
        <p:nvSpPr>
          <p:cNvPr id="35" name="椭圆 34"/>
          <p:cNvSpPr/>
          <p:nvPr/>
        </p:nvSpPr>
        <p:spPr>
          <a:xfrm>
            <a:off x="9088755" y="2310765"/>
            <a:ext cx="1877695" cy="172085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0" dist="2286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6" name="椭圆 35"/>
          <p:cNvSpPr/>
          <p:nvPr/>
        </p:nvSpPr>
        <p:spPr>
          <a:xfrm>
            <a:off x="8993505" y="2009775"/>
            <a:ext cx="2029460" cy="202946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7" name="椭圆 36"/>
          <p:cNvSpPr/>
          <p:nvPr/>
        </p:nvSpPr>
        <p:spPr>
          <a:xfrm rot="16200000">
            <a:off x="9020810" y="2048510"/>
            <a:ext cx="1969770" cy="1972310"/>
          </a:xfrm>
          <a:prstGeom prst="ellipse">
            <a:avLst/>
          </a:prstGeom>
          <a:pattFill prst="dkUpDiag">
            <a:fgClr>
              <a:schemeClr val="bg1"/>
            </a:fgClr>
            <a:bgClr>
              <a:srgbClr val="E8E8E8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8" name="图片 37"/>
          <p:cNvPicPr>
            <a:picLocks noChangeAspect="1"/>
          </p:cNvPicPr>
          <p:nvPr/>
        </p:nvPicPr>
        <p:blipFill>
          <a:blip r:embed="rId7"/>
          <a:srcRect b="5460"/>
          <a:stretch>
            <a:fillRect/>
          </a:stretch>
        </p:blipFill>
        <p:spPr>
          <a:xfrm>
            <a:off x="9133840" y="2381250"/>
            <a:ext cx="1754505" cy="1659255"/>
          </a:xfrm>
          <a:prstGeom prst="ellipse">
            <a:avLst/>
          </a:prstGeom>
        </p:spPr>
      </p:pic>
      <p:sp>
        <p:nvSpPr>
          <p:cNvPr id="39" name="文本框 38"/>
          <p:cNvSpPr txBox="1"/>
          <p:nvPr/>
        </p:nvSpPr>
        <p:spPr>
          <a:xfrm>
            <a:off x="9133751" y="4354195"/>
            <a:ext cx="20986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chemeClr val="accent3"/>
                </a:solidFill>
                <a:cs typeface="+mn-ea"/>
                <a:sym typeface="+mn-lt"/>
              </a:rPr>
              <a:t>XXXX(</a:t>
            </a:r>
            <a:r>
              <a:rPr lang="zh-CN" altLang="en-US" sz="2800" b="1" dirty="0">
                <a:solidFill>
                  <a:schemeClr val="accent3"/>
                </a:solidFill>
                <a:cs typeface="+mn-ea"/>
                <a:sym typeface="+mn-lt"/>
              </a:rPr>
              <a:t>姓名</a:t>
            </a:r>
            <a:r>
              <a:rPr lang="en-US" altLang="zh-CN" sz="2800" b="1" dirty="0">
                <a:solidFill>
                  <a:schemeClr val="accent3"/>
                </a:solidFill>
                <a:cs typeface="+mn-ea"/>
                <a:sym typeface="+mn-lt"/>
              </a:rPr>
              <a:t>)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9133837" y="4937760"/>
            <a:ext cx="2098560" cy="1402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Char char="l"/>
            </a:pPr>
            <a:r>
              <a:rPr lang="zh-CN" altLang="en-US" sz="1200" dirty="0">
                <a:solidFill>
                  <a:schemeClr val="accent1"/>
                </a:solidFill>
                <a:cs typeface="+mn-ea"/>
                <a:sym typeface="+mn-lt"/>
              </a:rPr>
              <a:t>请在此输入有关于工作的相关说明，以便于观众更好的理解，输入文字时可以直接复制，粘贴时请选择右键只保留文本。</a:t>
            </a:r>
          </a:p>
        </p:txBody>
      </p:sp>
    </p:spTree>
    <p:custDataLst>
      <p:tags r:id="rId1"/>
    </p:custData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FilmGrain trans="60000" grainSize="1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2927" y="-14266"/>
            <a:ext cx="11845555" cy="6858594"/>
          </a:xfrm>
          <a:prstGeom prst="rect">
            <a:avLst/>
          </a:prstGeom>
        </p:spPr>
      </p:pic>
      <p:sp>
        <p:nvSpPr>
          <p:cNvPr id="63" name="矩形 62"/>
          <p:cNvSpPr/>
          <p:nvPr/>
        </p:nvSpPr>
        <p:spPr>
          <a:xfrm>
            <a:off x="-1" y="-931"/>
            <a:ext cx="471805" cy="68589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-26894" y="2540"/>
            <a:ext cx="498699" cy="6857999"/>
            <a:chOff x="-26894" y="1268"/>
            <a:chExt cx="498699" cy="6870702"/>
          </a:xfrm>
        </p:grpSpPr>
        <p:sp>
          <p:nvSpPr>
            <p:cNvPr id="3" name="矩形 2"/>
            <p:cNvSpPr/>
            <p:nvPr/>
          </p:nvSpPr>
          <p:spPr>
            <a:xfrm rot="16200000">
              <a:off x="-1695212" y="1671080"/>
              <a:ext cx="3836829" cy="497205"/>
            </a:xfrm>
            <a:prstGeom prst="rect">
              <a:avLst/>
            </a:prstGeom>
            <a:blipFill rotWithShape="1">
              <a:blip r:embed="rId6">
                <a:alphaModFix amt="5000"/>
              </a:blip>
              <a:srcRect/>
              <a:stretch>
                <a:fillRect t="-248532" r="-3058" b="1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 rot="16200000">
              <a:off x="-1295694" y="5105628"/>
              <a:ext cx="3035142" cy="497541"/>
            </a:xfrm>
            <a:prstGeom prst="rect">
              <a:avLst/>
            </a:prstGeom>
            <a:blipFill rotWithShape="1">
              <a:blip r:embed="rId6">
                <a:alphaModFix amt="5000"/>
              </a:blip>
              <a:srcRect/>
              <a:stretch>
                <a:fillRect l="-30279" t="-248063" r="-1" b="-231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24" name="矩形 123"/>
          <p:cNvSpPr/>
          <p:nvPr/>
        </p:nvSpPr>
        <p:spPr>
          <a:xfrm>
            <a:off x="7119620" y="2112010"/>
            <a:ext cx="3775075" cy="731520"/>
          </a:xfrm>
          <a:prstGeom prst="rect">
            <a:avLst/>
          </a:prstGeom>
          <a:solidFill>
            <a:schemeClr val="bg1"/>
          </a:solidFill>
          <a:ln w="127000">
            <a:solidFill>
              <a:schemeClr val="bg1"/>
            </a:solidFill>
            <a:round/>
          </a:ln>
          <a:effectLst>
            <a:outerShdw blurRad="1270000" dist="2540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0" name="矩形 119"/>
          <p:cNvSpPr/>
          <p:nvPr/>
        </p:nvSpPr>
        <p:spPr>
          <a:xfrm>
            <a:off x="7145020" y="2128520"/>
            <a:ext cx="3705225" cy="682625"/>
          </a:xfrm>
          <a:prstGeom prst="rect">
            <a:avLst/>
          </a:prstGeom>
          <a:solidFill>
            <a:schemeClr val="accent1"/>
          </a:solidFill>
          <a:ln w="127000">
            <a:solidFill>
              <a:schemeClr val="accent1"/>
            </a:solidFill>
            <a:round/>
          </a:ln>
          <a:effectLst>
            <a:outerShdw blurRad="406400" dist="2286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2" name="椭圆 41"/>
          <p:cNvSpPr/>
          <p:nvPr/>
        </p:nvSpPr>
        <p:spPr>
          <a:xfrm>
            <a:off x="1715135" y="2162175"/>
            <a:ext cx="1859915" cy="167513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0" dist="2286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4217035" y="2109470"/>
            <a:ext cx="20986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chemeClr val="accent3"/>
                </a:solidFill>
                <a:cs typeface="+mn-ea"/>
                <a:sym typeface="+mn-lt"/>
              </a:rPr>
              <a:t>XXXX(</a:t>
            </a:r>
            <a:r>
              <a:rPr lang="zh-CN" altLang="en-US" sz="2800" b="1" dirty="0">
                <a:solidFill>
                  <a:schemeClr val="accent3"/>
                </a:solidFill>
                <a:cs typeface="+mn-ea"/>
                <a:sym typeface="+mn-lt"/>
              </a:rPr>
              <a:t>姓名</a:t>
            </a:r>
            <a:r>
              <a:rPr lang="en-US" altLang="zh-CN" sz="2800" b="1" dirty="0">
                <a:solidFill>
                  <a:schemeClr val="accent3"/>
                </a:solidFill>
                <a:cs typeface="+mn-ea"/>
                <a:sym typeface="+mn-lt"/>
              </a:rPr>
              <a:t>)</a:t>
            </a:r>
          </a:p>
        </p:txBody>
      </p:sp>
      <p:sp>
        <p:nvSpPr>
          <p:cNvPr id="53" name="文本框 52"/>
          <p:cNvSpPr txBox="1"/>
          <p:nvPr/>
        </p:nvSpPr>
        <p:spPr>
          <a:xfrm>
            <a:off x="4217035" y="2648585"/>
            <a:ext cx="2269490" cy="1181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Char char="l"/>
            </a:pPr>
            <a:r>
              <a:rPr lang="zh-CN" altLang="en-US" sz="1200" dirty="0">
                <a:solidFill>
                  <a:schemeClr val="accent1"/>
                </a:solidFill>
                <a:cs typeface="+mn-ea"/>
                <a:sym typeface="+mn-lt"/>
              </a:rPr>
              <a:t>请在此输入有关于工作的相关说明，以便于观众更好的理解，输入文字时可以直接复制，粘贴时请选择右键只保留文本。</a:t>
            </a:r>
          </a:p>
        </p:txBody>
      </p:sp>
      <p:sp>
        <p:nvSpPr>
          <p:cNvPr id="64" name="椭圆 63"/>
          <p:cNvSpPr/>
          <p:nvPr/>
        </p:nvSpPr>
        <p:spPr>
          <a:xfrm>
            <a:off x="1649095" y="1861185"/>
            <a:ext cx="2009775" cy="1975485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3" name="椭圆 42"/>
          <p:cNvSpPr/>
          <p:nvPr/>
        </p:nvSpPr>
        <p:spPr>
          <a:xfrm rot="16200000">
            <a:off x="1682115" y="1882775"/>
            <a:ext cx="1917065" cy="1953895"/>
          </a:xfrm>
          <a:prstGeom prst="ellipse">
            <a:avLst/>
          </a:prstGeom>
          <a:pattFill prst="dkUpDiag">
            <a:fgClr>
              <a:schemeClr val="bg1"/>
            </a:fgClr>
            <a:bgClr>
              <a:schemeClr val="bg1">
                <a:lumMod val="8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4" name="椭圆 43"/>
          <p:cNvSpPr/>
          <p:nvPr/>
        </p:nvSpPr>
        <p:spPr>
          <a:xfrm>
            <a:off x="281305" y="407035"/>
            <a:ext cx="375285" cy="3898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6" name="椭圆 45"/>
          <p:cNvSpPr/>
          <p:nvPr/>
        </p:nvSpPr>
        <p:spPr>
          <a:xfrm>
            <a:off x="281305" y="1035685"/>
            <a:ext cx="375285" cy="3898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8" name="椭圆 47"/>
          <p:cNvSpPr/>
          <p:nvPr/>
        </p:nvSpPr>
        <p:spPr>
          <a:xfrm>
            <a:off x="281305" y="1645285"/>
            <a:ext cx="375285" cy="3898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0" name="椭圆 49"/>
          <p:cNvSpPr/>
          <p:nvPr/>
        </p:nvSpPr>
        <p:spPr>
          <a:xfrm>
            <a:off x="281305" y="2273935"/>
            <a:ext cx="375285" cy="3898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2" name="椭圆 51"/>
          <p:cNvSpPr/>
          <p:nvPr/>
        </p:nvSpPr>
        <p:spPr>
          <a:xfrm>
            <a:off x="281305" y="2921635"/>
            <a:ext cx="375285" cy="3898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5" name="椭圆 54"/>
          <p:cNvSpPr/>
          <p:nvPr/>
        </p:nvSpPr>
        <p:spPr>
          <a:xfrm>
            <a:off x="281305" y="3531235"/>
            <a:ext cx="375285" cy="3898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8" name="椭圆 57"/>
          <p:cNvSpPr/>
          <p:nvPr/>
        </p:nvSpPr>
        <p:spPr>
          <a:xfrm>
            <a:off x="281305" y="4140835"/>
            <a:ext cx="375285" cy="3898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2" name="椭圆 61"/>
          <p:cNvSpPr/>
          <p:nvPr/>
        </p:nvSpPr>
        <p:spPr>
          <a:xfrm>
            <a:off x="281305" y="5426710"/>
            <a:ext cx="375285" cy="3898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cs typeface="+mn-ea"/>
              <a:sym typeface="+mn-lt"/>
            </a:endParaRPr>
          </a:p>
        </p:txBody>
      </p:sp>
      <p:sp>
        <p:nvSpPr>
          <p:cNvPr id="65" name="椭圆 64"/>
          <p:cNvSpPr/>
          <p:nvPr/>
        </p:nvSpPr>
        <p:spPr>
          <a:xfrm>
            <a:off x="281305" y="6026785"/>
            <a:ext cx="375285" cy="3898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6" name="椭圆 65"/>
          <p:cNvSpPr/>
          <p:nvPr/>
        </p:nvSpPr>
        <p:spPr>
          <a:xfrm>
            <a:off x="281305" y="4784090"/>
            <a:ext cx="375285" cy="3898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7" name="椭圆 66"/>
          <p:cNvSpPr/>
          <p:nvPr/>
        </p:nvSpPr>
        <p:spPr>
          <a:xfrm>
            <a:off x="311785" y="443230"/>
            <a:ext cx="309880" cy="322580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1270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EF0202"/>
              </a:solidFill>
              <a:cs typeface="+mn-ea"/>
              <a:sym typeface="+mn-lt"/>
            </a:endParaRPr>
          </a:p>
        </p:txBody>
      </p:sp>
      <p:sp>
        <p:nvSpPr>
          <p:cNvPr id="69" name="椭圆 68"/>
          <p:cNvSpPr/>
          <p:nvPr/>
        </p:nvSpPr>
        <p:spPr>
          <a:xfrm>
            <a:off x="320040" y="1073150"/>
            <a:ext cx="309880" cy="322580"/>
          </a:xfrm>
          <a:prstGeom prst="ellipse">
            <a:avLst/>
          </a:prstGeom>
          <a:solidFill>
            <a:srgbClr val="E5E5E5"/>
          </a:solidFill>
          <a:ln>
            <a:noFill/>
          </a:ln>
          <a:effectLst>
            <a:outerShdw blurRad="1270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2" name="椭圆 71"/>
          <p:cNvSpPr/>
          <p:nvPr/>
        </p:nvSpPr>
        <p:spPr>
          <a:xfrm>
            <a:off x="316230" y="1684655"/>
            <a:ext cx="309880" cy="32258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1270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3" name="椭圆 72"/>
          <p:cNvSpPr/>
          <p:nvPr/>
        </p:nvSpPr>
        <p:spPr>
          <a:xfrm>
            <a:off x="318770" y="2309495"/>
            <a:ext cx="309880" cy="322580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1270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5" name="椭圆 74"/>
          <p:cNvSpPr/>
          <p:nvPr/>
        </p:nvSpPr>
        <p:spPr>
          <a:xfrm>
            <a:off x="315595" y="2955290"/>
            <a:ext cx="309880" cy="322580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1270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6" name="椭圆 75"/>
          <p:cNvSpPr/>
          <p:nvPr/>
        </p:nvSpPr>
        <p:spPr>
          <a:xfrm>
            <a:off x="315595" y="3566795"/>
            <a:ext cx="309880" cy="322580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1270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7" name="椭圆 76"/>
          <p:cNvSpPr/>
          <p:nvPr/>
        </p:nvSpPr>
        <p:spPr>
          <a:xfrm>
            <a:off x="314325" y="4178300"/>
            <a:ext cx="309880" cy="322580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1270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>
              <a:cs typeface="+mn-ea"/>
              <a:sym typeface="+mn-lt"/>
            </a:endParaRPr>
          </a:p>
        </p:txBody>
      </p:sp>
      <p:sp>
        <p:nvSpPr>
          <p:cNvPr id="78" name="椭圆 77"/>
          <p:cNvSpPr/>
          <p:nvPr/>
        </p:nvSpPr>
        <p:spPr>
          <a:xfrm>
            <a:off x="313690" y="4818380"/>
            <a:ext cx="309880" cy="322580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1270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>
              <a:cs typeface="+mn-ea"/>
              <a:sym typeface="+mn-lt"/>
            </a:endParaRPr>
          </a:p>
        </p:txBody>
      </p:sp>
      <p:sp>
        <p:nvSpPr>
          <p:cNvPr id="79" name="椭圆 78"/>
          <p:cNvSpPr/>
          <p:nvPr/>
        </p:nvSpPr>
        <p:spPr>
          <a:xfrm>
            <a:off x="315595" y="5461635"/>
            <a:ext cx="309880" cy="322580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1270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0" name="椭圆 79"/>
          <p:cNvSpPr/>
          <p:nvPr/>
        </p:nvSpPr>
        <p:spPr>
          <a:xfrm>
            <a:off x="313690" y="6063615"/>
            <a:ext cx="309880" cy="322580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1270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>
              <a:cs typeface="+mn-ea"/>
              <a:sym typeface="+mn-lt"/>
            </a:endParaRPr>
          </a:p>
        </p:txBody>
      </p:sp>
      <p:sp>
        <p:nvSpPr>
          <p:cNvPr id="81" name="文本框 80"/>
          <p:cNvSpPr txBox="1"/>
          <p:nvPr/>
        </p:nvSpPr>
        <p:spPr>
          <a:xfrm>
            <a:off x="324168" y="1091248"/>
            <a:ext cx="290464" cy="307777"/>
          </a:xfrm>
          <a:prstGeom prst="rect">
            <a:avLst/>
          </a:prstGeom>
          <a:noFill/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0</a:t>
            </a:r>
          </a:p>
        </p:txBody>
      </p:sp>
      <p:sp>
        <p:nvSpPr>
          <p:cNvPr id="82" name="文本框 81"/>
          <p:cNvSpPr txBox="1"/>
          <p:nvPr/>
        </p:nvSpPr>
        <p:spPr>
          <a:xfrm>
            <a:off x="343218" y="1707833"/>
            <a:ext cx="290464" cy="307777"/>
          </a:xfrm>
          <a:prstGeom prst="rect">
            <a:avLst/>
          </a:prstGeom>
          <a:noFill/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1</a:t>
            </a:r>
          </a:p>
        </p:txBody>
      </p:sp>
      <p:sp>
        <p:nvSpPr>
          <p:cNvPr id="83" name="文本框 82"/>
          <p:cNvSpPr txBox="1"/>
          <p:nvPr/>
        </p:nvSpPr>
        <p:spPr>
          <a:xfrm>
            <a:off x="324168" y="2324418"/>
            <a:ext cx="290464" cy="307777"/>
          </a:xfrm>
          <a:prstGeom prst="rect">
            <a:avLst/>
          </a:prstGeom>
          <a:noFill/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2</a:t>
            </a:r>
          </a:p>
        </p:txBody>
      </p:sp>
      <p:sp>
        <p:nvSpPr>
          <p:cNvPr id="84" name="文本框 83"/>
          <p:cNvSpPr txBox="1"/>
          <p:nvPr/>
        </p:nvSpPr>
        <p:spPr>
          <a:xfrm>
            <a:off x="324168" y="3586798"/>
            <a:ext cx="290464" cy="307777"/>
          </a:xfrm>
          <a:prstGeom prst="rect">
            <a:avLst/>
          </a:prstGeom>
          <a:noFill/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zh-CN" sz="1400">
                <a:solidFill>
                  <a:schemeClr val="bg1"/>
                </a:solidFill>
                <a:cs typeface="+mn-ea"/>
                <a:sym typeface="+mn-lt"/>
              </a:rPr>
              <a:t>4</a:t>
            </a:r>
          </a:p>
        </p:txBody>
      </p:sp>
      <p:sp>
        <p:nvSpPr>
          <p:cNvPr id="85" name="文本框 84"/>
          <p:cNvSpPr txBox="1"/>
          <p:nvPr/>
        </p:nvSpPr>
        <p:spPr>
          <a:xfrm>
            <a:off x="324168" y="4202748"/>
            <a:ext cx="290464" cy="307777"/>
          </a:xfrm>
          <a:prstGeom prst="rect">
            <a:avLst/>
          </a:prstGeom>
          <a:noFill/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zh-CN" sz="1400">
                <a:solidFill>
                  <a:schemeClr val="bg1"/>
                </a:solidFill>
                <a:cs typeface="+mn-ea"/>
                <a:sym typeface="+mn-lt"/>
              </a:rPr>
              <a:t>5</a:t>
            </a:r>
          </a:p>
        </p:txBody>
      </p:sp>
      <p:sp>
        <p:nvSpPr>
          <p:cNvPr id="86" name="文本框 85"/>
          <p:cNvSpPr txBox="1"/>
          <p:nvPr/>
        </p:nvSpPr>
        <p:spPr>
          <a:xfrm>
            <a:off x="324168" y="4839018"/>
            <a:ext cx="290464" cy="307777"/>
          </a:xfrm>
          <a:prstGeom prst="rect">
            <a:avLst/>
          </a:prstGeom>
          <a:noFill/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zh-CN" sz="1400">
                <a:solidFill>
                  <a:schemeClr val="bg1"/>
                </a:solidFill>
                <a:cs typeface="+mn-ea"/>
                <a:sym typeface="+mn-lt"/>
              </a:rPr>
              <a:t>6</a:t>
            </a:r>
          </a:p>
        </p:txBody>
      </p:sp>
      <p:sp>
        <p:nvSpPr>
          <p:cNvPr id="87" name="文本框 86"/>
          <p:cNvSpPr txBox="1"/>
          <p:nvPr/>
        </p:nvSpPr>
        <p:spPr>
          <a:xfrm>
            <a:off x="324168" y="5487353"/>
            <a:ext cx="290464" cy="307777"/>
          </a:xfrm>
          <a:prstGeom prst="rect">
            <a:avLst/>
          </a:prstGeom>
          <a:noFill/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zh-CN" sz="1400">
                <a:solidFill>
                  <a:schemeClr val="bg1"/>
                </a:solidFill>
                <a:cs typeface="+mn-ea"/>
                <a:sym typeface="+mn-lt"/>
              </a:rPr>
              <a:t>7</a:t>
            </a:r>
          </a:p>
        </p:txBody>
      </p:sp>
      <p:sp>
        <p:nvSpPr>
          <p:cNvPr id="88" name="文本框 87"/>
          <p:cNvSpPr txBox="1"/>
          <p:nvPr/>
        </p:nvSpPr>
        <p:spPr>
          <a:xfrm>
            <a:off x="324168" y="2970848"/>
            <a:ext cx="290464" cy="307777"/>
          </a:xfrm>
          <a:prstGeom prst="rect">
            <a:avLst/>
          </a:prstGeom>
          <a:noFill/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3</a:t>
            </a:r>
          </a:p>
        </p:txBody>
      </p:sp>
      <p:sp>
        <p:nvSpPr>
          <p:cNvPr id="20" name="圆角矩形 19"/>
          <p:cNvSpPr/>
          <p:nvPr/>
        </p:nvSpPr>
        <p:spPr>
          <a:xfrm>
            <a:off x="7101205" y="3172460"/>
            <a:ext cx="3837940" cy="655955"/>
          </a:xfrm>
          <a:prstGeom prst="roundRect">
            <a:avLst/>
          </a:prstGeom>
          <a:pattFill prst="dkUpDiag">
            <a:fgClr>
              <a:schemeClr val="bg1"/>
            </a:fgClr>
            <a:bgClr>
              <a:srgbClr val="F2F3F2"/>
            </a:bgClr>
          </a:pattFill>
          <a:ln w="0" cmpd="sng">
            <a:solidFill>
              <a:schemeClr val="bg2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7892415" y="3343910"/>
            <a:ext cx="2829621" cy="3367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None/>
            </a:pPr>
            <a:r>
              <a:rPr lang="en-US" sz="1400" dirty="0">
                <a:solidFill>
                  <a:schemeClr val="accent1"/>
                </a:solidFill>
                <a:cs typeface="+mn-ea"/>
                <a:sym typeface="+mn-lt"/>
              </a:rPr>
              <a:t>XXXXXXXXXXXXXXXXXXXXXX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7461885" y="3306445"/>
            <a:ext cx="4076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spcBef>
                <a:spcPts val="0"/>
              </a:spcBef>
              <a:buClrTx/>
              <a:buSzTx/>
              <a:buFontTx/>
            </a:pPr>
            <a:r>
              <a:rPr lang="en-US" altLang="zh-CN" sz="2800" b="1" i="1">
                <a:solidFill>
                  <a:schemeClr val="accent3"/>
                </a:solidFill>
                <a:cs typeface="+mn-ea"/>
                <a:sym typeface="+mn-lt"/>
              </a:rPr>
              <a:t>2</a:t>
            </a:r>
          </a:p>
        </p:txBody>
      </p:sp>
      <p:sp>
        <p:nvSpPr>
          <p:cNvPr id="13" name="任意多边形 12"/>
          <p:cNvSpPr/>
          <p:nvPr/>
        </p:nvSpPr>
        <p:spPr>
          <a:xfrm rot="16200000">
            <a:off x="8547735" y="486410"/>
            <a:ext cx="815975" cy="3966845"/>
          </a:xfrm>
          <a:custGeom>
            <a:avLst/>
            <a:gdLst>
              <a:gd name="connsiteX0" fmla="*/ 23 w 4857"/>
              <a:gd name="connsiteY0" fmla="*/ 353 h 3164"/>
              <a:gd name="connsiteX1" fmla="*/ 241 w 4857"/>
              <a:gd name="connsiteY1" fmla="*/ 0 h 3164"/>
              <a:gd name="connsiteX2" fmla="*/ 4601 w 4857"/>
              <a:gd name="connsiteY2" fmla="*/ 0 h 3164"/>
              <a:gd name="connsiteX3" fmla="*/ 4856 w 4857"/>
              <a:gd name="connsiteY3" fmla="*/ 323 h 3164"/>
              <a:gd name="connsiteX4" fmla="*/ 4841 w 4857"/>
              <a:gd name="connsiteY4" fmla="*/ 2955 h 3164"/>
              <a:gd name="connsiteX5" fmla="*/ 4579 w 4857"/>
              <a:gd name="connsiteY5" fmla="*/ 3150 h 3164"/>
              <a:gd name="connsiteX6" fmla="*/ 225 w 4857"/>
              <a:gd name="connsiteY6" fmla="*/ 3150 h 3164"/>
              <a:gd name="connsiteX7" fmla="*/ 8 w 4857"/>
              <a:gd name="connsiteY7" fmla="*/ 2805 h 3164"/>
              <a:gd name="connsiteX8" fmla="*/ 23 w 4857"/>
              <a:gd name="connsiteY8" fmla="*/ 353 h 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58" h="3165">
                <a:moveTo>
                  <a:pt x="23" y="353"/>
                </a:moveTo>
                <a:cubicBezTo>
                  <a:pt x="23" y="63"/>
                  <a:pt x="-49" y="0"/>
                  <a:pt x="241" y="0"/>
                </a:cubicBezTo>
                <a:lnTo>
                  <a:pt x="4601" y="0"/>
                </a:lnTo>
                <a:cubicBezTo>
                  <a:pt x="4891" y="0"/>
                  <a:pt x="4856" y="33"/>
                  <a:pt x="4856" y="323"/>
                </a:cubicBezTo>
                <a:lnTo>
                  <a:pt x="4841" y="2955"/>
                </a:lnTo>
                <a:cubicBezTo>
                  <a:pt x="4841" y="3245"/>
                  <a:pt x="4869" y="3150"/>
                  <a:pt x="4579" y="3150"/>
                </a:cubicBezTo>
                <a:lnTo>
                  <a:pt x="225" y="3150"/>
                </a:lnTo>
                <a:cubicBezTo>
                  <a:pt x="-65" y="3150"/>
                  <a:pt x="8" y="3095"/>
                  <a:pt x="8" y="2805"/>
                </a:cubicBezTo>
                <a:lnTo>
                  <a:pt x="23" y="353"/>
                </a:lnTo>
                <a:close/>
              </a:path>
            </a:pathLst>
          </a:custGeom>
          <a:blipFill dpi="0" rotWithShape="1">
            <a:blip r:embed="rId6">
              <a:alphaModFix amt="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7892415" y="2386330"/>
            <a:ext cx="3274695" cy="370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None/>
            </a:pPr>
            <a:r>
              <a:rPr lang="zh-CN" altLang="en-US" sz="2800" dirty="0">
                <a:solidFill>
                  <a:schemeClr val="bg1"/>
                </a:solidFill>
                <a:cs typeface="+mn-ea"/>
                <a:sym typeface="+mn-lt"/>
              </a:rPr>
              <a:t>获得</a:t>
            </a:r>
            <a:r>
              <a:rPr lang="en-US" sz="2800" dirty="0">
                <a:solidFill>
                  <a:schemeClr val="bg1"/>
                </a:solidFill>
                <a:cs typeface="+mn-ea"/>
                <a:sym typeface="+mn-lt"/>
              </a:rPr>
              <a:t>XXXXXX</a:t>
            </a:r>
          </a:p>
        </p:txBody>
      </p:sp>
      <p:sp>
        <p:nvSpPr>
          <p:cNvPr id="60" name="文本框 59"/>
          <p:cNvSpPr txBox="1"/>
          <p:nvPr/>
        </p:nvSpPr>
        <p:spPr>
          <a:xfrm>
            <a:off x="7472045" y="2154555"/>
            <a:ext cx="38671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spcBef>
                <a:spcPts val="0"/>
              </a:spcBef>
              <a:buClrTx/>
              <a:buSzTx/>
              <a:buFontTx/>
            </a:pPr>
            <a:r>
              <a:rPr lang="en-US" altLang="zh-CN" sz="4000" b="1" i="1">
                <a:solidFill>
                  <a:schemeClr val="bg1"/>
                </a:solidFill>
                <a:cs typeface="+mn-ea"/>
                <a:sym typeface="+mn-lt"/>
              </a:rPr>
              <a:t>1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509395" y="5961380"/>
            <a:ext cx="1806575" cy="385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ctr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None/>
            </a:pPr>
            <a:r>
              <a:rPr lang="en-US" sz="1400" dirty="0">
                <a:solidFill>
                  <a:schemeClr val="accent1"/>
                </a:solidFill>
                <a:cs typeface="+mn-ea"/>
                <a:sym typeface="+mn-lt"/>
              </a:rPr>
              <a:t>XXXXXXXX</a:t>
            </a:r>
            <a:endParaRPr lang="zh-CN" altLang="en-US" sz="14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47" name="椭圆 46"/>
          <p:cNvSpPr/>
          <p:nvPr/>
        </p:nvSpPr>
        <p:spPr>
          <a:xfrm rot="16200000">
            <a:off x="1658620" y="4389755"/>
            <a:ext cx="1508760" cy="1498600"/>
          </a:xfrm>
          <a:prstGeom prst="ellipse">
            <a:avLst/>
          </a:prstGeom>
          <a:pattFill prst="dkUpDiag">
            <a:fgClr>
              <a:schemeClr val="bg1"/>
            </a:fgClr>
            <a:bgClr>
              <a:srgbClr val="F2F3F2"/>
            </a:bgClr>
          </a:pattFill>
          <a:ln w="6350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7"/>
          <a:srcRect b="5460"/>
          <a:stretch>
            <a:fillRect/>
          </a:stretch>
        </p:blipFill>
        <p:spPr>
          <a:xfrm>
            <a:off x="1649095" y="4500880"/>
            <a:ext cx="1528445" cy="1341120"/>
          </a:xfrm>
          <a:prstGeom prst="ellipse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1576070" y="923925"/>
            <a:ext cx="64744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081C15"/>
                </a:solidFill>
                <a:cs typeface="+mn-ea"/>
                <a:sym typeface="+mn-lt"/>
              </a:rPr>
              <a:t>1.</a:t>
            </a:r>
            <a:r>
              <a:rPr lang="zh-CN" altLang="en-US" sz="3200" dirty="0">
                <a:solidFill>
                  <a:srgbClr val="081C15"/>
                </a:solidFill>
                <a:cs typeface="+mn-ea"/>
                <a:sym typeface="+mn-lt"/>
              </a:rPr>
              <a:t>自我介绍</a:t>
            </a:r>
            <a:r>
              <a:rPr lang="zh-CN" altLang="en-US" sz="2000" dirty="0">
                <a:solidFill>
                  <a:srgbClr val="2D6A4F"/>
                </a:solidFill>
                <a:cs typeface="+mn-ea"/>
                <a:sym typeface="+mn-lt"/>
              </a:rPr>
              <a:t>——我们的团队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3504565" y="5961380"/>
            <a:ext cx="1806575" cy="385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ctr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None/>
            </a:pPr>
            <a:r>
              <a:rPr lang="en-US" sz="1400" dirty="0">
                <a:solidFill>
                  <a:schemeClr val="accent1"/>
                </a:solidFill>
                <a:cs typeface="+mn-ea"/>
                <a:sym typeface="+mn-lt"/>
              </a:rPr>
              <a:t>XXXXXXXX</a:t>
            </a:r>
            <a:endParaRPr lang="zh-CN" altLang="en-US" sz="14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30" name="椭圆 29"/>
          <p:cNvSpPr/>
          <p:nvPr/>
        </p:nvSpPr>
        <p:spPr>
          <a:xfrm rot="16200000">
            <a:off x="3653790" y="4389755"/>
            <a:ext cx="1508760" cy="1498600"/>
          </a:xfrm>
          <a:prstGeom prst="ellipse">
            <a:avLst/>
          </a:prstGeom>
          <a:pattFill prst="dkUpDiag">
            <a:fgClr>
              <a:schemeClr val="bg1"/>
            </a:fgClr>
            <a:bgClr>
              <a:srgbClr val="F2F3F2"/>
            </a:bgClr>
          </a:pattFill>
          <a:ln w="6350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7"/>
          <a:srcRect b="5460"/>
          <a:stretch>
            <a:fillRect/>
          </a:stretch>
        </p:blipFill>
        <p:spPr>
          <a:xfrm>
            <a:off x="3644265" y="4500880"/>
            <a:ext cx="1528445" cy="1341120"/>
          </a:xfrm>
          <a:prstGeom prst="ellipse">
            <a:avLst/>
          </a:prstGeom>
        </p:spPr>
      </p:pic>
      <p:sp>
        <p:nvSpPr>
          <p:cNvPr id="32" name="文本框 31"/>
          <p:cNvSpPr txBox="1"/>
          <p:nvPr/>
        </p:nvSpPr>
        <p:spPr>
          <a:xfrm>
            <a:off x="5448300" y="5961380"/>
            <a:ext cx="1806575" cy="385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ctr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None/>
            </a:pPr>
            <a:r>
              <a:rPr lang="en-US" sz="1400" dirty="0">
                <a:solidFill>
                  <a:schemeClr val="accent1"/>
                </a:solidFill>
                <a:cs typeface="+mn-ea"/>
                <a:sym typeface="+mn-lt"/>
              </a:rPr>
              <a:t>XXXXXXXX</a:t>
            </a:r>
            <a:endParaRPr lang="zh-CN" altLang="en-US" sz="14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33" name="椭圆 32"/>
          <p:cNvSpPr/>
          <p:nvPr/>
        </p:nvSpPr>
        <p:spPr>
          <a:xfrm rot="16200000">
            <a:off x="5597525" y="4389755"/>
            <a:ext cx="1508760" cy="1498600"/>
          </a:xfrm>
          <a:prstGeom prst="ellipse">
            <a:avLst/>
          </a:prstGeom>
          <a:pattFill prst="dkUpDiag">
            <a:fgClr>
              <a:schemeClr val="bg1"/>
            </a:fgClr>
            <a:bgClr>
              <a:srgbClr val="F2F3F2"/>
            </a:bgClr>
          </a:pattFill>
          <a:ln w="6350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7"/>
          <a:srcRect b="5460"/>
          <a:stretch>
            <a:fillRect/>
          </a:stretch>
        </p:blipFill>
        <p:spPr>
          <a:xfrm>
            <a:off x="5588000" y="4500880"/>
            <a:ext cx="1528445" cy="1341120"/>
          </a:xfrm>
          <a:prstGeom prst="ellipse">
            <a:avLst/>
          </a:prstGeom>
        </p:spPr>
      </p:pic>
      <p:sp>
        <p:nvSpPr>
          <p:cNvPr id="35" name="文本框 34"/>
          <p:cNvSpPr txBox="1"/>
          <p:nvPr/>
        </p:nvSpPr>
        <p:spPr>
          <a:xfrm>
            <a:off x="7403465" y="5961380"/>
            <a:ext cx="1806575" cy="385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ctr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None/>
            </a:pPr>
            <a:r>
              <a:rPr lang="en-US" sz="1400" dirty="0">
                <a:solidFill>
                  <a:schemeClr val="accent1"/>
                </a:solidFill>
                <a:cs typeface="+mn-ea"/>
                <a:sym typeface="+mn-lt"/>
              </a:rPr>
              <a:t>XXXXXXXX</a:t>
            </a:r>
            <a:endParaRPr lang="zh-CN" altLang="en-US" sz="14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36" name="椭圆 35"/>
          <p:cNvSpPr/>
          <p:nvPr/>
        </p:nvSpPr>
        <p:spPr>
          <a:xfrm rot="16200000">
            <a:off x="7466965" y="4389755"/>
            <a:ext cx="1508760" cy="1498600"/>
          </a:xfrm>
          <a:prstGeom prst="ellipse">
            <a:avLst/>
          </a:prstGeom>
          <a:pattFill prst="dkUpDiag">
            <a:fgClr>
              <a:schemeClr val="bg1"/>
            </a:fgClr>
            <a:bgClr>
              <a:srgbClr val="F2F3F2"/>
            </a:bgClr>
          </a:pattFill>
          <a:ln w="6350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7" name="图片 36"/>
          <p:cNvPicPr>
            <a:picLocks noChangeAspect="1"/>
          </p:cNvPicPr>
          <p:nvPr/>
        </p:nvPicPr>
        <p:blipFill>
          <a:blip r:embed="rId7"/>
          <a:srcRect b="5460"/>
          <a:stretch>
            <a:fillRect/>
          </a:stretch>
        </p:blipFill>
        <p:spPr>
          <a:xfrm>
            <a:off x="7457440" y="4500880"/>
            <a:ext cx="1528445" cy="1341120"/>
          </a:xfrm>
          <a:prstGeom prst="ellipse">
            <a:avLst/>
          </a:prstGeom>
        </p:spPr>
      </p:pic>
      <p:sp>
        <p:nvSpPr>
          <p:cNvPr id="38" name="文本框 37"/>
          <p:cNvSpPr txBox="1"/>
          <p:nvPr/>
        </p:nvSpPr>
        <p:spPr>
          <a:xfrm>
            <a:off x="9241790" y="5961380"/>
            <a:ext cx="1806575" cy="385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ctr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None/>
            </a:pPr>
            <a:r>
              <a:rPr lang="en-US" sz="1400" dirty="0">
                <a:solidFill>
                  <a:schemeClr val="accent1"/>
                </a:solidFill>
                <a:cs typeface="+mn-ea"/>
                <a:sym typeface="+mn-lt"/>
              </a:rPr>
              <a:t>XXXXXXXX</a:t>
            </a:r>
            <a:endParaRPr lang="zh-CN" altLang="en-US" sz="14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39" name="椭圆 38"/>
          <p:cNvSpPr/>
          <p:nvPr/>
        </p:nvSpPr>
        <p:spPr>
          <a:xfrm rot="16200000">
            <a:off x="9391015" y="4389755"/>
            <a:ext cx="1508760" cy="1498600"/>
          </a:xfrm>
          <a:prstGeom prst="ellipse">
            <a:avLst/>
          </a:prstGeom>
          <a:pattFill prst="dkUpDiag">
            <a:fgClr>
              <a:schemeClr val="bg1"/>
            </a:fgClr>
            <a:bgClr>
              <a:srgbClr val="F2F3F2"/>
            </a:bgClr>
          </a:pattFill>
          <a:ln w="6350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0" name="图片 39"/>
          <p:cNvPicPr>
            <a:picLocks noChangeAspect="1"/>
          </p:cNvPicPr>
          <p:nvPr/>
        </p:nvPicPr>
        <p:blipFill>
          <a:blip r:embed="rId7"/>
          <a:srcRect b="5460"/>
          <a:stretch>
            <a:fillRect/>
          </a:stretch>
        </p:blipFill>
        <p:spPr>
          <a:xfrm>
            <a:off x="9381490" y="4500880"/>
            <a:ext cx="1528445" cy="1341120"/>
          </a:xfrm>
          <a:prstGeom prst="ellipse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7"/>
          <a:srcRect b="5460"/>
          <a:stretch>
            <a:fillRect/>
          </a:stretch>
        </p:blipFill>
        <p:spPr>
          <a:xfrm>
            <a:off x="1712595" y="2069465"/>
            <a:ext cx="1851660" cy="1750695"/>
          </a:xfrm>
          <a:prstGeom prst="ellipse">
            <a:avLst/>
          </a:prstGeom>
        </p:spPr>
      </p:pic>
    </p:spTree>
    <p:custDataLst>
      <p:tags r:id="rId1"/>
    </p:custData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FilmGrain trans="60000" grainSize="1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6577" y="-931"/>
            <a:ext cx="11845555" cy="6858594"/>
          </a:xfrm>
          <a:prstGeom prst="rect">
            <a:avLst/>
          </a:prstGeom>
        </p:spPr>
      </p:pic>
      <p:sp>
        <p:nvSpPr>
          <p:cNvPr id="51" name="任意多边形 50"/>
          <p:cNvSpPr/>
          <p:nvPr/>
        </p:nvSpPr>
        <p:spPr>
          <a:xfrm>
            <a:off x="7559676" y="-930"/>
            <a:ext cx="4840605" cy="6858931"/>
          </a:xfrm>
          <a:custGeom>
            <a:avLst/>
            <a:gdLst>
              <a:gd name="connsiteX0" fmla="*/ 1820905 w 4840605"/>
              <a:gd name="connsiteY0" fmla="*/ 0 h 6858931"/>
              <a:gd name="connsiteX1" fmla="*/ 4840605 w 4840605"/>
              <a:gd name="connsiteY1" fmla="*/ 0 h 6858931"/>
              <a:gd name="connsiteX2" fmla="*/ 4840605 w 4840605"/>
              <a:gd name="connsiteY2" fmla="*/ 6858931 h 6858931"/>
              <a:gd name="connsiteX3" fmla="*/ 1642521 w 4840605"/>
              <a:gd name="connsiteY3" fmla="*/ 6858931 h 6858931"/>
              <a:gd name="connsiteX4" fmla="*/ 1580594 w 4840605"/>
              <a:gd name="connsiteY4" fmla="*/ 6810800 h 6858931"/>
              <a:gd name="connsiteX5" fmla="*/ 0 w 4840605"/>
              <a:gd name="connsiteY5" fmla="*/ 3495971 h 6858931"/>
              <a:gd name="connsiteX6" fmla="*/ 1744674 w 4840605"/>
              <a:gd name="connsiteY6" fmla="*/ 53614 h 6858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40605" h="6858931">
                <a:moveTo>
                  <a:pt x="1820905" y="0"/>
                </a:moveTo>
                <a:lnTo>
                  <a:pt x="4840605" y="0"/>
                </a:lnTo>
                <a:lnTo>
                  <a:pt x="4840605" y="6858931"/>
                </a:lnTo>
                <a:lnTo>
                  <a:pt x="1642521" y="6858931"/>
                </a:lnTo>
                <a:lnTo>
                  <a:pt x="1580594" y="6810800"/>
                </a:lnTo>
                <a:cubicBezTo>
                  <a:pt x="615286" y="6022892"/>
                  <a:pt x="0" y="4830497"/>
                  <a:pt x="0" y="3495971"/>
                </a:cubicBezTo>
                <a:cubicBezTo>
                  <a:pt x="0" y="2087305"/>
                  <a:pt x="685550" y="837001"/>
                  <a:pt x="1744674" y="53614"/>
                </a:cubicBezTo>
                <a:close/>
              </a:path>
            </a:pathLst>
          </a:custGeom>
          <a:pattFill prst="pct5">
            <a:fgClr>
              <a:schemeClr val="bg1"/>
            </a:fgClr>
            <a:bgClr>
              <a:schemeClr val="accent1"/>
            </a:bgClr>
          </a:pattFill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b="1">
              <a:cs typeface="+mn-ea"/>
              <a:sym typeface="+mn-lt"/>
            </a:endParaRPr>
          </a:p>
        </p:txBody>
      </p:sp>
      <p:sp>
        <p:nvSpPr>
          <p:cNvPr id="52" name="任意多边形 51"/>
          <p:cNvSpPr/>
          <p:nvPr/>
        </p:nvSpPr>
        <p:spPr>
          <a:xfrm>
            <a:off x="10268585" y="2292344"/>
            <a:ext cx="2131695" cy="4565656"/>
          </a:xfrm>
          <a:custGeom>
            <a:avLst/>
            <a:gdLst>
              <a:gd name="connsiteX0" fmla="*/ 2131695 w 2131695"/>
              <a:gd name="connsiteY0" fmla="*/ 0 h 4565656"/>
              <a:gd name="connsiteX1" fmla="*/ 2131695 w 2131695"/>
              <a:gd name="connsiteY1" fmla="*/ 4565656 h 4565656"/>
              <a:gd name="connsiteX2" fmla="*/ 183391 w 2131695"/>
              <a:gd name="connsiteY2" fmla="*/ 4565656 h 4565656"/>
              <a:gd name="connsiteX3" fmla="*/ 156117 w 2131695"/>
              <a:gd name="connsiteY3" fmla="*/ 4486736 h 4565656"/>
              <a:gd name="connsiteX4" fmla="*/ 0 w 2131695"/>
              <a:gd name="connsiteY4" fmla="*/ 3393129 h 4565656"/>
              <a:gd name="connsiteX5" fmla="*/ 2120845 w 2131695"/>
              <a:gd name="connsiteY5" fmla="*/ 4531 h 4565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31695" h="4565656">
                <a:moveTo>
                  <a:pt x="2131695" y="0"/>
                </a:moveTo>
                <a:lnTo>
                  <a:pt x="2131695" y="4565656"/>
                </a:lnTo>
                <a:lnTo>
                  <a:pt x="183391" y="4565656"/>
                </a:lnTo>
                <a:lnTo>
                  <a:pt x="156117" y="4486736"/>
                </a:lnTo>
                <a:cubicBezTo>
                  <a:pt x="54657" y="4141266"/>
                  <a:pt x="0" y="3773957"/>
                  <a:pt x="0" y="3393129"/>
                </a:cubicBezTo>
                <a:cubicBezTo>
                  <a:pt x="0" y="1869816"/>
                  <a:pt x="874513" y="562821"/>
                  <a:pt x="2120845" y="453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b="1">
              <a:cs typeface="+mn-ea"/>
              <a:sym typeface="+mn-lt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-1" y="-931"/>
            <a:ext cx="471805" cy="68589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cs typeface="+mn-ea"/>
              <a:sym typeface="+mn-lt"/>
            </a:endParaRPr>
          </a:p>
        </p:txBody>
      </p:sp>
      <p:grpSp>
        <p:nvGrpSpPr>
          <p:cNvPr id="47" name="组合 46"/>
          <p:cNvGrpSpPr/>
          <p:nvPr/>
        </p:nvGrpSpPr>
        <p:grpSpPr>
          <a:xfrm>
            <a:off x="-26894" y="0"/>
            <a:ext cx="498699" cy="6857999"/>
            <a:chOff x="-26894" y="1268"/>
            <a:chExt cx="498699" cy="6870702"/>
          </a:xfrm>
        </p:grpSpPr>
        <p:sp>
          <p:nvSpPr>
            <p:cNvPr id="48" name="矩形 47"/>
            <p:cNvSpPr/>
            <p:nvPr/>
          </p:nvSpPr>
          <p:spPr>
            <a:xfrm rot="16200000">
              <a:off x="-1695212" y="1671080"/>
              <a:ext cx="3836829" cy="497205"/>
            </a:xfrm>
            <a:prstGeom prst="rect">
              <a:avLst/>
            </a:prstGeom>
            <a:blipFill rotWithShape="1">
              <a:blip r:embed="rId7">
                <a:alphaModFix amt="5000"/>
              </a:blip>
              <a:srcRect/>
              <a:stretch>
                <a:fillRect t="-248532" r="-3058" b="1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cs typeface="+mn-ea"/>
                <a:sym typeface="+mn-lt"/>
              </a:endParaRPr>
            </a:p>
          </p:txBody>
        </p:sp>
        <p:sp>
          <p:nvSpPr>
            <p:cNvPr id="49" name="矩形 48"/>
            <p:cNvSpPr/>
            <p:nvPr/>
          </p:nvSpPr>
          <p:spPr>
            <a:xfrm rot="16200000">
              <a:off x="-1295694" y="5105628"/>
              <a:ext cx="3035142" cy="497541"/>
            </a:xfrm>
            <a:prstGeom prst="rect">
              <a:avLst/>
            </a:prstGeom>
            <a:blipFill rotWithShape="1">
              <a:blip r:embed="rId7">
                <a:alphaModFix amt="5000"/>
              </a:blip>
              <a:srcRect/>
              <a:stretch>
                <a:fillRect l="-30279" t="-248063" r="-1" b="-231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cs typeface="+mn-ea"/>
                <a:sym typeface="+mn-lt"/>
              </a:endParaRPr>
            </a:p>
          </p:txBody>
        </p:sp>
      </p:grpSp>
      <p:sp>
        <p:nvSpPr>
          <p:cNvPr id="9" name="椭圆 8"/>
          <p:cNvSpPr/>
          <p:nvPr/>
        </p:nvSpPr>
        <p:spPr>
          <a:xfrm>
            <a:off x="281305" y="407035"/>
            <a:ext cx="375285" cy="3898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cs typeface="+mn-ea"/>
              <a:sym typeface="+mn-lt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281305" y="1035685"/>
            <a:ext cx="375285" cy="3898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cs typeface="+mn-ea"/>
              <a:sym typeface="+mn-lt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281305" y="1645285"/>
            <a:ext cx="375285" cy="3898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cs typeface="+mn-ea"/>
              <a:sym typeface="+mn-lt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281305" y="2273935"/>
            <a:ext cx="375285" cy="3898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cs typeface="+mn-ea"/>
              <a:sym typeface="+mn-lt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281305" y="2921635"/>
            <a:ext cx="375285" cy="3898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cs typeface="+mn-ea"/>
              <a:sym typeface="+mn-lt"/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281305" y="3531235"/>
            <a:ext cx="375285" cy="3898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cs typeface="+mn-ea"/>
              <a:sym typeface="+mn-lt"/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281305" y="4140835"/>
            <a:ext cx="375285" cy="3898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cs typeface="+mn-ea"/>
              <a:sym typeface="+mn-lt"/>
            </a:endParaRPr>
          </a:p>
        </p:txBody>
      </p:sp>
      <p:sp>
        <p:nvSpPr>
          <p:cNvPr id="34" name="椭圆 33"/>
          <p:cNvSpPr/>
          <p:nvPr/>
        </p:nvSpPr>
        <p:spPr>
          <a:xfrm>
            <a:off x="281305" y="5426710"/>
            <a:ext cx="375285" cy="3898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>
              <a:cs typeface="+mn-ea"/>
              <a:sym typeface="+mn-lt"/>
            </a:endParaRPr>
          </a:p>
        </p:txBody>
      </p:sp>
      <p:sp>
        <p:nvSpPr>
          <p:cNvPr id="36" name="椭圆 35"/>
          <p:cNvSpPr/>
          <p:nvPr/>
        </p:nvSpPr>
        <p:spPr>
          <a:xfrm>
            <a:off x="281305" y="6026785"/>
            <a:ext cx="375285" cy="3898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cs typeface="+mn-ea"/>
              <a:sym typeface="+mn-lt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281305" y="4784090"/>
            <a:ext cx="375285" cy="3898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cs typeface="+mn-ea"/>
              <a:sym typeface="+mn-lt"/>
            </a:endParaRPr>
          </a:p>
        </p:txBody>
      </p:sp>
      <p:sp>
        <p:nvSpPr>
          <p:cNvPr id="41" name="椭圆 40"/>
          <p:cNvSpPr/>
          <p:nvPr/>
        </p:nvSpPr>
        <p:spPr>
          <a:xfrm>
            <a:off x="311785" y="443230"/>
            <a:ext cx="309880" cy="322580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1270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solidFill>
                <a:srgbClr val="EF0202"/>
              </a:solidFill>
              <a:cs typeface="+mn-ea"/>
              <a:sym typeface="+mn-lt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320040" y="1073150"/>
            <a:ext cx="309880" cy="322580"/>
          </a:xfrm>
          <a:prstGeom prst="ellipse">
            <a:avLst/>
          </a:prstGeom>
          <a:solidFill>
            <a:srgbClr val="E5E5E5"/>
          </a:solidFill>
          <a:ln>
            <a:noFill/>
          </a:ln>
          <a:effectLst>
            <a:outerShdw blurRad="1270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cs typeface="+mn-ea"/>
              <a:sym typeface="+mn-lt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316230" y="1684655"/>
            <a:ext cx="309880" cy="322580"/>
          </a:xfrm>
          <a:prstGeom prst="ellipse">
            <a:avLst/>
          </a:prstGeom>
          <a:solidFill>
            <a:srgbClr val="E2E2E2"/>
          </a:solidFill>
          <a:ln>
            <a:noFill/>
          </a:ln>
          <a:effectLst>
            <a:outerShdw blurRad="1270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cs typeface="+mn-ea"/>
              <a:sym typeface="+mn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318770" y="2309495"/>
            <a:ext cx="309880" cy="32258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1270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cs typeface="+mn-ea"/>
              <a:sym typeface="+mn-lt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315595" y="2955290"/>
            <a:ext cx="309880" cy="322580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1270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cs typeface="+mn-ea"/>
              <a:sym typeface="+mn-lt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315595" y="3566795"/>
            <a:ext cx="309880" cy="322580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1270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cs typeface="+mn-ea"/>
              <a:sym typeface="+mn-lt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314325" y="4178300"/>
            <a:ext cx="309880" cy="322580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1270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b="1">
              <a:cs typeface="+mn-ea"/>
              <a:sym typeface="+mn-lt"/>
            </a:endParaRPr>
          </a:p>
        </p:txBody>
      </p:sp>
      <p:sp>
        <p:nvSpPr>
          <p:cNvPr id="54" name="椭圆 53"/>
          <p:cNvSpPr/>
          <p:nvPr/>
        </p:nvSpPr>
        <p:spPr>
          <a:xfrm>
            <a:off x="313690" y="4818380"/>
            <a:ext cx="309880" cy="322580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1270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b="1">
              <a:cs typeface="+mn-ea"/>
              <a:sym typeface="+mn-lt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315595" y="5461635"/>
            <a:ext cx="309880" cy="322580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1270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cs typeface="+mn-ea"/>
              <a:sym typeface="+mn-lt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313690" y="6063615"/>
            <a:ext cx="309880" cy="322580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1270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b="1"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324168" y="1091248"/>
            <a:ext cx="290464" cy="307777"/>
          </a:xfrm>
          <a:prstGeom prst="rect">
            <a:avLst/>
          </a:prstGeom>
          <a:noFill/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zh-CN" sz="1400" b="1" dirty="0">
                <a:solidFill>
                  <a:schemeClr val="bg1"/>
                </a:solidFill>
                <a:cs typeface="+mn-ea"/>
                <a:sym typeface="+mn-lt"/>
              </a:rPr>
              <a:t>0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349568" y="1707833"/>
            <a:ext cx="290464" cy="307777"/>
          </a:xfrm>
          <a:prstGeom prst="rect">
            <a:avLst/>
          </a:prstGeom>
          <a:noFill/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zh-CN" sz="1400" b="1" dirty="0">
                <a:solidFill>
                  <a:schemeClr val="bg1"/>
                </a:solidFill>
                <a:cs typeface="+mn-ea"/>
                <a:sym typeface="+mn-lt"/>
              </a:rPr>
              <a:t>1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324168" y="2324418"/>
            <a:ext cx="290464" cy="307777"/>
          </a:xfrm>
          <a:prstGeom prst="rect">
            <a:avLst/>
          </a:prstGeom>
          <a:noFill/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zh-CN" sz="1400" b="1" dirty="0">
                <a:solidFill>
                  <a:schemeClr val="bg1"/>
                </a:solidFill>
                <a:cs typeface="+mn-ea"/>
                <a:sym typeface="+mn-lt"/>
              </a:rPr>
              <a:t>2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324168" y="3586798"/>
            <a:ext cx="290464" cy="307777"/>
          </a:xfrm>
          <a:prstGeom prst="rect">
            <a:avLst/>
          </a:prstGeom>
          <a:noFill/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zh-CN" sz="1400" b="1">
                <a:solidFill>
                  <a:schemeClr val="bg1"/>
                </a:solidFill>
                <a:cs typeface="+mn-ea"/>
                <a:sym typeface="+mn-lt"/>
              </a:rPr>
              <a:t>4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324168" y="4202748"/>
            <a:ext cx="290464" cy="307777"/>
          </a:xfrm>
          <a:prstGeom prst="rect">
            <a:avLst/>
          </a:prstGeom>
          <a:noFill/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zh-CN" sz="1400" b="1">
                <a:solidFill>
                  <a:schemeClr val="bg1"/>
                </a:solidFill>
                <a:cs typeface="+mn-ea"/>
                <a:sym typeface="+mn-lt"/>
              </a:rPr>
              <a:t>5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324168" y="4839018"/>
            <a:ext cx="290464" cy="307777"/>
          </a:xfrm>
          <a:prstGeom prst="rect">
            <a:avLst/>
          </a:prstGeom>
          <a:noFill/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zh-CN" sz="1400" b="1">
                <a:solidFill>
                  <a:schemeClr val="bg1"/>
                </a:solidFill>
                <a:cs typeface="+mn-ea"/>
                <a:sym typeface="+mn-lt"/>
              </a:rPr>
              <a:t>6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324168" y="5487353"/>
            <a:ext cx="290464" cy="307777"/>
          </a:xfrm>
          <a:prstGeom prst="rect">
            <a:avLst/>
          </a:prstGeom>
          <a:noFill/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zh-CN" sz="1400" b="1">
                <a:solidFill>
                  <a:schemeClr val="bg1"/>
                </a:solidFill>
                <a:cs typeface="+mn-ea"/>
                <a:sym typeface="+mn-lt"/>
              </a:rPr>
              <a:t>7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324168" y="2970848"/>
            <a:ext cx="290464" cy="307777"/>
          </a:xfrm>
          <a:prstGeom prst="rect">
            <a:avLst/>
          </a:prstGeom>
          <a:noFill/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zh-CN" sz="1400" b="1" dirty="0">
                <a:solidFill>
                  <a:schemeClr val="bg1"/>
                </a:solidFill>
                <a:cs typeface="+mn-ea"/>
                <a:sym typeface="+mn-lt"/>
              </a:rPr>
              <a:t>3</a:t>
            </a:r>
          </a:p>
        </p:txBody>
      </p:sp>
      <p:sp>
        <p:nvSpPr>
          <p:cNvPr id="62" name="文本框 61"/>
          <p:cNvSpPr txBox="1"/>
          <p:nvPr/>
        </p:nvSpPr>
        <p:spPr>
          <a:xfrm>
            <a:off x="2245360" y="3641725"/>
            <a:ext cx="2986405" cy="470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None/>
            </a:pPr>
            <a:r>
              <a:rPr lang="en-US" altLang="zh-CN" b="1" dirty="0">
                <a:solidFill>
                  <a:schemeClr val="accent1"/>
                </a:solidFill>
                <a:cs typeface="+mn-ea"/>
                <a:sym typeface="+mn-lt"/>
              </a:rPr>
              <a:t>The content of the work</a:t>
            </a:r>
          </a:p>
        </p:txBody>
      </p:sp>
      <p:sp>
        <p:nvSpPr>
          <p:cNvPr id="83" name="文本框 82"/>
          <p:cNvSpPr txBox="1"/>
          <p:nvPr/>
        </p:nvSpPr>
        <p:spPr>
          <a:xfrm>
            <a:off x="1651635" y="949325"/>
            <a:ext cx="6474460" cy="785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zh-CN" altLang="en-US" sz="4400" b="1" dirty="0">
                <a:solidFill>
                  <a:schemeClr val="accent1"/>
                </a:solidFill>
                <a:cs typeface="+mn-ea"/>
                <a:sym typeface="+mn-lt"/>
              </a:rPr>
              <a:t>20XX年学年总结</a:t>
            </a:r>
          </a:p>
        </p:txBody>
      </p:sp>
      <p:sp>
        <p:nvSpPr>
          <p:cNvPr id="84" name="椭圆 83"/>
          <p:cNvSpPr/>
          <p:nvPr/>
        </p:nvSpPr>
        <p:spPr>
          <a:xfrm>
            <a:off x="6420099" y="2671648"/>
            <a:ext cx="2220151" cy="202946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0" dist="2286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cs typeface="+mn-ea"/>
              <a:sym typeface="+mn-lt"/>
            </a:endParaRPr>
          </a:p>
        </p:txBody>
      </p:sp>
      <p:sp>
        <p:nvSpPr>
          <p:cNvPr id="85" name="椭圆 84"/>
          <p:cNvSpPr/>
          <p:nvPr/>
        </p:nvSpPr>
        <p:spPr>
          <a:xfrm>
            <a:off x="6316354" y="2326525"/>
            <a:ext cx="2399035" cy="2393315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cs typeface="+mn-ea"/>
              <a:sym typeface="+mn-lt"/>
            </a:endParaRPr>
          </a:p>
        </p:txBody>
      </p:sp>
      <p:sp>
        <p:nvSpPr>
          <p:cNvPr id="86" name="椭圆 85"/>
          <p:cNvSpPr/>
          <p:nvPr/>
        </p:nvSpPr>
        <p:spPr>
          <a:xfrm rot="16200000">
            <a:off x="6314440" y="2329815"/>
            <a:ext cx="2362835" cy="2357120"/>
          </a:xfrm>
          <a:prstGeom prst="ellipse">
            <a:avLst/>
          </a:prstGeom>
          <a:blipFill dpi="0" rotWithShape="1">
            <a:blip r:embed="rId7">
              <a:alphaModFix amt="24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88" name="文本框 87"/>
          <p:cNvSpPr txBox="1"/>
          <p:nvPr/>
        </p:nvSpPr>
        <p:spPr>
          <a:xfrm>
            <a:off x="6591935" y="4055745"/>
            <a:ext cx="18902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600">
                <a:solidFill>
                  <a:schemeClr val="accent1"/>
                </a:solidFill>
                <a:latin typeface="+mn-ea"/>
              </a:defRPr>
            </a:lvl1pPr>
          </a:lstStyle>
          <a:p>
            <a:r>
              <a:rPr lang="en-US" altLang="zh-CN" b="1" dirty="0">
                <a:latin typeface="+mn-lt"/>
                <a:cs typeface="+mn-ea"/>
                <a:sym typeface="+mn-lt"/>
              </a:rPr>
              <a:t>——</a:t>
            </a:r>
            <a:r>
              <a:rPr lang="zh-CN" altLang="en-US" b="1" dirty="0">
                <a:latin typeface="+mn-lt"/>
                <a:cs typeface="+mn-ea"/>
                <a:sym typeface="+mn-lt"/>
              </a:rPr>
              <a:t>工作内容</a:t>
            </a:r>
            <a:r>
              <a:rPr lang="en-US" altLang="zh-CN" b="1" dirty="0">
                <a:latin typeface="+mn-lt"/>
                <a:cs typeface="+mn-ea"/>
                <a:sym typeface="+mn-lt"/>
              </a:rPr>
              <a:t>——</a:t>
            </a:r>
          </a:p>
        </p:txBody>
      </p:sp>
      <p:sp>
        <p:nvSpPr>
          <p:cNvPr id="90" name="文本框 89"/>
          <p:cNvSpPr txBox="1"/>
          <p:nvPr/>
        </p:nvSpPr>
        <p:spPr>
          <a:xfrm>
            <a:off x="6815455" y="2487295"/>
            <a:ext cx="1402080" cy="1568450"/>
          </a:xfrm>
          <a:prstGeom prst="rect">
            <a:avLst/>
          </a:prstGeom>
          <a:noFill/>
          <a:effectLst>
            <a:outerShdw blurRad="228600" dist="101600" dir="2700000" algn="tl" rotWithShape="0">
              <a:prstClr val="black">
                <a:alpha val="16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zh-CN" altLang="en-US" sz="9600" b="1">
                <a:solidFill>
                  <a:schemeClr val="accent1"/>
                </a:solidFill>
                <a:cs typeface="+mn-ea"/>
                <a:sym typeface="+mn-lt"/>
              </a:rPr>
              <a:t>贰</a:t>
            </a:r>
          </a:p>
        </p:txBody>
      </p:sp>
      <p:sp>
        <p:nvSpPr>
          <p:cNvPr id="91" name="文本框 90"/>
          <p:cNvSpPr txBox="1"/>
          <p:nvPr/>
        </p:nvSpPr>
        <p:spPr>
          <a:xfrm>
            <a:off x="1722120" y="3103245"/>
            <a:ext cx="40254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chemeClr val="accent1"/>
                </a:solidFill>
                <a:cs typeface="+mn-ea"/>
                <a:sym typeface="+mn-lt"/>
              </a:rPr>
              <a:t>——</a:t>
            </a:r>
            <a:r>
              <a:rPr lang="zh-CN" altLang="en-US" sz="3600" b="1" dirty="0">
                <a:solidFill>
                  <a:schemeClr val="accent1"/>
                </a:solidFill>
                <a:cs typeface="+mn-ea"/>
                <a:sym typeface="+mn-lt"/>
              </a:rPr>
              <a:t>工作内容</a:t>
            </a:r>
            <a:r>
              <a:rPr lang="en-US" altLang="zh-CN" sz="3600" b="1" dirty="0">
                <a:solidFill>
                  <a:schemeClr val="accent1"/>
                </a:solidFill>
                <a:cs typeface="+mn-ea"/>
                <a:sym typeface="+mn-lt"/>
              </a:rPr>
              <a:t>——</a:t>
            </a:r>
          </a:p>
        </p:txBody>
      </p:sp>
    </p:spTree>
    <p:custDataLst>
      <p:tags r:id="rId1"/>
    </p:custData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图片 9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FilmGrain trans="60000" grainSize="1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2767" y="-931"/>
            <a:ext cx="11845555" cy="6858594"/>
          </a:xfrm>
          <a:prstGeom prst="rect">
            <a:avLst/>
          </a:prstGeom>
        </p:spPr>
      </p:pic>
      <p:sp>
        <p:nvSpPr>
          <p:cNvPr id="65" name="矩形 64"/>
          <p:cNvSpPr/>
          <p:nvPr/>
        </p:nvSpPr>
        <p:spPr>
          <a:xfrm>
            <a:off x="-1" y="-931"/>
            <a:ext cx="471805" cy="68589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58" name="组合 57"/>
          <p:cNvGrpSpPr/>
          <p:nvPr/>
        </p:nvGrpSpPr>
        <p:grpSpPr>
          <a:xfrm>
            <a:off x="-26894" y="0"/>
            <a:ext cx="498699" cy="6857999"/>
            <a:chOff x="-26894" y="1268"/>
            <a:chExt cx="498699" cy="6870702"/>
          </a:xfrm>
        </p:grpSpPr>
        <p:sp>
          <p:nvSpPr>
            <p:cNvPr id="59" name="矩形 58"/>
            <p:cNvSpPr/>
            <p:nvPr/>
          </p:nvSpPr>
          <p:spPr>
            <a:xfrm rot="16200000">
              <a:off x="-1695212" y="1671080"/>
              <a:ext cx="3836829" cy="497205"/>
            </a:xfrm>
            <a:prstGeom prst="rect">
              <a:avLst/>
            </a:prstGeom>
            <a:blipFill rotWithShape="1">
              <a:blip r:embed="rId5">
                <a:alphaModFix amt="5000"/>
              </a:blip>
              <a:srcRect/>
              <a:stretch>
                <a:fillRect t="-248532" r="-3058" b="1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0" name="矩形 59"/>
            <p:cNvSpPr/>
            <p:nvPr/>
          </p:nvSpPr>
          <p:spPr>
            <a:xfrm rot="16200000">
              <a:off x="-1295694" y="5105628"/>
              <a:ext cx="3035142" cy="497541"/>
            </a:xfrm>
            <a:prstGeom prst="rect">
              <a:avLst/>
            </a:prstGeom>
            <a:blipFill rotWithShape="1">
              <a:blip r:embed="rId5">
                <a:alphaModFix amt="5000"/>
              </a:blip>
              <a:srcRect/>
              <a:stretch>
                <a:fillRect l="-30279" t="-248063" r="-1" b="-231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cxnSp>
        <p:nvCxnSpPr>
          <p:cNvPr id="44" name="line01"/>
          <p:cNvCxnSpPr/>
          <p:nvPr/>
        </p:nvCxnSpPr>
        <p:spPr>
          <a:xfrm>
            <a:off x="4294505" y="0"/>
            <a:ext cx="635" cy="6858000"/>
          </a:xfrm>
          <a:prstGeom prst="line">
            <a:avLst/>
          </a:prstGeom>
          <a:ln>
            <a:solidFill>
              <a:srgbClr val="FFFF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矩形 41"/>
          <p:cNvSpPr/>
          <p:nvPr/>
        </p:nvSpPr>
        <p:spPr>
          <a:xfrm>
            <a:off x="8223885" y="2561590"/>
            <a:ext cx="3060700" cy="2133600"/>
          </a:xfrm>
          <a:prstGeom prst="rect">
            <a:avLst/>
          </a:prstGeom>
          <a:solidFill>
            <a:schemeClr val="bg1"/>
          </a:solidFill>
          <a:ln w="127000">
            <a:solidFill>
              <a:schemeClr val="bg1"/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1319530" y="2592070"/>
            <a:ext cx="2914015" cy="2054860"/>
          </a:xfrm>
          <a:prstGeom prst="rect">
            <a:avLst/>
          </a:prstGeom>
          <a:solidFill>
            <a:schemeClr val="bg1"/>
          </a:solidFill>
          <a:ln w="127000">
            <a:solidFill>
              <a:schemeClr val="bg1"/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9" name="任意多边形 48"/>
          <p:cNvSpPr/>
          <p:nvPr/>
        </p:nvSpPr>
        <p:spPr>
          <a:xfrm rot="16200000">
            <a:off x="1724660" y="2105025"/>
            <a:ext cx="2128520" cy="3013710"/>
          </a:xfrm>
          <a:custGeom>
            <a:avLst/>
            <a:gdLst>
              <a:gd name="connsiteX0" fmla="*/ 23 w 4857"/>
              <a:gd name="connsiteY0" fmla="*/ 353 h 3164"/>
              <a:gd name="connsiteX1" fmla="*/ 241 w 4857"/>
              <a:gd name="connsiteY1" fmla="*/ 0 h 3164"/>
              <a:gd name="connsiteX2" fmla="*/ 4601 w 4857"/>
              <a:gd name="connsiteY2" fmla="*/ 0 h 3164"/>
              <a:gd name="connsiteX3" fmla="*/ 4856 w 4857"/>
              <a:gd name="connsiteY3" fmla="*/ 323 h 3164"/>
              <a:gd name="connsiteX4" fmla="*/ 4841 w 4857"/>
              <a:gd name="connsiteY4" fmla="*/ 2955 h 3164"/>
              <a:gd name="connsiteX5" fmla="*/ 4579 w 4857"/>
              <a:gd name="connsiteY5" fmla="*/ 3150 h 3164"/>
              <a:gd name="connsiteX6" fmla="*/ 225 w 4857"/>
              <a:gd name="connsiteY6" fmla="*/ 3150 h 3164"/>
              <a:gd name="connsiteX7" fmla="*/ 8 w 4857"/>
              <a:gd name="connsiteY7" fmla="*/ 2805 h 3164"/>
              <a:gd name="connsiteX8" fmla="*/ 23 w 4857"/>
              <a:gd name="connsiteY8" fmla="*/ 353 h 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58" h="3165">
                <a:moveTo>
                  <a:pt x="23" y="353"/>
                </a:moveTo>
                <a:cubicBezTo>
                  <a:pt x="23" y="63"/>
                  <a:pt x="-49" y="0"/>
                  <a:pt x="241" y="0"/>
                </a:cubicBezTo>
                <a:lnTo>
                  <a:pt x="4601" y="0"/>
                </a:lnTo>
                <a:cubicBezTo>
                  <a:pt x="4891" y="0"/>
                  <a:pt x="4856" y="33"/>
                  <a:pt x="4856" y="323"/>
                </a:cubicBezTo>
                <a:lnTo>
                  <a:pt x="4841" y="2955"/>
                </a:lnTo>
                <a:cubicBezTo>
                  <a:pt x="4841" y="3245"/>
                  <a:pt x="4869" y="3150"/>
                  <a:pt x="4579" y="3150"/>
                </a:cubicBezTo>
                <a:lnTo>
                  <a:pt x="225" y="3150"/>
                </a:lnTo>
                <a:cubicBezTo>
                  <a:pt x="-65" y="3150"/>
                  <a:pt x="8" y="3095"/>
                  <a:pt x="8" y="2805"/>
                </a:cubicBezTo>
                <a:lnTo>
                  <a:pt x="23" y="353"/>
                </a:lnTo>
                <a:close/>
              </a:path>
            </a:pathLst>
          </a:custGeom>
          <a:pattFill prst="dkUpDiag">
            <a:fgClr>
              <a:schemeClr val="bg1"/>
            </a:fgClr>
            <a:bgClr>
              <a:srgbClr val="E8E8E8"/>
            </a:bgClr>
          </a:pattFill>
          <a:ln>
            <a:noFill/>
          </a:ln>
          <a:effectLst>
            <a:innerShdw blurRad="25400">
              <a:prstClr val="black">
                <a:alpha val="8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1179195" y="949325"/>
            <a:ext cx="64744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81C15"/>
                </a:solidFill>
                <a:cs typeface="+mn-ea"/>
                <a:sym typeface="+mn-lt"/>
              </a:rPr>
              <a:t>2.</a:t>
            </a:r>
            <a:r>
              <a:rPr lang="zh-CN" altLang="en-US" sz="3200" b="1" dirty="0">
                <a:solidFill>
                  <a:srgbClr val="081C15"/>
                </a:solidFill>
                <a:cs typeface="+mn-ea"/>
                <a:sym typeface="+mn-lt"/>
              </a:rPr>
              <a:t>工作内容</a:t>
            </a:r>
            <a:r>
              <a:rPr lang="zh-CN" altLang="en-US" sz="2000" b="1" dirty="0">
                <a:solidFill>
                  <a:srgbClr val="2D6A4F"/>
                </a:solidFill>
                <a:cs typeface="+mn-ea"/>
                <a:sym typeface="+mn-lt"/>
              </a:rPr>
              <a:t>——</a:t>
            </a:r>
            <a:r>
              <a:rPr lang="en-US" altLang="zh-CN" sz="2000" b="1" dirty="0">
                <a:solidFill>
                  <a:srgbClr val="2D6A4F"/>
                </a:solidFill>
                <a:cs typeface="+mn-ea"/>
                <a:sym typeface="+mn-lt"/>
              </a:rPr>
              <a:t>20XX</a:t>
            </a:r>
            <a:r>
              <a:rPr lang="zh-CN" altLang="en-US" sz="2000" b="1" dirty="0">
                <a:solidFill>
                  <a:srgbClr val="2D6A4F"/>
                </a:solidFill>
                <a:cs typeface="+mn-ea"/>
                <a:sym typeface="+mn-lt"/>
              </a:rPr>
              <a:t>年我负责哪些事情？</a:t>
            </a:r>
          </a:p>
        </p:txBody>
      </p:sp>
      <p:sp>
        <p:nvSpPr>
          <p:cNvPr id="55" name="文本框 54"/>
          <p:cNvSpPr txBox="1"/>
          <p:nvPr/>
        </p:nvSpPr>
        <p:spPr>
          <a:xfrm>
            <a:off x="2061845" y="3587115"/>
            <a:ext cx="2383790" cy="513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None/>
            </a:pPr>
            <a:r>
              <a:rPr lang="en-US" altLang="zh-CN" sz="2000" dirty="0">
                <a:solidFill>
                  <a:srgbClr val="081C15"/>
                </a:solidFill>
                <a:cs typeface="+mn-ea"/>
                <a:sym typeface="+mn-lt"/>
              </a:rPr>
              <a:t>1.</a:t>
            </a:r>
            <a:r>
              <a:rPr lang="zh-CN" altLang="en-US" sz="2000" dirty="0">
                <a:solidFill>
                  <a:srgbClr val="081C15"/>
                </a:solidFill>
                <a:cs typeface="+mn-ea"/>
                <a:sym typeface="+mn-lt"/>
              </a:rPr>
              <a:t>海报制作</a:t>
            </a:r>
          </a:p>
        </p:txBody>
      </p:sp>
      <p:sp>
        <p:nvSpPr>
          <p:cNvPr id="56" name="矩形 55"/>
          <p:cNvSpPr/>
          <p:nvPr/>
        </p:nvSpPr>
        <p:spPr>
          <a:xfrm>
            <a:off x="8236585" y="2588260"/>
            <a:ext cx="3039110" cy="2094230"/>
          </a:xfrm>
          <a:prstGeom prst="rect">
            <a:avLst/>
          </a:prstGeom>
          <a:solidFill>
            <a:schemeClr val="accent1"/>
          </a:solidFill>
          <a:ln w="127000">
            <a:solidFill>
              <a:srgbClr val="081C15"/>
            </a:solidFill>
            <a:round/>
          </a:ln>
          <a:effectLst>
            <a:outerShdw blurRad="635000" dist="4064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7" name="矩形 66"/>
          <p:cNvSpPr/>
          <p:nvPr/>
        </p:nvSpPr>
        <p:spPr>
          <a:xfrm>
            <a:off x="4755515" y="2584450"/>
            <a:ext cx="2994660" cy="2054860"/>
          </a:xfrm>
          <a:prstGeom prst="rect">
            <a:avLst/>
          </a:prstGeom>
          <a:solidFill>
            <a:schemeClr val="bg1"/>
          </a:solidFill>
          <a:ln w="127000">
            <a:solidFill>
              <a:schemeClr val="bg1"/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8" name="任意多边形 67"/>
          <p:cNvSpPr/>
          <p:nvPr/>
        </p:nvSpPr>
        <p:spPr>
          <a:xfrm rot="16200000">
            <a:off x="5197475" y="2056130"/>
            <a:ext cx="2128520" cy="3096260"/>
          </a:xfrm>
          <a:custGeom>
            <a:avLst/>
            <a:gdLst>
              <a:gd name="connsiteX0" fmla="*/ 23 w 4857"/>
              <a:gd name="connsiteY0" fmla="*/ 353 h 3164"/>
              <a:gd name="connsiteX1" fmla="*/ 241 w 4857"/>
              <a:gd name="connsiteY1" fmla="*/ 0 h 3164"/>
              <a:gd name="connsiteX2" fmla="*/ 4601 w 4857"/>
              <a:gd name="connsiteY2" fmla="*/ 0 h 3164"/>
              <a:gd name="connsiteX3" fmla="*/ 4856 w 4857"/>
              <a:gd name="connsiteY3" fmla="*/ 323 h 3164"/>
              <a:gd name="connsiteX4" fmla="*/ 4841 w 4857"/>
              <a:gd name="connsiteY4" fmla="*/ 2955 h 3164"/>
              <a:gd name="connsiteX5" fmla="*/ 4579 w 4857"/>
              <a:gd name="connsiteY5" fmla="*/ 3150 h 3164"/>
              <a:gd name="connsiteX6" fmla="*/ 225 w 4857"/>
              <a:gd name="connsiteY6" fmla="*/ 3150 h 3164"/>
              <a:gd name="connsiteX7" fmla="*/ 8 w 4857"/>
              <a:gd name="connsiteY7" fmla="*/ 2805 h 3164"/>
              <a:gd name="connsiteX8" fmla="*/ 23 w 4857"/>
              <a:gd name="connsiteY8" fmla="*/ 353 h 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58" h="3165">
                <a:moveTo>
                  <a:pt x="23" y="353"/>
                </a:moveTo>
                <a:cubicBezTo>
                  <a:pt x="23" y="63"/>
                  <a:pt x="-49" y="0"/>
                  <a:pt x="241" y="0"/>
                </a:cubicBezTo>
                <a:lnTo>
                  <a:pt x="4601" y="0"/>
                </a:lnTo>
                <a:cubicBezTo>
                  <a:pt x="4891" y="0"/>
                  <a:pt x="4856" y="33"/>
                  <a:pt x="4856" y="323"/>
                </a:cubicBezTo>
                <a:lnTo>
                  <a:pt x="4841" y="2955"/>
                </a:lnTo>
                <a:cubicBezTo>
                  <a:pt x="4841" y="3245"/>
                  <a:pt x="4869" y="3150"/>
                  <a:pt x="4579" y="3150"/>
                </a:cubicBezTo>
                <a:lnTo>
                  <a:pt x="225" y="3150"/>
                </a:lnTo>
                <a:cubicBezTo>
                  <a:pt x="-65" y="3150"/>
                  <a:pt x="8" y="3095"/>
                  <a:pt x="8" y="2805"/>
                </a:cubicBezTo>
                <a:lnTo>
                  <a:pt x="23" y="353"/>
                </a:lnTo>
                <a:close/>
              </a:path>
            </a:pathLst>
          </a:custGeom>
          <a:pattFill prst="dkDnDiag">
            <a:fgClr>
              <a:schemeClr val="bg1"/>
            </a:fgClr>
            <a:bgClr>
              <a:srgbClr val="E8E8E8"/>
            </a:bgClr>
          </a:pattFill>
          <a:ln>
            <a:noFill/>
          </a:ln>
          <a:effectLst>
            <a:innerShdw blurRad="25400">
              <a:prstClr val="black">
                <a:alpha val="8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3" name="文本框 72"/>
          <p:cNvSpPr txBox="1"/>
          <p:nvPr/>
        </p:nvSpPr>
        <p:spPr>
          <a:xfrm>
            <a:off x="1733550" y="4013835"/>
            <a:ext cx="2070735" cy="386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sz="1400" dirty="0">
                <a:solidFill>
                  <a:srgbClr val="081C15"/>
                </a:solidFill>
                <a:cs typeface="+mn-ea"/>
                <a:sym typeface="+mn-lt"/>
              </a:rPr>
              <a:t>Poster production</a:t>
            </a:r>
          </a:p>
        </p:txBody>
      </p:sp>
      <p:sp>
        <p:nvSpPr>
          <p:cNvPr id="27" name="任意多边形 26"/>
          <p:cNvSpPr/>
          <p:nvPr/>
        </p:nvSpPr>
        <p:spPr>
          <a:xfrm rot="16200000">
            <a:off x="8631555" y="2037715"/>
            <a:ext cx="2249805" cy="3177540"/>
          </a:xfrm>
          <a:custGeom>
            <a:avLst/>
            <a:gdLst>
              <a:gd name="connsiteX0" fmla="*/ 23 w 4857"/>
              <a:gd name="connsiteY0" fmla="*/ 353 h 3164"/>
              <a:gd name="connsiteX1" fmla="*/ 241 w 4857"/>
              <a:gd name="connsiteY1" fmla="*/ 0 h 3164"/>
              <a:gd name="connsiteX2" fmla="*/ 4601 w 4857"/>
              <a:gd name="connsiteY2" fmla="*/ 0 h 3164"/>
              <a:gd name="connsiteX3" fmla="*/ 4856 w 4857"/>
              <a:gd name="connsiteY3" fmla="*/ 323 h 3164"/>
              <a:gd name="connsiteX4" fmla="*/ 4841 w 4857"/>
              <a:gd name="connsiteY4" fmla="*/ 2955 h 3164"/>
              <a:gd name="connsiteX5" fmla="*/ 4579 w 4857"/>
              <a:gd name="connsiteY5" fmla="*/ 3150 h 3164"/>
              <a:gd name="connsiteX6" fmla="*/ 225 w 4857"/>
              <a:gd name="connsiteY6" fmla="*/ 3150 h 3164"/>
              <a:gd name="connsiteX7" fmla="*/ 8 w 4857"/>
              <a:gd name="connsiteY7" fmla="*/ 2805 h 3164"/>
              <a:gd name="connsiteX8" fmla="*/ 23 w 4857"/>
              <a:gd name="connsiteY8" fmla="*/ 353 h 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58" h="3165">
                <a:moveTo>
                  <a:pt x="23" y="353"/>
                </a:moveTo>
                <a:cubicBezTo>
                  <a:pt x="23" y="63"/>
                  <a:pt x="-49" y="0"/>
                  <a:pt x="241" y="0"/>
                </a:cubicBezTo>
                <a:lnTo>
                  <a:pt x="4601" y="0"/>
                </a:lnTo>
                <a:cubicBezTo>
                  <a:pt x="4891" y="0"/>
                  <a:pt x="4856" y="33"/>
                  <a:pt x="4856" y="323"/>
                </a:cubicBezTo>
                <a:lnTo>
                  <a:pt x="4841" y="2955"/>
                </a:lnTo>
                <a:cubicBezTo>
                  <a:pt x="4841" y="3245"/>
                  <a:pt x="4869" y="3150"/>
                  <a:pt x="4579" y="3150"/>
                </a:cubicBezTo>
                <a:lnTo>
                  <a:pt x="225" y="3150"/>
                </a:lnTo>
                <a:cubicBezTo>
                  <a:pt x="-65" y="3150"/>
                  <a:pt x="8" y="3095"/>
                  <a:pt x="8" y="2805"/>
                </a:cubicBezTo>
                <a:lnTo>
                  <a:pt x="23" y="353"/>
                </a:lnTo>
                <a:close/>
              </a:path>
            </a:pathLst>
          </a:custGeom>
          <a:blipFill dpi="0" rotWithShape="1">
            <a:blip r:embed="rId5">
              <a:alphaModFix amt="1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281305" y="407035"/>
            <a:ext cx="375285" cy="3898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281305" y="1035685"/>
            <a:ext cx="375285" cy="3898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8" name="椭圆 37"/>
          <p:cNvSpPr/>
          <p:nvPr/>
        </p:nvSpPr>
        <p:spPr>
          <a:xfrm>
            <a:off x="281305" y="1645285"/>
            <a:ext cx="375285" cy="3898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9" name="椭圆 38"/>
          <p:cNvSpPr/>
          <p:nvPr/>
        </p:nvSpPr>
        <p:spPr>
          <a:xfrm>
            <a:off x="281305" y="2273935"/>
            <a:ext cx="375285" cy="3898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5" name="椭圆 44"/>
          <p:cNvSpPr/>
          <p:nvPr/>
        </p:nvSpPr>
        <p:spPr>
          <a:xfrm>
            <a:off x="281305" y="2921635"/>
            <a:ext cx="375285" cy="3898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8" name="椭圆 47"/>
          <p:cNvSpPr/>
          <p:nvPr/>
        </p:nvSpPr>
        <p:spPr>
          <a:xfrm>
            <a:off x="281305" y="3531235"/>
            <a:ext cx="375285" cy="3898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2" name="椭圆 51"/>
          <p:cNvSpPr/>
          <p:nvPr/>
        </p:nvSpPr>
        <p:spPr>
          <a:xfrm>
            <a:off x="281305" y="4140835"/>
            <a:ext cx="375285" cy="3898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3" name="椭圆 52"/>
          <p:cNvSpPr/>
          <p:nvPr/>
        </p:nvSpPr>
        <p:spPr>
          <a:xfrm>
            <a:off x="281305" y="5426710"/>
            <a:ext cx="375285" cy="3898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cs typeface="+mn-ea"/>
              <a:sym typeface="+mn-lt"/>
            </a:endParaRPr>
          </a:p>
        </p:txBody>
      </p:sp>
      <p:sp>
        <p:nvSpPr>
          <p:cNvPr id="57" name="椭圆 56"/>
          <p:cNvSpPr/>
          <p:nvPr/>
        </p:nvSpPr>
        <p:spPr>
          <a:xfrm>
            <a:off x="281305" y="6026785"/>
            <a:ext cx="375285" cy="3898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1" name="椭圆 60"/>
          <p:cNvSpPr/>
          <p:nvPr/>
        </p:nvSpPr>
        <p:spPr>
          <a:xfrm>
            <a:off x="281305" y="4784090"/>
            <a:ext cx="375285" cy="3898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2" name="椭圆 61"/>
          <p:cNvSpPr/>
          <p:nvPr/>
        </p:nvSpPr>
        <p:spPr>
          <a:xfrm>
            <a:off x="311785" y="443230"/>
            <a:ext cx="309880" cy="322580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1270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EF0202"/>
              </a:solidFill>
              <a:cs typeface="+mn-ea"/>
              <a:sym typeface="+mn-lt"/>
            </a:endParaRPr>
          </a:p>
        </p:txBody>
      </p:sp>
      <p:sp>
        <p:nvSpPr>
          <p:cNvPr id="63" name="椭圆 62"/>
          <p:cNvSpPr/>
          <p:nvPr/>
        </p:nvSpPr>
        <p:spPr>
          <a:xfrm>
            <a:off x="320040" y="1073150"/>
            <a:ext cx="309880" cy="322580"/>
          </a:xfrm>
          <a:prstGeom prst="ellipse">
            <a:avLst/>
          </a:prstGeom>
          <a:solidFill>
            <a:srgbClr val="E5E5E5"/>
          </a:solidFill>
          <a:ln>
            <a:noFill/>
          </a:ln>
          <a:effectLst>
            <a:outerShdw blurRad="1270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4" name="椭圆 63"/>
          <p:cNvSpPr/>
          <p:nvPr/>
        </p:nvSpPr>
        <p:spPr>
          <a:xfrm>
            <a:off x="316230" y="1684655"/>
            <a:ext cx="309880" cy="322580"/>
          </a:xfrm>
          <a:prstGeom prst="ellipse">
            <a:avLst/>
          </a:prstGeom>
          <a:solidFill>
            <a:srgbClr val="E2E2E2"/>
          </a:solidFill>
          <a:ln>
            <a:noFill/>
          </a:ln>
          <a:effectLst>
            <a:outerShdw blurRad="1270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6" name="椭圆 75"/>
          <p:cNvSpPr/>
          <p:nvPr/>
        </p:nvSpPr>
        <p:spPr>
          <a:xfrm>
            <a:off x="318770" y="2309495"/>
            <a:ext cx="309880" cy="32258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1270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7" name="椭圆 76"/>
          <p:cNvSpPr/>
          <p:nvPr/>
        </p:nvSpPr>
        <p:spPr>
          <a:xfrm>
            <a:off x="315595" y="2955290"/>
            <a:ext cx="309880" cy="322580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1270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8" name="椭圆 77"/>
          <p:cNvSpPr/>
          <p:nvPr/>
        </p:nvSpPr>
        <p:spPr>
          <a:xfrm>
            <a:off x="315595" y="3566795"/>
            <a:ext cx="309880" cy="322580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1270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9" name="椭圆 78"/>
          <p:cNvSpPr/>
          <p:nvPr/>
        </p:nvSpPr>
        <p:spPr>
          <a:xfrm>
            <a:off x="314325" y="4178300"/>
            <a:ext cx="309880" cy="322580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1270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>
              <a:cs typeface="+mn-ea"/>
              <a:sym typeface="+mn-lt"/>
            </a:endParaRPr>
          </a:p>
        </p:txBody>
      </p:sp>
      <p:sp>
        <p:nvSpPr>
          <p:cNvPr id="82" name="椭圆 81"/>
          <p:cNvSpPr/>
          <p:nvPr/>
        </p:nvSpPr>
        <p:spPr>
          <a:xfrm>
            <a:off x="313690" y="4818380"/>
            <a:ext cx="309880" cy="322580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1270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>
              <a:cs typeface="+mn-ea"/>
              <a:sym typeface="+mn-lt"/>
            </a:endParaRPr>
          </a:p>
        </p:txBody>
      </p:sp>
      <p:sp>
        <p:nvSpPr>
          <p:cNvPr id="83" name="椭圆 82"/>
          <p:cNvSpPr/>
          <p:nvPr/>
        </p:nvSpPr>
        <p:spPr>
          <a:xfrm>
            <a:off x="315595" y="5461635"/>
            <a:ext cx="309880" cy="322580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1270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4" name="椭圆 83"/>
          <p:cNvSpPr/>
          <p:nvPr/>
        </p:nvSpPr>
        <p:spPr>
          <a:xfrm>
            <a:off x="313690" y="6063615"/>
            <a:ext cx="309880" cy="322580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1270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>
              <a:cs typeface="+mn-ea"/>
              <a:sym typeface="+mn-lt"/>
            </a:endParaRPr>
          </a:p>
        </p:txBody>
      </p:sp>
      <p:sp>
        <p:nvSpPr>
          <p:cNvPr id="85" name="文本框 84"/>
          <p:cNvSpPr txBox="1"/>
          <p:nvPr/>
        </p:nvSpPr>
        <p:spPr>
          <a:xfrm>
            <a:off x="324168" y="1091248"/>
            <a:ext cx="290464" cy="307777"/>
          </a:xfrm>
          <a:prstGeom prst="rect">
            <a:avLst/>
          </a:prstGeom>
          <a:noFill/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0</a:t>
            </a:r>
          </a:p>
        </p:txBody>
      </p:sp>
      <p:sp>
        <p:nvSpPr>
          <p:cNvPr id="88" name="文本框 87"/>
          <p:cNvSpPr txBox="1"/>
          <p:nvPr/>
        </p:nvSpPr>
        <p:spPr>
          <a:xfrm>
            <a:off x="349568" y="1707833"/>
            <a:ext cx="290464" cy="307777"/>
          </a:xfrm>
          <a:prstGeom prst="rect">
            <a:avLst/>
          </a:prstGeom>
          <a:noFill/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1</a:t>
            </a:r>
          </a:p>
        </p:txBody>
      </p:sp>
      <p:sp>
        <p:nvSpPr>
          <p:cNvPr id="89" name="文本框 88"/>
          <p:cNvSpPr txBox="1"/>
          <p:nvPr/>
        </p:nvSpPr>
        <p:spPr>
          <a:xfrm>
            <a:off x="324168" y="2324418"/>
            <a:ext cx="290464" cy="307777"/>
          </a:xfrm>
          <a:prstGeom prst="rect">
            <a:avLst/>
          </a:prstGeom>
          <a:noFill/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2</a:t>
            </a:r>
          </a:p>
        </p:txBody>
      </p:sp>
      <p:sp>
        <p:nvSpPr>
          <p:cNvPr id="90" name="文本框 89"/>
          <p:cNvSpPr txBox="1"/>
          <p:nvPr/>
        </p:nvSpPr>
        <p:spPr>
          <a:xfrm>
            <a:off x="324168" y="3586798"/>
            <a:ext cx="290464" cy="307777"/>
          </a:xfrm>
          <a:prstGeom prst="rect">
            <a:avLst/>
          </a:prstGeom>
          <a:noFill/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zh-CN" sz="1400">
                <a:solidFill>
                  <a:schemeClr val="bg1"/>
                </a:solidFill>
                <a:cs typeface="+mn-ea"/>
                <a:sym typeface="+mn-lt"/>
              </a:rPr>
              <a:t>4</a:t>
            </a:r>
          </a:p>
        </p:txBody>
      </p:sp>
      <p:sp>
        <p:nvSpPr>
          <p:cNvPr id="91" name="文本框 90"/>
          <p:cNvSpPr txBox="1"/>
          <p:nvPr/>
        </p:nvSpPr>
        <p:spPr>
          <a:xfrm>
            <a:off x="324168" y="4202748"/>
            <a:ext cx="290464" cy="307777"/>
          </a:xfrm>
          <a:prstGeom prst="rect">
            <a:avLst/>
          </a:prstGeom>
          <a:noFill/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zh-CN" sz="1400">
                <a:solidFill>
                  <a:schemeClr val="bg1"/>
                </a:solidFill>
                <a:cs typeface="+mn-ea"/>
                <a:sym typeface="+mn-lt"/>
              </a:rPr>
              <a:t>5</a:t>
            </a:r>
          </a:p>
        </p:txBody>
      </p:sp>
      <p:sp>
        <p:nvSpPr>
          <p:cNvPr id="92" name="文本框 91"/>
          <p:cNvSpPr txBox="1"/>
          <p:nvPr/>
        </p:nvSpPr>
        <p:spPr>
          <a:xfrm>
            <a:off x="324168" y="4839018"/>
            <a:ext cx="290464" cy="307777"/>
          </a:xfrm>
          <a:prstGeom prst="rect">
            <a:avLst/>
          </a:prstGeom>
          <a:noFill/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zh-CN" sz="1400">
                <a:solidFill>
                  <a:schemeClr val="bg1"/>
                </a:solidFill>
                <a:cs typeface="+mn-ea"/>
                <a:sym typeface="+mn-lt"/>
              </a:rPr>
              <a:t>6</a:t>
            </a:r>
          </a:p>
        </p:txBody>
      </p:sp>
      <p:sp>
        <p:nvSpPr>
          <p:cNvPr id="93" name="文本框 92"/>
          <p:cNvSpPr txBox="1"/>
          <p:nvPr/>
        </p:nvSpPr>
        <p:spPr>
          <a:xfrm>
            <a:off x="324168" y="5487353"/>
            <a:ext cx="290464" cy="307777"/>
          </a:xfrm>
          <a:prstGeom prst="rect">
            <a:avLst/>
          </a:prstGeom>
          <a:noFill/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zh-CN" sz="1400">
                <a:solidFill>
                  <a:schemeClr val="bg1"/>
                </a:solidFill>
                <a:cs typeface="+mn-ea"/>
                <a:sym typeface="+mn-lt"/>
              </a:rPr>
              <a:t>7</a:t>
            </a:r>
          </a:p>
        </p:txBody>
      </p:sp>
      <p:sp>
        <p:nvSpPr>
          <p:cNvPr id="94" name="文本框 93"/>
          <p:cNvSpPr txBox="1"/>
          <p:nvPr/>
        </p:nvSpPr>
        <p:spPr>
          <a:xfrm>
            <a:off x="324168" y="2970848"/>
            <a:ext cx="290464" cy="307777"/>
          </a:xfrm>
          <a:prstGeom prst="rect">
            <a:avLst/>
          </a:prstGeom>
          <a:noFill/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3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344295" y="1520190"/>
            <a:ext cx="6474460" cy="625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20XX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年我主要负责关于宣传的内容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具体包括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XXXXXXXXXX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174115" y="5085715"/>
            <a:ext cx="3271520" cy="738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Char char="l"/>
            </a:pPr>
            <a:r>
              <a:rPr lang="zh-CN" altLang="en-US" sz="1200" dirty="0">
                <a:solidFill>
                  <a:schemeClr val="accent1"/>
                </a:solidFill>
                <a:cs typeface="+mn-ea"/>
                <a:sym typeface="+mn-lt"/>
              </a:rPr>
              <a:t>请在此输入有关于工作的相关说明，以便于观众更好的理解，输入文字时可以直接复制，粘贴时请选择右键只保留文本。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5554345" y="3587115"/>
            <a:ext cx="2383790" cy="513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None/>
            </a:pPr>
            <a:r>
              <a:rPr lang="en-US" altLang="zh-CN" sz="2000" dirty="0">
                <a:solidFill>
                  <a:srgbClr val="081C15"/>
                </a:solidFill>
                <a:cs typeface="+mn-ea"/>
                <a:sym typeface="+mn-lt"/>
              </a:rPr>
              <a:t>2.PPT</a:t>
            </a:r>
            <a:r>
              <a:rPr lang="zh-CN" altLang="en-US" sz="2000" dirty="0">
                <a:solidFill>
                  <a:srgbClr val="081C15"/>
                </a:solidFill>
                <a:cs typeface="+mn-ea"/>
                <a:sym typeface="+mn-lt"/>
              </a:rPr>
              <a:t>制作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226050" y="4013835"/>
            <a:ext cx="2070735" cy="386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sz="1400" dirty="0">
                <a:solidFill>
                  <a:srgbClr val="081C15"/>
                </a:solidFill>
                <a:cs typeface="+mn-ea"/>
                <a:sym typeface="+mn-lt"/>
              </a:rPr>
              <a:t>P</a:t>
            </a:r>
            <a:r>
              <a:rPr lang="en-US" sz="1400" dirty="0">
                <a:solidFill>
                  <a:srgbClr val="081C15"/>
                </a:solidFill>
                <a:cs typeface="+mn-ea"/>
                <a:sym typeface="+mn-lt"/>
              </a:rPr>
              <a:t>PT</a:t>
            </a:r>
            <a:r>
              <a:rPr sz="1400" dirty="0">
                <a:solidFill>
                  <a:srgbClr val="081C15"/>
                </a:solidFill>
                <a:cs typeface="+mn-ea"/>
                <a:sym typeface="+mn-lt"/>
              </a:rPr>
              <a:t> production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8611235" y="3587115"/>
            <a:ext cx="2527935" cy="513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None/>
            </a:pPr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3.</a:t>
            </a:r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官</a:t>
            </a:r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Q</a:t>
            </a:r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、公众号运营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8163560" y="4041775"/>
            <a:ext cx="3348990" cy="386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dirty="0">
                <a:solidFill>
                  <a:schemeClr val="bg1"/>
                </a:solidFill>
                <a:cs typeface="+mn-ea"/>
                <a:sym typeface="+mn-lt"/>
              </a:rPr>
              <a:t>Q</a:t>
            </a:r>
            <a:r>
              <a:rPr sz="1400" dirty="0">
                <a:solidFill>
                  <a:schemeClr val="bg1"/>
                </a:solidFill>
                <a:cs typeface="+mn-ea"/>
                <a:sym typeface="+mn-lt"/>
              </a:rPr>
              <a:t>Q, public number operation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1292225" y="1623060"/>
            <a:ext cx="0" cy="474345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5" name="任意多边形: 形状 254"/>
          <p:cNvSpPr/>
          <p:nvPr/>
        </p:nvSpPr>
        <p:spPr>
          <a:xfrm>
            <a:off x="2373630" y="2796540"/>
            <a:ext cx="789940" cy="779145"/>
          </a:xfrm>
          <a:custGeom>
            <a:avLst/>
            <a:gdLst>
              <a:gd name="connsiteX0" fmla="*/ 157378 w 352703"/>
              <a:gd name="connsiteY0" fmla="*/ 188306 h 354736"/>
              <a:gd name="connsiteX1" fmla="*/ 153284 w 352703"/>
              <a:gd name="connsiteY1" fmla="*/ 192400 h 354736"/>
              <a:gd name="connsiteX2" fmla="*/ 153284 w 352703"/>
              <a:gd name="connsiteY2" fmla="*/ 211650 h 354736"/>
              <a:gd name="connsiteX3" fmla="*/ 157594 w 352703"/>
              <a:gd name="connsiteY3" fmla="*/ 215745 h 354736"/>
              <a:gd name="connsiteX4" fmla="*/ 163556 w 352703"/>
              <a:gd name="connsiteY4" fmla="*/ 215745 h 354736"/>
              <a:gd name="connsiteX5" fmla="*/ 173756 w 352703"/>
              <a:gd name="connsiteY5" fmla="*/ 201450 h 354736"/>
              <a:gd name="connsiteX6" fmla="*/ 157378 w 352703"/>
              <a:gd name="connsiteY6" fmla="*/ 188306 h 354736"/>
              <a:gd name="connsiteX7" fmla="*/ 157594 w 352703"/>
              <a:gd name="connsiteY7" fmla="*/ 174227 h 354736"/>
              <a:gd name="connsiteX8" fmla="*/ 188337 w 352703"/>
              <a:gd name="connsiteY8" fmla="*/ 200660 h 354736"/>
              <a:gd name="connsiteX9" fmla="*/ 188337 w 352703"/>
              <a:gd name="connsiteY9" fmla="*/ 201091 h 354736"/>
              <a:gd name="connsiteX10" fmla="*/ 163986 w 352703"/>
              <a:gd name="connsiteY10" fmla="*/ 229823 h 354736"/>
              <a:gd name="connsiteX11" fmla="*/ 157594 w 352703"/>
              <a:gd name="connsiteY11" fmla="*/ 229823 h 354736"/>
              <a:gd name="connsiteX12" fmla="*/ 138775 w 352703"/>
              <a:gd name="connsiteY12" fmla="*/ 211650 h 354736"/>
              <a:gd name="connsiteX13" fmla="*/ 138775 w 352703"/>
              <a:gd name="connsiteY13" fmla="*/ 192400 h 354736"/>
              <a:gd name="connsiteX14" fmla="*/ 157594 w 352703"/>
              <a:gd name="connsiteY14" fmla="*/ 174227 h 354736"/>
              <a:gd name="connsiteX15" fmla="*/ 113994 w 352703"/>
              <a:gd name="connsiteY15" fmla="*/ 158424 h 354736"/>
              <a:gd name="connsiteX16" fmla="*/ 109756 w 352703"/>
              <a:gd name="connsiteY16" fmla="*/ 162519 h 354736"/>
              <a:gd name="connsiteX17" fmla="*/ 109756 w 352703"/>
              <a:gd name="connsiteY17" fmla="*/ 289370 h 354736"/>
              <a:gd name="connsiteX18" fmla="*/ 113994 w 352703"/>
              <a:gd name="connsiteY18" fmla="*/ 293464 h 354736"/>
              <a:gd name="connsiteX19" fmla="*/ 134465 w 352703"/>
              <a:gd name="connsiteY19" fmla="*/ 293464 h 354736"/>
              <a:gd name="connsiteX20" fmla="*/ 138775 w 352703"/>
              <a:gd name="connsiteY20" fmla="*/ 289370 h 354736"/>
              <a:gd name="connsiteX21" fmla="*/ 138775 w 352703"/>
              <a:gd name="connsiteY21" fmla="*/ 263727 h 354736"/>
              <a:gd name="connsiteX22" fmla="*/ 138775 w 352703"/>
              <a:gd name="connsiteY22" fmla="*/ 263719 h 354736"/>
              <a:gd name="connsiteX23" fmla="*/ 157595 w 352703"/>
              <a:gd name="connsiteY23" fmla="*/ 245625 h 354736"/>
              <a:gd name="connsiteX24" fmla="*/ 167651 w 352703"/>
              <a:gd name="connsiteY24" fmla="*/ 245625 h 354736"/>
              <a:gd name="connsiteX25" fmla="*/ 193366 w 352703"/>
              <a:gd name="connsiteY25" fmla="*/ 239592 h 354736"/>
              <a:gd name="connsiteX26" fmla="*/ 209671 w 352703"/>
              <a:gd name="connsiteY26" fmla="*/ 223646 h 354736"/>
              <a:gd name="connsiteX27" fmla="*/ 214843 w 352703"/>
              <a:gd name="connsiteY27" fmla="*/ 202456 h 354736"/>
              <a:gd name="connsiteX28" fmla="*/ 209096 w 352703"/>
              <a:gd name="connsiteY28" fmla="*/ 180907 h 354736"/>
              <a:gd name="connsiteX29" fmla="*/ 193366 w 352703"/>
              <a:gd name="connsiteY29" fmla="*/ 164961 h 354736"/>
              <a:gd name="connsiteX30" fmla="*/ 165999 w 352703"/>
              <a:gd name="connsiteY30" fmla="*/ 158424 h 354736"/>
              <a:gd name="connsiteX31" fmla="*/ 113994 w 352703"/>
              <a:gd name="connsiteY31" fmla="*/ 144417 h 354736"/>
              <a:gd name="connsiteX32" fmla="*/ 165783 w 352703"/>
              <a:gd name="connsiteY32" fmla="*/ 144417 h 354736"/>
              <a:gd name="connsiteX33" fmla="*/ 200405 w 352703"/>
              <a:gd name="connsiteY33" fmla="*/ 152822 h 354736"/>
              <a:gd name="connsiteX34" fmla="*/ 222457 w 352703"/>
              <a:gd name="connsiteY34" fmla="*/ 174083 h 354736"/>
              <a:gd name="connsiteX35" fmla="*/ 229640 w 352703"/>
              <a:gd name="connsiteY35" fmla="*/ 202456 h 354736"/>
              <a:gd name="connsiteX36" fmla="*/ 222457 w 352703"/>
              <a:gd name="connsiteY36" fmla="*/ 230254 h 354736"/>
              <a:gd name="connsiteX37" fmla="*/ 200549 w 352703"/>
              <a:gd name="connsiteY37" fmla="*/ 251803 h 354736"/>
              <a:gd name="connsiteX38" fmla="*/ 167651 w 352703"/>
              <a:gd name="connsiteY38" fmla="*/ 259632 h 354736"/>
              <a:gd name="connsiteX39" fmla="*/ 157595 w 352703"/>
              <a:gd name="connsiteY39" fmla="*/ 259632 h 354736"/>
              <a:gd name="connsiteX40" fmla="*/ 153285 w 352703"/>
              <a:gd name="connsiteY40" fmla="*/ 263727 h 354736"/>
              <a:gd name="connsiteX41" fmla="*/ 153285 w 352703"/>
              <a:gd name="connsiteY41" fmla="*/ 289370 h 354736"/>
              <a:gd name="connsiteX42" fmla="*/ 134465 w 352703"/>
              <a:gd name="connsiteY42" fmla="*/ 307543 h 354736"/>
              <a:gd name="connsiteX43" fmla="*/ 113994 w 352703"/>
              <a:gd name="connsiteY43" fmla="*/ 307543 h 354736"/>
              <a:gd name="connsiteX44" fmla="*/ 95175 w 352703"/>
              <a:gd name="connsiteY44" fmla="*/ 289370 h 354736"/>
              <a:gd name="connsiteX45" fmla="*/ 95175 w 352703"/>
              <a:gd name="connsiteY45" fmla="*/ 162519 h 354736"/>
              <a:gd name="connsiteX46" fmla="*/ 113994 w 352703"/>
              <a:gd name="connsiteY46" fmla="*/ 144417 h 354736"/>
              <a:gd name="connsiteX47" fmla="*/ 18891 w 352703"/>
              <a:gd name="connsiteY47" fmla="*/ 78765 h 354736"/>
              <a:gd name="connsiteX48" fmla="*/ 14653 w 352703"/>
              <a:gd name="connsiteY48" fmla="*/ 82859 h 354736"/>
              <a:gd name="connsiteX49" fmla="*/ 14653 w 352703"/>
              <a:gd name="connsiteY49" fmla="*/ 336561 h 354736"/>
              <a:gd name="connsiteX50" fmla="*/ 14653 w 352703"/>
              <a:gd name="connsiteY50" fmla="*/ 336705 h 354736"/>
              <a:gd name="connsiteX51" fmla="*/ 18891 w 352703"/>
              <a:gd name="connsiteY51" fmla="*/ 340656 h 354736"/>
              <a:gd name="connsiteX52" fmla="*/ 278196 w 352703"/>
              <a:gd name="connsiteY52" fmla="*/ 340656 h 354736"/>
              <a:gd name="connsiteX53" fmla="*/ 282434 w 352703"/>
              <a:gd name="connsiteY53" fmla="*/ 336561 h 354736"/>
              <a:gd name="connsiteX54" fmla="*/ 282434 w 352703"/>
              <a:gd name="connsiteY54" fmla="*/ 115614 h 354736"/>
              <a:gd name="connsiteX55" fmla="*/ 278196 w 352703"/>
              <a:gd name="connsiteY55" fmla="*/ 111519 h 354736"/>
              <a:gd name="connsiteX56" fmla="*/ 173827 w 352703"/>
              <a:gd name="connsiteY56" fmla="*/ 111519 h 354736"/>
              <a:gd name="connsiteX57" fmla="*/ 155511 w 352703"/>
              <a:gd name="connsiteY57" fmla="*/ 97153 h 354736"/>
              <a:gd name="connsiteX58" fmla="*/ 151848 w 352703"/>
              <a:gd name="connsiteY58" fmla="*/ 81926 h 354736"/>
              <a:gd name="connsiteX59" fmla="*/ 147681 w 352703"/>
              <a:gd name="connsiteY59" fmla="*/ 78765 h 354736"/>
              <a:gd name="connsiteX60" fmla="*/ 91367 w 352703"/>
              <a:gd name="connsiteY60" fmla="*/ 14262 h 354736"/>
              <a:gd name="connsiteX61" fmla="*/ 83681 w 352703"/>
              <a:gd name="connsiteY61" fmla="*/ 14837 h 354736"/>
              <a:gd name="connsiteX62" fmla="*/ 78581 w 352703"/>
              <a:gd name="connsiteY62" fmla="*/ 20511 h 354736"/>
              <a:gd name="connsiteX63" fmla="*/ 63641 w 352703"/>
              <a:gd name="connsiteY63" fmla="*/ 64399 h 354736"/>
              <a:gd name="connsiteX64" fmla="*/ 147681 w 352703"/>
              <a:gd name="connsiteY64" fmla="*/ 64399 h 354736"/>
              <a:gd name="connsiteX65" fmla="*/ 165998 w 352703"/>
              <a:gd name="connsiteY65" fmla="*/ 78765 h 354736"/>
              <a:gd name="connsiteX66" fmla="*/ 169661 w 352703"/>
              <a:gd name="connsiteY66" fmla="*/ 93993 h 354736"/>
              <a:gd name="connsiteX67" fmla="*/ 173827 w 352703"/>
              <a:gd name="connsiteY67" fmla="*/ 97153 h 354736"/>
              <a:gd name="connsiteX68" fmla="*/ 278196 w 352703"/>
              <a:gd name="connsiteY68" fmla="*/ 97153 h 354736"/>
              <a:gd name="connsiteX69" fmla="*/ 297015 w 352703"/>
              <a:gd name="connsiteY69" fmla="*/ 115326 h 354736"/>
              <a:gd name="connsiteX70" fmla="*/ 297015 w 352703"/>
              <a:gd name="connsiteY70" fmla="*/ 222352 h 354736"/>
              <a:gd name="connsiteX71" fmla="*/ 337658 w 352703"/>
              <a:gd name="connsiteY71" fmla="*/ 103154 h 354736"/>
              <a:gd name="connsiteX72" fmla="*/ 337671 w 352703"/>
              <a:gd name="connsiteY72" fmla="*/ 103331 h 354736"/>
              <a:gd name="connsiteX73" fmla="*/ 337671 w 352703"/>
              <a:gd name="connsiteY73" fmla="*/ 103115 h 354736"/>
              <a:gd name="connsiteX74" fmla="*/ 337658 w 352703"/>
              <a:gd name="connsiteY74" fmla="*/ 103154 h 354736"/>
              <a:gd name="connsiteX75" fmla="*/ 337096 w 352703"/>
              <a:gd name="connsiteY75" fmla="*/ 95645 h 354736"/>
              <a:gd name="connsiteX76" fmla="*/ 331206 w 352703"/>
              <a:gd name="connsiteY76" fmla="*/ 90761 h 354736"/>
              <a:gd name="connsiteX77" fmla="*/ 95892 w 352703"/>
              <a:gd name="connsiteY77" fmla="*/ 1189 h 354736"/>
              <a:gd name="connsiteX78" fmla="*/ 335731 w 352703"/>
              <a:gd name="connsiteY78" fmla="*/ 77400 h 354736"/>
              <a:gd name="connsiteX79" fmla="*/ 350097 w 352703"/>
              <a:gd name="connsiteY79" fmla="*/ 89324 h 354736"/>
              <a:gd name="connsiteX80" fmla="*/ 351462 w 352703"/>
              <a:gd name="connsiteY80" fmla="*/ 107497 h 354736"/>
              <a:gd name="connsiteX81" fmla="*/ 296943 w 352703"/>
              <a:gd name="connsiteY81" fmla="*/ 267318 h 354736"/>
              <a:gd name="connsiteX82" fmla="*/ 296943 w 352703"/>
              <a:gd name="connsiteY82" fmla="*/ 336561 h 354736"/>
              <a:gd name="connsiteX83" fmla="*/ 278124 w 352703"/>
              <a:gd name="connsiteY83" fmla="*/ 354734 h 354736"/>
              <a:gd name="connsiteX84" fmla="*/ 18819 w 352703"/>
              <a:gd name="connsiteY84" fmla="*/ 354734 h 354736"/>
              <a:gd name="connsiteX85" fmla="*/ 18747 w 352703"/>
              <a:gd name="connsiteY85" fmla="*/ 354734 h 354736"/>
              <a:gd name="connsiteX86" fmla="*/ 0 w 352703"/>
              <a:gd name="connsiteY86" fmla="*/ 336561 h 354736"/>
              <a:gd name="connsiteX87" fmla="*/ 0 w 352703"/>
              <a:gd name="connsiteY87" fmla="*/ 82859 h 354736"/>
              <a:gd name="connsiteX88" fmla="*/ 18819 w 352703"/>
              <a:gd name="connsiteY88" fmla="*/ 64686 h 354736"/>
              <a:gd name="connsiteX89" fmla="*/ 48197 w 352703"/>
              <a:gd name="connsiteY89" fmla="*/ 64686 h 354736"/>
              <a:gd name="connsiteX90" fmla="*/ 64718 w 352703"/>
              <a:gd name="connsiteY90" fmla="*/ 16345 h 354736"/>
              <a:gd name="connsiteX91" fmla="*/ 77001 w 352703"/>
              <a:gd name="connsiteY91" fmla="*/ 2553 h 354736"/>
              <a:gd name="connsiteX92" fmla="*/ 95892 w 352703"/>
              <a:gd name="connsiteY92" fmla="*/ 1189 h 354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352703" h="354736">
                <a:moveTo>
                  <a:pt x="157378" y="188306"/>
                </a:moveTo>
                <a:cubicBezTo>
                  <a:pt x="155130" y="188342"/>
                  <a:pt x="153320" y="190151"/>
                  <a:pt x="153284" y="192400"/>
                </a:cubicBezTo>
                <a:lnTo>
                  <a:pt x="153284" y="211650"/>
                </a:lnTo>
                <a:cubicBezTo>
                  <a:pt x="153363" y="213963"/>
                  <a:pt x="155281" y="215788"/>
                  <a:pt x="157594" y="215745"/>
                </a:cubicBezTo>
                <a:lnTo>
                  <a:pt x="163556" y="215745"/>
                </a:lnTo>
                <a:cubicBezTo>
                  <a:pt x="168153" y="215457"/>
                  <a:pt x="173612" y="214020"/>
                  <a:pt x="173756" y="201450"/>
                </a:cubicBezTo>
                <a:cubicBezTo>
                  <a:pt x="173397" y="194770"/>
                  <a:pt x="171098" y="188306"/>
                  <a:pt x="157378" y="188306"/>
                </a:cubicBezTo>
                <a:close/>
                <a:moveTo>
                  <a:pt x="157594" y="174227"/>
                </a:moveTo>
                <a:cubicBezTo>
                  <a:pt x="176700" y="174730"/>
                  <a:pt x="187547" y="184211"/>
                  <a:pt x="188337" y="200660"/>
                </a:cubicBezTo>
                <a:lnTo>
                  <a:pt x="188337" y="201091"/>
                </a:lnTo>
                <a:cubicBezTo>
                  <a:pt x="188122" y="224795"/>
                  <a:pt x="173037" y="229249"/>
                  <a:pt x="163986" y="229823"/>
                </a:cubicBezTo>
                <a:lnTo>
                  <a:pt x="157594" y="229823"/>
                </a:lnTo>
                <a:cubicBezTo>
                  <a:pt x="147387" y="229981"/>
                  <a:pt x="138968" y="221857"/>
                  <a:pt x="138775" y="211650"/>
                </a:cubicBezTo>
                <a:lnTo>
                  <a:pt x="138775" y="192400"/>
                </a:lnTo>
                <a:cubicBezTo>
                  <a:pt x="138968" y="182193"/>
                  <a:pt x="147387" y="174069"/>
                  <a:pt x="157594" y="174227"/>
                </a:cubicBezTo>
                <a:close/>
                <a:moveTo>
                  <a:pt x="113994" y="158424"/>
                </a:moveTo>
                <a:cubicBezTo>
                  <a:pt x="111695" y="158381"/>
                  <a:pt x="109792" y="160220"/>
                  <a:pt x="109756" y="162519"/>
                </a:cubicBezTo>
                <a:lnTo>
                  <a:pt x="109756" y="289370"/>
                </a:lnTo>
                <a:cubicBezTo>
                  <a:pt x="109799" y="291668"/>
                  <a:pt x="111695" y="293507"/>
                  <a:pt x="113994" y="293464"/>
                </a:cubicBezTo>
                <a:lnTo>
                  <a:pt x="134465" y="293464"/>
                </a:lnTo>
                <a:cubicBezTo>
                  <a:pt x="136778" y="293507"/>
                  <a:pt x="138696" y="291683"/>
                  <a:pt x="138775" y="289370"/>
                </a:cubicBezTo>
                <a:lnTo>
                  <a:pt x="138775" y="263727"/>
                </a:lnTo>
                <a:cubicBezTo>
                  <a:pt x="138775" y="263727"/>
                  <a:pt x="138775" y="263719"/>
                  <a:pt x="138775" y="263719"/>
                </a:cubicBezTo>
                <a:cubicBezTo>
                  <a:pt x="138976" y="253527"/>
                  <a:pt x="147402" y="245424"/>
                  <a:pt x="157595" y="245625"/>
                </a:cubicBezTo>
                <a:lnTo>
                  <a:pt x="167651" y="245625"/>
                </a:lnTo>
                <a:cubicBezTo>
                  <a:pt x="176593" y="245812"/>
                  <a:pt x="185436" y="243736"/>
                  <a:pt x="193366" y="239592"/>
                </a:cubicBezTo>
                <a:cubicBezTo>
                  <a:pt x="200247" y="235986"/>
                  <a:pt x="205914" y="230441"/>
                  <a:pt x="209671" y="223646"/>
                </a:cubicBezTo>
                <a:cubicBezTo>
                  <a:pt x="213219" y="217159"/>
                  <a:pt x="215001" y="209847"/>
                  <a:pt x="214843" y="202456"/>
                </a:cubicBezTo>
                <a:cubicBezTo>
                  <a:pt x="214850" y="194892"/>
                  <a:pt x="212868" y="187458"/>
                  <a:pt x="209096" y="180907"/>
                </a:cubicBezTo>
                <a:cubicBezTo>
                  <a:pt x="205404" y="174256"/>
                  <a:pt x="199967" y="168739"/>
                  <a:pt x="193366" y="164961"/>
                </a:cubicBezTo>
                <a:cubicBezTo>
                  <a:pt x="184926" y="160550"/>
                  <a:pt x="175523" y="158302"/>
                  <a:pt x="165999" y="158424"/>
                </a:cubicBezTo>
                <a:close/>
                <a:moveTo>
                  <a:pt x="113994" y="144417"/>
                </a:moveTo>
                <a:lnTo>
                  <a:pt x="165783" y="144417"/>
                </a:lnTo>
                <a:cubicBezTo>
                  <a:pt x="177843" y="144267"/>
                  <a:pt x="189753" y="147154"/>
                  <a:pt x="200405" y="152822"/>
                </a:cubicBezTo>
                <a:cubicBezTo>
                  <a:pt x="209542" y="157785"/>
                  <a:pt x="217163" y="165133"/>
                  <a:pt x="222457" y="174083"/>
                </a:cubicBezTo>
                <a:cubicBezTo>
                  <a:pt x="227291" y="182746"/>
                  <a:pt x="229769" y="192529"/>
                  <a:pt x="229640" y="202456"/>
                </a:cubicBezTo>
                <a:cubicBezTo>
                  <a:pt x="229704" y="212189"/>
                  <a:pt x="227226" y="221771"/>
                  <a:pt x="222457" y="230254"/>
                </a:cubicBezTo>
                <a:cubicBezTo>
                  <a:pt x="217400" y="239412"/>
                  <a:pt x="209786" y="246897"/>
                  <a:pt x="200549" y="251803"/>
                </a:cubicBezTo>
                <a:cubicBezTo>
                  <a:pt x="190435" y="257183"/>
                  <a:pt x="179108" y="259884"/>
                  <a:pt x="167651" y="259632"/>
                </a:cubicBezTo>
                <a:lnTo>
                  <a:pt x="157595" y="259632"/>
                </a:lnTo>
                <a:cubicBezTo>
                  <a:pt x="155282" y="259589"/>
                  <a:pt x="153364" y="261414"/>
                  <a:pt x="153285" y="263727"/>
                </a:cubicBezTo>
                <a:lnTo>
                  <a:pt x="153285" y="289370"/>
                </a:lnTo>
                <a:cubicBezTo>
                  <a:pt x="153091" y="299577"/>
                  <a:pt x="144672" y="307701"/>
                  <a:pt x="134465" y="307543"/>
                </a:cubicBezTo>
                <a:lnTo>
                  <a:pt x="113994" y="307543"/>
                </a:lnTo>
                <a:cubicBezTo>
                  <a:pt x="103801" y="307665"/>
                  <a:pt x="95411" y="299562"/>
                  <a:pt x="95175" y="289370"/>
                </a:cubicBezTo>
                <a:lnTo>
                  <a:pt x="95175" y="162519"/>
                </a:lnTo>
                <a:cubicBezTo>
                  <a:pt x="95411" y="152340"/>
                  <a:pt x="103816" y="144259"/>
                  <a:pt x="113994" y="144417"/>
                </a:cubicBezTo>
                <a:close/>
                <a:moveTo>
                  <a:pt x="18891" y="78765"/>
                </a:moveTo>
                <a:cubicBezTo>
                  <a:pt x="16592" y="78729"/>
                  <a:pt x="14725" y="80561"/>
                  <a:pt x="14653" y="82859"/>
                </a:cubicBezTo>
                <a:lnTo>
                  <a:pt x="14653" y="336561"/>
                </a:lnTo>
                <a:cubicBezTo>
                  <a:pt x="14653" y="336612"/>
                  <a:pt x="14653" y="336662"/>
                  <a:pt x="14653" y="336705"/>
                </a:cubicBezTo>
                <a:cubicBezTo>
                  <a:pt x="14725" y="338968"/>
                  <a:pt x="16664" y="340735"/>
                  <a:pt x="18891" y="340656"/>
                </a:cubicBezTo>
                <a:lnTo>
                  <a:pt x="278196" y="340656"/>
                </a:lnTo>
                <a:cubicBezTo>
                  <a:pt x="280494" y="340692"/>
                  <a:pt x="282398" y="338860"/>
                  <a:pt x="282434" y="336561"/>
                </a:cubicBezTo>
                <a:lnTo>
                  <a:pt x="282434" y="115614"/>
                </a:lnTo>
                <a:cubicBezTo>
                  <a:pt x="282354" y="113330"/>
                  <a:pt x="280480" y="111519"/>
                  <a:pt x="278196" y="111519"/>
                </a:cubicBezTo>
                <a:lnTo>
                  <a:pt x="173827" y="111519"/>
                </a:lnTo>
                <a:cubicBezTo>
                  <a:pt x="165093" y="111670"/>
                  <a:pt x="157450" y="105672"/>
                  <a:pt x="155511" y="97153"/>
                </a:cubicBezTo>
                <a:lnTo>
                  <a:pt x="151848" y="81926"/>
                </a:lnTo>
                <a:cubicBezTo>
                  <a:pt x="151352" y="80036"/>
                  <a:pt x="149635" y="78736"/>
                  <a:pt x="147681" y="78765"/>
                </a:cubicBezTo>
                <a:close/>
                <a:moveTo>
                  <a:pt x="91367" y="14262"/>
                </a:moveTo>
                <a:cubicBezTo>
                  <a:pt x="88853" y="13443"/>
                  <a:pt x="86051" y="13644"/>
                  <a:pt x="83681" y="14837"/>
                </a:cubicBezTo>
                <a:cubicBezTo>
                  <a:pt x="81311" y="15950"/>
                  <a:pt x="79443" y="18004"/>
                  <a:pt x="78581" y="20511"/>
                </a:cubicBezTo>
                <a:lnTo>
                  <a:pt x="63641" y="64399"/>
                </a:lnTo>
                <a:lnTo>
                  <a:pt x="147681" y="64399"/>
                </a:lnTo>
                <a:cubicBezTo>
                  <a:pt x="156387" y="64334"/>
                  <a:pt x="163986" y="70289"/>
                  <a:pt x="165998" y="78765"/>
                </a:cubicBezTo>
                <a:lnTo>
                  <a:pt x="169661" y="93993"/>
                </a:lnTo>
                <a:cubicBezTo>
                  <a:pt x="170135" y="95897"/>
                  <a:pt x="171866" y="97211"/>
                  <a:pt x="173827" y="97153"/>
                </a:cubicBezTo>
                <a:lnTo>
                  <a:pt x="278196" y="97153"/>
                </a:lnTo>
                <a:cubicBezTo>
                  <a:pt x="288388" y="97031"/>
                  <a:pt x="296778" y="105133"/>
                  <a:pt x="297015" y="115326"/>
                </a:cubicBezTo>
                <a:lnTo>
                  <a:pt x="297015" y="222352"/>
                </a:lnTo>
                <a:lnTo>
                  <a:pt x="337658" y="103154"/>
                </a:lnTo>
                <a:lnTo>
                  <a:pt x="337671" y="103331"/>
                </a:lnTo>
                <a:lnTo>
                  <a:pt x="337671" y="103115"/>
                </a:lnTo>
                <a:lnTo>
                  <a:pt x="337658" y="103154"/>
                </a:lnTo>
                <a:lnTo>
                  <a:pt x="337096" y="95645"/>
                </a:lnTo>
                <a:cubicBezTo>
                  <a:pt x="335882" y="93282"/>
                  <a:pt x="333749" y="91522"/>
                  <a:pt x="331206" y="90761"/>
                </a:cubicBezTo>
                <a:close/>
                <a:moveTo>
                  <a:pt x="95892" y="1189"/>
                </a:moveTo>
                <a:lnTo>
                  <a:pt x="335731" y="77400"/>
                </a:lnTo>
                <a:cubicBezTo>
                  <a:pt x="341923" y="79289"/>
                  <a:pt x="347102" y="83585"/>
                  <a:pt x="350097" y="89324"/>
                </a:cubicBezTo>
                <a:cubicBezTo>
                  <a:pt x="353014" y="94941"/>
                  <a:pt x="353502" y="101506"/>
                  <a:pt x="351462" y="107497"/>
                </a:cubicBezTo>
                <a:lnTo>
                  <a:pt x="296943" y="267318"/>
                </a:lnTo>
                <a:lnTo>
                  <a:pt x="296943" y="336561"/>
                </a:lnTo>
                <a:cubicBezTo>
                  <a:pt x="296749" y="346768"/>
                  <a:pt x="288331" y="354892"/>
                  <a:pt x="278124" y="354734"/>
                </a:cubicBezTo>
                <a:lnTo>
                  <a:pt x="18819" y="354734"/>
                </a:lnTo>
                <a:cubicBezTo>
                  <a:pt x="18819" y="354734"/>
                  <a:pt x="18747" y="354734"/>
                  <a:pt x="18747" y="354734"/>
                </a:cubicBezTo>
                <a:cubicBezTo>
                  <a:pt x="8547" y="354892"/>
                  <a:pt x="143" y="346754"/>
                  <a:pt x="0" y="336561"/>
                </a:cubicBezTo>
                <a:lnTo>
                  <a:pt x="0" y="82859"/>
                </a:lnTo>
                <a:cubicBezTo>
                  <a:pt x="215" y="72652"/>
                  <a:pt x="8619" y="64528"/>
                  <a:pt x="18819" y="64686"/>
                </a:cubicBezTo>
                <a:lnTo>
                  <a:pt x="48197" y="64686"/>
                </a:lnTo>
                <a:lnTo>
                  <a:pt x="64718" y="16345"/>
                </a:lnTo>
                <a:cubicBezTo>
                  <a:pt x="66801" y="10290"/>
                  <a:pt x="71255" y="5319"/>
                  <a:pt x="77001" y="2553"/>
                </a:cubicBezTo>
                <a:cubicBezTo>
                  <a:pt x="82891" y="-291"/>
                  <a:pt x="89643" y="-779"/>
                  <a:pt x="95892" y="1189"/>
                </a:cubicBezTo>
                <a:close/>
              </a:path>
            </a:pathLst>
          </a:custGeom>
          <a:noFill/>
          <a:ln w="12700" cap="flat">
            <a:solidFill>
              <a:schemeClr val="accent3"/>
            </a:solidFill>
            <a:prstDash val="solid"/>
            <a:miter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56" name="任意多边形: 形状 255"/>
          <p:cNvSpPr/>
          <p:nvPr/>
        </p:nvSpPr>
        <p:spPr>
          <a:xfrm>
            <a:off x="5851525" y="2795905"/>
            <a:ext cx="802005" cy="791210"/>
          </a:xfrm>
          <a:custGeom>
            <a:avLst/>
            <a:gdLst>
              <a:gd name="connsiteX0" fmla="*/ 177490 w 351391"/>
              <a:gd name="connsiteY0" fmla="*/ 125012 h 355774"/>
              <a:gd name="connsiteX1" fmla="*/ 167363 w 351391"/>
              <a:gd name="connsiteY1" fmla="*/ 125126 h 355774"/>
              <a:gd name="connsiteX2" fmla="*/ 117082 w 351391"/>
              <a:gd name="connsiteY2" fmla="*/ 175407 h 355774"/>
              <a:gd name="connsiteX3" fmla="*/ 101710 w 351391"/>
              <a:gd name="connsiteY3" fmla="*/ 181728 h 355774"/>
              <a:gd name="connsiteX4" fmla="*/ 68381 w 351391"/>
              <a:gd name="connsiteY4" fmla="*/ 181728 h 355774"/>
              <a:gd name="connsiteX5" fmla="*/ 61198 w 351391"/>
              <a:gd name="connsiteY5" fmla="*/ 188552 h 355774"/>
              <a:gd name="connsiteX6" fmla="*/ 68381 w 351391"/>
              <a:gd name="connsiteY6" fmla="*/ 195735 h 355774"/>
              <a:gd name="connsiteX7" fmla="*/ 113777 w 351391"/>
              <a:gd name="connsiteY7" fmla="*/ 195735 h 355774"/>
              <a:gd name="connsiteX8" fmla="*/ 118950 w 351391"/>
              <a:gd name="connsiteY8" fmla="*/ 193652 h 355774"/>
              <a:gd name="connsiteX9" fmla="*/ 157307 w 351391"/>
              <a:gd name="connsiteY9" fmla="*/ 155367 h 355774"/>
              <a:gd name="connsiteX10" fmla="*/ 157378 w 351391"/>
              <a:gd name="connsiteY10" fmla="*/ 155317 h 355774"/>
              <a:gd name="connsiteX11" fmla="*/ 187834 w 351391"/>
              <a:gd name="connsiteY11" fmla="*/ 155367 h 355774"/>
              <a:gd name="connsiteX12" fmla="*/ 224467 w 351391"/>
              <a:gd name="connsiteY12" fmla="*/ 191282 h 355774"/>
              <a:gd name="connsiteX13" fmla="*/ 229639 w 351391"/>
              <a:gd name="connsiteY13" fmla="*/ 193293 h 355774"/>
              <a:gd name="connsiteX14" fmla="*/ 283511 w 351391"/>
              <a:gd name="connsiteY14" fmla="*/ 193293 h 355774"/>
              <a:gd name="connsiteX15" fmla="*/ 283511 w 351391"/>
              <a:gd name="connsiteY15" fmla="*/ 193077 h 355774"/>
              <a:gd name="connsiteX16" fmla="*/ 290766 w 351391"/>
              <a:gd name="connsiteY16" fmla="*/ 186182 h 355774"/>
              <a:gd name="connsiteX17" fmla="*/ 283583 w 351391"/>
              <a:gd name="connsiteY17" fmla="*/ 178999 h 355774"/>
              <a:gd name="connsiteX18" fmla="*/ 241634 w 351391"/>
              <a:gd name="connsiteY18" fmla="*/ 178999 h 355774"/>
              <a:gd name="connsiteX19" fmla="*/ 226407 w 351391"/>
              <a:gd name="connsiteY19" fmla="*/ 172821 h 355774"/>
              <a:gd name="connsiteX20" fmla="*/ 177634 w 351391"/>
              <a:gd name="connsiteY20" fmla="*/ 125126 h 355774"/>
              <a:gd name="connsiteX21" fmla="*/ 177490 w 351391"/>
              <a:gd name="connsiteY21" fmla="*/ 125012 h 355774"/>
              <a:gd name="connsiteX22" fmla="*/ 172391 w 351391"/>
              <a:gd name="connsiteY22" fmla="*/ 109127 h 355774"/>
              <a:gd name="connsiteX23" fmla="*/ 187618 w 351391"/>
              <a:gd name="connsiteY23" fmla="*/ 115430 h 355774"/>
              <a:gd name="connsiteX24" fmla="*/ 236391 w 351391"/>
              <a:gd name="connsiteY24" fmla="*/ 163125 h 355774"/>
              <a:gd name="connsiteX25" fmla="*/ 241563 w 351391"/>
              <a:gd name="connsiteY25" fmla="*/ 165208 h 355774"/>
              <a:gd name="connsiteX26" fmla="*/ 283511 w 351391"/>
              <a:gd name="connsiteY26" fmla="*/ 165208 h 355774"/>
              <a:gd name="connsiteX27" fmla="*/ 304988 w 351391"/>
              <a:gd name="connsiteY27" fmla="*/ 186541 h 355774"/>
              <a:gd name="connsiteX28" fmla="*/ 283439 w 351391"/>
              <a:gd name="connsiteY28" fmla="*/ 208090 h 355774"/>
              <a:gd name="connsiteX29" fmla="*/ 229567 w 351391"/>
              <a:gd name="connsiteY29" fmla="*/ 208090 h 355774"/>
              <a:gd name="connsiteX30" fmla="*/ 214411 w 351391"/>
              <a:gd name="connsiteY30" fmla="*/ 201984 h 355774"/>
              <a:gd name="connsiteX31" fmla="*/ 177706 w 351391"/>
              <a:gd name="connsiteY31" fmla="*/ 166069 h 355774"/>
              <a:gd name="connsiteX32" fmla="*/ 177562 w 351391"/>
              <a:gd name="connsiteY32" fmla="*/ 165955 h 355774"/>
              <a:gd name="connsiteX33" fmla="*/ 167435 w 351391"/>
              <a:gd name="connsiteY33" fmla="*/ 166069 h 355774"/>
              <a:gd name="connsiteX34" fmla="*/ 129077 w 351391"/>
              <a:gd name="connsiteY34" fmla="*/ 204283 h 355774"/>
              <a:gd name="connsiteX35" fmla="*/ 113705 w 351391"/>
              <a:gd name="connsiteY35" fmla="*/ 210604 h 355774"/>
              <a:gd name="connsiteX36" fmla="*/ 68310 w 351391"/>
              <a:gd name="connsiteY36" fmla="*/ 210604 h 355774"/>
              <a:gd name="connsiteX37" fmla="*/ 46761 w 351391"/>
              <a:gd name="connsiteY37" fmla="*/ 189055 h 355774"/>
              <a:gd name="connsiteX38" fmla="*/ 68310 w 351391"/>
              <a:gd name="connsiteY38" fmla="*/ 167865 h 355774"/>
              <a:gd name="connsiteX39" fmla="*/ 101639 w 351391"/>
              <a:gd name="connsiteY39" fmla="*/ 167865 h 355774"/>
              <a:gd name="connsiteX40" fmla="*/ 106882 w 351391"/>
              <a:gd name="connsiteY40" fmla="*/ 165710 h 355774"/>
              <a:gd name="connsiteX41" fmla="*/ 157163 w 351391"/>
              <a:gd name="connsiteY41" fmla="*/ 115430 h 355774"/>
              <a:gd name="connsiteX42" fmla="*/ 172391 w 351391"/>
              <a:gd name="connsiteY42" fmla="*/ 109127 h 355774"/>
              <a:gd name="connsiteX43" fmla="*/ 24422 w 351391"/>
              <a:gd name="connsiteY43" fmla="*/ 50855 h 355774"/>
              <a:gd name="connsiteX44" fmla="*/ 14869 w 351391"/>
              <a:gd name="connsiteY44" fmla="*/ 59618 h 355774"/>
              <a:gd name="connsiteX45" fmla="*/ 14869 w 351391"/>
              <a:gd name="connsiteY45" fmla="*/ 271372 h 355774"/>
              <a:gd name="connsiteX46" fmla="*/ 24422 w 351391"/>
              <a:gd name="connsiteY46" fmla="*/ 280135 h 355774"/>
              <a:gd name="connsiteX47" fmla="*/ 105086 w 351391"/>
              <a:gd name="connsiteY47" fmla="*/ 280135 h 355774"/>
              <a:gd name="connsiteX48" fmla="*/ 79084 w 351391"/>
              <a:gd name="connsiteY48" fmla="*/ 323233 h 355774"/>
              <a:gd name="connsiteX49" fmla="*/ 81024 w 351391"/>
              <a:gd name="connsiteY49" fmla="*/ 334510 h 355774"/>
              <a:gd name="connsiteX50" fmla="*/ 89069 w 351391"/>
              <a:gd name="connsiteY50" fmla="*/ 340400 h 355774"/>
              <a:gd name="connsiteX51" fmla="*/ 93378 w 351391"/>
              <a:gd name="connsiteY51" fmla="*/ 341478 h 355774"/>
              <a:gd name="connsiteX52" fmla="*/ 97544 w 351391"/>
              <a:gd name="connsiteY52" fmla="*/ 338389 h 355774"/>
              <a:gd name="connsiteX53" fmla="*/ 130801 w 351391"/>
              <a:gd name="connsiteY53" fmla="*/ 280351 h 355774"/>
              <a:gd name="connsiteX54" fmla="*/ 166716 w 351391"/>
              <a:gd name="connsiteY54" fmla="*/ 280351 h 355774"/>
              <a:gd name="connsiteX55" fmla="*/ 166716 w 351391"/>
              <a:gd name="connsiteY55" fmla="*/ 331063 h 355774"/>
              <a:gd name="connsiteX56" fmla="*/ 173109 w 351391"/>
              <a:gd name="connsiteY56" fmla="*/ 336809 h 355774"/>
              <a:gd name="connsiteX57" fmla="*/ 182806 w 351391"/>
              <a:gd name="connsiteY57" fmla="*/ 336809 h 355774"/>
              <a:gd name="connsiteX58" fmla="*/ 189199 w 351391"/>
              <a:gd name="connsiteY58" fmla="*/ 331063 h 355774"/>
              <a:gd name="connsiteX59" fmla="*/ 189199 w 351391"/>
              <a:gd name="connsiteY59" fmla="*/ 280351 h 355774"/>
              <a:gd name="connsiteX60" fmla="*/ 225113 w 351391"/>
              <a:gd name="connsiteY60" fmla="*/ 280351 h 355774"/>
              <a:gd name="connsiteX61" fmla="*/ 258371 w 351391"/>
              <a:gd name="connsiteY61" fmla="*/ 338389 h 355774"/>
              <a:gd name="connsiteX62" fmla="*/ 262537 w 351391"/>
              <a:gd name="connsiteY62" fmla="*/ 341478 h 355774"/>
              <a:gd name="connsiteX63" fmla="*/ 266847 w 351391"/>
              <a:gd name="connsiteY63" fmla="*/ 340472 h 355774"/>
              <a:gd name="connsiteX64" fmla="*/ 274892 w 351391"/>
              <a:gd name="connsiteY64" fmla="*/ 334510 h 355774"/>
              <a:gd name="connsiteX65" fmla="*/ 276759 w 351391"/>
              <a:gd name="connsiteY65" fmla="*/ 323305 h 355774"/>
              <a:gd name="connsiteX66" fmla="*/ 250757 w 351391"/>
              <a:gd name="connsiteY66" fmla="*/ 280207 h 355774"/>
              <a:gd name="connsiteX67" fmla="*/ 328046 w 351391"/>
              <a:gd name="connsiteY67" fmla="*/ 280207 h 355774"/>
              <a:gd name="connsiteX68" fmla="*/ 337599 w 351391"/>
              <a:gd name="connsiteY68" fmla="*/ 271444 h 355774"/>
              <a:gd name="connsiteX69" fmla="*/ 337527 w 351391"/>
              <a:gd name="connsiteY69" fmla="*/ 59618 h 355774"/>
              <a:gd name="connsiteX70" fmla="*/ 327974 w 351391"/>
              <a:gd name="connsiteY70" fmla="*/ 50855 h 355774"/>
              <a:gd name="connsiteX71" fmla="*/ 100131 w 351391"/>
              <a:gd name="connsiteY71" fmla="*/ 14366 h 355774"/>
              <a:gd name="connsiteX72" fmla="*/ 86195 w 351391"/>
              <a:gd name="connsiteY72" fmla="*/ 28301 h 355774"/>
              <a:gd name="connsiteX73" fmla="*/ 86267 w 351391"/>
              <a:gd name="connsiteY73" fmla="*/ 36489 h 355774"/>
              <a:gd name="connsiteX74" fmla="*/ 265841 w 351391"/>
              <a:gd name="connsiteY74" fmla="*/ 36489 h 355774"/>
              <a:gd name="connsiteX75" fmla="*/ 265841 w 351391"/>
              <a:gd name="connsiteY75" fmla="*/ 28301 h 355774"/>
              <a:gd name="connsiteX76" fmla="*/ 265841 w 351391"/>
              <a:gd name="connsiteY76" fmla="*/ 27863 h 355774"/>
              <a:gd name="connsiteX77" fmla="*/ 251475 w 351391"/>
              <a:gd name="connsiteY77" fmla="*/ 14366 h 355774"/>
              <a:gd name="connsiteX78" fmla="*/ 99843 w 351391"/>
              <a:gd name="connsiteY78" fmla="*/ 0 h 355774"/>
              <a:gd name="connsiteX79" fmla="*/ 251475 w 351391"/>
              <a:gd name="connsiteY79" fmla="*/ 0 h 355774"/>
              <a:gd name="connsiteX80" fmla="*/ 280207 w 351391"/>
              <a:gd name="connsiteY80" fmla="*/ 28301 h 355774"/>
              <a:gd name="connsiteX81" fmla="*/ 280207 w 351391"/>
              <a:gd name="connsiteY81" fmla="*/ 36489 h 355774"/>
              <a:gd name="connsiteX82" fmla="*/ 327758 w 351391"/>
              <a:gd name="connsiteY82" fmla="*/ 36489 h 355774"/>
              <a:gd name="connsiteX83" fmla="*/ 351391 w 351391"/>
              <a:gd name="connsiteY83" fmla="*/ 59618 h 355774"/>
              <a:gd name="connsiteX84" fmla="*/ 351391 w 351391"/>
              <a:gd name="connsiteY84" fmla="*/ 270654 h 355774"/>
              <a:gd name="connsiteX85" fmla="*/ 327471 w 351391"/>
              <a:gd name="connsiteY85" fmla="*/ 293783 h 355774"/>
              <a:gd name="connsiteX86" fmla="*/ 275682 w 351391"/>
              <a:gd name="connsiteY86" fmla="*/ 293783 h 355774"/>
              <a:gd name="connsiteX87" fmla="*/ 288468 w 351391"/>
              <a:gd name="connsiteY87" fmla="*/ 315332 h 355774"/>
              <a:gd name="connsiteX88" fmla="*/ 282865 w 351391"/>
              <a:gd name="connsiteY88" fmla="*/ 345500 h 355774"/>
              <a:gd name="connsiteX89" fmla="*/ 274748 w 351391"/>
              <a:gd name="connsiteY89" fmla="*/ 351462 h 355774"/>
              <a:gd name="connsiteX90" fmla="*/ 263040 w 351391"/>
              <a:gd name="connsiteY90" fmla="*/ 355341 h 355774"/>
              <a:gd name="connsiteX91" fmla="*/ 259161 w 351391"/>
              <a:gd name="connsiteY91" fmla="*/ 355341 h 355774"/>
              <a:gd name="connsiteX92" fmla="*/ 245514 w 351391"/>
              <a:gd name="connsiteY92" fmla="*/ 345572 h 355774"/>
              <a:gd name="connsiteX93" fmla="*/ 214627 w 351391"/>
              <a:gd name="connsiteY93" fmla="*/ 294501 h 355774"/>
              <a:gd name="connsiteX94" fmla="*/ 202990 w 351391"/>
              <a:gd name="connsiteY94" fmla="*/ 294501 h 355774"/>
              <a:gd name="connsiteX95" fmla="*/ 202990 w 351391"/>
              <a:gd name="connsiteY95" fmla="*/ 330919 h 355774"/>
              <a:gd name="connsiteX96" fmla="*/ 182231 w 351391"/>
              <a:gd name="connsiteY96" fmla="*/ 351031 h 355774"/>
              <a:gd name="connsiteX97" fmla="*/ 172535 w 351391"/>
              <a:gd name="connsiteY97" fmla="*/ 351031 h 355774"/>
              <a:gd name="connsiteX98" fmla="*/ 151776 w 351391"/>
              <a:gd name="connsiteY98" fmla="*/ 330919 h 355774"/>
              <a:gd name="connsiteX99" fmla="*/ 151776 w 351391"/>
              <a:gd name="connsiteY99" fmla="*/ 294573 h 355774"/>
              <a:gd name="connsiteX100" fmla="*/ 140139 w 351391"/>
              <a:gd name="connsiteY100" fmla="*/ 294573 h 355774"/>
              <a:gd name="connsiteX101" fmla="*/ 109252 w 351391"/>
              <a:gd name="connsiteY101" fmla="*/ 345644 h 355774"/>
              <a:gd name="connsiteX102" fmla="*/ 95605 w 351391"/>
              <a:gd name="connsiteY102" fmla="*/ 355413 h 355774"/>
              <a:gd name="connsiteX103" fmla="*/ 80018 w 351391"/>
              <a:gd name="connsiteY103" fmla="*/ 351893 h 355774"/>
              <a:gd name="connsiteX104" fmla="*/ 71973 w 351391"/>
              <a:gd name="connsiteY104" fmla="*/ 345931 h 355774"/>
              <a:gd name="connsiteX105" fmla="*/ 66298 w 351391"/>
              <a:gd name="connsiteY105" fmla="*/ 315691 h 355774"/>
              <a:gd name="connsiteX106" fmla="*/ 79084 w 351391"/>
              <a:gd name="connsiteY106" fmla="*/ 294573 h 355774"/>
              <a:gd name="connsiteX107" fmla="*/ 23919 w 351391"/>
              <a:gd name="connsiteY107" fmla="*/ 294573 h 355774"/>
              <a:gd name="connsiteX108" fmla="*/ 0 w 351391"/>
              <a:gd name="connsiteY108" fmla="*/ 271444 h 355774"/>
              <a:gd name="connsiteX109" fmla="*/ 0 w 351391"/>
              <a:gd name="connsiteY109" fmla="*/ 59618 h 355774"/>
              <a:gd name="connsiteX110" fmla="*/ 23919 w 351391"/>
              <a:gd name="connsiteY110" fmla="*/ 36489 h 355774"/>
              <a:gd name="connsiteX111" fmla="*/ 71542 w 351391"/>
              <a:gd name="connsiteY111" fmla="*/ 36489 h 355774"/>
              <a:gd name="connsiteX112" fmla="*/ 71542 w 351391"/>
              <a:gd name="connsiteY112" fmla="*/ 28301 h 355774"/>
              <a:gd name="connsiteX113" fmla="*/ 99843 w 351391"/>
              <a:gd name="connsiteY113" fmla="*/ 0 h 355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</a:cxnLst>
            <a:rect l="l" t="t" r="r" b="b"/>
            <a:pathLst>
              <a:path w="351391" h="355774">
                <a:moveTo>
                  <a:pt x="177490" y="125012"/>
                </a:moveTo>
                <a:cubicBezTo>
                  <a:pt x="174690" y="122239"/>
                  <a:pt x="170164" y="122290"/>
                  <a:pt x="167363" y="125126"/>
                </a:cubicBezTo>
                <a:lnTo>
                  <a:pt x="117082" y="175407"/>
                </a:lnTo>
                <a:cubicBezTo>
                  <a:pt x="112987" y="179487"/>
                  <a:pt x="107456" y="181764"/>
                  <a:pt x="101710" y="181728"/>
                </a:cubicBezTo>
                <a:lnTo>
                  <a:pt x="68381" y="181728"/>
                </a:lnTo>
                <a:cubicBezTo>
                  <a:pt x="64574" y="181721"/>
                  <a:pt x="61414" y="184724"/>
                  <a:pt x="61198" y="188552"/>
                </a:cubicBezTo>
                <a:cubicBezTo>
                  <a:pt x="61198" y="192517"/>
                  <a:pt x="64430" y="195735"/>
                  <a:pt x="68381" y="195735"/>
                </a:cubicBezTo>
                <a:lnTo>
                  <a:pt x="113777" y="195735"/>
                </a:lnTo>
                <a:cubicBezTo>
                  <a:pt x="115717" y="195764"/>
                  <a:pt x="117585" y="195017"/>
                  <a:pt x="118950" y="193652"/>
                </a:cubicBezTo>
                <a:lnTo>
                  <a:pt x="157307" y="155367"/>
                </a:lnTo>
                <a:cubicBezTo>
                  <a:pt x="157307" y="155352"/>
                  <a:pt x="157307" y="155331"/>
                  <a:pt x="157378" y="155317"/>
                </a:cubicBezTo>
                <a:cubicBezTo>
                  <a:pt x="165782" y="146913"/>
                  <a:pt x="179430" y="146934"/>
                  <a:pt x="187834" y="155367"/>
                </a:cubicBezTo>
                <a:lnTo>
                  <a:pt x="224467" y="191282"/>
                </a:lnTo>
                <a:cubicBezTo>
                  <a:pt x="225832" y="192618"/>
                  <a:pt x="227699" y="193343"/>
                  <a:pt x="229639" y="193293"/>
                </a:cubicBezTo>
                <a:lnTo>
                  <a:pt x="283511" y="193293"/>
                </a:lnTo>
                <a:lnTo>
                  <a:pt x="283511" y="193077"/>
                </a:lnTo>
                <a:cubicBezTo>
                  <a:pt x="287390" y="193120"/>
                  <a:pt x="290622" y="190068"/>
                  <a:pt x="290766" y="186182"/>
                </a:cubicBezTo>
                <a:cubicBezTo>
                  <a:pt x="290766" y="182217"/>
                  <a:pt x="287534" y="178999"/>
                  <a:pt x="283583" y="178999"/>
                </a:cubicBezTo>
                <a:lnTo>
                  <a:pt x="241634" y="178999"/>
                </a:lnTo>
                <a:cubicBezTo>
                  <a:pt x="235960" y="179035"/>
                  <a:pt x="230501" y="176808"/>
                  <a:pt x="226407" y="172821"/>
                </a:cubicBezTo>
                <a:lnTo>
                  <a:pt x="177634" y="125126"/>
                </a:lnTo>
                <a:cubicBezTo>
                  <a:pt x="177562" y="125091"/>
                  <a:pt x="177562" y="125048"/>
                  <a:pt x="177490" y="125012"/>
                </a:cubicBezTo>
                <a:close/>
                <a:moveTo>
                  <a:pt x="172391" y="109127"/>
                </a:moveTo>
                <a:cubicBezTo>
                  <a:pt x="177903" y="109127"/>
                  <a:pt x="183416" y="111228"/>
                  <a:pt x="187618" y="115430"/>
                </a:cubicBezTo>
                <a:lnTo>
                  <a:pt x="236391" y="163125"/>
                </a:lnTo>
                <a:cubicBezTo>
                  <a:pt x="237755" y="164489"/>
                  <a:pt x="239623" y="165236"/>
                  <a:pt x="241563" y="165208"/>
                </a:cubicBezTo>
                <a:lnTo>
                  <a:pt x="283511" y="165208"/>
                </a:lnTo>
                <a:cubicBezTo>
                  <a:pt x="295291" y="165244"/>
                  <a:pt x="304845" y="174754"/>
                  <a:pt x="304988" y="186541"/>
                </a:cubicBezTo>
                <a:cubicBezTo>
                  <a:pt x="304988" y="198443"/>
                  <a:pt x="295363" y="208090"/>
                  <a:pt x="283439" y="208090"/>
                </a:cubicBezTo>
                <a:lnTo>
                  <a:pt x="229567" y="208090"/>
                </a:lnTo>
                <a:cubicBezTo>
                  <a:pt x="223893" y="208126"/>
                  <a:pt x="218434" y="205928"/>
                  <a:pt x="214411" y="201984"/>
                </a:cubicBezTo>
                <a:lnTo>
                  <a:pt x="177706" y="166069"/>
                </a:lnTo>
                <a:cubicBezTo>
                  <a:pt x="177634" y="166034"/>
                  <a:pt x="177634" y="165991"/>
                  <a:pt x="177562" y="165955"/>
                </a:cubicBezTo>
                <a:cubicBezTo>
                  <a:pt x="174761" y="163182"/>
                  <a:pt x="170235" y="163232"/>
                  <a:pt x="167435" y="166069"/>
                </a:cubicBezTo>
                <a:lnTo>
                  <a:pt x="129077" y="204283"/>
                </a:lnTo>
                <a:cubicBezTo>
                  <a:pt x="124983" y="208363"/>
                  <a:pt x="119452" y="210640"/>
                  <a:pt x="113705" y="210604"/>
                </a:cubicBezTo>
                <a:lnTo>
                  <a:pt x="68310" y="210604"/>
                </a:lnTo>
                <a:cubicBezTo>
                  <a:pt x="56386" y="210604"/>
                  <a:pt x="46761" y="200957"/>
                  <a:pt x="46761" y="189055"/>
                </a:cubicBezTo>
                <a:cubicBezTo>
                  <a:pt x="46976" y="177296"/>
                  <a:pt x="56529" y="167865"/>
                  <a:pt x="68310" y="167865"/>
                </a:cubicBezTo>
                <a:lnTo>
                  <a:pt x="101639" y="167865"/>
                </a:lnTo>
                <a:cubicBezTo>
                  <a:pt x="103578" y="167894"/>
                  <a:pt x="105518" y="167118"/>
                  <a:pt x="106882" y="165710"/>
                </a:cubicBezTo>
                <a:lnTo>
                  <a:pt x="157163" y="115430"/>
                </a:lnTo>
                <a:cubicBezTo>
                  <a:pt x="161365" y="111228"/>
                  <a:pt x="166878" y="109127"/>
                  <a:pt x="172391" y="109127"/>
                </a:cubicBezTo>
                <a:close/>
                <a:moveTo>
                  <a:pt x="24422" y="50855"/>
                </a:moveTo>
                <a:cubicBezTo>
                  <a:pt x="19393" y="50654"/>
                  <a:pt x="15084" y="54569"/>
                  <a:pt x="14869" y="59618"/>
                </a:cubicBezTo>
                <a:lnTo>
                  <a:pt x="14869" y="271372"/>
                </a:lnTo>
                <a:cubicBezTo>
                  <a:pt x="15084" y="276422"/>
                  <a:pt x="19393" y="280337"/>
                  <a:pt x="24422" y="280135"/>
                </a:cubicBezTo>
                <a:lnTo>
                  <a:pt x="105086" y="280135"/>
                </a:lnTo>
                <a:lnTo>
                  <a:pt x="79084" y="323233"/>
                </a:lnTo>
                <a:cubicBezTo>
                  <a:pt x="76857" y="326954"/>
                  <a:pt x="77648" y="331752"/>
                  <a:pt x="81024" y="334510"/>
                </a:cubicBezTo>
                <a:lnTo>
                  <a:pt x="89069" y="340400"/>
                </a:lnTo>
                <a:cubicBezTo>
                  <a:pt x="90290" y="341320"/>
                  <a:pt x="91870" y="341708"/>
                  <a:pt x="93378" y="341478"/>
                </a:cubicBezTo>
                <a:cubicBezTo>
                  <a:pt x="95102" y="341068"/>
                  <a:pt x="96610" y="339948"/>
                  <a:pt x="97544" y="338389"/>
                </a:cubicBezTo>
                <a:lnTo>
                  <a:pt x="130801" y="280351"/>
                </a:lnTo>
                <a:lnTo>
                  <a:pt x="166716" y="280351"/>
                </a:lnTo>
                <a:lnTo>
                  <a:pt x="166716" y="331063"/>
                </a:lnTo>
                <a:cubicBezTo>
                  <a:pt x="166932" y="334410"/>
                  <a:pt x="169733" y="336974"/>
                  <a:pt x="173109" y="336809"/>
                </a:cubicBezTo>
                <a:lnTo>
                  <a:pt x="182806" y="336809"/>
                </a:lnTo>
                <a:cubicBezTo>
                  <a:pt x="186182" y="336974"/>
                  <a:pt x="188984" y="334410"/>
                  <a:pt x="189199" y="331063"/>
                </a:cubicBezTo>
                <a:lnTo>
                  <a:pt x="189199" y="280351"/>
                </a:lnTo>
                <a:lnTo>
                  <a:pt x="225113" y="280351"/>
                </a:lnTo>
                <a:lnTo>
                  <a:pt x="258371" y="338389"/>
                </a:lnTo>
                <a:cubicBezTo>
                  <a:pt x="259304" y="339948"/>
                  <a:pt x="260813" y="341068"/>
                  <a:pt x="262537" y="341478"/>
                </a:cubicBezTo>
                <a:cubicBezTo>
                  <a:pt x="264045" y="341794"/>
                  <a:pt x="265625" y="341428"/>
                  <a:pt x="266847" y="340472"/>
                </a:cubicBezTo>
                <a:lnTo>
                  <a:pt x="274892" y="334510"/>
                </a:lnTo>
                <a:cubicBezTo>
                  <a:pt x="278196" y="331752"/>
                  <a:pt x="278986" y="326990"/>
                  <a:pt x="276759" y="323305"/>
                </a:cubicBezTo>
                <a:lnTo>
                  <a:pt x="250757" y="280207"/>
                </a:lnTo>
                <a:lnTo>
                  <a:pt x="328046" y="280207"/>
                </a:lnTo>
                <a:cubicBezTo>
                  <a:pt x="333074" y="280408"/>
                  <a:pt x="337383" y="276493"/>
                  <a:pt x="337599" y="271444"/>
                </a:cubicBezTo>
                <a:lnTo>
                  <a:pt x="337527" y="59618"/>
                </a:lnTo>
                <a:cubicBezTo>
                  <a:pt x="337311" y="54569"/>
                  <a:pt x="333002" y="50654"/>
                  <a:pt x="327974" y="50855"/>
                </a:cubicBezTo>
                <a:close/>
                <a:moveTo>
                  <a:pt x="100131" y="14366"/>
                </a:moveTo>
                <a:cubicBezTo>
                  <a:pt x="92444" y="14366"/>
                  <a:pt x="86195" y="20608"/>
                  <a:pt x="86195" y="28301"/>
                </a:cubicBezTo>
                <a:lnTo>
                  <a:pt x="86267" y="36489"/>
                </a:lnTo>
                <a:lnTo>
                  <a:pt x="265841" y="36489"/>
                </a:lnTo>
                <a:lnTo>
                  <a:pt x="265841" y="28301"/>
                </a:lnTo>
                <a:cubicBezTo>
                  <a:pt x="265841" y="28157"/>
                  <a:pt x="265841" y="28006"/>
                  <a:pt x="265841" y="27863"/>
                </a:cubicBezTo>
                <a:cubicBezTo>
                  <a:pt x="265625" y="20169"/>
                  <a:pt x="259161" y="14128"/>
                  <a:pt x="251475" y="14366"/>
                </a:cubicBezTo>
                <a:close/>
                <a:moveTo>
                  <a:pt x="99843" y="0"/>
                </a:moveTo>
                <a:lnTo>
                  <a:pt x="251475" y="0"/>
                </a:lnTo>
                <a:cubicBezTo>
                  <a:pt x="267206" y="0"/>
                  <a:pt x="279991" y="12599"/>
                  <a:pt x="280207" y="28301"/>
                </a:cubicBezTo>
                <a:lnTo>
                  <a:pt x="280207" y="36489"/>
                </a:lnTo>
                <a:lnTo>
                  <a:pt x="327758" y="36489"/>
                </a:lnTo>
                <a:cubicBezTo>
                  <a:pt x="340616" y="36446"/>
                  <a:pt x="351175" y="46746"/>
                  <a:pt x="351391" y="59618"/>
                </a:cubicBezTo>
                <a:lnTo>
                  <a:pt x="351391" y="270654"/>
                </a:lnTo>
                <a:cubicBezTo>
                  <a:pt x="351175" y="283640"/>
                  <a:pt x="340472" y="293984"/>
                  <a:pt x="327471" y="293783"/>
                </a:cubicBezTo>
                <a:lnTo>
                  <a:pt x="275682" y="293783"/>
                </a:lnTo>
                <a:lnTo>
                  <a:pt x="288468" y="315332"/>
                </a:lnTo>
                <a:cubicBezTo>
                  <a:pt x="294645" y="325330"/>
                  <a:pt x="292203" y="338382"/>
                  <a:pt x="282865" y="345500"/>
                </a:cubicBezTo>
                <a:lnTo>
                  <a:pt x="274748" y="351462"/>
                </a:lnTo>
                <a:cubicBezTo>
                  <a:pt x="271372" y="353983"/>
                  <a:pt x="267277" y="355341"/>
                  <a:pt x="263040" y="355341"/>
                </a:cubicBezTo>
                <a:cubicBezTo>
                  <a:pt x="261747" y="355485"/>
                  <a:pt x="260454" y="355485"/>
                  <a:pt x="259161" y="355341"/>
                </a:cubicBezTo>
                <a:cubicBezTo>
                  <a:pt x="253415" y="354156"/>
                  <a:pt x="248458" y="350607"/>
                  <a:pt x="245514" y="345572"/>
                </a:cubicBezTo>
                <a:lnTo>
                  <a:pt x="214627" y="294501"/>
                </a:lnTo>
                <a:lnTo>
                  <a:pt x="202990" y="294501"/>
                </a:lnTo>
                <a:lnTo>
                  <a:pt x="202990" y="330919"/>
                </a:lnTo>
                <a:cubicBezTo>
                  <a:pt x="202775" y="342196"/>
                  <a:pt x="193509" y="351189"/>
                  <a:pt x="182231" y="351031"/>
                </a:cubicBezTo>
                <a:lnTo>
                  <a:pt x="172535" y="351031"/>
                </a:lnTo>
                <a:cubicBezTo>
                  <a:pt x="161257" y="351189"/>
                  <a:pt x="151991" y="342196"/>
                  <a:pt x="151776" y="330919"/>
                </a:cubicBezTo>
                <a:lnTo>
                  <a:pt x="151776" y="294573"/>
                </a:lnTo>
                <a:lnTo>
                  <a:pt x="140139" y="294573"/>
                </a:lnTo>
                <a:lnTo>
                  <a:pt x="109252" y="345644"/>
                </a:lnTo>
                <a:cubicBezTo>
                  <a:pt x="106236" y="350658"/>
                  <a:pt x="101351" y="354199"/>
                  <a:pt x="95605" y="355413"/>
                </a:cubicBezTo>
                <a:cubicBezTo>
                  <a:pt x="90146" y="356469"/>
                  <a:pt x="84471" y="355190"/>
                  <a:pt x="80018" y="351893"/>
                </a:cubicBezTo>
                <a:lnTo>
                  <a:pt x="71973" y="345931"/>
                </a:lnTo>
                <a:cubicBezTo>
                  <a:pt x="62563" y="338827"/>
                  <a:pt x="60121" y="325725"/>
                  <a:pt x="66298" y="315691"/>
                </a:cubicBezTo>
                <a:lnTo>
                  <a:pt x="79084" y="294573"/>
                </a:lnTo>
                <a:lnTo>
                  <a:pt x="23919" y="294573"/>
                </a:lnTo>
                <a:cubicBezTo>
                  <a:pt x="10918" y="294774"/>
                  <a:pt x="215" y="284431"/>
                  <a:pt x="0" y="271444"/>
                </a:cubicBezTo>
                <a:lnTo>
                  <a:pt x="0" y="59618"/>
                </a:lnTo>
                <a:cubicBezTo>
                  <a:pt x="215" y="46632"/>
                  <a:pt x="10918" y="36288"/>
                  <a:pt x="23919" y="36489"/>
                </a:cubicBezTo>
                <a:lnTo>
                  <a:pt x="71542" y="36489"/>
                </a:lnTo>
                <a:lnTo>
                  <a:pt x="71542" y="28301"/>
                </a:lnTo>
                <a:cubicBezTo>
                  <a:pt x="71757" y="12764"/>
                  <a:pt x="84328" y="229"/>
                  <a:pt x="99843" y="0"/>
                </a:cubicBezTo>
                <a:close/>
              </a:path>
            </a:pathLst>
          </a:custGeom>
          <a:noFill/>
          <a:ln w="12700" cap="flat">
            <a:solidFill>
              <a:schemeClr val="accent3"/>
            </a:solidFill>
            <a:prstDash val="solid"/>
            <a:miter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59" name="任意多边形: 形状 258"/>
          <p:cNvSpPr/>
          <p:nvPr/>
        </p:nvSpPr>
        <p:spPr>
          <a:xfrm>
            <a:off x="9403080" y="2796540"/>
            <a:ext cx="869950" cy="791210"/>
          </a:xfrm>
          <a:custGeom>
            <a:avLst/>
            <a:gdLst>
              <a:gd name="connsiteX0" fmla="*/ 220879 w 364538"/>
              <a:gd name="connsiteY0" fmla="*/ 143874 h 344566"/>
              <a:gd name="connsiteX1" fmla="*/ 209315 w 364538"/>
              <a:gd name="connsiteY1" fmla="*/ 155726 h 344566"/>
              <a:gd name="connsiteX2" fmla="*/ 220879 w 364538"/>
              <a:gd name="connsiteY2" fmla="*/ 167649 h 344566"/>
              <a:gd name="connsiteX3" fmla="*/ 232516 w 364538"/>
              <a:gd name="connsiteY3" fmla="*/ 155726 h 344566"/>
              <a:gd name="connsiteX4" fmla="*/ 220879 w 364538"/>
              <a:gd name="connsiteY4" fmla="*/ 143874 h 344566"/>
              <a:gd name="connsiteX5" fmla="*/ 153574 w 364538"/>
              <a:gd name="connsiteY5" fmla="*/ 143874 h 344566"/>
              <a:gd name="connsiteX6" fmla="*/ 142010 w 364538"/>
              <a:gd name="connsiteY6" fmla="*/ 155726 h 344566"/>
              <a:gd name="connsiteX7" fmla="*/ 153574 w 364538"/>
              <a:gd name="connsiteY7" fmla="*/ 167649 h 344566"/>
              <a:gd name="connsiteX8" fmla="*/ 165139 w 364538"/>
              <a:gd name="connsiteY8" fmla="*/ 155726 h 344566"/>
              <a:gd name="connsiteX9" fmla="*/ 153574 w 364538"/>
              <a:gd name="connsiteY9" fmla="*/ 143874 h 344566"/>
              <a:gd name="connsiteX10" fmla="*/ 85982 w 364538"/>
              <a:gd name="connsiteY10" fmla="*/ 143874 h 344566"/>
              <a:gd name="connsiteX11" fmla="*/ 74418 w 364538"/>
              <a:gd name="connsiteY11" fmla="*/ 155726 h 344566"/>
              <a:gd name="connsiteX12" fmla="*/ 85982 w 364538"/>
              <a:gd name="connsiteY12" fmla="*/ 167649 h 344566"/>
              <a:gd name="connsiteX13" fmla="*/ 97619 w 364538"/>
              <a:gd name="connsiteY13" fmla="*/ 155726 h 344566"/>
              <a:gd name="connsiteX14" fmla="*/ 85982 w 364538"/>
              <a:gd name="connsiteY14" fmla="*/ 143874 h 344566"/>
              <a:gd name="connsiteX15" fmla="*/ 220879 w 364538"/>
              <a:gd name="connsiteY15" fmla="*/ 129508 h 344566"/>
              <a:gd name="connsiteX16" fmla="*/ 246882 w 364538"/>
              <a:gd name="connsiteY16" fmla="*/ 155726 h 344566"/>
              <a:gd name="connsiteX17" fmla="*/ 220879 w 364538"/>
              <a:gd name="connsiteY17" fmla="*/ 182015 h 344566"/>
              <a:gd name="connsiteX18" fmla="*/ 194949 w 364538"/>
              <a:gd name="connsiteY18" fmla="*/ 155726 h 344566"/>
              <a:gd name="connsiteX19" fmla="*/ 220879 w 364538"/>
              <a:gd name="connsiteY19" fmla="*/ 129508 h 344566"/>
              <a:gd name="connsiteX20" fmla="*/ 153574 w 364538"/>
              <a:gd name="connsiteY20" fmla="*/ 129508 h 344566"/>
              <a:gd name="connsiteX21" fmla="*/ 179505 w 364538"/>
              <a:gd name="connsiteY21" fmla="*/ 155726 h 344566"/>
              <a:gd name="connsiteX22" fmla="*/ 153574 w 364538"/>
              <a:gd name="connsiteY22" fmla="*/ 182015 h 344566"/>
              <a:gd name="connsiteX23" fmla="*/ 127644 w 364538"/>
              <a:gd name="connsiteY23" fmla="*/ 155726 h 344566"/>
              <a:gd name="connsiteX24" fmla="*/ 153574 w 364538"/>
              <a:gd name="connsiteY24" fmla="*/ 129508 h 344566"/>
              <a:gd name="connsiteX25" fmla="*/ 85982 w 364538"/>
              <a:gd name="connsiteY25" fmla="*/ 129508 h 344566"/>
              <a:gd name="connsiteX26" fmla="*/ 111985 w 364538"/>
              <a:gd name="connsiteY26" fmla="*/ 155726 h 344566"/>
              <a:gd name="connsiteX27" fmla="*/ 85982 w 364538"/>
              <a:gd name="connsiteY27" fmla="*/ 182015 h 344566"/>
              <a:gd name="connsiteX28" fmla="*/ 60052 w 364538"/>
              <a:gd name="connsiteY28" fmla="*/ 155726 h 344566"/>
              <a:gd name="connsiteX29" fmla="*/ 85982 w 364538"/>
              <a:gd name="connsiteY29" fmla="*/ 129508 h 344566"/>
              <a:gd name="connsiteX30" fmla="*/ 277840 w 364538"/>
              <a:gd name="connsiteY30" fmla="*/ 64718 h 344566"/>
              <a:gd name="connsiteX31" fmla="*/ 306571 w 364538"/>
              <a:gd name="connsiteY31" fmla="*/ 142653 h 344566"/>
              <a:gd name="connsiteX32" fmla="*/ 306571 w 364538"/>
              <a:gd name="connsiteY32" fmla="*/ 144521 h 344566"/>
              <a:gd name="connsiteX33" fmla="*/ 307074 w 364538"/>
              <a:gd name="connsiteY33" fmla="*/ 155726 h 344566"/>
              <a:gd name="connsiteX34" fmla="*/ 153431 w 364538"/>
              <a:gd name="connsiteY34" fmla="*/ 311597 h 344566"/>
              <a:gd name="connsiteX35" fmla="*/ 141650 w 364538"/>
              <a:gd name="connsiteY35" fmla="*/ 311166 h 344566"/>
              <a:gd name="connsiteX36" fmla="*/ 210966 w 364538"/>
              <a:gd name="connsiteY36" fmla="*/ 330057 h 344566"/>
              <a:gd name="connsiteX37" fmla="*/ 288614 w 364538"/>
              <a:gd name="connsiteY37" fmla="*/ 306066 h 344566"/>
              <a:gd name="connsiteX38" fmla="*/ 290625 w 364538"/>
              <a:gd name="connsiteY38" fmla="*/ 304629 h 344566"/>
              <a:gd name="connsiteX39" fmla="*/ 324529 w 364538"/>
              <a:gd name="connsiteY39" fmla="*/ 306856 h 344566"/>
              <a:gd name="connsiteX40" fmla="*/ 328839 w 364538"/>
              <a:gd name="connsiteY40" fmla="*/ 304988 h 344566"/>
              <a:gd name="connsiteX41" fmla="*/ 328623 w 364538"/>
              <a:gd name="connsiteY41" fmla="*/ 304988 h 344566"/>
              <a:gd name="connsiteX42" fmla="*/ 330203 w 364538"/>
              <a:gd name="connsiteY42" fmla="*/ 300319 h 344566"/>
              <a:gd name="connsiteX43" fmla="*/ 323020 w 364538"/>
              <a:gd name="connsiteY43" fmla="*/ 272306 h 344566"/>
              <a:gd name="connsiteX44" fmla="*/ 324816 w 364538"/>
              <a:gd name="connsiteY44" fmla="*/ 269648 h 344566"/>
              <a:gd name="connsiteX45" fmla="*/ 349669 w 364538"/>
              <a:gd name="connsiteY45" fmla="*/ 188553 h 344566"/>
              <a:gd name="connsiteX46" fmla="*/ 277840 w 364538"/>
              <a:gd name="connsiteY46" fmla="*/ 64718 h 344566"/>
              <a:gd name="connsiteX47" fmla="*/ 153861 w 364538"/>
              <a:gd name="connsiteY47" fmla="*/ 14222 h 344566"/>
              <a:gd name="connsiteX48" fmla="*/ 14656 w 364538"/>
              <a:gd name="connsiteY48" fmla="*/ 155726 h 344566"/>
              <a:gd name="connsiteX49" fmla="*/ 40012 w 364538"/>
              <a:gd name="connsiteY49" fmla="*/ 236966 h 344566"/>
              <a:gd name="connsiteX50" fmla="*/ 41807 w 364538"/>
              <a:gd name="connsiteY50" fmla="*/ 239623 h 344566"/>
              <a:gd name="connsiteX51" fmla="*/ 34624 w 364538"/>
              <a:gd name="connsiteY51" fmla="*/ 267637 h 344566"/>
              <a:gd name="connsiteX52" fmla="*/ 35702 w 364538"/>
              <a:gd name="connsiteY52" fmla="*/ 272234 h 344566"/>
              <a:gd name="connsiteX53" fmla="*/ 40012 w 364538"/>
              <a:gd name="connsiteY53" fmla="*/ 274030 h 344566"/>
              <a:gd name="connsiteX54" fmla="*/ 73915 w 364538"/>
              <a:gd name="connsiteY54" fmla="*/ 271803 h 344566"/>
              <a:gd name="connsiteX55" fmla="*/ 76070 w 364538"/>
              <a:gd name="connsiteY55" fmla="*/ 273168 h 344566"/>
              <a:gd name="connsiteX56" fmla="*/ 111985 w 364538"/>
              <a:gd name="connsiteY56" fmla="*/ 290694 h 344566"/>
              <a:gd name="connsiteX57" fmla="*/ 114786 w 364538"/>
              <a:gd name="connsiteY57" fmla="*/ 291484 h 344566"/>
              <a:gd name="connsiteX58" fmla="*/ 143518 w 364538"/>
              <a:gd name="connsiteY58" fmla="*/ 296800 h 344566"/>
              <a:gd name="connsiteX59" fmla="*/ 153431 w 364538"/>
              <a:gd name="connsiteY59" fmla="*/ 297159 h 344566"/>
              <a:gd name="connsiteX60" fmla="*/ 292636 w 364538"/>
              <a:gd name="connsiteY60" fmla="*/ 155654 h 344566"/>
              <a:gd name="connsiteX61" fmla="*/ 274176 w 364538"/>
              <a:gd name="connsiteY61" fmla="*/ 85549 h 344566"/>
              <a:gd name="connsiteX62" fmla="*/ 266993 w 364538"/>
              <a:gd name="connsiteY62" fmla="*/ 73625 h 344566"/>
              <a:gd name="connsiteX63" fmla="*/ 266203 w 364538"/>
              <a:gd name="connsiteY63" fmla="*/ 72547 h 344566"/>
              <a:gd name="connsiteX64" fmla="*/ 258158 w 364538"/>
              <a:gd name="connsiteY64" fmla="*/ 62348 h 344566"/>
              <a:gd name="connsiteX65" fmla="*/ 256865 w 364538"/>
              <a:gd name="connsiteY65" fmla="*/ 60911 h 344566"/>
              <a:gd name="connsiteX66" fmla="*/ 248102 w 364538"/>
              <a:gd name="connsiteY66" fmla="*/ 51932 h 344566"/>
              <a:gd name="connsiteX67" fmla="*/ 153861 w 364538"/>
              <a:gd name="connsiteY67" fmla="*/ 14222 h 344566"/>
              <a:gd name="connsiteX68" fmla="*/ 153574 w 364538"/>
              <a:gd name="connsiteY68" fmla="*/ 0 h 344566"/>
              <a:gd name="connsiteX69" fmla="*/ 255860 w 364538"/>
              <a:gd name="connsiteY69" fmla="*/ 39793 h 344566"/>
              <a:gd name="connsiteX70" fmla="*/ 364538 w 364538"/>
              <a:gd name="connsiteY70" fmla="*/ 188553 h 344566"/>
              <a:gd name="connsiteX71" fmla="*/ 338464 w 364538"/>
              <a:gd name="connsiteY71" fmla="*/ 275251 h 344566"/>
              <a:gd name="connsiteX72" fmla="*/ 343420 w 364538"/>
              <a:gd name="connsiteY72" fmla="*/ 296943 h 344566"/>
              <a:gd name="connsiteX73" fmla="*/ 339469 w 364538"/>
              <a:gd name="connsiteY73" fmla="*/ 314182 h 344566"/>
              <a:gd name="connsiteX74" fmla="*/ 323164 w 364538"/>
              <a:gd name="connsiteY74" fmla="*/ 321365 h 344566"/>
              <a:gd name="connsiteX75" fmla="*/ 294432 w 364538"/>
              <a:gd name="connsiteY75" fmla="*/ 319426 h 344566"/>
              <a:gd name="connsiteX76" fmla="*/ 210751 w 364538"/>
              <a:gd name="connsiteY76" fmla="*/ 344566 h 344566"/>
              <a:gd name="connsiteX77" fmla="*/ 109040 w 364538"/>
              <a:gd name="connsiteY77" fmla="*/ 305132 h 344566"/>
              <a:gd name="connsiteX78" fmla="*/ 69677 w 364538"/>
              <a:gd name="connsiteY78" fmla="*/ 286600 h 344566"/>
              <a:gd name="connsiteX79" fmla="*/ 40946 w 364538"/>
              <a:gd name="connsiteY79" fmla="*/ 288539 h 344566"/>
              <a:gd name="connsiteX80" fmla="*/ 24640 w 364538"/>
              <a:gd name="connsiteY80" fmla="*/ 281356 h 344566"/>
              <a:gd name="connsiteX81" fmla="*/ 20690 w 364538"/>
              <a:gd name="connsiteY81" fmla="*/ 264117 h 344566"/>
              <a:gd name="connsiteX82" fmla="*/ 26077 w 364538"/>
              <a:gd name="connsiteY82" fmla="*/ 242568 h 344566"/>
              <a:gd name="connsiteX83" fmla="*/ 3 w 364538"/>
              <a:gd name="connsiteY83" fmla="*/ 155870 h 344566"/>
              <a:gd name="connsiteX84" fmla="*/ 153574 w 364538"/>
              <a:gd name="connsiteY84" fmla="*/ 0 h 344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364538" h="344566">
                <a:moveTo>
                  <a:pt x="220879" y="143874"/>
                </a:moveTo>
                <a:cubicBezTo>
                  <a:pt x="214415" y="143953"/>
                  <a:pt x="209236" y="149261"/>
                  <a:pt x="209315" y="155726"/>
                </a:cubicBezTo>
                <a:cubicBezTo>
                  <a:pt x="209236" y="162205"/>
                  <a:pt x="214401" y="167534"/>
                  <a:pt x="220879" y="167649"/>
                </a:cubicBezTo>
                <a:cubicBezTo>
                  <a:pt x="227366" y="167534"/>
                  <a:pt x="232559" y="162219"/>
                  <a:pt x="232516" y="155726"/>
                </a:cubicBezTo>
                <a:cubicBezTo>
                  <a:pt x="232559" y="149246"/>
                  <a:pt x="227358" y="143953"/>
                  <a:pt x="220879" y="143874"/>
                </a:cubicBezTo>
                <a:close/>
                <a:moveTo>
                  <a:pt x="153574" y="143874"/>
                </a:moveTo>
                <a:cubicBezTo>
                  <a:pt x="147110" y="143953"/>
                  <a:pt x="141931" y="149261"/>
                  <a:pt x="142010" y="155726"/>
                </a:cubicBezTo>
                <a:cubicBezTo>
                  <a:pt x="141931" y="162205"/>
                  <a:pt x="147096" y="167534"/>
                  <a:pt x="153574" y="167649"/>
                </a:cubicBezTo>
                <a:cubicBezTo>
                  <a:pt x="160053" y="167534"/>
                  <a:pt x="165218" y="162205"/>
                  <a:pt x="165139" y="155726"/>
                </a:cubicBezTo>
                <a:cubicBezTo>
                  <a:pt x="165218" y="149261"/>
                  <a:pt x="160039" y="143953"/>
                  <a:pt x="153574" y="143874"/>
                </a:cubicBezTo>
                <a:close/>
                <a:moveTo>
                  <a:pt x="85982" y="143874"/>
                </a:moveTo>
                <a:cubicBezTo>
                  <a:pt x="79518" y="143953"/>
                  <a:pt x="74339" y="149261"/>
                  <a:pt x="74418" y="155726"/>
                </a:cubicBezTo>
                <a:cubicBezTo>
                  <a:pt x="74339" y="162205"/>
                  <a:pt x="79504" y="167534"/>
                  <a:pt x="85982" y="167649"/>
                </a:cubicBezTo>
                <a:cubicBezTo>
                  <a:pt x="92469" y="167534"/>
                  <a:pt x="97662" y="162219"/>
                  <a:pt x="97619" y="155726"/>
                </a:cubicBezTo>
                <a:cubicBezTo>
                  <a:pt x="97662" y="149246"/>
                  <a:pt x="92462" y="143953"/>
                  <a:pt x="85982" y="143874"/>
                </a:cubicBezTo>
                <a:close/>
                <a:moveTo>
                  <a:pt x="220879" y="129508"/>
                </a:moveTo>
                <a:cubicBezTo>
                  <a:pt x="235288" y="129587"/>
                  <a:pt x="246925" y="141316"/>
                  <a:pt x="246882" y="155726"/>
                </a:cubicBezTo>
                <a:cubicBezTo>
                  <a:pt x="246961" y="170164"/>
                  <a:pt x="235317" y="181936"/>
                  <a:pt x="220879" y="182015"/>
                </a:cubicBezTo>
                <a:cubicBezTo>
                  <a:pt x="206471" y="181893"/>
                  <a:pt x="194870" y="170135"/>
                  <a:pt x="194949" y="155726"/>
                </a:cubicBezTo>
                <a:cubicBezTo>
                  <a:pt x="194906" y="141338"/>
                  <a:pt x="206492" y="129623"/>
                  <a:pt x="220879" y="129508"/>
                </a:cubicBezTo>
                <a:close/>
                <a:moveTo>
                  <a:pt x="153574" y="129508"/>
                </a:moveTo>
                <a:cubicBezTo>
                  <a:pt x="167962" y="129630"/>
                  <a:pt x="179548" y="141338"/>
                  <a:pt x="179505" y="155726"/>
                </a:cubicBezTo>
                <a:cubicBezTo>
                  <a:pt x="179584" y="170135"/>
                  <a:pt x="167983" y="181900"/>
                  <a:pt x="153574" y="182015"/>
                </a:cubicBezTo>
                <a:cubicBezTo>
                  <a:pt x="139166" y="181900"/>
                  <a:pt x="127565" y="170135"/>
                  <a:pt x="127644" y="155726"/>
                </a:cubicBezTo>
                <a:cubicBezTo>
                  <a:pt x="127601" y="141338"/>
                  <a:pt x="139194" y="129623"/>
                  <a:pt x="153574" y="129508"/>
                </a:cubicBezTo>
                <a:close/>
                <a:moveTo>
                  <a:pt x="85982" y="129508"/>
                </a:moveTo>
                <a:cubicBezTo>
                  <a:pt x="100392" y="129587"/>
                  <a:pt x="112028" y="141316"/>
                  <a:pt x="111985" y="155726"/>
                </a:cubicBezTo>
                <a:cubicBezTo>
                  <a:pt x="112028" y="170149"/>
                  <a:pt x="100406" y="181900"/>
                  <a:pt x="85982" y="182015"/>
                </a:cubicBezTo>
                <a:cubicBezTo>
                  <a:pt x="71574" y="181900"/>
                  <a:pt x="59973" y="170135"/>
                  <a:pt x="60052" y="155726"/>
                </a:cubicBezTo>
                <a:cubicBezTo>
                  <a:pt x="60009" y="141338"/>
                  <a:pt x="71602" y="129623"/>
                  <a:pt x="85982" y="129508"/>
                </a:cubicBezTo>
                <a:close/>
                <a:moveTo>
                  <a:pt x="277840" y="64718"/>
                </a:moveTo>
                <a:cubicBezTo>
                  <a:pt x="294288" y="87625"/>
                  <a:pt x="304215" y="114554"/>
                  <a:pt x="306571" y="142653"/>
                </a:cubicBezTo>
                <a:cubicBezTo>
                  <a:pt x="306607" y="143278"/>
                  <a:pt x="306607" y="143896"/>
                  <a:pt x="306571" y="144521"/>
                </a:cubicBezTo>
                <a:cubicBezTo>
                  <a:pt x="307074" y="148543"/>
                  <a:pt x="307074" y="151919"/>
                  <a:pt x="307074" y="155726"/>
                </a:cubicBezTo>
                <a:cubicBezTo>
                  <a:pt x="307635" y="241175"/>
                  <a:pt x="238879" y="310921"/>
                  <a:pt x="153431" y="311597"/>
                </a:cubicBezTo>
                <a:cubicBezTo>
                  <a:pt x="149480" y="311597"/>
                  <a:pt x="145529" y="311166"/>
                  <a:pt x="141650" y="311166"/>
                </a:cubicBezTo>
                <a:cubicBezTo>
                  <a:pt x="162668" y="323513"/>
                  <a:pt x="186594" y="330035"/>
                  <a:pt x="210966" y="330057"/>
                </a:cubicBezTo>
                <a:cubicBezTo>
                  <a:pt x="238678" y="330064"/>
                  <a:pt x="265743" y="321703"/>
                  <a:pt x="288614" y="306066"/>
                </a:cubicBezTo>
                <a:lnTo>
                  <a:pt x="290625" y="304629"/>
                </a:lnTo>
                <a:lnTo>
                  <a:pt x="324529" y="306856"/>
                </a:lnTo>
                <a:cubicBezTo>
                  <a:pt x="326181" y="306956"/>
                  <a:pt x="327783" y="306267"/>
                  <a:pt x="328839" y="304988"/>
                </a:cubicBezTo>
                <a:lnTo>
                  <a:pt x="328623" y="304988"/>
                </a:lnTo>
                <a:cubicBezTo>
                  <a:pt x="329937" y="303825"/>
                  <a:pt x="330541" y="302043"/>
                  <a:pt x="330203" y="300319"/>
                </a:cubicBezTo>
                <a:lnTo>
                  <a:pt x="323020" y="272306"/>
                </a:lnTo>
                <a:lnTo>
                  <a:pt x="324816" y="269648"/>
                </a:lnTo>
                <a:cubicBezTo>
                  <a:pt x="341157" y="245772"/>
                  <a:pt x="349827" y="217485"/>
                  <a:pt x="349669" y="188553"/>
                </a:cubicBezTo>
                <a:cubicBezTo>
                  <a:pt x="349698" y="137374"/>
                  <a:pt x="322281" y="90103"/>
                  <a:pt x="277840" y="64718"/>
                </a:cubicBezTo>
                <a:close/>
                <a:moveTo>
                  <a:pt x="153861" y="14222"/>
                </a:moveTo>
                <a:cubicBezTo>
                  <a:pt x="76379" y="14933"/>
                  <a:pt x="14095" y="78244"/>
                  <a:pt x="14656" y="155726"/>
                </a:cubicBezTo>
                <a:cubicBezTo>
                  <a:pt x="14591" y="184760"/>
                  <a:pt x="23448" y="213118"/>
                  <a:pt x="40012" y="236966"/>
                </a:cubicBezTo>
                <a:lnTo>
                  <a:pt x="41807" y="239623"/>
                </a:lnTo>
                <a:lnTo>
                  <a:pt x="34624" y="267637"/>
                </a:lnTo>
                <a:cubicBezTo>
                  <a:pt x="34208" y="269253"/>
                  <a:pt x="34610" y="270970"/>
                  <a:pt x="35702" y="272234"/>
                </a:cubicBezTo>
                <a:cubicBezTo>
                  <a:pt x="36794" y="273455"/>
                  <a:pt x="38374" y="274116"/>
                  <a:pt x="40012" y="274030"/>
                </a:cubicBezTo>
                <a:lnTo>
                  <a:pt x="73915" y="271803"/>
                </a:lnTo>
                <a:lnTo>
                  <a:pt x="76070" y="273168"/>
                </a:lnTo>
                <a:cubicBezTo>
                  <a:pt x="87146" y="280681"/>
                  <a:pt x="99242" y="286585"/>
                  <a:pt x="111985" y="290694"/>
                </a:cubicBezTo>
                <a:lnTo>
                  <a:pt x="114786" y="291484"/>
                </a:lnTo>
                <a:cubicBezTo>
                  <a:pt x="124153" y="294257"/>
                  <a:pt x="133778" y="296038"/>
                  <a:pt x="143518" y="296800"/>
                </a:cubicBezTo>
                <a:cubicBezTo>
                  <a:pt x="146822" y="297159"/>
                  <a:pt x="150127" y="297159"/>
                  <a:pt x="153431" y="297159"/>
                </a:cubicBezTo>
                <a:cubicBezTo>
                  <a:pt x="230899" y="296412"/>
                  <a:pt x="293154" y="233122"/>
                  <a:pt x="292636" y="155654"/>
                </a:cubicBezTo>
                <a:cubicBezTo>
                  <a:pt x="292579" y="131089"/>
                  <a:pt x="286222" y="106954"/>
                  <a:pt x="274176" y="85549"/>
                </a:cubicBezTo>
                <a:cubicBezTo>
                  <a:pt x="272237" y="81454"/>
                  <a:pt x="269651" y="77432"/>
                  <a:pt x="266993" y="73625"/>
                </a:cubicBezTo>
                <a:lnTo>
                  <a:pt x="266203" y="72547"/>
                </a:lnTo>
                <a:cubicBezTo>
                  <a:pt x="263689" y="69028"/>
                  <a:pt x="261032" y="65652"/>
                  <a:pt x="258158" y="62348"/>
                </a:cubicBezTo>
                <a:lnTo>
                  <a:pt x="256865" y="60911"/>
                </a:lnTo>
                <a:cubicBezTo>
                  <a:pt x="254064" y="57751"/>
                  <a:pt x="251191" y="54806"/>
                  <a:pt x="248102" y="51932"/>
                </a:cubicBezTo>
                <a:cubicBezTo>
                  <a:pt x="222674" y="27762"/>
                  <a:pt x="188943" y="14265"/>
                  <a:pt x="153861" y="14222"/>
                </a:cubicBezTo>
                <a:close/>
                <a:moveTo>
                  <a:pt x="153574" y="0"/>
                </a:moveTo>
                <a:cubicBezTo>
                  <a:pt x="191443" y="14"/>
                  <a:pt x="227939" y="14207"/>
                  <a:pt x="255860" y="39793"/>
                </a:cubicBezTo>
                <a:cubicBezTo>
                  <a:pt x="320564" y="60495"/>
                  <a:pt x="364487" y="120616"/>
                  <a:pt x="364538" y="188553"/>
                </a:cubicBezTo>
                <a:cubicBezTo>
                  <a:pt x="364595" y="219396"/>
                  <a:pt x="355523" y="249557"/>
                  <a:pt x="338464" y="275251"/>
                </a:cubicBezTo>
                <a:lnTo>
                  <a:pt x="343420" y="296943"/>
                </a:lnTo>
                <a:cubicBezTo>
                  <a:pt x="344943" y="302992"/>
                  <a:pt x="343470" y="309399"/>
                  <a:pt x="339469" y="314182"/>
                </a:cubicBezTo>
                <a:cubicBezTo>
                  <a:pt x="335511" y="319067"/>
                  <a:pt x="329442" y="321746"/>
                  <a:pt x="323164" y="321365"/>
                </a:cubicBezTo>
                <a:lnTo>
                  <a:pt x="294432" y="319426"/>
                </a:lnTo>
                <a:cubicBezTo>
                  <a:pt x="269615" y="335853"/>
                  <a:pt x="240509" y="344595"/>
                  <a:pt x="210751" y="344566"/>
                </a:cubicBezTo>
                <a:cubicBezTo>
                  <a:pt x="173134" y="344487"/>
                  <a:pt x="136881" y="330430"/>
                  <a:pt x="109040" y="305132"/>
                </a:cubicBezTo>
                <a:cubicBezTo>
                  <a:pt x="95105" y="300865"/>
                  <a:pt x="81845" y="294623"/>
                  <a:pt x="69677" y="286600"/>
                </a:cubicBezTo>
                <a:lnTo>
                  <a:pt x="40946" y="288539"/>
                </a:lnTo>
                <a:cubicBezTo>
                  <a:pt x="34667" y="288920"/>
                  <a:pt x="28598" y="286241"/>
                  <a:pt x="24640" y="281356"/>
                </a:cubicBezTo>
                <a:cubicBezTo>
                  <a:pt x="20625" y="276580"/>
                  <a:pt x="19159" y="270165"/>
                  <a:pt x="20690" y="264117"/>
                </a:cubicBezTo>
                <a:lnTo>
                  <a:pt x="26077" y="242568"/>
                </a:lnTo>
                <a:cubicBezTo>
                  <a:pt x="9017" y="216875"/>
                  <a:pt x="-55" y="186713"/>
                  <a:pt x="3" y="155870"/>
                </a:cubicBezTo>
                <a:cubicBezTo>
                  <a:pt x="-515" y="70465"/>
                  <a:pt x="68176" y="754"/>
                  <a:pt x="153574" y="0"/>
                </a:cubicBezTo>
                <a:close/>
              </a:path>
            </a:pathLst>
          </a:custGeom>
          <a:noFill/>
          <a:ln w="12700" cap="flat">
            <a:solidFill>
              <a:schemeClr val="bg1"/>
            </a:solidFill>
            <a:prstDash val="solid"/>
            <a:miter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6" name="文本框 65">
            <a:extLst>
              <a:ext uri="{FF2B5EF4-FFF2-40B4-BE49-F238E27FC236}">
                <a16:creationId xmlns:a16="http://schemas.microsoft.com/office/drawing/2014/main" id="{A200E827-40D5-450B-BF99-9EA216CC2D44}"/>
              </a:ext>
            </a:extLst>
          </p:cNvPr>
          <p:cNvSpPr txBox="1"/>
          <p:nvPr/>
        </p:nvSpPr>
        <p:spPr>
          <a:xfrm>
            <a:off x="4693147" y="5085715"/>
            <a:ext cx="3271520" cy="738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Char char="l"/>
            </a:pPr>
            <a:r>
              <a:rPr lang="zh-CN" altLang="en-US" sz="1200" dirty="0">
                <a:solidFill>
                  <a:schemeClr val="accent1"/>
                </a:solidFill>
                <a:cs typeface="+mn-ea"/>
                <a:sym typeface="+mn-lt"/>
              </a:rPr>
              <a:t>请在此输入有关于工作的相关说明，以便于观众更好的理解，输入文字时可以直接复制，粘贴时请选择右键只保留文本。</a:t>
            </a:r>
          </a:p>
        </p:txBody>
      </p:sp>
    </p:spTree>
    <p:custDataLst>
      <p:tags r:id="rId1"/>
    </p:custDataLst>
  </p:cSld>
  <p:clrMapOvr>
    <a:masterClrMapping/>
  </p:clrMapOvr>
  <p:transition spd="slow">
    <p:wip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0.935433070867,&quot;width&quot;:18654.417322834644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0.935433070867,&quot;width&quot;:18654.417322834644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0.935433070867,&quot;width&quot;:18654.417322834644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0.935433070867,&quot;width&quot;:18654.417322834644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0.935433070867,&quot;width&quot;:18654.417322834644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  <p:tag name="ISLIDE.ICON" val="#150046;#147616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  <p:tag name="ISLIDE.ICON" val="#404365;#404365;#83944;#35418;#8370;#133884;#133884;#88422;#145447;#35418;#84024;#177509;#29968;#177509;#145447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  <p:tag name="ISLIDE.ICON" val="#150046;#147616;#44143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  <p:tag name="ISLIDE.ICON" val="#150046;#147616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2763.3448818897637,&quot;width&quot;:2775.95905511811}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  <p:tag name="ISLIDE.ICON" val="#150046;#147616;#44702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0.935433070867,&quot;width&quot;:18654.417322834644}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0.935433070867,&quot;width&quot;:18654.417322834644}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0.935433070867,&quot;width&quot;:18654.417322834644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0.935433070867,&quot;width&quot;:18654.417322834644}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  <p:tag name="ISLIDE.ICON" val="#384581;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0.935433070867,&quot;width&quot;:18654.417322834644}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0.935433070867,&quot;width&quot;:18654.417322834644}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0.935433070867,&quot;width&quot;:18654.417322834644}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0.935433070867,&quot;width&quot;:18654.417322834644}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0.935433070867,&quot;width&quot;:18654.417322834644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  <p:tag name="ISLIDE.ICON" val="#30491;#371580;#78594;#404777;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  <p:tag name="ISLIDE.ICON" val="#30491;#371580;#78594;#404777;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0.935433070867,&quot;width&quot;:18654.417322834644}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  <p:tag name="ISLIDE.ICON" val="#150046;#147616;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2763.3448818897637,&quot;width&quot;:2775.95905511811}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  <p:tag name="ISLIDE.ICON" val="#150046;#147616;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2763.3448818897637,&quot;width&quot;:2775.95905511811}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0.935433070867,&quot;width&quot;:18654.417322834644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0.935433070867,&quot;width&quot;:18654.417322834644}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0.935433070867,&quot;width&quot;:18654.417322834644}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2763.3448818897637,&quot;width&quot;:2775.95905511811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0.935433070867,&quot;width&quot;:18654.417322834644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heme/theme1.xml><?xml version="1.0" encoding="utf-8"?>
<a:theme xmlns:a="http://schemas.openxmlformats.org/drawingml/2006/main" name="Office 主题​​">
  <a:themeElements>
    <a:clrScheme name="比赛1号深绿">
      <a:dk1>
        <a:srgbClr val="000000"/>
      </a:dk1>
      <a:lt1>
        <a:srgbClr val="FFFFFF"/>
      </a:lt1>
      <a:dk2>
        <a:srgbClr val="081C15"/>
      </a:dk2>
      <a:lt2>
        <a:srgbClr val="E5E5E5"/>
      </a:lt2>
      <a:accent1>
        <a:srgbClr val="081C15"/>
      </a:accent1>
      <a:accent2>
        <a:srgbClr val="1B4332"/>
      </a:accent2>
      <a:accent3>
        <a:srgbClr val="2D6A4F"/>
      </a:accent3>
      <a:accent4>
        <a:srgbClr val="40916C"/>
      </a:accent4>
      <a:accent5>
        <a:srgbClr val="52B788"/>
      </a:accent5>
      <a:accent6>
        <a:srgbClr val="74C69D"/>
      </a:accent6>
      <a:hlink>
        <a:srgbClr val="0563C1"/>
      </a:hlink>
      <a:folHlink>
        <a:srgbClr val="954D72"/>
      </a:folHlink>
    </a:clrScheme>
    <a:fontScheme name="OPs">
      <a:majorFont>
        <a:latin typeface="Arial Black"/>
        <a:ea typeface="微软雅黑"/>
        <a:cs typeface=""/>
      </a:majorFont>
      <a:minorFont>
        <a:latin typeface="Arial"/>
        <a:ea typeface="微软雅黑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</TotalTime>
  <Words>2329</Words>
  <Application>Microsoft Office PowerPoint</Application>
  <PresentationFormat>宽屏</PresentationFormat>
  <Paragraphs>512</Paragraphs>
  <Slides>33</Slides>
  <Notes>17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39" baseType="lpstr">
      <vt:lpstr>微软雅黑</vt:lpstr>
      <vt:lpstr>微软雅黑</vt:lpstr>
      <vt:lpstr>Arial</vt:lpstr>
      <vt:lpstr>Calibri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Xin Zhang (FA Talent)</cp:lastModifiedBy>
  <cp:revision>360</cp:revision>
  <dcterms:created xsi:type="dcterms:W3CDTF">2019-06-19T02:08:00Z</dcterms:created>
  <dcterms:modified xsi:type="dcterms:W3CDTF">2022-01-07T11:15:01Z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2052-11.1.0.11115</vt:lpwstr>
  </property>
  <property fmtid="{D5CDD505-2E9C-101B-9397-08002B2CF9AE}" pid="3" name="ICV">
    <vt:lpwstr>A798F68E344245F181780D7B30F5D2C9</vt:lpwstr>
  </property>
</Properties>
</file>