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314"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B27D"/>
    <a:srgbClr val="A520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894" y="102"/>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6.5271105449341504E-2"/>
          <c:y val="5.4752424969848001E-2"/>
          <c:w val="0.91122711849537497"/>
          <c:h val="0.82139040910245797"/>
        </c:manualLayout>
      </c:layout>
      <c:lineChart>
        <c:grouping val="stacked"/>
        <c:varyColors val="0"/>
        <c:ser>
          <c:idx val="0"/>
          <c:order val="0"/>
          <c:tx>
            <c:strRef>
              <c:f>Sheet1!$B$1</c:f>
              <c:strCache>
                <c:ptCount val="1"/>
                <c:pt idx="0">
                  <c:v>Series 1</c:v>
                </c:pt>
              </c:strCache>
            </c:strRef>
          </c:tx>
          <c:spPr>
            <a:ln w="22225" cap="rnd">
              <a:solidFill>
                <a:schemeClr val="accent4">
                  <a:tint val="58000"/>
                </a:schemeClr>
              </a:solidFill>
              <a:round/>
            </a:ln>
            <a:effectLst/>
          </c:spPr>
          <c:marker>
            <c:symbol val="diamond"/>
            <c:size val="6"/>
            <c:spPr>
              <a:solidFill>
                <a:schemeClr val="accent4">
                  <a:tint val="58000"/>
                </a:schemeClr>
              </a:solidFill>
              <a:ln w="9525">
                <a:solidFill>
                  <a:schemeClr val="accent4">
                    <a:tint val="58000"/>
                  </a:schemeClr>
                </a:solidFill>
                <a:round/>
              </a:ln>
              <a:effectLst/>
            </c:spPr>
          </c:marker>
          <c:dLbls>
            <c:delete val="1"/>
          </c:dLbls>
          <c:cat>
            <c:strRef>
              <c:f>Sheet1!$A$2:$A$6</c:f>
              <c:strCache>
                <c:ptCount val="5"/>
                <c:pt idx="0">
                  <c:v>20xx/5/1</c:v>
                </c:pt>
                <c:pt idx="1">
                  <c:v>20xx/5/1</c:v>
                </c:pt>
                <c:pt idx="2">
                  <c:v>20xx/5/1</c:v>
                </c:pt>
                <c:pt idx="3">
                  <c:v>20xx/5/1</c:v>
                </c:pt>
                <c:pt idx="4">
                  <c:v>20xx/5/1</c:v>
                </c:pt>
              </c:strCache>
            </c:strRef>
          </c:cat>
          <c:val>
            <c:numRef>
              <c:f>Sheet1!$B$2:$B$6</c:f>
              <c:numCache>
                <c:formatCode>General</c:formatCode>
                <c:ptCount val="5"/>
                <c:pt idx="0">
                  <c:v>32</c:v>
                </c:pt>
                <c:pt idx="1">
                  <c:v>32</c:v>
                </c:pt>
                <c:pt idx="2">
                  <c:v>28</c:v>
                </c:pt>
                <c:pt idx="3">
                  <c:v>12</c:v>
                </c:pt>
                <c:pt idx="4">
                  <c:v>15</c:v>
                </c:pt>
              </c:numCache>
            </c:numRef>
          </c:val>
          <c:smooth val="0"/>
          <c:extLst>
            <c:ext xmlns:c16="http://schemas.microsoft.com/office/drawing/2014/chart" uri="{C3380CC4-5D6E-409C-BE32-E72D297353CC}">
              <c16:uniqueId val="{00000000-DC4C-442A-B270-A6BC43A4E085}"/>
            </c:ext>
          </c:extLst>
        </c:ser>
        <c:ser>
          <c:idx val="1"/>
          <c:order val="1"/>
          <c:tx>
            <c:strRef>
              <c:f>Sheet1!$C$1</c:f>
              <c:strCache>
                <c:ptCount val="1"/>
                <c:pt idx="0">
                  <c:v>Series 12</c:v>
                </c:pt>
              </c:strCache>
            </c:strRef>
          </c:tx>
          <c:spPr>
            <a:ln w="22225" cap="rnd">
              <a:solidFill>
                <a:schemeClr val="accent4">
                  <a:tint val="86000"/>
                </a:schemeClr>
              </a:solidFill>
              <a:round/>
            </a:ln>
            <a:effectLst/>
          </c:spPr>
          <c:marker>
            <c:symbol val="square"/>
            <c:size val="6"/>
            <c:spPr>
              <a:solidFill>
                <a:schemeClr val="accent4">
                  <a:tint val="86000"/>
                </a:schemeClr>
              </a:solidFill>
              <a:ln w="9525">
                <a:solidFill>
                  <a:schemeClr val="accent4">
                    <a:tint val="86000"/>
                  </a:schemeClr>
                </a:solidFill>
                <a:round/>
              </a:ln>
              <a:effectLst/>
            </c:spPr>
          </c:marker>
          <c:dLbls>
            <c:delete val="1"/>
          </c:dLbls>
          <c:cat>
            <c:strRef>
              <c:f>Sheet1!$A$2:$A$6</c:f>
              <c:strCache>
                <c:ptCount val="5"/>
                <c:pt idx="0">
                  <c:v>20xx/5/1</c:v>
                </c:pt>
                <c:pt idx="1">
                  <c:v>20xx/5/1</c:v>
                </c:pt>
                <c:pt idx="2">
                  <c:v>20xx/5/1</c:v>
                </c:pt>
                <c:pt idx="3">
                  <c:v>20xx/5/1</c:v>
                </c:pt>
                <c:pt idx="4">
                  <c:v>20xx/5/1</c:v>
                </c:pt>
              </c:strCache>
            </c:strRef>
          </c:cat>
          <c:val>
            <c:numRef>
              <c:f>Sheet1!$C$2:$C$6</c:f>
              <c:numCache>
                <c:formatCode>General</c:formatCode>
                <c:ptCount val="5"/>
                <c:pt idx="0">
                  <c:v>25</c:v>
                </c:pt>
                <c:pt idx="1">
                  <c:v>35</c:v>
                </c:pt>
                <c:pt idx="2">
                  <c:v>20</c:v>
                </c:pt>
                <c:pt idx="3">
                  <c:v>30</c:v>
                </c:pt>
                <c:pt idx="4">
                  <c:v>26</c:v>
                </c:pt>
              </c:numCache>
            </c:numRef>
          </c:val>
          <c:smooth val="0"/>
          <c:extLst>
            <c:ext xmlns:c16="http://schemas.microsoft.com/office/drawing/2014/chart" uri="{C3380CC4-5D6E-409C-BE32-E72D297353CC}">
              <c16:uniqueId val="{00000001-DC4C-442A-B270-A6BC43A4E085}"/>
            </c:ext>
          </c:extLst>
        </c:ser>
        <c:ser>
          <c:idx val="2"/>
          <c:order val="2"/>
          <c:tx>
            <c:strRef>
              <c:f>Sheet1!$D$1</c:f>
              <c:strCache>
                <c:ptCount val="1"/>
                <c:pt idx="0">
                  <c:v>Series 13</c:v>
                </c:pt>
              </c:strCache>
            </c:strRef>
          </c:tx>
          <c:spPr>
            <a:ln w="22225" cap="rnd">
              <a:solidFill>
                <a:schemeClr val="accent4">
                  <a:shade val="86000"/>
                </a:schemeClr>
              </a:solidFill>
              <a:round/>
            </a:ln>
            <a:effectLst/>
          </c:spPr>
          <c:marker>
            <c:symbol val="triangle"/>
            <c:size val="6"/>
            <c:spPr>
              <a:solidFill>
                <a:schemeClr val="accent4">
                  <a:shade val="86000"/>
                </a:schemeClr>
              </a:solidFill>
              <a:ln w="9525">
                <a:solidFill>
                  <a:schemeClr val="accent4">
                    <a:shade val="86000"/>
                  </a:schemeClr>
                </a:solidFill>
                <a:round/>
              </a:ln>
              <a:effectLst/>
            </c:spPr>
          </c:marker>
          <c:dLbls>
            <c:delete val="1"/>
          </c:dLbls>
          <c:cat>
            <c:strRef>
              <c:f>Sheet1!$A$2:$A$6</c:f>
              <c:strCache>
                <c:ptCount val="5"/>
                <c:pt idx="0">
                  <c:v>20xx/5/1</c:v>
                </c:pt>
                <c:pt idx="1">
                  <c:v>20xx/5/1</c:v>
                </c:pt>
                <c:pt idx="2">
                  <c:v>20xx/5/1</c:v>
                </c:pt>
                <c:pt idx="3">
                  <c:v>20xx/5/1</c:v>
                </c:pt>
                <c:pt idx="4">
                  <c:v>20xx/5/1</c:v>
                </c:pt>
              </c:strCache>
            </c:strRef>
          </c:cat>
          <c:val>
            <c:numRef>
              <c:f>Sheet1!$D$2:$D$6</c:f>
              <c:numCache>
                <c:formatCode>General</c:formatCode>
                <c:ptCount val="5"/>
                <c:pt idx="0">
                  <c:v>15</c:v>
                </c:pt>
                <c:pt idx="1">
                  <c:v>23</c:v>
                </c:pt>
                <c:pt idx="2">
                  <c:v>60</c:v>
                </c:pt>
                <c:pt idx="3">
                  <c:v>48</c:v>
                </c:pt>
                <c:pt idx="4">
                  <c:v>52</c:v>
                </c:pt>
              </c:numCache>
            </c:numRef>
          </c:val>
          <c:smooth val="0"/>
          <c:extLst>
            <c:ext xmlns:c16="http://schemas.microsoft.com/office/drawing/2014/chart" uri="{C3380CC4-5D6E-409C-BE32-E72D297353CC}">
              <c16:uniqueId val="{00000002-DC4C-442A-B270-A6BC43A4E085}"/>
            </c:ext>
          </c:extLst>
        </c:ser>
        <c:ser>
          <c:idx val="3"/>
          <c:order val="3"/>
          <c:tx>
            <c:strRef>
              <c:f>Sheet1!$E$1</c:f>
              <c:strCache>
                <c:ptCount val="1"/>
                <c:pt idx="0">
                  <c:v>Series 2</c:v>
                </c:pt>
              </c:strCache>
            </c:strRef>
          </c:tx>
          <c:spPr>
            <a:ln w="22225" cap="rnd">
              <a:solidFill>
                <a:schemeClr val="accent4">
                  <a:shade val="58000"/>
                </a:schemeClr>
              </a:solidFill>
              <a:round/>
            </a:ln>
            <a:effectLst/>
          </c:spPr>
          <c:marker>
            <c:symbol val="x"/>
            <c:size val="6"/>
            <c:spPr>
              <a:noFill/>
              <a:ln w="9525">
                <a:solidFill>
                  <a:schemeClr val="accent4">
                    <a:shade val="58000"/>
                  </a:schemeClr>
                </a:solidFill>
                <a:round/>
              </a:ln>
              <a:effectLst/>
            </c:spPr>
          </c:marker>
          <c:dLbls>
            <c:delete val="1"/>
          </c:dLbls>
          <c:cat>
            <c:strRef>
              <c:f>Sheet1!$A$2:$A$6</c:f>
              <c:strCache>
                <c:ptCount val="5"/>
                <c:pt idx="0">
                  <c:v>20xx/5/1</c:v>
                </c:pt>
                <c:pt idx="1">
                  <c:v>20xx/5/1</c:v>
                </c:pt>
                <c:pt idx="2">
                  <c:v>20xx/5/1</c:v>
                </c:pt>
                <c:pt idx="3">
                  <c:v>20xx/5/1</c:v>
                </c:pt>
                <c:pt idx="4">
                  <c:v>20xx/5/1</c:v>
                </c:pt>
              </c:strCache>
            </c:strRef>
          </c:cat>
          <c:val>
            <c:numRef>
              <c:f>Sheet1!$E$2:$E$6</c:f>
              <c:numCache>
                <c:formatCode>General</c:formatCode>
                <c:ptCount val="5"/>
                <c:pt idx="0">
                  <c:v>12</c:v>
                </c:pt>
                <c:pt idx="1">
                  <c:v>12</c:v>
                </c:pt>
                <c:pt idx="2">
                  <c:v>12</c:v>
                </c:pt>
                <c:pt idx="3">
                  <c:v>21</c:v>
                </c:pt>
                <c:pt idx="4">
                  <c:v>28</c:v>
                </c:pt>
              </c:numCache>
            </c:numRef>
          </c:val>
          <c:smooth val="0"/>
          <c:extLst>
            <c:ext xmlns:c16="http://schemas.microsoft.com/office/drawing/2014/chart" uri="{C3380CC4-5D6E-409C-BE32-E72D297353CC}">
              <c16:uniqueId val="{00000003-DC4C-442A-B270-A6BC43A4E085}"/>
            </c:ext>
          </c:extLst>
        </c:ser>
        <c:dLbls>
          <c:showLegendKey val="0"/>
          <c:showVal val="1"/>
          <c:showCatName val="0"/>
          <c:showSerName val="0"/>
          <c:showPercent val="0"/>
          <c:showBubbleSize val="0"/>
        </c:dLbls>
        <c:marker val="1"/>
        <c:smooth val="0"/>
        <c:axId val="2108307928"/>
        <c:axId val="2108311448"/>
      </c:lineChart>
      <c:catAx>
        <c:axId val="2108307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065" b="0" i="0" u="none" strike="noStrike" kern="1200" cap="all" spc="120" normalizeH="0" baseline="0">
                <a:solidFill>
                  <a:schemeClr val="bg1"/>
                </a:solidFill>
                <a:latin typeface="+mn-lt"/>
                <a:ea typeface="+mn-ea"/>
                <a:cs typeface="+mn-cs"/>
              </a:defRPr>
            </a:pPr>
            <a:endParaRPr lang="zh-CN"/>
          </a:p>
        </c:txPr>
        <c:crossAx val="2108311448"/>
        <c:crosses val="autoZero"/>
        <c:auto val="1"/>
        <c:lblAlgn val="ctr"/>
        <c:lblOffset val="100"/>
        <c:noMultiLvlLbl val="0"/>
      </c:catAx>
      <c:valAx>
        <c:axId val="2108311448"/>
        <c:scaling>
          <c:orientation val="minMax"/>
        </c:scaling>
        <c:delete val="0"/>
        <c:axPos val="l"/>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2108307928"/>
        <c:crosses val="autoZero"/>
        <c:crossBetween val="between"/>
      </c:valAx>
      <c:spPr>
        <a:noFill/>
        <a:ln>
          <a:noFill/>
        </a:ln>
        <a:effectLst/>
      </c:spPr>
    </c:plotArea>
    <c:plotVisOnly val="1"/>
    <c:dispBlanksAs val="zero"/>
    <c:showDLblsOverMax val="0"/>
  </c:chart>
  <c:spPr>
    <a:noFill/>
    <a:ln w="9525" cap="flat" cmpd="sng" algn="ctr">
      <a:noFill/>
      <a:round/>
    </a:ln>
    <a:effectLst/>
  </c:spPr>
  <c:txPr>
    <a:bodyPr/>
    <a:lstStyle/>
    <a:p>
      <a:pPr>
        <a:defRPr lang="zh-CN">
          <a:solidFill>
            <a:schemeClr val="bg1"/>
          </a:solidFil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5"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5"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50000"/>
        <a:lumOff val="50000"/>
      </a:schemeClr>
    </cs:fontRef>
    <cs:defRPr sz="1195"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3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5"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5"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页">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B2C54B5-3AAD-D42A-467E-5192D5078A74}"/>
              </a:ext>
            </a:extLst>
          </p:cNvPr>
          <p:cNvSpPr/>
          <p:nvPr userDrawn="1"/>
        </p:nvSpPr>
        <p:spPr>
          <a:xfrm>
            <a:off x="-5715" y="-184150"/>
            <a:ext cx="12192000" cy="7042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13" name="组合 12">
            <a:extLst>
              <a:ext uri="{FF2B5EF4-FFF2-40B4-BE49-F238E27FC236}">
                <a16:creationId xmlns:a16="http://schemas.microsoft.com/office/drawing/2014/main" id="{F5D81D7F-04AB-FECC-EBA4-48E9A6D5A841}"/>
              </a:ext>
            </a:extLst>
          </p:cNvPr>
          <p:cNvGrpSpPr/>
          <p:nvPr userDrawn="1"/>
        </p:nvGrpSpPr>
        <p:grpSpPr>
          <a:xfrm>
            <a:off x="1560638" y="4818486"/>
            <a:ext cx="9070724" cy="0"/>
            <a:chOff x="6265789" y="4857166"/>
            <a:chExt cx="9070724" cy="0"/>
          </a:xfrm>
        </p:grpSpPr>
        <p:cxnSp>
          <p:nvCxnSpPr>
            <p:cNvPr id="14" name="直接连接符 29">
              <a:extLst>
                <a:ext uri="{FF2B5EF4-FFF2-40B4-BE49-F238E27FC236}">
                  <a16:creationId xmlns:a16="http://schemas.microsoft.com/office/drawing/2014/main" id="{B9AE3EA7-AA75-4DA9-3A64-BF4EC97854A9}"/>
                </a:ext>
              </a:extLst>
            </p:cNvPr>
            <p:cNvCxnSpPr/>
            <p:nvPr/>
          </p:nvCxnSpPr>
          <p:spPr>
            <a:xfrm>
              <a:off x="6265789" y="4857166"/>
              <a:ext cx="3329474" cy="0"/>
            </a:xfrm>
            <a:prstGeom prst="line">
              <a:avLst/>
            </a:prstGeom>
            <a:solidFill>
              <a:srgbClr val="C00000"/>
            </a:solidFill>
            <a:ln w="6350" cap="flat" cmpd="sng" algn="ctr">
              <a:gradFill flip="none" rotWithShape="1">
                <a:gsLst>
                  <a:gs pos="100000">
                    <a:srgbClr val="262626">
                      <a:lumMod val="5000"/>
                      <a:lumOff val="95000"/>
                      <a:alpha val="0"/>
                    </a:srgbClr>
                  </a:gs>
                  <a:gs pos="0">
                    <a:srgbClr val="FFFFFF"/>
                  </a:gs>
                </a:gsLst>
                <a:path path="circle">
                  <a:fillToRect l="100000" t="100000"/>
                </a:path>
                <a:tileRect r="-100000" b="-100000"/>
              </a:gradFill>
              <a:prstDash val="solid"/>
              <a:miter lim="800000"/>
            </a:ln>
            <a:effectLst/>
          </p:spPr>
        </p:cxnSp>
        <p:cxnSp>
          <p:nvCxnSpPr>
            <p:cNvPr id="15" name="直接连接符 31">
              <a:extLst>
                <a:ext uri="{FF2B5EF4-FFF2-40B4-BE49-F238E27FC236}">
                  <a16:creationId xmlns:a16="http://schemas.microsoft.com/office/drawing/2014/main" id="{4B434E36-E8F1-DF1B-5490-E3A75A385F1A}"/>
                </a:ext>
              </a:extLst>
            </p:cNvPr>
            <p:cNvCxnSpPr/>
            <p:nvPr/>
          </p:nvCxnSpPr>
          <p:spPr>
            <a:xfrm>
              <a:off x="12004264" y="4857166"/>
              <a:ext cx="3332249" cy="0"/>
            </a:xfrm>
            <a:prstGeom prst="line">
              <a:avLst/>
            </a:prstGeom>
            <a:solidFill>
              <a:srgbClr val="C00000"/>
            </a:solidFill>
            <a:ln w="6350" cap="flat" cmpd="sng" algn="ctr">
              <a:gradFill flip="none" rotWithShape="1">
                <a:gsLst>
                  <a:gs pos="0">
                    <a:srgbClr val="262626">
                      <a:lumMod val="5000"/>
                      <a:lumOff val="95000"/>
                      <a:alpha val="0"/>
                    </a:srgbClr>
                  </a:gs>
                  <a:gs pos="100000">
                    <a:srgbClr val="FFFFFF"/>
                  </a:gs>
                </a:gsLst>
                <a:path path="circle">
                  <a:fillToRect l="100000" t="100000"/>
                </a:path>
                <a:tileRect r="-100000" b="-100000"/>
              </a:gradFill>
              <a:prstDash val="solid"/>
              <a:miter lim="800000"/>
            </a:ln>
            <a:effectLst/>
          </p:spPr>
        </p:cxnSp>
      </p:grpSp>
      <p:sp>
        <p:nvSpPr>
          <p:cNvPr id="16" name="文本框 15">
            <a:extLst>
              <a:ext uri="{FF2B5EF4-FFF2-40B4-BE49-F238E27FC236}">
                <a16:creationId xmlns:a16="http://schemas.microsoft.com/office/drawing/2014/main" id="{5333EE42-B869-BCF1-3E1D-5F2119996020}"/>
              </a:ext>
            </a:extLst>
          </p:cNvPr>
          <p:cNvSpPr txBox="1"/>
          <p:nvPr userDrawn="1"/>
        </p:nvSpPr>
        <p:spPr>
          <a:xfrm>
            <a:off x="4723275" y="4685209"/>
            <a:ext cx="2745453" cy="307777"/>
          </a:xfrm>
          <a:prstGeom prst="rect">
            <a:avLst/>
          </a:prstGeom>
          <a:solidFill>
            <a:schemeClr val="bg2"/>
          </a:solidFill>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600" normalizeH="0" baseline="0" noProof="0" dirty="0">
              <a:ln>
                <a:noFill/>
              </a:ln>
              <a:solidFill>
                <a:srgbClr val="A52024"/>
              </a:solidFill>
              <a:effectLst/>
              <a:uLnTx/>
              <a:uFillTx/>
              <a:latin typeface="思源黑体 CN Heavy" panose="020B0A00000000000000" charset="-122"/>
              <a:ea typeface="思源黑体 CN Heavy" panose="020B0A00000000000000" charset="-122"/>
            </a:endParaRPr>
          </a:p>
        </p:txBody>
      </p:sp>
      <p:sp>
        <p:nvSpPr>
          <p:cNvPr id="17" name="矩形 4">
            <a:extLst>
              <a:ext uri="{FF2B5EF4-FFF2-40B4-BE49-F238E27FC236}">
                <a16:creationId xmlns:a16="http://schemas.microsoft.com/office/drawing/2014/main" id="{95B3D8EC-1BB2-D798-FD61-2A15BC3A8E40}"/>
              </a:ext>
            </a:extLst>
          </p:cNvPr>
          <p:cNvSpPr/>
          <p:nvPr userDrawn="1"/>
        </p:nvSpPr>
        <p:spPr>
          <a:xfrm flipH="1" flipV="1">
            <a:off x="0" y="4723856"/>
            <a:ext cx="12192000" cy="2134144"/>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sx="102000" sy="102000" algn="c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
        <p:nvSpPr>
          <p:cNvPr id="27" name="矩形 4">
            <a:extLst>
              <a:ext uri="{FF2B5EF4-FFF2-40B4-BE49-F238E27FC236}">
                <a16:creationId xmlns:a16="http://schemas.microsoft.com/office/drawing/2014/main" id="{955F9127-4801-BAF1-55A6-86AB435DD20D}"/>
              </a:ext>
            </a:extLst>
          </p:cNvPr>
          <p:cNvSpPr/>
          <p:nvPr userDrawn="1"/>
        </p:nvSpPr>
        <p:spPr>
          <a:xfrm>
            <a:off x="-18415" y="-184150"/>
            <a:ext cx="12192000" cy="1781492"/>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dist="38100" dir="8100000" algn="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Tree>
    <p:extLst>
      <p:ext uri="{BB962C8B-B14F-4D97-AF65-F5344CB8AC3E}">
        <p14:creationId xmlns:p14="http://schemas.microsoft.com/office/powerpoint/2010/main" val="150499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19" name="矩形 18">
            <a:extLst>
              <a:ext uri="{FF2B5EF4-FFF2-40B4-BE49-F238E27FC236}">
                <a16:creationId xmlns:a16="http://schemas.microsoft.com/office/drawing/2014/main" id="{4BC5352C-9BCC-6DFB-A2EF-BE191C8EBADE}"/>
              </a:ext>
            </a:extLst>
          </p:cNvPr>
          <p:cNvSpPr/>
          <p:nvPr userDrawn="1"/>
        </p:nvSpPr>
        <p:spPr>
          <a:xfrm>
            <a:off x="-5715" y="-184150"/>
            <a:ext cx="12192000" cy="7042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9" name="矩形 4">
            <a:extLst>
              <a:ext uri="{FF2B5EF4-FFF2-40B4-BE49-F238E27FC236}">
                <a16:creationId xmlns:a16="http://schemas.microsoft.com/office/drawing/2014/main" id="{0B87A403-C994-9D98-CCED-817176EC0CB4}"/>
              </a:ext>
            </a:extLst>
          </p:cNvPr>
          <p:cNvSpPr/>
          <p:nvPr userDrawn="1"/>
        </p:nvSpPr>
        <p:spPr>
          <a:xfrm flipH="1" flipV="1">
            <a:off x="0" y="4723856"/>
            <a:ext cx="12192000" cy="2134144"/>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sx="102000" sy="102000" algn="c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
        <p:nvSpPr>
          <p:cNvPr id="30" name="矩形 4">
            <a:extLst>
              <a:ext uri="{FF2B5EF4-FFF2-40B4-BE49-F238E27FC236}">
                <a16:creationId xmlns:a16="http://schemas.microsoft.com/office/drawing/2014/main" id="{FDFDB904-8411-E14B-A6B7-6EC1207D61A9}"/>
              </a:ext>
            </a:extLst>
          </p:cNvPr>
          <p:cNvSpPr/>
          <p:nvPr userDrawn="1"/>
        </p:nvSpPr>
        <p:spPr>
          <a:xfrm>
            <a:off x="-18415" y="-184150"/>
            <a:ext cx="12192000" cy="1781492"/>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dist="38100" dir="8100000" algn="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grpSp>
        <p:nvGrpSpPr>
          <p:cNvPr id="6" name="组合 5">
            <a:extLst>
              <a:ext uri="{FF2B5EF4-FFF2-40B4-BE49-F238E27FC236}">
                <a16:creationId xmlns:a16="http://schemas.microsoft.com/office/drawing/2014/main" id="{997D41BE-6693-0F4B-BCA7-1A652A520A9B}"/>
              </a:ext>
            </a:extLst>
          </p:cNvPr>
          <p:cNvGrpSpPr/>
          <p:nvPr userDrawn="1"/>
        </p:nvGrpSpPr>
        <p:grpSpPr>
          <a:xfrm>
            <a:off x="1137285" y="700405"/>
            <a:ext cx="9906000" cy="5457190"/>
            <a:chOff x="1219200" y="381000"/>
            <a:chExt cx="9906000" cy="6350000"/>
          </a:xfrm>
        </p:grpSpPr>
        <p:cxnSp>
          <p:nvCxnSpPr>
            <p:cNvPr id="7" name="直接连接符 29">
              <a:extLst>
                <a:ext uri="{FF2B5EF4-FFF2-40B4-BE49-F238E27FC236}">
                  <a16:creationId xmlns:a16="http://schemas.microsoft.com/office/drawing/2014/main" id="{42DF2F53-A724-81C4-39D9-669974E9365D}"/>
                </a:ext>
              </a:extLst>
            </p:cNvPr>
            <p:cNvCxnSpPr/>
            <p:nvPr/>
          </p:nvCxnSpPr>
          <p:spPr>
            <a:xfrm flipV="1">
              <a:off x="9321800" y="1054100"/>
              <a:ext cx="1803400" cy="4254500"/>
            </a:xfrm>
            <a:prstGeom prst="line">
              <a:avLst/>
            </a:prstGeom>
            <a:solidFill>
              <a:srgbClr val="C00000"/>
            </a:solidFill>
            <a:ln>
              <a:gradFill flip="none" rotWithShape="1">
                <a:gsLst>
                  <a:gs pos="100000">
                    <a:schemeClr val="accent4"/>
                  </a:gs>
                  <a:gs pos="0">
                    <a:schemeClr val="bg2">
                      <a:alpha val="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cxnSp>
          <p:nvCxnSpPr>
            <p:cNvPr id="8" name="直接连接符 29">
              <a:extLst>
                <a:ext uri="{FF2B5EF4-FFF2-40B4-BE49-F238E27FC236}">
                  <a16:creationId xmlns:a16="http://schemas.microsoft.com/office/drawing/2014/main" id="{E59B17E8-1C89-B112-07F3-245D6C76860A}"/>
                </a:ext>
              </a:extLst>
            </p:cNvPr>
            <p:cNvCxnSpPr/>
            <p:nvPr/>
          </p:nvCxnSpPr>
          <p:spPr>
            <a:xfrm>
              <a:off x="8166100" y="381000"/>
              <a:ext cx="1257916" cy="5029200"/>
            </a:xfrm>
            <a:prstGeom prst="line">
              <a:avLst/>
            </a:prstGeom>
            <a:solidFill>
              <a:srgbClr val="C00000"/>
            </a:solidFill>
            <a:ln>
              <a:gradFill flip="none" rotWithShape="1">
                <a:gsLst>
                  <a:gs pos="100000">
                    <a:schemeClr val="accent4"/>
                  </a:gs>
                  <a:gs pos="0">
                    <a:schemeClr val="bg2">
                      <a:alpha val="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cxnSp>
          <p:nvCxnSpPr>
            <p:cNvPr id="9" name="直接连接符 29">
              <a:extLst>
                <a:ext uri="{FF2B5EF4-FFF2-40B4-BE49-F238E27FC236}">
                  <a16:creationId xmlns:a16="http://schemas.microsoft.com/office/drawing/2014/main" id="{13B39A49-CEF1-2555-E2DD-E474794F0B98}"/>
                </a:ext>
              </a:extLst>
            </p:cNvPr>
            <p:cNvCxnSpPr/>
            <p:nvPr/>
          </p:nvCxnSpPr>
          <p:spPr>
            <a:xfrm flipV="1">
              <a:off x="4635500" y="381000"/>
              <a:ext cx="3530600" cy="6108700"/>
            </a:xfrm>
            <a:prstGeom prst="line">
              <a:avLst/>
            </a:prstGeom>
            <a:solidFill>
              <a:srgbClr val="C00000"/>
            </a:solidFill>
            <a:ln>
              <a:gradFill flip="none" rotWithShape="1">
                <a:gsLst>
                  <a:gs pos="100000">
                    <a:schemeClr val="accent4"/>
                  </a:gs>
                  <a:gs pos="0">
                    <a:schemeClr val="bg2">
                      <a:alpha val="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cxnSp>
          <p:nvCxnSpPr>
            <p:cNvPr id="10" name="直接连接符 29">
              <a:extLst>
                <a:ext uri="{FF2B5EF4-FFF2-40B4-BE49-F238E27FC236}">
                  <a16:creationId xmlns:a16="http://schemas.microsoft.com/office/drawing/2014/main" id="{C3677D72-BC42-9F3B-636C-C73A42B6F405}"/>
                </a:ext>
              </a:extLst>
            </p:cNvPr>
            <p:cNvCxnSpPr/>
            <p:nvPr/>
          </p:nvCxnSpPr>
          <p:spPr>
            <a:xfrm>
              <a:off x="3657600" y="1308100"/>
              <a:ext cx="977900" cy="5422900"/>
            </a:xfrm>
            <a:prstGeom prst="line">
              <a:avLst/>
            </a:prstGeom>
            <a:solidFill>
              <a:srgbClr val="C00000"/>
            </a:solidFill>
            <a:ln>
              <a:gradFill flip="none" rotWithShape="1">
                <a:gsLst>
                  <a:gs pos="100000">
                    <a:schemeClr val="accent4"/>
                  </a:gs>
                  <a:gs pos="0">
                    <a:schemeClr val="bg2">
                      <a:alpha val="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cxnSp>
          <p:nvCxnSpPr>
            <p:cNvPr id="11" name="直接连接符 29">
              <a:extLst>
                <a:ext uri="{FF2B5EF4-FFF2-40B4-BE49-F238E27FC236}">
                  <a16:creationId xmlns:a16="http://schemas.microsoft.com/office/drawing/2014/main" id="{C27AA750-E3FE-AB57-D579-ACAB27AC2D02}"/>
                </a:ext>
              </a:extLst>
            </p:cNvPr>
            <p:cNvCxnSpPr/>
            <p:nvPr/>
          </p:nvCxnSpPr>
          <p:spPr>
            <a:xfrm flipV="1">
              <a:off x="1219200" y="1155700"/>
              <a:ext cx="2590800" cy="3920809"/>
            </a:xfrm>
            <a:prstGeom prst="line">
              <a:avLst/>
            </a:prstGeom>
            <a:solidFill>
              <a:srgbClr val="C00000"/>
            </a:solidFill>
            <a:ln>
              <a:gradFill flip="none" rotWithShape="1">
                <a:gsLst>
                  <a:gs pos="100000">
                    <a:schemeClr val="accent4"/>
                  </a:gs>
                  <a:gs pos="0">
                    <a:schemeClr val="bg2">
                      <a:alpha val="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4297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副标题页">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499102EA-3172-05F3-D6A7-019322DBF615}"/>
              </a:ext>
            </a:extLst>
          </p:cNvPr>
          <p:cNvSpPr/>
          <p:nvPr userDrawn="1"/>
        </p:nvSpPr>
        <p:spPr>
          <a:xfrm>
            <a:off x="-5715" y="-184150"/>
            <a:ext cx="12192000" cy="7042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16" name="矩形 4">
            <a:extLst>
              <a:ext uri="{FF2B5EF4-FFF2-40B4-BE49-F238E27FC236}">
                <a16:creationId xmlns:a16="http://schemas.microsoft.com/office/drawing/2014/main" id="{195E889F-D5EF-FDD8-3914-C2976B16BDFA}"/>
              </a:ext>
            </a:extLst>
          </p:cNvPr>
          <p:cNvSpPr/>
          <p:nvPr userDrawn="1"/>
        </p:nvSpPr>
        <p:spPr>
          <a:xfrm flipH="1" flipV="1">
            <a:off x="0" y="4723856"/>
            <a:ext cx="12192000" cy="2134144"/>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sx="102000" sy="102000" algn="c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
        <p:nvSpPr>
          <p:cNvPr id="17" name="矩形 4">
            <a:extLst>
              <a:ext uri="{FF2B5EF4-FFF2-40B4-BE49-F238E27FC236}">
                <a16:creationId xmlns:a16="http://schemas.microsoft.com/office/drawing/2014/main" id="{66EF271A-4E8B-3F85-D815-AFC83262D4FE}"/>
              </a:ext>
            </a:extLst>
          </p:cNvPr>
          <p:cNvSpPr/>
          <p:nvPr userDrawn="1"/>
        </p:nvSpPr>
        <p:spPr>
          <a:xfrm>
            <a:off x="-18415" y="-184150"/>
            <a:ext cx="12192000" cy="1781492"/>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dist="38100" dir="8100000" algn="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cxnSp>
        <p:nvCxnSpPr>
          <p:cNvPr id="12" name="直接连接符 29">
            <a:extLst>
              <a:ext uri="{FF2B5EF4-FFF2-40B4-BE49-F238E27FC236}">
                <a16:creationId xmlns:a16="http://schemas.microsoft.com/office/drawing/2014/main" id="{233E9B87-5446-4DAF-B9F9-9A15D6D93E07}"/>
              </a:ext>
            </a:extLst>
          </p:cNvPr>
          <p:cNvCxnSpPr/>
          <p:nvPr userDrawn="1"/>
        </p:nvCxnSpPr>
        <p:spPr>
          <a:xfrm flipV="1">
            <a:off x="4867241" y="2730500"/>
            <a:ext cx="0" cy="1092200"/>
          </a:xfrm>
          <a:prstGeom prst="line">
            <a:avLst/>
          </a:prstGeom>
          <a:solidFill>
            <a:srgbClr val="C00000"/>
          </a:solidFill>
          <a:ln>
            <a:gradFill flip="none" rotWithShape="1">
              <a:gsLst>
                <a:gs pos="100000">
                  <a:schemeClr val="accent1">
                    <a:lumMod val="5000"/>
                    <a:lumOff val="95000"/>
                    <a:alpha val="0"/>
                  </a:schemeClr>
                </a:gs>
                <a:gs pos="0">
                  <a:schemeClr val="bg1">
                    <a:alpha val="50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7B27BDA1-FFB9-41CC-A514-8FC32442ED61}"/>
              </a:ext>
            </a:extLst>
          </p:cNvPr>
          <p:cNvSpPr/>
          <p:nvPr userDrawn="1"/>
        </p:nvSpPr>
        <p:spPr>
          <a:xfrm rot="18732271">
            <a:off x="3272821" y="2316175"/>
            <a:ext cx="1256534" cy="125653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alpha val="63000"/>
                </a:schemeClr>
              </a:solidFill>
            </a:endParaRPr>
          </a:p>
        </p:txBody>
      </p:sp>
    </p:spTree>
    <p:extLst>
      <p:ext uri="{BB962C8B-B14F-4D97-AF65-F5344CB8AC3E}">
        <p14:creationId xmlns:p14="http://schemas.microsoft.com/office/powerpoint/2010/main" val="189018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_1">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697FD8F4-8DFE-41EE-BB16-726556B49F5B}"/>
              </a:ext>
            </a:extLst>
          </p:cNvPr>
          <p:cNvSpPr/>
          <p:nvPr userDrawn="1"/>
        </p:nvSpPr>
        <p:spPr>
          <a:xfrm>
            <a:off x="-5715" y="-184150"/>
            <a:ext cx="12192000" cy="7042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12" name="矩形 4">
            <a:extLst>
              <a:ext uri="{FF2B5EF4-FFF2-40B4-BE49-F238E27FC236}">
                <a16:creationId xmlns:a16="http://schemas.microsoft.com/office/drawing/2014/main" id="{D4DF5153-66DF-5037-B3AB-D1CBA78E54F0}"/>
              </a:ext>
            </a:extLst>
          </p:cNvPr>
          <p:cNvSpPr/>
          <p:nvPr userDrawn="1"/>
        </p:nvSpPr>
        <p:spPr>
          <a:xfrm flipH="1" flipV="1">
            <a:off x="0" y="4723856"/>
            <a:ext cx="12192000" cy="2134144"/>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sx="102000" sy="102000" algn="c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
        <p:nvSpPr>
          <p:cNvPr id="13" name="矩形 4">
            <a:extLst>
              <a:ext uri="{FF2B5EF4-FFF2-40B4-BE49-F238E27FC236}">
                <a16:creationId xmlns:a16="http://schemas.microsoft.com/office/drawing/2014/main" id="{B0487718-A4CA-2975-8D74-469B3711A9D5}"/>
              </a:ext>
            </a:extLst>
          </p:cNvPr>
          <p:cNvSpPr/>
          <p:nvPr userDrawn="1"/>
        </p:nvSpPr>
        <p:spPr>
          <a:xfrm>
            <a:off x="-18415" y="-184150"/>
            <a:ext cx="12192000" cy="1781492"/>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dist="38100" dir="8100000" algn="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Tree>
    <p:extLst>
      <p:ext uri="{BB962C8B-B14F-4D97-AF65-F5344CB8AC3E}">
        <p14:creationId xmlns:p14="http://schemas.microsoft.com/office/powerpoint/2010/main" val="183293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页_2">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6EC6A893-1A6C-F158-B8E5-51DD22BA1578}"/>
              </a:ext>
            </a:extLst>
          </p:cNvPr>
          <p:cNvSpPr/>
          <p:nvPr userDrawn="1"/>
        </p:nvSpPr>
        <p:spPr>
          <a:xfrm>
            <a:off x="-5715" y="-184150"/>
            <a:ext cx="12192000" cy="7042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17" name="矩形 4">
            <a:extLst>
              <a:ext uri="{FF2B5EF4-FFF2-40B4-BE49-F238E27FC236}">
                <a16:creationId xmlns:a16="http://schemas.microsoft.com/office/drawing/2014/main" id="{89DDECB4-31ED-4439-DF66-EC0FCF1370DF}"/>
              </a:ext>
            </a:extLst>
          </p:cNvPr>
          <p:cNvSpPr/>
          <p:nvPr userDrawn="1"/>
        </p:nvSpPr>
        <p:spPr>
          <a:xfrm flipH="1" flipV="1">
            <a:off x="0" y="4723856"/>
            <a:ext cx="12192000" cy="2134144"/>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sx="102000" sy="102000" algn="c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
        <p:nvSpPr>
          <p:cNvPr id="18" name="矩形 4">
            <a:extLst>
              <a:ext uri="{FF2B5EF4-FFF2-40B4-BE49-F238E27FC236}">
                <a16:creationId xmlns:a16="http://schemas.microsoft.com/office/drawing/2014/main" id="{23516597-4784-AC94-8489-AD6961F69C0D}"/>
              </a:ext>
            </a:extLst>
          </p:cNvPr>
          <p:cNvSpPr/>
          <p:nvPr userDrawn="1"/>
        </p:nvSpPr>
        <p:spPr>
          <a:xfrm>
            <a:off x="-18415" y="-184150"/>
            <a:ext cx="12192000" cy="1781492"/>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dist="38100" dir="8100000" algn="tr" rotWithShape="0">
              <a:prstClr val="black">
                <a:alpha val="1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
        <p:nvSpPr>
          <p:cNvPr id="19" name="矩形 18">
            <a:extLst>
              <a:ext uri="{FF2B5EF4-FFF2-40B4-BE49-F238E27FC236}">
                <a16:creationId xmlns:a16="http://schemas.microsoft.com/office/drawing/2014/main" id="{3013B523-538B-39F0-8122-FFB30A979046}"/>
              </a:ext>
            </a:extLst>
          </p:cNvPr>
          <p:cNvSpPr/>
          <p:nvPr userDrawn="1"/>
        </p:nvSpPr>
        <p:spPr>
          <a:xfrm>
            <a:off x="416688" y="151571"/>
            <a:ext cx="75422" cy="6007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Tree>
    <p:extLst>
      <p:ext uri="{BB962C8B-B14F-4D97-AF65-F5344CB8AC3E}">
        <p14:creationId xmlns:p14="http://schemas.microsoft.com/office/powerpoint/2010/main" val="244914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91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标注页">
    <p:bg>
      <p:bgPr>
        <a:solidFill>
          <a:schemeClr val="bg1"/>
        </a:solidFill>
        <a:effectLst/>
      </p:bgPr>
    </p:bg>
    <p:spTree>
      <p:nvGrpSpPr>
        <p:cNvPr id="1" name=""/>
        <p:cNvGrpSpPr/>
        <p:nvPr/>
      </p:nvGrpSpPr>
      <p:grpSpPr>
        <a:xfrm>
          <a:off x="0" y="0"/>
          <a:ext cx="0" cy="0"/>
          <a:chOff x="0" y="0"/>
          <a:chExt cx="0" cy="0"/>
        </a:xfrm>
      </p:grpSpPr>
      <p:pic>
        <p:nvPicPr>
          <p:cNvPr id="4" name="图片 3" descr="形状&#10;&#10;描述已自动生成"/>
          <p:cNvPicPr>
            <a:picLocks noChangeAspect="1"/>
          </p:cNvPicPr>
          <p:nvPr userDrawn="1"/>
        </p:nvPicPr>
        <p:blipFill>
          <a:blip r:embed="rId2"/>
          <a:stretch>
            <a:fillRect/>
          </a:stretch>
        </p:blipFill>
        <p:spPr>
          <a:xfrm>
            <a:off x="0" y="0"/>
            <a:ext cx="12192000" cy="6858000"/>
          </a:xfrm>
          <a:prstGeom prst="rect">
            <a:avLst/>
          </a:prstGeom>
        </p:spPr>
      </p:pic>
      <p:sp>
        <p:nvSpPr>
          <p:cNvPr id="7" name="文本占位符 2"/>
          <p:cNvSpPr>
            <a:spLocks noGrp="1"/>
          </p:cNvSpPr>
          <p:nvPr>
            <p:ph type="body" sz="quarter" idx="11" hasCustomPrompt="1"/>
          </p:nvPr>
        </p:nvSpPr>
        <p:spPr>
          <a:xfrm>
            <a:off x="440603" y="182445"/>
            <a:ext cx="1657138"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panose="020B0502040204020203" charset="0"/>
              </a:defRPr>
            </a:lvl1pPr>
          </a:lstStyle>
          <a:p>
            <a:pPr lvl="0"/>
            <a:r>
              <a:rPr kumimoji="1" lang="en-US" altLang="zh-CN" dirty="0" err="1"/>
              <a:t>OfficePLUS</a:t>
            </a:r>
            <a:endParaRPr kumimoji="1" lang="zh-CN" altLang="en-US" dirty="0"/>
          </a:p>
        </p:txBody>
      </p:sp>
      <p:sp>
        <p:nvSpPr>
          <p:cNvPr id="9" name="文本占位符 2"/>
          <p:cNvSpPr>
            <a:spLocks noGrp="1"/>
          </p:cNvSpPr>
          <p:nvPr>
            <p:ph type="body" sz="quarter" idx="13" hasCustomPrompt="1"/>
          </p:nvPr>
        </p:nvSpPr>
        <p:spPr>
          <a:xfrm>
            <a:off x="4153012" y="759876"/>
            <a:ext cx="7074345"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
        <p:nvSpPr>
          <p:cNvPr id="10" name="文本占位符 2"/>
          <p:cNvSpPr>
            <a:spLocks noGrp="1"/>
          </p:cNvSpPr>
          <p:nvPr>
            <p:ph type="body" sz="quarter" idx="14" hasCustomPrompt="1"/>
          </p:nvPr>
        </p:nvSpPr>
        <p:spPr>
          <a:xfrm>
            <a:off x="4153012" y="182445"/>
            <a:ext cx="2259871"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panose="020B0502040204020203" charset="0"/>
              </a:defRPr>
            </a:lvl1pPr>
          </a:lstStyle>
          <a:p>
            <a:pPr lvl="0"/>
            <a:r>
              <a:rPr kumimoji="1" lang="en-US" altLang="zh-CN"/>
              <a:t>OfficePLUS</a:t>
            </a:r>
            <a:endParaRPr kumimoji="1" lang="zh-CN" altLang="en-US"/>
          </a:p>
        </p:txBody>
      </p:sp>
      <p:sp>
        <p:nvSpPr>
          <p:cNvPr id="11" name="文本占位符 2"/>
          <p:cNvSpPr>
            <a:spLocks noGrp="1"/>
          </p:cNvSpPr>
          <p:nvPr>
            <p:ph type="body" sz="quarter" idx="10" hasCustomPrompt="1"/>
          </p:nvPr>
        </p:nvSpPr>
        <p:spPr>
          <a:xfrm>
            <a:off x="440603" y="759873"/>
            <a:ext cx="1657138" cy="440267"/>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sz="1865" b="0" i="0">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a:pPr>
            <a:r>
              <a:rPr kumimoji="1" lang="en-US" altLang="zh-CN" dirty="0" err="1"/>
              <a:t>OfficePLUS</a:t>
            </a:r>
            <a:endParaRPr kumimoji="1" lang="zh-CN" altLang="en-US" dirty="0"/>
          </a:p>
        </p:txBody>
      </p:sp>
      <p:sp>
        <p:nvSpPr>
          <p:cNvPr id="6" name="文本占位符 2"/>
          <p:cNvSpPr>
            <a:spLocks noGrp="1"/>
          </p:cNvSpPr>
          <p:nvPr>
            <p:ph type="body" sz="quarter" idx="15" hasCustomPrompt="1"/>
          </p:nvPr>
        </p:nvSpPr>
        <p:spPr>
          <a:xfrm>
            <a:off x="440603" y="1490309"/>
            <a:ext cx="1657138" cy="4607818"/>
          </a:xfrm>
          <a:prstGeom prst="rect">
            <a:avLst/>
          </a:prstGeom>
        </p:spPr>
        <p:txBody>
          <a:bodyPr/>
          <a:lstStyle>
            <a:lvl1pPr marL="0" indent="0">
              <a:lnSpc>
                <a:spcPct val="15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panose="020B0502040204020203" charset="0"/>
              </a:defRPr>
            </a:lvl1pPr>
          </a:lstStyle>
          <a:p>
            <a:pPr lvl="0"/>
            <a:r>
              <a:rPr kumimoji="1" lang="en-US" altLang="zh-CN" dirty="0" err="1"/>
              <a:t>OfficePLUS</a:t>
            </a:r>
            <a:endParaRPr kumimoji="1" lang="zh-CN" altLang="en-US" dirty="0"/>
          </a:p>
        </p:txBody>
      </p:sp>
      <p:sp>
        <p:nvSpPr>
          <p:cNvPr id="8" name="文本占位符 2"/>
          <p:cNvSpPr>
            <a:spLocks noGrp="1"/>
          </p:cNvSpPr>
          <p:nvPr>
            <p:ph type="body" sz="quarter" idx="16" hasCustomPrompt="1"/>
          </p:nvPr>
        </p:nvSpPr>
        <p:spPr>
          <a:xfrm>
            <a:off x="2377999" y="182445"/>
            <a:ext cx="1494754"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panose="020B0502040204020203" charset="0"/>
              </a:defRPr>
            </a:lvl1pPr>
          </a:lstStyle>
          <a:p>
            <a:pPr lvl="0"/>
            <a:r>
              <a:rPr kumimoji="1" lang="en-US" altLang="zh-CN" dirty="0" err="1"/>
              <a:t>OfficePLUS</a:t>
            </a:r>
            <a:endParaRPr kumimoji="1" lang="zh-CN" altLang="en-US" dirty="0"/>
          </a:p>
        </p:txBody>
      </p:sp>
      <p:sp>
        <p:nvSpPr>
          <p:cNvPr id="14" name="文本占位符 2"/>
          <p:cNvSpPr>
            <a:spLocks noGrp="1"/>
          </p:cNvSpPr>
          <p:nvPr>
            <p:ph type="body" sz="quarter" idx="17" hasCustomPrompt="1"/>
          </p:nvPr>
        </p:nvSpPr>
        <p:spPr>
          <a:xfrm>
            <a:off x="2378000" y="759876"/>
            <a:ext cx="1494754"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Tree>
    <p:extLst>
      <p:ext uri="{BB962C8B-B14F-4D97-AF65-F5344CB8AC3E}">
        <p14:creationId xmlns:p14="http://schemas.microsoft.com/office/powerpoint/2010/main" val="211908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DBFA2EA-94F2-3712-D733-40830F167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F6C0DA7-2FE5-7E54-5A24-13CDC51021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ADCE1FD-2E9F-381E-C3C8-E794D3236A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Heavy" panose="020B0A00000000000000" pitchFamily="34" charset="-122"/>
                <a:ea typeface="思源黑体 CN Heavy" panose="020B0A00000000000000" pitchFamily="34" charset="-122"/>
              </a:defRPr>
            </a:lvl1pPr>
          </a:lstStyle>
          <a:p>
            <a:fld id="{D80688B3-1540-4E6D-A938-8AA8CD9E848E}" type="datetimeFigureOut">
              <a:rPr lang="zh-CN" altLang="en-US" smtClean="0"/>
              <a:pPr/>
              <a:t>2022/5/17 Tuesday</a:t>
            </a:fld>
            <a:endParaRPr lang="zh-CN" altLang="en-US"/>
          </a:p>
        </p:txBody>
      </p:sp>
      <p:sp>
        <p:nvSpPr>
          <p:cNvPr id="5" name="页脚占位符 4">
            <a:extLst>
              <a:ext uri="{FF2B5EF4-FFF2-40B4-BE49-F238E27FC236}">
                <a16:creationId xmlns:a16="http://schemas.microsoft.com/office/drawing/2014/main" id="{A550F71D-FF2A-BE3C-6EC9-53E615F0D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Heavy" panose="020B0A00000000000000" pitchFamily="34" charset="-122"/>
                <a:ea typeface="思源黑体 CN Heavy" panose="020B0A00000000000000" pitchFamily="34" charset="-122"/>
              </a:defRPr>
            </a:lvl1pPr>
          </a:lstStyle>
          <a:p>
            <a:endParaRPr lang="zh-CN" altLang="en-US"/>
          </a:p>
        </p:txBody>
      </p:sp>
      <p:sp>
        <p:nvSpPr>
          <p:cNvPr id="6" name="灯片编号占位符 5">
            <a:extLst>
              <a:ext uri="{FF2B5EF4-FFF2-40B4-BE49-F238E27FC236}">
                <a16:creationId xmlns:a16="http://schemas.microsoft.com/office/drawing/2014/main" id="{118DBB8D-7EEB-D92C-960C-5BD060212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Heavy" panose="020B0A00000000000000" pitchFamily="34" charset="-122"/>
                <a:ea typeface="思源黑体 CN Heavy" panose="020B0A00000000000000" pitchFamily="34" charset="-122"/>
              </a:defRPr>
            </a:lvl1pPr>
          </a:lstStyle>
          <a:p>
            <a:fld id="{B72F00AB-57D2-495C-A82A-7ECE98D750BC}" type="slidenum">
              <a:rPr lang="zh-CN" altLang="en-US" smtClean="0"/>
              <a:pPr/>
              <a:t>‹#›</a:t>
            </a:fld>
            <a:endParaRPr lang="zh-CN" altLang="en-US"/>
          </a:p>
        </p:txBody>
      </p:sp>
    </p:spTree>
    <p:extLst>
      <p:ext uri="{BB962C8B-B14F-4D97-AF65-F5344CB8AC3E}">
        <p14:creationId xmlns:p14="http://schemas.microsoft.com/office/powerpoint/2010/main" val="91395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9" r:id="rId7"/>
  </p:sldLayoutIdLst>
  <p:txStyles>
    <p:titleStyle>
      <a:lvl1pPr algn="l" defTabSz="914400" rtl="0" eaLnBrk="1" latinLnBrk="0" hangingPunct="1">
        <a:lnSpc>
          <a:spcPct val="90000"/>
        </a:lnSpc>
        <a:spcBef>
          <a:spcPct val="0"/>
        </a:spcBef>
        <a:buNone/>
        <a:defRPr sz="4400" kern="1200">
          <a:solidFill>
            <a:schemeClr val="tx1"/>
          </a:solidFill>
          <a:latin typeface="思源黑体 CN Heavy" panose="020B0A00000000000000" pitchFamily="34" charset="-122"/>
          <a:ea typeface="思源黑体 CN Heavy" panose="020B0A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Heavy" panose="020B0A00000000000000" pitchFamily="34" charset="-122"/>
          <a:ea typeface="思源黑体 CN Heavy" panose="020B0A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Heavy" panose="020B0A00000000000000" pitchFamily="34" charset="-122"/>
          <a:ea typeface="思源黑体 CN Heavy" panose="020B0A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Heavy" panose="020B0A00000000000000" pitchFamily="34" charset="-122"/>
          <a:ea typeface="思源黑体 CN Heavy" panose="020B0A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Heavy" panose="020B0A00000000000000" pitchFamily="34" charset="-122"/>
          <a:ea typeface="思源黑体 CN Heavy" panose="020B0A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Heavy" panose="020B0A00000000000000" pitchFamily="34" charset="-122"/>
          <a:ea typeface="思源黑体 CN Heavy" panose="020B0A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D8D0AD21-B92C-5083-3DAD-E53F1BAB38D9}"/>
              </a:ext>
            </a:extLst>
          </p:cNvPr>
          <p:cNvGrpSpPr/>
          <p:nvPr/>
        </p:nvGrpSpPr>
        <p:grpSpPr>
          <a:xfrm>
            <a:off x="-4067787" y="2049851"/>
            <a:ext cx="20290743" cy="1400408"/>
            <a:chOff x="-4951663" y="4143038"/>
            <a:chExt cx="28641825" cy="1976775"/>
          </a:xfrm>
        </p:grpSpPr>
        <p:sp>
          <p:nvSpPr>
            <p:cNvPr id="35" name="任意多边形 3">
              <a:extLst>
                <a:ext uri="{FF2B5EF4-FFF2-40B4-BE49-F238E27FC236}">
                  <a16:creationId xmlns:a16="http://schemas.microsoft.com/office/drawing/2014/main" id="{5FFAB598-E678-0DE4-B954-05D5C31874A5}"/>
                </a:ext>
              </a:extLst>
            </p:cNvPr>
            <p:cNvSpPr/>
            <p:nvPr/>
          </p:nvSpPr>
          <p:spPr>
            <a:xfrm>
              <a:off x="-1749833" y="4264114"/>
              <a:ext cx="24188167" cy="1705268"/>
            </a:xfrm>
            <a:custGeom>
              <a:avLst/>
              <a:gdLst>
                <a:gd name="connsiteX0" fmla="*/ 0 w 12096750"/>
                <a:gd name="connsiteY0" fmla="*/ 30708 h 852822"/>
                <a:gd name="connsiteX1" fmla="*/ 1981200 w 12096750"/>
                <a:gd name="connsiteY1" fmla="*/ 87858 h 852822"/>
                <a:gd name="connsiteX2" fmla="*/ 4495800 w 12096750"/>
                <a:gd name="connsiteY2" fmla="*/ 773658 h 852822"/>
                <a:gd name="connsiteX3" fmla="*/ 6000750 w 12096750"/>
                <a:gd name="connsiteY3" fmla="*/ 411708 h 852822"/>
                <a:gd name="connsiteX4" fmla="*/ 7448550 w 12096750"/>
                <a:gd name="connsiteY4" fmla="*/ 849858 h 852822"/>
                <a:gd name="connsiteX5" fmla="*/ 9220200 w 12096750"/>
                <a:gd name="connsiteY5" fmla="*/ 145008 h 852822"/>
                <a:gd name="connsiteX6" fmla="*/ 12096750 w 12096750"/>
                <a:gd name="connsiteY6" fmla="*/ 697458 h 852822"/>
                <a:gd name="connsiteX7" fmla="*/ 12096750 w 12096750"/>
                <a:gd name="connsiteY7" fmla="*/ 697458 h 85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96750" h="852822">
                  <a:moveTo>
                    <a:pt x="0" y="30708"/>
                  </a:moveTo>
                  <a:cubicBezTo>
                    <a:pt x="615950" y="-2630"/>
                    <a:pt x="1231900" y="-35967"/>
                    <a:pt x="1981200" y="87858"/>
                  </a:cubicBezTo>
                  <a:cubicBezTo>
                    <a:pt x="2730500" y="211683"/>
                    <a:pt x="3825875" y="719683"/>
                    <a:pt x="4495800" y="773658"/>
                  </a:cubicBezTo>
                  <a:cubicBezTo>
                    <a:pt x="5165725" y="827633"/>
                    <a:pt x="5508625" y="399008"/>
                    <a:pt x="6000750" y="411708"/>
                  </a:cubicBezTo>
                  <a:cubicBezTo>
                    <a:pt x="6492875" y="424408"/>
                    <a:pt x="6911975" y="894308"/>
                    <a:pt x="7448550" y="849858"/>
                  </a:cubicBezTo>
                  <a:cubicBezTo>
                    <a:pt x="7985125" y="805408"/>
                    <a:pt x="8445500" y="170408"/>
                    <a:pt x="9220200" y="145008"/>
                  </a:cubicBezTo>
                  <a:cubicBezTo>
                    <a:pt x="9994900" y="119608"/>
                    <a:pt x="12096750" y="697458"/>
                    <a:pt x="12096750" y="697458"/>
                  </a:cubicBezTo>
                  <a:lnTo>
                    <a:pt x="12096750" y="697458"/>
                  </a:lnTo>
                </a:path>
              </a:pathLst>
            </a:custGeom>
            <a:noFill/>
            <a:ln w="12700" cap="flat" cmpd="sng" algn="ctr">
              <a:solidFill>
                <a:schemeClr val="accent2"/>
              </a:solidFill>
              <a:prstDash val="solid"/>
              <a:miter lim="800000"/>
            </a:ln>
            <a:effectLst/>
          </p:spPr>
          <p:txBody>
            <a:bodyPr rtlCol="0" anchor="ctr">
              <a:noAutofit/>
            </a:bodyPr>
            <a:lstStyle/>
            <a:p>
              <a:pPr marL="0" marR="0" lvl="0" indent="0" algn="ctr" defTabSz="1075690" eaLnBrk="1" fontAlgn="auto" latinLnBrk="0" hangingPunct="1">
                <a:lnSpc>
                  <a:spcPct val="100000"/>
                </a:lnSpc>
                <a:spcBef>
                  <a:spcPts val="0"/>
                </a:spcBef>
                <a:spcAft>
                  <a:spcPts val="0"/>
                </a:spcAft>
                <a:buClrTx/>
                <a:buSzTx/>
                <a:buFontTx/>
                <a:buNone/>
                <a:tabLst/>
                <a:defRPr/>
              </a:pPr>
              <a:endParaRPr kumimoji="0" lang="zh-CN" altLang="en-US" sz="4235" b="0" i="0" u="none" strike="noStrike" kern="0" cap="none" spc="0" normalizeH="0" baseline="0" noProof="0">
                <a:ln>
                  <a:noFill/>
                </a:ln>
                <a:solidFill>
                  <a:prstClr val="white"/>
                </a:solidFill>
                <a:effectLst/>
                <a:uLnTx/>
                <a:uFillTx/>
                <a:latin typeface="Arial" panose="020B0604020202020204"/>
                <a:ea typeface="思源黑体 CN Heavy" panose="020B0A00000000000000" charset="-122"/>
                <a:cs typeface="+mn-cs"/>
              </a:endParaRPr>
            </a:p>
          </p:txBody>
        </p:sp>
        <p:sp>
          <p:nvSpPr>
            <p:cNvPr id="36" name="任意多边形 4">
              <a:extLst>
                <a:ext uri="{FF2B5EF4-FFF2-40B4-BE49-F238E27FC236}">
                  <a16:creationId xmlns:a16="http://schemas.microsoft.com/office/drawing/2014/main" id="{13DCDC88-45F7-9006-37B4-6EADC1CEB086}"/>
                </a:ext>
              </a:extLst>
            </p:cNvPr>
            <p:cNvSpPr/>
            <p:nvPr/>
          </p:nvSpPr>
          <p:spPr>
            <a:xfrm>
              <a:off x="-498005" y="4143038"/>
              <a:ext cx="24188167" cy="1705268"/>
            </a:xfrm>
            <a:custGeom>
              <a:avLst/>
              <a:gdLst>
                <a:gd name="connsiteX0" fmla="*/ 0 w 12096750"/>
                <a:gd name="connsiteY0" fmla="*/ 30708 h 852822"/>
                <a:gd name="connsiteX1" fmla="*/ 1981200 w 12096750"/>
                <a:gd name="connsiteY1" fmla="*/ 87858 h 852822"/>
                <a:gd name="connsiteX2" fmla="*/ 4495800 w 12096750"/>
                <a:gd name="connsiteY2" fmla="*/ 773658 h 852822"/>
                <a:gd name="connsiteX3" fmla="*/ 6000750 w 12096750"/>
                <a:gd name="connsiteY3" fmla="*/ 411708 h 852822"/>
                <a:gd name="connsiteX4" fmla="*/ 7448550 w 12096750"/>
                <a:gd name="connsiteY4" fmla="*/ 849858 h 852822"/>
                <a:gd name="connsiteX5" fmla="*/ 9220200 w 12096750"/>
                <a:gd name="connsiteY5" fmla="*/ 145008 h 852822"/>
                <a:gd name="connsiteX6" fmla="*/ 12096750 w 12096750"/>
                <a:gd name="connsiteY6" fmla="*/ 697458 h 852822"/>
                <a:gd name="connsiteX7" fmla="*/ 12096750 w 12096750"/>
                <a:gd name="connsiteY7" fmla="*/ 697458 h 85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96750" h="852822">
                  <a:moveTo>
                    <a:pt x="0" y="30708"/>
                  </a:moveTo>
                  <a:cubicBezTo>
                    <a:pt x="615950" y="-2630"/>
                    <a:pt x="1231900" y="-35967"/>
                    <a:pt x="1981200" y="87858"/>
                  </a:cubicBezTo>
                  <a:cubicBezTo>
                    <a:pt x="2730500" y="211683"/>
                    <a:pt x="3825875" y="719683"/>
                    <a:pt x="4495800" y="773658"/>
                  </a:cubicBezTo>
                  <a:cubicBezTo>
                    <a:pt x="5165725" y="827633"/>
                    <a:pt x="5508625" y="399008"/>
                    <a:pt x="6000750" y="411708"/>
                  </a:cubicBezTo>
                  <a:cubicBezTo>
                    <a:pt x="6492875" y="424408"/>
                    <a:pt x="6911975" y="894308"/>
                    <a:pt x="7448550" y="849858"/>
                  </a:cubicBezTo>
                  <a:cubicBezTo>
                    <a:pt x="7985125" y="805408"/>
                    <a:pt x="8445500" y="170408"/>
                    <a:pt x="9220200" y="145008"/>
                  </a:cubicBezTo>
                  <a:cubicBezTo>
                    <a:pt x="9994900" y="119608"/>
                    <a:pt x="12096750" y="697458"/>
                    <a:pt x="12096750" y="697458"/>
                  </a:cubicBezTo>
                  <a:lnTo>
                    <a:pt x="12096750" y="697458"/>
                  </a:lnTo>
                </a:path>
              </a:pathLst>
            </a:custGeom>
            <a:noFill/>
            <a:ln w="12700" cap="flat" cmpd="sng" algn="ctr">
              <a:solidFill>
                <a:schemeClr val="accent2"/>
              </a:solidFill>
              <a:prstDash val="solid"/>
              <a:miter lim="800000"/>
            </a:ln>
            <a:effectLst/>
          </p:spPr>
          <p:txBody>
            <a:bodyPr rtlCol="0" anchor="ctr">
              <a:noAutofit/>
            </a:bodyPr>
            <a:lstStyle/>
            <a:p>
              <a:pPr marL="0" marR="0" lvl="0" indent="0" algn="ctr" defTabSz="1075690" eaLnBrk="1" fontAlgn="auto" latinLnBrk="0" hangingPunct="1">
                <a:lnSpc>
                  <a:spcPct val="100000"/>
                </a:lnSpc>
                <a:spcBef>
                  <a:spcPts val="0"/>
                </a:spcBef>
                <a:spcAft>
                  <a:spcPts val="0"/>
                </a:spcAft>
                <a:buClrTx/>
                <a:buSzTx/>
                <a:buFontTx/>
                <a:buNone/>
                <a:tabLst/>
                <a:defRPr/>
              </a:pPr>
              <a:endParaRPr kumimoji="0" lang="zh-CN" altLang="en-US" sz="4235" b="0" i="0" u="none" strike="noStrike" kern="0" cap="none" spc="0" normalizeH="0" baseline="0" noProof="0">
                <a:ln>
                  <a:noFill/>
                </a:ln>
                <a:solidFill>
                  <a:prstClr val="white"/>
                </a:solidFill>
                <a:effectLst/>
                <a:uLnTx/>
                <a:uFillTx/>
                <a:latin typeface="Arial" panose="020B0604020202020204"/>
                <a:ea typeface="思源黑体 CN Heavy" panose="020B0A00000000000000" charset="-122"/>
                <a:cs typeface="+mn-cs"/>
              </a:endParaRPr>
            </a:p>
          </p:txBody>
        </p:sp>
        <p:sp>
          <p:nvSpPr>
            <p:cNvPr id="37" name="任意多边形 5">
              <a:extLst>
                <a:ext uri="{FF2B5EF4-FFF2-40B4-BE49-F238E27FC236}">
                  <a16:creationId xmlns:a16="http://schemas.microsoft.com/office/drawing/2014/main" id="{87EE1043-1FBD-3FDB-3406-5491EDA38ED2}"/>
                </a:ext>
              </a:extLst>
            </p:cNvPr>
            <p:cNvSpPr/>
            <p:nvPr/>
          </p:nvSpPr>
          <p:spPr>
            <a:xfrm>
              <a:off x="-4951663" y="4378563"/>
              <a:ext cx="24188166" cy="1705268"/>
            </a:xfrm>
            <a:custGeom>
              <a:avLst/>
              <a:gdLst>
                <a:gd name="connsiteX0" fmla="*/ 0 w 12096750"/>
                <a:gd name="connsiteY0" fmla="*/ 30708 h 852822"/>
                <a:gd name="connsiteX1" fmla="*/ 1981200 w 12096750"/>
                <a:gd name="connsiteY1" fmla="*/ 87858 h 852822"/>
                <a:gd name="connsiteX2" fmla="*/ 4495800 w 12096750"/>
                <a:gd name="connsiteY2" fmla="*/ 773658 h 852822"/>
                <a:gd name="connsiteX3" fmla="*/ 6000750 w 12096750"/>
                <a:gd name="connsiteY3" fmla="*/ 411708 h 852822"/>
                <a:gd name="connsiteX4" fmla="*/ 7448550 w 12096750"/>
                <a:gd name="connsiteY4" fmla="*/ 849858 h 852822"/>
                <a:gd name="connsiteX5" fmla="*/ 9220200 w 12096750"/>
                <a:gd name="connsiteY5" fmla="*/ 145008 h 852822"/>
                <a:gd name="connsiteX6" fmla="*/ 12096750 w 12096750"/>
                <a:gd name="connsiteY6" fmla="*/ 697458 h 852822"/>
                <a:gd name="connsiteX7" fmla="*/ 12096750 w 12096750"/>
                <a:gd name="connsiteY7" fmla="*/ 697458 h 85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96750" h="852822">
                  <a:moveTo>
                    <a:pt x="0" y="30708"/>
                  </a:moveTo>
                  <a:cubicBezTo>
                    <a:pt x="615950" y="-2630"/>
                    <a:pt x="1231900" y="-35967"/>
                    <a:pt x="1981200" y="87858"/>
                  </a:cubicBezTo>
                  <a:cubicBezTo>
                    <a:pt x="2730500" y="211683"/>
                    <a:pt x="3825875" y="719683"/>
                    <a:pt x="4495800" y="773658"/>
                  </a:cubicBezTo>
                  <a:cubicBezTo>
                    <a:pt x="5165725" y="827633"/>
                    <a:pt x="5508625" y="399008"/>
                    <a:pt x="6000750" y="411708"/>
                  </a:cubicBezTo>
                  <a:cubicBezTo>
                    <a:pt x="6492875" y="424408"/>
                    <a:pt x="6911975" y="894308"/>
                    <a:pt x="7448550" y="849858"/>
                  </a:cubicBezTo>
                  <a:cubicBezTo>
                    <a:pt x="7985125" y="805408"/>
                    <a:pt x="8445500" y="170408"/>
                    <a:pt x="9220200" y="145008"/>
                  </a:cubicBezTo>
                  <a:cubicBezTo>
                    <a:pt x="9994900" y="119608"/>
                    <a:pt x="12096750" y="697458"/>
                    <a:pt x="12096750" y="697458"/>
                  </a:cubicBezTo>
                  <a:lnTo>
                    <a:pt x="12096750" y="697458"/>
                  </a:lnTo>
                </a:path>
              </a:pathLst>
            </a:custGeom>
            <a:noFill/>
            <a:ln w="12700" cap="flat" cmpd="sng" algn="ctr">
              <a:solidFill>
                <a:schemeClr val="accent2"/>
              </a:solidFill>
              <a:prstDash val="solid"/>
              <a:miter lim="800000"/>
            </a:ln>
            <a:effectLst/>
          </p:spPr>
          <p:txBody>
            <a:bodyPr rtlCol="0" anchor="ctr">
              <a:noAutofit/>
            </a:bodyPr>
            <a:lstStyle/>
            <a:p>
              <a:pPr marL="0" marR="0" lvl="0" indent="0" algn="ctr" defTabSz="1075690" eaLnBrk="1" fontAlgn="auto" latinLnBrk="0" hangingPunct="1">
                <a:lnSpc>
                  <a:spcPct val="100000"/>
                </a:lnSpc>
                <a:spcBef>
                  <a:spcPts val="0"/>
                </a:spcBef>
                <a:spcAft>
                  <a:spcPts val="0"/>
                </a:spcAft>
                <a:buClrTx/>
                <a:buSzTx/>
                <a:buFontTx/>
                <a:buNone/>
                <a:tabLst/>
                <a:defRPr/>
              </a:pPr>
              <a:endParaRPr kumimoji="0" lang="zh-CN" altLang="en-US" sz="4235" b="0" i="0" u="none" strike="noStrike" kern="0" cap="none" spc="0" normalizeH="0" baseline="0" noProof="0">
                <a:ln>
                  <a:noFill/>
                </a:ln>
                <a:solidFill>
                  <a:prstClr val="white"/>
                </a:solidFill>
                <a:effectLst/>
                <a:uLnTx/>
                <a:uFillTx/>
                <a:latin typeface="Arial" panose="020B0604020202020204"/>
                <a:ea typeface="思源黑体 CN Heavy" panose="020B0A00000000000000" charset="-122"/>
                <a:cs typeface="+mn-cs"/>
              </a:endParaRPr>
            </a:p>
          </p:txBody>
        </p:sp>
        <p:sp>
          <p:nvSpPr>
            <p:cNvPr id="38" name="任意多边形 6">
              <a:extLst>
                <a:ext uri="{FF2B5EF4-FFF2-40B4-BE49-F238E27FC236}">
                  <a16:creationId xmlns:a16="http://schemas.microsoft.com/office/drawing/2014/main" id="{3D6B2633-A71B-C8DD-9990-7D61EA054236}"/>
                </a:ext>
              </a:extLst>
            </p:cNvPr>
            <p:cNvSpPr/>
            <p:nvPr/>
          </p:nvSpPr>
          <p:spPr>
            <a:xfrm>
              <a:off x="-2464629" y="4414545"/>
              <a:ext cx="24188167" cy="1705268"/>
            </a:xfrm>
            <a:custGeom>
              <a:avLst/>
              <a:gdLst>
                <a:gd name="connsiteX0" fmla="*/ 0 w 12096750"/>
                <a:gd name="connsiteY0" fmla="*/ 30708 h 852822"/>
                <a:gd name="connsiteX1" fmla="*/ 1981200 w 12096750"/>
                <a:gd name="connsiteY1" fmla="*/ 87858 h 852822"/>
                <a:gd name="connsiteX2" fmla="*/ 4495800 w 12096750"/>
                <a:gd name="connsiteY2" fmla="*/ 773658 h 852822"/>
                <a:gd name="connsiteX3" fmla="*/ 6000750 w 12096750"/>
                <a:gd name="connsiteY3" fmla="*/ 411708 h 852822"/>
                <a:gd name="connsiteX4" fmla="*/ 7448550 w 12096750"/>
                <a:gd name="connsiteY4" fmla="*/ 849858 h 852822"/>
                <a:gd name="connsiteX5" fmla="*/ 9220200 w 12096750"/>
                <a:gd name="connsiteY5" fmla="*/ 145008 h 852822"/>
                <a:gd name="connsiteX6" fmla="*/ 12096750 w 12096750"/>
                <a:gd name="connsiteY6" fmla="*/ 697458 h 852822"/>
                <a:gd name="connsiteX7" fmla="*/ 12096750 w 12096750"/>
                <a:gd name="connsiteY7" fmla="*/ 697458 h 85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96750" h="852822">
                  <a:moveTo>
                    <a:pt x="0" y="30708"/>
                  </a:moveTo>
                  <a:cubicBezTo>
                    <a:pt x="615950" y="-2630"/>
                    <a:pt x="1231900" y="-35967"/>
                    <a:pt x="1981200" y="87858"/>
                  </a:cubicBezTo>
                  <a:cubicBezTo>
                    <a:pt x="2730500" y="211683"/>
                    <a:pt x="3825875" y="719683"/>
                    <a:pt x="4495800" y="773658"/>
                  </a:cubicBezTo>
                  <a:cubicBezTo>
                    <a:pt x="5165725" y="827633"/>
                    <a:pt x="5508625" y="399008"/>
                    <a:pt x="6000750" y="411708"/>
                  </a:cubicBezTo>
                  <a:cubicBezTo>
                    <a:pt x="6492875" y="424408"/>
                    <a:pt x="6911975" y="894308"/>
                    <a:pt x="7448550" y="849858"/>
                  </a:cubicBezTo>
                  <a:cubicBezTo>
                    <a:pt x="7985125" y="805408"/>
                    <a:pt x="8445500" y="170408"/>
                    <a:pt x="9220200" y="145008"/>
                  </a:cubicBezTo>
                  <a:cubicBezTo>
                    <a:pt x="9994900" y="119608"/>
                    <a:pt x="12096750" y="697458"/>
                    <a:pt x="12096750" y="697458"/>
                  </a:cubicBezTo>
                  <a:lnTo>
                    <a:pt x="12096750" y="697458"/>
                  </a:lnTo>
                </a:path>
              </a:pathLst>
            </a:custGeom>
            <a:noFill/>
            <a:ln w="12700" cap="flat" cmpd="sng" algn="ctr">
              <a:solidFill>
                <a:schemeClr val="accent2"/>
              </a:solidFill>
              <a:prstDash val="solid"/>
              <a:miter lim="800000"/>
            </a:ln>
            <a:effectLst/>
          </p:spPr>
          <p:txBody>
            <a:bodyPr rtlCol="0" anchor="ctr">
              <a:noAutofit/>
            </a:bodyPr>
            <a:lstStyle/>
            <a:p>
              <a:pPr marL="0" marR="0" lvl="0" indent="0" algn="ctr" defTabSz="1075690" eaLnBrk="1" fontAlgn="auto" latinLnBrk="0" hangingPunct="1">
                <a:lnSpc>
                  <a:spcPct val="100000"/>
                </a:lnSpc>
                <a:spcBef>
                  <a:spcPts val="0"/>
                </a:spcBef>
                <a:spcAft>
                  <a:spcPts val="0"/>
                </a:spcAft>
                <a:buClrTx/>
                <a:buSzTx/>
                <a:buFontTx/>
                <a:buNone/>
                <a:tabLst/>
                <a:defRPr/>
              </a:pPr>
              <a:endParaRPr kumimoji="0" lang="zh-CN" altLang="en-US" sz="4235" b="0" i="0" u="none" strike="noStrike" kern="0" cap="none" spc="0" normalizeH="0" baseline="0" noProof="0">
                <a:ln>
                  <a:noFill/>
                </a:ln>
                <a:solidFill>
                  <a:prstClr val="white"/>
                </a:solidFill>
                <a:effectLst/>
                <a:uLnTx/>
                <a:uFillTx/>
                <a:latin typeface="Arial" panose="020B0604020202020204"/>
                <a:ea typeface="思源黑体 CN Heavy" panose="020B0A00000000000000" charset="-122"/>
                <a:cs typeface="+mn-cs"/>
              </a:endParaRPr>
            </a:p>
          </p:txBody>
        </p:sp>
      </p:grpSp>
      <p:sp>
        <p:nvSpPr>
          <p:cNvPr id="44" name="文本框 43">
            <a:extLst>
              <a:ext uri="{FF2B5EF4-FFF2-40B4-BE49-F238E27FC236}">
                <a16:creationId xmlns:a16="http://schemas.microsoft.com/office/drawing/2014/main" id="{AFDAA903-262F-56A2-2B8D-C2E5AE7F3309}"/>
              </a:ext>
            </a:extLst>
          </p:cNvPr>
          <p:cNvSpPr txBox="1"/>
          <p:nvPr/>
        </p:nvSpPr>
        <p:spPr>
          <a:xfrm>
            <a:off x="2849382" y="2979373"/>
            <a:ext cx="6529810" cy="1015663"/>
          </a:xfrm>
          <a:prstGeom prst="rect">
            <a:avLst/>
          </a:prstGeom>
          <a:noFill/>
        </p:spPr>
        <p:txBody>
          <a:bodyPr wrap="square" rtlCol="0">
            <a:noAutofit/>
          </a:bodyPr>
          <a:lstStyle/>
          <a:p>
            <a:pPr algn="ctr"/>
            <a:r>
              <a:rPr lang="zh-CN" altLang="en-US" sz="6000">
                <a:solidFill>
                  <a:srgbClr val="FFFFFF"/>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工作总结</a:t>
            </a:r>
            <a:r>
              <a:rPr lang="en-US" altLang="zh-CN" sz="6000" dirty="0">
                <a:solidFill>
                  <a:srgbClr val="FFFFFF"/>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PPT</a:t>
            </a:r>
            <a:r>
              <a:rPr lang="zh-CN" altLang="en-US" sz="6000" dirty="0">
                <a:solidFill>
                  <a:srgbClr val="FFFFFF"/>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模板</a:t>
            </a:r>
          </a:p>
        </p:txBody>
      </p:sp>
      <p:sp>
        <p:nvSpPr>
          <p:cNvPr id="45" name="文本框 44">
            <a:extLst>
              <a:ext uri="{FF2B5EF4-FFF2-40B4-BE49-F238E27FC236}">
                <a16:creationId xmlns:a16="http://schemas.microsoft.com/office/drawing/2014/main" id="{AFC13833-5936-5A95-5902-B485054CBD18}"/>
              </a:ext>
            </a:extLst>
          </p:cNvPr>
          <p:cNvSpPr txBox="1"/>
          <p:nvPr/>
        </p:nvSpPr>
        <p:spPr>
          <a:xfrm>
            <a:off x="1211797" y="4235092"/>
            <a:ext cx="9804981" cy="215444"/>
          </a:xfrm>
          <a:prstGeom prst="rect">
            <a:avLst/>
          </a:prstGeom>
          <a:noFill/>
        </p:spPr>
        <p:txBody>
          <a:bodyPr wrap="square">
            <a:noAutofit/>
          </a:bodyPr>
          <a:lstStyle/>
          <a:p>
            <a:pPr algn="dist"/>
            <a:r>
              <a:rPr lang="zh-CN" altLang="en-US" sz="800" i="1" dirty="0">
                <a:solidFill>
                  <a:prstClr val="white">
                    <a:alpha val="40000"/>
                  </a:prstClr>
                </a:solidFill>
                <a:latin typeface="思源黑体 CN Heavy" panose="020B0A00000000000000" charset="-122"/>
                <a:ea typeface="思源黑体 CN Heavy" panose="020B0A00000000000000" charset="-122"/>
              </a:rPr>
              <a:t>RED SIMPLE STYLEQUARTERLY SUMMARY PPT TEMPLATE</a:t>
            </a:r>
          </a:p>
        </p:txBody>
      </p:sp>
      <p:sp>
        <p:nvSpPr>
          <p:cNvPr id="52" name="文本框 51">
            <a:extLst>
              <a:ext uri="{FF2B5EF4-FFF2-40B4-BE49-F238E27FC236}">
                <a16:creationId xmlns:a16="http://schemas.microsoft.com/office/drawing/2014/main" id="{E6218002-DC54-2412-1FE3-7665A0F1388F}"/>
              </a:ext>
            </a:extLst>
          </p:cNvPr>
          <p:cNvSpPr txBox="1"/>
          <p:nvPr/>
        </p:nvSpPr>
        <p:spPr>
          <a:xfrm>
            <a:off x="3066287" y="2046948"/>
            <a:ext cx="6096000" cy="1015663"/>
          </a:xfrm>
          <a:prstGeom prst="rect">
            <a:avLst/>
          </a:prstGeom>
          <a:noFill/>
        </p:spPr>
        <p:txBody>
          <a:bodyPr wrap="square">
            <a:noAutofit/>
          </a:bodyPr>
          <a:lstStyle/>
          <a:p>
            <a:pPr algn="ctr"/>
            <a:r>
              <a:rPr lang="zh-CN" altLang="en-US" sz="6000" dirty="0">
                <a:solidFill>
                  <a:srgbClr val="FFFFFF"/>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蓝色</a:t>
            </a:r>
            <a:endParaRPr lang="en-US" altLang="zh-CN" sz="6000" dirty="0">
              <a:solidFill>
                <a:srgbClr val="FFFFFF"/>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61" name="文本框 60">
            <a:extLst>
              <a:ext uri="{FF2B5EF4-FFF2-40B4-BE49-F238E27FC236}">
                <a16:creationId xmlns:a16="http://schemas.microsoft.com/office/drawing/2014/main" id="{08B4DFD9-0BC4-7CF3-B598-3E2568B1FDCF}"/>
              </a:ext>
            </a:extLst>
          </p:cNvPr>
          <p:cNvSpPr txBox="1"/>
          <p:nvPr/>
        </p:nvSpPr>
        <p:spPr>
          <a:xfrm>
            <a:off x="4705350" y="4701658"/>
            <a:ext cx="2781300" cy="338554"/>
          </a:xfrm>
          <a:prstGeom prst="rect">
            <a:avLst/>
          </a:prstGeom>
          <a:noFill/>
        </p:spPr>
        <p:txBody>
          <a:bodyPr wrap="square">
            <a:noAutofit/>
          </a:bodyPr>
          <a:lstStyle/>
          <a:p>
            <a:pPr marL="0" marR="0" lvl="0" indent="0" algn="dist" defTabSz="457200" rtl="0" eaLnBrk="1" fontAlgn="auto" latinLnBrk="0" hangingPunct="1">
              <a:lnSpc>
                <a:spcPct val="100000"/>
              </a:lnSpc>
              <a:spcBef>
                <a:spcPct val="0"/>
              </a:spcBef>
              <a:spcAft>
                <a:spcPts val="0"/>
              </a:spcAft>
              <a:buClrTx/>
              <a:buSzTx/>
              <a:buFontTx/>
              <a:buNone/>
              <a:tabLst/>
              <a:defRPr/>
            </a:pPr>
            <a:r>
              <a:rPr kumimoji="0" lang="zh-CN" altLang="en-US" sz="1600" b="1" i="0" u="none" strike="noStrike" kern="1200" cap="none" normalizeH="0" baseline="0" noProof="0">
                <a:ln>
                  <a:noFill/>
                </a:ln>
                <a:solidFill>
                  <a:schemeClr val="accent1"/>
                </a:solidFill>
                <a:effectLst/>
                <a:uLnTx/>
                <a:uFillTx/>
                <a:latin typeface="思源黑体 CN Heavy" panose="020B0A00000000000000" pitchFamily="34" charset="-122"/>
                <a:ea typeface="思源黑体 CN Heavy" panose="020B0A00000000000000" pitchFamily="34" charset="-122"/>
                <a:cs typeface="+mn-ea"/>
                <a:sym typeface="思源黑体 CN"/>
              </a:rPr>
              <a:t>宣讲人：</a:t>
            </a:r>
            <a:r>
              <a:rPr kumimoji="0" lang="en-US" altLang="zh-CN" sz="1600" b="1" i="0" u="none" strike="noStrike" kern="1200" cap="none" normalizeH="0" baseline="0" noProof="0">
                <a:ln>
                  <a:noFill/>
                </a:ln>
                <a:solidFill>
                  <a:schemeClr val="accent1"/>
                </a:solidFill>
                <a:effectLst/>
                <a:uLnTx/>
                <a:uFillTx/>
                <a:latin typeface="思源黑体 CN Heavy" panose="020B0A00000000000000" pitchFamily="34" charset="-122"/>
                <a:ea typeface="思源黑体 CN Heavy" panose="020B0A00000000000000" pitchFamily="34" charset="-122"/>
                <a:cs typeface="+mn-ea"/>
                <a:sym typeface="思源黑体 CN"/>
              </a:rPr>
              <a:t>OfficePLUS</a:t>
            </a:r>
            <a:endParaRPr kumimoji="0" lang="zh-CN" altLang="en-US" sz="1600" b="1" i="0" u="none" strike="noStrike" kern="1200" cap="none" normalizeH="0" baseline="0" noProof="0" dirty="0">
              <a:ln>
                <a:noFill/>
              </a:ln>
              <a:solidFill>
                <a:schemeClr val="accent1"/>
              </a:solidFill>
              <a:effectLst/>
              <a:uLnTx/>
              <a:uFillTx/>
              <a:latin typeface="思源黑体 CN Heavy" panose="020B0A00000000000000" pitchFamily="34" charset="-122"/>
              <a:ea typeface="思源黑体 CN Heavy" panose="020B0A00000000000000" pitchFamily="34" charset="-122"/>
              <a:cs typeface="+mn-ea"/>
              <a:sym typeface="思源黑体 CN"/>
            </a:endParaRPr>
          </a:p>
        </p:txBody>
      </p:sp>
    </p:spTree>
    <p:extLst>
      <p:ext uri="{BB962C8B-B14F-4D97-AF65-F5344CB8AC3E}">
        <p14:creationId xmlns:p14="http://schemas.microsoft.com/office/powerpoint/2010/main" val="219459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8">
            <a:extLst>
              <a:ext uri="{FF2B5EF4-FFF2-40B4-BE49-F238E27FC236}">
                <a16:creationId xmlns:a16="http://schemas.microsoft.com/office/drawing/2014/main" id="{635CD8E9-EE12-8518-A4C9-1144F7C62EFB}"/>
              </a:ext>
            </a:extLst>
          </p:cNvPr>
          <p:cNvSpPr txBox="1"/>
          <p:nvPr/>
        </p:nvSpPr>
        <p:spPr>
          <a:xfrm>
            <a:off x="608741" y="491419"/>
            <a:ext cx="2847470" cy="301493"/>
          </a:xfrm>
          <a:prstGeom prst="rect">
            <a:avLst/>
          </a:prstGeom>
          <a:noFill/>
        </p:spPr>
        <p:txBody>
          <a:bodyPr wrap="square" rtlCol="0">
            <a:noAutofit/>
          </a:bodyPr>
          <a:lstStyle/>
          <a:p>
            <a:r>
              <a:rPr lang="en-US" altLang="zh-CN" sz="8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MARKET ANALYSIS</a:t>
            </a:r>
            <a:endPar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4" name="TextBox 39">
            <a:extLst>
              <a:ext uri="{FF2B5EF4-FFF2-40B4-BE49-F238E27FC236}">
                <a16:creationId xmlns:a16="http://schemas.microsoft.com/office/drawing/2014/main" id="{77833FF4-CCD9-8B68-F402-8C47995F1811}"/>
              </a:ext>
            </a:extLst>
          </p:cNvPr>
          <p:cNvSpPr txBox="1"/>
          <p:nvPr/>
        </p:nvSpPr>
        <p:spPr>
          <a:xfrm>
            <a:off x="608741" y="0"/>
            <a:ext cx="2319344" cy="569323"/>
          </a:xfrm>
          <a:prstGeom prst="rect">
            <a:avLst/>
          </a:prstGeom>
          <a:noFill/>
        </p:spPr>
        <p:txBody>
          <a:bodyPr wrap="square" rtlCol="0">
            <a:noAutofit/>
          </a:bodyPr>
          <a:lstStyle/>
          <a:p>
            <a:pPr algn="dist"/>
            <a:r>
              <a:rPr lang="zh-CN" altLang="en-US"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市场分析</a:t>
            </a:r>
            <a:endParaRPr lang="zh-CN" altLang="en-US"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cxnSp>
        <p:nvCxnSpPr>
          <p:cNvPr id="5" name="Straight Connector 19">
            <a:extLst>
              <a:ext uri="{FF2B5EF4-FFF2-40B4-BE49-F238E27FC236}">
                <a16:creationId xmlns:a16="http://schemas.microsoft.com/office/drawing/2014/main" id="{F2E0770F-C2E3-8A95-6C64-3D939C3246C9}"/>
              </a:ext>
            </a:extLst>
          </p:cNvPr>
          <p:cNvCxnSpPr/>
          <p:nvPr/>
        </p:nvCxnSpPr>
        <p:spPr>
          <a:xfrm>
            <a:off x="1625535" y="3120167"/>
            <a:ext cx="251591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6" name="Oval 20">
            <a:extLst>
              <a:ext uri="{FF2B5EF4-FFF2-40B4-BE49-F238E27FC236}">
                <a16:creationId xmlns:a16="http://schemas.microsoft.com/office/drawing/2014/main" id="{D231B145-B8F0-4A8E-9962-809D4AF13A66}"/>
              </a:ext>
            </a:extLst>
          </p:cNvPr>
          <p:cNvSpPr/>
          <p:nvPr/>
        </p:nvSpPr>
        <p:spPr>
          <a:xfrm>
            <a:off x="4141451" y="3039014"/>
            <a:ext cx="162313" cy="162309"/>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7" name="Oval 21">
            <a:extLst>
              <a:ext uri="{FF2B5EF4-FFF2-40B4-BE49-F238E27FC236}">
                <a16:creationId xmlns:a16="http://schemas.microsoft.com/office/drawing/2014/main" id="{9F330ECC-0B3E-54CA-4629-D8E2F85C2573}"/>
              </a:ext>
            </a:extLst>
          </p:cNvPr>
          <p:cNvSpPr/>
          <p:nvPr/>
        </p:nvSpPr>
        <p:spPr>
          <a:xfrm>
            <a:off x="6819681" y="3039014"/>
            <a:ext cx="162313" cy="162309"/>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cxnSp>
        <p:nvCxnSpPr>
          <p:cNvPr id="8" name="Straight Connector 22">
            <a:extLst>
              <a:ext uri="{FF2B5EF4-FFF2-40B4-BE49-F238E27FC236}">
                <a16:creationId xmlns:a16="http://schemas.microsoft.com/office/drawing/2014/main" id="{D46B0D8F-09AC-7414-654E-3F7A6B5F1C70}"/>
              </a:ext>
            </a:extLst>
          </p:cNvPr>
          <p:cNvCxnSpPr/>
          <p:nvPr/>
        </p:nvCxnSpPr>
        <p:spPr>
          <a:xfrm>
            <a:off x="4303763" y="3120167"/>
            <a:ext cx="251591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9" name="Oval 23">
            <a:extLst>
              <a:ext uri="{FF2B5EF4-FFF2-40B4-BE49-F238E27FC236}">
                <a16:creationId xmlns:a16="http://schemas.microsoft.com/office/drawing/2014/main" id="{AC54F6B6-6F03-337F-988C-62EC2D21C65E}"/>
              </a:ext>
            </a:extLst>
          </p:cNvPr>
          <p:cNvSpPr/>
          <p:nvPr/>
        </p:nvSpPr>
        <p:spPr>
          <a:xfrm>
            <a:off x="9497910" y="3039014"/>
            <a:ext cx="162313" cy="162309"/>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cxnSp>
        <p:nvCxnSpPr>
          <p:cNvPr id="10" name="Straight Connector 24">
            <a:extLst>
              <a:ext uri="{FF2B5EF4-FFF2-40B4-BE49-F238E27FC236}">
                <a16:creationId xmlns:a16="http://schemas.microsoft.com/office/drawing/2014/main" id="{E748D12A-633B-5F66-446F-DFEBCB159917}"/>
              </a:ext>
            </a:extLst>
          </p:cNvPr>
          <p:cNvCxnSpPr/>
          <p:nvPr/>
        </p:nvCxnSpPr>
        <p:spPr>
          <a:xfrm>
            <a:off x="6981993" y="3120167"/>
            <a:ext cx="251591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1" name="组合 10">
            <a:extLst>
              <a:ext uri="{FF2B5EF4-FFF2-40B4-BE49-F238E27FC236}">
                <a16:creationId xmlns:a16="http://schemas.microsoft.com/office/drawing/2014/main" id="{7B5C1E9D-5757-F9B2-40D2-1DAD07E81469}"/>
              </a:ext>
            </a:extLst>
          </p:cNvPr>
          <p:cNvGrpSpPr/>
          <p:nvPr/>
        </p:nvGrpSpPr>
        <p:grpSpPr>
          <a:xfrm>
            <a:off x="-77806" y="3039014"/>
            <a:ext cx="1703341" cy="162309"/>
            <a:chOff x="-77806" y="3039014"/>
            <a:chExt cx="1703341" cy="162309"/>
          </a:xfrm>
        </p:grpSpPr>
        <p:sp>
          <p:nvSpPr>
            <p:cNvPr id="12" name="Oval 18">
              <a:extLst>
                <a:ext uri="{FF2B5EF4-FFF2-40B4-BE49-F238E27FC236}">
                  <a16:creationId xmlns:a16="http://schemas.microsoft.com/office/drawing/2014/main" id="{FF935EA5-157F-A2B2-1E48-1B361EE02764}"/>
                </a:ext>
              </a:extLst>
            </p:cNvPr>
            <p:cNvSpPr/>
            <p:nvPr/>
          </p:nvSpPr>
          <p:spPr>
            <a:xfrm>
              <a:off x="1463222" y="3039014"/>
              <a:ext cx="162313" cy="162309"/>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cxnSp>
          <p:nvCxnSpPr>
            <p:cNvPr id="13" name="Straight Connector 25">
              <a:extLst>
                <a:ext uri="{FF2B5EF4-FFF2-40B4-BE49-F238E27FC236}">
                  <a16:creationId xmlns:a16="http://schemas.microsoft.com/office/drawing/2014/main" id="{09144364-1BBE-14C7-CA89-DA972DC7B920}"/>
                </a:ext>
              </a:extLst>
            </p:cNvPr>
            <p:cNvCxnSpPr/>
            <p:nvPr/>
          </p:nvCxnSpPr>
          <p:spPr>
            <a:xfrm>
              <a:off x="-77806" y="3120167"/>
              <a:ext cx="1570224"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5" name="TextBox 27">
            <a:extLst>
              <a:ext uri="{FF2B5EF4-FFF2-40B4-BE49-F238E27FC236}">
                <a16:creationId xmlns:a16="http://schemas.microsoft.com/office/drawing/2014/main" id="{AB7D7C67-A2A3-4FF5-2CB3-534F3B16ECE3}"/>
              </a:ext>
            </a:extLst>
          </p:cNvPr>
          <p:cNvSpPr txBox="1"/>
          <p:nvPr/>
        </p:nvSpPr>
        <p:spPr>
          <a:xfrm>
            <a:off x="1339094" y="3943580"/>
            <a:ext cx="2117117" cy="446149"/>
          </a:xfrm>
          <a:prstGeom prst="rect">
            <a:avLst/>
          </a:prstGeom>
          <a:noFill/>
        </p:spPr>
        <p:txBody>
          <a:bodyPr wrap="square" rtlCol="0">
            <a:noAutofit/>
          </a:bodyPr>
          <a:lstStyle/>
          <a:p>
            <a:pPr>
              <a:lnSpc>
                <a:spcPct val="150000"/>
              </a:lnSpc>
            </a:pPr>
            <a:r>
              <a:rPr lang="zh-CN" altLang="en-US" sz="10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主要的职业经验及任职主要机构等等。</a:t>
            </a:r>
            <a:endParaRPr lang="zh-CN" altLang="en-US" sz="10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16" name="Title 4">
            <a:extLst>
              <a:ext uri="{FF2B5EF4-FFF2-40B4-BE49-F238E27FC236}">
                <a16:creationId xmlns:a16="http://schemas.microsoft.com/office/drawing/2014/main" id="{23631463-8208-A01F-D445-39EE9DD04D90}"/>
              </a:ext>
            </a:extLst>
          </p:cNvPr>
          <p:cNvSpPr txBox="1"/>
          <p:nvPr/>
        </p:nvSpPr>
        <p:spPr>
          <a:xfrm>
            <a:off x="1339094" y="3428566"/>
            <a:ext cx="2241404" cy="370183"/>
          </a:xfrm>
          <a:prstGeom prst="rect">
            <a:avLst/>
          </a:prstGeom>
        </p:spPr>
        <p:txBody>
          <a:bodyPr>
            <a:noAutofit/>
          </a:bodyPr>
          <a:lstStyle>
            <a:lvl1pPr algn="ctr" defTabSz="914400" rtl="0" eaLnBrk="1" latinLnBrk="0" hangingPunct="1">
              <a:lnSpc>
                <a:spcPct val="90000"/>
              </a:lnSpc>
              <a:spcBef>
                <a:spcPct val="0"/>
              </a:spcBef>
              <a:buNone/>
              <a:defRPr sz="3600" kern="1200">
                <a:solidFill>
                  <a:schemeClr val="tx1"/>
                </a:solidFill>
                <a:latin typeface="Playfair Display Black" charset="0"/>
                <a:ea typeface="Playfair Display Black" charset="0"/>
                <a:cs typeface="Playfair Display Black" charset="0"/>
              </a:defRPr>
            </a:lvl1pPr>
          </a:lstStyle>
          <a:p>
            <a:pPr algn="l">
              <a:lnSpc>
                <a:spcPct val="100000"/>
              </a:lnSpc>
            </a:pPr>
            <a:r>
              <a:rPr lang="zh-CN" altLang="en-US" sz="18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经验及任职主要机构</a:t>
            </a:r>
            <a:endParaRPr lang="zh-CN" altLang="en-US" sz="18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cxnSp>
        <p:nvCxnSpPr>
          <p:cNvPr id="17" name="Straight Connector 29">
            <a:extLst>
              <a:ext uri="{FF2B5EF4-FFF2-40B4-BE49-F238E27FC236}">
                <a16:creationId xmlns:a16="http://schemas.microsoft.com/office/drawing/2014/main" id="{505A4E4B-1258-8315-6063-F44BD32BC85B}"/>
              </a:ext>
            </a:extLst>
          </p:cNvPr>
          <p:cNvCxnSpPr/>
          <p:nvPr/>
        </p:nvCxnSpPr>
        <p:spPr>
          <a:xfrm>
            <a:off x="1443428" y="3842976"/>
            <a:ext cx="613224" cy="0"/>
          </a:xfrm>
          <a:prstGeom prst="line">
            <a:avLst/>
          </a:prstGeom>
          <a:ln>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4">
            <a:extLst>
              <a:ext uri="{FF2B5EF4-FFF2-40B4-BE49-F238E27FC236}">
                <a16:creationId xmlns:a16="http://schemas.microsoft.com/office/drawing/2014/main" id="{088BBFC3-AAC4-3EB2-5EC7-85CF0F90A0E4}"/>
              </a:ext>
            </a:extLst>
          </p:cNvPr>
          <p:cNvCxnSpPr/>
          <p:nvPr/>
        </p:nvCxnSpPr>
        <p:spPr>
          <a:xfrm>
            <a:off x="9660223" y="3120167"/>
            <a:ext cx="2531777"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Box 27">
            <a:extLst>
              <a:ext uri="{FF2B5EF4-FFF2-40B4-BE49-F238E27FC236}">
                <a16:creationId xmlns:a16="http://schemas.microsoft.com/office/drawing/2014/main" id="{EA2F3029-60D4-A748-D41A-C8D7CB5E4AA4}"/>
              </a:ext>
            </a:extLst>
          </p:cNvPr>
          <p:cNvSpPr txBox="1"/>
          <p:nvPr/>
        </p:nvSpPr>
        <p:spPr>
          <a:xfrm>
            <a:off x="3998723" y="3919368"/>
            <a:ext cx="2117117" cy="446148"/>
          </a:xfrm>
          <a:prstGeom prst="rect">
            <a:avLst/>
          </a:prstGeom>
          <a:noFill/>
        </p:spPr>
        <p:txBody>
          <a:bodyPr wrap="square" rtlCol="0">
            <a:noAutofit/>
          </a:bodyPr>
          <a:lstStyle/>
          <a:p>
            <a:pPr>
              <a:lnSpc>
                <a:spcPct val="150000"/>
              </a:lnSpc>
            </a:pPr>
            <a:r>
              <a:rPr lang="zh-CN" altLang="en-US" sz="10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主要的职业经验及任职主要机构等等。</a:t>
            </a:r>
            <a:endParaRPr lang="zh-CN" altLang="en-US" sz="10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21" name="Title 4">
            <a:extLst>
              <a:ext uri="{FF2B5EF4-FFF2-40B4-BE49-F238E27FC236}">
                <a16:creationId xmlns:a16="http://schemas.microsoft.com/office/drawing/2014/main" id="{EC194F01-6DC8-341C-C9A7-53CDC6850542}"/>
              </a:ext>
            </a:extLst>
          </p:cNvPr>
          <p:cNvSpPr txBox="1"/>
          <p:nvPr/>
        </p:nvSpPr>
        <p:spPr>
          <a:xfrm>
            <a:off x="3998723" y="3404354"/>
            <a:ext cx="2241404" cy="370183"/>
          </a:xfrm>
          <a:prstGeom prst="rect">
            <a:avLst/>
          </a:prstGeom>
        </p:spPr>
        <p:txBody>
          <a:bodyPr>
            <a:noAutofit/>
          </a:bodyPr>
          <a:lstStyle>
            <a:lvl1pPr algn="ctr" defTabSz="914400" rtl="0" eaLnBrk="1" latinLnBrk="0" hangingPunct="1">
              <a:lnSpc>
                <a:spcPct val="90000"/>
              </a:lnSpc>
              <a:spcBef>
                <a:spcPct val="0"/>
              </a:spcBef>
              <a:buNone/>
              <a:defRPr sz="3600" kern="1200">
                <a:solidFill>
                  <a:schemeClr val="tx1"/>
                </a:solidFill>
                <a:latin typeface="Playfair Display Black" charset="0"/>
                <a:ea typeface="Playfair Display Black" charset="0"/>
                <a:cs typeface="Playfair Display Black" charset="0"/>
              </a:defRPr>
            </a:lvl1pPr>
          </a:lstStyle>
          <a:p>
            <a:pPr algn="l">
              <a:lnSpc>
                <a:spcPct val="100000"/>
              </a:lnSpc>
            </a:pPr>
            <a:r>
              <a:rPr lang="zh-CN" altLang="en-US" sz="18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经验及任职主要机构</a:t>
            </a:r>
            <a:endParaRPr lang="zh-CN" altLang="en-US" sz="18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cxnSp>
        <p:nvCxnSpPr>
          <p:cNvPr id="22" name="Straight Connector 29">
            <a:extLst>
              <a:ext uri="{FF2B5EF4-FFF2-40B4-BE49-F238E27FC236}">
                <a16:creationId xmlns:a16="http://schemas.microsoft.com/office/drawing/2014/main" id="{6F9B137A-2B5B-4568-F97E-BEC876B3B0C6}"/>
              </a:ext>
            </a:extLst>
          </p:cNvPr>
          <p:cNvCxnSpPr/>
          <p:nvPr/>
        </p:nvCxnSpPr>
        <p:spPr>
          <a:xfrm>
            <a:off x="4103057" y="3818764"/>
            <a:ext cx="613224" cy="0"/>
          </a:xfrm>
          <a:prstGeom prst="line">
            <a:avLst/>
          </a:prstGeom>
          <a:ln>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
        <p:nvSpPr>
          <p:cNvPr id="24" name="TextBox 27">
            <a:extLst>
              <a:ext uri="{FF2B5EF4-FFF2-40B4-BE49-F238E27FC236}">
                <a16:creationId xmlns:a16="http://schemas.microsoft.com/office/drawing/2014/main" id="{212C0960-37B0-D6D1-150E-FD7F26C2B039}"/>
              </a:ext>
            </a:extLst>
          </p:cNvPr>
          <p:cNvSpPr txBox="1"/>
          <p:nvPr/>
        </p:nvSpPr>
        <p:spPr>
          <a:xfrm>
            <a:off x="6721642" y="3926747"/>
            <a:ext cx="1989221" cy="446148"/>
          </a:xfrm>
          <a:prstGeom prst="rect">
            <a:avLst/>
          </a:prstGeom>
          <a:noFill/>
        </p:spPr>
        <p:txBody>
          <a:bodyPr wrap="square" rtlCol="0">
            <a:noAutofit/>
          </a:bodyPr>
          <a:lstStyle/>
          <a:p>
            <a:pPr>
              <a:lnSpc>
                <a:spcPct val="150000"/>
              </a:lnSpc>
            </a:pPr>
            <a:r>
              <a:rPr lang="zh-CN" altLang="en-US" sz="10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主要的职业经验及任职主要机构等等。</a:t>
            </a:r>
            <a:endParaRPr lang="zh-CN" altLang="en-US" sz="10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25" name="Title 4">
            <a:extLst>
              <a:ext uri="{FF2B5EF4-FFF2-40B4-BE49-F238E27FC236}">
                <a16:creationId xmlns:a16="http://schemas.microsoft.com/office/drawing/2014/main" id="{074A1CBA-06FC-33DE-E8B2-12CC6A3B5A9A}"/>
              </a:ext>
            </a:extLst>
          </p:cNvPr>
          <p:cNvSpPr txBox="1"/>
          <p:nvPr/>
        </p:nvSpPr>
        <p:spPr>
          <a:xfrm>
            <a:off x="6721642" y="3411733"/>
            <a:ext cx="2241404" cy="370183"/>
          </a:xfrm>
          <a:prstGeom prst="rect">
            <a:avLst/>
          </a:prstGeom>
        </p:spPr>
        <p:txBody>
          <a:bodyPr>
            <a:noAutofit/>
          </a:bodyPr>
          <a:lstStyle>
            <a:lvl1pPr algn="ctr" defTabSz="914400" rtl="0" eaLnBrk="1" latinLnBrk="0" hangingPunct="1">
              <a:lnSpc>
                <a:spcPct val="90000"/>
              </a:lnSpc>
              <a:spcBef>
                <a:spcPct val="0"/>
              </a:spcBef>
              <a:buNone/>
              <a:defRPr sz="3600" kern="1200">
                <a:solidFill>
                  <a:schemeClr val="tx1"/>
                </a:solidFill>
                <a:latin typeface="Playfair Display Black" charset="0"/>
                <a:ea typeface="Playfair Display Black" charset="0"/>
                <a:cs typeface="Playfair Display Black" charset="0"/>
              </a:defRPr>
            </a:lvl1pPr>
          </a:lstStyle>
          <a:p>
            <a:pPr algn="l">
              <a:lnSpc>
                <a:spcPct val="100000"/>
              </a:lnSpc>
            </a:pPr>
            <a:r>
              <a:rPr lang="zh-CN" altLang="en-US" sz="18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经验及任职主要机构</a:t>
            </a:r>
            <a:endParaRPr lang="zh-CN" altLang="en-US" sz="18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cxnSp>
        <p:nvCxnSpPr>
          <p:cNvPr id="26" name="Straight Connector 29">
            <a:extLst>
              <a:ext uri="{FF2B5EF4-FFF2-40B4-BE49-F238E27FC236}">
                <a16:creationId xmlns:a16="http://schemas.microsoft.com/office/drawing/2014/main" id="{AD01D5E6-AD01-D62B-F41E-5ED250793A9B}"/>
              </a:ext>
            </a:extLst>
          </p:cNvPr>
          <p:cNvCxnSpPr/>
          <p:nvPr/>
        </p:nvCxnSpPr>
        <p:spPr>
          <a:xfrm>
            <a:off x="6825976" y="3826143"/>
            <a:ext cx="613224" cy="0"/>
          </a:xfrm>
          <a:prstGeom prst="line">
            <a:avLst/>
          </a:prstGeom>
          <a:ln>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E1E02D5-F0CB-0DD3-9700-5B544E311301}"/>
              </a:ext>
            </a:extLst>
          </p:cNvPr>
          <p:cNvSpPr txBox="1"/>
          <p:nvPr/>
        </p:nvSpPr>
        <p:spPr>
          <a:xfrm>
            <a:off x="9414654" y="3902994"/>
            <a:ext cx="1989221" cy="443135"/>
          </a:xfrm>
          <a:prstGeom prst="rect">
            <a:avLst/>
          </a:prstGeom>
          <a:noFill/>
        </p:spPr>
        <p:txBody>
          <a:bodyPr wrap="square" rtlCol="0">
            <a:noAutofit/>
          </a:bodyPr>
          <a:lstStyle/>
          <a:p>
            <a:pPr>
              <a:lnSpc>
                <a:spcPct val="150000"/>
              </a:lnSpc>
            </a:pPr>
            <a:r>
              <a:rPr lang="zh-CN" altLang="en-US" sz="10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主要的职业经验及任职主要机构等等。</a:t>
            </a:r>
            <a:endParaRPr lang="zh-CN" altLang="en-US" sz="10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29" name="Title 4">
            <a:extLst>
              <a:ext uri="{FF2B5EF4-FFF2-40B4-BE49-F238E27FC236}">
                <a16:creationId xmlns:a16="http://schemas.microsoft.com/office/drawing/2014/main" id="{8FEB70E7-8990-4383-42A7-541EE8262830}"/>
              </a:ext>
            </a:extLst>
          </p:cNvPr>
          <p:cNvSpPr txBox="1"/>
          <p:nvPr/>
        </p:nvSpPr>
        <p:spPr>
          <a:xfrm>
            <a:off x="9414654" y="3387980"/>
            <a:ext cx="2241404" cy="370183"/>
          </a:xfrm>
          <a:prstGeom prst="rect">
            <a:avLst/>
          </a:prstGeom>
        </p:spPr>
        <p:txBody>
          <a:bodyPr>
            <a:noAutofit/>
          </a:bodyPr>
          <a:lstStyle>
            <a:lvl1pPr algn="ctr" defTabSz="914400" rtl="0" eaLnBrk="1" latinLnBrk="0" hangingPunct="1">
              <a:lnSpc>
                <a:spcPct val="90000"/>
              </a:lnSpc>
              <a:spcBef>
                <a:spcPct val="0"/>
              </a:spcBef>
              <a:buNone/>
              <a:defRPr sz="3600" kern="1200">
                <a:solidFill>
                  <a:schemeClr val="tx1"/>
                </a:solidFill>
                <a:latin typeface="Playfair Display Black" charset="0"/>
                <a:ea typeface="Playfair Display Black" charset="0"/>
                <a:cs typeface="Playfair Display Black" charset="0"/>
              </a:defRPr>
            </a:lvl1pPr>
          </a:lstStyle>
          <a:p>
            <a:pPr algn="l">
              <a:lnSpc>
                <a:spcPct val="100000"/>
              </a:lnSpc>
            </a:pPr>
            <a:r>
              <a:rPr lang="zh-CN" altLang="en-US" sz="18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经验及任职主要机构</a:t>
            </a:r>
            <a:endParaRPr lang="zh-CN" altLang="en-US" sz="18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cxnSp>
        <p:nvCxnSpPr>
          <p:cNvPr id="30" name="Straight Connector 29">
            <a:extLst>
              <a:ext uri="{FF2B5EF4-FFF2-40B4-BE49-F238E27FC236}">
                <a16:creationId xmlns:a16="http://schemas.microsoft.com/office/drawing/2014/main" id="{43F04A67-9B53-477A-FD43-40029A12C8B3}"/>
              </a:ext>
            </a:extLst>
          </p:cNvPr>
          <p:cNvCxnSpPr/>
          <p:nvPr/>
        </p:nvCxnSpPr>
        <p:spPr>
          <a:xfrm>
            <a:off x="9518988" y="3802390"/>
            <a:ext cx="613224" cy="0"/>
          </a:xfrm>
          <a:prstGeom prst="line">
            <a:avLst/>
          </a:prstGeom>
          <a:ln>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
        <p:nvSpPr>
          <p:cNvPr id="31" name="文本框 30">
            <a:extLst>
              <a:ext uri="{FF2B5EF4-FFF2-40B4-BE49-F238E27FC236}">
                <a16:creationId xmlns:a16="http://schemas.microsoft.com/office/drawing/2014/main" id="{2D331B35-5002-FCF0-F94B-EB14A70010C7}"/>
              </a:ext>
            </a:extLst>
          </p:cNvPr>
          <p:cNvSpPr txBox="1"/>
          <p:nvPr/>
        </p:nvSpPr>
        <p:spPr>
          <a:xfrm>
            <a:off x="684436" y="2065383"/>
            <a:ext cx="1695520" cy="923330"/>
          </a:xfrm>
          <a:prstGeom prst="rect">
            <a:avLst/>
          </a:prstGeom>
          <a:noFill/>
        </p:spPr>
        <p:txBody>
          <a:bodyPr wrap="square">
            <a:noAutofit/>
          </a:bodyPr>
          <a:lstStyle/>
          <a:p>
            <a:pPr algn="ctr"/>
            <a:r>
              <a:rPr lang="en-US" altLang="zh-CN" sz="54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1</a:t>
            </a:r>
          </a:p>
        </p:txBody>
      </p:sp>
      <p:sp>
        <p:nvSpPr>
          <p:cNvPr id="32" name="文本框 31">
            <a:extLst>
              <a:ext uri="{FF2B5EF4-FFF2-40B4-BE49-F238E27FC236}">
                <a16:creationId xmlns:a16="http://schemas.microsoft.com/office/drawing/2014/main" id="{5F1933AF-D683-7E32-37FA-8A7A677E76AF}"/>
              </a:ext>
            </a:extLst>
          </p:cNvPr>
          <p:cNvSpPr txBox="1"/>
          <p:nvPr/>
        </p:nvSpPr>
        <p:spPr>
          <a:xfrm>
            <a:off x="3371898" y="2065383"/>
            <a:ext cx="1695520" cy="923330"/>
          </a:xfrm>
          <a:prstGeom prst="rect">
            <a:avLst/>
          </a:prstGeom>
          <a:noFill/>
        </p:spPr>
        <p:txBody>
          <a:bodyPr wrap="square">
            <a:noAutofit/>
          </a:bodyPr>
          <a:lstStyle/>
          <a:p>
            <a:pPr algn="ctr"/>
            <a:r>
              <a:rPr lang="en-US" altLang="zh-CN" sz="54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2</a:t>
            </a:r>
          </a:p>
        </p:txBody>
      </p:sp>
      <p:sp>
        <p:nvSpPr>
          <p:cNvPr id="33" name="文本框 32">
            <a:extLst>
              <a:ext uri="{FF2B5EF4-FFF2-40B4-BE49-F238E27FC236}">
                <a16:creationId xmlns:a16="http://schemas.microsoft.com/office/drawing/2014/main" id="{CB4A062C-7715-9294-C28B-9AC69F1A873E}"/>
              </a:ext>
            </a:extLst>
          </p:cNvPr>
          <p:cNvSpPr txBox="1"/>
          <p:nvPr/>
        </p:nvSpPr>
        <p:spPr>
          <a:xfrm>
            <a:off x="6015818" y="2065383"/>
            <a:ext cx="1695520" cy="923330"/>
          </a:xfrm>
          <a:prstGeom prst="rect">
            <a:avLst/>
          </a:prstGeom>
          <a:noFill/>
        </p:spPr>
        <p:txBody>
          <a:bodyPr wrap="square">
            <a:noAutofit/>
          </a:bodyPr>
          <a:lstStyle/>
          <a:p>
            <a:pPr algn="ctr"/>
            <a:r>
              <a:rPr lang="en-US" altLang="zh-CN" sz="54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3</a:t>
            </a:r>
          </a:p>
        </p:txBody>
      </p:sp>
      <p:sp>
        <p:nvSpPr>
          <p:cNvPr id="34" name="文本框 33">
            <a:extLst>
              <a:ext uri="{FF2B5EF4-FFF2-40B4-BE49-F238E27FC236}">
                <a16:creationId xmlns:a16="http://schemas.microsoft.com/office/drawing/2014/main" id="{F729E2CE-B062-ED5E-5178-7DDA08627B5D}"/>
              </a:ext>
            </a:extLst>
          </p:cNvPr>
          <p:cNvSpPr txBox="1"/>
          <p:nvPr/>
        </p:nvSpPr>
        <p:spPr>
          <a:xfrm>
            <a:off x="8674252" y="2065383"/>
            <a:ext cx="1695520" cy="923330"/>
          </a:xfrm>
          <a:prstGeom prst="rect">
            <a:avLst/>
          </a:prstGeom>
          <a:noFill/>
        </p:spPr>
        <p:txBody>
          <a:bodyPr wrap="square">
            <a:noAutofit/>
          </a:bodyPr>
          <a:lstStyle/>
          <a:p>
            <a:pPr algn="ctr"/>
            <a:r>
              <a:rPr lang="en-US" altLang="zh-CN" sz="54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4</a:t>
            </a:r>
          </a:p>
        </p:txBody>
      </p:sp>
    </p:spTree>
    <p:extLst>
      <p:ext uri="{BB962C8B-B14F-4D97-AF65-F5344CB8AC3E}">
        <p14:creationId xmlns:p14="http://schemas.microsoft.com/office/powerpoint/2010/main" val="6926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íṣľîḑê">
            <a:extLst>
              <a:ext uri="{FF2B5EF4-FFF2-40B4-BE49-F238E27FC236}">
                <a16:creationId xmlns:a16="http://schemas.microsoft.com/office/drawing/2014/main" id="{DD2D0FB2-8512-B9E9-C396-7F4EFE955355}"/>
              </a:ext>
            </a:extLst>
          </p:cNvPr>
          <p:cNvSpPr/>
          <p:nvPr/>
        </p:nvSpPr>
        <p:spPr>
          <a:xfrm>
            <a:off x="5861730" y="1117475"/>
            <a:ext cx="251224" cy="251224"/>
          </a:xfrm>
          <a:prstGeom prst="ellipse">
            <a:avLst/>
          </a:prstGeom>
          <a:noFill/>
          <a:ln w="12700" cap="flat">
            <a:solidFill>
              <a:schemeClr val="bg2"/>
            </a:solidFill>
            <a:miter lim="400000"/>
          </a:ln>
          <a:effectLst/>
        </p:spPr>
        <p:txBody>
          <a:bodyPr wrap="square" lIns="91440" tIns="45720" rIns="91440" bIns="45720" anchor="ctr" anchorCtr="0">
            <a:noAutofit/>
          </a:bodyPr>
          <a:lstStyle/>
          <a:p>
            <a:pPr algn="ctr"/>
            <a:r>
              <a:rPr lang="en-US" dirty="0">
                <a:solidFill>
                  <a:schemeClr val="bg1"/>
                </a:solidFill>
                <a:latin typeface="思源黑体 CN Heavy" panose="020B0A00000000000000" charset="-122"/>
                <a:ea typeface="思源黑体 CN Heavy" panose="020B0A00000000000000" charset="-122"/>
                <a:sym typeface="思源黑体 CN Heavy" panose="020B0A00000000000000" charset="-122"/>
              </a:rPr>
              <a:t>4</a:t>
            </a:r>
            <a:endParaRPr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6" name="ïşḻïḓe">
            <a:extLst>
              <a:ext uri="{FF2B5EF4-FFF2-40B4-BE49-F238E27FC236}">
                <a16:creationId xmlns:a16="http://schemas.microsoft.com/office/drawing/2014/main" id="{3792FACA-61E8-6A2E-8010-922A82AC8C5A}"/>
              </a:ext>
            </a:extLst>
          </p:cNvPr>
          <p:cNvSpPr/>
          <p:nvPr/>
        </p:nvSpPr>
        <p:spPr>
          <a:xfrm>
            <a:off x="5861730" y="2148066"/>
            <a:ext cx="251224" cy="251224"/>
          </a:xfrm>
          <a:prstGeom prst="ellipse">
            <a:avLst/>
          </a:prstGeom>
          <a:noFill/>
          <a:ln w="12700" cap="flat">
            <a:solidFill>
              <a:schemeClr val="bg2"/>
            </a:solidFill>
            <a:miter lim="400000"/>
          </a:ln>
          <a:effectLst/>
        </p:spPr>
        <p:txBody>
          <a:bodyPr wrap="square" lIns="91440" tIns="45720" rIns="91440" bIns="45720" anchor="ctr" anchorCtr="0">
            <a:noAutofit/>
          </a:bodyPr>
          <a:lstStyle/>
          <a:p>
            <a:pPr algn="ctr"/>
            <a:r>
              <a:rPr lang="en-US" dirty="0">
                <a:solidFill>
                  <a:schemeClr val="bg1"/>
                </a:solidFill>
                <a:latin typeface="思源黑体 CN Heavy" panose="020B0A00000000000000" charset="-122"/>
                <a:ea typeface="思源黑体 CN Heavy" panose="020B0A00000000000000" charset="-122"/>
                <a:sym typeface="思源黑体 CN Heavy" panose="020B0A00000000000000" charset="-122"/>
              </a:rPr>
              <a:t>5</a:t>
            </a:r>
            <a:endParaRPr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7" name="îṣḻïďé">
            <a:extLst>
              <a:ext uri="{FF2B5EF4-FFF2-40B4-BE49-F238E27FC236}">
                <a16:creationId xmlns:a16="http://schemas.microsoft.com/office/drawing/2014/main" id="{482B3CE5-1FCD-9705-2016-4B4419A2DCE4}"/>
              </a:ext>
            </a:extLst>
          </p:cNvPr>
          <p:cNvSpPr/>
          <p:nvPr/>
        </p:nvSpPr>
        <p:spPr>
          <a:xfrm>
            <a:off x="5861730" y="3178657"/>
            <a:ext cx="251224" cy="251224"/>
          </a:xfrm>
          <a:prstGeom prst="ellipse">
            <a:avLst/>
          </a:prstGeom>
          <a:noFill/>
          <a:ln w="12700" cap="flat">
            <a:solidFill>
              <a:schemeClr val="bg2"/>
            </a:solidFill>
            <a:miter lim="400000"/>
          </a:ln>
          <a:effectLst/>
        </p:spPr>
        <p:txBody>
          <a:bodyPr wrap="square" lIns="91440" tIns="45720" rIns="91440" bIns="45720" anchor="ctr" anchorCtr="0">
            <a:noAutofit/>
          </a:bodyPr>
          <a:lstStyle/>
          <a:p>
            <a:pPr algn="ctr"/>
            <a:r>
              <a:rPr lang="en-US" dirty="0">
                <a:solidFill>
                  <a:schemeClr val="bg1"/>
                </a:solidFill>
                <a:latin typeface="思源黑体 CN Heavy" panose="020B0A00000000000000" charset="-122"/>
                <a:ea typeface="思源黑体 CN Heavy" panose="020B0A00000000000000" charset="-122"/>
                <a:sym typeface="思源黑体 CN Heavy" panose="020B0A00000000000000" charset="-122"/>
              </a:rPr>
              <a:t>6</a:t>
            </a:r>
            <a:endParaRPr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8" name="ï$1ïďê">
            <a:extLst>
              <a:ext uri="{FF2B5EF4-FFF2-40B4-BE49-F238E27FC236}">
                <a16:creationId xmlns:a16="http://schemas.microsoft.com/office/drawing/2014/main" id="{38DE99FC-C2D4-E1D5-D2DF-6504930968B1}"/>
              </a:ext>
            </a:extLst>
          </p:cNvPr>
          <p:cNvSpPr/>
          <p:nvPr/>
        </p:nvSpPr>
        <p:spPr>
          <a:xfrm>
            <a:off x="5861730" y="4209247"/>
            <a:ext cx="251224" cy="251224"/>
          </a:xfrm>
          <a:prstGeom prst="ellipse">
            <a:avLst/>
          </a:prstGeom>
          <a:noFill/>
          <a:ln w="12700" cap="flat">
            <a:solidFill>
              <a:schemeClr val="bg2"/>
            </a:solidFill>
            <a:miter lim="400000"/>
          </a:ln>
          <a:effectLst/>
        </p:spPr>
        <p:txBody>
          <a:bodyPr wrap="square" lIns="91440" tIns="45720" rIns="91440" bIns="45720" anchor="ctr" anchorCtr="0">
            <a:noAutofit/>
          </a:bodyPr>
          <a:lstStyle/>
          <a:p>
            <a:pPr algn="ctr"/>
            <a:r>
              <a:rPr lang="en-US" dirty="0">
                <a:solidFill>
                  <a:schemeClr val="bg1"/>
                </a:solidFill>
                <a:latin typeface="思源黑体 CN Heavy" panose="020B0A00000000000000" charset="-122"/>
                <a:ea typeface="思源黑体 CN Heavy" panose="020B0A00000000000000" charset="-122"/>
                <a:sym typeface="思源黑体 CN Heavy" panose="020B0A00000000000000" charset="-122"/>
              </a:rPr>
              <a:t>7</a:t>
            </a:r>
            <a:endParaRPr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cxnSp>
        <p:nvCxnSpPr>
          <p:cNvPr id="9" name="直接连接符 8">
            <a:extLst>
              <a:ext uri="{FF2B5EF4-FFF2-40B4-BE49-F238E27FC236}">
                <a16:creationId xmlns:a16="http://schemas.microsoft.com/office/drawing/2014/main" id="{27E9C951-3E6C-06F4-0688-E026D332C481}"/>
              </a:ext>
            </a:extLst>
          </p:cNvPr>
          <p:cNvCxnSpPr>
            <a:stCxn id="5" idx="4"/>
            <a:endCxn id="6" idx="0"/>
          </p:cNvCxnSpPr>
          <p:nvPr/>
        </p:nvCxnSpPr>
        <p:spPr>
          <a:xfrm>
            <a:off x="5987342" y="1368699"/>
            <a:ext cx="0" cy="779367"/>
          </a:xfrm>
          <a:prstGeom prst="line">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0E6572A9-F5A7-A140-A2E5-A96F73745C70}"/>
              </a:ext>
            </a:extLst>
          </p:cNvPr>
          <p:cNvCxnSpPr>
            <a:stCxn id="6" idx="4"/>
            <a:endCxn id="7" idx="0"/>
          </p:cNvCxnSpPr>
          <p:nvPr/>
        </p:nvCxnSpPr>
        <p:spPr>
          <a:xfrm>
            <a:off x="5987342" y="2399290"/>
            <a:ext cx="0" cy="779367"/>
          </a:xfrm>
          <a:prstGeom prst="line">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7227E1DA-A4AE-0E73-F74F-193250EDAC42}"/>
              </a:ext>
            </a:extLst>
          </p:cNvPr>
          <p:cNvCxnSpPr>
            <a:stCxn id="7" idx="4"/>
            <a:endCxn id="8" idx="0"/>
          </p:cNvCxnSpPr>
          <p:nvPr/>
        </p:nvCxnSpPr>
        <p:spPr>
          <a:xfrm>
            <a:off x="5987342" y="3429880"/>
            <a:ext cx="0" cy="779367"/>
          </a:xfrm>
          <a:prstGeom prst="line">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2" name="Synergistically utilize technically sound portals with frictionless chains. Dramatically customize…">
            <a:extLst>
              <a:ext uri="{FF2B5EF4-FFF2-40B4-BE49-F238E27FC236}">
                <a16:creationId xmlns:a16="http://schemas.microsoft.com/office/drawing/2014/main" id="{EC7C0800-DBA4-D4AD-A681-EDE859453558}"/>
              </a:ext>
            </a:extLst>
          </p:cNvPr>
          <p:cNvSpPr txBox="1"/>
          <p:nvPr/>
        </p:nvSpPr>
        <p:spPr>
          <a:xfrm>
            <a:off x="6400800" y="1045539"/>
            <a:ext cx="3936217" cy="666030"/>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      </a:t>
            </a:r>
          </a:p>
          <a:p>
            <a:pPr marL="0" lvl="2" algn="just" fontAlgn="ctr">
              <a:lnSpc>
                <a:spcPct val="150000"/>
              </a:lnSpc>
              <a:spcAft>
                <a:spcPts val="800"/>
              </a:spcAft>
              <a:buSzPct val="100000"/>
              <a:defRPr/>
            </a:pPr>
            <a:r>
              <a:rPr lang="en-US" altLang="zh-CN" sz="1000">
                <a:solidFill>
                  <a:schemeClr val="bg1"/>
                </a:solidFill>
                <a:latin typeface="思源黑体 CN Heavy" panose="020B0A00000000000000" charset="-122"/>
                <a:ea typeface="思源黑体 CN Heavy" panose="020B0A00000000000000" charset="-122"/>
                <a:sym typeface="思源黑体 CN Heavy" panose="020B0A00000000000000" charset="-122"/>
              </a:rPr>
              <a:t>1992</a:t>
            </a: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年在某公司担任中层管理；</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3" name="Synergistically utilize technically sound portals with frictionless chains. Dramatically customize…">
            <a:extLst>
              <a:ext uri="{FF2B5EF4-FFF2-40B4-BE49-F238E27FC236}">
                <a16:creationId xmlns:a16="http://schemas.microsoft.com/office/drawing/2014/main" id="{D58B8F4C-D720-799F-75D0-6F8BEB188DB4}"/>
              </a:ext>
            </a:extLst>
          </p:cNvPr>
          <p:cNvSpPr txBox="1"/>
          <p:nvPr/>
        </p:nvSpPr>
        <p:spPr>
          <a:xfrm>
            <a:off x="6400800" y="2055188"/>
            <a:ext cx="3936217" cy="666030"/>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      </a:t>
            </a:r>
          </a:p>
          <a:p>
            <a:pPr marL="0" lvl="2" algn="just" fontAlgn="ctr">
              <a:lnSpc>
                <a:spcPct val="150000"/>
              </a:lnSpc>
              <a:spcAft>
                <a:spcPts val="800"/>
              </a:spcAft>
              <a:buSzPct val="100000"/>
              <a:defRPr/>
            </a:pPr>
            <a:r>
              <a:rPr lang="en-US" altLang="zh-CN" sz="1000">
                <a:solidFill>
                  <a:schemeClr val="bg1"/>
                </a:solidFill>
                <a:latin typeface="思源黑体 CN Heavy" panose="020B0A00000000000000" charset="-122"/>
                <a:ea typeface="思源黑体 CN Heavy" panose="020B0A00000000000000" charset="-122"/>
                <a:sym typeface="思源黑体 CN Heavy" panose="020B0A00000000000000" charset="-122"/>
              </a:rPr>
              <a:t>1992</a:t>
            </a: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年在某公司担任中层管理；</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4" name="Synergistically utilize technically sound portals with frictionless chains. Dramatically customize…">
            <a:extLst>
              <a:ext uri="{FF2B5EF4-FFF2-40B4-BE49-F238E27FC236}">
                <a16:creationId xmlns:a16="http://schemas.microsoft.com/office/drawing/2014/main" id="{E1322D68-FF77-1270-78FC-96884C68C1B4}"/>
              </a:ext>
            </a:extLst>
          </p:cNvPr>
          <p:cNvSpPr txBox="1"/>
          <p:nvPr/>
        </p:nvSpPr>
        <p:spPr>
          <a:xfrm>
            <a:off x="6400800" y="3014391"/>
            <a:ext cx="3936217" cy="666030"/>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      </a:t>
            </a:r>
          </a:p>
          <a:p>
            <a:pPr marL="0" lvl="2" algn="just" fontAlgn="ctr">
              <a:lnSpc>
                <a:spcPct val="150000"/>
              </a:lnSpc>
              <a:spcAft>
                <a:spcPts val="800"/>
              </a:spcAft>
              <a:buSzPct val="100000"/>
              <a:defRPr/>
            </a:pPr>
            <a:r>
              <a:rPr lang="en-US" altLang="zh-CN" sz="1000">
                <a:solidFill>
                  <a:schemeClr val="bg1"/>
                </a:solidFill>
                <a:latin typeface="思源黑体 CN Heavy" panose="020B0A00000000000000" charset="-122"/>
                <a:ea typeface="思源黑体 CN Heavy" panose="020B0A00000000000000" charset="-122"/>
                <a:sym typeface="思源黑体 CN Heavy" panose="020B0A00000000000000" charset="-122"/>
              </a:rPr>
              <a:t>1992</a:t>
            </a: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年在某公司担任中层管理；</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5" name="Synergistically utilize technically sound portals with frictionless chains. Dramatically customize…">
            <a:extLst>
              <a:ext uri="{FF2B5EF4-FFF2-40B4-BE49-F238E27FC236}">
                <a16:creationId xmlns:a16="http://schemas.microsoft.com/office/drawing/2014/main" id="{BBDFBF0E-15F5-4B35-5BD7-5787B0ED27CC}"/>
              </a:ext>
            </a:extLst>
          </p:cNvPr>
          <p:cNvSpPr txBox="1"/>
          <p:nvPr/>
        </p:nvSpPr>
        <p:spPr>
          <a:xfrm>
            <a:off x="6400800" y="4031546"/>
            <a:ext cx="3936217" cy="660351"/>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      </a:t>
            </a:r>
          </a:p>
          <a:p>
            <a:pPr marL="0" lvl="2" algn="just" fontAlgn="ctr">
              <a:lnSpc>
                <a:spcPct val="150000"/>
              </a:lnSpc>
              <a:spcAft>
                <a:spcPts val="800"/>
              </a:spcAft>
              <a:buSzPct val="100000"/>
              <a:defRPr/>
            </a:pPr>
            <a:r>
              <a:rPr lang="en-US" altLang="zh-CN" sz="1000">
                <a:solidFill>
                  <a:schemeClr val="bg1"/>
                </a:solidFill>
                <a:latin typeface="思源黑体 CN Heavy" panose="020B0A00000000000000" charset="-122"/>
                <a:ea typeface="思源黑体 CN Heavy" panose="020B0A00000000000000" charset="-122"/>
                <a:sym typeface="思源黑体 CN Heavy" panose="020B0A00000000000000" charset="-122"/>
              </a:rPr>
              <a:t>1992</a:t>
            </a: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年在某公司担任中层管理；</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6" name="íṣľîḑê">
            <a:extLst>
              <a:ext uri="{FF2B5EF4-FFF2-40B4-BE49-F238E27FC236}">
                <a16:creationId xmlns:a16="http://schemas.microsoft.com/office/drawing/2014/main" id="{8BA0F361-126D-A300-D294-B9BA8B698962}"/>
              </a:ext>
            </a:extLst>
          </p:cNvPr>
          <p:cNvSpPr/>
          <p:nvPr/>
        </p:nvSpPr>
        <p:spPr>
          <a:xfrm>
            <a:off x="696446" y="2235382"/>
            <a:ext cx="251224" cy="251224"/>
          </a:xfrm>
          <a:prstGeom prst="ellipse">
            <a:avLst/>
          </a:prstGeom>
          <a:noFill/>
          <a:ln w="12700" cap="flat">
            <a:solidFill>
              <a:schemeClr val="bg2"/>
            </a:solidFill>
            <a:miter lim="400000"/>
          </a:ln>
          <a:effectLst/>
        </p:spPr>
        <p:txBody>
          <a:bodyPr wrap="square" lIns="91440" tIns="45720" rIns="91440" bIns="45720" anchor="ctr" anchorCtr="0">
            <a:noAutofit/>
          </a:bodyPr>
          <a:lstStyle/>
          <a:p>
            <a:pPr algn="ctr"/>
            <a:r>
              <a:rPr lang="en-US" dirty="0">
                <a:solidFill>
                  <a:schemeClr val="bg1"/>
                </a:solidFill>
                <a:latin typeface="思源黑体 CN Heavy" panose="020B0A00000000000000" charset="-122"/>
                <a:ea typeface="思源黑体 CN Heavy" panose="020B0A00000000000000" charset="-122"/>
                <a:sym typeface="思源黑体 CN Heavy" panose="020B0A00000000000000" charset="-122"/>
              </a:rPr>
              <a:t>3</a:t>
            </a:r>
            <a:endParaRPr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7" name="ïşḻïḓe">
            <a:extLst>
              <a:ext uri="{FF2B5EF4-FFF2-40B4-BE49-F238E27FC236}">
                <a16:creationId xmlns:a16="http://schemas.microsoft.com/office/drawing/2014/main" id="{A229B29B-2052-70B4-892C-2AE32D7A89F4}"/>
              </a:ext>
            </a:extLst>
          </p:cNvPr>
          <p:cNvSpPr/>
          <p:nvPr/>
        </p:nvSpPr>
        <p:spPr>
          <a:xfrm>
            <a:off x="696446" y="3265973"/>
            <a:ext cx="251224" cy="251224"/>
          </a:xfrm>
          <a:prstGeom prst="ellipse">
            <a:avLst/>
          </a:prstGeom>
          <a:noFill/>
          <a:ln w="12700" cap="flat">
            <a:solidFill>
              <a:schemeClr val="bg2"/>
            </a:solidFill>
            <a:miter lim="400000"/>
          </a:ln>
          <a:effectLst/>
        </p:spPr>
        <p:txBody>
          <a:bodyPr wrap="square" lIns="91440" tIns="45720" rIns="91440" bIns="45720" anchor="ctr" anchorCtr="0">
            <a:noAutofit/>
          </a:bodyPr>
          <a:lstStyle/>
          <a:p>
            <a:pPr algn="ctr"/>
            <a:r>
              <a:rPr lang="en-US" dirty="0">
                <a:solidFill>
                  <a:schemeClr val="bg1"/>
                </a:solidFill>
                <a:latin typeface="思源黑体 CN Heavy" panose="020B0A00000000000000" charset="-122"/>
                <a:ea typeface="思源黑体 CN Heavy" panose="020B0A00000000000000" charset="-122"/>
                <a:sym typeface="思源黑体 CN Heavy" panose="020B0A00000000000000" charset="-122"/>
              </a:rPr>
              <a:t>2</a:t>
            </a:r>
            <a:endParaRPr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8" name="îṣḻïďé">
            <a:extLst>
              <a:ext uri="{FF2B5EF4-FFF2-40B4-BE49-F238E27FC236}">
                <a16:creationId xmlns:a16="http://schemas.microsoft.com/office/drawing/2014/main" id="{BF8591B5-94A0-BC86-E13E-DC1BB35EB228}"/>
              </a:ext>
            </a:extLst>
          </p:cNvPr>
          <p:cNvSpPr/>
          <p:nvPr/>
        </p:nvSpPr>
        <p:spPr>
          <a:xfrm>
            <a:off x="696446" y="4296564"/>
            <a:ext cx="251224" cy="251224"/>
          </a:xfrm>
          <a:prstGeom prst="ellipse">
            <a:avLst/>
          </a:prstGeom>
          <a:noFill/>
          <a:ln w="12700" cap="flat">
            <a:solidFill>
              <a:schemeClr val="bg2"/>
            </a:solidFill>
            <a:miter lim="400000"/>
          </a:ln>
          <a:effectLst/>
        </p:spPr>
        <p:txBody>
          <a:bodyPr wrap="square" lIns="91440" tIns="45720" rIns="91440" bIns="45720" anchor="ctr" anchorCtr="0">
            <a:noAutofit/>
          </a:bodyPr>
          <a:lstStyle/>
          <a:p>
            <a:pPr algn="ctr"/>
            <a:r>
              <a:rPr lang="en-US" dirty="0">
                <a:solidFill>
                  <a:schemeClr val="bg1"/>
                </a:solidFill>
                <a:latin typeface="思源黑体 CN Heavy" panose="020B0A00000000000000" charset="-122"/>
                <a:ea typeface="思源黑体 CN Heavy" panose="020B0A00000000000000" charset="-122"/>
                <a:sym typeface="思源黑体 CN Heavy" panose="020B0A00000000000000" charset="-122"/>
              </a:rPr>
              <a:t>1</a:t>
            </a:r>
            <a:endParaRPr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cxnSp>
        <p:nvCxnSpPr>
          <p:cNvPr id="19" name="直接连接符 18">
            <a:extLst>
              <a:ext uri="{FF2B5EF4-FFF2-40B4-BE49-F238E27FC236}">
                <a16:creationId xmlns:a16="http://schemas.microsoft.com/office/drawing/2014/main" id="{C5641D9F-0FCF-5F7D-ADED-AE281E2CA250}"/>
              </a:ext>
            </a:extLst>
          </p:cNvPr>
          <p:cNvCxnSpPr/>
          <p:nvPr/>
        </p:nvCxnSpPr>
        <p:spPr>
          <a:xfrm flipV="1">
            <a:off x="822058" y="2486606"/>
            <a:ext cx="0" cy="779367"/>
          </a:xfrm>
          <a:prstGeom prst="line">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64BB166B-CBE5-19EF-6167-22AA8F1B2C6E}"/>
              </a:ext>
            </a:extLst>
          </p:cNvPr>
          <p:cNvCxnSpPr/>
          <p:nvPr/>
        </p:nvCxnSpPr>
        <p:spPr>
          <a:xfrm flipH="1" flipV="1">
            <a:off x="822058" y="3517197"/>
            <a:ext cx="0" cy="779367"/>
          </a:xfrm>
          <a:prstGeom prst="line">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1" name="Synergistically utilize technically sound portals with frictionless chains. Dramatically customize…">
            <a:extLst>
              <a:ext uri="{FF2B5EF4-FFF2-40B4-BE49-F238E27FC236}">
                <a16:creationId xmlns:a16="http://schemas.microsoft.com/office/drawing/2014/main" id="{0380EA6D-E009-2CC6-490C-909E5AE01B17}"/>
              </a:ext>
            </a:extLst>
          </p:cNvPr>
          <p:cNvSpPr txBox="1"/>
          <p:nvPr/>
        </p:nvSpPr>
        <p:spPr>
          <a:xfrm>
            <a:off x="1235516" y="2163446"/>
            <a:ext cx="3936217" cy="660351"/>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      </a:t>
            </a:r>
          </a:p>
          <a:p>
            <a:pPr marL="0" lvl="2" algn="just" fontAlgn="ctr">
              <a:lnSpc>
                <a:spcPct val="150000"/>
              </a:lnSpc>
              <a:spcAft>
                <a:spcPts val="800"/>
              </a:spcAft>
              <a:buSzPct val="100000"/>
              <a:defRPr/>
            </a:pPr>
            <a:r>
              <a:rPr lang="en-US" altLang="zh-CN" sz="1000">
                <a:solidFill>
                  <a:schemeClr val="bg1"/>
                </a:solidFill>
                <a:latin typeface="思源黑体 CN Heavy" panose="020B0A00000000000000" charset="-122"/>
                <a:ea typeface="思源黑体 CN Heavy" panose="020B0A00000000000000" charset="-122"/>
                <a:sym typeface="思源黑体 CN Heavy" panose="020B0A00000000000000" charset="-122"/>
              </a:rPr>
              <a:t>1992</a:t>
            </a: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年在某公司担任中层管理；</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22" name="Synergistically utilize technically sound portals with frictionless chains. Dramatically customize…">
            <a:extLst>
              <a:ext uri="{FF2B5EF4-FFF2-40B4-BE49-F238E27FC236}">
                <a16:creationId xmlns:a16="http://schemas.microsoft.com/office/drawing/2014/main" id="{F9EDA751-0842-D60C-70A8-51CE1F6119CC}"/>
              </a:ext>
            </a:extLst>
          </p:cNvPr>
          <p:cNvSpPr txBox="1"/>
          <p:nvPr/>
        </p:nvSpPr>
        <p:spPr>
          <a:xfrm>
            <a:off x="1235516" y="3173095"/>
            <a:ext cx="3936217" cy="660351"/>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      </a:t>
            </a:r>
          </a:p>
          <a:p>
            <a:pPr marL="0" lvl="2" algn="just" fontAlgn="ctr">
              <a:lnSpc>
                <a:spcPct val="150000"/>
              </a:lnSpc>
              <a:spcAft>
                <a:spcPts val="800"/>
              </a:spcAft>
              <a:buSzPct val="100000"/>
              <a:defRPr/>
            </a:pPr>
            <a:r>
              <a:rPr lang="en-US" altLang="zh-CN" sz="1000">
                <a:solidFill>
                  <a:schemeClr val="bg1"/>
                </a:solidFill>
                <a:latin typeface="思源黑体 CN Heavy" panose="020B0A00000000000000" charset="-122"/>
                <a:ea typeface="思源黑体 CN Heavy" panose="020B0A00000000000000" charset="-122"/>
                <a:sym typeface="思源黑体 CN Heavy" panose="020B0A00000000000000" charset="-122"/>
              </a:rPr>
              <a:t>1992</a:t>
            </a: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年在某公司担任中层管理；</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23" name="Synergistically utilize technically sound portals with frictionless chains. Dramatically customize…">
            <a:extLst>
              <a:ext uri="{FF2B5EF4-FFF2-40B4-BE49-F238E27FC236}">
                <a16:creationId xmlns:a16="http://schemas.microsoft.com/office/drawing/2014/main" id="{2E83CFE3-1602-4F0C-B3E2-8B71574B520D}"/>
              </a:ext>
            </a:extLst>
          </p:cNvPr>
          <p:cNvSpPr txBox="1"/>
          <p:nvPr/>
        </p:nvSpPr>
        <p:spPr>
          <a:xfrm>
            <a:off x="1235516" y="4132298"/>
            <a:ext cx="3936217" cy="660351"/>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      </a:t>
            </a:r>
          </a:p>
          <a:p>
            <a:pPr marL="0" lvl="2" algn="just" fontAlgn="ctr">
              <a:lnSpc>
                <a:spcPct val="150000"/>
              </a:lnSpc>
              <a:spcAft>
                <a:spcPts val="800"/>
              </a:spcAft>
              <a:buSzPct val="100000"/>
              <a:defRPr/>
            </a:pPr>
            <a:r>
              <a:rPr lang="en-US" altLang="zh-CN" sz="1000">
                <a:solidFill>
                  <a:schemeClr val="bg1"/>
                </a:solidFill>
                <a:latin typeface="思源黑体 CN Heavy" panose="020B0A00000000000000" charset="-122"/>
                <a:ea typeface="思源黑体 CN Heavy" panose="020B0A00000000000000" charset="-122"/>
                <a:sym typeface="思源黑体 CN Heavy" panose="020B0A00000000000000" charset="-122"/>
              </a:rPr>
              <a:t>1992</a:t>
            </a: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年在某公司担任中层管理；</a:t>
            </a:r>
          </a:p>
        </p:txBody>
      </p:sp>
      <p:grpSp>
        <p:nvGrpSpPr>
          <p:cNvPr id="24" name="组合 23">
            <a:extLst>
              <a:ext uri="{FF2B5EF4-FFF2-40B4-BE49-F238E27FC236}">
                <a16:creationId xmlns:a16="http://schemas.microsoft.com/office/drawing/2014/main" id="{7E2DF4D1-FAC2-82A1-004F-58234BDC610A}"/>
              </a:ext>
            </a:extLst>
          </p:cNvPr>
          <p:cNvGrpSpPr/>
          <p:nvPr/>
        </p:nvGrpSpPr>
        <p:grpSpPr>
          <a:xfrm>
            <a:off x="608741" y="0"/>
            <a:ext cx="2847470" cy="792912"/>
            <a:chOff x="6225182" y="815305"/>
            <a:chExt cx="2847470" cy="792912"/>
          </a:xfrm>
        </p:grpSpPr>
        <p:sp>
          <p:nvSpPr>
            <p:cNvPr id="25" name="TextBox 38">
              <a:extLst>
                <a:ext uri="{FF2B5EF4-FFF2-40B4-BE49-F238E27FC236}">
                  <a16:creationId xmlns:a16="http://schemas.microsoft.com/office/drawing/2014/main" id="{AA8CD18A-8A30-1489-6DEA-73A8695365F1}"/>
                </a:ext>
              </a:extLst>
            </p:cNvPr>
            <p:cNvSpPr txBox="1"/>
            <p:nvPr/>
          </p:nvSpPr>
          <p:spPr>
            <a:xfrm>
              <a:off x="6225182" y="1306724"/>
              <a:ext cx="2847470" cy="301493"/>
            </a:xfrm>
            <a:prstGeom prst="rect">
              <a:avLst/>
            </a:prstGeom>
            <a:noFill/>
          </p:spPr>
          <p:txBody>
            <a:bodyPr wrap="square" rtlCol="0">
              <a:noAutofit/>
            </a:bodyPr>
            <a:lstStyle/>
            <a:p>
              <a:pPr>
                <a:lnSpc>
                  <a:spcPct val="200000"/>
                </a:lnSpc>
              </a:pPr>
              <a:r>
                <a:rPr lang="en-US" altLang="zh-CN" sz="8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MARKET ANALYSIS</a:t>
              </a:r>
              <a:endPar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26" name="TextBox 39">
              <a:extLst>
                <a:ext uri="{FF2B5EF4-FFF2-40B4-BE49-F238E27FC236}">
                  <a16:creationId xmlns:a16="http://schemas.microsoft.com/office/drawing/2014/main" id="{95BFB081-9C43-245C-129C-164CB56A93E5}"/>
                </a:ext>
              </a:extLst>
            </p:cNvPr>
            <p:cNvSpPr txBox="1"/>
            <p:nvPr/>
          </p:nvSpPr>
          <p:spPr>
            <a:xfrm>
              <a:off x="6225182" y="815305"/>
              <a:ext cx="2319344" cy="569323"/>
            </a:xfrm>
            <a:prstGeom prst="rect">
              <a:avLst/>
            </a:prstGeom>
            <a:noFill/>
          </p:spPr>
          <p:txBody>
            <a:bodyPr wrap="square" rtlCol="0">
              <a:noAutofit/>
            </a:bodyPr>
            <a:lstStyle/>
            <a:p>
              <a:pPr algn="dist">
                <a:lnSpc>
                  <a:spcPct val="200000"/>
                </a:lnSpc>
              </a:pPr>
              <a:r>
                <a:rPr lang="zh-CN" altLang="en-US"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市场分析</a:t>
              </a:r>
            </a:p>
          </p:txBody>
        </p:sp>
      </p:grpSp>
    </p:spTree>
    <p:extLst>
      <p:ext uri="{BB962C8B-B14F-4D97-AF65-F5344CB8AC3E}">
        <p14:creationId xmlns:p14="http://schemas.microsoft.com/office/powerpoint/2010/main" val="209403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DD7EBE5F-A62F-CD77-09C5-1F098CAD6AD7}"/>
              </a:ext>
            </a:extLst>
          </p:cNvPr>
          <p:cNvGrpSpPr/>
          <p:nvPr/>
        </p:nvGrpSpPr>
        <p:grpSpPr>
          <a:xfrm>
            <a:off x="3023900" y="2484060"/>
            <a:ext cx="6009079" cy="1446550"/>
            <a:chOff x="2906460" y="2484060"/>
            <a:chExt cx="6009079" cy="1446550"/>
          </a:xfrm>
        </p:grpSpPr>
        <p:cxnSp>
          <p:nvCxnSpPr>
            <p:cNvPr id="3" name="直接连接符 29">
              <a:extLst>
                <a:ext uri="{FF2B5EF4-FFF2-40B4-BE49-F238E27FC236}">
                  <a16:creationId xmlns:a16="http://schemas.microsoft.com/office/drawing/2014/main" id="{F34077B9-2EEC-5E1F-DC4A-825EA993A015}"/>
                </a:ext>
              </a:extLst>
            </p:cNvPr>
            <p:cNvCxnSpPr/>
            <p:nvPr/>
          </p:nvCxnSpPr>
          <p:spPr>
            <a:xfrm flipV="1">
              <a:off x="4749801" y="2730500"/>
              <a:ext cx="0" cy="1092200"/>
            </a:xfrm>
            <a:prstGeom prst="line">
              <a:avLst/>
            </a:prstGeom>
            <a:solidFill>
              <a:srgbClr val="C00000"/>
            </a:solidFill>
            <a:ln>
              <a:gradFill flip="none" rotWithShape="1">
                <a:gsLst>
                  <a:gs pos="100000">
                    <a:schemeClr val="accent1">
                      <a:lumMod val="5000"/>
                      <a:lumOff val="95000"/>
                      <a:alpha val="0"/>
                    </a:schemeClr>
                  </a:gs>
                  <a:gs pos="0">
                    <a:schemeClr val="bg1">
                      <a:alpha val="50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4" name="TextBox 38">
              <a:extLst>
                <a:ext uri="{FF2B5EF4-FFF2-40B4-BE49-F238E27FC236}">
                  <a16:creationId xmlns:a16="http://schemas.microsoft.com/office/drawing/2014/main" id="{6952EAD6-5A05-BE00-F0E2-B79671691E1D}"/>
                </a:ext>
              </a:extLst>
            </p:cNvPr>
            <p:cNvSpPr txBox="1"/>
            <p:nvPr/>
          </p:nvSpPr>
          <p:spPr>
            <a:xfrm>
              <a:off x="5016361" y="3343097"/>
              <a:ext cx="3588223" cy="261610"/>
            </a:xfrm>
            <a:prstGeom prst="rect">
              <a:avLst/>
            </a:prstGeom>
            <a:noFill/>
          </p:spPr>
          <p:txBody>
            <a:bodyPr wrap="square" rtlCol="0">
              <a:noAutofit/>
            </a:bodyPr>
            <a:lstStyle/>
            <a:p>
              <a:pPr algn="dist"/>
              <a:r>
                <a:rPr lang="en-US" altLang="zh-CN" sz="11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RETURN ON INVESTMENT</a:t>
              </a:r>
              <a:endParaRPr lang="en-US" altLang="zh-CN" sz="11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5" name="TextBox 39">
              <a:extLst>
                <a:ext uri="{FF2B5EF4-FFF2-40B4-BE49-F238E27FC236}">
                  <a16:creationId xmlns:a16="http://schemas.microsoft.com/office/drawing/2014/main" id="{F6B05094-F5EC-821E-88B7-7451657AF599}"/>
                </a:ext>
              </a:extLst>
            </p:cNvPr>
            <p:cNvSpPr txBox="1"/>
            <p:nvPr/>
          </p:nvSpPr>
          <p:spPr>
            <a:xfrm>
              <a:off x="4927461" y="2652056"/>
              <a:ext cx="3988078" cy="584775"/>
            </a:xfrm>
            <a:prstGeom prst="rect">
              <a:avLst/>
            </a:prstGeom>
            <a:noFill/>
          </p:spPr>
          <p:txBody>
            <a:bodyPr wrap="square" rtlCol="0">
              <a:noAutofit/>
            </a:bodyPr>
            <a:lstStyle/>
            <a:p>
              <a:pPr algn="dist"/>
              <a:r>
                <a:rPr lang="zh-CN" altLang="en-US" sz="32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投资回报</a:t>
              </a:r>
              <a:endParaRPr lang="zh-CN" altLang="en-US" sz="32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6" name="文本框 5">
              <a:extLst>
                <a:ext uri="{FF2B5EF4-FFF2-40B4-BE49-F238E27FC236}">
                  <a16:creationId xmlns:a16="http://schemas.microsoft.com/office/drawing/2014/main" id="{CF3D6190-35C0-9EC7-912B-A42F4BCF48A7}"/>
                </a:ext>
              </a:extLst>
            </p:cNvPr>
            <p:cNvSpPr txBox="1"/>
            <p:nvPr/>
          </p:nvSpPr>
          <p:spPr>
            <a:xfrm>
              <a:off x="2906460" y="2484060"/>
              <a:ext cx="1695520" cy="1446550"/>
            </a:xfrm>
            <a:prstGeom prst="rect">
              <a:avLst/>
            </a:prstGeom>
            <a:noFill/>
          </p:spPr>
          <p:txBody>
            <a:bodyPr wrap="square">
              <a:noAutofit/>
            </a:bodyPr>
            <a:lstStyle/>
            <a:p>
              <a:pPr algn="ctr"/>
              <a:r>
                <a:rPr lang="en-US" altLang="zh-CN" sz="6000" dirty="0">
                  <a:effectLst>
                    <a:outerShdw blurRad="38100" dist="38100" dir="2700000" algn="tl">
                      <a:srgbClr val="000000">
                        <a:alpha val="43137"/>
                      </a:srgbClr>
                    </a:outerShdw>
                  </a:effectLst>
                  <a:latin typeface="思源黑体 CN Heavy" panose="020B0A00000000000000" charset="-122"/>
                  <a:ea typeface="思源黑体 CN Heavy" panose="020B0A00000000000000" charset="-122"/>
                  <a:sym typeface="思源黑体 CN Heavy" panose="020B0A00000000000000" charset="-122"/>
                </a:rPr>
                <a:t>04</a:t>
              </a:r>
            </a:p>
          </p:txBody>
        </p:sp>
      </p:grpSp>
    </p:spTree>
    <p:extLst>
      <p:ext uri="{BB962C8B-B14F-4D97-AF65-F5344CB8AC3E}">
        <p14:creationId xmlns:p14="http://schemas.microsoft.com/office/powerpoint/2010/main" val="2179805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a:extLst>
              <a:ext uri="{FF2B5EF4-FFF2-40B4-BE49-F238E27FC236}">
                <a16:creationId xmlns:a16="http://schemas.microsoft.com/office/drawing/2014/main" id="{D1D1C839-C389-B08A-7C22-F2EE473D569E}"/>
              </a:ext>
            </a:extLst>
          </p:cNvPr>
          <p:cNvSpPr txBox="1"/>
          <p:nvPr/>
        </p:nvSpPr>
        <p:spPr>
          <a:xfrm>
            <a:off x="5980480" y="2242989"/>
            <a:ext cx="5589728" cy="553998"/>
          </a:xfrm>
          <a:prstGeom prst="rect">
            <a:avLst/>
          </a:prstGeom>
          <a:noFill/>
        </p:spPr>
        <p:txBody>
          <a:bodyPr wrap="square" rtlCol="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认真总结经验，吸取教训，发扬成绩，克服不足，努力在党组织的关怀培养下，在自我的不懈努力下，做一名合格的年轻干部，做出更大贡献</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22" name="矩形 21">
            <a:extLst>
              <a:ext uri="{FF2B5EF4-FFF2-40B4-BE49-F238E27FC236}">
                <a16:creationId xmlns:a16="http://schemas.microsoft.com/office/drawing/2014/main" id="{83D572E8-E50C-BC07-2943-ED169CF9D5AD}"/>
              </a:ext>
            </a:extLst>
          </p:cNvPr>
          <p:cNvSpPr/>
          <p:nvPr/>
        </p:nvSpPr>
        <p:spPr>
          <a:xfrm>
            <a:off x="5955057" y="1798709"/>
            <a:ext cx="2249334" cy="400110"/>
          </a:xfrm>
          <a:prstGeom prst="rect">
            <a:avLst/>
          </a:prstGeom>
          <a:noFill/>
        </p:spPr>
        <p:txBody>
          <a:bodyPr wrap="none" rtlCol="0">
            <a:noAutofit/>
          </a:bodyPr>
          <a:lstStyle/>
          <a:p>
            <a:pPr>
              <a:spcBef>
                <a:spcPct val="0"/>
              </a:spcBef>
              <a:defRPr/>
            </a:pPr>
            <a:r>
              <a:rPr lang="zh-CN" altLang="en-US" sz="2000" b="1" spc="3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往期总结</a:t>
            </a:r>
            <a:endParaRPr lang="zh-CN" altLang="en-US" sz="2000" b="1" spc="3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24" name="文本框 23">
            <a:extLst>
              <a:ext uri="{FF2B5EF4-FFF2-40B4-BE49-F238E27FC236}">
                <a16:creationId xmlns:a16="http://schemas.microsoft.com/office/drawing/2014/main" id="{1EF002DA-754A-DDED-D2BD-4BAA4664F78A}"/>
              </a:ext>
            </a:extLst>
          </p:cNvPr>
          <p:cNvSpPr txBox="1"/>
          <p:nvPr/>
        </p:nvSpPr>
        <p:spPr>
          <a:xfrm>
            <a:off x="5980480" y="3866628"/>
            <a:ext cx="5589727" cy="553998"/>
          </a:xfrm>
          <a:prstGeom prst="rect">
            <a:avLst/>
          </a:prstGeom>
          <a:noFill/>
        </p:spPr>
        <p:txBody>
          <a:bodyPr wrap="square" rtlCol="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认真总结经验，吸取教训，发扬成绩，克服不足，努力在党组织的关怀培养下，在自我的不懈努力下，做一名合格的年轻干部，做出更大贡献</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25" name="矩形 24">
            <a:extLst>
              <a:ext uri="{FF2B5EF4-FFF2-40B4-BE49-F238E27FC236}">
                <a16:creationId xmlns:a16="http://schemas.microsoft.com/office/drawing/2014/main" id="{7E31543F-7100-2F7B-2BF8-9CDB89FC1756}"/>
              </a:ext>
            </a:extLst>
          </p:cNvPr>
          <p:cNvSpPr/>
          <p:nvPr/>
        </p:nvSpPr>
        <p:spPr>
          <a:xfrm>
            <a:off x="5955057" y="3422348"/>
            <a:ext cx="2249334" cy="400110"/>
          </a:xfrm>
          <a:prstGeom prst="rect">
            <a:avLst/>
          </a:prstGeom>
          <a:noFill/>
        </p:spPr>
        <p:txBody>
          <a:bodyPr wrap="none" rtlCol="0">
            <a:noAutofit/>
          </a:bodyPr>
          <a:lstStyle/>
          <a:p>
            <a:pPr>
              <a:spcBef>
                <a:spcPct val="0"/>
              </a:spcBef>
              <a:defRPr/>
            </a:pPr>
            <a:r>
              <a:rPr lang="zh-CN" altLang="en-US" sz="2000" b="1" spc="3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往期总结</a:t>
            </a:r>
            <a:endParaRPr lang="zh-CN" altLang="en-US" sz="2000" b="1" spc="3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cxnSp>
        <p:nvCxnSpPr>
          <p:cNvPr id="26" name="直接箭头连接符 25">
            <a:extLst>
              <a:ext uri="{FF2B5EF4-FFF2-40B4-BE49-F238E27FC236}">
                <a16:creationId xmlns:a16="http://schemas.microsoft.com/office/drawing/2014/main" id="{73132D82-A150-6854-9651-029C7FB20714}"/>
              </a:ext>
            </a:extLst>
          </p:cNvPr>
          <p:cNvCxnSpPr/>
          <p:nvPr/>
        </p:nvCxnSpPr>
        <p:spPr>
          <a:xfrm flipV="1">
            <a:off x="4800600" y="1059575"/>
            <a:ext cx="0" cy="5196115"/>
          </a:xfrm>
          <a:prstGeom prst="straightConnector1">
            <a:avLst/>
          </a:prstGeom>
          <a:ln w="50800">
            <a:solidFill>
              <a:schemeClr val="bg2"/>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8" name="文本框 27">
            <a:extLst>
              <a:ext uri="{FF2B5EF4-FFF2-40B4-BE49-F238E27FC236}">
                <a16:creationId xmlns:a16="http://schemas.microsoft.com/office/drawing/2014/main" id="{D8A6AD99-E354-7C7A-BE1A-8D9AA5DA3EC4}"/>
              </a:ext>
            </a:extLst>
          </p:cNvPr>
          <p:cNvSpPr txBox="1"/>
          <p:nvPr/>
        </p:nvSpPr>
        <p:spPr>
          <a:xfrm>
            <a:off x="391646" y="2815025"/>
            <a:ext cx="2852879" cy="784830"/>
          </a:xfrm>
          <a:prstGeom prst="rect">
            <a:avLst/>
          </a:prstGeom>
          <a:noFill/>
        </p:spPr>
        <p:txBody>
          <a:bodyPr wrap="square" rtlCol="0">
            <a:noAutofit/>
          </a:bodyPr>
          <a:lstStyle/>
          <a:p>
            <a:pPr marL="0" lvl="2" algn="r" fontAlgn="ctr">
              <a:lnSpc>
                <a:spcPct val="150000"/>
              </a:lnSpc>
              <a:spcAft>
                <a:spcPts val="800"/>
              </a:spcAft>
              <a:buSzPct val="100000"/>
              <a:defRPr/>
            </a:pPr>
            <a:r>
              <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rPr>
              <a:t>认真总结经验，吸取教训，发扬成绩，克服不足，努力在党组织的关怀培养下，在自我的不懈努力下，做一名合格的年轻干部，做出更大贡献</a:t>
            </a:r>
          </a:p>
        </p:txBody>
      </p:sp>
      <p:sp>
        <p:nvSpPr>
          <p:cNvPr id="29" name="矩形 28">
            <a:extLst>
              <a:ext uri="{FF2B5EF4-FFF2-40B4-BE49-F238E27FC236}">
                <a16:creationId xmlns:a16="http://schemas.microsoft.com/office/drawing/2014/main" id="{0CD87AF7-3ED8-3394-E2F9-BB1CE16D64E7}"/>
              </a:ext>
            </a:extLst>
          </p:cNvPr>
          <p:cNvSpPr/>
          <p:nvPr/>
        </p:nvSpPr>
        <p:spPr>
          <a:xfrm>
            <a:off x="1010376" y="2370745"/>
            <a:ext cx="2200961" cy="400110"/>
          </a:xfrm>
          <a:prstGeom prst="rect">
            <a:avLst/>
          </a:prstGeom>
          <a:noFill/>
        </p:spPr>
        <p:txBody>
          <a:bodyPr wrap="none" rtlCol="0">
            <a:noAutofit/>
          </a:bodyPr>
          <a:lstStyle/>
          <a:p>
            <a:pPr algn="r">
              <a:spcBef>
                <a:spcPct val="0"/>
              </a:spcBef>
              <a:defRPr/>
            </a:pPr>
            <a:r>
              <a:rPr lang="zh-CN" altLang="en-US" sz="2000" b="1" spc="3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往期总结</a:t>
            </a:r>
            <a:endParaRPr lang="zh-CN" altLang="en-US" sz="2000" b="1" spc="3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grpSp>
        <p:nvGrpSpPr>
          <p:cNvPr id="30" name="组合 29">
            <a:extLst>
              <a:ext uri="{FF2B5EF4-FFF2-40B4-BE49-F238E27FC236}">
                <a16:creationId xmlns:a16="http://schemas.microsoft.com/office/drawing/2014/main" id="{EE973510-8D35-9397-B172-6B0EE44D0EC8}"/>
              </a:ext>
            </a:extLst>
          </p:cNvPr>
          <p:cNvGrpSpPr/>
          <p:nvPr/>
        </p:nvGrpSpPr>
        <p:grpSpPr>
          <a:xfrm>
            <a:off x="3236736" y="2467069"/>
            <a:ext cx="1538465" cy="124341"/>
            <a:chOff x="3236736" y="2467069"/>
            <a:chExt cx="1538465" cy="124341"/>
          </a:xfrm>
        </p:grpSpPr>
        <p:cxnSp>
          <p:nvCxnSpPr>
            <p:cNvPr id="31" name="直接连接符 30">
              <a:extLst>
                <a:ext uri="{FF2B5EF4-FFF2-40B4-BE49-F238E27FC236}">
                  <a16:creationId xmlns:a16="http://schemas.microsoft.com/office/drawing/2014/main" id="{B305FD58-D0B2-30C4-79BF-0BD81F7297AE}"/>
                </a:ext>
              </a:extLst>
            </p:cNvPr>
            <p:cNvCxnSpPr/>
            <p:nvPr/>
          </p:nvCxnSpPr>
          <p:spPr>
            <a:xfrm flipH="1">
              <a:off x="3352800" y="2529241"/>
              <a:ext cx="142240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2" name="椭圆 31">
              <a:extLst>
                <a:ext uri="{FF2B5EF4-FFF2-40B4-BE49-F238E27FC236}">
                  <a16:creationId xmlns:a16="http://schemas.microsoft.com/office/drawing/2014/main" id="{98EB9E1F-E397-5892-67D6-63BB74BCE8D3}"/>
                </a:ext>
              </a:extLst>
            </p:cNvPr>
            <p:cNvSpPr/>
            <p:nvPr/>
          </p:nvSpPr>
          <p:spPr>
            <a:xfrm>
              <a:off x="3236736" y="2467069"/>
              <a:ext cx="124341" cy="124341"/>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33" name="组合 32">
            <a:extLst>
              <a:ext uri="{FF2B5EF4-FFF2-40B4-BE49-F238E27FC236}">
                <a16:creationId xmlns:a16="http://schemas.microsoft.com/office/drawing/2014/main" id="{05990259-E7EE-A496-9FBC-FF6EE02E632E}"/>
              </a:ext>
            </a:extLst>
          </p:cNvPr>
          <p:cNvGrpSpPr/>
          <p:nvPr/>
        </p:nvGrpSpPr>
        <p:grpSpPr>
          <a:xfrm flipH="1">
            <a:off x="4800600" y="1936593"/>
            <a:ext cx="1154457" cy="124341"/>
            <a:chOff x="3236736" y="2467069"/>
            <a:chExt cx="1154457" cy="124341"/>
          </a:xfrm>
        </p:grpSpPr>
        <p:cxnSp>
          <p:nvCxnSpPr>
            <p:cNvPr id="34" name="直接连接符 33">
              <a:extLst>
                <a:ext uri="{FF2B5EF4-FFF2-40B4-BE49-F238E27FC236}">
                  <a16:creationId xmlns:a16="http://schemas.microsoft.com/office/drawing/2014/main" id="{8B6ECFE8-5C5F-C2FA-517E-A8E17578C2FE}"/>
                </a:ext>
              </a:extLst>
            </p:cNvPr>
            <p:cNvCxnSpPr/>
            <p:nvPr/>
          </p:nvCxnSpPr>
          <p:spPr>
            <a:xfrm flipH="1">
              <a:off x="3352800" y="2529241"/>
              <a:ext cx="1038393"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5" name="椭圆 34">
              <a:extLst>
                <a:ext uri="{FF2B5EF4-FFF2-40B4-BE49-F238E27FC236}">
                  <a16:creationId xmlns:a16="http://schemas.microsoft.com/office/drawing/2014/main" id="{5A034900-4F26-3DDA-FC7D-6D49C8D1DA22}"/>
                </a:ext>
              </a:extLst>
            </p:cNvPr>
            <p:cNvSpPr/>
            <p:nvPr/>
          </p:nvSpPr>
          <p:spPr>
            <a:xfrm>
              <a:off x="3236736" y="2467069"/>
              <a:ext cx="124341" cy="124341"/>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36" name="组合 35">
            <a:extLst>
              <a:ext uri="{FF2B5EF4-FFF2-40B4-BE49-F238E27FC236}">
                <a16:creationId xmlns:a16="http://schemas.microsoft.com/office/drawing/2014/main" id="{D5BBF188-05A3-D51F-E0FC-20605F5F83F5}"/>
              </a:ext>
            </a:extLst>
          </p:cNvPr>
          <p:cNvGrpSpPr/>
          <p:nvPr/>
        </p:nvGrpSpPr>
        <p:grpSpPr>
          <a:xfrm flipH="1">
            <a:off x="4787901" y="3533292"/>
            <a:ext cx="1154457" cy="124341"/>
            <a:chOff x="3236736" y="2467069"/>
            <a:chExt cx="1154457" cy="124341"/>
          </a:xfrm>
        </p:grpSpPr>
        <p:cxnSp>
          <p:nvCxnSpPr>
            <p:cNvPr id="37" name="直接连接符 36">
              <a:extLst>
                <a:ext uri="{FF2B5EF4-FFF2-40B4-BE49-F238E27FC236}">
                  <a16:creationId xmlns:a16="http://schemas.microsoft.com/office/drawing/2014/main" id="{6B63602D-61B1-3897-C031-2A73C179A124}"/>
                </a:ext>
              </a:extLst>
            </p:cNvPr>
            <p:cNvCxnSpPr/>
            <p:nvPr/>
          </p:nvCxnSpPr>
          <p:spPr>
            <a:xfrm flipH="1">
              <a:off x="3352800" y="2529241"/>
              <a:ext cx="1038393"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8" name="椭圆 37">
              <a:extLst>
                <a:ext uri="{FF2B5EF4-FFF2-40B4-BE49-F238E27FC236}">
                  <a16:creationId xmlns:a16="http://schemas.microsoft.com/office/drawing/2014/main" id="{EF0A16AB-5D65-20C0-A225-B635FBA83301}"/>
                </a:ext>
              </a:extLst>
            </p:cNvPr>
            <p:cNvSpPr/>
            <p:nvPr/>
          </p:nvSpPr>
          <p:spPr>
            <a:xfrm>
              <a:off x="3236736" y="2467069"/>
              <a:ext cx="124341" cy="124341"/>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grpSp>
      <p:sp>
        <p:nvSpPr>
          <p:cNvPr id="40" name="TextBox 38">
            <a:extLst>
              <a:ext uri="{FF2B5EF4-FFF2-40B4-BE49-F238E27FC236}">
                <a16:creationId xmlns:a16="http://schemas.microsoft.com/office/drawing/2014/main" id="{759BE519-201C-2F03-235D-F494C8E2F3B9}"/>
              </a:ext>
            </a:extLst>
          </p:cNvPr>
          <p:cNvSpPr txBox="1"/>
          <p:nvPr/>
        </p:nvSpPr>
        <p:spPr>
          <a:xfrm>
            <a:off x="391646" y="589253"/>
            <a:ext cx="2847470" cy="301493"/>
          </a:xfrm>
          <a:prstGeom prst="rect">
            <a:avLst/>
          </a:prstGeom>
          <a:noFill/>
        </p:spPr>
        <p:txBody>
          <a:bodyPr wrap="square" rtlCol="0">
            <a:noAutofit/>
          </a:bodyPr>
          <a:lstStyle/>
          <a:p>
            <a:r>
              <a:rPr lang="en-US" altLang="zh-CN" sz="8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RETURN ON INVESTMENT</a:t>
            </a:r>
            <a:endPar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41" name="TextBox 39">
            <a:extLst>
              <a:ext uri="{FF2B5EF4-FFF2-40B4-BE49-F238E27FC236}">
                <a16:creationId xmlns:a16="http://schemas.microsoft.com/office/drawing/2014/main" id="{02E5AA29-8429-AE2D-C719-9A0B004D8BE1}"/>
              </a:ext>
            </a:extLst>
          </p:cNvPr>
          <p:cNvSpPr txBox="1"/>
          <p:nvPr/>
        </p:nvSpPr>
        <p:spPr>
          <a:xfrm>
            <a:off x="391646" y="97834"/>
            <a:ext cx="2319344" cy="567720"/>
          </a:xfrm>
          <a:prstGeom prst="rect">
            <a:avLst/>
          </a:prstGeom>
          <a:noFill/>
        </p:spPr>
        <p:txBody>
          <a:bodyPr wrap="square" rtlCol="0">
            <a:noAutofit/>
          </a:bodyPr>
          <a:lstStyle/>
          <a:p>
            <a:pPr algn="dist"/>
            <a:r>
              <a:rPr lang="zh-CN" altLang="en-US"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投资回报</a:t>
            </a:r>
            <a:endParaRPr lang="zh-CN" altLang="en-US"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Tree>
    <p:extLst>
      <p:ext uri="{BB962C8B-B14F-4D97-AF65-F5344CB8AC3E}">
        <p14:creationId xmlns:p14="http://schemas.microsoft.com/office/powerpoint/2010/main" val="57456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40">
            <a:extLst>
              <a:ext uri="{FF2B5EF4-FFF2-40B4-BE49-F238E27FC236}">
                <a16:creationId xmlns:a16="http://schemas.microsoft.com/office/drawing/2014/main" id="{E2926624-A4DD-62D5-6C7B-792BA376EDD3}"/>
              </a:ext>
            </a:extLst>
          </p:cNvPr>
          <p:cNvSpPr/>
          <p:nvPr/>
        </p:nvSpPr>
        <p:spPr>
          <a:xfrm>
            <a:off x="7296785" y="2941955"/>
            <a:ext cx="4365625" cy="3264535"/>
          </a:xfrm>
          <a:prstGeom prst="flowChartPredefinedProcess">
            <a:avLst/>
          </a:prstGeom>
          <a:blipFill rotWithShape="1">
            <a:blip r:embed="rId2"/>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 name="任意多边形: 形状 2">
            <a:extLst>
              <a:ext uri="{FF2B5EF4-FFF2-40B4-BE49-F238E27FC236}">
                <a16:creationId xmlns:a16="http://schemas.microsoft.com/office/drawing/2014/main" id="{05105D95-7378-E8B1-1006-0F62594D5381}"/>
              </a:ext>
            </a:extLst>
          </p:cNvPr>
          <p:cNvSpPr/>
          <p:nvPr/>
        </p:nvSpPr>
        <p:spPr>
          <a:xfrm>
            <a:off x="484334" y="204186"/>
            <a:ext cx="4665143" cy="4220422"/>
          </a:xfrm>
          <a:custGeom>
            <a:avLst/>
            <a:gdLst>
              <a:gd name="connsiteX0" fmla="*/ 0 w 4665143"/>
              <a:gd name="connsiteY0" fmla="*/ 1321559 h 4220422"/>
              <a:gd name="connsiteX1" fmla="*/ 917014 w 4665143"/>
              <a:gd name="connsiteY1" fmla="*/ 1321559 h 4220422"/>
              <a:gd name="connsiteX2" fmla="*/ 917014 w 4665143"/>
              <a:gd name="connsiteY2" fmla="*/ 4220422 h 4220422"/>
              <a:gd name="connsiteX3" fmla="*/ 0 w 4665143"/>
              <a:gd name="connsiteY3" fmla="*/ 4220422 h 4220422"/>
              <a:gd name="connsiteX4" fmla="*/ 1249376 w 4665143"/>
              <a:gd name="connsiteY4" fmla="*/ 985806 h 4220422"/>
              <a:gd name="connsiteX5" fmla="*/ 2166390 w 4665143"/>
              <a:gd name="connsiteY5" fmla="*/ 985806 h 4220422"/>
              <a:gd name="connsiteX6" fmla="*/ 2166390 w 4665143"/>
              <a:gd name="connsiteY6" fmla="*/ 3884669 h 4220422"/>
              <a:gd name="connsiteX7" fmla="*/ 1249376 w 4665143"/>
              <a:gd name="connsiteY7" fmla="*/ 3884669 h 4220422"/>
              <a:gd name="connsiteX8" fmla="*/ 2498752 w 4665143"/>
              <a:gd name="connsiteY8" fmla="*/ 455847 h 4220422"/>
              <a:gd name="connsiteX9" fmla="*/ 3415766 w 4665143"/>
              <a:gd name="connsiteY9" fmla="*/ 455847 h 4220422"/>
              <a:gd name="connsiteX10" fmla="*/ 3415766 w 4665143"/>
              <a:gd name="connsiteY10" fmla="*/ 3354710 h 4220422"/>
              <a:gd name="connsiteX11" fmla="*/ 2498752 w 4665143"/>
              <a:gd name="connsiteY11" fmla="*/ 3354710 h 4220422"/>
              <a:gd name="connsiteX12" fmla="*/ 3748129 w 4665143"/>
              <a:gd name="connsiteY12" fmla="*/ 0 h 4220422"/>
              <a:gd name="connsiteX13" fmla="*/ 4665143 w 4665143"/>
              <a:gd name="connsiteY13" fmla="*/ 0 h 4220422"/>
              <a:gd name="connsiteX14" fmla="*/ 4665143 w 4665143"/>
              <a:gd name="connsiteY14" fmla="*/ 2898863 h 4220422"/>
              <a:gd name="connsiteX15" fmla="*/ 3748129 w 4665143"/>
              <a:gd name="connsiteY15" fmla="*/ 2898863 h 422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65143" h="4220422">
                <a:moveTo>
                  <a:pt x="0" y="1321559"/>
                </a:moveTo>
                <a:lnTo>
                  <a:pt x="917014" y="1321559"/>
                </a:lnTo>
                <a:lnTo>
                  <a:pt x="917014" y="4220422"/>
                </a:lnTo>
                <a:lnTo>
                  <a:pt x="0" y="4220422"/>
                </a:lnTo>
                <a:close/>
                <a:moveTo>
                  <a:pt x="1249376" y="985806"/>
                </a:moveTo>
                <a:lnTo>
                  <a:pt x="2166390" y="985806"/>
                </a:lnTo>
                <a:lnTo>
                  <a:pt x="2166390" y="3884669"/>
                </a:lnTo>
                <a:lnTo>
                  <a:pt x="1249376" y="3884669"/>
                </a:lnTo>
                <a:close/>
                <a:moveTo>
                  <a:pt x="2498752" y="455847"/>
                </a:moveTo>
                <a:lnTo>
                  <a:pt x="3415766" y="455847"/>
                </a:lnTo>
                <a:lnTo>
                  <a:pt x="3415766" y="3354710"/>
                </a:lnTo>
                <a:lnTo>
                  <a:pt x="2498752" y="3354710"/>
                </a:lnTo>
                <a:close/>
                <a:moveTo>
                  <a:pt x="3748129" y="0"/>
                </a:moveTo>
                <a:lnTo>
                  <a:pt x="4665143" y="0"/>
                </a:lnTo>
                <a:lnTo>
                  <a:pt x="4665143" y="2898863"/>
                </a:lnTo>
                <a:lnTo>
                  <a:pt x="3748129" y="2898863"/>
                </a:ln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4" name="矩形 4">
            <a:extLst>
              <a:ext uri="{FF2B5EF4-FFF2-40B4-BE49-F238E27FC236}">
                <a16:creationId xmlns:a16="http://schemas.microsoft.com/office/drawing/2014/main" id="{A02FFBC3-A7B3-C738-BD3D-4B705118F73C}"/>
              </a:ext>
            </a:extLst>
          </p:cNvPr>
          <p:cNvSpPr/>
          <p:nvPr/>
        </p:nvSpPr>
        <p:spPr>
          <a:xfrm flipH="1" flipV="1">
            <a:off x="0" y="4723856"/>
            <a:ext cx="12192000" cy="2134144"/>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sx="102000" sy="102000" algn="ctr" rotWithShape="0">
              <a:prstClr val="black">
                <a:alpha val="19000"/>
              </a:prstClr>
            </a:outerShdw>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sp>
        <p:nvSpPr>
          <p:cNvPr id="25" name="矩形 4">
            <a:extLst>
              <a:ext uri="{FF2B5EF4-FFF2-40B4-BE49-F238E27FC236}">
                <a16:creationId xmlns:a16="http://schemas.microsoft.com/office/drawing/2014/main" id="{8C7A8E4B-D98C-F7E0-9463-04A79A0F6116}"/>
              </a:ext>
            </a:extLst>
          </p:cNvPr>
          <p:cNvSpPr/>
          <p:nvPr/>
        </p:nvSpPr>
        <p:spPr>
          <a:xfrm>
            <a:off x="-18415" y="-184150"/>
            <a:ext cx="12192000" cy="1781492"/>
          </a:xfrm>
          <a:custGeom>
            <a:avLst/>
            <a:gdLst>
              <a:gd name="connsiteX0" fmla="*/ 0 w 12663377"/>
              <a:gd name="connsiteY0" fmla="*/ 0 h 2009553"/>
              <a:gd name="connsiteX1" fmla="*/ 12663377 w 12663377"/>
              <a:gd name="connsiteY1" fmla="*/ 0 h 2009553"/>
              <a:gd name="connsiteX2" fmla="*/ 12663377 w 12663377"/>
              <a:gd name="connsiteY2" fmla="*/ 2009553 h 2009553"/>
              <a:gd name="connsiteX3" fmla="*/ 0 w 12663377"/>
              <a:gd name="connsiteY3" fmla="*/ 2009553 h 2009553"/>
              <a:gd name="connsiteX4" fmla="*/ 0 w 12663377"/>
              <a:gd name="connsiteY4" fmla="*/ 0 h 2009553"/>
              <a:gd name="connsiteX0-1" fmla="*/ 0 w 12663377"/>
              <a:gd name="connsiteY0-2" fmla="*/ 0 h 2030819"/>
              <a:gd name="connsiteX1-3" fmla="*/ 12663377 w 12663377"/>
              <a:gd name="connsiteY1-4" fmla="*/ 0 h 2030819"/>
              <a:gd name="connsiteX2-5" fmla="*/ 12663377 w 12663377"/>
              <a:gd name="connsiteY2-6" fmla="*/ 2009553 h 2030819"/>
              <a:gd name="connsiteX3-7" fmla="*/ 2923953 w 12663377"/>
              <a:gd name="connsiteY3-8" fmla="*/ 2030819 h 2030819"/>
              <a:gd name="connsiteX4-9" fmla="*/ 0 w 12663377"/>
              <a:gd name="connsiteY4-10" fmla="*/ 2009553 h 2030819"/>
              <a:gd name="connsiteX5" fmla="*/ 0 w 12663377"/>
              <a:gd name="connsiteY5" fmla="*/ 0 h 2030819"/>
              <a:gd name="connsiteX0-11" fmla="*/ 0 w 12663377"/>
              <a:gd name="connsiteY0-12" fmla="*/ 0 h 2030819"/>
              <a:gd name="connsiteX1-13" fmla="*/ 12663377 w 12663377"/>
              <a:gd name="connsiteY1-14" fmla="*/ 0 h 2030819"/>
              <a:gd name="connsiteX2-15" fmla="*/ 12663377 w 12663377"/>
              <a:gd name="connsiteY2-16" fmla="*/ 2009553 h 2030819"/>
              <a:gd name="connsiteX3-17" fmla="*/ 2923953 w 12663377"/>
              <a:gd name="connsiteY3-18" fmla="*/ 2030819 h 2030819"/>
              <a:gd name="connsiteX4-19" fmla="*/ 0 w 12663377"/>
              <a:gd name="connsiteY4-20" fmla="*/ 2009553 h 2030819"/>
              <a:gd name="connsiteX5-21" fmla="*/ 0 w 12663377"/>
              <a:gd name="connsiteY5-22" fmla="*/ 0 h 2030819"/>
              <a:gd name="connsiteX0-23" fmla="*/ 0 w 12663377"/>
              <a:gd name="connsiteY0-24" fmla="*/ 0 h 2030819"/>
              <a:gd name="connsiteX1-25" fmla="*/ 12663377 w 12663377"/>
              <a:gd name="connsiteY1-26" fmla="*/ 0 h 2030819"/>
              <a:gd name="connsiteX2-27" fmla="*/ 12663377 w 12663377"/>
              <a:gd name="connsiteY2-28" fmla="*/ 2009553 h 2030819"/>
              <a:gd name="connsiteX3-29" fmla="*/ 2923953 w 12663377"/>
              <a:gd name="connsiteY3-30" fmla="*/ 2030819 h 2030819"/>
              <a:gd name="connsiteX4-31" fmla="*/ 0 w 12663377"/>
              <a:gd name="connsiteY4-32" fmla="*/ 2009553 h 2030819"/>
              <a:gd name="connsiteX5-33" fmla="*/ 0 w 12663377"/>
              <a:gd name="connsiteY5-34" fmla="*/ 0 h 2030819"/>
              <a:gd name="connsiteX0-35" fmla="*/ 0 w 12663377"/>
              <a:gd name="connsiteY0-36" fmla="*/ 0 h 2386502"/>
              <a:gd name="connsiteX1-37" fmla="*/ 12663377 w 12663377"/>
              <a:gd name="connsiteY1-38" fmla="*/ 0 h 2386502"/>
              <a:gd name="connsiteX2-39" fmla="*/ 12663377 w 12663377"/>
              <a:gd name="connsiteY2-40" fmla="*/ 2009553 h 2386502"/>
              <a:gd name="connsiteX3-41" fmla="*/ 2923953 w 12663377"/>
              <a:gd name="connsiteY3-42" fmla="*/ 2030819 h 2386502"/>
              <a:gd name="connsiteX4-43" fmla="*/ 0 w 12663377"/>
              <a:gd name="connsiteY4-44" fmla="*/ 2009553 h 2386502"/>
              <a:gd name="connsiteX5-45" fmla="*/ 0 w 12663377"/>
              <a:gd name="connsiteY5-46" fmla="*/ 0 h 2386502"/>
              <a:gd name="connsiteX0-47" fmla="*/ 0 w 12663377"/>
              <a:gd name="connsiteY0-48" fmla="*/ 0 h 2144655"/>
              <a:gd name="connsiteX1-49" fmla="*/ 12663377 w 12663377"/>
              <a:gd name="connsiteY1-50" fmla="*/ 0 h 2144655"/>
              <a:gd name="connsiteX2-51" fmla="*/ 12663377 w 12663377"/>
              <a:gd name="connsiteY2-52" fmla="*/ 2009553 h 2144655"/>
              <a:gd name="connsiteX3-53" fmla="*/ 2923953 w 12663377"/>
              <a:gd name="connsiteY3-54" fmla="*/ 2030819 h 2144655"/>
              <a:gd name="connsiteX4-55" fmla="*/ 0 w 12663377"/>
              <a:gd name="connsiteY4-56" fmla="*/ 2009553 h 2144655"/>
              <a:gd name="connsiteX5-57" fmla="*/ 0 w 12663377"/>
              <a:gd name="connsiteY5-58" fmla="*/ 0 h 2144655"/>
              <a:gd name="connsiteX0-59" fmla="*/ 0 w 12663377"/>
              <a:gd name="connsiteY0-60" fmla="*/ 0 h 2245907"/>
              <a:gd name="connsiteX1-61" fmla="*/ 12663377 w 12663377"/>
              <a:gd name="connsiteY1-62" fmla="*/ 0 h 2245907"/>
              <a:gd name="connsiteX2-63" fmla="*/ 12663377 w 12663377"/>
              <a:gd name="connsiteY2-64" fmla="*/ 2009553 h 2245907"/>
              <a:gd name="connsiteX3-65" fmla="*/ 2923953 w 12663377"/>
              <a:gd name="connsiteY3-66" fmla="*/ 2030819 h 2245907"/>
              <a:gd name="connsiteX4-67" fmla="*/ 0 w 12663377"/>
              <a:gd name="connsiteY4-68" fmla="*/ 2009553 h 2245907"/>
              <a:gd name="connsiteX5-69" fmla="*/ 0 w 12663377"/>
              <a:gd name="connsiteY5-70" fmla="*/ 0 h 2245907"/>
              <a:gd name="connsiteX0-71" fmla="*/ 0 w 12663377"/>
              <a:gd name="connsiteY0-72" fmla="*/ 0 h 2147497"/>
              <a:gd name="connsiteX1-73" fmla="*/ 12663377 w 12663377"/>
              <a:gd name="connsiteY1-74" fmla="*/ 0 h 2147497"/>
              <a:gd name="connsiteX2-75" fmla="*/ 12663377 w 12663377"/>
              <a:gd name="connsiteY2-76" fmla="*/ 2009553 h 2147497"/>
              <a:gd name="connsiteX3-77" fmla="*/ 8357191 w 12663377"/>
              <a:gd name="connsiteY3-78" fmla="*/ 1977656 h 2147497"/>
              <a:gd name="connsiteX4-79" fmla="*/ 2923953 w 12663377"/>
              <a:gd name="connsiteY4-80" fmla="*/ 2030819 h 2147497"/>
              <a:gd name="connsiteX5-81" fmla="*/ 0 w 12663377"/>
              <a:gd name="connsiteY5-82" fmla="*/ 2009553 h 2147497"/>
              <a:gd name="connsiteX6" fmla="*/ 0 w 12663377"/>
              <a:gd name="connsiteY6" fmla="*/ 0 h 2147497"/>
              <a:gd name="connsiteX0-83" fmla="*/ 0 w 12663377"/>
              <a:gd name="connsiteY0-84" fmla="*/ 0 h 2144700"/>
              <a:gd name="connsiteX1-85" fmla="*/ 12663377 w 12663377"/>
              <a:gd name="connsiteY1-86" fmla="*/ 0 h 2144700"/>
              <a:gd name="connsiteX2-87" fmla="*/ 12663377 w 12663377"/>
              <a:gd name="connsiteY2-88" fmla="*/ 2009553 h 2144700"/>
              <a:gd name="connsiteX3-89" fmla="*/ 8357191 w 12663377"/>
              <a:gd name="connsiteY3-90" fmla="*/ 1977656 h 2144700"/>
              <a:gd name="connsiteX4-91" fmla="*/ 2923953 w 12663377"/>
              <a:gd name="connsiteY4-92" fmla="*/ 2030819 h 2144700"/>
              <a:gd name="connsiteX5-93" fmla="*/ 0 w 12663377"/>
              <a:gd name="connsiteY5-94" fmla="*/ 2009553 h 2144700"/>
              <a:gd name="connsiteX6-95" fmla="*/ 0 w 12663377"/>
              <a:gd name="connsiteY6-96" fmla="*/ 0 h 2144700"/>
              <a:gd name="connsiteX0-97" fmla="*/ 0 w 12663377"/>
              <a:gd name="connsiteY0-98" fmla="*/ 0 h 2298860"/>
              <a:gd name="connsiteX1-99" fmla="*/ 12663377 w 12663377"/>
              <a:gd name="connsiteY1-100" fmla="*/ 0 h 2298860"/>
              <a:gd name="connsiteX2-101" fmla="*/ 12663377 w 12663377"/>
              <a:gd name="connsiteY2-102" fmla="*/ 2009553 h 2298860"/>
              <a:gd name="connsiteX3-103" fmla="*/ 8357191 w 12663377"/>
              <a:gd name="connsiteY3-104" fmla="*/ 1977656 h 2298860"/>
              <a:gd name="connsiteX4-105" fmla="*/ 2923953 w 12663377"/>
              <a:gd name="connsiteY4-106" fmla="*/ 2030819 h 2298860"/>
              <a:gd name="connsiteX5-107" fmla="*/ 0 w 12663377"/>
              <a:gd name="connsiteY5-108" fmla="*/ 2009553 h 2298860"/>
              <a:gd name="connsiteX6-109" fmla="*/ 0 w 12663377"/>
              <a:gd name="connsiteY6-110" fmla="*/ 0 h 2298860"/>
              <a:gd name="connsiteX0-111" fmla="*/ 0 w 12663377"/>
              <a:gd name="connsiteY0-112" fmla="*/ 0 h 2376759"/>
              <a:gd name="connsiteX1-113" fmla="*/ 12663377 w 12663377"/>
              <a:gd name="connsiteY1-114" fmla="*/ 0 h 2376759"/>
              <a:gd name="connsiteX2-115" fmla="*/ 12663377 w 12663377"/>
              <a:gd name="connsiteY2-116" fmla="*/ 2009553 h 2376759"/>
              <a:gd name="connsiteX3-117" fmla="*/ 8357191 w 12663377"/>
              <a:gd name="connsiteY3-118" fmla="*/ 1977656 h 2376759"/>
              <a:gd name="connsiteX4-119" fmla="*/ 2923953 w 12663377"/>
              <a:gd name="connsiteY4-120" fmla="*/ 2030819 h 2376759"/>
              <a:gd name="connsiteX5-121" fmla="*/ 0 w 12663377"/>
              <a:gd name="connsiteY5-122" fmla="*/ 2009553 h 2376759"/>
              <a:gd name="connsiteX6-123" fmla="*/ 0 w 12663377"/>
              <a:gd name="connsiteY6-124" fmla="*/ 0 h 2376759"/>
              <a:gd name="connsiteX0-125" fmla="*/ 0 w 12663377"/>
              <a:gd name="connsiteY0-126" fmla="*/ 0 h 2226372"/>
              <a:gd name="connsiteX1-127" fmla="*/ 12663377 w 12663377"/>
              <a:gd name="connsiteY1-128" fmla="*/ 0 h 2226372"/>
              <a:gd name="connsiteX2-129" fmla="*/ 12663377 w 12663377"/>
              <a:gd name="connsiteY2-130" fmla="*/ 2009553 h 2226372"/>
              <a:gd name="connsiteX3-131" fmla="*/ 8442251 w 12663377"/>
              <a:gd name="connsiteY3-132" fmla="*/ 1669312 h 2226372"/>
              <a:gd name="connsiteX4-133" fmla="*/ 2923953 w 12663377"/>
              <a:gd name="connsiteY4-134" fmla="*/ 2030819 h 2226372"/>
              <a:gd name="connsiteX5-135" fmla="*/ 0 w 12663377"/>
              <a:gd name="connsiteY5-136" fmla="*/ 2009553 h 2226372"/>
              <a:gd name="connsiteX6-137" fmla="*/ 0 w 12663377"/>
              <a:gd name="connsiteY6-138" fmla="*/ 0 h 2226372"/>
              <a:gd name="connsiteX0-139" fmla="*/ 0 w 12663377"/>
              <a:gd name="connsiteY0-140" fmla="*/ 0 h 2119202"/>
              <a:gd name="connsiteX1-141" fmla="*/ 12663377 w 12663377"/>
              <a:gd name="connsiteY1-142" fmla="*/ 0 h 2119202"/>
              <a:gd name="connsiteX2-143" fmla="*/ 12663377 w 12663377"/>
              <a:gd name="connsiteY2-144" fmla="*/ 2009553 h 2119202"/>
              <a:gd name="connsiteX3-145" fmla="*/ 9835116 w 12663377"/>
              <a:gd name="connsiteY3-146" fmla="*/ 765544 h 2119202"/>
              <a:gd name="connsiteX4-147" fmla="*/ 2923953 w 12663377"/>
              <a:gd name="connsiteY4-148" fmla="*/ 2030819 h 2119202"/>
              <a:gd name="connsiteX5-149" fmla="*/ 0 w 12663377"/>
              <a:gd name="connsiteY5-150" fmla="*/ 2009553 h 2119202"/>
              <a:gd name="connsiteX6-151" fmla="*/ 0 w 12663377"/>
              <a:gd name="connsiteY6-152" fmla="*/ 0 h 2119202"/>
              <a:gd name="connsiteX0-153" fmla="*/ 0 w 12663377"/>
              <a:gd name="connsiteY0-154" fmla="*/ 0 h 2134144"/>
              <a:gd name="connsiteX1-155" fmla="*/ 12663377 w 12663377"/>
              <a:gd name="connsiteY1-156" fmla="*/ 0 h 2134144"/>
              <a:gd name="connsiteX2-157" fmla="*/ 12663377 w 12663377"/>
              <a:gd name="connsiteY2-158" fmla="*/ 2009553 h 2134144"/>
              <a:gd name="connsiteX3-159" fmla="*/ 8697432 w 12663377"/>
              <a:gd name="connsiteY3-160" fmla="*/ 563526 h 2134144"/>
              <a:gd name="connsiteX4-161" fmla="*/ 2923953 w 12663377"/>
              <a:gd name="connsiteY4-162" fmla="*/ 2030819 h 2134144"/>
              <a:gd name="connsiteX5-163" fmla="*/ 0 w 12663377"/>
              <a:gd name="connsiteY5-164" fmla="*/ 2009553 h 2134144"/>
              <a:gd name="connsiteX6-165" fmla="*/ 0 w 12663377"/>
              <a:gd name="connsiteY6-166" fmla="*/ 0 h 21341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95" y="connsiteY6-96"/>
              </a:cxn>
            </a:cxnLst>
            <a:rect l="l" t="t" r="r" b="b"/>
            <a:pathLst>
              <a:path w="12663377" h="2134144">
                <a:moveTo>
                  <a:pt x="0" y="0"/>
                </a:moveTo>
                <a:lnTo>
                  <a:pt x="12663377" y="0"/>
                </a:lnTo>
                <a:lnTo>
                  <a:pt x="12663377" y="2009553"/>
                </a:lnTo>
                <a:cubicBezTo>
                  <a:pt x="11945679" y="2339162"/>
                  <a:pt x="10827488" y="1236922"/>
                  <a:pt x="8697432" y="563526"/>
                </a:cubicBezTo>
                <a:cubicBezTo>
                  <a:pt x="6567376" y="-109870"/>
                  <a:pt x="4373525" y="1789814"/>
                  <a:pt x="2923953" y="2030819"/>
                </a:cubicBezTo>
                <a:cubicBezTo>
                  <a:pt x="1474381" y="2271824"/>
                  <a:pt x="974651" y="2016642"/>
                  <a:pt x="0" y="2009553"/>
                </a:cubicBezTo>
                <a:lnTo>
                  <a:pt x="0" y="0"/>
                </a:lnTo>
                <a:close/>
              </a:path>
            </a:pathLst>
          </a:custGeom>
          <a:solidFill>
            <a:schemeClr val="accent1"/>
          </a:solidFill>
          <a:ln w="12700" cap="flat" cmpd="sng" algn="ctr">
            <a:noFill/>
            <a:prstDash val="solid"/>
            <a:miter lim="800000"/>
          </a:ln>
          <a:effectLst>
            <a:outerShdw blurRad="330200" dist="38100" dir="8100000" algn="tr" rotWithShape="0">
              <a:prstClr val="black">
                <a:alpha val="19000"/>
              </a:prstClr>
            </a:outerShdw>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思源黑体 CN Heavy"/>
              <a:ea typeface="思源黑体 CN Heavy" panose="020B0A00000000000000" pitchFamily="34" charset="-122"/>
              <a:cs typeface="+mn-cs"/>
            </a:endParaRPr>
          </a:p>
        </p:txBody>
      </p:sp>
      <p:grpSp>
        <p:nvGrpSpPr>
          <p:cNvPr id="7" name="组合 6">
            <a:extLst>
              <a:ext uri="{FF2B5EF4-FFF2-40B4-BE49-F238E27FC236}">
                <a16:creationId xmlns:a16="http://schemas.microsoft.com/office/drawing/2014/main" id="{3FDFC6DA-3913-CC48-2B65-8EC01E225F79}"/>
              </a:ext>
            </a:extLst>
          </p:cNvPr>
          <p:cNvGrpSpPr/>
          <p:nvPr/>
        </p:nvGrpSpPr>
        <p:grpSpPr>
          <a:xfrm flipH="1">
            <a:off x="5133935" y="1712631"/>
            <a:ext cx="4997762" cy="162309"/>
            <a:chOff x="-3372227" y="3039014"/>
            <a:chExt cx="4997762" cy="162309"/>
          </a:xfrm>
        </p:grpSpPr>
        <p:sp>
          <p:nvSpPr>
            <p:cNvPr id="8" name="Oval 18">
              <a:extLst>
                <a:ext uri="{FF2B5EF4-FFF2-40B4-BE49-F238E27FC236}">
                  <a16:creationId xmlns:a16="http://schemas.microsoft.com/office/drawing/2014/main" id="{86E624D6-2425-0AFF-E117-1243327546D4}"/>
                </a:ext>
              </a:extLst>
            </p:cNvPr>
            <p:cNvSpPr/>
            <p:nvPr/>
          </p:nvSpPr>
          <p:spPr>
            <a:xfrm>
              <a:off x="1463222" y="3039014"/>
              <a:ext cx="162313" cy="16230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cxnSp>
          <p:nvCxnSpPr>
            <p:cNvPr id="9" name="Straight Connector 25">
              <a:extLst>
                <a:ext uri="{FF2B5EF4-FFF2-40B4-BE49-F238E27FC236}">
                  <a16:creationId xmlns:a16="http://schemas.microsoft.com/office/drawing/2014/main" id="{F71D544B-A80C-5A04-3840-913FCB1C556A}"/>
                </a:ext>
              </a:extLst>
            </p:cNvPr>
            <p:cNvCxnSpPr/>
            <p:nvPr/>
          </p:nvCxnSpPr>
          <p:spPr>
            <a:xfrm>
              <a:off x="-3372227" y="3120167"/>
              <a:ext cx="486464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 name="组合 9">
            <a:extLst>
              <a:ext uri="{FF2B5EF4-FFF2-40B4-BE49-F238E27FC236}">
                <a16:creationId xmlns:a16="http://schemas.microsoft.com/office/drawing/2014/main" id="{8C862C4E-A278-9134-ABCE-1F6E4D41B3F6}"/>
              </a:ext>
            </a:extLst>
          </p:cNvPr>
          <p:cNvGrpSpPr/>
          <p:nvPr/>
        </p:nvGrpSpPr>
        <p:grpSpPr>
          <a:xfrm>
            <a:off x="2409371" y="4316752"/>
            <a:ext cx="5020147" cy="162309"/>
            <a:chOff x="-3394612" y="3039014"/>
            <a:chExt cx="5020147" cy="162309"/>
          </a:xfrm>
        </p:grpSpPr>
        <p:sp>
          <p:nvSpPr>
            <p:cNvPr id="11" name="Oval 18">
              <a:extLst>
                <a:ext uri="{FF2B5EF4-FFF2-40B4-BE49-F238E27FC236}">
                  <a16:creationId xmlns:a16="http://schemas.microsoft.com/office/drawing/2014/main" id="{F7F92036-50C3-F086-97D4-6C26E4D5EB9C}"/>
                </a:ext>
              </a:extLst>
            </p:cNvPr>
            <p:cNvSpPr/>
            <p:nvPr/>
          </p:nvSpPr>
          <p:spPr>
            <a:xfrm>
              <a:off x="1463222" y="3039014"/>
              <a:ext cx="162313" cy="16230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cxnSp>
          <p:nvCxnSpPr>
            <p:cNvPr id="12" name="Straight Connector 25">
              <a:extLst>
                <a:ext uri="{FF2B5EF4-FFF2-40B4-BE49-F238E27FC236}">
                  <a16:creationId xmlns:a16="http://schemas.microsoft.com/office/drawing/2014/main" id="{1E8395E6-86CA-7156-DAA4-D82A8835F6C0}"/>
                </a:ext>
              </a:extLst>
            </p:cNvPr>
            <p:cNvCxnSpPr/>
            <p:nvPr/>
          </p:nvCxnSpPr>
          <p:spPr>
            <a:xfrm>
              <a:off x="-3394612" y="3120167"/>
              <a:ext cx="48870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 name="Synergistically utilize technically sound portals with frictionless chains. Dramatically customize…">
            <a:extLst>
              <a:ext uri="{FF2B5EF4-FFF2-40B4-BE49-F238E27FC236}">
                <a16:creationId xmlns:a16="http://schemas.microsoft.com/office/drawing/2014/main" id="{10C9204C-393B-BB5A-2A9D-33924E539B97}"/>
              </a:ext>
            </a:extLst>
          </p:cNvPr>
          <p:cNvSpPr txBox="1"/>
          <p:nvPr/>
        </p:nvSpPr>
        <p:spPr>
          <a:xfrm>
            <a:off x="5525575" y="1105235"/>
            <a:ext cx="3592428" cy="415498"/>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900" dirty="0">
                <a:solidFill>
                  <a:schemeClr val="bg1"/>
                </a:solidFill>
                <a:latin typeface="思源黑体 CN Heavy" panose="020B0A00000000000000" charset="-122"/>
                <a:ea typeface="思源黑体 CN Heavy" panose="020B0A00000000000000" charset="-122"/>
                <a:sym typeface="思源黑体 CN Heavy" panose="020B0A00000000000000" charset="-122"/>
              </a:rPr>
              <a:t>为企业生产经营决策</a:t>
            </a:r>
            <a:r>
              <a:rPr lang="en-US" altLang="zh-CN" sz="900" dirty="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900" dirty="0">
                <a:solidFill>
                  <a:schemeClr val="bg1"/>
                </a:solidFill>
                <a:latin typeface="思源黑体 CN Heavy" panose="020B0A00000000000000" charset="-122"/>
                <a:ea typeface="思源黑体 CN Heavy" panose="020B0A00000000000000" charset="-122"/>
                <a:sym typeface="思源黑体 CN Heavy" panose="020B0A00000000000000" charset="-122"/>
              </a:rPr>
              <a:t>合理安排生产、进行市场竞争客观管理决策</a:t>
            </a:r>
            <a:r>
              <a:rPr lang="en-US" altLang="zh-CN" sz="900" dirty="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900" dirty="0">
                <a:solidFill>
                  <a:schemeClr val="bg1"/>
                </a:solidFill>
                <a:latin typeface="思源黑体 CN Heavy" panose="020B0A00000000000000" charset="-122"/>
                <a:ea typeface="思源黑体 CN Heavy" panose="020B0A00000000000000" charset="-122"/>
                <a:sym typeface="思源黑体 CN Heavy" panose="020B0A00000000000000" charset="-122"/>
              </a:rPr>
              <a:t>正确调节市场，平衡产销，发展经济提供重要依据</a:t>
            </a:r>
          </a:p>
        </p:txBody>
      </p:sp>
      <p:sp>
        <p:nvSpPr>
          <p:cNvPr id="15" name="文本框 14">
            <a:extLst>
              <a:ext uri="{FF2B5EF4-FFF2-40B4-BE49-F238E27FC236}">
                <a16:creationId xmlns:a16="http://schemas.microsoft.com/office/drawing/2014/main" id="{3E583D15-5AF6-1342-85FA-EED2DCCE1454}"/>
              </a:ext>
            </a:extLst>
          </p:cNvPr>
          <p:cNvSpPr txBox="1"/>
          <p:nvPr/>
        </p:nvSpPr>
        <p:spPr>
          <a:xfrm>
            <a:off x="5416406" y="776596"/>
            <a:ext cx="3701597" cy="369332"/>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spcBef>
                <a:spcPct val="0"/>
              </a:spcBef>
              <a:defRPr/>
            </a:pPr>
            <a:r>
              <a:rPr lang="zh-CN" altLang="en-US" b="1" spc="3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投资计划</a:t>
            </a:r>
            <a:endParaRPr lang="zh-CN" altLang="en-US" b="1" spc="3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17" name="Synergistically utilize technically sound portals with frictionless chains. Dramatically customize…">
            <a:extLst>
              <a:ext uri="{FF2B5EF4-FFF2-40B4-BE49-F238E27FC236}">
                <a16:creationId xmlns:a16="http://schemas.microsoft.com/office/drawing/2014/main" id="{A8375A32-CA33-DBA0-89BC-9DE10ABF24D7}"/>
              </a:ext>
            </a:extLst>
          </p:cNvPr>
          <p:cNvSpPr txBox="1"/>
          <p:nvPr/>
        </p:nvSpPr>
        <p:spPr>
          <a:xfrm>
            <a:off x="5530742" y="2314240"/>
            <a:ext cx="3592428" cy="415498"/>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900">
                <a:solidFill>
                  <a:schemeClr val="bg1"/>
                </a:solidFill>
                <a:latin typeface="思源黑体 CN Heavy" panose="020B0A00000000000000" charset="-122"/>
                <a:ea typeface="思源黑体 CN Heavy" panose="020B0A00000000000000" charset="-122"/>
                <a:sym typeface="思源黑体 CN Heavy" panose="020B0A00000000000000" charset="-122"/>
              </a:rPr>
              <a:t>为企业生产经营决策</a:t>
            </a:r>
            <a:r>
              <a:rPr lang="en-US" altLang="zh-CN" sz="90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900">
                <a:solidFill>
                  <a:schemeClr val="bg1"/>
                </a:solidFill>
                <a:latin typeface="思源黑体 CN Heavy" panose="020B0A00000000000000" charset="-122"/>
                <a:ea typeface="思源黑体 CN Heavy" panose="020B0A00000000000000" charset="-122"/>
                <a:sym typeface="思源黑体 CN Heavy" panose="020B0A00000000000000" charset="-122"/>
              </a:rPr>
              <a:t>合理安排生产、进行市场竞争客观管理决策</a:t>
            </a:r>
            <a:r>
              <a:rPr lang="en-US" altLang="zh-CN" sz="90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900">
                <a:solidFill>
                  <a:schemeClr val="bg1"/>
                </a:solidFill>
                <a:latin typeface="思源黑体 CN Heavy" panose="020B0A00000000000000" charset="-122"/>
                <a:ea typeface="思源黑体 CN Heavy" panose="020B0A00000000000000" charset="-122"/>
                <a:sym typeface="思源黑体 CN Heavy" panose="020B0A00000000000000" charset="-122"/>
              </a:rPr>
              <a:t>正确调节市场，平衡产销，发展经济提供重要依据</a:t>
            </a:r>
            <a:endParaRPr lang="zh-CN" altLang="en-US" sz="9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8" name="文本框 17">
            <a:extLst>
              <a:ext uri="{FF2B5EF4-FFF2-40B4-BE49-F238E27FC236}">
                <a16:creationId xmlns:a16="http://schemas.microsoft.com/office/drawing/2014/main" id="{F6EF542B-A505-B71E-D6E5-A078DF9916CA}"/>
              </a:ext>
            </a:extLst>
          </p:cNvPr>
          <p:cNvSpPr txBox="1"/>
          <p:nvPr/>
        </p:nvSpPr>
        <p:spPr>
          <a:xfrm>
            <a:off x="5421573" y="1985601"/>
            <a:ext cx="3701597" cy="369332"/>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spcBef>
                <a:spcPct val="0"/>
              </a:spcBef>
              <a:defRPr/>
            </a:pPr>
            <a:r>
              <a:rPr lang="zh-CN" altLang="en-US" b="1" spc="3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投资计划</a:t>
            </a:r>
            <a:endParaRPr lang="zh-CN" altLang="en-US" b="1" spc="3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20" name="Synergistically utilize technically sound portals with frictionless chains. Dramatically customize…">
            <a:extLst>
              <a:ext uri="{FF2B5EF4-FFF2-40B4-BE49-F238E27FC236}">
                <a16:creationId xmlns:a16="http://schemas.microsoft.com/office/drawing/2014/main" id="{AAA61BA6-AACA-F594-EFD9-2500AEC37C8A}"/>
              </a:ext>
            </a:extLst>
          </p:cNvPr>
          <p:cNvSpPr txBox="1"/>
          <p:nvPr/>
        </p:nvSpPr>
        <p:spPr>
          <a:xfrm>
            <a:off x="2408794" y="4887978"/>
            <a:ext cx="3592428" cy="415498"/>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900">
                <a:solidFill>
                  <a:schemeClr val="bg1"/>
                </a:solidFill>
                <a:latin typeface="思源黑体 CN Heavy" panose="020B0A00000000000000" charset="-122"/>
                <a:ea typeface="思源黑体 CN Heavy" panose="020B0A00000000000000" charset="-122"/>
                <a:sym typeface="思源黑体 CN Heavy" panose="020B0A00000000000000" charset="-122"/>
              </a:rPr>
              <a:t>为企业生产经营决策</a:t>
            </a:r>
            <a:r>
              <a:rPr lang="en-US" altLang="zh-CN" sz="90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900">
                <a:solidFill>
                  <a:schemeClr val="bg1"/>
                </a:solidFill>
                <a:latin typeface="思源黑体 CN Heavy" panose="020B0A00000000000000" charset="-122"/>
                <a:ea typeface="思源黑体 CN Heavy" panose="020B0A00000000000000" charset="-122"/>
                <a:sym typeface="思源黑体 CN Heavy" panose="020B0A00000000000000" charset="-122"/>
              </a:rPr>
              <a:t>合理安排生产、进行市场竞争客观管理决策</a:t>
            </a:r>
            <a:r>
              <a:rPr lang="en-US" altLang="zh-CN" sz="90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900">
                <a:solidFill>
                  <a:schemeClr val="bg1"/>
                </a:solidFill>
                <a:latin typeface="思源黑体 CN Heavy" panose="020B0A00000000000000" charset="-122"/>
                <a:ea typeface="思源黑体 CN Heavy" panose="020B0A00000000000000" charset="-122"/>
                <a:sym typeface="思源黑体 CN Heavy" panose="020B0A00000000000000" charset="-122"/>
              </a:rPr>
              <a:t>正确调节市场，平衡产销，发展经济提供重要依据</a:t>
            </a:r>
            <a:endParaRPr lang="zh-CN" altLang="en-US" sz="9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21" name="文本框 20">
            <a:extLst>
              <a:ext uri="{FF2B5EF4-FFF2-40B4-BE49-F238E27FC236}">
                <a16:creationId xmlns:a16="http://schemas.microsoft.com/office/drawing/2014/main" id="{4FBCAA2E-7495-26EC-60D8-3E99E02EFA9D}"/>
              </a:ext>
            </a:extLst>
          </p:cNvPr>
          <p:cNvSpPr txBox="1"/>
          <p:nvPr/>
        </p:nvSpPr>
        <p:spPr>
          <a:xfrm>
            <a:off x="2299625" y="4559339"/>
            <a:ext cx="3701597" cy="369332"/>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spcBef>
                <a:spcPct val="0"/>
              </a:spcBef>
              <a:defRPr/>
            </a:pPr>
            <a:r>
              <a:rPr lang="zh-CN" altLang="en-US" b="1" spc="30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投资计划</a:t>
            </a:r>
            <a:endParaRPr lang="zh-CN" altLang="en-US" b="1" spc="300" dirty="0">
              <a:solidFill>
                <a:schemeClr val="bg1"/>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27" name="TextBox 38">
            <a:extLst>
              <a:ext uri="{FF2B5EF4-FFF2-40B4-BE49-F238E27FC236}">
                <a16:creationId xmlns:a16="http://schemas.microsoft.com/office/drawing/2014/main" id="{31DFCCD0-C2D7-9FF4-59D9-E7454B922318}"/>
              </a:ext>
            </a:extLst>
          </p:cNvPr>
          <p:cNvSpPr txBox="1"/>
          <p:nvPr/>
        </p:nvSpPr>
        <p:spPr>
          <a:xfrm>
            <a:off x="391646" y="589253"/>
            <a:ext cx="2847470" cy="301493"/>
          </a:xfrm>
          <a:prstGeom prst="rect">
            <a:avLst/>
          </a:prstGeom>
          <a:noFill/>
        </p:spPr>
        <p:txBody>
          <a:bodyPr wrap="square" rtlCol="0">
            <a:noAutofit/>
          </a:bodyPr>
          <a:lstStyle/>
          <a:p>
            <a:r>
              <a:rPr lang="en-US" altLang="zh-CN" sz="8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RETURN ON INVESTMENT</a:t>
            </a:r>
            <a:endPar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28" name="TextBox 39">
            <a:extLst>
              <a:ext uri="{FF2B5EF4-FFF2-40B4-BE49-F238E27FC236}">
                <a16:creationId xmlns:a16="http://schemas.microsoft.com/office/drawing/2014/main" id="{37631CB5-9200-DA42-0032-0E7687B093A7}"/>
              </a:ext>
            </a:extLst>
          </p:cNvPr>
          <p:cNvSpPr txBox="1"/>
          <p:nvPr/>
        </p:nvSpPr>
        <p:spPr>
          <a:xfrm>
            <a:off x="391646" y="97834"/>
            <a:ext cx="2319344" cy="567720"/>
          </a:xfrm>
          <a:prstGeom prst="rect">
            <a:avLst/>
          </a:prstGeom>
          <a:noFill/>
        </p:spPr>
        <p:txBody>
          <a:bodyPr wrap="square" rtlCol="0">
            <a:noAutofit/>
          </a:bodyPr>
          <a:lstStyle/>
          <a:p>
            <a:pPr algn="dist"/>
            <a:r>
              <a:rPr lang="zh-CN" altLang="en-US"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投资回报</a:t>
            </a:r>
            <a:endParaRPr lang="zh-CN" altLang="en-US"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Tree>
    <p:extLst>
      <p:ext uri="{BB962C8B-B14F-4D97-AF65-F5344CB8AC3E}">
        <p14:creationId xmlns:p14="http://schemas.microsoft.com/office/powerpoint/2010/main" val="2735455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7EBF7B3-03FF-817C-AA23-51E978313BC3}"/>
              </a:ext>
            </a:extLst>
          </p:cNvPr>
          <p:cNvSpPr txBox="1"/>
          <p:nvPr/>
        </p:nvSpPr>
        <p:spPr>
          <a:xfrm>
            <a:off x="2051050" y="2004503"/>
            <a:ext cx="8089900" cy="1862048"/>
          </a:xfrm>
          <a:prstGeom prst="rect">
            <a:avLst/>
          </a:prstGeom>
          <a:noFill/>
        </p:spPr>
        <p:txBody>
          <a:bodyPr wrap="square">
            <a:noAutofit/>
          </a:bodyPr>
          <a:lstStyle/>
          <a:p>
            <a:pPr algn="dist"/>
            <a:r>
              <a:rPr lang="en-US" altLang="zh-CN" sz="115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THANKS</a:t>
            </a:r>
          </a:p>
        </p:txBody>
      </p:sp>
      <p:sp>
        <p:nvSpPr>
          <p:cNvPr id="5" name="文本框 4">
            <a:extLst>
              <a:ext uri="{FF2B5EF4-FFF2-40B4-BE49-F238E27FC236}">
                <a16:creationId xmlns:a16="http://schemas.microsoft.com/office/drawing/2014/main" id="{2E376DEB-2525-EF9F-CC4D-024BC336A0EE}"/>
              </a:ext>
            </a:extLst>
          </p:cNvPr>
          <p:cNvSpPr txBox="1"/>
          <p:nvPr/>
        </p:nvSpPr>
        <p:spPr>
          <a:xfrm>
            <a:off x="4705350" y="4701658"/>
            <a:ext cx="2781300" cy="338554"/>
          </a:xfrm>
          <a:prstGeom prst="rect">
            <a:avLst/>
          </a:prstGeom>
          <a:noFill/>
        </p:spPr>
        <p:txBody>
          <a:bodyPr wrap="square">
            <a:noAutofit/>
          </a:bodyPr>
          <a:lstStyle/>
          <a:p>
            <a:pPr marL="0" marR="0" lvl="0" indent="0" algn="dist" defTabSz="457200" rtl="0" eaLnBrk="1" fontAlgn="auto" latinLnBrk="0" hangingPunct="1">
              <a:lnSpc>
                <a:spcPct val="100000"/>
              </a:lnSpc>
              <a:spcBef>
                <a:spcPct val="0"/>
              </a:spcBef>
              <a:spcAft>
                <a:spcPts val="0"/>
              </a:spcAft>
              <a:buClrTx/>
              <a:buSzTx/>
              <a:buFontTx/>
              <a:buNone/>
              <a:tabLst/>
              <a:defRPr/>
            </a:pPr>
            <a:r>
              <a:rPr kumimoji="0" lang="zh-CN" altLang="en-US" sz="1600" b="1" i="0" u="none" strike="noStrike" kern="1200" cap="none" normalizeH="0" baseline="0" noProof="0">
                <a:ln>
                  <a:noFill/>
                </a:ln>
                <a:solidFill>
                  <a:schemeClr val="accent1"/>
                </a:solidFill>
                <a:effectLst/>
                <a:uLnTx/>
                <a:uFillTx/>
                <a:latin typeface="思源黑体 CN Heavy" panose="020B0A00000000000000" pitchFamily="34" charset="-122"/>
                <a:ea typeface="思源黑体 CN Heavy" panose="020B0A00000000000000" pitchFamily="34" charset="-122"/>
                <a:cs typeface="+mn-ea"/>
                <a:sym typeface="思源黑体 CN"/>
              </a:rPr>
              <a:t>宣讲人：</a:t>
            </a:r>
            <a:r>
              <a:rPr kumimoji="0" lang="en-US" altLang="zh-CN" sz="1600" b="1" i="0" u="none" strike="noStrike" kern="1200" cap="none" normalizeH="0" baseline="0" noProof="0">
                <a:ln>
                  <a:noFill/>
                </a:ln>
                <a:solidFill>
                  <a:schemeClr val="accent1"/>
                </a:solidFill>
                <a:effectLst/>
                <a:uLnTx/>
                <a:uFillTx/>
                <a:latin typeface="思源黑体 CN Heavy" panose="020B0A00000000000000" pitchFamily="34" charset="-122"/>
                <a:ea typeface="思源黑体 CN Heavy" panose="020B0A00000000000000" pitchFamily="34" charset="-122"/>
                <a:cs typeface="+mn-ea"/>
                <a:sym typeface="思源黑体 CN"/>
              </a:rPr>
              <a:t>OfficePLUS</a:t>
            </a:r>
            <a:endParaRPr kumimoji="0" lang="zh-CN" altLang="en-US" sz="1600" b="1" i="0" u="none" strike="noStrike" kern="1200" cap="none" normalizeH="0" baseline="0" noProof="0" dirty="0">
              <a:ln>
                <a:noFill/>
              </a:ln>
              <a:solidFill>
                <a:schemeClr val="accent1"/>
              </a:solidFill>
              <a:effectLst/>
              <a:uLnTx/>
              <a:uFillTx/>
              <a:latin typeface="思源黑体 CN Heavy" panose="020B0A00000000000000" pitchFamily="34" charset="-122"/>
              <a:ea typeface="思源黑体 CN Heavy" panose="020B0A00000000000000" pitchFamily="34" charset="-122"/>
              <a:cs typeface="+mn-ea"/>
              <a:sym typeface="思源黑体 CN"/>
            </a:endParaRPr>
          </a:p>
        </p:txBody>
      </p:sp>
    </p:spTree>
    <p:extLst>
      <p:ext uri="{BB962C8B-B14F-4D97-AF65-F5344CB8AC3E}">
        <p14:creationId xmlns:p14="http://schemas.microsoft.com/office/powerpoint/2010/main" val="2276306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kumimoji="1" lang="en-US" altLang="zh-CN" dirty="0" err="1"/>
              <a:t>OfficePLUS.cn</a:t>
            </a:r>
            <a:endParaRPr kumimoji="1" lang="zh-CN" altLang="en-US" dirty="0"/>
          </a:p>
        </p:txBody>
      </p:sp>
      <p:sp>
        <p:nvSpPr>
          <p:cNvPr id="3" name="文本占位符 2"/>
          <p:cNvSpPr>
            <a:spLocks noGrp="1"/>
          </p:cNvSpPr>
          <p:nvPr>
            <p:ph type="body" sz="quarter" idx="13"/>
          </p:nvPr>
        </p:nvSpPr>
        <p:spPr/>
        <p:txBody>
          <a:bodyPr/>
          <a:lstStyle/>
          <a:p>
            <a:r>
              <a:rPr kumimoji="1" lang="zh-CN" altLang="en-US" dirty="0"/>
              <a:t>中文 思源黑体 </a:t>
            </a:r>
            <a:r>
              <a:rPr kumimoji="1" lang="en-US" altLang="zh-CN" dirty="0"/>
              <a:t>CN Heavy</a:t>
            </a:r>
            <a:endParaRPr kumimoji="1" lang="en-GB" altLang="zh-CN" dirty="0"/>
          </a:p>
          <a:p>
            <a:r>
              <a:rPr kumimoji="1" lang="zh-CN" altLang="en-US" dirty="0"/>
              <a:t>英文 思源黑体</a:t>
            </a:r>
            <a:r>
              <a:rPr kumimoji="1" lang="en-GB" altLang="zh-CN" dirty="0"/>
              <a:t> CN Heavy</a:t>
            </a:r>
          </a:p>
          <a:p>
            <a:endParaRPr kumimoji="1" lang="en-US" altLang="zh-CN" dirty="0"/>
          </a:p>
          <a:p>
            <a:r>
              <a:rPr kumimoji="1" lang="zh-CN" altLang="en-US" dirty="0"/>
              <a:t>标题 </a:t>
            </a:r>
            <a:r>
              <a:rPr kumimoji="1" lang="en-US" altLang="zh-CN" dirty="0"/>
              <a:t>1.0</a:t>
            </a:r>
          </a:p>
          <a:p>
            <a:r>
              <a:rPr kumimoji="1" lang="zh-CN" altLang="en-US" dirty="0"/>
              <a:t>正文 </a:t>
            </a:r>
            <a:r>
              <a:rPr kumimoji="1" lang="en-US" altLang="zh-CN" dirty="0"/>
              <a:t>1.5</a:t>
            </a:r>
          </a:p>
          <a:p>
            <a:r>
              <a:rPr kumimoji="1" lang="en-GB" altLang="zh-CN" dirty="0" err="1"/>
              <a:t>Pexels</a:t>
            </a:r>
            <a:endParaRPr kumimoji="1" lang="en-GB" altLang="zh-CN" dirty="0"/>
          </a:p>
          <a:p>
            <a:endParaRPr kumimoji="1" lang="en-GB" altLang="zh-CN" dirty="0"/>
          </a:p>
          <a:p>
            <a:r>
              <a:rPr kumimoji="1" lang="zh-CN" altLang="en-US" dirty="0"/>
              <a:t>本网站所提供的任何信息内容（包括但不限于 </a:t>
            </a:r>
            <a:r>
              <a:rPr kumimoji="1" lang="en-GB" altLang="zh-CN" dirty="0"/>
              <a:t>PPT </a:t>
            </a:r>
            <a:r>
              <a:rPr kumimoji="1" lang="zh-CN" altLang="en-US" dirty="0"/>
              <a:t>模板、</a:t>
            </a:r>
            <a:r>
              <a:rPr kumimoji="1" lang="en-GB" altLang="zh-CN" dirty="0"/>
              <a:t>Word </a:t>
            </a:r>
            <a:r>
              <a:rPr kumimoji="1" lang="zh-CN" altLang="en-US" dirty="0"/>
              <a:t>文档、</a:t>
            </a:r>
            <a:r>
              <a:rPr kumimoji="1" lang="en-GB" altLang="zh-CN" dirty="0"/>
              <a:t>Excel </a:t>
            </a:r>
            <a:r>
              <a:rPr kumimoji="1" lang="zh-CN" altLang="en-US" dirty="0"/>
              <a:t>图表、图片素材等）均受</a:t>
            </a:r>
            <a:r>
              <a:rPr kumimoji="1" lang="en-US" altLang="zh-CN" dirty="0"/>
              <a:t>《</a:t>
            </a:r>
            <a:r>
              <a:rPr kumimoji="1" lang="zh-CN" altLang="en-US" dirty="0"/>
              <a:t>中华人民共和国著作权法</a:t>
            </a:r>
            <a:r>
              <a:rPr kumimoji="1" lang="en-US" altLang="zh-CN" dirty="0"/>
              <a:t>》</a:t>
            </a:r>
            <a:r>
              <a:rPr kumimoji="1" lang="zh-CN" altLang="en-US" dirty="0"/>
              <a:t>、</a:t>
            </a:r>
            <a:r>
              <a:rPr kumimoji="1" lang="en-US" altLang="zh-CN" dirty="0"/>
              <a:t>《</a:t>
            </a:r>
            <a:r>
              <a:rPr kumimoji="1" lang="zh-CN" altLang="en-US" dirty="0"/>
              <a:t>信息网络传播权保护条例</a:t>
            </a:r>
            <a:r>
              <a:rPr kumimoji="1" lang="en-US" altLang="zh-CN" dirty="0"/>
              <a:t>》</a:t>
            </a:r>
            <a:r>
              <a:rPr kumimoji="1" lang="zh-CN" altLang="en-US" dirty="0"/>
              <a:t>及其他适用的法律法规的保护，未经权利人书面明确授权，信息内容的任何部分</a:t>
            </a:r>
            <a:r>
              <a:rPr kumimoji="1" lang="en-US" altLang="zh-CN" dirty="0"/>
              <a:t>(</a:t>
            </a:r>
            <a:r>
              <a:rPr kumimoji="1" lang="zh-CN" altLang="en-US" dirty="0"/>
              <a:t>包括图片或图表</a:t>
            </a:r>
            <a:r>
              <a:rPr kumimoji="1" lang="en-US" altLang="zh-CN" dirty="0"/>
              <a:t>)</a:t>
            </a:r>
            <a:r>
              <a:rPr kumimoji="1" lang="zh-CN" altLang="en-US" dirty="0"/>
              <a:t>不得被全部或部分的复制、传播、销售，否则将承担法律责任。</a:t>
            </a:r>
            <a:endParaRPr kumimoji="1" lang="en-US" altLang="zh-CN" dirty="0"/>
          </a:p>
          <a:p>
            <a:endParaRPr kumimoji="1" lang="en-US" altLang="zh-CN" dirty="0"/>
          </a:p>
          <a:p>
            <a:r>
              <a:rPr kumimoji="1" lang="zh-CN" altLang="en-US" dirty="0"/>
              <a:t>几立设计</a:t>
            </a:r>
            <a:endParaRPr kumimoji="1" lang="en-GB" altLang="zh-CN" dirty="0"/>
          </a:p>
        </p:txBody>
      </p:sp>
      <p:sp>
        <p:nvSpPr>
          <p:cNvPr id="5" name="文本占位符 4"/>
          <p:cNvSpPr>
            <a:spLocks noGrp="1"/>
          </p:cNvSpPr>
          <p:nvPr>
            <p:ph type="body" sz="quarter" idx="10"/>
          </p:nvPr>
        </p:nvSpPr>
        <p:spPr/>
        <p:txBody>
          <a:bodyPr/>
          <a:lstStyle/>
          <a:p>
            <a:r>
              <a:rPr kumimoji="1" lang="zh-CN" altLang="en-US" dirty="0"/>
              <a:t>标注</a:t>
            </a:r>
          </a:p>
        </p:txBody>
      </p:sp>
      <p:sp>
        <p:nvSpPr>
          <p:cNvPr id="8" name="文本占位符 7"/>
          <p:cNvSpPr>
            <a:spLocks noGrp="1"/>
          </p:cNvSpPr>
          <p:nvPr>
            <p:ph type="body" sz="quarter" idx="17"/>
          </p:nvPr>
        </p:nvSpPr>
        <p:spPr/>
        <p:txBody>
          <a:bodyPr/>
          <a:lstStyle/>
          <a:p>
            <a:r>
              <a:rPr kumimoji="1" lang="zh-CN" altLang="en-US" dirty="0"/>
              <a:t>字体使用</a:t>
            </a:r>
            <a:endParaRPr kumimoji="1" lang="en-US" altLang="zh-CN" dirty="0"/>
          </a:p>
          <a:p>
            <a:endParaRPr kumimoji="1" lang="en-US" altLang="zh-CN" dirty="0"/>
          </a:p>
          <a:p>
            <a:endParaRPr kumimoji="1" lang="en-US" altLang="zh-CN" dirty="0"/>
          </a:p>
          <a:p>
            <a:r>
              <a:rPr kumimoji="1" lang="zh-CN" altLang="en-US" dirty="0"/>
              <a:t>行距</a:t>
            </a:r>
            <a:endParaRPr kumimoji="1" lang="en-US" altLang="zh-CN" dirty="0"/>
          </a:p>
          <a:p>
            <a:endParaRPr kumimoji="1" lang="en-US" altLang="zh-CN" dirty="0"/>
          </a:p>
          <a:p>
            <a:r>
              <a:rPr kumimoji="1" lang="zh-CN" altLang="en-US" dirty="0"/>
              <a:t>素材</a:t>
            </a:r>
            <a:endParaRPr kumimoji="1" lang="en-US" altLang="zh-CN" dirty="0"/>
          </a:p>
          <a:p>
            <a:endParaRPr kumimoji="1" lang="en-US" altLang="zh-CN" dirty="0"/>
          </a:p>
          <a:p>
            <a:r>
              <a:rPr kumimoji="1" lang="zh-CN" altLang="en-US" dirty="0"/>
              <a:t>声明</a:t>
            </a:r>
            <a:endParaRPr kumimoji="1" lang="en-US" altLang="zh-CN" dirty="0"/>
          </a:p>
          <a:p>
            <a:endParaRPr kumimoji="1" lang="en-US" altLang="zh-CN" dirty="0"/>
          </a:p>
          <a:p>
            <a:endParaRPr kumimoji="1" lang="en-US" altLang="zh-CN" dirty="0"/>
          </a:p>
          <a:p>
            <a:endParaRPr kumimoji="1" lang="en-US" altLang="zh-CN" dirty="0"/>
          </a:p>
          <a:p>
            <a:r>
              <a:rPr kumimoji="1" lang="zh-CN" altLang="en-US" dirty="0"/>
              <a:t>作者</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F2C4EA0E-4989-AD60-B998-D096FC78477E}"/>
              </a:ext>
            </a:extLst>
          </p:cNvPr>
          <p:cNvGrpSpPr/>
          <p:nvPr/>
        </p:nvGrpSpPr>
        <p:grpSpPr>
          <a:xfrm>
            <a:off x="3376146" y="2493070"/>
            <a:ext cx="2847470" cy="792912"/>
            <a:chOff x="6225182" y="815305"/>
            <a:chExt cx="2847470" cy="792912"/>
          </a:xfrm>
        </p:grpSpPr>
        <p:sp>
          <p:nvSpPr>
            <p:cNvPr id="9" name="TextBox 38">
              <a:extLst>
                <a:ext uri="{FF2B5EF4-FFF2-40B4-BE49-F238E27FC236}">
                  <a16:creationId xmlns:a16="http://schemas.microsoft.com/office/drawing/2014/main" id="{57BCACBC-80EA-0297-FC6C-3F3376EE0BF4}"/>
                </a:ext>
              </a:extLst>
            </p:cNvPr>
            <p:cNvSpPr txBox="1"/>
            <p:nvPr/>
          </p:nvSpPr>
          <p:spPr>
            <a:xfrm>
              <a:off x="6225182" y="1306724"/>
              <a:ext cx="2847470" cy="301493"/>
            </a:xfrm>
            <a:prstGeom prst="rect">
              <a:avLst/>
            </a:prstGeom>
            <a:noFill/>
          </p:spPr>
          <p:txBody>
            <a:bodyPr wrap="square" rtlCol="0">
              <a:noAutofit/>
            </a:bodyPr>
            <a:lstStyle/>
            <a:p>
              <a:r>
                <a:rPr lang="en-US" altLang="zh-CN" sz="800"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PROJECT INTRODUCTION</a:t>
              </a:r>
              <a:endParaRPr lang="en-US" altLang="zh-CN" sz="800"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10" name="TextBox 39">
              <a:extLst>
                <a:ext uri="{FF2B5EF4-FFF2-40B4-BE49-F238E27FC236}">
                  <a16:creationId xmlns:a16="http://schemas.microsoft.com/office/drawing/2014/main" id="{DE91AF72-21E4-3B20-31E7-6CDDEF5E52D9}"/>
                </a:ext>
              </a:extLst>
            </p:cNvPr>
            <p:cNvSpPr txBox="1"/>
            <p:nvPr/>
          </p:nvSpPr>
          <p:spPr>
            <a:xfrm>
              <a:off x="6225182" y="815305"/>
              <a:ext cx="2319344" cy="569323"/>
            </a:xfrm>
            <a:prstGeom prst="rect">
              <a:avLst/>
            </a:prstGeom>
            <a:noFill/>
          </p:spPr>
          <p:txBody>
            <a:bodyPr wrap="square" rtlCol="0">
              <a:noAutofit/>
            </a:bodyPr>
            <a:lstStyle/>
            <a:p>
              <a:pPr marL="457200" indent="-457200" algn="dist">
                <a:buFont typeface="+mj-lt"/>
                <a:buAutoNum type="arabicPeriod"/>
              </a:pPr>
              <a:r>
                <a:rPr lang="zh-CN" altLang="en-US"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项目简介</a:t>
              </a:r>
              <a:endParaRPr lang="en-US" altLang="zh-CN"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grpSp>
      <p:grpSp>
        <p:nvGrpSpPr>
          <p:cNvPr id="11" name="组合 10">
            <a:extLst>
              <a:ext uri="{FF2B5EF4-FFF2-40B4-BE49-F238E27FC236}">
                <a16:creationId xmlns:a16="http://schemas.microsoft.com/office/drawing/2014/main" id="{C18A27FD-1E6F-71CA-59F7-B2E1401C31A9}"/>
              </a:ext>
            </a:extLst>
          </p:cNvPr>
          <p:cNvGrpSpPr/>
          <p:nvPr/>
        </p:nvGrpSpPr>
        <p:grpSpPr>
          <a:xfrm>
            <a:off x="6576546" y="2493070"/>
            <a:ext cx="2847470" cy="792912"/>
            <a:chOff x="6225182" y="2047476"/>
            <a:chExt cx="2847470" cy="792912"/>
          </a:xfrm>
        </p:grpSpPr>
        <p:sp>
          <p:nvSpPr>
            <p:cNvPr id="12" name="TextBox 38">
              <a:extLst>
                <a:ext uri="{FF2B5EF4-FFF2-40B4-BE49-F238E27FC236}">
                  <a16:creationId xmlns:a16="http://schemas.microsoft.com/office/drawing/2014/main" id="{0D333605-623D-9A1E-343C-0B8F8E592B5E}"/>
                </a:ext>
              </a:extLst>
            </p:cNvPr>
            <p:cNvSpPr txBox="1"/>
            <p:nvPr/>
          </p:nvSpPr>
          <p:spPr>
            <a:xfrm>
              <a:off x="6225182" y="2538895"/>
              <a:ext cx="2847470" cy="301493"/>
            </a:xfrm>
            <a:prstGeom prst="rect">
              <a:avLst/>
            </a:prstGeom>
            <a:noFill/>
          </p:spPr>
          <p:txBody>
            <a:bodyPr wrap="square" rtlCol="0">
              <a:noAutofit/>
            </a:bodyPr>
            <a:lstStyle/>
            <a:p>
              <a:r>
                <a:rPr lang="en-US" altLang="zh-CN" sz="800"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PROJECT PLAN</a:t>
              </a:r>
              <a:endParaRPr lang="en-US" altLang="zh-CN" sz="800"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13" name="TextBox 39">
              <a:extLst>
                <a:ext uri="{FF2B5EF4-FFF2-40B4-BE49-F238E27FC236}">
                  <a16:creationId xmlns:a16="http://schemas.microsoft.com/office/drawing/2014/main" id="{7EFA0173-B33B-403C-4503-750E33B43262}"/>
                </a:ext>
              </a:extLst>
            </p:cNvPr>
            <p:cNvSpPr txBox="1"/>
            <p:nvPr/>
          </p:nvSpPr>
          <p:spPr>
            <a:xfrm>
              <a:off x="6225182" y="2047476"/>
              <a:ext cx="2319344" cy="569323"/>
            </a:xfrm>
            <a:prstGeom prst="rect">
              <a:avLst/>
            </a:prstGeom>
            <a:noFill/>
          </p:spPr>
          <p:txBody>
            <a:bodyPr wrap="square" rtlCol="0">
              <a:noAutofit/>
            </a:bodyPr>
            <a:lstStyle/>
            <a:p>
              <a:pPr marL="457200" indent="-457200" algn="dist">
                <a:buFont typeface="+mj-lt"/>
                <a:buAutoNum type="arabicPeriod" startAt="2"/>
              </a:pPr>
              <a:r>
                <a:rPr lang="zh-CN" altLang="en-US"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项目计划</a:t>
              </a:r>
              <a:endParaRPr lang="zh-CN" altLang="en-US"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grpSp>
      <p:grpSp>
        <p:nvGrpSpPr>
          <p:cNvPr id="14" name="组合 13">
            <a:extLst>
              <a:ext uri="{FF2B5EF4-FFF2-40B4-BE49-F238E27FC236}">
                <a16:creationId xmlns:a16="http://schemas.microsoft.com/office/drawing/2014/main" id="{0DD78CF1-C073-5ADE-AB3C-FD1000FBAB7E}"/>
              </a:ext>
            </a:extLst>
          </p:cNvPr>
          <p:cNvGrpSpPr/>
          <p:nvPr/>
        </p:nvGrpSpPr>
        <p:grpSpPr>
          <a:xfrm>
            <a:off x="3376146" y="3673719"/>
            <a:ext cx="3105962" cy="795541"/>
            <a:chOff x="6225182" y="3374133"/>
            <a:chExt cx="3105962" cy="795541"/>
          </a:xfrm>
        </p:grpSpPr>
        <p:sp>
          <p:nvSpPr>
            <p:cNvPr id="15" name="TextBox 38">
              <a:extLst>
                <a:ext uri="{FF2B5EF4-FFF2-40B4-BE49-F238E27FC236}">
                  <a16:creationId xmlns:a16="http://schemas.microsoft.com/office/drawing/2014/main" id="{391129C3-D27C-4F0E-F298-CF75F5DC4E55}"/>
                </a:ext>
              </a:extLst>
            </p:cNvPr>
            <p:cNvSpPr txBox="1"/>
            <p:nvPr/>
          </p:nvSpPr>
          <p:spPr>
            <a:xfrm>
              <a:off x="6225182" y="3865552"/>
              <a:ext cx="3105962" cy="304122"/>
            </a:xfrm>
            <a:prstGeom prst="rect">
              <a:avLst/>
            </a:prstGeom>
            <a:noFill/>
          </p:spPr>
          <p:txBody>
            <a:bodyPr wrap="square" rtlCol="0">
              <a:noAutofit/>
            </a:bodyPr>
            <a:lstStyle/>
            <a:p>
              <a:r>
                <a:rPr lang="en-US" altLang="zh-CN" sz="800"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MARKET ANALYSIS</a:t>
              </a:r>
              <a:endParaRPr lang="en-US" altLang="zh-CN" sz="800"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16" name="TextBox 39">
              <a:extLst>
                <a:ext uri="{FF2B5EF4-FFF2-40B4-BE49-F238E27FC236}">
                  <a16:creationId xmlns:a16="http://schemas.microsoft.com/office/drawing/2014/main" id="{AFDF1D51-4381-BD19-1BC8-92ED226D4447}"/>
                </a:ext>
              </a:extLst>
            </p:cNvPr>
            <p:cNvSpPr txBox="1"/>
            <p:nvPr/>
          </p:nvSpPr>
          <p:spPr>
            <a:xfrm>
              <a:off x="6225182" y="3374133"/>
              <a:ext cx="2319344" cy="569323"/>
            </a:xfrm>
            <a:prstGeom prst="rect">
              <a:avLst/>
            </a:prstGeom>
            <a:noFill/>
          </p:spPr>
          <p:txBody>
            <a:bodyPr wrap="square" rtlCol="0">
              <a:noAutofit/>
            </a:bodyPr>
            <a:lstStyle/>
            <a:p>
              <a:pPr marL="457200" indent="-457200" algn="dist">
                <a:buFont typeface="+mj-lt"/>
                <a:buAutoNum type="arabicPeriod" startAt="3"/>
              </a:pPr>
              <a:r>
                <a:rPr lang="zh-CN" altLang="en-US"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市场分析</a:t>
              </a:r>
              <a:endParaRPr lang="zh-CN" altLang="en-US"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grpSp>
      <p:grpSp>
        <p:nvGrpSpPr>
          <p:cNvPr id="17" name="组合 16">
            <a:extLst>
              <a:ext uri="{FF2B5EF4-FFF2-40B4-BE49-F238E27FC236}">
                <a16:creationId xmlns:a16="http://schemas.microsoft.com/office/drawing/2014/main" id="{8AEAE207-9FC6-CDFF-F883-B7900CF759A4}"/>
              </a:ext>
            </a:extLst>
          </p:cNvPr>
          <p:cNvGrpSpPr/>
          <p:nvPr/>
        </p:nvGrpSpPr>
        <p:grpSpPr>
          <a:xfrm>
            <a:off x="6576546" y="3673719"/>
            <a:ext cx="2329217" cy="795541"/>
            <a:chOff x="6225182" y="4703419"/>
            <a:chExt cx="2329217" cy="795541"/>
          </a:xfrm>
        </p:grpSpPr>
        <p:sp>
          <p:nvSpPr>
            <p:cNvPr id="18" name="TextBox 38">
              <a:extLst>
                <a:ext uri="{FF2B5EF4-FFF2-40B4-BE49-F238E27FC236}">
                  <a16:creationId xmlns:a16="http://schemas.microsoft.com/office/drawing/2014/main" id="{12C742E2-3D71-792A-F036-ADCFAE8343DA}"/>
                </a:ext>
              </a:extLst>
            </p:cNvPr>
            <p:cNvSpPr txBox="1"/>
            <p:nvPr/>
          </p:nvSpPr>
          <p:spPr>
            <a:xfrm>
              <a:off x="6225182" y="5194838"/>
              <a:ext cx="2329217" cy="304122"/>
            </a:xfrm>
            <a:prstGeom prst="rect">
              <a:avLst/>
            </a:prstGeom>
            <a:noFill/>
          </p:spPr>
          <p:txBody>
            <a:bodyPr wrap="square" rtlCol="0">
              <a:noAutofit/>
            </a:bodyPr>
            <a:lstStyle/>
            <a:p>
              <a:r>
                <a:rPr lang="en-US" altLang="zh-CN" sz="800"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RETURN ON INVESTMENT</a:t>
              </a:r>
              <a:endParaRPr lang="en-US" altLang="zh-CN" sz="800"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19" name="TextBox 39">
              <a:extLst>
                <a:ext uri="{FF2B5EF4-FFF2-40B4-BE49-F238E27FC236}">
                  <a16:creationId xmlns:a16="http://schemas.microsoft.com/office/drawing/2014/main" id="{6B17293F-3E35-3EA6-8A44-1E3203FC4FE2}"/>
                </a:ext>
              </a:extLst>
            </p:cNvPr>
            <p:cNvSpPr txBox="1"/>
            <p:nvPr/>
          </p:nvSpPr>
          <p:spPr>
            <a:xfrm>
              <a:off x="6225182" y="4703419"/>
              <a:ext cx="2319344" cy="569323"/>
            </a:xfrm>
            <a:prstGeom prst="rect">
              <a:avLst/>
            </a:prstGeom>
            <a:noFill/>
          </p:spPr>
          <p:txBody>
            <a:bodyPr wrap="square" rtlCol="0">
              <a:noAutofit/>
            </a:bodyPr>
            <a:lstStyle/>
            <a:p>
              <a:pPr marL="457200" indent="-457200" algn="dist">
                <a:buFont typeface="+mj-lt"/>
                <a:buAutoNum type="arabicPeriod" startAt="4"/>
              </a:pPr>
              <a:r>
                <a:rPr lang="zh-CN" altLang="en-US" spc="30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rPr>
                <a:t>投资回报</a:t>
              </a:r>
              <a:endParaRPr lang="zh-CN" altLang="en-US" spc="300" dirty="0">
                <a:solidFill>
                  <a:srgbClr val="FFFFFF"/>
                </a:solidFill>
                <a:latin typeface="思源黑体 CN Heavy" panose="020B0A00000000000000" charset="-122"/>
                <a:ea typeface="思源黑体 CN Heavy" panose="020B0A00000000000000" charset="-122"/>
                <a:cs typeface="+mn-ea"/>
                <a:sym typeface="思源黑体 CN Heavy" panose="020B0A00000000000000" charset="-122"/>
              </a:endParaRPr>
            </a:p>
          </p:txBody>
        </p:sp>
      </p:grpSp>
      <p:sp>
        <p:nvSpPr>
          <p:cNvPr id="20" name="文本框 19">
            <a:extLst>
              <a:ext uri="{FF2B5EF4-FFF2-40B4-BE49-F238E27FC236}">
                <a16:creationId xmlns:a16="http://schemas.microsoft.com/office/drawing/2014/main" id="{EAEC631C-CD3A-855C-EF0B-89124F2739B7}"/>
              </a:ext>
            </a:extLst>
          </p:cNvPr>
          <p:cNvSpPr txBox="1"/>
          <p:nvPr/>
        </p:nvSpPr>
        <p:spPr>
          <a:xfrm>
            <a:off x="694552" y="2563183"/>
            <a:ext cx="1494044" cy="769441"/>
          </a:xfrm>
          <a:prstGeom prst="rect">
            <a:avLst/>
          </a:prstGeom>
          <a:noFill/>
        </p:spPr>
        <p:txBody>
          <a:bodyPr wrap="square" rtlCol="0">
            <a:noAutofit/>
          </a:bodyPr>
          <a:lstStyle/>
          <a:p>
            <a:pPr algn="dist"/>
            <a:r>
              <a:rPr lang="zh-CN" altLang="en-US" sz="4400" dirty="0">
                <a:solidFill>
                  <a:srgbClr val="FFFFFF"/>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目录</a:t>
            </a:r>
          </a:p>
        </p:txBody>
      </p:sp>
      <p:sp>
        <p:nvSpPr>
          <p:cNvPr id="22" name="文本框 21">
            <a:extLst>
              <a:ext uri="{FF2B5EF4-FFF2-40B4-BE49-F238E27FC236}">
                <a16:creationId xmlns:a16="http://schemas.microsoft.com/office/drawing/2014/main" id="{CC6296DD-1F72-51A9-9E63-431FF3170FBF}"/>
              </a:ext>
            </a:extLst>
          </p:cNvPr>
          <p:cNvSpPr txBox="1"/>
          <p:nvPr/>
        </p:nvSpPr>
        <p:spPr>
          <a:xfrm>
            <a:off x="669028" y="3172724"/>
            <a:ext cx="2319344" cy="461665"/>
          </a:xfrm>
          <a:prstGeom prst="rect">
            <a:avLst/>
          </a:prstGeom>
          <a:noFill/>
        </p:spPr>
        <p:txBody>
          <a:bodyPr wrap="square" rtlCol="0">
            <a:noAutofit/>
          </a:bodyPr>
          <a:lstStyle/>
          <a:p>
            <a:pPr algn="dist"/>
            <a:r>
              <a:rPr lang="en-US" altLang="zh-CN" sz="2400" dirty="0">
                <a:solidFill>
                  <a:srgbClr val="FFFFFF"/>
                </a:solidFill>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CONTENTS </a:t>
            </a:r>
          </a:p>
        </p:txBody>
      </p:sp>
    </p:spTree>
    <p:extLst>
      <p:ext uri="{BB962C8B-B14F-4D97-AF65-F5344CB8AC3E}">
        <p14:creationId xmlns:p14="http://schemas.microsoft.com/office/powerpoint/2010/main" val="108659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9">
            <a:extLst>
              <a:ext uri="{FF2B5EF4-FFF2-40B4-BE49-F238E27FC236}">
                <a16:creationId xmlns:a16="http://schemas.microsoft.com/office/drawing/2014/main" id="{A7C1A329-FC04-B151-FA18-18224D45C2F1}"/>
              </a:ext>
            </a:extLst>
          </p:cNvPr>
          <p:cNvCxnSpPr/>
          <p:nvPr/>
        </p:nvCxnSpPr>
        <p:spPr>
          <a:xfrm flipV="1">
            <a:off x="4867241" y="2730500"/>
            <a:ext cx="0" cy="1092200"/>
          </a:xfrm>
          <a:prstGeom prst="line">
            <a:avLst/>
          </a:prstGeom>
          <a:solidFill>
            <a:srgbClr val="C00000"/>
          </a:solidFill>
          <a:ln>
            <a:gradFill flip="none" rotWithShape="1">
              <a:gsLst>
                <a:gs pos="100000">
                  <a:schemeClr val="accent1">
                    <a:lumMod val="5000"/>
                    <a:lumOff val="95000"/>
                    <a:alpha val="0"/>
                  </a:schemeClr>
                </a:gs>
                <a:gs pos="0">
                  <a:schemeClr val="bg1">
                    <a:alpha val="50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4" name="TextBox 38">
            <a:extLst>
              <a:ext uri="{FF2B5EF4-FFF2-40B4-BE49-F238E27FC236}">
                <a16:creationId xmlns:a16="http://schemas.microsoft.com/office/drawing/2014/main" id="{4F0CF188-D1F5-2928-8BD3-147F0E0AD5E3}"/>
              </a:ext>
            </a:extLst>
          </p:cNvPr>
          <p:cNvSpPr txBox="1"/>
          <p:nvPr/>
        </p:nvSpPr>
        <p:spPr>
          <a:xfrm>
            <a:off x="5133801" y="3343097"/>
            <a:ext cx="3588223" cy="261610"/>
          </a:xfrm>
          <a:prstGeom prst="rect">
            <a:avLst/>
          </a:prstGeom>
          <a:noFill/>
        </p:spPr>
        <p:txBody>
          <a:bodyPr wrap="square" rtlCol="0">
            <a:noAutofit/>
          </a:bodyPr>
          <a:lstStyle/>
          <a:p>
            <a:pPr algn="dist"/>
            <a:r>
              <a:rPr lang="en-US" altLang="zh-CN" sz="11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PROJECT INTRODUCTION</a:t>
            </a:r>
            <a:endParaRPr lang="en-US" altLang="zh-CN" sz="11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5" name="TextBox 39">
            <a:extLst>
              <a:ext uri="{FF2B5EF4-FFF2-40B4-BE49-F238E27FC236}">
                <a16:creationId xmlns:a16="http://schemas.microsoft.com/office/drawing/2014/main" id="{1D5980E4-1C6D-B839-CA6B-E71E83B13A66}"/>
              </a:ext>
            </a:extLst>
          </p:cNvPr>
          <p:cNvSpPr txBox="1"/>
          <p:nvPr/>
        </p:nvSpPr>
        <p:spPr>
          <a:xfrm>
            <a:off x="5044901" y="2652056"/>
            <a:ext cx="3988078" cy="584775"/>
          </a:xfrm>
          <a:prstGeom prst="rect">
            <a:avLst/>
          </a:prstGeom>
          <a:noFill/>
        </p:spPr>
        <p:txBody>
          <a:bodyPr wrap="square" rtlCol="0">
            <a:noAutofit/>
          </a:bodyPr>
          <a:lstStyle/>
          <a:p>
            <a:pPr algn="dist"/>
            <a:r>
              <a:rPr lang="zh-CN" altLang="en-US" sz="32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项目简介</a:t>
            </a:r>
            <a:endParaRPr lang="en-US" altLang="zh-CN" sz="32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6" name="文本框 5">
            <a:extLst>
              <a:ext uri="{FF2B5EF4-FFF2-40B4-BE49-F238E27FC236}">
                <a16:creationId xmlns:a16="http://schemas.microsoft.com/office/drawing/2014/main" id="{7A9DB9E4-41B6-D63C-53AA-41DBAD603804}"/>
              </a:ext>
            </a:extLst>
          </p:cNvPr>
          <p:cNvSpPr txBox="1"/>
          <p:nvPr/>
        </p:nvSpPr>
        <p:spPr>
          <a:xfrm>
            <a:off x="3082892" y="2376150"/>
            <a:ext cx="1695520" cy="1446550"/>
          </a:xfrm>
          <a:prstGeom prst="rect">
            <a:avLst/>
          </a:prstGeom>
          <a:noFill/>
        </p:spPr>
        <p:txBody>
          <a:bodyPr wrap="square">
            <a:noAutofit/>
          </a:bodyPr>
          <a:lstStyle/>
          <a:p>
            <a:pPr algn="ctr"/>
            <a:r>
              <a:rPr lang="en-US" altLang="zh-CN" sz="6000" dirty="0">
                <a:effectLst>
                  <a:outerShdw blurRad="38100" dist="38100" dir="2700000" algn="tl">
                    <a:srgbClr val="000000">
                      <a:alpha val="43137"/>
                    </a:srgbClr>
                  </a:outerShdw>
                </a:effectLst>
                <a:latin typeface="思源黑体 CN Heavy" panose="020B0A00000000000000" charset="-122"/>
                <a:ea typeface="思源黑体 CN Heavy" panose="020B0A00000000000000" charset="-122"/>
                <a:sym typeface="思源黑体 CN Heavy" panose="020B0A00000000000000" charset="-122"/>
              </a:rPr>
              <a:t>01</a:t>
            </a:r>
          </a:p>
        </p:txBody>
      </p:sp>
    </p:spTree>
    <p:extLst>
      <p:ext uri="{BB962C8B-B14F-4D97-AF65-F5344CB8AC3E}">
        <p14:creationId xmlns:p14="http://schemas.microsoft.com/office/powerpoint/2010/main" val="93895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descr="C:\Users\Administrator\Desktop\VCG41N970863268.jpgVCG41N970863268">
            <a:extLst>
              <a:ext uri="{FF2B5EF4-FFF2-40B4-BE49-F238E27FC236}">
                <a16:creationId xmlns:a16="http://schemas.microsoft.com/office/drawing/2014/main" id="{024143AE-8F5A-C91B-6A38-A1F8A815135A}"/>
              </a:ext>
            </a:extLst>
          </p:cNvPr>
          <p:cNvPicPr>
            <a:picLocks noChangeAspect="1"/>
          </p:cNvPicPr>
          <p:nvPr/>
        </p:nvPicPr>
        <p:blipFill>
          <a:blip r:embed="rId2"/>
          <a:srcRect/>
          <a:stretch>
            <a:fillRect/>
          </a:stretch>
        </p:blipFill>
        <p:spPr>
          <a:xfrm>
            <a:off x="480546" y="1271342"/>
            <a:ext cx="3240554" cy="4863465"/>
          </a:xfrm>
          <a:prstGeom prst="rect">
            <a:avLst/>
          </a:prstGeom>
        </p:spPr>
      </p:pic>
      <p:sp>
        <p:nvSpPr>
          <p:cNvPr id="37" name="TextBox 38">
            <a:extLst>
              <a:ext uri="{FF2B5EF4-FFF2-40B4-BE49-F238E27FC236}">
                <a16:creationId xmlns:a16="http://schemas.microsoft.com/office/drawing/2014/main" id="{4B093682-C62F-3EB4-8CAE-41EDCC0D2896}"/>
              </a:ext>
            </a:extLst>
          </p:cNvPr>
          <p:cNvSpPr txBox="1"/>
          <p:nvPr/>
        </p:nvSpPr>
        <p:spPr>
          <a:xfrm>
            <a:off x="391646" y="589253"/>
            <a:ext cx="2847470" cy="301493"/>
          </a:xfrm>
          <a:prstGeom prst="rect">
            <a:avLst/>
          </a:prstGeom>
          <a:noFill/>
        </p:spPr>
        <p:txBody>
          <a:bodyPr wrap="square" rtlCol="0">
            <a:noAutofit/>
          </a:bodyPr>
          <a:lstStyle/>
          <a:p>
            <a:r>
              <a:rPr lang="en-US" altLang="zh-CN" sz="8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PROJECT INTRODUCTION</a:t>
            </a:r>
            <a:endPar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38" name="TextBox 39">
            <a:extLst>
              <a:ext uri="{FF2B5EF4-FFF2-40B4-BE49-F238E27FC236}">
                <a16:creationId xmlns:a16="http://schemas.microsoft.com/office/drawing/2014/main" id="{797EE64D-FCF1-96BE-79CC-1001C5E98A4A}"/>
              </a:ext>
            </a:extLst>
          </p:cNvPr>
          <p:cNvSpPr txBox="1"/>
          <p:nvPr/>
        </p:nvSpPr>
        <p:spPr>
          <a:xfrm>
            <a:off x="391646" y="97834"/>
            <a:ext cx="2319344" cy="569323"/>
          </a:xfrm>
          <a:prstGeom prst="rect">
            <a:avLst/>
          </a:prstGeom>
          <a:noFill/>
        </p:spPr>
        <p:txBody>
          <a:bodyPr wrap="square" rtlCol="0">
            <a:noAutofit/>
          </a:bodyPr>
          <a:lstStyle/>
          <a:p>
            <a:pPr algn="dist"/>
            <a:r>
              <a:rPr lang="zh-CN" altLang="en-US"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项目简介</a:t>
            </a:r>
            <a:endParaRPr lang="en-US" altLang="zh-CN"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39" name="文本框 38">
            <a:extLst>
              <a:ext uri="{FF2B5EF4-FFF2-40B4-BE49-F238E27FC236}">
                <a16:creationId xmlns:a16="http://schemas.microsoft.com/office/drawing/2014/main" id="{388CC81B-DE15-8A4A-272D-FF12AAC000F9}"/>
              </a:ext>
            </a:extLst>
          </p:cNvPr>
          <p:cNvSpPr txBox="1"/>
          <p:nvPr/>
        </p:nvSpPr>
        <p:spPr>
          <a:xfrm>
            <a:off x="3962400" y="2171658"/>
            <a:ext cx="7061200" cy="646331"/>
          </a:xfrm>
          <a:prstGeom prst="rect">
            <a:avLst/>
          </a:prstGeom>
          <a:noFill/>
        </p:spPr>
        <p:txBody>
          <a:bodyPr wrap="square" rtlCol="0">
            <a:noAutofit/>
          </a:bodyPr>
          <a:lstStyle/>
          <a:p>
            <a:pPr marL="171450" lvl="2" indent="-171450" algn="just" fontAlgn="ctr">
              <a:lnSpc>
                <a:spcPct val="150000"/>
              </a:lnSpc>
              <a:spcAft>
                <a:spcPts val="800"/>
              </a:spcAft>
              <a:buSzPct val="100000"/>
              <a:buFont typeface="Arial" panose="020B0604020202020204" pitchFamily="34" charset="0"/>
              <a:buChar char="•"/>
              <a:defRPr/>
            </a:pPr>
            <a:r>
              <a:rPr lang="zh-CN" altLang="en-US" sz="1200">
                <a:solidFill>
                  <a:schemeClr val="bg1"/>
                </a:solidFill>
                <a:latin typeface="思源黑体 CN Heavy" panose="020B0A00000000000000" charset="-122"/>
                <a:ea typeface="思源黑体 CN Heavy" panose="020B0A00000000000000" charset="-122"/>
                <a:sym typeface="思源黑体 CN Heavy" panose="020B0A00000000000000" charset="-122"/>
              </a:rPr>
              <a:t>一个成功的企业必须拥有着科学的管理理念，良好的资金运作模式，有竞争意识和合作精神的管理团队，优秀而独特的企业文化。还有最易缺乏的企业素质</a:t>
            </a:r>
            <a:r>
              <a:rPr lang="en-US" altLang="zh-CN" sz="120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1200">
                <a:solidFill>
                  <a:schemeClr val="bg1"/>
                </a:solidFill>
                <a:latin typeface="思源黑体 CN Heavy" panose="020B0A00000000000000" charset="-122"/>
                <a:ea typeface="思源黑体 CN Heavy" panose="020B0A00000000000000" charset="-122"/>
                <a:sym typeface="思源黑体 CN Heavy" panose="020B0A00000000000000" charset="-122"/>
              </a:rPr>
              <a:t>锐意进取的决心和勇气！</a:t>
            </a:r>
            <a:endParaRPr lang="zh-CN" altLang="en-US" sz="12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40" name="文本框 39">
            <a:extLst>
              <a:ext uri="{FF2B5EF4-FFF2-40B4-BE49-F238E27FC236}">
                <a16:creationId xmlns:a16="http://schemas.microsoft.com/office/drawing/2014/main" id="{95756704-EB75-101B-C220-947CA170D83E}"/>
              </a:ext>
            </a:extLst>
          </p:cNvPr>
          <p:cNvSpPr txBox="1"/>
          <p:nvPr/>
        </p:nvSpPr>
        <p:spPr>
          <a:xfrm>
            <a:off x="3962400" y="1482652"/>
            <a:ext cx="2518638" cy="499817"/>
          </a:xfrm>
          <a:prstGeom prst="rect">
            <a:avLst/>
          </a:prstGeom>
          <a:noFill/>
        </p:spPr>
        <p:txBody>
          <a:bodyPr wrap="none" rtlCol="0">
            <a:noAutofit/>
          </a:bodyPr>
          <a:lstStyle/>
          <a:p>
            <a:pPr marR="0" lvl="0" indent="0" fontAlgn="auto">
              <a:lnSpc>
                <a:spcPct val="150000"/>
              </a:lnSpc>
              <a:spcBef>
                <a:spcPts val="0"/>
              </a:spcBef>
              <a:spcAft>
                <a:spcPts val="0"/>
              </a:spcAft>
              <a:buClrTx/>
              <a:buSzTx/>
              <a:buFontTx/>
              <a:buNone/>
              <a:defRPr/>
            </a:pPr>
            <a:r>
              <a:rPr lang="zh-CN" altLang="en-US" sz="2000" spc="600">
                <a:solidFill>
                  <a:schemeClr val="bg1"/>
                </a:solidFill>
                <a:latin typeface="思源黑体 CN Heavy" panose="020B0A00000000000000" charset="-122"/>
                <a:ea typeface="思源黑体 CN Heavy" panose="020B0A00000000000000" charset="-122"/>
                <a:sym typeface="思源黑体 CN Heavy" panose="020B0A00000000000000" charset="-122"/>
              </a:rPr>
              <a:t>关于我们</a:t>
            </a:r>
            <a:endParaRPr lang="zh-CN" altLang="en-US" sz="2000" spc="6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41" name="文本框 40">
            <a:extLst>
              <a:ext uri="{FF2B5EF4-FFF2-40B4-BE49-F238E27FC236}">
                <a16:creationId xmlns:a16="http://schemas.microsoft.com/office/drawing/2014/main" id="{527432D0-19E4-4FE8-C45D-3590FED65A21}"/>
              </a:ext>
            </a:extLst>
          </p:cNvPr>
          <p:cNvSpPr txBox="1"/>
          <p:nvPr/>
        </p:nvSpPr>
        <p:spPr>
          <a:xfrm>
            <a:off x="3962400" y="4041104"/>
            <a:ext cx="7061200" cy="646331"/>
          </a:xfrm>
          <a:prstGeom prst="rect">
            <a:avLst/>
          </a:prstGeom>
          <a:noFill/>
        </p:spPr>
        <p:txBody>
          <a:bodyPr wrap="square" rtlCol="0">
            <a:noAutofit/>
          </a:bodyPr>
          <a:lstStyle/>
          <a:p>
            <a:pPr marL="171450" lvl="2" indent="-171450" algn="just" fontAlgn="ctr">
              <a:lnSpc>
                <a:spcPct val="150000"/>
              </a:lnSpc>
              <a:spcAft>
                <a:spcPts val="800"/>
              </a:spcAft>
              <a:buSzPct val="100000"/>
              <a:buFont typeface="Arial" panose="020B0604020202020204" pitchFamily="34" charset="0"/>
              <a:buChar char="•"/>
              <a:defRPr/>
            </a:pPr>
            <a:r>
              <a:rPr lang="zh-CN" altLang="en-US" sz="1200">
                <a:solidFill>
                  <a:schemeClr val="bg1"/>
                </a:solidFill>
                <a:latin typeface="思源黑体 CN Heavy" panose="020B0A00000000000000" charset="-122"/>
                <a:ea typeface="思源黑体 CN Heavy" panose="020B0A00000000000000" charset="-122"/>
                <a:sym typeface="思源黑体 CN Heavy" panose="020B0A00000000000000" charset="-122"/>
              </a:rPr>
              <a:t>一个成功的企业必须拥有着科学的管理理念，良好的资金运作模式，有竞争意识和合作精神的管理团队，优秀而独特的企业文化。还有最易缺乏的企业素质</a:t>
            </a:r>
            <a:r>
              <a:rPr lang="en-US" altLang="zh-CN" sz="120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1200">
                <a:solidFill>
                  <a:schemeClr val="bg1"/>
                </a:solidFill>
                <a:latin typeface="思源黑体 CN Heavy" panose="020B0A00000000000000" charset="-122"/>
                <a:ea typeface="思源黑体 CN Heavy" panose="020B0A00000000000000" charset="-122"/>
                <a:sym typeface="思源黑体 CN Heavy" panose="020B0A00000000000000" charset="-122"/>
              </a:rPr>
              <a:t>锐意进取的决心和勇气！</a:t>
            </a:r>
            <a:endParaRPr lang="zh-CN" altLang="en-US" sz="12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grpSp>
        <p:nvGrpSpPr>
          <p:cNvPr id="49" name="组合 48">
            <a:extLst>
              <a:ext uri="{FF2B5EF4-FFF2-40B4-BE49-F238E27FC236}">
                <a16:creationId xmlns:a16="http://schemas.microsoft.com/office/drawing/2014/main" id="{72F20A9F-34F3-5D81-8AA0-D2F87D8F2EDE}"/>
              </a:ext>
            </a:extLst>
          </p:cNvPr>
          <p:cNvGrpSpPr/>
          <p:nvPr/>
        </p:nvGrpSpPr>
        <p:grpSpPr>
          <a:xfrm>
            <a:off x="666076" y="3029450"/>
            <a:ext cx="2869494" cy="1011654"/>
            <a:chOff x="8146906" y="5262365"/>
            <a:chExt cx="3009370" cy="1011654"/>
          </a:xfrm>
        </p:grpSpPr>
        <p:sp>
          <p:nvSpPr>
            <p:cNvPr id="50" name="文本框 49">
              <a:extLst>
                <a:ext uri="{FF2B5EF4-FFF2-40B4-BE49-F238E27FC236}">
                  <a16:creationId xmlns:a16="http://schemas.microsoft.com/office/drawing/2014/main" id="{16155519-F315-0207-D453-3981CE6BF453}"/>
                </a:ext>
              </a:extLst>
            </p:cNvPr>
            <p:cNvSpPr txBox="1"/>
            <p:nvPr/>
          </p:nvSpPr>
          <p:spPr>
            <a:xfrm>
              <a:off x="8146906" y="5262365"/>
              <a:ext cx="2978927" cy="338554"/>
            </a:xfrm>
            <a:prstGeom prst="rect">
              <a:avLst/>
            </a:prstGeom>
            <a:noFill/>
          </p:spPr>
          <p:txBody>
            <a:bodyPr wrap="square">
              <a:noAutofit/>
            </a:bodyPr>
            <a:lstStyle>
              <a:defPPr>
                <a:defRPr lang="zh-CN"/>
              </a:defPPr>
              <a:lvl1pPr algn="ctr">
                <a:defRPr spc="600">
                  <a:solidFill>
                    <a:schemeClr val="tx1">
                      <a:lumMod val="75000"/>
                      <a:lumOff val="25000"/>
                    </a:schemeClr>
                  </a:solidFill>
                  <a:latin typeface="+mn-ea"/>
                </a:defRPr>
              </a:lvl1pPr>
            </a:lstStyle>
            <a:p>
              <a:pPr algn="dist"/>
              <a:r>
                <a:rPr lang="zh-CN" altLang="en-US" sz="16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sym typeface="思源黑体 CN Heavy" panose="020B0A00000000000000" charset="-122"/>
                </a:rPr>
                <a:t>新征程</a:t>
              </a:r>
            </a:p>
          </p:txBody>
        </p:sp>
        <p:cxnSp>
          <p:nvCxnSpPr>
            <p:cNvPr id="51" name="直接连接符 50">
              <a:extLst>
                <a:ext uri="{FF2B5EF4-FFF2-40B4-BE49-F238E27FC236}">
                  <a16:creationId xmlns:a16="http://schemas.microsoft.com/office/drawing/2014/main" id="{4E31CD23-98F1-551D-4258-857699412F08}"/>
                </a:ext>
              </a:extLst>
            </p:cNvPr>
            <p:cNvCxnSpPr/>
            <p:nvPr/>
          </p:nvCxnSpPr>
          <p:spPr>
            <a:xfrm>
              <a:off x="8960485" y="5320665"/>
              <a:ext cx="0" cy="2413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a:extLst>
                <a:ext uri="{FF2B5EF4-FFF2-40B4-BE49-F238E27FC236}">
                  <a16:creationId xmlns:a16="http://schemas.microsoft.com/office/drawing/2014/main" id="{83D092BA-1277-57B6-11DE-8525400E9EB9}"/>
                </a:ext>
              </a:extLst>
            </p:cNvPr>
            <p:cNvCxnSpPr/>
            <p:nvPr/>
          </p:nvCxnSpPr>
          <p:spPr>
            <a:xfrm>
              <a:off x="10180320" y="5320665"/>
              <a:ext cx="0" cy="2413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文本框 52">
              <a:extLst>
                <a:ext uri="{FF2B5EF4-FFF2-40B4-BE49-F238E27FC236}">
                  <a16:creationId xmlns:a16="http://schemas.microsoft.com/office/drawing/2014/main" id="{8A9BDA3A-E49A-1FEC-22A1-F5868D120EA6}"/>
                </a:ext>
              </a:extLst>
            </p:cNvPr>
            <p:cNvSpPr txBox="1"/>
            <p:nvPr/>
          </p:nvSpPr>
          <p:spPr>
            <a:xfrm>
              <a:off x="8177349" y="5935465"/>
              <a:ext cx="2978927" cy="338554"/>
            </a:xfrm>
            <a:prstGeom prst="rect">
              <a:avLst/>
            </a:prstGeom>
            <a:noFill/>
          </p:spPr>
          <p:txBody>
            <a:bodyPr wrap="square">
              <a:noAutofit/>
            </a:bodyPr>
            <a:lstStyle>
              <a:defPPr>
                <a:defRPr lang="zh-CN"/>
              </a:defPPr>
              <a:lvl1pPr algn="ctr">
                <a:defRPr spc="600">
                  <a:solidFill>
                    <a:schemeClr val="tx1">
                      <a:lumMod val="75000"/>
                      <a:lumOff val="25000"/>
                    </a:schemeClr>
                  </a:solidFill>
                  <a:latin typeface="+mn-ea"/>
                </a:defRPr>
              </a:lvl1pPr>
            </a:lstStyle>
            <a:p>
              <a:pPr algn="dist"/>
              <a:r>
                <a:rPr lang="en-US" altLang="zh-CN" sz="16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sym typeface="思源黑体 CN Heavy" panose="020B0A00000000000000" charset="-122"/>
                </a:rPr>
                <a:t>NEW JOURNEY</a:t>
              </a:r>
              <a:endParaRPr lang="zh-CN" altLang="en-US" sz="1600" dirty="0">
                <a:solidFill>
                  <a:schemeClr val="bg1"/>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sym typeface="思源黑体 CN Heavy" panose="020B0A00000000000000" charset="-122"/>
              </a:endParaRPr>
            </a:p>
          </p:txBody>
        </p:sp>
      </p:grpSp>
      <p:sp>
        <p:nvSpPr>
          <p:cNvPr id="26" name="文本框 25">
            <a:extLst>
              <a:ext uri="{FF2B5EF4-FFF2-40B4-BE49-F238E27FC236}">
                <a16:creationId xmlns:a16="http://schemas.microsoft.com/office/drawing/2014/main" id="{5DC4ED85-B65E-5948-9595-4A187856A50C}"/>
              </a:ext>
            </a:extLst>
          </p:cNvPr>
          <p:cNvSpPr txBox="1"/>
          <p:nvPr/>
        </p:nvSpPr>
        <p:spPr>
          <a:xfrm>
            <a:off x="3962400" y="3197054"/>
            <a:ext cx="7061200" cy="646331"/>
          </a:xfrm>
          <a:prstGeom prst="rect">
            <a:avLst/>
          </a:prstGeom>
          <a:noFill/>
        </p:spPr>
        <p:txBody>
          <a:bodyPr wrap="square" rtlCol="0">
            <a:noAutofit/>
          </a:bodyPr>
          <a:lstStyle/>
          <a:p>
            <a:pPr marL="171450" lvl="2" indent="-171450" algn="just" fontAlgn="ctr">
              <a:lnSpc>
                <a:spcPct val="150000"/>
              </a:lnSpc>
              <a:spcAft>
                <a:spcPts val="800"/>
              </a:spcAft>
              <a:buSzPct val="100000"/>
              <a:buFont typeface="Arial" panose="020B0604020202020204" pitchFamily="34" charset="0"/>
              <a:buChar char="•"/>
              <a:defRPr/>
            </a:pPr>
            <a:r>
              <a:rPr lang="zh-CN" altLang="en-US" sz="1200">
                <a:solidFill>
                  <a:schemeClr val="bg1"/>
                </a:solidFill>
                <a:latin typeface="思源黑体 CN Heavy" panose="020B0A00000000000000" charset="-122"/>
                <a:ea typeface="思源黑体 CN Heavy" panose="020B0A00000000000000" charset="-122"/>
                <a:sym typeface="思源黑体 CN Heavy" panose="020B0A00000000000000" charset="-122"/>
              </a:rPr>
              <a:t>一个成功的企业必须拥有着科学的管理理念，良好的资金运作模式，有竞争意识和合作精神的管理团队，优秀而独特的企业文化。还有最易缺乏的企业素质</a:t>
            </a:r>
            <a:r>
              <a:rPr lang="en-US" altLang="zh-CN" sz="1200">
                <a:solidFill>
                  <a:schemeClr val="bg1"/>
                </a:solidFill>
                <a:latin typeface="思源黑体 CN Heavy" panose="020B0A00000000000000" charset="-122"/>
                <a:ea typeface="思源黑体 CN Heavy" panose="020B0A00000000000000" charset="-122"/>
                <a:sym typeface="思源黑体 CN Heavy" panose="020B0A00000000000000" charset="-122"/>
              </a:rPr>
              <a:t>----</a:t>
            </a:r>
            <a:r>
              <a:rPr lang="zh-CN" altLang="en-US" sz="1200">
                <a:solidFill>
                  <a:schemeClr val="bg1"/>
                </a:solidFill>
                <a:latin typeface="思源黑体 CN Heavy" panose="020B0A00000000000000" charset="-122"/>
                <a:ea typeface="思源黑体 CN Heavy" panose="020B0A00000000000000" charset="-122"/>
                <a:sym typeface="思源黑体 CN Heavy" panose="020B0A00000000000000" charset="-122"/>
              </a:rPr>
              <a:t>锐意进取的决心和勇气！</a:t>
            </a:r>
            <a:endParaRPr lang="zh-CN" altLang="en-US" sz="12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Tree>
    <p:extLst>
      <p:ext uri="{BB962C8B-B14F-4D97-AF65-F5344CB8AC3E}">
        <p14:creationId xmlns:p14="http://schemas.microsoft.com/office/powerpoint/2010/main" val="2090540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16AD9299-4DA3-F8E8-3A82-5BEF18101934}"/>
              </a:ext>
            </a:extLst>
          </p:cNvPr>
          <p:cNvSpPr/>
          <p:nvPr/>
        </p:nvSpPr>
        <p:spPr>
          <a:xfrm>
            <a:off x="4358005" y="1469390"/>
            <a:ext cx="3206115" cy="3896360"/>
          </a:xfrm>
          <a:prstGeom prst="roundRect">
            <a:avLst>
              <a:gd name="adj" fmla="val 3999"/>
            </a:avLst>
          </a:prstGeom>
          <a:solidFill>
            <a:schemeClr val="bg2"/>
          </a:solidFill>
          <a:ln>
            <a:noFill/>
          </a:ln>
          <a:effectLst>
            <a:outerShdw blurRad="254000" sx="108000" sy="108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 name="矩形: 圆角 2">
            <a:extLst>
              <a:ext uri="{FF2B5EF4-FFF2-40B4-BE49-F238E27FC236}">
                <a16:creationId xmlns:a16="http://schemas.microsoft.com/office/drawing/2014/main" id="{AF8797F1-1EF2-D510-A6AD-1D802B4D5D11}"/>
              </a:ext>
            </a:extLst>
          </p:cNvPr>
          <p:cNvSpPr/>
          <p:nvPr/>
        </p:nvSpPr>
        <p:spPr>
          <a:xfrm>
            <a:off x="7943215" y="1941830"/>
            <a:ext cx="3206115" cy="3116580"/>
          </a:xfrm>
          <a:prstGeom prst="roundRect">
            <a:avLst>
              <a:gd name="adj" fmla="val 3999"/>
            </a:avLst>
          </a:prstGeom>
          <a:solidFill>
            <a:schemeClr val="bg2"/>
          </a:solidFill>
          <a:ln>
            <a:noFill/>
          </a:ln>
          <a:effectLst>
            <a:outerShdw blurRad="254000" sx="108000" sy="108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5" name="组合 4">
            <a:extLst>
              <a:ext uri="{FF2B5EF4-FFF2-40B4-BE49-F238E27FC236}">
                <a16:creationId xmlns:a16="http://schemas.microsoft.com/office/drawing/2014/main" id="{1BAEF331-5FDE-2248-87ED-1F044A356C14}"/>
              </a:ext>
            </a:extLst>
          </p:cNvPr>
          <p:cNvGrpSpPr/>
          <p:nvPr/>
        </p:nvGrpSpPr>
        <p:grpSpPr>
          <a:xfrm>
            <a:off x="772795" y="1961515"/>
            <a:ext cx="3206115" cy="3096260"/>
            <a:chOff x="772527" y="1961692"/>
            <a:chExt cx="3205915" cy="2807368"/>
          </a:xfrm>
        </p:grpSpPr>
        <p:sp>
          <p:nvSpPr>
            <p:cNvPr id="6" name="矩形: 圆角 5">
              <a:extLst>
                <a:ext uri="{FF2B5EF4-FFF2-40B4-BE49-F238E27FC236}">
                  <a16:creationId xmlns:a16="http://schemas.microsoft.com/office/drawing/2014/main" id="{4D66EA95-357B-521F-8308-0C03FEE9BB46}"/>
                </a:ext>
              </a:extLst>
            </p:cNvPr>
            <p:cNvSpPr/>
            <p:nvPr/>
          </p:nvSpPr>
          <p:spPr>
            <a:xfrm>
              <a:off x="772527" y="1961692"/>
              <a:ext cx="3205915" cy="2807368"/>
            </a:xfrm>
            <a:prstGeom prst="roundRect">
              <a:avLst>
                <a:gd name="adj" fmla="val 3999"/>
              </a:avLst>
            </a:prstGeom>
            <a:solidFill>
              <a:schemeClr val="bg2"/>
            </a:solidFill>
            <a:ln>
              <a:noFill/>
            </a:ln>
            <a:effectLst>
              <a:outerShdw blurRad="254000" sx="108000" sy="108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7" name="文本框 6">
              <a:extLst>
                <a:ext uri="{FF2B5EF4-FFF2-40B4-BE49-F238E27FC236}">
                  <a16:creationId xmlns:a16="http://schemas.microsoft.com/office/drawing/2014/main" id="{BB8B7F5D-FA43-5820-15EB-9ACF0BAD87F4}"/>
                </a:ext>
              </a:extLst>
            </p:cNvPr>
            <p:cNvSpPr txBox="1"/>
            <p:nvPr/>
          </p:nvSpPr>
          <p:spPr>
            <a:xfrm>
              <a:off x="1116165" y="2860510"/>
              <a:ext cx="2533399" cy="1338624"/>
            </a:xfrm>
            <a:prstGeom prst="rect">
              <a:avLst/>
            </a:prstGeom>
            <a:noFill/>
          </p:spPr>
          <p:txBody>
            <a:bodyPr wrap="square" rtlCol="0">
              <a:noAutofit/>
            </a:bodyPr>
            <a:lstStyle/>
            <a:p>
              <a:pPr marL="171450" lvl="2" indent="-171450" algn="just" fontAlgn="ctr">
                <a:lnSpc>
                  <a:spcPct val="150000"/>
                </a:lnSpc>
                <a:spcAft>
                  <a:spcPts val="800"/>
                </a:spcAft>
                <a:buSzPct val="100000"/>
                <a:buFont typeface="Arial" panose="020B0604020202020204" pitchFamily="34" charset="0"/>
                <a:buChar char="•"/>
                <a:defRPr/>
              </a:pPr>
              <a:r>
                <a:rPr lang="en-US" altLang="zh-CN" sz="1200">
                  <a:latin typeface="思源黑体 CN Heavy" panose="020B0A00000000000000" charset="-122"/>
                  <a:ea typeface="思源黑体 CN Heavy" panose="020B0A00000000000000" charset="-122"/>
                  <a:sym typeface="思源黑体 CN Heavy" panose="020B0A00000000000000" charset="-122"/>
                </a:rPr>
                <a:t>50+</a:t>
              </a:r>
              <a:r>
                <a:rPr lang="zh-CN" altLang="en-US" sz="1200">
                  <a:latin typeface="思源黑体 CN Heavy" panose="020B0A00000000000000" charset="-122"/>
                  <a:ea typeface="思源黑体 CN Heavy" panose="020B0A00000000000000" charset="-122"/>
                  <a:sym typeface="思源黑体 CN Heavy" panose="020B0A00000000000000" charset="-122"/>
                </a:rPr>
                <a:t>所合作院校，产教融合模式渗透，推动设计研学新成果</a:t>
              </a:r>
            </a:p>
            <a:p>
              <a:pPr marL="171450" lvl="2" indent="-171450" algn="just" fontAlgn="ctr">
                <a:lnSpc>
                  <a:spcPct val="150000"/>
                </a:lnSpc>
                <a:spcAft>
                  <a:spcPts val="800"/>
                </a:spcAft>
                <a:buSzPct val="100000"/>
                <a:buFont typeface="Arial" panose="020B0604020202020204" pitchFamily="34" charset="0"/>
                <a:buChar char="•"/>
                <a:defRPr/>
              </a:pPr>
              <a:r>
                <a:rPr lang="en-US" altLang="zh-CN" sz="1200">
                  <a:latin typeface="思源黑体 CN Heavy" panose="020B0A00000000000000" charset="-122"/>
                  <a:ea typeface="思源黑体 CN Heavy" panose="020B0A00000000000000" charset="-122"/>
                  <a:sym typeface="思源黑体 CN Heavy" panose="020B0A00000000000000" charset="-122"/>
                </a:rPr>
                <a:t>100+</a:t>
              </a:r>
              <a:r>
                <a:rPr lang="zh-CN" altLang="en-US" sz="1200">
                  <a:latin typeface="思源黑体 CN Heavy" panose="020B0A00000000000000" charset="-122"/>
                  <a:ea typeface="思源黑体 CN Heavy" panose="020B0A00000000000000" charset="-122"/>
                  <a:sym typeface="思源黑体 CN Heavy" panose="020B0A00000000000000" charset="-122"/>
                </a:rPr>
                <a:t>名驻校设计讲师远程协同</a:t>
              </a:r>
            </a:p>
            <a:p>
              <a:pPr marL="171450" lvl="2" indent="-171450" algn="just" fontAlgn="ctr">
                <a:lnSpc>
                  <a:spcPct val="150000"/>
                </a:lnSpc>
                <a:spcAft>
                  <a:spcPts val="800"/>
                </a:spcAft>
                <a:buSzPct val="100000"/>
                <a:buFont typeface="Arial" panose="020B0604020202020204" pitchFamily="34" charset="0"/>
                <a:buChar char="•"/>
                <a:defRPr/>
              </a:pPr>
              <a:r>
                <a:rPr lang="zh-CN" altLang="en-US" sz="1200">
                  <a:latin typeface="思源黑体 CN Heavy" panose="020B0A00000000000000" charset="-122"/>
                  <a:ea typeface="思源黑体 CN Heavy" panose="020B0A00000000000000" charset="-122"/>
                  <a:sym typeface="思源黑体 CN Heavy" panose="020B0A00000000000000" charset="-122"/>
                </a:rPr>
                <a:t>攻坚克难有帮手</a:t>
              </a:r>
              <a:endParaRPr lang="zh-CN" altLang="en-US" sz="1200" dirty="0">
                <a:latin typeface="思源黑体 CN Heavy" panose="020B0A00000000000000" charset="-122"/>
                <a:ea typeface="思源黑体 CN Heavy" panose="020B0A00000000000000" charset="-122"/>
                <a:sym typeface="思源黑体 CN Heavy" panose="020B0A00000000000000" charset="-122"/>
              </a:endParaRPr>
            </a:p>
          </p:txBody>
        </p:sp>
        <p:sp>
          <p:nvSpPr>
            <p:cNvPr id="8" name="文本框 7">
              <a:extLst>
                <a:ext uri="{FF2B5EF4-FFF2-40B4-BE49-F238E27FC236}">
                  <a16:creationId xmlns:a16="http://schemas.microsoft.com/office/drawing/2014/main" id="{2DD8B3DB-DF4E-3B9A-26E9-31E6C631E058}"/>
                </a:ext>
              </a:extLst>
            </p:cNvPr>
            <p:cNvSpPr txBox="1"/>
            <p:nvPr/>
          </p:nvSpPr>
          <p:spPr>
            <a:xfrm>
              <a:off x="1116165" y="2254273"/>
              <a:ext cx="2518638" cy="501480"/>
            </a:xfrm>
            <a:prstGeom prst="rect">
              <a:avLst/>
            </a:prstGeom>
            <a:noFill/>
          </p:spPr>
          <p:txBody>
            <a:bodyPr wrap="square" rtlCol="0">
              <a:noAutofit/>
            </a:bodyPr>
            <a:lstStyle/>
            <a:p>
              <a:pPr marR="0" lvl="0" indent="0" algn="ctr" fontAlgn="auto">
                <a:lnSpc>
                  <a:spcPct val="150000"/>
                </a:lnSpc>
                <a:spcBef>
                  <a:spcPts val="0"/>
                </a:spcBef>
                <a:spcAft>
                  <a:spcPts val="0"/>
                </a:spcAft>
                <a:buClrTx/>
                <a:buSzTx/>
                <a:buFontTx/>
                <a:buNone/>
                <a:defRPr/>
              </a:pPr>
              <a:r>
                <a:rPr lang="zh-CN" altLang="en-US" sz="2000" spc="600">
                  <a:latin typeface="思源黑体 CN Heavy" panose="020B0A00000000000000" charset="-122"/>
                  <a:ea typeface="思源黑体 CN Heavy" panose="020B0A00000000000000" charset="-122"/>
                  <a:sym typeface="思源黑体 CN Heavy" panose="020B0A00000000000000" charset="-122"/>
                </a:rPr>
                <a:t>几大优势</a:t>
              </a:r>
              <a:endParaRPr lang="zh-CN" altLang="en-US" sz="2000" spc="600" dirty="0">
                <a:latin typeface="思源黑体 CN Heavy" panose="020B0A00000000000000" charset="-122"/>
                <a:ea typeface="思源黑体 CN Heavy" panose="020B0A00000000000000" charset="-122"/>
                <a:sym typeface="思源黑体 CN Heavy" panose="020B0A00000000000000" charset="-122"/>
              </a:endParaRPr>
            </a:p>
          </p:txBody>
        </p:sp>
      </p:grpSp>
      <p:sp>
        <p:nvSpPr>
          <p:cNvPr id="13" name="文本框 12">
            <a:extLst>
              <a:ext uri="{FF2B5EF4-FFF2-40B4-BE49-F238E27FC236}">
                <a16:creationId xmlns:a16="http://schemas.microsoft.com/office/drawing/2014/main" id="{7B56F4C3-042C-5027-00EE-703C4CC8B0B6}"/>
              </a:ext>
            </a:extLst>
          </p:cNvPr>
          <p:cNvSpPr txBox="1"/>
          <p:nvPr/>
        </p:nvSpPr>
        <p:spPr>
          <a:xfrm>
            <a:off x="4751705" y="2486102"/>
            <a:ext cx="2533399" cy="2409825"/>
          </a:xfrm>
          <a:prstGeom prst="rect">
            <a:avLst/>
          </a:prstGeom>
          <a:noFill/>
        </p:spPr>
        <p:txBody>
          <a:bodyPr wrap="square" rtlCol="0">
            <a:noAutofit/>
          </a:bodyPr>
          <a:lstStyle/>
          <a:p>
            <a:pPr marL="0" lvl="2" indent="-171450" algn="just" fontAlgn="ctr">
              <a:lnSpc>
                <a:spcPct val="150000"/>
              </a:lnSpc>
              <a:spcAft>
                <a:spcPts val="800"/>
              </a:spcAft>
              <a:buSzPct val="100000"/>
              <a:buFont typeface="Arial" panose="020B0604020202020204" pitchFamily="34" charset="0"/>
              <a:buChar char="•"/>
              <a:defRPr/>
            </a:pPr>
            <a:r>
              <a:rPr lang="en-US" altLang="zh-CN" sz="1200" dirty="0">
                <a:latin typeface="思源黑体 CN Heavy" panose="020B0A00000000000000" charset="-122"/>
                <a:ea typeface="思源黑体 CN Heavy" panose="020B0A00000000000000" charset="-122"/>
                <a:sym typeface="思源黑体 CN Heavy" panose="020B0A00000000000000" charset="-122"/>
              </a:rPr>
              <a:t>50+</a:t>
            </a:r>
            <a:r>
              <a:rPr lang="zh-CN" altLang="en-US" sz="1200" dirty="0">
                <a:latin typeface="思源黑体 CN Heavy" panose="020B0A00000000000000" charset="-122"/>
                <a:ea typeface="思源黑体 CN Heavy" panose="020B0A00000000000000" charset="-122"/>
                <a:sym typeface="思源黑体 CN Heavy" panose="020B0A00000000000000" charset="-122"/>
              </a:rPr>
              <a:t>所合作院校，产教融合模式渗透，推动设计研学新成果</a:t>
            </a:r>
          </a:p>
          <a:p>
            <a:pPr marL="0" lvl="2" indent="-171450" algn="just" fontAlgn="ctr">
              <a:lnSpc>
                <a:spcPct val="150000"/>
              </a:lnSpc>
              <a:spcAft>
                <a:spcPts val="800"/>
              </a:spcAft>
              <a:buSzPct val="100000"/>
              <a:buFont typeface="Arial" panose="020B0604020202020204" pitchFamily="34" charset="0"/>
              <a:buChar char="•"/>
              <a:defRPr/>
            </a:pPr>
            <a:r>
              <a:rPr lang="en-US" altLang="zh-CN" sz="1200" dirty="0">
                <a:latin typeface="思源黑体 CN Heavy" panose="020B0A00000000000000" charset="-122"/>
                <a:ea typeface="思源黑体 CN Heavy" panose="020B0A00000000000000" charset="-122"/>
                <a:sym typeface="思源黑体 CN Heavy" panose="020B0A00000000000000" charset="-122"/>
              </a:rPr>
              <a:t>100+</a:t>
            </a:r>
            <a:r>
              <a:rPr lang="zh-CN" altLang="en-US" sz="1200" dirty="0">
                <a:latin typeface="思源黑体 CN Heavy" panose="020B0A00000000000000" charset="-122"/>
                <a:ea typeface="思源黑体 CN Heavy" panose="020B0A00000000000000" charset="-122"/>
                <a:sym typeface="思源黑体 CN Heavy" panose="020B0A00000000000000" charset="-122"/>
              </a:rPr>
              <a:t>名驻校设计讲师远程协同</a:t>
            </a:r>
          </a:p>
          <a:p>
            <a:pPr marL="0" lvl="2" indent="-171450" algn="just" fontAlgn="ctr">
              <a:lnSpc>
                <a:spcPct val="150000"/>
              </a:lnSpc>
              <a:spcAft>
                <a:spcPts val="800"/>
              </a:spcAft>
              <a:buSzPct val="100000"/>
              <a:buFont typeface="Arial" panose="020B0604020202020204" pitchFamily="34" charset="0"/>
              <a:buChar char="•"/>
              <a:defRPr/>
            </a:pPr>
            <a:r>
              <a:rPr lang="zh-CN" altLang="en-US" sz="1200" dirty="0">
                <a:latin typeface="思源黑体 CN Heavy" panose="020B0A00000000000000" charset="-122"/>
                <a:ea typeface="思源黑体 CN Heavy" panose="020B0A00000000000000" charset="-122"/>
                <a:sym typeface="思源黑体 CN Heavy" panose="020B0A00000000000000" charset="-122"/>
              </a:rPr>
              <a:t>攻坚克难有帮手</a:t>
            </a:r>
          </a:p>
        </p:txBody>
      </p:sp>
      <p:sp>
        <p:nvSpPr>
          <p:cNvPr id="14" name="文本框 13">
            <a:extLst>
              <a:ext uri="{FF2B5EF4-FFF2-40B4-BE49-F238E27FC236}">
                <a16:creationId xmlns:a16="http://schemas.microsoft.com/office/drawing/2014/main" id="{2F594FB7-4442-6044-23B1-81A59C638226}"/>
              </a:ext>
            </a:extLst>
          </p:cNvPr>
          <p:cNvSpPr txBox="1"/>
          <p:nvPr/>
        </p:nvSpPr>
        <p:spPr>
          <a:xfrm>
            <a:off x="4701575" y="1784373"/>
            <a:ext cx="2518638" cy="499817"/>
          </a:xfrm>
          <a:prstGeom prst="rect">
            <a:avLst/>
          </a:prstGeom>
          <a:noFill/>
        </p:spPr>
        <p:txBody>
          <a:bodyPr wrap="none" rtlCol="0">
            <a:noAutofit/>
          </a:bodyPr>
          <a:lstStyle/>
          <a:p>
            <a:pPr marR="0" lvl="0" indent="0" algn="ctr" fontAlgn="auto">
              <a:lnSpc>
                <a:spcPct val="150000"/>
              </a:lnSpc>
              <a:spcBef>
                <a:spcPts val="0"/>
              </a:spcBef>
              <a:spcAft>
                <a:spcPts val="0"/>
              </a:spcAft>
              <a:buClrTx/>
              <a:buSzTx/>
              <a:buFontTx/>
              <a:buNone/>
              <a:defRPr/>
            </a:pPr>
            <a:r>
              <a:rPr lang="zh-CN" altLang="en-US" sz="2000" spc="600">
                <a:latin typeface="思源黑体 CN Heavy" panose="020B0A00000000000000" charset="-122"/>
                <a:ea typeface="思源黑体 CN Heavy" panose="020B0A00000000000000" charset="-122"/>
                <a:sym typeface="思源黑体 CN Heavy" panose="020B0A00000000000000" charset="-122"/>
              </a:rPr>
              <a:t>几大优势</a:t>
            </a:r>
            <a:endParaRPr lang="zh-CN" altLang="en-US" sz="2000" spc="600" dirty="0">
              <a:latin typeface="思源黑体 CN Heavy" panose="020B0A00000000000000" charset="-122"/>
              <a:ea typeface="思源黑体 CN Heavy" panose="020B0A00000000000000" charset="-122"/>
              <a:sym typeface="思源黑体 CN Heavy" panose="020B0A00000000000000" charset="-122"/>
            </a:endParaRPr>
          </a:p>
        </p:txBody>
      </p:sp>
      <p:sp>
        <p:nvSpPr>
          <p:cNvPr id="15" name="文本框 14">
            <a:extLst>
              <a:ext uri="{FF2B5EF4-FFF2-40B4-BE49-F238E27FC236}">
                <a16:creationId xmlns:a16="http://schemas.microsoft.com/office/drawing/2014/main" id="{A6C419DA-AF0C-AF70-AB00-3CCACEE6C3E4}"/>
              </a:ext>
            </a:extLst>
          </p:cNvPr>
          <p:cNvSpPr txBox="1"/>
          <p:nvPr/>
        </p:nvSpPr>
        <p:spPr>
          <a:xfrm>
            <a:off x="8279605" y="2860512"/>
            <a:ext cx="2533399" cy="1477328"/>
          </a:xfrm>
          <a:prstGeom prst="rect">
            <a:avLst/>
          </a:prstGeom>
          <a:noFill/>
        </p:spPr>
        <p:txBody>
          <a:bodyPr wrap="square" rtlCol="0">
            <a:noAutofit/>
          </a:bodyPr>
          <a:lstStyle/>
          <a:p>
            <a:pPr marL="171450" lvl="2" indent="-171450" algn="just" fontAlgn="ctr">
              <a:lnSpc>
                <a:spcPct val="150000"/>
              </a:lnSpc>
              <a:spcAft>
                <a:spcPts val="800"/>
              </a:spcAft>
              <a:buSzPct val="100000"/>
              <a:buFont typeface="Arial" panose="020B0604020202020204" pitchFamily="34" charset="0"/>
              <a:buChar char="•"/>
              <a:defRPr/>
            </a:pPr>
            <a:r>
              <a:rPr lang="en-US" altLang="zh-CN" sz="1200">
                <a:latin typeface="思源黑体 CN Heavy" panose="020B0A00000000000000" charset="-122"/>
                <a:ea typeface="思源黑体 CN Heavy" panose="020B0A00000000000000" charset="-122"/>
                <a:sym typeface="思源黑体 CN Heavy" panose="020B0A00000000000000" charset="-122"/>
              </a:rPr>
              <a:t>50+</a:t>
            </a:r>
            <a:r>
              <a:rPr lang="zh-CN" altLang="en-US" sz="1200">
                <a:latin typeface="思源黑体 CN Heavy" panose="020B0A00000000000000" charset="-122"/>
                <a:ea typeface="思源黑体 CN Heavy" panose="020B0A00000000000000" charset="-122"/>
                <a:sym typeface="思源黑体 CN Heavy" panose="020B0A00000000000000" charset="-122"/>
              </a:rPr>
              <a:t>所合作院校，产教融合模式渗透，推动设计研学新成果</a:t>
            </a:r>
          </a:p>
          <a:p>
            <a:pPr marL="171450" lvl="2" indent="-171450" algn="just" fontAlgn="ctr">
              <a:lnSpc>
                <a:spcPct val="150000"/>
              </a:lnSpc>
              <a:spcAft>
                <a:spcPts val="800"/>
              </a:spcAft>
              <a:buSzPct val="100000"/>
              <a:buFont typeface="Arial" panose="020B0604020202020204" pitchFamily="34" charset="0"/>
              <a:buChar char="•"/>
              <a:defRPr/>
            </a:pPr>
            <a:r>
              <a:rPr lang="en-US" altLang="zh-CN" sz="1200">
                <a:latin typeface="思源黑体 CN Heavy" panose="020B0A00000000000000" charset="-122"/>
                <a:ea typeface="思源黑体 CN Heavy" panose="020B0A00000000000000" charset="-122"/>
                <a:sym typeface="思源黑体 CN Heavy" panose="020B0A00000000000000" charset="-122"/>
              </a:rPr>
              <a:t>100+</a:t>
            </a:r>
            <a:r>
              <a:rPr lang="zh-CN" altLang="en-US" sz="1200">
                <a:latin typeface="思源黑体 CN Heavy" panose="020B0A00000000000000" charset="-122"/>
                <a:ea typeface="思源黑体 CN Heavy" panose="020B0A00000000000000" charset="-122"/>
                <a:sym typeface="思源黑体 CN Heavy" panose="020B0A00000000000000" charset="-122"/>
              </a:rPr>
              <a:t>名驻校设计讲师远程协同</a:t>
            </a:r>
          </a:p>
          <a:p>
            <a:pPr marL="171450" lvl="2" indent="-171450" algn="just" fontAlgn="ctr">
              <a:lnSpc>
                <a:spcPct val="150000"/>
              </a:lnSpc>
              <a:spcAft>
                <a:spcPts val="800"/>
              </a:spcAft>
              <a:buSzPct val="100000"/>
              <a:buFont typeface="Arial" panose="020B0604020202020204" pitchFamily="34" charset="0"/>
              <a:buChar char="•"/>
              <a:defRPr/>
            </a:pPr>
            <a:r>
              <a:rPr lang="zh-CN" altLang="en-US" sz="1200">
                <a:latin typeface="思源黑体 CN Heavy" panose="020B0A00000000000000" charset="-122"/>
                <a:ea typeface="思源黑体 CN Heavy" panose="020B0A00000000000000" charset="-122"/>
                <a:sym typeface="思源黑体 CN Heavy" panose="020B0A00000000000000" charset="-122"/>
              </a:rPr>
              <a:t>攻坚克难有帮手</a:t>
            </a:r>
            <a:endParaRPr lang="zh-CN" altLang="en-US" sz="1200" dirty="0">
              <a:latin typeface="思源黑体 CN Heavy" panose="020B0A00000000000000" charset="-122"/>
              <a:ea typeface="思源黑体 CN Heavy" panose="020B0A00000000000000" charset="-122"/>
              <a:sym typeface="思源黑体 CN Heavy" panose="020B0A00000000000000" charset="-122"/>
            </a:endParaRPr>
          </a:p>
        </p:txBody>
      </p:sp>
      <p:sp>
        <p:nvSpPr>
          <p:cNvPr id="16" name="文本框 15">
            <a:extLst>
              <a:ext uri="{FF2B5EF4-FFF2-40B4-BE49-F238E27FC236}">
                <a16:creationId xmlns:a16="http://schemas.microsoft.com/office/drawing/2014/main" id="{E212036A-5EF7-2893-5CD4-B0DD9813DDEB}"/>
              </a:ext>
            </a:extLst>
          </p:cNvPr>
          <p:cNvSpPr txBox="1"/>
          <p:nvPr/>
        </p:nvSpPr>
        <p:spPr>
          <a:xfrm>
            <a:off x="8286985" y="2254273"/>
            <a:ext cx="2518638" cy="499817"/>
          </a:xfrm>
          <a:prstGeom prst="rect">
            <a:avLst/>
          </a:prstGeom>
          <a:noFill/>
        </p:spPr>
        <p:txBody>
          <a:bodyPr wrap="none" rtlCol="0">
            <a:noAutofit/>
          </a:bodyPr>
          <a:lstStyle/>
          <a:p>
            <a:pPr marR="0" lvl="0" indent="0" algn="ctr" fontAlgn="auto">
              <a:lnSpc>
                <a:spcPct val="150000"/>
              </a:lnSpc>
              <a:spcBef>
                <a:spcPts val="0"/>
              </a:spcBef>
              <a:spcAft>
                <a:spcPts val="0"/>
              </a:spcAft>
              <a:buClrTx/>
              <a:buSzTx/>
              <a:buFontTx/>
              <a:buNone/>
              <a:defRPr/>
            </a:pPr>
            <a:r>
              <a:rPr lang="zh-CN" altLang="en-US" sz="2000" spc="600">
                <a:latin typeface="思源黑体 CN Heavy" panose="020B0A00000000000000" charset="-122"/>
                <a:ea typeface="思源黑体 CN Heavy" panose="020B0A00000000000000" charset="-122"/>
                <a:sym typeface="思源黑体 CN Heavy" panose="020B0A00000000000000" charset="-122"/>
              </a:rPr>
              <a:t>几大优势</a:t>
            </a:r>
            <a:endParaRPr lang="zh-CN" altLang="en-US" sz="2000" spc="600" dirty="0">
              <a:latin typeface="思源黑体 CN Heavy" panose="020B0A00000000000000" charset="-122"/>
              <a:ea typeface="思源黑体 CN Heavy" panose="020B0A00000000000000" charset="-122"/>
              <a:sym typeface="思源黑体 CN Heavy" panose="020B0A00000000000000" charset="-122"/>
            </a:endParaRPr>
          </a:p>
        </p:txBody>
      </p:sp>
      <p:sp>
        <p:nvSpPr>
          <p:cNvPr id="17" name="TextBox 38">
            <a:extLst>
              <a:ext uri="{FF2B5EF4-FFF2-40B4-BE49-F238E27FC236}">
                <a16:creationId xmlns:a16="http://schemas.microsoft.com/office/drawing/2014/main" id="{30346870-1129-668D-22E0-D45A58ED7FCF}"/>
              </a:ext>
            </a:extLst>
          </p:cNvPr>
          <p:cNvSpPr txBox="1"/>
          <p:nvPr/>
        </p:nvSpPr>
        <p:spPr>
          <a:xfrm>
            <a:off x="544046" y="624422"/>
            <a:ext cx="2847470" cy="301493"/>
          </a:xfrm>
          <a:prstGeom prst="rect">
            <a:avLst/>
          </a:prstGeom>
          <a:noFill/>
        </p:spPr>
        <p:txBody>
          <a:bodyPr wrap="square" rtlCol="0">
            <a:noAutofit/>
          </a:bodyPr>
          <a:lstStyle/>
          <a:p>
            <a:r>
              <a:rPr lang="en-US" altLang="zh-CN" sz="8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PROJECT INTRODUCTION</a:t>
            </a:r>
            <a:endPar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21" name="TextBox 39">
            <a:extLst>
              <a:ext uri="{FF2B5EF4-FFF2-40B4-BE49-F238E27FC236}">
                <a16:creationId xmlns:a16="http://schemas.microsoft.com/office/drawing/2014/main" id="{9F684F55-EA84-1985-B1A5-A29E544E31BE}"/>
              </a:ext>
            </a:extLst>
          </p:cNvPr>
          <p:cNvSpPr txBox="1"/>
          <p:nvPr/>
        </p:nvSpPr>
        <p:spPr>
          <a:xfrm>
            <a:off x="544046" y="133003"/>
            <a:ext cx="2319344" cy="569323"/>
          </a:xfrm>
          <a:prstGeom prst="rect">
            <a:avLst/>
          </a:prstGeom>
          <a:noFill/>
        </p:spPr>
        <p:txBody>
          <a:bodyPr wrap="square" rtlCol="0">
            <a:noAutofit/>
          </a:bodyPr>
          <a:lstStyle/>
          <a:p>
            <a:pPr algn="dist"/>
            <a:r>
              <a:rPr lang="zh-CN" altLang="en-US"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项目简介</a:t>
            </a:r>
            <a:endParaRPr lang="en-US" altLang="zh-CN"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Tree>
    <p:extLst>
      <p:ext uri="{BB962C8B-B14F-4D97-AF65-F5344CB8AC3E}">
        <p14:creationId xmlns:p14="http://schemas.microsoft.com/office/powerpoint/2010/main" val="330208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a:extLst>
              <a:ext uri="{FF2B5EF4-FFF2-40B4-BE49-F238E27FC236}">
                <a16:creationId xmlns:a16="http://schemas.microsoft.com/office/drawing/2014/main" id="{24EF0508-1BD3-0774-DDFB-F7D2B977E805}"/>
              </a:ext>
            </a:extLst>
          </p:cNvPr>
          <p:cNvSpPr txBox="1"/>
          <p:nvPr/>
        </p:nvSpPr>
        <p:spPr>
          <a:xfrm>
            <a:off x="5133801" y="3343097"/>
            <a:ext cx="3588223" cy="261610"/>
          </a:xfrm>
          <a:prstGeom prst="rect">
            <a:avLst/>
          </a:prstGeom>
          <a:noFill/>
        </p:spPr>
        <p:txBody>
          <a:bodyPr wrap="square" rtlCol="0">
            <a:noAutofit/>
          </a:bodyPr>
          <a:lstStyle/>
          <a:p>
            <a:pPr algn="dist"/>
            <a:r>
              <a:rPr lang="en-US" altLang="zh-CN" sz="11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PROJECT PLAN</a:t>
            </a:r>
            <a:endParaRPr lang="en-US" altLang="zh-CN" sz="11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5" name="TextBox 39">
            <a:extLst>
              <a:ext uri="{FF2B5EF4-FFF2-40B4-BE49-F238E27FC236}">
                <a16:creationId xmlns:a16="http://schemas.microsoft.com/office/drawing/2014/main" id="{3FB605D3-95EC-7ED4-71EB-14E8F3FB50F1}"/>
              </a:ext>
            </a:extLst>
          </p:cNvPr>
          <p:cNvSpPr txBox="1"/>
          <p:nvPr/>
        </p:nvSpPr>
        <p:spPr>
          <a:xfrm>
            <a:off x="5044901" y="2652056"/>
            <a:ext cx="3988078" cy="584775"/>
          </a:xfrm>
          <a:prstGeom prst="rect">
            <a:avLst/>
          </a:prstGeom>
          <a:noFill/>
        </p:spPr>
        <p:txBody>
          <a:bodyPr wrap="square" rtlCol="0">
            <a:noAutofit/>
          </a:bodyPr>
          <a:lstStyle/>
          <a:p>
            <a:pPr algn="dist"/>
            <a:r>
              <a:rPr lang="zh-CN" altLang="en-US" sz="32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项目计划</a:t>
            </a:r>
            <a:endParaRPr lang="zh-CN" altLang="en-US" sz="32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6" name="文本框 5">
            <a:extLst>
              <a:ext uri="{FF2B5EF4-FFF2-40B4-BE49-F238E27FC236}">
                <a16:creationId xmlns:a16="http://schemas.microsoft.com/office/drawing/2014/main" id="{06201A6E-D197-9EF1-7262-036763C07A1F}"/>
              </a:ext>
            </a:extLst>
          </p:cNvPr>
          <p:cNvSpPr txBox="1"/>
          <p:nvPr/>
        </p:nvSpPr>
        <p:spPr>
          <a:xfrm>
            <a:off x="3053328" y="2395569"/>
            <a:ext cx="1695520" cy="1446550"/>
          </a:xfrm>
          <a:prstGeom prst="rect">
            <a:avLst/>
          </a:prstGeom>
          <a:noFill/>
        </p:spPr>
        <p:txBody>
          <a:bodyPr wrap="square">
            <a:noAutofit/>
          </a:bodyPr>
          <a:lstStyle/>
          <a:p>
            <a:pPr algn="ctr"/>
            <a:r>
              <a:rPr lang="en-US" altLang="zh-CN" sz="6000" dirty="0">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02</a:t>
            </a:r>
          </a:p>
        </p:txBody>
      </p:sp>
    </p:spTree>
    <p:extLst>
      <p:ext uri="{BB962C8B-B14F-4D97-AF65-F5344CB8AC3E}">
        <p14:creationId xmlns:p14="http://schemas.microsoft.com/office/powerpoint/2010/main" val="2211824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8">
            <a:extLst>
              <a:ext uri="{FF2B5EF4-FFF2-40B4-BE49-F238E27FC236}">
                <a16:creationId xmlns:a16="http://schemas.microsoft.com/office/drawing/2014/main" id="{A43091EC-7DAD-377E-2F17-88C30FEC2078}"/>
              </a:ext>
            </a:extLst>
          </p:cNvPr>
          <p:cNvSpPr txBox="1"/>
          <p:nvPr/>
        </p:nvSpPr>
        <p:spPr>
          <a:xfrm>
            <a:off x="582146" y="491419"/>
            <a:ext cx="2847470" cy="301493"/>
          </a:xfrm>
          <a:prstGeom prst="rect">
            <a:avLst/>
          </a:prstGeom>
          <a:noFill/>
        </p:spPr>
        <p:txBody>
          <a:bodyPr wrap="square" rtlCol="0">
            <a:noAutofit/>
          </a:bodyPr>
          <a:lstStyle/>
          <a:p>
            <a:pPr>
              <a:lnSpc>
                <a:spcPct val="200000"/>
              </a:lnSpc>
            </a:pPr>
            <a:r>
              <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EXCELLENT PROJECT DISPLAY</a:t>
            </a:r>
          </a:p>
        </p:txBody>
      </p:sp>
      <p:sp>
        <p:nvSpPr>
          <p:cNvPr id="4" name="TextBox 39">
            <a:extLst>
              <a:ext uri="{FF2B5EF4-FFF2-40B4-BE49-F238E27FC236}">
                <a16:creationId xmlns:a16="http://schemas.microsoft.com/office/drawing/2014/main" id="{A17090C1-0A76-1B12-EA96-4A65D501B87D}"/>
              </a:ext>
            </a:extLst>
          </p:cNvPr>
          <p:cNvSpPr txBox="1"/>
          <p:nvPr/>
        </p:nvSpPr>
        <p:spPr>
          <a:xfrm>
            <a:off x="582146" y="0"/>
            <a:ext cx="2319344" cy="569323"/>
          </a:xfrm>
          <a:prstGeom prst="rect">
            <a:avLst/>
          </a:prstGeom>
          <a:noFill/>
        </p:spPr>
        <p:txBody>
          <a:bodyPr wrap="square" rtlCol="0">
            <a:noAutofit/>
          </a:bodyPr>
          <a:lstStyle/>
          <a:p>
            <a:pPr algn="dist">
              <a:lnSpc>
                <a:spcPct val="200000"/>
              </a:lnSpc>
            </a:pPr>
            <a:r>
              <a:rPr lang="zh-CN" altLang="en-US"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项目计划</a:t>
            </a:r>
            <a:endParaRPr lang="zh-CN" altLang="en-US"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6" name="矩形: 圆角 5">
            <a:extLst>
              <a:ext uri="{FF2B5EF4-FFF2-40B4-BE49-F238E27FC236}">
                <a16:creationId xmlns:a16="http://schemas.microsoft.com/office/drawing/2014/main" id="{162A4742-CF7A-BF6B-50AF-A0AF3CFA3974}"/>
              </a:ext>
            </a:extLst>
          </p:cNvPr>
          <p:cNvSpPr/>
          <p:nvPr/>
        </p:nvSpPr>
        <p:spPr>
          <a:xfrm>
            <a:off x="772527" y="2025316"/>
            <a:ext cx="3205915" cy="2807368"/>
          </a:xfrm>
          <a:prstGeom prst="roundRect">
            <a:avLst>
              <a:gd name="adj" fmla="val 3999"/>
            </a:avLst>
          </a:prstGeom>
          <a:solidFill>
            <a:schemeClr val="bg2"/>
          </a:solidFill>
          <a:ln>
            <a:noFill/>
          </a:ln>
          <a:effectLst>
            <a:outerShdw blurRad="254000" sx="108000" sy="108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7" name="文本框 6">
            <a:extLst>
              <a:ext uri="{FF2B5EF4-FFF2-40B4-BE49-F238E27FC236}">
                <a16:creationId xmlns:a16="http://schemas.microsoft.com/office/drawing/2014/main" id="{D4F7339E-CE4C-7884-BACC-9CC777DAF794}"/>
              </a:ext>
            </a:extLst>
          </p:cNvPr>
          <p:cNvSpPr txBox="1"/>
          <p:nvPr/>
        </p:nvSpPr>
        <p:spPr>
          <a:xfrm>
            <a:off x="1108785" y="2924136"/>
            <a:ext cx="2533399" cy="1477328"/>
          </a:xfrm>
          <a:prstGeom prst="rect">
            <a:avLst/>
          </a:prstGeom>
          <a:noFill/>
        </p:spPr>
        <p:txBody>
          <a:bodyPr wrap="square" rtlCol="0">
            <a:noAutofit/>
          </a:bodyPr>
          <a:lstStyle/>
          <a:p>
            <a:pPr marL="171450" lvl="2" indent="-171450" algn="just" fontAlgn="ctr">
              <a:lnSpc>
                <a:spcPct val="150000"/>
              </a:lnSpc>
              <a:spcAft>
                <a:spcPts val="800"/>
              </a:spcAft>
              <a:buSzPct val="100000"/>
              <a:buFont typeface="Arial" panose="020B0604020202020204" pitchFamily="34" charset="0"/>
              <a:buChar char="•"/>
              <a:defRPr/>
            </a:pPr>
            <a:r>
              <a:rPr lang="zh-CN" altLang="en-US" sz="1200">
                <a:latin typeface="思源黑体 CN Heavy" panose="020B0A00000000000000" charset="-122"/>
                <a:ea typeface="思源黑体 CN Heavy" panose="020B0A00000000000000" charset="-122"/>
                <a:sym typeface="思源黑体 CN Heavy" panose="020B0A00000000000000" charset="-122"/>
              </a:rPr>
              <a:t>职级越高相对应的薪资也就越高钱多钱少这个跟大家自己的努力是息息相关的</a:t>
            </a:r>
            <a:endParaRPr lang="zh-CN" altLang="en-US" sz="1200" dirty="0">
              <a:latin typeface="思源黑体 CN Heavy" panose="020B0A00000000000000" charset="-122"/>
              <a:ea typeface="思源黑体 CN Heavy" panose="020B0A00000000000000" charset="-122"/>
              <a:sym typeface="思源黑体 CN Heavy" panose="020B0A00000000000000" charset="-122"/>
            </a:endParaRPr>
          </a:p>
        </p:txBody>
      </p:sp>
      <p:sp>
        <p:nvSpPr>
          <p:cNvPr id="8" name="文本框 7">
            <a:extLst>
              <a:ext uri="{FF2B5EF4-FFF2-40B4-BE49-F238E27FC236}">
                <a16:creationId xmlns:a16="http://schemas.microsoft.com/office/drawing/2014/main" id="{482DA44D-3510-5B3C-B70B-54706E2B6797}"/>
              </a:ext>
            </a:extLst>
          </p:cNvPr>
          <p:cNvSpPr txBox="1"/>
          <p:nvPr/>
        </p:nvSpPr>
        <p:spPr>
          <a:xfrm>
            <a:off x="1116165" y="2317897"/>
            <a:ext cx="2518638" cy="499817"/>
          </a:xfrm>
          <a:prstGeom prst="rect">
            <a:avLst/>
          </a:prstGeom>
          <a:noFill/>
        </p:spPr>
        <p:txBody>
          <a:bodyPr wrap="none" rtlCol="0">
            <a:noAutofit/>
          </a:bodyPr>
          <a:lstStyle/>
          <a:p>
            <a:pPr marR="0" lvl="0" indent="0" algn="ctr" fontAlgn="auto">
              <a:lnSpc>
                <a:spcPct val="150000"/>
              </a:lnSpc>
              <a:spcBef>
                <a:spcPts val="0"/>
              </a:spcBef>
              <a:spcAft>
                <a:spcPts val="0"/>
              </a:spcAft>
              <a:buClrTx/>
              <a:buSzTx/>
              <a:buFontTx/>
              <a:buNone/>
              <a:defRPr/>
            </a:pPr>
            <a:r>
              <a:rPr lang="zh-CN" altLang="en-US" sz="2000" spc="600">
                <a:latin typeface="思源黑体 CN Heavy" panose="020B0A00000000000000" charset="-122"/>
                <a:ea typeface="思源黑体 CN Heavy" panose="020B0A00000000000000" charset="-122"/>
                <a:sym typeface="思源黑体 CN Heavy" panose="020B0A00000000000000" charset="-122"/>
              </a:rPr>
              <a:t>总部核心</a:t>
            </a:r>
            <a:endParaRPr lang="zh-CN" altLang="en-US" sz="2000" spc="600" dirty="0">
              <a:latin typeface="思源黑体 CN Heavy" panose="020B0A00000000000000" charset="-122"/>
              <a:ea typeface="思源黑体 CN Heavy" panose="020B0A00000000000000" charset="-122"/>
              <a:sym typeface="思源黑体 CN Heavy" panose="020B0A00000000000000" charset="-122"/>
            </a:endParaRPr>
          </a:p>
        </p:txBody>
      </p:sp>
      <p:sp>
        <p:nvSpPr>
          <p:cNvPr id="10" name="矩形: 圆角 9">
            <a:extLst>
              <a:ext uri="{FF2B5EF4-FFF2-40B4-BE49-F238E27FC236}">
                <a16:creationId xmlns:a16="http://schemas.microsoft.com/office/drawing/2014/main" id="{32C92E15-6C6B-37F3-5A05-7C430EBC1198}"/>
              </a:ext>
            </a:extLst>
          </p:cNvPr>
          <p:cNvSpPr/>
          <p:nvPr/>
        </p:nvSpPr>
        <p:spPr>
          <a:xfrm>
            <a:off x="8074930" y="2025123"/>
            <a:ext cx="3205915" cy="2807368"/>
          </a:xfrm>
          <a:prstGeom prst="roundRect">
            <a:avLst>
              <a:gd name="adj" fmla="val 3999"/>
            </a:avLst>
          </a:prstGeom>
          <a:solidFill>
            <a:schemeClr val="bg2"/>
          </a:solidFill>
          <a:ln>
            <a:noFill/>
          </a:ln>
          <a:effectLst>
            <a:outerShdw blurRad="254000" sx="108000" sy="108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11" name="文本框 10">
            <a:extLst>
              <a:ext uri="{FF2B5EF4-FFF2-40B4-BE49-F238E27FC236}">
                <a16:creationId xmlns:a16="http://schemas.microsoft.com/office/drawing/2014/main" id="{282712F3-8062-7EBB-2CB2-6BE631DB2D61}"/>
              </a:ext>
            </a:extLst>
          </p:cNvPr>
          <p:cNvSpPr txBox="1"/>
          <p:nvPr/>
        </p:nvSpPr>
        <p:spPr>
          <a:xfrm>
            <a:off x="8411188" y="2923943"/>
            <a:ext cx="2533399" cy="1477328"/>
          </a:xfrm>
          <a:prstGeom prst="rect">
            <a:avLst/>
          </a:prstGeom>
          <a:noFill/>
        </p:spPr>
        <p:txBody>
          <a:bodyPr wrap="square" rtlCol="0">
            <a:noAutofit/>
          </a:bodyPr>
          <a:lstStyle/>
          <a:p>
            <a:pPr marL="171450" lvl="2" indent="-171450" algn="just" fontAlgn="ctr">
              <a:lnSpc>
                <a:spcPct val="150000"/>
              </a:lnSpc>
              <a:spcAft>
                <a:spcPts val="800"/>
              </a:spcAft>
              <a:buSzPct val="100000"/>
              <a:buFont typeface="Arial" panose="020B0604020202020204" pitchFamily="34" charset="0"/>
              <a:buChar char="•"/>
              <a:defRPr/>
            </a:pPr>
            <a:r>
              <a:rPr lang="zh-CN" altLang="en-US" sz="1200">
                <a:latin typeface="思源黑体 CN Heavy" panose="020B0A00000000000000" charset="-122"/>
                <a:ea typeface="思源黑体 CN Heavy" panose="020B0A00000000000000" charset="-122"/>
                <a:sym typeface="思源黑体 CN Heavy" panose="020B0A00000000000000" charset="-122"/>
              </a:rPr>
              <a:t>职级越高相对应的薪资也就越高钱多钱少这个跟大家自己的努力是息息相关的</a:t>
            </a:r>
            <a:endParaRPr lang="zh-CN" altLang="en-US" sz="1200" dirty="0">
              <a:latin typeface="思源黑体 CN Heavy" panose="020B0A00000000000000" charset="-122"/>
              <a:ea typeface="思源黑体 CN Heavy" panose="020B0A00000000000000" charset="-122"/>
              <a:sym typeface="思源黑体 CN Heavy" panose="020B0A00000000000000" charset="-122"/>
            </a:endParaRPr>
          </a:p>
        </p:txBody>
      </p:sp>
      <p:sp>
        <p:nvSpPr>
          <p:cNvPr id="12" name="文本框 11">
            <a:extLst>
              <a:ext uri="{FF2B5EF4-FFF2-40B4-BE49-F238E27FC236}">
                <a16:creationId xmlns:a16="http://schemas.microsoft.com/office/drawing/2014/main" id="{320AB464-F62E-D95E-9166-C532F1EFE7FE}"/>
              </a:ext>
            </a:extLst>
          </p:cNvPr>
          <p:cNvSpPr txBox="1"/>
          <p:nvPr/>
        </p:nvSpPr>
        <p:spPr>
          <a:xfrm>
            <a:off x="8418568" y="2317704"/>
            <a:ext cx="2518638" cy="499817"/>
          </a:xfrm>
          <a:prstGeom prst="rect">
            <a:avLst/>
          </a:prstGeom>
          <a:noFill/>
        </p:spPr>
        <p:txBody>
          <a:bodyPr wrap="none" rtlCol="0">
            <a:noAutofit/>
          </a:bodyPr>
          <a:lstStyle/>
          <a:p>
            <a:pPr marR="0" lvl="0" indent="0" algn="ctr" fontAlgn="auto">
              <a:lnSpc>
                <a:spcPct val="150000"/>
              </a:lnSpc>
              <a:spcBef>
                <a:spcPts val="0"/>
              </a:spcBef>
              <a:spcAft>
                <a:spcPts val="0"/>
              </a:spcAft>
              <a:buClrTx/>
              <a:buSzTx/>
              <a:buFontTx/>
              <a:buNone/>
              <a:defRPr/>
            </a:pPr>
            <a:r>
              <a:rPr lang="zh-CN" altLang="en-US" sz="2000" spc="600">
                <a:latin typeface="思源黑体 CN Heavy" panose="020B0A00000000000000" charset="-122"/>
                <a:ea typeface="思源黑体 CN Heavy" panose="020B0A00000000000000" charset="-122"/>
                <a:sym typeface="思源黑体 CN Heavy" panose="020B0A00000000000000" charset="-122"/>
              </a:rPr>
              <a:t>总部核心</a:t>
            </a:r>
            <a:endParaRPr lang="zh-CN" altLang="en-US" sz="2000" spc="600" dirty="0">
              <a:latin typeface="思源黑体 CN Heavy" panose="020B0A00000000000000" charset="-122"/>
              <a:ea typeface="思源黑体 CN Heavy" panose="020B0A00000000000000" charset="-122"/>
              <a:sym typeface="思源黑体 CN Heavy" panose="020B0A00000000000000" charset="-122"/>
            </a:endParaRPr>
          </a:p>
        </p:txBody>
      </p:sp>
      <p:sp>
        <p:nvSpPr>
          <p:cNvPr id="20" name="文本框 19">
            <a:extLst>
              <a:ext uri="{FF2B5EF4-FFF2-40B4-BE49-F238E27FC236}">
                <a16:creationId xmlns:a16="http://schemas.microsoft.com/office/drawing/2014/main" id="{2453D8D9-D8EA-F4DF-2D15-F7FD2AD3E76C}"/>
              </a:ext>
            </a:extLst>
          </p:cNvPr>
          <p:cNvSpPr txBox="1"/>
          <p:nvPr/>
        </p:nvSpPr>
        <p:spPr>
          <a:xfrm>
            <a:off x="4660900" y="2317750"/>
            <a:ext cx="2518710" cy="499966"/>
          </a:xfrm>
          <a:prstGeom prst="rect">
            <a:avLst/>
          </a:prstGeom>
          <a:noFill/>
        </p:spPr>
        <p:txBody>
          <a:bodyPr wrap="none" rtlCol="0">
            <a:noAutofit/>
          </a:bodyPr>
          <a:lstStyle/>
          <a:p>
            <a:pPr marR="0" lvl="0" indent="0" fontAlgn="auto">
              <a:lnSpc>
                <a:spcPct val="150000"/>
              </a:lnSpc>
              <a:spcBef>
                <a:spcPts val="0"/>
              </a:spcBef>
              <a:spcAft>
                <a:spcPts val="0"/>
              </a:spcAft>
              <a:buClrTx/>
              <a:buSzTx/>
              <a:buFontTx/>
              <a:buNone/>
              <a:defRPr/>
            </a:pPr>
            <a:r>
              <a:rPr lang="zh-CN" altLang="en-US" sz="2000" spc="600">
                <a:solidFill>
                  <a:schemeClr val="bg1"/>
                </a:solidFill>
                <a:latin typeface="思源黑体 CN Heavy" panose="020B0A00000000000000" charset="-122"/>
                <a:ea typeface="思源黑体 CN Heavy" panose="020B0A00000000000000" charset="-122"/>
                <a:sym typeface="思源黑体 CN Heavy" panose="020B0A00000000000000" charset="-122"/>
              </a:rPr>
              <a:t>总部核心</a:t>
            </a:r>
            <a:endParaRPr lang="zh-CN" altLang="en-US" sz="2000" spc="6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21" name="文本框 20">
            <a:extLst>
              <a:ext uri="{FF2B5EF4-FFF2-40B4-BE49-F238E27FC236}">
                <a16:creationId xmlns:a16="http://schemas.microsoft.com/office/drawing/2014/main" id="{D79B970F-3043-238A-8994-7E33F28B7AAC}"/>
              </a:ext>
            </a:extLst>
          </p:cNvPr>
          <p:cNvSpPr txBox="1"/>
          <p:nvPr/>
        </p:nvSpPr>
        <p:spPr>
          <a:xfrm>
            <a:off x="4678921" y="2771967"/>
            <a:ext cx="2956954" cy="554163"/>
          </a:xfrm>
          <a:prstGeom prst="rect">
            <a:avLst/>
          </a:prstGeom>
          <a:noFill/>
        </p:spPr>
        <p:txBody>
          <a:bodyPr wrap="square" rtlCol="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职级越高相对应的薪资也就越高钱多钱少这个跟大家自己的努力是息息相关的</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8" name="文本框 17">
            <a:extLst>
              <a:ext uri="{FF2B5EF4-FFF2-40B4-BE49-F238E27FC236}">
                <a16:creationId xmlns:a16="http://schemas.microsoft.com/office/drawing/2014/main" id="{4B70C1C6-BB4D-ECE8-C520-8B640D7666CC}"/>
              </a:ext>
            </a:extLst>
          </p:cNvPr>
          <p:cNvSpPr txBox="1"/>
          <p:nvPr/>
        </p:nvSpPr>
        <p:spPr>
          <a:xfrm>
            <a:off x="4678680" y="3592195"/>
            <a:ext cx="2518710" cy="499966"/>
          </a:xfrm>
          <a:prstGeom prst="rect">
            <a:avLst/>
          </a:prstGeom>
          <a:noFill/>
        </p:spPr>
        <p:txBody>
          <a:bodyPr wrap="none" rtlCol="0">
            <a:noAutofit/>
          </a:bodyPr>
          <a:lstStyle/>
          <a:p>
            <a:pPr marR="0" lvl="0" indent="0" fontAlgn="auto">
              <a:lnSpc>
                <a:spcPct val="150000"/>
              </a:lnSpc>
              <a:spcBef>
                <a:spcPts val="0"/>
              </a:spcBef>
              <a:spcAft>
                <a:spcPts val="0"/>
              </a:spcAft>
              <a:buClrTx/>
              <a:buSzTx/>
              <a:buFontTx/>
              <a:buNone/>
              <a:defRPr/>
            </a:pPr>
            <a:r>
              <a:rPr lang="zh-CN" altLang="en-US" sz="2000" spc="600">
                <a:solidFill>
                  <a:schemeClr val="bg1"/>
                </a:solidFill>
                <a:latin typeface="思源黑体 CN Heavy" panose="020B0A00000000000000" charset="-122"/>
                <a:ea typeface="思源黑体 CN Heavy" panose="020B0A00000000000000" charset="-122"/>
                <a:sym typeface="思源黑体 CN Heavy" panose="020B0A00000000000000" charset="-122"/>
              </a:rPr>
              <a:t>总部核心</a:t>
            </a:r>
            <a:endParaRPr lang="zh-CN" altLang="en-US" sz="2000" spc="6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sp>
        <p:nvSpPr>
          <p:cNvPr id="19" name="文本框 18">
            <a:extLst>
              <a:ext uri="{FF2B5EF4-FFF2-40B4-BE49-F238E27FC236}">
                <a16:creationId xmlns:a16="http://schemas.microsoft.com/office/drawing/2014/main" id="{D9B2A818-893B-1235-DB66-7AB2941B6599}"/>
              </a:ext>
            </a:extLst>
          </p:cNvPr>
          <p:cNvSpPr txBox="1"/>
          <p:nvPr/>
        </p:nvSpPr>
        <p:spPr>
          <a:xfrm>
            <a:off x="4696701" y="4046412"/>
            <a:ext cx="2956954" cy="554163"/>
          </a:xfrm>
          <a:prstGeom prst="rect">
            <a:avLst/>
          </a:prstGeom>
          <a:noFill/>
        </p:spPr>
        <p:txBody>
          <a:bodyPr wrap="square" rtlCol="0">
            <a:noAutofit/>
          </a:bodyPr>
          <a:lstStyle/>
          <a:p>
            <a:pPr marL="0" lvl="2" algn="just" fontAlgn="ctr">
              <a:lnSpc>
                <a:spcPct val="150000"/>
              </a:lnSpc>
              <a:spcAft>
                <a:spcPts val="800"/>
              </a:spcAft>
              <a:buSzPct val="100000"/>
              <a:defRPr/>
            </a:pPr>
            <a:r>
              <a:rPr lang="zh-CN" altLang="en-US" sz="1000">
                <a:solidFill>
                  <a:schemeClr val="bg1"/>
                </a:solidFill>
                <a:latin typeface="思源黑体 CN Heavy" panose="020B0A00000000000000" charset="-122"/>
                <a:ea typeface="思源黑体 CN Heavy" panose="020B0A00000000000000" charset="-122"/>
                <a:sym typeface="思源黑体 CN Heavy" panose="020B0A00000000000000" charset="-122"/>
              </a:rPr>
              <a:t>职级越高相对应的薪资也就越高钱多钱少这个跟大家自己的努力是息息相关的</a:t>
            </a:r>
            <a:endParaRPr lang="zh-CN" altLang="en-US" sz="1000" dirty="0">
              <a:solidFill>
                <a:schemeClr val="bg1"/>
              </a:solidFill>
              <a:latin typeface="思源黑体 CN Heavy" panose="020B0A00000000000000" charset="-122"/>
              <a:ea typeface="思源黑体 CN Heavy" panose="020B0A00000000000000" charset="-122"/>
              <a:sym typeface="思源黑体 CN Heavy" panose="020B0A00000000000000" charset="-122"/>
            </a:endParaRPr>
          </a:p>
        </p:txBody>
      </p:sp>
      <p:pic>
        <p:nvPicPr>
          <p:cNvPr id="16" name="图形 15" descr="奖杯">
            <a:extLst>
              <a:ext uri="{FF2B5EF4-FFF2-40B4-BE49-F238E27FC236}">
                <a16:creationId xmlns:a16="http://schemas.microsoft.com/office/drawing/2014/main" id="{97B28682-ED61-D2FB-17C9-733EAF60B15A}"/>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26255" y="3736340"/>
            <a:ext cx="337185" cy="337185"/>
          </a:xfrm>
          <a:prstGeom prst="rect">
            <a:avLst/>
          </a:prstGeom>
        </p:spPr>
      </p:pic>
      <p:pic>
        <p:nvPicPr>
          <p:cNvPr id="17" name="图形 16" descr="功能区">
            <a:extLst>
              <a:ext uri="{FF2B5EF4-FFF2-40B4-BE49-F238E27FC236}">
                <a16:creationId xmlns:a16="http://schemas.microsoft.com/office/drawing/2014/main" id="{43BBD9DE-25DB-D1BB-CE93-FBDF4AF08702}"/>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3545" y="2458720"/>
            <a:ext cx="418465" cy="418465"/>
          </a:xfrm>
          <a:prstGeom prst="rect">
            <a:avLst/>
          </a:prstGeom>
        </p:spPr>
      </p:pic>
    </p:spTree>
    <p:extLst>
      <p:ext uri="{BB962C8B-B14F-4D97-AF65-F5344CB8AC3E}">
        <p14:creationId xmlns:p14="http://schemas.microsoft.com/office/powerpoint/2010/main" val="185478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2">
            <a:extLst>
              <a:ext uri="{FF2B5EF4-FFF2-40B4-BE49-F238E27FC236}">
                <a16:creationId xmlns:a16="http://schemas.microsoft.com/office/drawing/2014/main" id="{6DA03CA3-CF32-9FDB-84FC-3E5435408D3D}"/>
              </a:ext>
            </a:extLst>
          </p:cNvPr>
          <p:cNvGraphicFramePr/>
          <p:nvPr/>
        </p:nvGraphicFramePr>
        <p:xfrm>
          <a:off x="552041" y="1662112"/>
          <a:ext cx="6565674" cy="2829829"/>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组合 6">
            <a:extLst>
              <a:ext uri="{FF2B5EF4-FFF2-40B4-BE49-F238E27FC236}">
                <a16:creationId xmlns:a16="http://schemas.microsoft.com/office/drawing/2014/main" id="{47C27E9B-2E5C-A902-39A8-894F07092209}"/>
              </a:ext>
            </a:extLst>
          </p:cNvPr>
          <p:cNvGrpSpPr/>
          <p:nvPr/>
        </p:nvGrpSpPr>
        <p:grpSpPr>
          <a:xfrm>
            <a:off x="7402046" y="1781387"/>
            <a:ext cx="4142254" cy="1067992"/>
            <a:chOff x="1371001" y="2430584"/>
            <a:chExt cx="4142254" cy="690036"/>
          </a:xfrm>
        </p:grpSpPr>
        <p:sp>
          <p:nvSpPr>
            <p:cNvPr id="9" name="íšḷîďê">
              <a:extLst>
                <a:ext uri="{FF2B5EF4-FFF2-40B4-BE49-F238E27FC236}">
                  <a16:creationId xmlns:a16="http://schemas.microsoft.com/office/drawing/2014/main" id="{CFB4A5F5-C97E-1BD2-40B5-5A0C2B4380E8}"/>
                </a:ext>
              </a:extLst>
            </p:cNvPr>
            <p:cNvSpPr/>
            <p:nvPr/>
          </p:nvSpPr>
          <p:spPr>
            <a:xfrm>
              <a:off x="1371001" y="2430584"/>
              <a:ext cx="4142254" cy="690036"/>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sz="1200" dirty="0">
                <a:latin typeface="思源黑体 CN Heavy" panose="020B0A00000000000000" charset="-122"/>
                <a:ea typeface="思源黑体 CN Heavy" panose="020B0A00000000000000" charset="-122"/>
                <a:sym typeface="思源黑体 CN Heavy" panose="020B0A00000000000000" charset="-122"/>
              </a:endParaRPr>
            </a:p>
          </p:txBody>
        </p:sp>
        <p:sp>
          <p:nvSpPr>
            <p:cNvPr id="10" name="Synergistically utilize technically sound portals with frictionless chains. Dramatically customize…">
              <a:extLst>
                <a:ext uri="{FF2B5EF4-FFF2-40B4-BE49-F238E27FC236}">
                  <a16:creationId xmlns:a16="http://schemas.microsoft.com/office/drawing/2014/main" id="{64A0B1C8-4C45-C069-F73A-5FFC9BA86402}"/>
                </a:ext>
              </a:extLst>
            </p:cNvPr>
            <p:cNvSpPr txBox="1"/>
            <p:nvPr/>
          </p:nvSpPr>
          <p:spPr>
            <a:xfrm>
              <a:off x="1596000" y="2752190"/>
              <a:ext cx="3592428" cy="268456"/>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900">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某大学工商学院研究生，有十余年行业经验，是某领域领军人物。主要的职业经验及任职主要机构等等。</a:t>
              </a:r>
              <a:endParaRPr lang="zh-CN" altLang="en-US" sz="900" dirty="0">
                <a:latin typeface="思源黑体 CN Heavy" panose="020B0A00000000000000" charset="-122"/>
                <a:ea typeface="思源黑体 CN Heavy" panose="020B0A00000000000000" charset="-122"/>
                <a:sym typeface="思源黑体 CN Heavy" panose="020B0A00000000000000" charset="-122"/>
              </a:endParaRPr>
            </a:p>
          </p:txBody>
        </p:sp>
      </p:grpSp>
      <p:sp>
        <p:nvSpPr>
          <p:cNvPr id="8" name="文本框 7">
            <a:extLst>
              <a:ext uri="{FF2B5EF4-FFF2-40B4-BE49-F238E27FC236}">
                <a16:creationId xmlns:a16="http://schemas.microsoft.com/office/drawing/2014/main" id="{FEA1506D-36B8-CB40-BF13-2E183BD5BAEF}"/>
              </a:ext>
            </a:extLst>
          </p:cNvPr>
          <p:cNvSpPr txBox="1"/>
          <p:nvPr/>
        </p:nvSpPr>
        <p:spPr>
          <a:xfrm>
            <a:off x="7517876" y="1950508"/>
            <a:ext cx="3701597" cy="369332"/>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spcBef>
                <a:spcPct val="0"/>
              </a:spcBef>
              <a:defRPr/>
            </a:pPr>
            <a:r>
              <a:rPr lang="zh-CN" altLang="en-US" b="1" spc="300">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公司团队</a:t>
            </a:r>
            <a:endParaRPr lang="zh-CN" altLang="en-US" b="1" spc="300" dirty="0">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grpSp>
        <p:nvGrpSpPr>
          <p:cNvPr id="12" name="组合 11">
            <a:extLst>
              <a:ext uri="{FF2B5EF4-FFF2-40B4-BE49-F238E27FC236}">
                <a16:creationId xmlns:a16="http://schemas.microsoft.com/office/drawing/2014/main" id="{ED94C837-C890-6436-3C87-D0A24F7A950E}"/>
              </a:ext>
            </a:extLst>
          </p:cNvPr>
          <p:cNvGrpSpPr/>
          <p:nvPr/>
        </p:nvGrpSpPr>
        <p:grpSpPr>
          <a:xfrm>
            <a:off x="7402046" y="3655984"/>
            <a:ext cx="4142254" cy="1067992"/>
            <a:chOff x="1371001" y="2430584"/>
            <a:chExt cx="4142254" cy="690036"/>
          </a:xfrm>
        </p:grpSpPr>
        <p:sp>
          <p:nvSpPr>
            <p:cNvPr id="14" name="íšḷîďê">
              <a:extLst>
                <a:ext uri="{FF2B5EF4-FFF2-40B4-BE49-F238E27FC236}">
                  <a16:creationId xmlns:a16="http://schemas.microsoft.com/office/drawing/2014/main" id="{1C86B8CF-EA96-0337-C8A2-CD9483DFFEF7}"/>
                </a:ext>
              </a:extLst>
            </p:cNvPr>
            <p:cNvSpPr/>
            <p:nvPr/>
          </p:nvSpPr>
          <p:spPr>
            <a:xfrm>
              <a:off x="1371001" y="2430584"/>
              <a:ext cx="4142254" cy="690036"/>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sz="1200" dirty="0">
                <a:latin typeface="思源黑体 CN Heavy" panose="020B0A00000000000000" charset="-122"/>
                <a:ea typeface="思源黑体 CN Heavy" panose="020B0A00000000000000" charset="-122"/>
                <a:sym typeface="思源黑体 CN Heavy" panose="020B0A00000000000000" charset="-122"/>
              </a:endParaRPr>
            </a:p>
          </p:txBody>
        </p:sp>
        <p:sp>
          <p:nvSpPr>
            <p:cNvPr id="15" name="Synergistically utilize technically sound portals with frictionless chains. Dramatically customize…">
              <a:extLst>
                <a:ext uri="{FF2B5EF4-FFF2-40B4-BE49-F238E27FC236}">
                  <a16:creationId xmlns:a16="http://schemas.microsoft.com/office/drawing/2014/main" id="{6F716F57-1A79-BDB3-7A82-3BFD9CB72971}"/>
                </a:ext>
              </a:extLst>
            </p:cNvPr>
            <p:cNvSpPr txBox="1"/>
            <p:nvPr/>
          </p:nvSpPr>
          <p:spPr>
            <a:xfrm>
              <a:off x="1596000" y="2752190"/>
              <a:ext cx="3592428" cy="268456"/>
            </a:xfrm>
            <a:prstGeom prst="rect">
              <a:avLst/>
            </a:prstGeom>
            <a:ln w="12700">
              <a:miter lim="400000"/>
            </a:ln>
          </p:spPr>
          <p:txBody>
            <a:bodyPr wrap="square" lIns="0" tIns="0" rIns="0" bIns="0">
              <a:noAutofit/>
            </a:bodyPr>
            <a:lstStyle/>
            <a:p>
              <a:pPr marL="0" lvl="2" algn="just" fontAlgn="ctr">
                <a:lnSpc>
                  <a:spcPct val="150000"/>
                </a:lnSpc>
                <a:spcAft>
                  <a:spcPts val="800"/>
                </a:spcAft>
                <a:buSzPct val="100000"/>
                <a:defRPr/>
              </a:pPr>
              <a:r>
                <a:rPr lang="zh-CN" altLang="en-US" sz="900">
                  <a:latin typeface="思源黑体 CN Heavy" panose="020B0A00000000000000" charset="-122"/>
                  <a:ea typeface="思源黑体 CN Heavy" panose="020B0A00000000000000" charset="-122"/>
                  <a:sym typeface="思源黑体 CN Heavy" panose="020B0A00000000000000" charset="-122"/>
                </a:rPr>
                <a:t>某大学工商学院研究生，有十余年行业经验，是某领域领军人物。主要的职业经验及任职主要机构等等。</a:t>
              </a:r>
            </a:p>
          </p:txBody>
        </p:sp>
      </p:grpSp>
      <p:sp>
        <p:nvSpPr>
          <p:cNvPr id="13" name="文本框 12">
            <a:extLst>
              <a:ext uri="{FF2B5EF4-FFF2-40B4-BE49-F238E27FC236}">
                <a16:creationId xmlns:a16="http://schemas.microsoft.com/office/drawing/2014/main" id="{664A87EE-65B9-681A-5C79-595A510CFAB0}"/>
              </a:ext>
            </a:extLst>
          </p:cNvPr>
          <p:cNvSpPr txBox="1"/>
          <p:nvPr/>
        </p:nvSpPr>
        <p:spPr>
          <a:xfrm>
            <a:off x="7517876" y="3825105"/>
            <a:ext cx="3701597" cy="369332"/>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spcBef>
                <a:spcPct val="0"/>
              </a:spcBef>
              <a:defRPr/>
            </a:pPr>
            <a:r>
              <a:rPr lang="zh-CN" altLang="en-US" b="1" spc="300">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rPr>
              <a:t>公司团队</a:t>
            </a:r>
            <a:endParaRPr lang="zh-CN" altLang="en-US" b="1" spc="300" dirty="0">
              <a:latin typeface="思源黑体 CN Heavy" panose="020B0A00000000000000" charset="-122"/>
              <a:ea typeface="思源黑体 CN Heavy" panose="020B0A00000000000000" charset="-122"/>
              <a:cs typeface="思源黑体 CN Heavy" panose="020B0A00000000000000" charset="-122"/>
              <a:sym typeface="思源黑体 CN Heavy" panose="020B0A00000000000000" charset="-122"/>
            </a:endParaRPr>
          </a:p>
        </p:txBody>
      </p:sp>
      <p:sp>
        <p:nvSpPr>
          <p:cNvPr id="17" name="TextBox 38">
            <a:extLst>
              <a:ext uri="{FF2B5EF4-FFF2-40B4-BE49-F238E27FC236}">
                <a16:creationId xmlns:a16="http://schemas.microsoft.com/office/drawing/2014/main" id="{CA96B4F8-5691-6C28-92DB-5B2862F8CBC5}"/>
              </a:ext>
            </a:extLst>
          </p:cNvPr>
          <p:cNvSpPr txBox="1"/>
          <p:nvPr/>
        </p:nvSpPr>
        <p:spPr>
          <a:xfrm>
            <a:off x="582146" y="491419"/>
            <a:ext cx="2847470" cy="301493"/>
          </a:xfrm>
          <a:prstGeom prst="rect">
            <a:avLst/>
          </a:prstGeom>
          <a:noFill/>
        </p:spPr>
        <p:txBody>
          <a:bodyPr wrap="square" rtlCol="0">
            <a:noAutofit/>
          </a:bodyPr>
          <a:lstStyle/>
          <a:p>
            <a:r>
              <a:rPr lang="en-US" altLang="zh-CN" sz="8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EXCELLENT PROJECT DISPLAY</a:t>
            </a:r>
          </a:p>
        </p:txBody>
      </p:sp>
      <p:sp>
        <p:nvSpPr>
          <p:cNvPr id="18" name="TextBox 39">
            <a:extLst>
              <a:ext uri="{FF2B5EF4-FFF2-40B4-BE49-F238E27FC236}">
                <a16:creationId xmlns:a16="http://schemas.microsoft.com/office/drawing/2014/main" id="{FC65D985-6441-C326-4D16-DF9466BE1433}"/>
              </a:ext>
            </a:extLst>
          </p:cNvPr>
          <p:cNvSpPr txBox="1"/>
          <p:nvPr/>
        </p:nvSpPr>
        <p:spPr>
          <a:xfrm>
            <a:off x="582146" y="0"/>
            <a:ext cx="2319344" cy="569323"/>
          </a:xfrm>
          <a:prstGeom prst="rect">
            <a:avLst/>
          </a:prstGeom>
          <a:noFill/>
        </p:spPr>
        <p:txBody>
          <a:bodyPr wrap="square" rtlCol="0">
            <a:noAutofit/>
          </a:bodyPr>
          <a:lstStyle/>
          <a:p>
            <a:pPr algn="dist"/>
            <a:r>
              <a:rPr lang="zh-CN" altLang="en-US"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项目计划</a:t>
            </a:r>
            <a:endParaRPr lang="zh-CN" altLang="en-US"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Tree>
    <p:extLst>
      <p:ext uri="{BB962C8B-B14F-4D97-AF65-F5344CB8AC3E}">
        <p14:creationId xmlns:p14="http://schemas.microsoft.com/office/powerpoint/2010/main" val="3995270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29">
            <a:extLst>
              <a:ext uri="{FF2B5EF4-FFF2-40B4-BE49-F238E27FC236}">
                <a16:creationId xmlns:a16="http://schemas.microsoft.com/office/drawing/2014/main" id="{5D0501B0-4E1F-568A-BF07-74487657E1AD}"/>
              </a:ext>
            </a:extLst>
          </p:cNvPr>
          <p:cNvCxnSpPr/>
          <p:nvPr/>
        </p:nvCxnSpPr>
        <p:spPr>
          <a:xfrm flipV="1">
            <a:off x="4867241" y="2730500"/>
            <a:ext cx="0" cy="1092200"/>
          </a:xfrm>
          <a:prstGeom prst="line">
            <a:avLst/>
          </a:prstGeom>
          <a:solidFill>
            <a:srgbClr val="C00000"/>
          </a:solidFill>
          <a:ln>
            <a:gradFill flip="none" rotWithShape="1">
              <a:gsLst>
                <a:gs pos="100000">
                  <a:schemeClr val="accent1">
                    <a:lumMod val="5000"/>
                    <a:lumOff val="95000"/>
                    <a:alpha val="0"/>
                  </a:schemeClr>
                </a:gs>
                <a:gs pos="0">
                  <a:schemeClr val="bg1">
                    <a:alpha val="50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17" name="TextBox 38">
            <a:extLst>
              <a:ext uri="{FF2B5EF4-FFF2-40B4-BE49-F238E27FC236}">
                <a16:creationId xmlns:a16="http://schemas.microsoft.com/office/drawing/2014/main" id="{B5246ED6-4D5A-88F3-78B2-E7875C70DE31}"/>
              </a:ext>
            </a:extLst>
          </p:cNvPr>
          <p:cNvSpPr txBox="1"/>
          <p:nvPr/>
        </p:nvSpPr>
        <p:spPr>
          <a:xfrm>
            <a:off x="5133801" y="3343097"/>
            <a:ext cx="3588223" cy="261610"/>
          </a:xfrm>
          <a:prstGeom prst="rect">
            <a:avLst/>
          </a:prstGeom>
          <a:noFill/>
        </p:spPr>
        <p:txBody>
          <a:bodyPr wrap="square" rtlCol="0">
            <a:noAutofit/>
          </a:bodyPr>
          <a:lstStyle/>
          <a:p>
            <a:pPr algn="dist"/>
            <a:r>
              <a:rPr lang="en-US" altLang="zh-CN" sz="11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MARKET ANALYSIS</a:t>
            </a:r>
          </a:p>
        </p:txBody>
      </p:sp>
      <p:sp>
        <p:nvSpPr>
          <p:cNvPr id="18" name="TextBox 39">
            <a:extLst>
              <a:ext uri="{FF2B5EF4-FFF2-40B4-BE49-F238E27FC236}">
                <a16:creationId xmlns:a16="http://schemas.microsoft.com/office/drawing/2014/main" id="{6425E33F-827B-CE54-09D8-F908DC8D2A8B}"/>
              </a:ext>
            </a:extLst>
          </p:cNvPr>
          <p:cNvSpPr txBox="1"/>
          <p:nvPr/>
        </p:nvSpPr>
        <p:spPr>
          <a:xfrm>
            <a:off x="5044901" y="2652056"/>
            <a:ext cx="3988078" cy="584775"/>
          </a:xfrm>
          <a:prstGeom prst="rect">
            <a:avLst/>
          </a:prstGeom>
          <a:noFill/>
        </p:spPr>
        <p:txBody>
          <a:bodyPr wrap="square" rtlCol="0">
            <a:noAutofit/>
          </a:bodyPr>
          <a:lstStyle/>
          <a:p>
            <a:pPr algn="dist"/>
            <a:r>
              <a:rPr lang="zh-CN" altLang="en-US" sz="3200" spc="30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rPr>
              <a:t>市场分析</a:t>
            </a:r>
            <a:endParaRPr lang="zh-CN" altLang="en-US" sz="3200" spc="300" dirty="0">
              <a:solidFill>
                <a:schemeClr val="bg1"/>
              </a:solidFill>
              <a:latin typeface="思源黑体 CN Heavy" panose="020B0A00000000000000" charset="-122"/>
              <a:ea typeface="思源黑体 CN Heavy" panose="020B0A00000000000000" charset="-122"/>
              <a:cs typeface="+mn-ea"/>
              <a:sym typeface="思源黑体 CN Heavy" panose="020B0A00000000000000" charset="-122"/>
            </a:endParaRPr>
          </a:p>
        </p:txBody>
      </p:sp>
      <p:sp>
        <p:nvSpPr>
          <p:cNvPr id="19" name="文本框 18">
            <a:extLst>
              <a:ext uri="{FF2B5EF4-FFF2-40B4-BE49-F238E27FC236}">
                <a16:creationId xmlns:a16="http://schemas.microsoft.com/office/drawing/2014/main" id="{7185F848-B89F-A419-F887-AD41BCDF216F}"/>
              </a:ext>
            </a:extLst>
          </p:cNvPr>
          <p:cNvSpPr txBox="1"/>
          <p:nvPr/>
        </p:nvSpPr>
        <p:spPr>
          <a:xfrm>
            <a:off x="3038442" y="2513556"/>
            <a:ext cx="1695520" cy="1446550"/>
          </a:xfrm>
          <a:prstGeom prst="rect">
            <a:avLst/>
          </a:prstGeom>
          <a:noFill/>
        </p:spPr>
        <p:txBody>
          <a:bodyPr wrap="square">
            <a:noAutofit/>
          </a:bodyPr>
          <a:lstStyle/>
          <a:p>
            <a:pPr algn="ctr"/>
            <a:r>
              <a:rPr lang="en-US" altLang="zh-CN" sz="6000" dirty="0">
                <a:effectLst>
                  <a:outerShdw blurRad="38100" dist="38100" dir="2700000" algn="tl">
                    <a:srgbClr val="000000">
                      <a:alpha val="43137"/>
                    </a:srgbClr>
                  </a:outerShdw>
                </a:effectLst>
                <a:latin typeface="思源黑体 CN Heavy" panose="020B0A00000000000000" charset="-122"/>
                <a:ea typeface="思源黑体 CN Heavy" panose="020B0A00000000000000" charset="-122"/>
                <a:sym typeface="思源黑体 CN Heavy" panose="020B0A00000000000000" charset="-122"/>
              </a:rPr>
              <a:t>03</a:t>
            </a:r>
          </a:p>
        </p:txBody>
      </p:sp>
    </p:spTree>
    <p:extLst>
      <p:ext uri="{BB962C8B-B14F-4D97-AF65-F5344CB8AC3E}">
        <p14:creationId xmlns:p14="http://schemas.microsoft.com/office/powerpoint/2010/main" val="111327000"/>
      </p:ext>
    </p:extLst>
  </p:cSld>
  <p:clrMapOvr>
    <a:masterClrMapping/>
  </p:clrMapOvr>
</p:sld>
</file>

<file path=ppt/theme/theme1.xml><?xml version="1.0" encoding="utf-8"?>
<a:theme xmlns:a="http://schemas.openxmlformats.org/drawingml/2006/main" name="Office 主题​​">
  <a:themeElements>
    <a:clrScheme name="自定义 3">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TotalTime>
  <Words>1094</Words>
  <Application>Microsoft Office PowerPoint</Application>
  <PresentationFormat>宽屏</PresentationFormat>
  <Paragraphs>143</Paragraphs>
  <Slides>16</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16</vt:i4>
      </vt:variant>
    </vt:vector>
  </HeadingPairs>
  <TitlesOfParts>
    <vt:vector size="21" baseType="lpstr">
      <vt:lpstr>Microsoft YaHei Light</vt:lpstr>
      <vt:lpstr>等线</vt:lpstr>
      <vt:lpstr>思源黑体 CN Heavy</vt:lpstr>
      <vt:lpstr>微软雅黑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清 叶</dc:creator>
  <cp:lastModifiedBy>清 叶</cp:lastModifiedBy>
  <cp:revision>32</cp:revision>
  <dcterms:created xsi:type="dcterms:W3CDTF">2022-05-16T07:41:34Z</dcterms:created>
  <dcterms:modified xsi:type="dcterms:W3CDTF">2022-05-17T11:58:57Z</dcterms:modified>
</cp:coreProperties>
</file>