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3" r:id="rId4"/>
    <p:sldId id="269" r:id="rId5"/>
    <p:sldId id="274" r:id="rId6"/>
    <p:sldId id="275" r:id="rId7"/>
    <p:sldId id="277" r:id="rId8"/>
    <p:sldId id="279" r:id="rId9"/>
    <p:sldId id="262" r:id="rId10"/>
    <p:sldId id="280" r:id="rId11"/>
    <p:sldId id="281" r:id="rId12"/>
    <p:sldId id="282" r:id="rId13"/>
    <p:sldId id="264" r:id="rId14"/>
    <p:sldId id="283" r:id="rId15"/>
    <p:sldId id="284" r:id="rId16"/>
    <p:sldId id="285" r:id="rId17"/>
    <p:sldId id="265" r:id="rId18"/>
    <p:sldId id="286" r:id="rId19"/>
    <p:sldId id="287" r:id="rId20"/>
    <p:sldId id="288" r:id="rId21"/>
    <p:sldId id="266" r:id="rId22"/>
    <p:sldId id="289" r:id="rId23"/>
    <p:sldId id="296" r:id="rId24"/>
    <p:sldId id="298" r:id="rId25"/>
    <p:sldId id="300" r:id="rId26"/>
    <p:sldId id="301" r:id="rId27"/>
    <p:sldId id="272" r:id="rId28"/>
    <p:sldId id="291" r:id="rId29"/>
  </p:sldIdLst>
  <p:sldSz cx="12192000" cy="6858000"/>
  <p:notesSz cx="6858000" cy="9144000"/>
  <p:embeddedFontLst>
    <p:embeddedFont>
      <p:font typeface="Microsoft YaHei" panose="020B0503020204020204" pitchFamily="34" charset="-122"/>
      <p:regular r:id="rId30"/>
      <p:bold r:id="rId31"/>
    </p:embeddedFont>
    <p:embeddedFont>
      <p:font typeface="Microsoft YaHei Light" panose="020B0502040204020203" pitchFamily="34" charset="-122"/>
      <p:regular r:id="rId32"/>
    </p:embeddedFont>
    <p:embeddedFont>
      <p:font typeface="OPPOSans B" panose="00020600040101010101" pitchFamily="18" charset="-122"/>
      <p:regular r:id="rId33"/>
    </p:embeddedFont>
    <p:embeddedFont>
      <p:font typeface="OPPOSans R" panose="00020600040101010101" pitchFamily="18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B5ABAE4-DFC4-4A50-AF79-0BD53D23BDC0}">
          <p14:sldIdLst>
            <p14:sldId id="256"/>
            <p14:sldId id="261"/>
          </p14:sldIdLst>
        </p14:section>
        <p14:section name="P1" id="{54AD71F3-046B-4AA2-9CC9-3D6E302ED0FA}">
          <p14:sldIdLst>
            <p14:sldId id="263"/>
            <p14:sldId id="269"/>
            <p14:sldId id="274"/>
            <p14:sldId id="275"/>
            <p14:sldId id="277"/>
            <p14:sldId id="279"/>
          </p14:sldIdLst>
        </p14:section>
        <p14:section name="P2" id="{0525A52E-7798-43E4-9558-736B4CCEEAAC}">
          <p14:sldIdLst>
            <p14:sldId id="262"/>
            <p14:sldId id="280"/>
            <p14:sldId id="281"/>
            <p14:sldId id="282"/>
          </p14:sldIdLst>
        </p14:section>
        <p14:section name="P3" id="{EB25A6D4-0C29-4681-9616-D4EAD3F49778}">
          <p14:sldIdLst>
            <p14:sldId id="264"/>
            <p14:sldId id="283"/>
            <p14:sldId id="284"/>
            <p14:sldId id="285"/>
          </p14:sldIdLst>
        </p14:section>
        <p14:section name="P4" id="{989C5CE2-9BB5-4CB6-854F-92E7D453065F}">
          <p14:sldIdLst>
            <p14:sldId id="265"/>
            <p14:sldId id="286"/>
            <p14:sldId id="287"/>
            <p14:sldId id="288"/>
          </p14:sldIdLst>
        </p14:section>
        <p14:section name="P5" id="{05AF3D2C-AD7B-4551-98C4-7814798175ED}">
          <p14:sldIdLst>
            <p14:sldId id="266"/>
            <p14:sldId id="289"/>
            <p14:sldId id="296"/>
            <p14:sldId id="298"/>
            <p14:sldId id="300"/>
            <p14:sldId id="301"/>
          </p14:sldIdLst>
        </p14:section>
        <p14:section name="end" id="{93B0FE6C-9A55-4952-959B-18351981C598}">
          <p14:sldIdLst>
            <p14:sldId id="27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96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C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68" y="72"/>
      </p:cViewPr>
      <p:guideLst>
        <p:guide orient="horz" pos="3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视频1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1"/>
            </a:gradFill>
            <a:ln w="0" cap="rnd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10%完播率</c:v>
                </c:pt>
                <c:pt idx="1">
                  <c:v>30%完播率</c:v>
                </c:pt>
                <c:pt idx="2">
                  <c:v>70%完播率</c:v>
                </c:pt>
                <c:pt idx="3">
                  <c:v>100%完播率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0.5</c:v>
                </c:pt>
                <c:pt idx="2">
                  <c:v>0.3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1-4865-A818-A37C3EAC81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视频2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1"/>
            </a:gradFill>
            <a:ln w="0" cap="rnd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10%完播率</c:v>
                </c:pt>
                <c:pt idx="1">
                  <c:v>30%完播率</c:v>
                </c:pt>
                <c:pt idx="2">
                  <c:v>70%完播率</c:v>
                </c:pt>
                <c:pt idx="3">
                  <c:v>100%完播率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</c:v>
                </c:pt>
                <c:pt idx="1">
                  <c:v>0.55000000000000004</c:v>
                </c:pt>
                <c:pt idx="2">
                  <c:v>0.45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1-4865-A818-A37C3EAC8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7"/>
        <c:overlap val="-100"/>
        <c:axId val="817622256"/>
        <c:axId val="449746496"/>
      </c:barChart>
      <c:catAx>
        <c:axId val="8176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9746496"/>
        <c:crosses val="autoZero"/>
        <c:auto val="1"/>
        <c:lblAlgn val="ctr"/>
        <c:lblOffset val="100"/>
        <c:noMultiLvlLbl val="0"/>
      </c:catAx>
      <c:valAx>
        <c:axId val="4497464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7622256"/>
        <c:crosses val="autoZero"/>
        <c:crossBetween val="between"/>
        <c:majorUnit val="0.2"/>
      </c:valAx>
      <c:spPr>
        <a:noFill/>
        <a:ln>
          <a:noFill/>
          <a:prstDash val="sysDash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lnSpc>
          <a:spcPct val="130000"/>
        </a:lnSpc>
        <a:spcBef>
          <a:spcPts val="0"/>
        </a:spcBef>
        <a:spcAft>
          <a:spcPts val="0"/>
        </a:spcAft>
        <a:defRPr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封面页">
    <p:bg>
      <p:bgPr>
        <a:gradFill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1FB225B-1EF1-465B-947D-77D2022EE9A0}"/>
              </a:ext>
            </a:extLst>
          </p:cNvPr>
          <p:cNvSpPr/>
          <p:nvPr userDrawn="1"/>
        </p:nvSpPr>
        <p:spPr>
          <a:xfrm>
            <a:off x="736600" y="685800"/>
            <a:ext cx="1230697" cy="164616"/>
          </a:xfrm>
          <a:custGeom>
            <a:avLst/>
            <a:gdLst>
              <a:gd name="connsiteX0" fmla="*/ 1232440 w 1495425"/>
              <a:gd name="connsiteY0" fmla="*/ 178500 h 200025"/>
              <a:gd name="connsiteX1" fmla="*/ 1239870 w 1495425"/>
              <a:gd name="connsiteY1" fmla="*/ 181354 h 200025"/>
              <a:gd name="connsiteX2" fmla="*/ 1242822 w 1495425"/>
              <a:gd name="connsiteY2" fmla="*/ 188727 h 200025"/>
              <a:gd name="connsiteX3" fmla="*/ 1239870 w 1495425"/>
              <a:gd name="connsiteY3" fmla="*/ 196101 h 200025"/>
              <a:gd name="connsiteX4" fmla="*/ 1232440 w 1495425"/>
              <a:gd name="connsiteY4" fmla="*/ 199073 h 200025"/>
              <a:gd name="connsiteX5" fmla="*/ 1225296 w 1495425"/>
              <a:gd name="connsiteY5" fmla="*/ 196101 h 200025"/>
              <a:gd name="connsiteX6" fmla="*/ 1222438 w 1495425"/>
              <a:gd name="connsiteY6" fmla="*/ 188727 h 200025"/>
              <a:gd name="connsiteX7" fmla="*/ 1225296 w 1495425"/>
              <a:gd name="connsiteY7" fmla="*/ 181354 h 200025"/>
              <a:gd name="connsiteX8" fmla="*/ 1232440 w 1495425"/>
              <a:gd name="connsiteY8" fmla="*/ 178500 h 200025"/>
              <a:gd name="connsiteX9" fmla="*/ 561804 w 1495425"/>
              <a:gd name="connsiteY9" fmla="*/ 72895 h 200025"/>
              <a:gd name="connsiteX10" fmla="*/ 531676 w 1495425"/>
              <a:gd name="connsiteY10" fmla="*/ 85268 h 200025"/>
              <a:gd name="connsiteX11" fmla="*/ 516970 w 1495425"/>
              <a:gd name="connsiteY11" fmla="*/ 120825 h 200025"/>
              <a:gd name="connsiteX12" fmla="*/ 599980 w 1495425"/>
              <a:gd name="connsiteY12" fmla="*/ 120825 h 200025"/>
              <a:gd name="connsiteX13" fmla="*/ 589236 w 1495425"/>
              <a:gd name="connsiteY13" fmla="*/ 85449 h 200025"/>
              <a:gd name="connsiteX14" fmla="*/ 561804 w 1495425"/>
              <a:gd name="connsiteY14" fmla="*/ 72895 h 200025"/>
              <a:gd name="connsiteX15" fmla="*/ 346062 w 1495425"/>
              <a:gd name="connsiteY15" fmla="*/ 65284 h 200025"/>
              <a:gd name="connsiteX16" fmla="*/ 357616 w 1495425"/>
              <a:gd name="connsiteY16" fmla="*/ 65284 h 200025"/>
              <a:gd name="connsiteX17" fmla="*/ 357616 w 1495425"/>
              <a:gd name="connsiteY17" fmla="*/ 196814 h 200025"/>
              <a:gd name="connsiteX18" fmla="*/ 346062 w 1495425"/>
              <a:gd name="connsiteY18" fmla="*/ 196814 h 200025"/>
              <a:gd name="connsiteX19" fmla="*/ 1452372 w 1495425"/>
              <a:gd name="connsiteY19" fmla="*/ 62074 h 200025"/>
              <a:gd name="connsiteX20" fmla="*/ 1484376 w 1495425"/>
              <a:gd name="connsiteY20" fmla="*/ 76286 h 200025"/>
              <a:gd name="connsiteX21" fmla="*/ 1495425 w 1495425"/>
              <a:gd name="connsiteY21" fmla="*/ 116777 h 200025"/>
              <a:gd name="connsiteX22" fmla="*/ 1495425 w 1495425"/>
              <a:gd name="connsiteY22" fmla="*/ 196814 h 200025"/>
              <a:gd name="connsiteX23" fmla="*/ 1483900 w 1495425"/>
              <a:gd name="connsiteY23" fmla="*/ 196814 h 200025"/>
              <a:gd name="connsiteX24" fmla="*/ 1483900 w 1495425"/>
              <a:gd name="connsiteY24" fmla="*/ 120225 h 200025"/>
              <a:gd name="connsiteX25" fmla="*/ 1450372 w 1495425"/>
              <a:gd name="connsiteY25" fmla="*/ 72895 h 200025"/>
              <a:gd name="connsiteX26" fmla="*/ 1419606 w 1495425"/>
              <a:gd name="connsiteY26" fmla="*/ 86811 h 200025"/>
              <a:gd name="connsiteX27" fmla="*/ 1407605 w 1495425"/>
              <a:gd name="connsiteY27" fmla="*/ 121301 h 200025"/>
              <a:gd name="connsiteX28" fmla="*/ 1407605 w 1495425"/>
              <a:gd name="connsiteY28" fmla="*/ 196814 h 200025"/>
              <a:gd name="connsiteX29" fmla="*/ 1396079 w 1495425"/>
              <a:gd name="connsiteY29" fmla="*/ 196814 h 200025"/>
              <a:gd name="connsiteX30" fmla="*/ 1396079 w 1495425"/>
              <a:gd name="connsiteY30" fmla="*/ 65284 h 200025"/>
              <a:gd name="connsiteX31" fmla="*/ 1407605 w 1495425"/>
              <a:gd name="connsiteY31" fmla="*/ 65284 h 200025"/>
              <a:gd name="connsiteX32" fmla="*/ 1407605 w 1495425"/>
              <a:gd name="connsiteY32" fmla="*/ 89192 h 200025"/>
              <a:gd name="connsiteX33" fmla="*/ 1408176 w 1495425"/>
              <a:gd name="connsiteY33" fmla="*/ 89192 h 200025"/>
              <a:gd name="connsiteX34" fmla="*/ 1452372 w 1495425"/>
              <a:gd name="connsiteY34" fmla="*/ 62074 h 200025"/>
              <a:gd name="connsiteX35" fmla="*/ 1337215 w 1495425"/>
              <a:gd name="connsiteY35" fmla="*/ 62074 h 200025"/>
              <a:gd name="connsiteX36" fmla="*/ 1365790 w 1495425"/>
              <a:gd name="connsiteY36" fmla="*/ 68256 h 200025"/>
              <a:gd name="connsiteX37" fmla="*/ 1365790 w 1495425"/>
              <a:gd name="connsiteY37" fmla="*/ 81582 h 200025"/>
              <a:gd name="connsiteX38" fmla="*/ 1335405 w 1495425"/>
              <a:gd name="connsiteY38" fmla="*/ 72895 h 200025"/>
              <a:gd name="connsiteX39" fmla="*/ 1298638 w 1495425"/>
              <a:gd name="connsiteY39" fmla="*/ 89545 h 200025"/>
              <a:gd name="connsiteX40" fmla="*/ 1284541 w 1495425"/>
              <a:gd name="connsiteY40" fmla="*/ 132598 h 200025"/>
              <a:gd name="connsiteX41" fmla="*/ 1297400 w 1495425"/>
              <a:gd name="connsiteY41" fmla="*/ 173684 h 200025"/>
              <a:gd name="connsiteX42" fmla="*/ 1331596 w 1495425"/>
              <a:gd name="connsiteY42" fmla="*/ 189203 h 200025"/>
              <a:gd name="connsiteX43" fmla="*/ 1365313 w 1495425"/>
              <a:gd name="connsiteY43" fmla="*/ 178738 h 200025"/>
              <a:gd name="connsiteX44" fmla="*/ 1365313 w 1495425"/>
              <a:gd name="connsiteY44" fmla="*/ 190987 h 200025"/>
              <a:gd name="connsiteX45" fmla="*/ 1331023 w 1495425"/>
              <a:gd name="connsiteY45" fmla="*/ 200025 h 200025"/>
              <a:gd name="connsiteX46" fmla="*/ 1288542 w 1495425"/>
              <a:gd name="connsiteY46" fmla="*/ 181592 h 200025"/>
              <a:gd name="connsiteX47" fmla="*/ 1272349 w 1495425"/>
              <a:gd name="connsiteY47" fmla="*/ 133312 h 200025"/>
              <a:gd name="connsiteX48" fmla="*/ 1290542 w 1495425"/>
              <a:gd name="connsiteY48" fmla="*/ 82058 h 200025"/>
              <a:gd name="connsiteX49" fmla="*/ 1337215 w 1495425"/>
              <a:gd name="connsiteY49" fmla="*/ 62074 h 200025"/>
              <a:gd name="connsiteX50" fmla="*/ 562270 w 1495425"/>
              <a:gd name="connsiteY50" fmla="*/ 62074 h 200025"/>
              <a:gd name="connsiteX51" fmla="*/ 599218 w 1495425"/>
              <a:gd name="connsiteY51" fmla="*/ 79324 h 200025"/>
              <a:gd name="connsiteX52" fmla="*/ 612124 w 1495425"/>
              <a:gd name="connsiteY52" fmla="*/ 126292 h 200025"/>
              <a:gd name="connsiteX53" fmla="*/ 612124 w 1495425"/>
              <a:gd name="connsiteY53" fmla="*/ 131531 h 200025"/>
              <a:gd name="connsiteX54" fmla="*/ 516503 w 1495425"/>
              <a:gd name="connsiteY54" fmla="*/ 131531 h 200025"/>
              <a:gd name="connsiteX55" fmla="*/ 528761 w 1495425"/>
              <a:gd name="connsiteY55" fmla="*/ 173922 h 200025"/>
              <a:gd name="connsiteX56" fmla="*/ 562499 w 1495425"/>
              <a:gd name="connsiteY56" fmla="*/ 189203 h 200025"/>
              <a:gd name="connsiteX57" fmla="*/ 604885 w 1495425"/>
              <a:gd name="connsiteY57" fmla="*/ 172911 h 200025"/>
              <a:gd name="connsiteX58" fmla="*/ 604885 w 1495425"/>
              <a:gd name="connsiteY58" fmla="*/ 185517 h 200025"/>
              <a:gd name="connsiteX59" fmla="*/ 560165 w 1495425"/>
              <a:gd name="connsiteY59" fmla="*/ 200025 h 200025"/>
              <a:gd name="connsiteX60" fmla="*/ 519769 w 1495425"/>
              <a:gd name="connsiteY60" fmla="*/ 181770 h 200025"/>
              <a:gd name="connsiteX61" fmla="*/ 504358 w 1495425"/>
              <a:gd name="connsiteY61" fmla="*/ 130340 h 200025"/>
              <a:gd name="connsiteX62" fmla="*/ 520475 w 1495425"/>
              <a:gd name="connsiteY62" fmla="*/ 81820 h 200025"/>
              <a:gd name="connsiteX63" fmla="*/ 562270 w 1495425"/>
              <a:gd name="connsiteY63" fmla="*/ 62074 h 200025"/>
              <a:gd name="connsiteX64" fmla="*/ 454800 w 1495425"/>
              <a:gd name="connsiteY64" fmla="*/ 62074 h 200025"/>
              <a:gd name="connsiteX65" fmla="*/ 483403 w 1495425"/>
              <a:gd name="connsiteY65" fmla="*/ 68256 h 200025"/>
              <a:gd name="connsiteX66" fmla="*/ 483403 w 1495425"/>
              <a:gd name="connsiteY66" fmla="*/ 81582 h 200025"/>
              <a:gd name="connsiteX67" fmla="*/ 453047 w 1495425"/>
              <a:gd name="connsiteY67" fmla="*/ 72895 h 200025"/>
              <a:gd name="connsiteX68" fmla="*/ 416271 w 1495425"/>
              <a:gd name="connsiteY68" fmla="*/ 89545 h 200025"/>
              <a:gd name="connsiteX69" fmla="*/ 402145 w 1495425"/>
              <a:gd name="connsiteY69" fmla="*/ 132598 h 200025"/>
              <a:gd name="connsiteX70" fmla="*/ 415042 w 1495425"/>
              <a:gd name="connsiteY70" fmla="*/ 173684 h 200025"/>
              <a:gd name="connsiteX71" fmla="*/ 449199 w 1495425"/>
              <a:gd name="connsiteY71" fmla="*/ 189203 h 200025"/>
              <a:gd name="connsiteX72" fmla="*/ 482937 w 1495425"/>
              <a:gd name="connsiteY72" fmla="*/ 178738 h 200025"/>
              <a:gd name="connsiteX73" fmla="*/ 482937 w 1495425"/>
              <a:gd name="connsiteY73" fmla="*/ 190987 h 200025"/>
              <a:gd name="connsiteX74" fmla="*/ 448609 w 1495425"/>
              <a:gd name="connsiteY74" fmla="*/ 200025 h 200025"/>
              <a:gd name="connsiteX75" fmla="*/ 406175 w 1495425"/>
              <a:gd name="connsiteY75" fmla="*/ 181592 h 200025"/>
              <a:gd name="connsiteX76" fmla="*/ 390001 w 1495425"/>
              <a:gd name="connsiteY76" fmla="*/ 133312 h 200025"/>
              <a:gd name="connsiteX77" fmla="*/ 408156 w 1495425"/>
              <a:gd name="connsiteY77" fmla="*/ 82058 h 200025"/>
              <a:gd name="connsiteX78" fmla="*/ 454800 w 1495425"/>
              <a:gd name="connsiteY78" fmla="*/ 62074 h 200025"/>
              <a:gd name="connsiteX79" fmla="*/ 671313 w 1495425"/>
              <a:gd name="connsiteY79" fmla="*/ 30089 h 200025"/>
              <a:gd name="connsiteX80" fmla="*/ 671313 w 1495425"/>
              <a:gd name="connsiteY80" fmla="*/ 102289 h 200025"/>
              <a:gd name="connsiteX81" fmla="*/ 693163 w 1495425"/>
              <a:gd name="connsiteY81" fmla="*/ 102289 h 200025"/>
              <a:gd name="connsiteX82" fmla="*/ 725986 w 1495425"/>
              <a:gd name="connsiteY82" fmla="*/ 92650 h 200025"/>
              <a:gd name="connsiteX83" fmla="*/ 737206 w 1495425"/>
              <a:gd name="connsiteY83" fmla="*/ 65018 h 200025"/>
              <a:gd name="connsiteX84" fmla="*/ 695401 w 1495425"/>
              <a:gd name="connsiteY84" fmla="*/ 30089 h 200025"/>
              <a:gd name="connsiteX85" fmla="*/ 85115 w 1495425"/>
              <a:gd name="connsiteY85" fmla="*/ 21165 h 200025"/>
              <a:gd name="connsiteX86" fmla="*/ 33214 w 1495425"/>
              <a:gd name="connsiteY86" fmla="*/ 44415 h 200025"/>
              <a:gd name="connsiteX87" fmla="*/ 12840 w 1495425"/>
              <a:gd name="connsiteY87" fmla="*/ 105242 h 200025"/>
              <a:gd name="connsiteX88" fmla="*/ 32109 w 1495425"/>
              <a:gd name="connsiteY88" fmla="*/ 165835 h 200025"/>
              <a:gd name="connsiteX89" fmla="*/ 83591 w 1495425"/>
              <a:gd name="connsiteY89" fmla="*/ 188371 h 200025"/>
              <a:gd name="connsiteX90" fmla="*/ 136655 w 1495425"/>
              <a:gd name="connsiteY90" fmla="*/ 166073 h 200025"/>
              <a:gd name="connsiteX91" fmla="*/ 156220 w 1495425"/>
              <a:gd name="connsiteY91" fmla="*/ 103937 h 200025"/>
              <a:gd name="connsiteX92" fmla="*/ 137122 w 1495425"/>
              <a:gd name="connsiteY92" fmla="*/ 43053 h 200025"/>
              <a:gd name="connsiteX93" fmla="*/ 85115 w 1495425"/>
              <a:gd name="connsiteY93" fmla="*/ 21165 h 200025"/>
              <a:gd name="connsiteX94" fmla="*/ 351777 w 1495425"/>
              <a:gd name="connsiteY94" fmla="*/ 12602 h 200025"/>
              <a:gd name="connsiteX95" fmla="*/ 358616 w 1495425"/>
              <a:gd name="connsiteY95" fmla="*/ 15164 h 200025"/>
              <a:gd name="connsiteX96" fmla="*/ 361588 w 1495425"/>
              <a:gd name="connsiteY96" fmla="*/ 22117 h 200025"/>
              <a:gd name="connsiteX97" fmla="*/ 358673 w 1495425"/>
              <a:gd name="connsiteY97" fmla="*/ 29194 h 200025"/>
              <a:gd name="connsiteX98" fmla="*/ 351777 w 1495425"/>
              <a:gd name="connsiteY98" fmla="*/ 32109 h 200025"/>
              <a:gd name="connsiteX99" fmla="*/ 345072 w 1495425"/>
              <a:gd name="connsiteY99" fmla="*/ 29318 h 200025"/>
              <a:gd name="connsiteX100" fmla="*/ 342205 w 1495425"/>
              <a:gd name="connsiteY100" fmla="*/ 22117 h 200025"/>
              <a:gd name="connsiteX101" fmla="*/ 345129 w 1495425"/>
              <a:gd name="connsiteY101" fmla="*/ 15278 h 200025"/>
              <a:gd name="connsiteX102" fmla="*/ 351777 w 1495425"/>
              <a:gd name="connsiteY102" fmla="*/ 12602 h 200025"/>
              <a:gd name="connsiteX103" fmla="*/ 1142048 w 1495425"/>
              <a:gd name="connsiteY103" fmla="*/ 9525 h 200025"/>
              <a:gd name="connsiteX104" fmla="*/ 1182720 w 1495425"/>
              <a:gd name="connsiteY104" fmla="*/ 16192 h 200025"/>
              <a:gd name="connsiteX105" fmla="*/ 1182720 w 1495425"/>
              <a:gd name="connsiteY105" fmla="*/ 42129 h 200025"/>
              <a:gd name="connsiteX106" fmla="*/ 1140237 w 1495425"/>
              <a:gd name="connsiteY106" fmla="*/ 30585 h 200025"/>
              <a:gd name="connsiteX107" fmla="*/ 1112425 w 1495425"/>
              <a:gd name="connsiteY107" fmla="*/ 37662 h 200025"/>
              <a:gd name="connsiteX108" fmla="*/ 1101662 w 1495425"/>
              <a:gd name="connsiteY108" fmla="*/ 57360 h 200025"/>
              <a:gd name="connsiteX109" fmla="*/ 1109090 w 1495425"/>
              <a:gd name="connsiteY109" fmla="*/ 75562 h 200025"/>
              <a:gd name="connsiteX110" fmla="*/ 1141380 w 1495425"/>
              <a:gd name="connsiteY110" fmla="*/ 94717 h 200025"/>
              <a:gd name="connsiteX111" fmla="*/ 1179671 w 1495425"/>
              <a:gd name="connsiteY111" fmla="*/ 120663 h 200025"/>
              <a:gd name="connsiteX112" fmla="*/ 1190625 w 1495425"/>
              <a:gd name="connsiteY112" fmla="*/ 149812 h 200025"/>
              <a:gd name="connsiteX113" fmla="*/ 1172813 w 1495425"/>
              <a:gd name="connsiteY113" fmla="*/ 187056 h 200025"/>
              <a:gd name="connsiteX114" fmla="*/ 1123473 w 1495425"/>
              <a:gd name="connsiteY114" fmla="*/ 200025 h 200025"/>
              <a:gd name="connsiteX115" fmla="*/ 1097756 w 1495425"/>
              <a:gd name="connsiteY115" fmla="*/ 196990 h 200025"/>
              <a:gd name="connsiteX116" fmla="*/ 1076325 w 1495425"/>
              <a:gd name="connsiteY116" fmla="*/ 189435 h 200025"/>
              <a:gd name="connsiteX117" fmla="*/ 1076325 w 1495425"/>
              <a:gd name="connsiteY117" fmla="*/ 162306 h 200025"/>
              <a:gd name="connsiteX118" fmla="*/ 1099185 w 1495425"/>
              <a:gd name="connsiteY118" fmla="*/ 174443 h 200025"/>
              <a:gd name="connsiteX119" fmla="*/ 1126236 w 1495425"/>
              <a:gd name="connsiteY119" fmla="*/ 179202 h 200025"/>
              <a:gd name="connsiteX120" fmla="*/ 1165384 w 1495425"/>
              <a:gd name="connsiteY120" fmla="*/ 151597 h 200025"/>
              <a:gd name="connsiteX121" fmla="*/ 1161193 w 1495425"/>
              <a:gd name="connsiteY121" fmla="*/ 137674 h 200025"/>
              <a:gd name="connsiteX122" fmla="*/ 1149667 w 1495425"/>
              <a:gd name="connsiteY122" fmla="*/ 126730 h 200025"/>
              <a:gd name="connsiteX123" fmla="*/ 1122235 w 1495425"/>
              <a:gd name="connsiteY123" fmla="*/ 112090 h 200025"/>
              <a:gd name="connsiteX124" fmla="*/ 1085373 w 1495425"/>
              <a:gd name="connsiteY124" fmla="*/ 86449 h 200025"/>
              <a:gd name="connsiteX125" fmla="*/ 1076420 w 1495425"/>
              <a:gd name="connsiteY125" fmla="*/ 59379 h 200025"/>
              <a:gd name="connsiteX126" fmla="*/ 1095089 w 1495425"/>
              <a:gd name="connsiteY126" fmla="*/ 22974 h 200025"/>
              <a:gd name="connsiteX127" fmla="*/ 1142048 w 1495425"/>
              <a:gd name="connsiteY127" fmla="*/ 9525 h 200025"/>
              <a:gd name="connsiteX128" fmla="*/ 904875 w 1495425"/>
              <a:gd name="connsiteY128" fmla="*/ 9525 h 200025"/>
              <a:gd name="connsiteX129" fmla="*/ 929354 w 1495425"/>
              <a:gd name="connsiteY129" fmla="*/ 9525 h 200025"/>
              <a:gd name="connsiteX130" fmla="*/ 929354 w 1495425"/>
              <a:gd name="connsiteY130" fmla="*/ 122253 h 200025"/>
              <a:gd name="connsiteX131" fmla="*/ 977075 w 1495425"/>
              <a:gd name="connsiteY131" fmla="*/ 178496 h 200025"/>
              <a:gd name="connsiteX132" fmla="*/ 1023271 w 1495425"/>
              <a:gd name="connsiteY132" fmla="*/ 124063 h 200025"/>
              <a:gd name="connsiteX133" fmla="*/ 1023271 w 1495425"/>
              <a:gd name="connsiteY133" fmla="*/ 9525 h 200025"/>
              <a:gd name="connsiteX134" fmla="*/ 1047750 w 1495425"/>
              <a:gd name="connsiteY134" fmla="*/ 9525 h 200025"/>
              <a:gd name="connsiteX135" fmla="*/ 1047750 w 1495425"/>
              <a:gd name="connsiteY135" fmla="*/ 120558 h 200025"/>
              <a:gd name="connsiteX136" fmla="*/ 974789 w 1495425"/>
              <a:gd name="connsiteY136" fmla="*/ 200025 h 200025"/>
              <a:gd name="connsiteX137" fmla="*/ 904875 w 1495425"/>
              <a:gd name="connsiteY137" fmla="*/ 123339 h 200025"/>
              <a:gd name="connsiteX138" fmla="*/ 790575 w 1495425"/>
              <a:gd name="connsiteY138" fmla="*/ 9525 h 200025"/>
              <a:gd name="connsiteX139" fmla="*/ 813911 w 1495425"/>
              <a:gd name="connsiteY139" fmla="*/ 9525 h 200025"/>
              <a:gd name="connsiteX140" fmla="*/ 813911 w 1495425"/>
              <a:gd name="connsiteY140" fmla="*/ 169820 h 200025"/>
              <a:gd name="connsiteX141" fmla="*/ 885825 w 1495425"/>
              <a:gd name="connsiteY141" fmla="*/ 169820 h 200025"/>
              <a:gd name="connsiteX142" fmla="*/ 885825 w 1495425"/>
              <a:gd name="connsiteY142" fmla="*/ 190500 h 200025"/>
              <a:gd name="connsiteX143" fmla="*/ 790575 w 1495425"/>
              <a:gd name="connsiteY143" fmla="*/ 190500 h 200025"/>
              <a:gd name="connsiteX144" fmla="*/ 647700 w 1495425"/>
              <a:gd name="connsiteY144" fmla="*/ 9525 h 200025"/>
              <a:gd name="connsiteX145" fmla="*/ 699659 w 1495425"/>
              <a:gd name="connsiteY145" fmla="*/ 9525 h 200025"/>
              <a:gd name="connsiteX146" fmla="*/ 745646 w 1495425"/>
              <a:gd name="connsiteY146" fmla="*/ 23660 h 200025"/>
              <a:gd name="connsiteX147" fmla="*/ 762000 w 1495425"/>
              <a:gd name="connsiteY147" fmla="*/ 64084 h 200025"/>
              <a:gd name="connsiteX148" fmla="*/ 742874 w 1495425"/>
              <a:gd name="connsiteY148" fmla="*/ 107252 h 200025"/>
              <a:gd name="connsiteX149" fmla="*/ 695049 w 1495425"/>
              <a:gd name="connsiteY149" fmla="*/ 122853 h 200025"/>
              <a:gd name="connsiteX150" fmla="*/ 671313 w 1495425"/>
              <a:gd name="connsiteY150" fmla="*/ 122853 h 200025"/>
              <a:gd name="connsiteX151" fmla="*/ 671313 w 1495425"/>
              <a:gd name="connsiteY151" fmla="*/ 190500 h 200025"/>
              <a:gd name="connsiteX152" fmla="*/ 647700 w 1495425"/>
              <a:gd name="connsiteY152" fmla="*/ 190500 h 200025"/>
              <a:gd name="connsiteX153" fmla="*/ 87211 w 1495425"/>
              <a:gd name="connsiteY153" fmla="*/ 9515 h 200025"/>
              <a:gd name="connsiteX154" fmla="*/ 146409 w 1495425"/>
              <a:gd name="connsiteY154" fmla="*/ 35023 h 200025"/>
              <a:gd name="connsiteX155" fmla="*/ 169059 w 1495425"/>
              <a:gd name="connsiteY155" fmla="*/ 101917 h 200025"/>
              <a:gd name="connsiteX156" fmla="*/ 145885 w 1495425"/>
              <a:gd name="connsiteY156" fmla="*/ 173803 h 200025"/>
              <a:gd name="connsiteX157" fmla="*/ 83830 w 1495425"/>
              <a:gd name="connsiteY157" fmla="*/ 200025 h 200025"/>
              <a:gd name="connsiteX158" fmla="*/ 22765 w 1495425"/>
              <a:gd name="connsiteY158" fmla="*/ 174100 h 200025"/>
              <a:gd name="connsiteX159" fmla="*/ 0 w 1495425"/>
              <a:gd name="connsiteY159" fmla="*/ 106670 h 200025"/>
              <a:gd name="connsiteX160" fmla="*/ 23356 w 1495425"/>
              <a:gd name="connsiteY160" fmla="*/ 36033 h 200025"/>
              <a:gd name="connsiteX161" fmla="*/ 87211 w 1495425"/>
              <a:gd name="connsiteY161" fmla="*/ 9515 h 200025"/>
              <a:gd name="connsiteX162" fmla="*/ 317440 w 1495425"/>
              <a:gd name="connsiteY162" fmla="*/ 0 h 200025"/>
              <a:gd name="connsiteX163" fmla="*/ 331098 w 1495425"/>
              <a:gd name="connsiteY163" fmla="*/ 2496 h 200025"/>
              <a:gd name="connsiteX164" fmla="*/ 331098 w 1495425"/>
              <a:gd name="connsiteY164" fmla="*/ 14507 h 200025"/>
              <a:gd name="connsiteX165" fmla="*/ 316973 w 1495425"/>
              <a:gd name="connsiteY165" fmla="*/ 10820 h 200025"/>
              <a:gd name="connsiteX166" fmla="*/ 293151 w 1495425"/>
              <a:gd name="connsiteY166" fmla="*/ 43405 h 200025"/>
              <a:gd name="connsiteX167" fmla="*/ 293151 w 1495425"/>
              <a:gd name="connsiteY167" fmla="*/ 65284 h 200025"/>
              <a:gd name="connsiteX168" fmla="*/ 327365 w 1495425"/>
              <a:gd name="connsiteY168" fmla="*/ 65284 h 200025"/>
              <a:gd name="connsiteX169" fmla="*/ 327365 w 1495425"/>
              <a:gd name="connsiteY169" fmla="*/ 76105 h 200025"/>
              <a:gd name="connsiteX170" fmla="*/ 293151 w 1495425"/>
              <a:gd name="connsiteY170" fmla="*/ 76105 h 200025"/>
              <a:gd name="connsiteX171" fmla="*/ 293151 w 1495425"/>
              <a:gd name="connsiteY171" fmla="*/ 196814 h 200025"/>
              <a:gd name="connsiteX172" fmla="*/ 281597 w 1495425"/>
              <a:gd name="connsiteY172" fmla="*/ 196814 h 200025"/>
              <a:gd name="connsiteX173" fmla="*/ 281597 w 1495425"/>
              <a:gd name="connsiteY173" fmla="*/ 76105 h 200025"/>
              <a:gd name="connsiteX174" fmla="*/ 258356 w 1495425"/>
              <a:gd name="connsiteY174" fmla="*/ 76105 h 200025"/>
              <a:gd name="connsiteX175" fmla="*/ 258356 w 1495425"/>
              <a:gd name="connsiteY175" fmla="*/ 65284 h 200025"/>
              <a:gd name="connsiteX176" fmla="*/ 281597 w 1495425"/>
              <a:gd name="connsiteY176" fmla="*/ 65284 h 200025"/>
              <a:gd name="connsiteX177" fmla="*/ 281597 w 1495425"/>
              <a:gd name="connsiteY177" fmla="*/ 42453 h 200025"/>
              <a:gd name="connsiteX178" fmla="*/ 291865 w 1495425"/>
              <a:gd name="connsiteY178" fmla="*/ 10820 h 200025"/>
              <a:gd name="connsiteX179" fmla="*/ 317440 w 1495425"/>
              <a:gd name="connsiteY179" fmla="*/ 0 h 200025"/>
              <a:gd name="connsiteX180" fmla="*/ 245964 w 1495425"/>
              <a:gd name="connsiteY180" fmla="*/ 0 h 200025"/>
              <a:gd name="connsiteX181" fmla="*/ 259623 w 1495425"/>
              <a:gd name="connsiteY181" fmla="*/ 2496 h 200025"/>
              <a:gd name="connsiteX182" fmla="*/ 259623 w 1495425"/>
              <a:gd name="connsiteY182" fmla="*/ 14507 h 200025"/>
              <a:gd name="connsiteX183" fmla="*/ 245497 w 1495425"/>
              <a:gd name="connsiteY183" fmla="*/ 10820 h 200025"/>
              <a:gd name="connsiteX184" fmla="*/ 221675 w 1495425"/>
              <a:gd name="connsiteY184" fmla="*/ 43405 h 200025"/>
              <a:gd name="connsiteX185" fmla="*/ 221675 w 1495425"/>
              <a:gd name="connsiteY185" fmla="*/ 65284 h 200025"/>
              <a:gd name="connsiteX186" fmla="*/ 255889 w 1495425"/>
              <a:gd name="connsiteY186" fmla="*/ 65284 h 200025"/>
              <a:gd name="connsiteX187" fmla="*/ 255889 w 1495425"/>
              <a:gd name="connsiteY187" fmla="*/ 76105 h 200025"/>
              <a:gd name="connsiteX188" fmla="*/ 221675 w 1495425"/>
              <a:gd name="connsiteY188" fmla="*/ 76105 h 200025"/>
              <a:gd name="connsiteX189" fmla="*/ 221675 w 1495425"/>
              <a:gd name="connsiteY189" fmla="*/ 196814 h 200025"/>
              <a:gd name="connsiteX190" fmla="*/ 210121 w 1495425"/>
              <a:gd name="connsiteY190" fmla="*/ 196814 h 200025"/>
              <a:gd name="connsiteX191" fmla="*/ 210121 w 1495425"/>
              <a:gd name="connsiteY191" fmla="*/ 76105 h 200025"/>
              <a:gd name="connsiteX192" fmla="*/ 186890 w 1495425"/>
              <a:gd name="connsiteY192" fmla="*/ 76105 h 200025"/>
              <a:gd name="connsiteX193" fmla="*/ 186890 w 1495425"/>
              <a:gd name="connsiteY193" fmla="*/ 65284 h 200025"/>
              <a:gd name="connsiteX194" fmla="*/ 210121 w 1495425"/>
              <a:gd name="connsiteY194" fmla="*/ 65284 h 200025"/>
              <a:gd name="connsiteX195" fmla="*/ 210121 w 1495425"/>
              <a:gd name="connsiteY195" fmla="*/ 42453 h 200025"/>
              <a:gd name="connsiteX196" fmla="*/ 220389 w 1495425"/>
              <a:gd name="connsiteY196" fmla="*/ 10820 h 200025"/>
              <a:gd name="connsiteX197" fmla="*/ 245964 w 1495425"/>
              <a:gd name="connsiteY197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495425" h="200025">
                <a:moveTo>
                  <a:pt x="1232440" y="178500"/>
                </a:moveTo>
                <a:cubicBezTo>
                  <a:pt x="1235392" y="178500"/>
                  <a:pt x="1237773" y="179452"/>
                  <a:pt x="1239870" y="181354"/>
                </a:cubicBezTo>
                <a:cubicBezTo>
                  <a:pt x="1241870" y="183257"/>
                  <a:pt x="1242822" y="185715"/>
                  <a:pt x="1242822" y="188727"/>
                </a:cubicBezTo>
                <a:cubicBezTo>
                  <a:pt x="1242822" y="191661"/>
                  <a:pt x="1241870" y="194119"/>
                  <a:pt x="1239870" y="196101"/>
                </a:cubicBezTo>
                <a:cubicBezTo>
                  <a:pt x="1237773" y="198083"/>
                  <a:pt x="1235392" y="199073"/>
                  <a:pt x="1232440" y="199073"/>
                </a:cubicBezTo>
                <a:cubicBezTo>
                  <a:pt x="1229582" y="199073"/>
                  <a:pt x="1227201" y="198083"/>
                  <a:pt x="1225296" y="196101"/>
                </a:cubicBezTo>
                <a:cubicBezTo>
                  <a:pt x="1223391" y="194119"/>
                  <a:pt x="1222438" y="191661"/>
                  <a:pt x="1222438" y="188727"/>
                </a:cubicBezTo>
                <a:cubicBezTo>
                  <a:pt x="1222438" y="185715"/>
                  <a:pt x="1223391" y="183257"/>
                  <a:pt x="1225296" y="181354"/>
                </a:cubicBezTo>
                <a:cubicBezTo>
                  <a:pt x="1227201" y="179452"/>
                  <a:pt x="1229582" y="178500"/>
                  <a:pt x="1232440" y="178500"/>
                </a:cubicBezTo>
                <a:close/>
                <a:moveTo>
                  <a:pt x="561804" y="72895"/>
                </a:moveTo>
                <a:cubicBezTo>
                  <a:pt x="549659" y="72895"/>
                  <a:pt x="539620" y="77019"/>
                  <a:pt x="531676" y="85268"/>
                </a:cubicBezTo>
                <a:cubicBezTo>
                  <a:pt x="523742" y="93507"/>
                  <a:pt x="518836" y="105366"/>
                  <a:pt x="516970" y="120825"/>
                </a:cubicBezTo>
                <a:lnTo>
                  <a:pt x="599980" y="120825"/>
                </a:lnTo>
                <a:cubicBezTo>
                  <a:pt x="599437" y="105604"/>
                  <a:pt x="595856" y="93812"/>
                  <a:pt x="589236" y="85449"/>
                </a:cubicBezTo>
                <a:cubicBezTo>
                  <a:pt x="582626" y="77076"/>
                  <a:pt x="573471" y="72895"/>
                  <a:pt x="561804" y="72895"/>
                </a:cubicBezTo>
                <a:close/>
                <a:moveTo>
                  <a:pt x="346062" y="65284"/>
                </a:moveTo>
                <a:lnTo>
                  <a:pt x="357616" y="65284"/>
                </a:lnTo>
                <a:lnTo>
                  <a:pt x="357616" y="196814"/>
                </a:lnTo>
                <a:lnTo>
                  <a:pt x="346062" y="196814"/>
                </a:lnTo>
                <a:close/>
                <a:moveTo>
                  <a:pt x="1452372" y="62074"/>
                </a:moveTo>
                <a:cubicBezTo>
                  <a:pt x="1466278" y="62074"/>
                  <a:pt x="1476947" y="66818"/>
                  <a:pt x="1484376" y="76286"/>
                </a:cubicBezTo>
                <a:cubicBezTo>
                  <a:pt x="1491710" y="85763"/>
                  <a:pt x="1495425" y="99260"/>
                  <a:pt x="1495425" y="116777"/>
                </a:cubicBezTo>
                <a:lnTo>
                  <a:pt x="1495425" y="196814"/>
                </a:lnTo>
                <a:lnTo>
                  <a:pt x="1483900" y="196814"/>
                </a:lnTo>
                <a:lnTo>
                  <a:pt x="1483900" y="120225"/>
                </a:lnTo>
                <a:cubicBezTo>
                  <a:pt x="1483900" y="88678"/>
                  <a:pt x="1472660" y="72895"/>
                  <a:pt x="1450372" y="72895"/>
                </a:cubicBezTo>
                <a:cubicBezTo>
                  <a:pt x="1437894" y="72895"/>
                  <a:pt x="1427702" y="77533"/>
                  <a:pt x="1419606" y="86811"/>
                </a:cubicBezTo>
                <a:cubicBezTo>
                  <a:pt x="1411605" y="96088"/>
                  <a:pt x="1407605" y="107585"/>
                  <a:pt x="1407605" y="121301"/>
                </a:cubicBezTo>
                <a:lnTo>
                  <a:pt x="1407605" y="196814"/>
                </a:lnTo>
                <a:lnTo>
                  <a:pt x="1396079" y="196814"/>
                </a:lnTo>
                <a:lnTo>
                  <a:pt x="1396079" y="65284"/>
                </a:lnTo>
                <a:lnTo>
                  <a:pt x="1407605" y="65284"/>
                </a:lnTo>
                <a:lnTo>
                  <a:pt x="1407605" y="89192"/>
                </a:lnTo>
                <a:lnTo>
                  <a:pt x="1408176" y="89192"/>
                </a:lnTo>
                <a:cubicBezTo>
                  <a:pt x="1417605" y="71114"/>
                  <a:pt x="1432370" y="62074"/>
                  <a:pt x="1452372" y="62074"/>
                </a:cubicBezTo>
                <a:close/>
                <a:moveTo>
                  <a:pt x="1337215" y="62074"/>
                </a:moveTo>
                <a:cubicBezTo>
                  <a:pt x="1347026" y="62074"/>
                  <a:pt x="1356551" y="64141"/>
                  <a:pt x="1365790" y="68256"/>
                </a:cubicBezTo>
                <a:lnTo>
                  <a:pt x="1365790" y="81582"/>
                </a:lnTo>
                <a:cubicBezTo>
                  <a:pt x="1356551" y="75790"/>
                  <a:pt x="1346454" y="72895"/>
                  <a:pt x="1335405" y="72895"/>
                </a:cubicBezTo>
                <a:cubicBezTo>
                  <a:pt x="1320356" y="72895"/>
                  <a:pt x="1308068" y="78448"/>
                  <a:pt x="1298638" y="89545"/>
                </a:cubicBezTo>
                <a:cubicBezTo>
                  <a:pt x="1289209" y="100651"/>
                  <a:pt x="1284541" y="114995"/>
                  <a:pt x="1284541" y="132598"/>
                </a:cubicBezTo>
                <a:cubicBezTo>
                  <a:pt x="1284541" y="149642"/>
                  <a:pt x="1288828" y="163338"/>
                  <a:pt x="1297400" y="173684"/>
                </a:cubicBezTo>
                <a:cubicBezTo>
                  <a:pt x="1305973" y="184031"/>
                  <a:pt x="1317403" y="189203"/>
                  <a:pt x="1331596" y="189203"/>
                </a:cubicBezTo>
                <a:cubicBezTo>
                  <a:pt x="1344454" y="189203"/>
                  <a:pt x="1355693" y="185715"/>
                  <a:pt x="1365313" y="178738"/>
                </a:cubicBezTo>
                <a:lnTo>
                  <a:pt x="1365313" y="190987"/>
                </a:lnTo>
                <a:cubicBezTo>
                  <a:pt x="1355693" y="197012"/>
                  <a:pt x="1344263" y="200025"/>
                  <a:pt x="1331023" y="200025"/>
                </a:cubicBezTo>
                <a:cubicBezTo>
                  <a:pt x="1313498" y="200025"/>
                  <a:pt x="1299306" y="193880"/>
                  <a:pt x="1288542" y="181592"/>
                </a:cubicBezTo>
                <a:cubicBezTo>
                  <a:pt x="1277779" y="169304"/>
                  <a:pt x="1272349" y="153210"/>
                  <a:pt x="1272349" y="133312"/>
                </a:cubicBezTo>
                <a:cubicBezTo>
                  <a:pt x="1272349" y="112462"/>
                  <a:pt x="1278445" y="95374"/>
                  <a:pt x="1290542" y="82058"/>
                </a:cubicBezTo>
                <a:cubicBezTo>
                  <a:pt x="1302639" y="68732"/>
                  <a:pt x="1318165" y="62074"/>
                  <a:pt x="1337215" y="62074"/>
                </a:cubicBezTo>
                <a:close/>
                <a:moveTo>
                  <a:pt x="562270" y="62074"/>
                </a:moveTo>
                <a:cubicBezTo>
                  <a:pt x="578301" y="62074"/>
                  <a:pt x="590617" y="67828"/>
                  <a:pt x="599218" y="79324"/>
                </a:cubicBezTo>
                <a:cubicBezTo>
                  <a:pt x="607819" y="90811"/>
                  <a:pt x="612124" y="106470"/>
                  <a:pt x="612124" y="126292"/>
                </a:cubicBezTo>
                <a:lnTo>
                  <a:pt x="612124" y="131531"/>
                </a:lnTo>
                <a:lnTo>
                  <a:pt x="516503" y="131531"/>
                </a:lnTo>
                <a:cubicBezTo>
                  <a:pt x="516503" y="149603"/>
                  <a:pt x="520589" y="163734"/>
                  <a:pt x="528761" y="173922"/>
                </a:cubicBezTo>
                <a:cubicBezTo>
                  <a:pt x="536934" y="184110"/>
                  <a:pt x="548183" y="189203"/>
                  <a:pt x="562499" y="189203"/>
                </a:cubicBezTo>
                <a:cubicBezTo>
                  <a:pt x="576977" y="189203"/>
                  <a:pt x="591102" y="183773"/>
                  <a:pt x="604885" y="172911"/>
                </a:cubicBezTo>
                <a:lnTo>
                  <a:pt x="604885" y="185517"/>
                </a:lnTo>
                <a:cubicBezTo>
                  <a:pt x="591493" y="195189"/>
                  <a:pt x="576586" y="200025"/>
                  <a:pt x="560165" y="200025"/>
                </a:cubicBezTo>
                <a:cubicBezTo>
                  <a:pt x="543506" y="200025"/>
                  <a:pt x="530047" y="193940"/>
                  <a:pt x="519769" y="181770"/>
                </a:cubicBezTo>
                <a:cubicBezTo>
                  <a:pt x="509492" y="169601"/>
                  <a:pt x="504358" y="152456"/>
                  <a:pt x="504358" y="130340"/>
                </a:cubicBezTo>
                <a:cubicBezTo>
                  <a:pt x="504358" y="111147"/>
                  <a:pt x="509731" y="94974"/>
                  <a:pt x="520475" y="81820"/>
                </a:cubicBezTo>
                <a:cubicBezTo>
                  <a:pt x="531209" y="68656"/>
                  <a:pt x="545144" y="62074"/>
                  <a:pt x="562270" y="62074"/>
                </a:cubicBezTo>
                <a:close/>
                <a:moveTo>
                  <a:pt x="454800" y="62074"/>
                </a:moveTo>
                <a:cubicBezTo>
                  <a:pt x="464687" y="62074"/>
                  <a:pt x="474221" y="64141"/>
                  <a:pt x="483403" y="68256"/>
                </a:cubicBezTo>
                <a:lnTo>
                  <a:pt x="483403" y="81582"/>
                </a:lnTo>
                <a:cubicBezTo>
                  <a:pt x="474221" y="75790"/>
                  <a:pt x="464096" y="72895"/>
                  <a:pt x="453047" y="72895"/>
                </a:cubicBezTo>
                <a:cubicBezTo>
                  <a:pt x="437950" y="72895"/>
                  <a:pt x="425691" y="78448"/>
                  <a:pt x="416271" y="89545"/>
                </a:cubicBezTo>
                <a:cubicBezTo>
                  <a:pt x="406851" y="100651"/>
                  <a:pt x="402145" y="114995"/>
                  <a:pt x="402145" y="132598"/>
                </a:cubicBezTo>
                <a:cubicBezTo>
                  <a:pt x="402145" y="149642"/>
                  <a:pt x="406441" y="163338"/>
                  <a:pt x="415042" y="173684"/>
                </a:cubicBezTo>
                <a:cubicBezTo>
                  <a:pt x="423643" y="184031"/>
                  <a:pt x="435026" y="189203"/>
                  <a:pt x="449199" y="189203"/>
                </a:cubicBezTo>
                <a:cubicBezTo>
                  <a:pt x="462115" y="189203"/>
                  <a:pt x="473364" y="185715"/>
                  <a:pt x="482937" y="178738"/>
                </a:cubicBezTo>
                <a:lnTo>
                  <a:pt x="482937" y="190987"/>
                </a:lnTo>
                <a:cubicBezTo>
                  <a:pt x="473364" y="197012"/>
                  <a:pt x="461924" y="200025"/>
                  <a:pt x="448609" y="200025"/>
                </a:cubicBezTo>
                <a:cubicBezTo>
                  <a:pt x="431102" y="200025"/>
                  <a:pt x="416947" y="193880"/>
                  <a:pt x="406175" y="181592"/>
                </a:cubicBezTo>
                <a:cubicBezTo>
                  <a:pt x="395392" y="169304"/>
                  <a:pt x="390001" y="153210"/>
                  <a:pt x="390001" y="133312"/>
                </a:cubicBezTo>
                <a:cubicBezTo>
                  <a:pt x="390001" y="112462"/>
                  <a:pt x="396050" y="95374"/>
                  <a:pt x="408156" y="82058"/>
                </a:cubicBezTo>
                <a:cubicBezTo>
                  <a:pt x="420262" y="68732"/>
                  <a:pt x="435807" y="62074"/>
                  <a:pt x="454800" y="62074"/>
                </a:cubicBezTo>
                <a:close/>
                <a:moveTo>
                  <a:pt x="671313" y="30089"/>
                </a:moveTo>
                <a:lnTo>
                  <a:pt x="671313" y="102289"/>
                </a:lnTo>
                <a:lnTo>
                  <a:pt x="693163" y="102289"/>
                </a:lnTo>
                <a:cubicBezTo>
                  <a:pt x="707564" y="102289"/>
                  <a:pt x="718509" y="99079"/>
                  <a:pt x="725986" y="92650"/>
                </a:cubicBezTo>
                <a:cubicBezTo>
                  <a:pt x="733463" y="86230"/>
                  <a:pt x="737206" y="77019"/>
                  <a:pt x="737206" y="65018"/>
                </a:cubicBezTo>
                <a:cubicBezTo>
                  <a:pt x="737206" y="41729"/>
                  <a:pt x="723272" y="30089"/>
                  <a:pt x="695401" y="30089"/>
                </a:cubicBezTo>
                <a:close/>
                <a:moveTo>
                  <a:pt x="85115" y="21165"/>
                </a:moveTo>
                <a:cubicBezTo>
                  <a:pt x="64094" y="21165"/>
                  <a:pt x="46797" y="28918"/>
                  <a:pt x="33214" y="44415"/>
                </a:cubicBezTo>
                <a:cubicBezTo>
                  <a:pt x="19631" y="59912"/>
                  <a:pt x="12840" y="80191"/>
                  <a:pt x="12840" y="105242"/>
                </a:cubicBezTo>
                <a:cubicBezTo>
                  <a:pt x="12840" y="130616"/>
                  <a:pt x="19269" y="150811"/>
                  <a:pt x="32109" y="165835"/>
                </a:cubicBezTo>
                <a:cubicBezTo>
                  <a:pt x="44948" y="180859"/>
                  <a:pt x="62112" y="188371"/>
                  <a:pt x="83591" y="188371"/>
                </a:cubicBezTo>
                <a:cubicBezTo>
                  <a:pt x="105937" y="188371"/>
                  <a:pt x="123625" y="180938"/>
                  <a:pt x="136655" y="166073"/>
                </a:cubicBezTo>
                <a:cubicBezTo>
                  <a:pt x="149695" y="151207"/>
                  <a:pt x="156220" y="130492"/>
                  <a:pt x="156220" y="103937"/>
                </a:cubicBezTo>
                <a:cubicBezTo>
                  <a:pt x="156220" y="77934"/>
                  <a:pt x="149857" y="57636"/>
                  <a:pt x="137122" y="43053"/>
                </a:cubicBezTo>
                <a:cubicBezTo>
                  <a:pt x="124396" y="28461"/>
                  <a:pt x="107061" y="21165"/>
                  <a:pt x="85115" y="21165"/>
                </a:cubicBezTo>
                <a:close/>
                <a:moveTo>
                  <a:pt x="351777" y="12602"/>
                </a:moveTo>
                <a:cubicBezTo>
                  <a:pt x="354349" y="12602"/>
                  <a:pt x="356625" y="13459"/>
                  <a:pt x="358616" y="15164"/>
                </a:cubicBezTo>
                <a:cubicBezTo>
                  <a:pt x="360597" y="16869"/>
                  <a:pt x="361588" y="19183"/>
                  <a:pt x="361588" y="22117"/>
                </a:cubicBezTo>
                <a:cubicBezTo>
                  <a:pt x="361588" y="24898"/>
                  <a:pt x="360616" y="27251"/>
                  <a:pt x="358673" y="29194"/>
                </a:cubicBezTo>
                <a:cubicBezTo>
                  <a:pt x="356721" y="31137"/>
                  <a:pt x="354425" y="32109"/>
                  <a:pt x="351777" y="32109"/>
                </a:cubicBezTo>
                <a:cubicBezTo>
                  <a:pt x="349215" y="32109"/>
                  <a:pt x="346977" y="31175"/>
                  <a:pt x="345072" y="29318"/>
                </a:cubicBezTo>
                <a:cubicBezTo>
                  <a:pt x="343167" y="27451"/>
                  <a:pt x="342205" y="25051"/>
                  <a:pt x="342205" y="22117"/>
                </a:cubicBezTo>
                <a:cubicBezTo>
                  <a:pt x="342205" y="19345"/>
                  <a:pt x="343186" y="17069"/>
                  <a:pt x="345129" y="15278"/>
                </a:cubicBezTo>
                <a:cubicBezTo>
                  <a:pt x="347072" y="13497"/>
                  <a:pt x="349291" y="12602"/>
                  <a:pt x="351777" y="12602"/>
                </a:cubicBezTo>
                <a:close/>
                <a:moveTo>
                  <a:pt x="1142048" y="9525"/>
                </a:moveTo>
                <a:cubicBezTo>
                  <a:pt x="1160526" y="9525"/>
                  <a:pt x="1174052" y="11744"/>
                  <a:pt x="1182720" y="16192"/>
                </a:cubicBezTo>
                <a:lnTo>
                  <a:pt x="1182720" y="42129"/>
                </a:lnTo>
                <a:cubicBezTo>
                  <a:pt x="1171480" y="34433"/>
                  <a:pt x="1157288" y="30585"/>
                  <a:pt x="1140237" y="30585"/>
                </a:cubicBezTo>
                <a:cubicBezTo>
                  <a:pt x="1128808" y="30585"/>
                  <a:pt x="1119569" y="32947"/>
                  <a:pt x="1112425" y="37662"/>
                </a:cubicBezTo>
                <a:cubicBezTo>
                  <a:pt x="1105281" y="42386"/>
                  <a:pt x="1101662" y="48949"/>
                  <a:pt x="1101662" y="57360"/>
                </a:cubicBezTo>
                <a:cubicBezTo>
                  <a:pt x="1101662" y="64818"/>
                  <a:pt x="1104138" y="70885"/>
                  <a:pt x="1109090" y="75562"/>
                </a:cubicBezTo>
                <a:cubicBezTo>
                  <a:pt x="1114044" y="80248"/>
                  <a:pt x="1124807" y="86630"/>
                  <a:pt x="1141380" y="94717"/>
                </a:cubicBezTo>
                <a:cubicBezTo>
                  <a:pt x="1159669" y="103365"/>
                  <a:pt x="1172432" y="112014"/>
                  <a:pt x="1179671" y="120663"/>
                </a:cubicBezTo>
                <a:cubicBezTo>
                  <a:pt x="1187005" y="129302"/>
                  <a:pt x="1190625" y="139027"/>
                  <a:pt x="1190625" y="149812"/>
                </a:cubicBezTo>
                <a:cubicBezTo>
                  <a:pt x="1190625" y="165994"/>
                  <a:pt x="1184720" y="178409"/>
                  <a:pt x="1172813" y="187056"/>
                </a:cubicBezTo>
                <a:cubicBezTo>
                  <a:pt x="1161002" y="195702"/>
                  <a:pt x="1144524" y="200025"/>
                  <a:pt x="1123473" y="200025"/>
                </a:cubicBezTo>
                <a:cubicBezTo>
                  <a:pt x="1116140" y="200025"/>
                  <a:pt x="1107567" y="199013"/>
                  <a:pt x="1097756" y="196990"/>
                </a:cubicBezTo>
                <a:cubicBezTo>
                  <a:pt x="1087945" y="194968"/>
                  <a:pt x="1080801" y="192450"/>
                  <a:pt x="1076325" y="189435"/>
                </a:cubicBezTo>
                <a:lnTo>
                  <a:pt x="1076325" y="162306"/>
                </a:lnTo>
                <a:cubicBezTo>
                  <a:pt x="1082040" y="167224"/>
                  <a:pt x="1089660" y="171269"/>
                  <a:pt x="1099185" y="174443"/>
                </a:cubicBezTo>
                <a:cubicBezTo>
                  <a:pt x="1108710" y="177616"/>
                  <a:pt x="1117663" y="179202"/>
                  <a:pt x="1126236" y="179202"/>
                </a:cubicBezTo>
                <a:cubicBezTo>
                  <a:pt x="1152334" y="179202"/>
                  <a:pt x="1165384" y="170000"/>
                  <a:pt x="1165384" y="151597"/>
                </a:cubicBezTo>
                <a:cubicBezTo>
                  <a:pt x="1165384" y="146440"/>
                  <a:pt x="1164050" y="141799"/>
                  <a:pt x="1161193" y="137674"/>
                </a:cubicBezTo>
                <a:cubicBezTo>
                  <a:pt x="1158430" y="133550"/>
                  <a:pt x="1154525" y="129902"/>
                  <a:pt x="1149667" y="126730"/>
                </a:cubicBezTo>
                <a:cubicBezTo>
                  <a:pt x="1144809" y="123558"/>
                  <a:pt x="1135666" y="118672"/>
                  <a:pt x="1122235" y="112090"/>
                </a:cubicBezTo>
                <a:cubicBezTo>
                  <a:pt x="1103566" y="102889"/>
                  <a:pt x="1091279" y="94345"/>
                  <a:pt x="1085373" y="86449"/>
                </a:cubicBezTo>
                <a:cubicBezTo>
                  <a:pt x="1079372" y="78562"/>
                  <a:pt x="1076420" y="69533"/>
                  <a:pt x="1076420" y="59379"/>
                </a:cubicBezTo>
                <a:cubicBezTo>
                  <a:pt x="1076420" y="44072"/>
                  <a:pt x="1082612" y="31937"/>
                  <a:pt x="1095089" y="22974"/>
                </a:cubicBezTo>
                <a:cubicBezTo>
                  <a:pt x="1107472" y="14011"/>
                  <a:pt x="1123093" y="9525"/>
                  <a:pt x="1142048" y="9525"/>
                </a:cubicBezTo>
                <a:close/>
                <a:moveTo>
                  <a:pt x="904875" y="9525"/>
                </a:moveTo>
                <a:lnTo>
                  <a:pt x="929354" y="9525"/>
                </a:lnTo>
                <a:lnTo>
                  <a:pt x="929354" y="122253"/>
                </a:lnTo>
                <a:cubicBezTo>
                  <a:pt x="929354" y="159748"/>
                  <a:pt x="945261" y="178496"/>
                  <a:pt x="977075" y="178496"/>
                </a:cubicBezTo>
                <a:cubicBezTo>
                  <a:pt x="1007841" y="178496"/>
                  <a:pt x="1023271" y="160352"/>
                  <a:pt x="1023271" y="124063"/>
                </a:cubicBezTo>
                <a:lnTo>
                  <a:pt x="1023271" y="9525"/>
                </a:lnTo>
                <a:lnTo>
                  <a:pt x="1047750" y="9525"/>
                </a:lnTo>
                <a:lnTo>
                  <a:pt x="1047750" y="120558"/>
                </a:lnTo>
                <a:cubicBezTo>
                  <a:pt x="1047750" y="173536"/>
                  <a:pt x="1023461" y="200025"/>
                  <a:pt x="974789" y="200025"/>
                </a:cubicBezTo>
                <a:cubicBezTo>
                  <a:pt x="928211" y="200025"/>
                  <a:pt x="904875" y="174464"/>
                  <a:pt x="904875" y="123339"/>
                </a:cubicBezTo>
                <a:close/>
                <a:moveTo>
                  <a:pt x="790575" y="9525"/>
                </a:moveTo>
                <a:lnTo>
                  <a:pt x="813911" y="9525"/>
                </a:lnTo>
                <a:lnTo>
                  <a:pt x="813911" y="169820"/>
                </a:lnTo>
                <a:lnTo>
                  <a:pt x="885825" y="169820"/>
                </a:lnTo>
                <a:lnTo>
                  <a:pt x="885825" y="190500"/>
                </a:lnTo>
                <a:lnTo>
                  <a:pt x="790575" y="190500"/>
                </a:lnTo>
                <a:close/>
                <a:moveTo>
                  <a:pt x="647700" y="9525"/>
                </a:moveTo>
                <a:lnTo>
                  <a:pt x="699659" y="9525"/>
                </a:lnTo>
                <a:cubicBezTo>
                  <a:pt x="719414" y="9525"/>
                  <a:pt x="734739" y="14240"/>
                  <a:pt x="745646" y="23660"/>
                </a:cubicBezTo>
                <a:cubicBezTo>
                  <a:pt x="756551" y="33090"/>
                  <a:pt x="762000" y="46558"/>
                  <a:pt x="762000" y="64084"/>
                </a:cubicBezTo>
                <a:cubicBezTo>
                  <a:pt x="762000" y="81848"/>
                  <a:pt x="755628" y="96231"/>
                  <a:pt x="742874" y="107252"/>
                </a:cubicBezTo>
                <a:cubicBezTo>
                  <a:pt x="730120" y="118281"/>
                  <a:pt x="714175" y="123473"/>
                  <a:pt x="695049" y="122853"/>
                </a:cubicBezTo>
                <a:lnTo>
                  <a:pt x="671313" y="122853"/>
                </a:lnTo>
                <a:lnTo>
                  <a:pt x="671313" y="190500"/>
                </a:lnTo>
                <a:lnTo>
                  <a:pt x="647700" y="190500"/>
                </a:lnTo>
                <a:close/>
                <a:moveTo>
                  <a:pt x="87211" y="9515"/>
                </a:moveTo>
                <a:cubicBezTo>
                  <a:pt x="111576" y="9515"/>
                  <a:pt x="131312" y="18012"/>
                  <a:pt x="146409" y="35023"/>
                </a:cubicBezTo>
                <a:cubicBezTo>
                  <a:pt x="161506" y="52026"/>
                  <a:pt x="169059" y="74324"/>
                  <a:pt x="169059" y="101917"/>
                </a:cubicBezTo>
                <a:cubicBezTo>
                  <a:pt x="169059" y="132359"/>
                  <a:pt x="161334" y="156321"/>
                  <a:pt x="145885" y="173803"/>
                </a:cubicBezTo>
                <a:cubicBezTo>
                  <a:pt x="130435" y="191284"/>
                  <a:pt x="109747" y="200025"/>
                  <a:pt x="83830" y="200025"/>
                </a:cubicBezTo>
                <a:cubicBezTo>
                  <a:pt x="58302" y="200025"/>
                  <a:pt x="37948" y="191383"/>
                  <a:pt x="22765" y="174100"/>
                </a:cubicBezTo>
                <a:cubicBezTo>
                  <a:pt x="7591" y="156817"/>
                  <a:pt x="0" y="134341"/>
                  <a:pt x="0" y="106670"/>
                </a:cubicBezTo>
                <a:cubicBezTo>
                  <a:pt x="0" y="77257"/>
                  <a:pt x="7782" y="53711"/>
                  <a:pt x="23356" y="36033"/>
                </a:cubicBezTo>
                <a:cubicBezTo>
                  <a:pt x="38919" y="18355"/>
                  <a:pt x="60207" y="9515"/>
                  <a:pt x="87211" y="9515"/>
                </a:cubicBezTo>
                <a:close/>
                <a:moveTo>
                  <a:pt x="317440" y="0"/>
                </a:moveTo>
                <a:cubicBezTo>
                  <a:pt x="322964" y="0"/>
                  <a:pt x="327517" y="829"/>
                  <a:pt x="331098" y="2496"/>
                </a:cubicBezTo>
                <a:lnTo>
                  <a:pt x="331098" y="14507"/>
                </a:lnTo>
                <a:cubicBezTo>
                  <a:pt x="327984" y="12049"/>
                  <a:pt x="323279" y="10820"/>
                  <a:pt x="316973" y="10820"/>
                </a:cubicBezTo>
                <a:cubicBezTo>
                  <a:pt x="301095" y="10820"/>
                  <a:pt x="293151" y="21679"/>
                  <a:pt x="293151" y="43405"/>
                </a:cubicBezTo>
                <a:lnTo>
                  <a:pt x="293151" y="65284"/>
                </a:lnTo>
                <a:lnTo>
                  <a:pt x="327365" y="65284"/>
                </a:lnTo>
                <a:lnTo>
                  <a:pt x="327365" y="76105"/>
                </a:lnTo>
                <a:lnTo>
                  <a:pt x="293151" y="76105"/>
                </a:lnTo>
                <a:lnTo>
                  <a:pt x="293151" y="196814"/>
                </a:lnTo>
                <a:lnTo>
                  <a:pt x="281597" y="196814"/>
                </a:lnTo>
                <a:lnTo>
                  <a:pt x="281597" y="76105"/>
                </a:lnTo>
                <a:lnTo>
                  <a:pt x="258356" y="76105"/>
                </a:lnTo>
                <a:lnTo>
                  <a:pt x="258356" y="65284"/>
                </a:lnTo>
                <a:lnTo>
                  <a:pt x="281597" y="65284"/>
                </a:lnTo>
                <a:lnTo>
                  <a:pt x="281597" y="42453"/>
                </a:lnTo>
                <a:cubicBezTo>
                  <a:pt x="281597" y="28585"/>
                  <a:pt x="285016" y="18040"/>
                  <a:pt x="291865" y="10820"/>
                </a:cubicBezTo>
                <a:cubicBezTo>
                  <a:pt x="298714" y="3610"/>
                  <a:pt x="307238" y="0"/>
                  <a:pt x="317440" y="0"/>
                </a:cubicBezTo>
                <a:close/>
                <a:moveTo>
                  <a:pt x="245964" y="0"/>
                </a:moveTo>
                <a:cubicBezTo>
                  <a:pt x="251489" y="0"/>
                  <a:pt x="256041" y="829"/>
                  <a:pt x="259623" y="2496"/>
                </a:cubicBezTo>
                <a:lnTo>
                  <a:pt x="259623" y="14507"/>
                </a:lnTo>
                <a:cubicBezTo>
                  <a:pt x="256508" y="12049"/>
                  <a:pt x="251803" y="10820"/>
                  <a:pt x="245497" y="10820"/>
                </a:cubicBezTo>
                <a:cubicBezTo>
                  <a:pt x="229619" y="10820"/>
                  <a:pt x="221675" y="21679"/>
                  <a:pt x="221675" y="43405"/>
                </a:cubicBezTo>
                <a:lnTo>
                  <a:pt x="221675" y="65284"/>
                </a:lnTo>
                <a:lnTo>
                  <a:pt x="255889" y="65284"/>
                </a:lnTo>
                <a:lnTo>
                  <a:pt x="255889" y="76105"/>
                </a:lnTo>
                <a:lnTo>
                  <a:pt x="221675" y="76105"/>
                </a:lnTo>
                <a:lnTo>
                  <a:pt x="221675" y="196814"/>
                </a:lnTo>
                <a:lnTo>
                  <a:pt x="210121" y="196814"/>
                </a:lnTo>
                <a:lnTo>
                  <a:pt x="210121" y="76105"/>
                </a:lnTo>
                <a:lnTo>
                  <a:pt x="186890" y="76105"/>
                </a:lnTo>
                <a:lnTo>
                  <a:pt x="186890" y="65284"/>
                </a:lnTo>
                <a:lnTo>
                  <a:pt x="210121" y="65284"/>
                </a:lnTo>
                <a:lnTo>
                  <a:pt x="210121" y="42453"/>
                </a:lnTo>
                <a:cubicBezTo>
                  <a:pt x="210121" y="28585"/>
                  <a:pt x="213541" y="18040"/>
                  <a:pt x="220389" y="10820"/>
                </a:cubicBezTo>
                <a:cubicBezTo>
                  <a:pt x="227247" y="3610"/>
                  <a:pt x="235763" y="0"/>
                  <a:pt x="245964" y="0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84CE9A9-0BA2-4CB5-AE21-770C96CEB0AF}"/>
              </a:ext>
            </a:extLst>
          </p:cNvPr>
          <p:cNvCxnSpPr>
            <a:cxnSpLocks/>
          </p:cNvCxnSpPr>
          <p:nvPr userDrawn="1"/>
        </p:nvCxnSpPr>
        <p:spPr>
          <a:xfrm>
            <a:off x="731837" y="972985"/>
            <a:ext cx="107283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5C6C4E1-7FEF-483A-8724-D1C286041D5A}"/>
              </a:ext>
            </a:extLst>
          </p:cNvPr>
          <p:cNvSpPr txBox="1"/>
          <p:nvPr userDrawn="1"/>
        </p:nvSpPr>
        <p:spPr>
          <a:xfrm>
            <a:off x="10083229" y="665352"/>
            <a:ext cx="137217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all" baseline="0" dirty="0">
                <a:latin typeface="+mn-ea"/>
                <a:ea typeface="+mn-ea"/>
              </a:rPr>
              <a:t>work report</a:t>
            </a:r>
            <a:endParaRPr lang="zh-CN" altLang="en-US" sz="1500" b="0" cap="all" baseline="0" dirty="0">
              <a:latin typeface="+mn-ea"/>
              <a:ea typeface="+mn-ea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84AB702-0BE2-4C85-A10C-72FA57260ED2}"/>
              </a:ext>
            </a:extLst>
          </p:cNvPr>
          <p:cNvCxnSpPr>
            <a:cxnSpLocks/>
          </p:cNvCxnSpPr>
          <p:nvPr userDrawn="1"/>
        </p:nvCxnSpPr>
        <p:spPr>
          <a:xfrm>
            <a:off x="9944735" y="695325"/>
            <a:ext cx="0" cy="277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739E8A7-614C-4D54-9C97-B49DD99A30A7}"/>
              </a:ext>
            </a:extLst>
          </p:cNvPr>
          <p:cNvCxnSpPr>
            <a:cxnSpLocks/>
          </p:cNvCxnSpPr>
          <p:nvPr userDrawn="1"/>
        </p:nvCxnSpPr>
        <p:spPr>
          <a:xfrm>
            <a:off x="723900" y="5500787"/>
            <a:ext cx="9536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D19C653-79FF-46B3-9B81-C206E4FEA59B}"/>
              </a:ext>
            </a:extLst>
          </p:cNvPr>
          <p:cNvSpPr txBox="1"/>
          <p:nvPr userDrawn="1"/>
        </p:nvSpPr>
        <p:spPr>
          <a:xfrm>
            <a:off x="8965305" y="5609766"/>
            <a:ext cx="1295226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none" baseline="0" dirty="0">
                <a:latin typeface="+mj-ea"/>
                <a:ea typeface="+mj-ea"/>
              </a:rPr>
              <a:t>Presentation</a:t>
            </a:r>
            <a:endParaRPr lang="zh-CN" altLang="en-US" sz="1500" b="0" cap="none" baseline="0" dirty="0">
              <a:latin typeface="+mj-ea"/>
              <a:ea typeface="+mj-ea"/>
            </a:endParaRP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A8EAE4BB-3366-4F6B-A2A6-EDFB898C3B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5609766"/>
            <a:ext cx="974626" cy="230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March  15</a:t>
            </a:r>
            <a:endParaRPr lang="zh-CN" altLang="en-US" dirty="0"/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ED3482B2-00B6-4548-908D-B1D27A81B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2713" y="5436490"/>
            <a:ext cx="98745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US" altLang="zh-CN" dirty="0"/>
              <a:t>20XX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001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gradFill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1FB225B-1EF1-465B-947D-77D2022EE9A0}"/>
              </a:ext>
            </a:extLst>
          </p:cNvPr>
          <p:cNvSpPr/>
          <p:nvPr userDrawn="1"/>
        </p:nvSpPr>
        <p:spPr>
          <a:xfrm>
            <a:off x="736600" y="280284"/>
            <a:ext cx="1230697" cy="164616"/>
          </a:xfrm>
          <a:custGeom>
            <a:avLst/>
            <a:gdLst>
              <a:gd name="connsiteX0" fmla="*/ 1232440 w 1495425"/>
              <a:gd name="connsiteY0" fmla="*/ 178500 h 200025"/>
              <a:gd name="connsiteX1" fmla="*/ 1239870 w 1495425"/>
              <a:gd name="connsiteY1" fmla="*/ 181354 h 200025"/>
              <a:gd name="connsiteX2" fmla="*/ 1242822 w 1495425"/>
              <a:gd name="connsiteY2" fmla="*/ 188727 h 200025"/>
              <a:gd name="connsiteX3" fmla="*/ 1239870 w 1495425"/>
              <a:gd name="connsiteY3" fmla="*/ 196101 h 200025"/>
              <a:gd name="connsiteX4" fmla="*/ 1232440 w 1495425"/>
              <a:gd name="connsiteY4" fmla="*/ 199073 h 200025"/>
              <a:gd name="connsiteX5" fmla="*/ 1225296 w 1495425"/>
              <a:gd name="connsiteY5" fmla="*/ 196101 h 200025"/>
              <a:gd name="connsiteX6" fmla="*/ 1222438 w 1495425"/>
              <a:gd name="connsiteY6" fmla="*/ 188727 h 200025"/>
              <a:gd name="connsiteX7" fmla="*/ 1225296 w 1495425"/>
              <a:gd name="connsiteY7" fmla="*/ 181354 h 200025"/>
              <a:gd name="connsiteX8" fmla="*/ 1232440 w 1495425"/>
              <a:gd name="connsiteY8" fmla="*/ 178500 h 200025"/>
              <a:gd name="connsiteX9" fmla="*/ 561804 w 1495425"/>
              <a:gd name="connsiteY9" fmla="*/ 72895 h 200025"/>
              <a:gd name="connsiteX10" fmla="*/ 531676 w 1495425"/>
              <a:gd name="connsiteY10" fmla="*/ 85268 h 200025"/>
              <a:gd name="connsiteX11" fmla="*/ 516970 w 1495425"/>
              <a:gd name="connsiteY11" fmla="*/ 120825 h 200025"/>
              <a:gd name="connsiteX12" fmla="*/ 599980 w 1495425"/>
              <a:gd name="connsiteY12" fmla="*/ 120825 h 200025"/>
              <a:gd name="connsiteX13" fmla="*/ 589236 w 1495425"/>
              <a:gd name="connsiteY13" fmla="*/ 85449 h 200025"/>
              <a:gd name="connsiteX14" fmla="*/ 561804 w 1495425"/>
              <a:gd name="connsiteY14" fmla="*/ 72895 h 200025"/>
              <a:gd name="connsiteX15" fmla="*/ 346062 w 1495425"/>
              <a:gd name="connsiteY15" fmla="*/ 65284 h 200025"/>
              <a:gd name="connsiteX16" fmla="*/ 357616 w 1495425"/>
              <a:gd name="connsiteY16" fmla="*/ 65284 h 200025"/>
              <a:gd name="connsiteX17" fmla="*/ 357616 w 1495425"/>
              <a:gd name="connsiteY17" fmla="*/ 196814 h 200025"/>
              <a:gd name="connsiteX18" fmla="*/ 346062 w 1495425"/>
              <a:gd name="connsiteY18" fmla="*/ 196814 h 200025"/>
              <a:gd name="connsiteX19" fmla="*/ 1452372 w 1495425"/>
              <a:gd name="connsiteY19" fmla="*/ 62074 h 200025"/>
              <a:gd name="connsiteX20" fmla="*/ 1484376 w 1495425"/>
              <a:gd name="connsiteY20" fmla="*/ 76286 h 200025"/>
              <a:gd name="connsiteX21" fmla="*/ 1495425 w 1495425"/>
              <a:gd name="connsiteY21" fmla="*/ 116777 h 200025"/>
              <a:gd name="connsiteX22" fmla="*/ 1495425 w 1495425"/>
              <a:gd name="connsiteY22" fmla="*/ 196814 h 200025"/>
              <a:gd name="connsiteX23" fmla="*/ 1483900 w 1495425"/>
              <a:gd name="connsiteY23" fmla="*/ 196814 h 200025"/>
              <a:gd name="connsiteX24" fmla="*/ 1483900 w 1495425"/>
              <a:gd name="connsiteY24" fmla="*/ 120225 h 200025"/>
              <a:gd name="connsiteX25" fmla="*/ 1450372 w 1495425"/>
              <a:gd name="connsiteY25" fmla="*/ 72895 h 200025"/>
              <a:gd name="connsiteX26" fmla="*/ 1419606 w 1495425"/>
              <a:gd name="connsiteY26" fmla="*/ 86811 h 200025"/>
              <a:gd name="connsiteX27" fmla="*/ 1407605 w 1495425"/>
              <a:gd name="connsiteY27" fmla="*/ 121301 h 200025"/>
              <a:gd name="connsiteX28" fmla="*/ 1407605 w 1495425"/>
              <a:gd name="connsiteY28" fmla="*/ 196814 h 200025"/>
              <a:gd name="connsiteX29" fmla="*/ 1396079 w 1495425"/>
              <a:gd name="connsiteY29" fmla="*/ 196814 h 200025"/>
              <a:gd name="connsiteX30" fmla="*/ 1396079 w 1495425"/>
              <a:gd name="connsiteY30" fmla="*/ 65284 h 200025"/>
              <a:gd name="connsiteX31" fmla="*/ 1407605 w 1495425"/>
              <a:gd name="connsiteY31" fmla="*/ 65284 h 200025"/>
              <a:gd name="connsiteX32" fmla="*/ 1407605 w 1495425"/>
              <a:gd name="connsiteY32" fmla="*/ 89192 h 200025"/>
              <a:gd name="connsiteX33" fmla="*/ 1408176 w 1495425"/>
              <a:gd name="connsiteY33" fmla="*/ 89192 h 200025"/>
              <a:gd name="connsiteX34" fmla="*/ 1452372 w 1495425"/>
              <a:gd name="connsiteY34" fmla="*/ 62074 h 200025"/>
              <a:gd name="connsiteX35" fmla="*/ 1337215 w 1495425"/>
              <a:gd name="connsiteY35" fmla="*/ 62074 h 200025"/>
              <a:gd name="connsiteX36" fmla="*/ 1365790 w 1495425"/>
              <a:gd name="connsiteY36" fmla="*/ 68256 h 200025"/>
              <a:gd name="connsiteX37" fmla="*/ 1365790 w 1495425"/>
              <a:gd name="connsiteY37" fmla="*/ 81582 h 200025"/>
              <a:gd name="connsiteX38" fmla="*/ 1335405 w 1495425"/>
              <a:gd name="connsiteY38" fmla="*/ 72895 h 200025"/>
              <a:gd name="connsiteX39" fmla="*/ 1298638 w 1495425"/>
              <a:gd name="connsiteY39" fmla="*/ 89545 h 200025"/>
              <a:gd name="connsiteX40" fmla="*/ 1284541 w 1495425"/>
              <a:gd name="connsiteY40" fmla="*/ 132598 h 200025"/>
              <a:gd name="connsiteX41" fmla="*/ 1297400 w 1495425"/>
              <a:gd name="connsiteY41" fmla="*/ 173684 h 200025"/>
              <a:gd name="connsiteX42" fmla="*/ 1331596 w 1495425"/>
              <a:gd name="connsiteY42" fmla="*/ 189203 h 200025"/>
              <a:gd name="connsiteX43" fmla="*/ 1365313 w 1495425"/>
              <a:gd name="connsiteY43" fmla="*/ 178738 h 200025"/>
              <a:gd name="connsiteX44" fmla="*/ 1365313 w 1495425"/>
              <a:gd name="connsiteY44" fmla="*/ 190987 h 200025"/>
              <a:gd name="connsiteX45" fmla="*/ 1331023 w 1495425"/>
              <a:gd name="connsiteY45" fmla="*/ 200025 h 200025"/>
              <a:gd name="connsiteX46" fmla="*/ 1288542 w 1495425"/>
              <a:gd name="connsiteY46" fmla="*/ 181592 h 200025"/>
              <a:gd name="connsiteX47" fmla="*/ 1272349 w 1495425"/>
              <a:gd name="connsiteY47" fmla="*/ 133312 h 200025"/>
              <a:gd name="connsiteX48" fmla="*/ 1290542 w 1495425"/>
              <a:gd name="connsiteY48" fmla="*/ 82058 h 200025"/>
              <a:gd name="connsiteX49" fmla="*/ 1337215 w 1495425"/>
              <a:gd name="connsiteY49" fmla="*/ 62074 h 200025"/>
              <a:gd name="connsiteX50" fmla="*/ 562270 w 1495425"/>
              <a:gd name="connsiteY50" fmla="*/ 62074 h 200025"/>
              <a:gd name="connsiteX51" fmla="*/ 599218 w 1495425"/>
              <a:gd name="connsiteY51" fmla="*/ 79324 h 200025"/>
              <a:gd name="connsiteX52" fmla="*/ 612124 w 1495425"/>
              <a:gd name="connsiteY52" fmla="*/ 126292 h 200025"/>
              <a:gd name="connsiteX53" fmla="*/ 612124 w 1495425"/>
              <a:gd name="connsiteY53" fmla="*/ 131531 h 200025"/>
              <a:gd name="connsiteX54" fmla="*/ 516503 w 1495425"/>
              <a:gd name="connsiteY54" fmla="*/ 131531 h 200025"/>
              <a:gd name="connsiteX55" fmla="*/ 528761 w 1495425"/>
              <a:gd name="connsiteY55" fmla="*/ 173922 h 200025"/>
              <a:gd name="connsiteX56" fmla="*/ 562499 w 1495425"/>
              <a:gd name="connsiteY56" fmla="*/ 189203 h 200025"/>
              <a:gd name="connsiteX57" fmla="*/ 604885 w 1495425"/>
              <a:gd name="connsiteY57" fmla="*/ 172911 h 200025"/>
              <a:gd name="connsiteX58" fmla="*/ 604885 w 1495425"/>
              <a:gd name="connsiteY58" fmla="*/ 185517 h 200025"/>
              <a:gd name="connsiteX59" fmla="*/ 560165 w 1495425"/>
              <a:gd name="connsiteY59" fmla="*/ 200025 h 200025"/>
              <a:gd name="connsiteX60" fmla="*/ 519769 w 1495425"/>
              <a:gd name="connsiteY60" fmla="*/ 181770 h 200025"/>
              <a:gd name="connsiteX61" fmla="*/ 504358 w 1495425"/>
              <a:gd name="connsiteY61" fmla="*/ 130340 h 200025"/>
              <a:gd name="connsiteX62" fmla="*/ 520475 w 1495425"/>
              <a:gd name="connsiteY62" fmla="*/ 81820 h 200025"/>
              <a:gd name="connsiteX63" fmla="*/ 562270 w 1495425"/>
              <a:gd name="connsiteY63" fmla="*/ 62074 h 200025"/>
              <a:gd name="connsiteX64" fmla="*/ 454800 w 1495425"/>
              <a:gd name="connsiteY64" fmla="*/ 62074 h 200025"/>
              <a:gd name="connsiteX65" fmla="*/ 483403 w 1495425"/>
              <a:gd name="connsiteY65" fmla="*/ 68256 h 200025"/>
              <a:gd name="connsiteX66" fmla="*/ 483403 w 1495425"/>
              <a:gd name="connsiteY66" fmla="*/ 81582 h 200025"/>
              <a:gd name="connsiteX67" fmla="*/ 453047 w 1495425"/>
              <a:gd name="connsiteY67" fmla="*/ 72895 h 200025"/>
              <a:gd name="connsiteX68" fmla="*/ 416271 w 1495425"/>
              <a:gd name="connsiteY68" fmla="*/ 89545 h 200025"/>
              <a:gd name="connsiteX69" fmla="*/ 402145 w 1495425"/>
              <a:gd name="connsiteY69" fmla="*/ 132598 h 200025"/>
              <a:gd name="connsiteX70" fmla="*/ 415042 w 1495425"/>
              <a:gd name="connsiteY70" fmla="*/ 173684 h 200025"/>
              <a:gd name="connsiteX71" fmla="*/ 449199 w 1495425"/>
              <a:gd name="connsiteY71" fmla="*/ 189203 h 200025"/>
              <a:gd name="connsiteX72" fmla="*/ 482937 w 1495425"/>
              <a:gd name="connsiteY72" fmla="*/ 178738 h 200025"/>
              <a:gd name="connsiteX73" fmla="*/ 482937 w 1495425"/>
              <a:gd name="connsiteY73" fmla="*/ 190987 h 200025"/>
              <a:gd name="connsiteX74" fmla="*/ 448609 w 1495425"/>
              <a:gd name="connsiteY74" fmla="*/ 200025 h 200025"/>
              <a:gd name="connsiteX75" fmla="*/ 406175 w 1495425"/>
              <a:gd name="connsiteY75" fmla="*/ 181592 h 200025"/>
              <a:gd name="connsiteX76" fmla="*/ 390001 w 1495425"/>
              <a:gd name="connsiteY76" fmla="*/ 133312 h 200025"/>
              <a:gd name="connsiteX77" fmla="*/ 408156 w 1495425"/>
              <a:gd name="connsiteY77" fmla="*/ 82058 h 200025"/>
              <a:gd name="connsiteX78" fmla="*/ 454800 w 1495425"/>
              <a:gd name="connsiteY78" fmla="*/ 62074 h 200025"/>
              <a:gd name="connsiteX79" fmla="*/ 671313 w 1495425"/>
              <a:gd name="connsiteY79" fmla="*/ 30089 h 200025"/>
              <a:gd name="connsiteX80" fmla="*/ 671313 w 1495425"/>
              <a:gd name="connsiteY80" fmla="*/ 102289 h 200025"/>
              <a:gd name="connsiteX81" fmla="*/ 693163 w 1495425"/>
              <a:gd name="connsiteY81" fmla="*/ 102289 h 200025"/>
              <a:gd name="connsiteX82" fmla="*/ 725986 w 1495425"/>
              <a:gd name="connsiteY82" fmla="*/ 92650 h 200025"/>
              <a:gd name="connsiteX83" fmla="*/ 737206 w 1495425"/>
              <a:gd name="connsiteY83" fmla="*/ 65018 h 200025"/>
              <a:gd name="connsiteX84" fmla="*/ 695401 w 1495425"/>
              <a:gd name="connsiteY84" fmla="*/ 30089 h 200025"/>
              <a:gd name="connsiteX85" fmla="*/ 85115 w 1495425"/>
              <a:gd name="connsiteY85" fmla="*/ 21165 h 200025"/>
              <a:gd name="connsiteX86" fmla="*/ 33214 w 1495425"/>
              <a:gd name="connsiteY86" fmla="*/ 44415 h 200025"/>
              <a:gd name="connsiteX87" fmla="*/ 12840 w 1495425"/>
              <a:gd name="connsiteY87" fmla="*/ 105242 h 200025"/>
              <a:gd name="connsiteX88" fmla="*/ 32109 w 1495425"/>
              <a:gd name="connsiteY88" fmla="*/ 165835 h 200025"/>
              <a:gd name="connsiteX89" fmla="*/ 83591 w 1495425"/>
              <a:gd name="connsiteY89" fmla="*/ 188371 h 200025"/>
              <a:gd name="connsiteX90" fmla="*/ 136655 w 1495425"/>
              <a:gd name="connsiteY90" fmla="*/ 166073 h 200025"/>
              <a:gd name="connsiteX91" fmla="*/ 156220 w 1495425"/>
              <a:gd name="connsiteY91" fmla="*/ 103937 h 200025"/>
              <a:gd name="connsiteX92" fmla="*/ 137122 w 1495425"/>
              <a:gd name="connsiteY92" fmla="*/ 43053 h 200025"/>
              <a:gd name="connsiteX93" fmla="*/ 85115 w 1495425"/>
              <a:gd name="connsiteY93" fmla="*/ 21165 h 200025"/>
              <a:gd name="connsiteX94" fmla="*/ 351777 w 1495425"/>
              <a:gd name="connsiteY94" fmla="*/ 12602 h 200025"/>
              <a:gd name="connsiteX95" fmla="*/ 358616 w 1495425"/>
              <a:gd name="connsiteY95" fmla="*/ 15164 h 200025"/>
              <a:gd name="connsiteX96" fmla="*/ 361588 w 1495425"/>
              <a:gd name="connsiteY96" fmla="*/ 22117 h 200025"/>
              <a:gd name="connsiteX97" fmla="*/ 358673 w 1495425"/>
              <a:gd name="connsiteY97" fmla="*/ 29194 h 200025"/>
              <a:gd name="connsiteX98" fmla="*/ 351777 w 1495425"/>
              <a:gd name="connsiteY98" fmla="*/ 32109 h 200025"/>
              <a:gd name="connsiteX99" fmla="*/ 345072 w 1495425"/>
              <a:gd name="connsiteY99" fmla="*/ 29318 h 200025"/>
              <a:gd name="connsiteX100" fmla="*/ 342205 w 1495425"/>
              <a:gd name="connsiteY100" fmla="*/ 22117 h 200025"/>
              <a:gd name="connsiteX101" fmla="*/ 345129 w 1495425"/>
              <a:gd name="connsiteY101" fmla="*/ 15278 h 200025"/>
              <a:gd name="connsiteX102" fmla="*/ 351777 w 1495425"/>
              <a:gd name="connsiteY102" fmla="*/ 12602 h 200025"/>
              <a:gd name="connsiteX103" fmla="*/ 1142048 w 1495425"/>
              <a:gd name="connsiteY103" fmla="*/ 9525 h 200025"/>
              <a:gd name="connsiteX104" fmla="*/ 1182720 w 1495425"/>
              <a:gd name="connsiteY104" fmla="*/ 16192 h 200025"/>
              <a:gd name="connsiteX105" fmla="*/ 1182720 w 1495425"/>
              <a:gd name="connsiteY105" fmla="*/ 42129 h 200025"/>
              <a:gd name="connsiteX106" fmla="*/ 1140237 w 1495425"/>
              <a:gd name="connsiteY106" fmla="*/ 30585 h 200025"/>
              <a:gd name="connsiteX107" fmla="*/ 1112425 w 1495425"/>
              <a:gd name="connsiteY107" fmla="*/ 37662 h 200025"/>
              <a:gd name="connsiteX108" fmla="*/ 1101662 w 1495425"/>
              <a:gd name="connsiteY108" fmla="*/ 57360 h 200025"/>
              <a:gd name="connsiteX109" fmla="*/ 1109090 w 1495425"/>
              <a:gd name="connsiteY109" fmla="*/ 75562 h 200025"/>
              <a:gd name="connsiteX110" fmla="*/ 1141380 w 1495425"/>
              <a:gd name="connsiteY110" fmla="*/ 94717 h 200025"/>
              <a:gd name="connsiteX111" fmla="*/ 1179671 w 1495425"/>
              <a:gd name="connsiteY111" fmla="*/ 120663 h 200025"/>
              <a:gd name="connsiteX112" fmla="*/ 1190625 w 1495425"/>
              <a:gd name="connsiteY112" fmla="*/ 149812 h 200025"/>
              <a:gd name="connsiteX113" fmla="*/ 1172813 w 1495425"/>
              <a:gd name="connsiteY113" fmla="*/ 187056 h 200025"/>
              <a:gd name="connsiteX114" fmla="*/ 1123473 w 1495425"/>
              <a:gd name="connsiteY114" fmla="*/ 200025 h 200025"/>
              <a:gd name="connsiteX115" fmla="*/ 1097756 w 1495425"/>
              <a:gd name="connsiteY115" fmla="*/ 196990 h 200025"/>
              <a:gd name="connsiteX116" fmla="*/ 1076325 w 1495425"/>
              <a:gd name="connsiteY116" fmla="*/ 189435 h 200025"/>
              <a:gd name="connsiteX117" fmla="*/ 1076325 w 1495425"/>
              <a:gd name="connsiteY117" fmla="*/ 162306 h 200025"/>
              <a:gd name="connsiteX118" fmla="*/ 1099185 w 1495425"/>
              <a:gd name="connsiteY118" fmla="*/ 174443 h 200025"/>
              <a:gd name="connsiteX119" fmla="*/ 1126236 w 1495425"/>
              <a:gd name="connsiteY119" fmla="*/ 179202 h 200025"/>
              <a:gd name="connsiteX120" fmla="*/ 1165384 w 1495425"/>
              <a:gd name="connsiteY120" fmla="*/ 151597 h 200025"/>
              <a:gd name="connsiteX121" fmla="*/ 1161193 w 1495425"/>
              <a:gd name="connsiteY121" fmla="*/ 137674 h 200025"/>
              <a:gd name="connsiteX122" fmla="*/ 1149667 w 1495425"/>
              <a:gd name="connsiteY122" fmla="*/ 126730 h 200025"/>
              <a:gd name="connsiteX123" fmla="*/ 1122235 w 1495425"/>
              <a:gd name="connsiteY123" fmla="*/ 112090 h 200025"/>
              <a:gd name="connsiteX124" fmla="*/ 1085373 w 1495425"/>
              <a:gd name="connsiteY124" fmla="*/ 86449 h 200025"/>
              <a:gd name="connsiteX125" fmla="*/ 1076420 w 1495425"/>
              <a:gd name="connsiteY125" fmla="*/ 59379 h 200025"/>
              <a:gd name="connsiteX126" fmla="*/ 1095089 w 1495425"/>
              <a:gd name="connsiteY126" fmla="*/ 22974 h 200025"/>
              <a:gd name="connsiteX127" fmla="*/ 1142048 w 1495425"/>
              <a:gd name="connsiteY127" fmla="*/ 9525 h 200025"/>
              <a:gd name="connsiteX128" fmla="*/ 904875 w 1495425"/>
              <a:gd name="connsiteY128" fmla="*/ 9525 h 200025"/>
              <a:gd name="connsiteX129" fmla="*/ 929354 w 1495425"/>
              <a:gd name="connsiteY129" fmla="*/ 9525 h 200025"/>
              <a:gd name="connsiteX130" fmla="*/ 929354 w 1495425"/>
              <a:gd name="connsiteY130" fmla="*/ 122253 h 200025"/>
              <a:gd name="connsiteX131" fmla="*/ 977075 w 1495425"/>
              <a:gd name="connsiteY131" fmla="*/ 178496 h 200025"/>
              <a:gd name="connsiteX132" fmla="*/ 1023271 w 1495425"/>
              <a:gd name="connsiteY132" fmla="*/ 124063 h 200025"/>
              <a:gd name="connsiteX133" fmla="*/ 1023271 w 1495425"/>
              <a:gd name="connsiteY133" fmla="*/ 9525 h 200025"/>
              <a:gd name="connsiteX134" fmla="*/ 1047750 w 1495425"/>
              <a:gd name="connsiteY134" fmla="*/ 9525 h 200025"/>
              <a:gd name="connsiteX135" fmla="*/ 1047750 w 1495425"/>
              <a:gd name="connsiteY135" fmla="*/ 120558 h 200025"/>
              <a:gd name="connsiteX136" fmla="*/ 974789 w 1495425"/>
              <a:gd name="connsiteY136" fmla="*/ 200025 h 200025"/>
              <a:gd name="connsiteX137" fmla="*/ 904875 w 1495425"/>
              <a:gd name="connsiteY137" fmla="*/ 123339 h 200025"/>
              <a:gd name="connsiteX138" fmla="*/ 790575 w 1495425"/>
              <a:gd name="connsiteY138" fmla="*/ 9525 h 200025"/>
              <a:gd name="connsiteX139" fmla="*/ 813911 w 1495425"/>
              <a:gd name="connsiteY139" fmla="*/ 9525 h 200025"/>
              <a:gd name="connsiteX140" fmla="*/ 813911 w 1495425"/>
              <a:gd name="connsiteY140" fmla="*/ 169820 h 200025"/>
              <a:gd name="connsiteX141" fmla="*/ 885825 w 1495425"/>
              <a:gd name="connsiteY141" fmla="*/ 169820 h 200025"/>
              <a:gd name="connsiteX142" fmla="*/ 885825 w 1495425"/>
              <a:gd name="connsiteY142" fmla="*/ 190500 h 200025"/>
              <a:gd name="connsiteX143" fmla="*/ 790575 w 1495425"/>
              <a:gd name="connsiteY143" fmla="*/ 190500 h 200025"/>
              <a:gd name="connsiteX144" fmla="*/ 647700 w 1495425"/>
              <a:gd name="connsiteY144" fmla="*/ 9525 h 200025"/>
              <a:gd name="connsiteX145" fmla="*/ 699659 w 1495425"/>
              <a:gd name="connsiteY145" fmla="*/ 9525 h 200025"/>
              <a:gd name="connsiteX146" fmla="*/ 745646 w 1495425"/>
              <a:gd name="connsiteY146" fmla="*/ 23660 h 200025"/>
              <a:gd name="connsiteX147" fmla="*/ 762000 w 1495425"/>
              <a:gd name="connsiteY147" fmla="*/ 64084 h 200025"/>
              <a:gd name="connsiteX148" fmla="*/ 742874 w 1495425"/>
              <a:gd name="connsiteY148" fmla="*/ 107252 h 200025"/>
              <a:gd name="connsiteX149" fmla="*/ 695049 w 1495425"/>
              <a:gd name="connsiteY149" fmla="*/ 122853 h 200025"/>
              <a:gd name="connsiteX150" fmla="*/ 671313 w 1495425"/>
              <a:gd name="connsiteY150" fmla="*/ 122853 h 200025"/>
              <a:gd name="connsiteX151" fmla="*/ 671313 w 1495425"/>
              <a:gd name="connsiteY151" fmla="*/ 190500 h 200025"/>
              <a:gd name="connsiteX152" fmla="*/ 647700 w 1495425"/>
              <a:gd name="connsiteY152" fmla="*/ 190500 h 200025"/>
              <a:gd name="connsiteX153" fmla="*/ 87211 w 1495425"/>
              <a:gd name="connsiteY153" fmla="*/ 9515 h 200025"/>
              <a:gd name="connsiteX154" fmla="*/ 146409 w 1495425"/>
              <a:gd name="connsiteY154" fmla="*/ 35023 h 200025"/>
              <a:gd name="connsiteX155" fmla="*/ 169059 w 1495425"/>
              <a:gd name="connsiteY155" fmla="*/ 101917 h 200025"/>
              <a:gd name="connsiteX156" fmla="*/ 145885 w 1495425"/>
              <a:gd name="connsiteY156" fmla="*/ 173803 h 200025"/>
              <a:gd name="connsiteX157" fmla="*/ 83830 w 1495425"/>
              <a:gd name="connsiteY157" fmla="*/ 200025 h 200025"/>
              <a:gd name="connsiteX158" fmla="*/ 22765 w 1495425"/>
              <a:gd name="connsiteY158" fmla="*/ 174100 h 200025"/>
              <a:gd name="connsiteX159" fmla="*/ 0 w 1495425"/>
              <a:gd name="connsiteY159" fmla="*/ 106670 h 200025"/>
              <a:gd name="connsiteX160" fmla="*/ 23356 w 1495425"/>
              <a:gd name="connsiteY160" fmla="*/ 36033 h 200025"/>
              <a:gd name="connsiteX161" fmla="*/ 87211 w 1495425"/>
              <a:gd name="connsiteY161" fmla="*/ 9515 h 200025"/>
              <a:gd name="connsiteX162" fmla="*/ 317440 w 1495425"/>
              <a:gd name="connsiteY162" fmla="*/ 0 h 200025"/>
              <a:gd name="connsiteX163" fmla="*/ 331098 w 1495425"/>
              <a:gd name="connsiteY163" fmla="*/ 2496 h 200025"/>
              <a:gd name="connsiteX164" fmla="*/ 331098 w 1495425"/>
              <a:gd name="connsiteY164" fmla="*/ 14507 h 200025"/>
              <a:gd name="connsiteX165" fmla="*/ 316973 w 1495425"/>
              <a:gd name="connsiteY165" fmla="*/ 10820 h 200025"/>
              <a:gd name="connsiteX166" fmla="*/ 293151 w 1495425"/>
              <a:gd name="connsiteY166" fmla="*/ 43405 h 200025"/>
              <a:gd name="connsiteX167" fmla="*/ 293151 w 1495425"/>
              <a:gd name="connsiteY167" fmla="*/ 65284 h 200025"/>
              <a:gd name="connsiteX168" fmla="*/ 327365 w 1495425"/>
              <a:gd name="connsiteY168" fmla="*/ 65284 h 200025"/>
              <a:gd name="connsiteX169" fmla="*/ 327365 w 1495425"/>
              <a:gd name="connsiteY169" fmla="*/ 76105 h 200025"/>
              <a:gd name="connsiteX170" fmla="*/ 293151 w 1495425"/>
              <a:gd name="connsiteY170" fmla="*/ 76105 h 200025"/>
              <a:gd name="connsiteX171" fmla="*/ 293151 w 1495425"/>
              <a:gd name="connsiteY171" fmla="*/ 196814 h 200025"/>
              <a:gd name="connsiteX172" fmla="*/ 281597 w 1495425"/>
              <a:gd name="connsiteY172" fmla="*/ 196814 h 200025"/>
              <a:gd name="connsiteX173" fmla="*/ 281597 w 1495425"/>
              <a:gd name="connsiteY173" fmla="*/ 76105 h 200025"/>
              <a:gd name="connsiteX174" fmla="*/ 258356 w 1495425"/>
              <a:gd name="connsiteY174" fmla="*/ 76105 h 200025"/>
              <a:gd name="connsiteX175" fmla="*/ 258356 w 1495425"/>
              <a:gd name="connsiteY175" fmla="*/ 65284 h 200025"/>
              <a:gd name="connsiteX176" fmla="*/ 281597 w 1495425"/>
              <a:gd name="connsiteY176" fmla="*/ 65284 h 200025"/>
              <a:gd name="connsiteX177" fmla="*/ 281597 w 1495425"/>
              <a:gd name="connsiteY177" fmla="*/ 42453 h 200025"/>
              <a:gd name="connsiteX178" fmla="*/ 291865 w 1495425"/>
              <a:gd name="connsiteY178" fmla="*/ 10820 h 200025"/>
              <a:gd name="connsiteX179" fmla="*/ 317440 w 1495425"/>
              <a:gd name="connsiteY179" fmla="*/ 0 h 200025"/>
              <a:gd name="connsiteX180" fmla="*/ 245964 w 1495425"/>
              <a:gd name="connsiteY180" fmla="*/ 0 h 200025"/>
              <a:gd name="connsiteX181" fmla="*/ 259623 w 1495425"/>
              <a:gd name="connsiteY181" fmla="*/ 2496 h 200025"/>
              <a:gd name="connsiteX182" fmla="*/ 259623 w 1495425"/>
              <a:gd name="connsiteY182" fmla="*/ 14507 h 200025"/>
              <a:gd name="connsiteX183" fmla="*/ 245497 w 1495425"/>
              <a:gd name="connsiteY183" fmla="*/ 10820 h 200025"/>
              <a:gd name="connsiteX184" fmla="*/ 221675 w 1495425"/>
              <a:gd name="connsiteY184" fmla="*/ 43405 h 200025"/>
              <a:gd name="connsiteX185" fmla="*/ 221675 w 1495425"/>
              <a:gd name="connsiteY185" fmla="*/ 65284 h 200025"/>
              <a:gd name="connsiteX186" fmla="*/ 255889 w 1495425"/>
              <a:gd name="connsiteY186" fmla="*/ 65284 h 200025"/>
              <a:gd name="connsiteX187" fmla="*/ 255889 w 1495425"/>
              <a:gd name="connsiteY187" fmla="*/ 76105 h 200025"/>
              <a:gd name="connsiteX188" fmla="*/ 221675 w 1495425"/>
              <a:gd name="connsiteY188" fmla="*/ 76105 h 200025"/>
              <a:gd name="connsiteX189" fmla="*/ 221675 w 1495425"/>
              <a:gd name="connsiteY189" fmla="*/ 196814 h 200025"/>
              <a:gd name="connsiteX190" fmla="*/ 210121 w 1495425"/>
              <a:gd name="connsiteY190" fmla="*/ 196814 h 200025"/>
              <a:gd name="connsiteX191" fmla="*/ 210121 w 1495425"/>
              <a:gd name="connsiteY191" fmla="*/ 76105 h 200025"/>
              <a:gd name="connsiteX192" fmla="*/ 186890 w 1495425"/>
              <a:gd name="connsiteY192" fmla="*/ 76105 h 200025"/>
              <a:gd name="connsiteX193" fmla="*/ 186890 w 1495425"/>
              <a:gd name="connsiteY193" fmla="*/ 65284 h 200025"/>
              <a:gd name="connsiteX194" fmla="*/ 210121 w 1495425"/>
              <a:gd name="connsiteY194" fmla="*/ 65284 h 200025"/>
              <a:gd name="connsiteX195" fmla="*/ 210121 w 1495425"/>
              <a:gd name="connsiteY195" fmla="*/ 42453 h 200025"/>
              <a:gd name="connsiteX196" fmla="*/ 220389 w 1495425"/>
              <a:gd name="connsiteY196" fmla="*/ 10820 h 200025"/>
              <a:gd name="connsiteX197" fmla="*/ 245964 w 1495425"/>
              <a:gd name="connsiteY197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495425" h="200025">
                <a:moveTo>
                  <a:pt x="1232440" y="178500"/>
                </a:moveTo>
                <a:cubicBezTo>
                  <a:pt x="1235392" y="178500"/>
                  <a:pt x="1237773" y="179452"/>
                  <a:pt x="1239870" y="181354"/>
                </a:cubicBezTo>
                <a:cubicBezTo>
                  <a:pt x="1241870" y="183257"/>
                  <a:pt x="1242822" y="185715"/>
                  <a:pt x="1242822" y="188727"/>
                </a:cubicBezTo>
                <a:cubicBezTo>
                  <a:pt x="1242822" y="191661"/>
                  <a:pt x="1241870" y="194119"/>
                  <a:pt x="1239870" y="196101"/>
                </a:cubicBezTo>
                <a:cubicBezTo>
                  <a:pt x="1237773" y="198083"/>
                  <a:pt x="1235392" y="199073"/>
                  <a:pt x="1232440" y="199073"/>
                </a:cubicBezTo>
                <a:cubicBezTo>
                  <a:pt x="1229582" y="199073"/>
                  <a:pt x="1227201" y="198083"/>
                  <a:pt x="1225296" y="196101"/>
                </a:cubicBezTo>
                <a:cubicBezTo>
                  <a:pt x="1223391" y="194119"/>
                  <a:pt x="1222438" y="191661"/>
                  <a:pt x="1222438" y="188727"/>
                </a:cubicBezTo>
                <a:cubicBezTo>
                  <a:pt x="1222438" y="185715"/>
                  <a:pt x="1223391" y="183257"/>
                  <a:pt x="1225296" y="181354"/>
                </a:cubicBezTo>
                <a:cubicBezTo>
                  <a:pt x="1227201" y="179452"/>
                  <a:pt x="1229582" y="178500"/>
                  <a:pt x="1232440" y="178500"/>
                </a:cubicBezTo>
                <a:close/>
                <a:moveTo>
                  <a:pt x="561804" y="72895"/>
                </a:moveTo>
                <a:cubicBezTo>
                  <a:pt x="549659" y="72895"/>
                  <a:pt x="539620" y="77019"/>
                  <a:pt x="531676" y="85268"/>
                </a:cubicBezTo>
                <a:cubicBezTo>
                  <a:pt x="523742" y="93507"/>
                  <a:pt x="518836" y="105366"/>
                  <a:pt x="516970" y="120825"/>
                </a:cubicBezTo>
                <a:lnTo>
                  <a:pt x="599980" y="120825"/>
                </a:lnTo>
                <a:cubicBezTo>
                  <a:pt x="599437" y="105604"/>
                  <a:pt x="595856" y="93812"/>
                  <a:pt x="589236" y="85449"/>
                </a:cubicBezTo>
                <a:cubicBezTo>
                  <a:pt x="582626" y="77076"/>
                  <a:pt x="573471" y="72895"/>
                  <a:pt x="561804" y="72895"/>
                </a:cubicBezTo>
                <a:close/>
                <a:moveTo>
                  <a:pt x="346062" y="65284"/>
                </a:moveTo>
                <a:lnTo>
                  <a:pt x="357616" y="65284"/>
                </a:lnTo>
                <a:lnTo>
                  <a:pt x="357616" y="196814"/>
                </a:lnTo>
                <a:lnTo>
                  <a:pt x="346062" y="196814"/>
                </a:lnTo>
                <a:close/>
                <a:moveTo>
                  <a:pt x="1452372" y="62074"/>
                </a:moveTo>
                <a:cubicBezTo>
                  <a:pt x="1466278" y="62074"/>
                  <a:pt x="1476947" y="66818"/>
                  <a:pt x="1484376" y="76286"/>
                </a:cubicBezTo>
                <a:cubicBezTo>
                  <a:pt x="1491710" y="85763"/>
                  <a:pt x="1495425" y="99260"/>
                  <a:pt x="1495425" y="116777"/>
                </a:cubicBezTo>
                <a:lnTo>
                  <a:pt x="1495425" y="196814"/>
                </a:lnTo>
                <a:lnTo>
                  <a:pt x="1483900" y="196814"/>
                </a:lnTo>
                <a:lnTo>
                  <a:pt x="1483900" y="120225"/>
                </a:lnTo>
                <a:cubicBezTo>
                  <a:pt x="1483900" y="88678"/>
                  <a:pt x="1472660" y="72895"/>
                  <a:pt x="1450372" y="72895"/>
                </a:cubicBezTo>
                <a:cubicBezTo>
                  <a:pt x="1437894" y="72895"/>
                  <a:pt x="1427702" y="77533"/>
                  <a:pt x="1419606" y="86811"/>
                </a:cubicBezTo>
                <a:cubicBezTo>
                  <a:pt x="1411605" y="96088"/>
                  <a:pt x="1407605" y="107585"/>
                  <a:pt x="1407605" y="121301"/>
                </a:cubicBezTo>
                <a:lnTo>
                  <a:pt x="1407605" y="196814"/>
                </a:lnTo>
                <a:lnTo>
                  <a:pt x="1396079" y="196814"/>
                </a:lnTo>
                <a:lnTo>
                  <a:pt x="1396079" y="65284"/>
                </a:lnTo>
                <a:lnTo>
                  <a:pt x="1407605" y="65284"/>
                </a:lnTo>
                <a:lnTo>
                  <a:pt x="1407605" y="89192"/>
                </a:lnTo>
                <a:lnTo>
                  <a:pt x="1408176" y="89192"/>
                </a:lnTo>
                <a:cubicBezTo>
                  <a:pt x="1417605" y="71114"/>
                  <a:pt x="1432370" y="62074"/>
                  <a:pt x="1452372" y="62074"/>
                </a:cubicBezTo>
                <a:close/>
                <a:moveTo>
                  <a:pt x="1337215" y="62074"/>
                </a:moveTo>
                <a:cubicBezTo>
                  <a:pt x="1347026" y="62074"/>
                  <a:pt x="1356551" y="64141"/>
                  <a:pt x="1365790" y="68256"/>
                </a:cubicBezTo>
                <a:lnTo>
                  <a:pt x="1365790" y="81582"/>
                </a:lnTo>
                <a:cubicBezTo>
                  <a:pt x="1356551" y="75790"/>
                  <a:pt x="1346454" y="72895"/>
                  <a:pt x="1335405" y="72895"/>
                </a:cubicBezTo>
                <a:cubicBezTo>
                  <a:pt x="1320356" y="72895"/>
                  <a:pt x="1308068" y="78448"/>
                  <a:pt x="1298638" y="89545"/>
                </a:cubicBezTo>
                <a:cubicBezTo>
                  <a:pt x="1289209" y="100651"/>
                  <a:pt x="1284541" y="114995"/>
                  <a:pt x="1284541" y="132598"/>
                </a:cubicBezTo>
                <a:cubicBezTo>
                  <a:pt x="1284541" y="149642"/>
                  <a:pt x="1288828" y="163338"/>
                  <a:pt x="1297400" y="173684"/>
                </a:cubicBezTo>
                <a:cubicBezTo>
                  <a:pt x="1305973" y="184031"/>
                  <a:pt x="1317403" y="189203"/>
                  <a:pt x="1331596" y="189203"/>
                </a:cubicBezTo>
                <a:cubicBezTo>
                  <a:pt x="1344454" y="189203"/>
                  <a:pt x="1355693" y="185715"/>
                  <a:pt x="1365313" y="178738"/>
                </a:cubicBezTo>
                <a:lnTo>
                  <a:pt x="1365313" y="190987"/>
                </a:lnTo>
                <a:cubicBezTo>
                  <a:pt x="1355693" y="197012"/>
                  <a:pt x="1344263" y="200025"/>
                  <a:pt x="1331023" y="200025"/>
                </a:cubicBezTo>
                <a:cubicBezTo>
                  <a:pt x="1313498" y="200025"/>
                  <a:pt x="1299306" y="193880"/>
                  <a:pt x="1288542" y="181592"/>
                </a:cubicBezTo>
                <a:cubicBezTo>
                  <a:pt x="1277779" y="169304"/>
                  <a:pt x="1272349" y="153210"/>
                  <a:pt x="1272349" y="133312"/>
                </a:cubicBezTo>
                <a:cubicBezTo>
                  <a:pt x="1272349" y="112462"/>
                  <a:pt x="1278445" y="95374"/>
                  <a:pt x="1290542" y="82058"/>
                </a:cubicBezTo>
                <a:cubicBezTo>
                  <a:pt x="1302639" y="68732"/>
                  <a:pt x="1318165" y="62074"/>
                  <a:pt x="1337215" y="62074"/>
                </a:cubicBezTo>
                <a:close/>
                <a:moveTo>
                  <a:pt x="562270" y="62074"/>
                </a:moveTo>
                <a:cubicBezTo>
                  <a:pt x="578301" y="62074"/>
                  <a:pt x="590617" y="67828"/>
                  <a:pt x="599218" y="79324"/>
                </a:cubicBezTo>
                <a:cubicBezTo>
                  <a:pt x="607819" y="90811"/>
                  <a:pt x="612124" y="106470"/>
                  <a:pt x="612124" y="126292"/>
                </a:cubicBezTo>
                <a:lnTo>
                  <a:pt x="612124" y="131531"/>
                </a:lnTo>
                <a:lnTo>
                  <a:pt x="516503" y="131531"/>
                </a:lnTo>
                <a:cubicBezTo>
                  <a:pt x="516503" y="149603"/>
                  <a:pt x="520589" y="163734"/>
                  <a:pt x="528761" y="173922"/>
                </a:cubicBezTo>
                <a:cubicBezTo>
                  <a:pt x="536934" y="184110"/>
                  <a:pt x="548183" y="189203"/>
                  <a:pt x="562499" y="189203"/>
                </a:cubicBezTo>
                <a:cubicBezTo>
                  <a:pt x="576977" y="189203"/>
                  <a:pt x="591102" y="183773"/>
                  <a:pt x="604885" y="172911"/>
                </a:cubicBezTo>
                <a:lnTo>
                  <a:pt x="604885" y="185517"/>
                </a:lnTo>
                <a:cubicBezTo>
                  <a:pt x="591493" y="195189"/>
                  <a:pt x="576586" y="200025"/>
                  <a:pt x="560165" y="200025"/>
                </a:cubicBezTo>
                <a:cubicBezTo>
                  <a:pt x="543506" y="200025"/>
                  <a:pt x="530047" y="193940"/>
                  <a:pt x="519769" y="181770"/>
                </a:cubicBezTo>
                <a:cubicBezTo>
                  <a:pt x="509492" y="169601"/>
                  <a:pt x="504358" y="152456"/>
                  <a:pt x="504358" y="130340"/>
                </a:cubicBezTo>
                <a:cubicBezTo>
                  <a:pt x="504358" y="111147"/>
                  <a:pt x="509731" y="94974"/>
                  <a:pt x="520475" y="81820"/>
                </a:cubicBezTo>
                <a:cubicBezTo>
                  <a:pt x="531209" y="68656"/>
                  <a:pt x="545144" y="62074"/>
                  <a:pt x="562270" y="62074"/>
                </a:cubicBezTo>
                <a:close/>
                <a:moveTo>
                  <a:pt x="454800" y="62074"/>
                </a:moveTo>
                <a:cubicBezTo>
                  <a:pt x="464687" y="62074"/>
                  <a:pt x="474221" y="64141"/>
                  <a:pt x="483403" y="68256"/>
                </a:cubicBezTo>
                <a:lnTo>
                  <a:pt x="483403" y="81582"/>
                </a:lnTo>
                <a:cubicBezTo>
                  <a:pt x="474221" y="75790"/>
                  <a:pt x="464096" y="72895"/>
                  <a:pt x="453047" y="72895"/>
                </a:cubicBezTo>
                <a:cubicBezTo>
                  <a:pt x="437950" y="72895"/>
                  <a:pt x="425691" y="78448"/>
                  <a:pt x="416271" y="89545"/>
                </a:cubicBezTo>
                <a:cubicBezTo>
                  <a:pt x="406851" y="100651"/>
                  <a:pt x="402145" y="114995"/>
                  <a:pt x="402145" y="132598"/>
                </a:cubicBezTo>
                <a:cubicBezTo>
                  <a:pt x="402145" y="149642"/>
                  <a:pt x="406441" y="163338"/>
                  <a:pt x="415042" y="173684"/>
                </a:cubicBezTo>
                <a:cubicBezTo>
                  <a:pt x="423643" y="184031"/>
                  <a:pt x="435026" y="189203"/>
                  <a:pt x="449199" y="189203"/>
                </a:cubicBezTo>
                <a:cubicBezTo>
                  <a:pt x="462115" y="189203"/>
                  <a:pt x="473364" y="185715"/>
                  <a:pt x="482937" y="178738"/>
                </a:cubicBezTo>
                <a:lnTo>
                  <a:pt x="482937" y="190987"/>
                </a:lnTo>
                <a:cubicBezTo>
                  <a:pt x="473364" y="197012"/>
                  <a:pt x="461924" y="200025"/>
                  <a:pt x="448609" y="200025"/>
                </a:cubicBezTo>
                <a:cubicBezTo>
                  <a:pt x="431102" y="200025"/>
                  <a:pt x="416947" y="193880"/>
                  <a:pt x="406175" y="181592"/>
                </a:cubicBezTo>
                <a:cubicBezTo>
                  <a:pt x="395392" y="169304"/>
                  <a:pt x="390001" y="153210"/>
                  <a:pt x="390001" y="133312"/>
                </a:cubicBezTo>
                <a:cubicBezTo>
                  <a:pt x="390001" y="112462"/>
                  <a:pt x="396050" y="95374"/>
                  <a:pt x="408156" y="82058"/>
                </a:cubicBezTo>
                <a:cubicBezTo>
                  <a:pt x="420262" y="68732"/>
                  <a:pt x="435807" y="62074"/>
                  <a:pt x="454800" y="62074"/>
                </a:cubicBezTo>
                <a:close/>
                <a:moveTo>
                  <a:pt x="671313" y="30089"/>
                </a:moveTo>
                <a:lnTo>
                  <a:pt x="671313" y="102289"/>
                </a:lnTo>
                <a:lnTo>
                  <a:pt x="693163" y="102289"/>
                </a:lnTo>
                <a:cubicBezTo>
                  <a:pt x="707564" y="102289"/>
                  <a:pt x="718509" y="99079"/>
                  <a:pt x="725986" y="92650"/>
                </a:cubicBezTo>
                <a:cubicBezTo>
                  <a:pt x="733463" y="86230"/>
                  <a:pt x="737206" y="77019"/>
                  <a:pt x="737206" y="65018"/>
                </a:cubicBezTo>
                <a:cubicBezTo>
                  <a:pt x="737206" y="41729"/>
                  <a:pt x="723272" y="30089"/>
                  <a:pt x="695401" y="30089"/>
                </a:cubicBezTo>
                <a:close/>
                <a:moveTo>
                  <a:pt x="85115" y="21165"/>
                </a:moveTo>
                <a:cubicBezTo>
                  <a:pt x="64094" y="21165"/>
                  <a:pt x="46797" y="28918"/>
                  <a:pt x="33214" y="44415"/>
                </a:cubicBezTo>
                <a:cubicBezTo>
                  <a:pt x="19631" y="59912"/>
                  <a:pt x="12840" y="80191"/>
                  <a:pt x="12840" y="105242"/>
                </a:cubicBezTo>
                <a:cubicBezTo>
                  <a:pt x="12840" y="130616"/>
                  <a:pt x="19269" y="150811"/>
                  <a:pt x="32109" y="165835"/>
                </a:cubicBezTo>
                <a:cubicBezTo>
                  <a:pt x="44948" y="180859"/>
                  <a:pt x="62112" y="188371"/>
                  <a:pt x="83591" y="188371"/>
                </a:cubicBezTo>
                <a:cubicBezTo>
                  <a:pt x="105937" y="188371"/>
                  <a:pt x="123625" y="180938"/>
                  <a:pt x="136655" y="166073"/>
                </a:cubicBezTo>
                <a:cubicBezTo>
                  <a:pt x="149695" y="151207"/>
                  <a:pt x="156220" y="130492"/>
                  <a:pt x="156220" y="103937"/>
                </a:cubicBezTo>
                <a:cubicBezTo>
                  <a:pt x="156220" y="77934"/>
                  <a:pt x="149857" y="57636"/>
                  <a:pt x="137122" y="43053"/>
                </a:cubicBezTo>
                <a:cubicBezTo>
                  <a:pt x="124396" y="28461"/>
                  <a:pt x="107061" y="21165"/>
                  <a:pt x="85115" y="21165"/>
                </a:cubicBezTo>
                <a:close/>
                <a:moveTo>
                  <a:pt x="351777" y="12602"/>
                </a:moveTo>
                <a:cubicBezTo>
                  <a:pt x="354349" y="12602"/>
                  <a:pt x="356625" y="13459"/>
                  <a:pt x="358616" y="15164"/>
                </a:cubicBezTo>
                <a:cubicBezTo>
                  <a:pt x="360597" y="16869"/>
                  <a:pt x="361588" y="19183"/>
                  <a:pt x="361588" y="22117"/>
                </a:cubicBezTo>
                <a:cubicBezTo>
                  <a:pt x="361588" y="24898"/>
                  <a:pt x="360616" y="27251"/>
                  <a:pt x="358673" y="29194"/>
                </a:cubicBezTo>
                <a:cubicBezTo>
                  <a:pt x="356721" y="31137"/>
                  <a:pt x="354425" y="32109"/>
                  <a:pt x="351777" y="32109"/>
                </a:cubicBezTo>
                <a:cubicBezTo>
                  <a:pt x="349215" y="32109"/>
                  <a:pt x="346977" y="31175"/>
                  <a:pt x="345072" y="29318"/>
                </a:cubicBezTo>
                <a:cubicBezTo>
                  <a:pt x="343167" y="27451"/>
                  <a:pt x="342205" y="25051"/>
                  <a:pt x="342205" y="22117"/>
                </a:cubicBezTo>
                <a:cubicBezTo>
                  <a:pt x="342205" y="19345"/>
                  <a:pt x="343186" y="17069"/>
                  <a:pt x="345129" y="15278"/>
                </a:cubicBezTo>
                <a:cubicBezTo>
                  <a:pt x="347072" y="13497"/>
                  <a:pt x="349291" y="12602"/>
                  <a:pt x="351777" y="12602"/>
                </a:cubicBezTo>
                <a:close/>
                <a:moveTo>
                  <a:pt x="1142048" y="9525"/>
                </a:moveTo>
                <a:cubicBezTo>
                  <a:pt x="1160526" y="9525"/>
                  <a:pt x="1174052" y="11744"/>
                  <a:pt x="1182720" y="16192"/>
                </a:cubicBezTo>
                <a:lnTo>
                  <a:pt x="1182720" y="42129"/>
                </a:lnTo>
                <a:cubicBezTo>
                  <a:pt x="1171480" y="34433"/>
                  <a:pt x="1157288" y="30585"/>
                  <a:pt x="1140237" y="30585"/>
                </a:cubicBezTo>
                <a:cubicBezTo>
                  <a:pt x="1128808" y="30585"/>
                  <a:pt x="1119569" y="32947"/>
                  <a:pt x="1112425" y="37662"/>
                </a:cubicBezTo>
                <a:cubicBezTo>
                  <a:pt x="1105281" y="42386"/>
                  <a:pt x="1101662" y="48949"/>
                  <a:pt x="1101662" y="57360"/>
                </a:cubicBezTo>
                <a:cubicBezTo>
                  <a:pt x="1101662" y="64818"/>
                  <a:pt x="1104138" y="70885"/>
                  <a:pt x="1109090" y="75562"/>
                </a:cubicBezTo>
                <a:cubicBezTo>
                  <a:pt x="1114044" y="80248"/>
                  <a:pt x="1124807" y="86630"/>
                  <a:pt x="1141380" y="94717"/>
                </a:cubicBezTo>
                <a:cubicBezTo>
                  <a:pt x="1159669" y="103365"/>
                  <a:pt x="1172432" y="112014"/>
                  <a:pt x="1179671" y="120663"/>
                </a:cubicBezTo>
                <a:cubicBezTo>
                  <a:pt x="1187005" y="129302"/>
                  <a:pt x="1190625" y="139027"/>
                  <a:pt x="1190625" y="149812"/>
                </a:cubicBezTo>
                <a:cubicBezTo>
                  <a:pt x="1190625" y="165994"/>
                  <a:pt x="1184720" y="178409"/>
                  <a:pt x="1172813" y="187056"/>
                </a:cubicBezTo>
                <a:cubicBezTo>
                  <a:pt x="1161002" y="195702"/>
                  <a:pt x="1144524" y="200025"/>
                  <a:pt x="1123473" y="200025"/>
                </a:cubicBezTo>
                <a:cubicBezTo>
                  <a:pt x="1116140" y="200025"/>
                  <a:pt x="1107567" y="199013"/>
                  <a:pt x="1097756" y="196990"/>
                </a:cubicBezTo>
                <a:cubicBezTo>
                  <a:pt x="1087945" y="194968"/>
                  <a:pt x="1080801" y="192450"/>
                  <a:pt x="1076325" y="189435"/>
                </a:cubicBezTo>
                <a:lnTo>
                  <a:pt x="1076325" y="162306"/>
                </a:lnTo>
                <a:cubicBezTo>
                  <a:pt x="1082040" y="167224"/>
                  <a:pt x="1089660" y="171269"/>
                  <a:pt x="1099185" y="174443"/>
                </a:cubicBezTo>
                <a:cubicBezTo>
                  <a:pt x="1108710" y="177616"/>
                  <a:pt x="1117663" y="179202"/>
                  <a:pt x="1126236" y="179202"/>
                </a:cubicBezTo>
                <a:cubicBezTo>
                  <a:pt x="1152334" y="179202"/>
                  <a:pt x="1165384" y="170000"/>
                  <a:pt x="1165384" y="151597"/>
                </a:cubicBezTo>
                <a:cubicBezTo>
                  <a:pt x="1165384" y="146440"/>
                  <a:pt x="1164050" y="141799"/>
                  <a:pt x="1161193" y="137674"/>
                </a:cubicBezTo>
                <a:cubicBezTo>
                  <a:pt x="1158430" y="133550"/>
                  <a:pt x="1154525" y="129902"/>
                  <a:pt x="1149667" y="126730"/>
                </a:cubicBezTo>
                <a:cubicBezTo>
                  <a:pt x="1144809" y="123558"/>
                  <a:pt x="1135666" y="118672"/>
                  <a:pt x="1122235" y="112090"/>
                </a:cubicBezTo>
                <a:cubicBezTo>
                  <a:pt x="1103566" y="102889"/>
                  <a:pt x="1091279" y="94345"/>
                  <a:pt x="1085373" y="86449"/>
                </a:cubicBezTo>
                <a:cubicBezTo>
                  <a:pt x="1079372" y="78562"/>
                  <a:pt x="1076420" y="69533"/>
                  <a:pt x="1076420" y="59379"/>
                </a:cubicBezTo>
                <a:cubicBezTo>
                  <a:pt x="1076420" y="44072"/>
                  <a:pt x="1082612" y="31937"/>
                  <a:pt x="1095089" y="22974"/>
                </a:cubicBezTo>
                <a:cubicBezTo>
                  <a:pt x="1107472" y="14011"/>
                  <a:pt x="1123093" y="9525"/>
                  <a:pt x="1142048" y="9525"/>
                </a:cubicBezTo>
                <a:close/>
                <a:moveTo>
                  <a:pt x="904875" y="9525"/>
                </a:moveTo>
                <a:lnTo>
                  <a:pt x="929354" y="9525"/>
                </a:lnTo>
                <a:lnTo>
                  <a:pt x="929354" y="122253"/>
                </a:lnTo>
                <a:cubicBezTo>
                  <a:pt x="929354" y="159748"/>
                  <a:pt x="945261" y="178496"/>
                  <a:pt x="977075" y="178496"/>
                </a:cubicBezTo>
                <a:cubicBezTo>
                  <a:pt x="1007841" y="178496"/>
                  <a:pt x="1023271" y="160352"/>
                  <a:pt x="1023271" y="124063"/>
                </a:cubicBezTo>
                <a:lnTo>
                  <a:pt x="1023271" y="9525"/>
                </a:lnTo>
                <a:lnTo>
                  <a:pt x="1047750" y="9525"/>
                </a:lnTo>
                <a:lnTo>
                  <a:pt x="1047750" y="120558"/>
                </a:lnTo>
                <a:cubicBezTo>
                  <a:pt x="1047750" y="173536"/>
                  <a:pt x="1023461" y="200025"/>
                  <a:pt x="974789" y="200025"/>
                </a:cubicBezTo>
                <a:cubicBezTo>
                  <a:pt x="928211" y="200025"/>
                  <a:pt x="904875" y="174464"/>
                  <a:pt x="904875" y="123339"/>
                </a:cubicBezTo>
                <a:close/>
                <a:moveTo>
                  <a:pt x="790575" y="9525"/>
                </a:moveTo>
                <a:lnTo>
                  <a:pt x="813911" y="9525"/>
                </a:lnTo>
                <a:lnTo>
                  <a:pt x="813911" y="169820"/>
                </a:lnTo>
                <a:lnTo>
                  <a:pt x="885825" y="169820"/>
                </a:lnTo>
                <a:lnTo>
                  <a:pt x="885825" y="190500"/>
                </a:lnTo>
                <a:lnTo>
                  <a:pt x="790575" y="190500"/>
                </a:lnTo>
                <a:close/>
                <a:moveTo>
                  <a:pt x="647700" y="9525"/>
                </a:moveTo>
                <a:lnTo>
                  <a:pt x="699659" y="9525"/>
                </a:lnTo>
                <a:cubicBezTo>
                  <a:pt x="719414" y="9525"/>
                  <a:pt x="734739" y="14240"/>
                  <a:pt x="745646" y="23660"/>
                </a:cubicBezTo>
                <a:cubicBezTo>
                  <a:pt x="756551" y="33090"/>
                  <a:pt x="762000" y="46558"/>
                  <a:pt x="762000" y="64084"/>
                </a:cubicBezTo>
                <a:cubicBezTo>
                  <a:pt x="762000" y="81848"/>
                  <a:pt x="755628" y="96231"/>
                  <a:pt x="742874" y="107252"/>
                </a:cubicBezTo>
                <a:cubicBezTo>
                  <a:pt x="730120" y="118281"/>
                  <a:pt x="714175" y="123473"/>
                  <a:pt x="695049" y="122853"/>
                </a:cubicBezTo>
                <a:lnTo>
                  <a:pt x="671313" y="122853"/>
                </a:lnTo>
                <a:lnTo>
                  <a:pt x="671313" y="190500"/>
                </a:lnTo>
                <a:lnTo>
                  <a:pt x="647700" y="190500"/>
                </a:lnTo>
                <a:close/>
                <a:moveTo>
                  <a:pt x="87211" y="9515"/>
                </a:moveTo>
                <a:cubicBezTo>
                  <a:pt x="111576" y="9515"/>
                  <a:pt x="131312" y="18012"/>
                  <a:pt x="146409" y="35023"/>
                </a:cubicBezTo>
                <a:cubicBezTo>
                  <a:pt x="161506" y="52026"/>
                  <a:pt x="169059" y="74324"/>
                  <a:pt x="169059" y="101917"/>
                </a:cubicBezTo>
                <a:cubicBezTo>
                  <a:pt x="169059" y="132359"/>
                  <a:pt x="161334" y="156321"/>
                  <a:pt x="145885" y="173803"/>
                </a:cubicBezTo>
                <a:cubicBezTo>
                  <a:pt x="130435" y="191284"/>
                  <a:pt x="109747" y="200025"/>
                  <a:pt x="83830" y="200025"/>
                </a:cubicBezTo>
                <a:cubicBezTo>
                  <a:pt x="58302" y="200025"/>
                  <a:pt x="37948" y="191383"/>
                  <a:pt x="22765" y="174100"/>
                </a:cubicBezTo>
                <a:cubicBezTo>
                  <a:pt x="7591" y="156817"/>
                  <a:pt x="0" y="134341"/>
                  <a:pt x="0" y="106670"/>
                </a:cubicBezTo>
                <a:cubicBezTo>
                  <a:pt x="0" y="77257"/>
                  <a:pt x="7782" y="53711"/>
                  <a:pt x="23356" y="36033"/>
                </a:cubicBezTo>
                <a:cubicBezTo>
                  <a:pt x="38919" y="18355"/>
                  <a:pt x="60207" y="9515"/>
                  <a:pt x="87211" y="9515"/>
                </a:cubicBezTo>
                <a:close/>
                <a:moveTo>
                  <a:pt x="317440" y="0"/>
                </a:moveTo>
                <a:cubicBezTo>
                  <a:pt x="322964" y="0"/>
                  <a:pt x="327517" y="829"/>
                  <a:pt x="331098" y="2496"/>
                </a:cubicBezTo>
                <a:lnTo>
                  <a:pt x="331098" y="14507"/>
                </a:lnTo>
                <a:cubicBezTo>
                  <a:pt x="327984" y="12049"/>
                  <a:pt x="323279" y="10820"/>
                  <a:pt x="316973" y="10820"/>
                </a:cubicBezTo>
                <a:cubicBezTo>
                  <a:pt x="301095" y="10820"/>
                  <a:pt x="293151" y="21679"/>
                  <a:pt x="293151" y="43405"/>
                </a:cubicBezTo>
                <a:lnTo>
                  <a:pt x="293151" y="65284"/>
                </a:lnTo>
                <a:lnTo>
                  <a:pt x="327365" y="65284"/>
                </a:lnTo>
                <a:lnTo>
                  <a:pt x="327365" y="76105"/>
                </a:lnTo>
                <a:lnTo>
                  <a:pt x="293151" y="76105"/>
                </a:lnTo>
                <a:lnTo>
                  <a:pt x="293151" y="196814"/>
                </a:lnTo>
                <a:lnTo>
                  <a:pt x="281597" y="196814"/>
                </a:lnTo>
                <a:lnTo>
                  <a:pt x="281597" y="76105"/>
                </a:lnTo>
                <a:lnTo>
                  <a:pt x="258356" y="76105"/>
                </a:lnTo>
                <a:lnTo>
                  <a:pt x="258356" y="65284"/>
                </a:lnTo>
                <a:lnTo>
                  <a:pt x="281597" y="65284"/>
                </a:lnTo>
                <a:lnTo>
                  <a:pt x="281597" y="42453"/>
                </a:lnTo>
                <a:cubicBezTo>
                  <a:pt x="281597" y="28585"/>
                  <a:pt x="285016" y="18040"/>
                  <a:pt x="291865" y="10820"/>
                </a:cubicBezTo>
                <a:cubicBezTo>
                  <a:pt x="298714" y="3610"/>
                  <a:pt x="307238" y="0"/>
                  <a:pt x="317440" y="0"/>
                </a:cubicBezTo>
                <a:close/>
                <a:moveTo>
                  <a:pt x="245964" y="0"/>
                </a:moveTo>
                <a:cubicBezTo>
                  <a:pt x="251489" y="0"/>
                  <a:pt x="256041" y="829"/>
                  <a:pt x="259623" y="2496"/>
                </a:cubicBezTo>
                <a:lnTo>
                  <a:pt x="259623" y="14507"/>
                </a:lnTo>
                <a:cubicBezTo>
                  <a:pt x="256508" y="12049"/>
                  <a:pt x="251803" y="10820"/>
                  <a:pt x="245497" y="10820"/>
                </a:cubicBezTo>
                <a:cubicBezTo>
                  <a:pt x="229619" y="10820"/>
                  <a:pt x="221675" y="21679"/>
                  <a:pt x="221675" y="43405"/>
                </a:cubicBezTo>
                <a:lnTo>
                  <a:pt x="221675" y="65284"/>
                </a:lnTo>
                <a:lnTo>
                  <a:pt x="255889" y="65284"/>
                </a:lnTo>
                <a:lnTo>
                  <a:pt x="255889" y="76105"/>
                </a:lnTo>
                <a:lnTo>
                  <a:pt x="221675" y="76105"/>
                </a:lnTo>
                <a:lnTo>
                  <a:pt x="221675" y="196814"/>
                </a:lnTo>
                <a:lnTo>
                  <a:pt x="210121" y="196814"/>
                </a:lnTo>
                <a:lnTo>
                  <a:pt x="210121" y="76105"/>
                </a:lnTo>
                <a:lnTo>
                  <a:pt x="186890" y="76105"/>
                </a:lnTo>
                <a:lnTo>
                  <a:pt x="186890" y="65284"/>
                </a:lnTo>
                <a:lnTo>
                  <a:pt x="210121" y="65284"/>
                </a:lnTo>
                <a:lnTo>
                  <a:pt x="210121" y="42453"/>
                </a:lnTo>
                <a:cubicBezTo>
                  <a:pt x="210121" y="28585"/>
                  <a:pt x="213541" y="18040"/>
                  <a:pt x="220389" y="10820"/>
                </a:cubicBezTo>
                <a:cubicBezTo>
                  <a:pt x="227247" y="3610"/>
                  <a:pt x="235763" y="0"/>
                  <a:pt x="245964" y="0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84CE9A9-0BA2-4CB5-AE21-770C96CEB0AF}"/>
              </a:ext>
            </a:extLst>
          </p:cNvPr>
          <p:cNvCxnSpPr>
            <a:cxnSpLocks/>
          </p:cNvCxnSpPr>
          <p:nvPr userDrawn="1"/>
        </p:nvCxnSpPr>
        <p:spPr>
          <a:xfrm>
            <a:off x="731837" y="567469"/>
            <a:ext cx="107283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5C6C4E1-7FEF-483A-8724-D1C286041D5A}"/>
              </a:ext>
            </a:extLst>
          </p:cNvPr>
          <p:cNvSpPr txBox="1"/>
          <p:nvPr userDrawn="1"/>
        </p:nvSpPr>
        <p:spPr>
          <a:xfrm>
            <a:off x="10083229" y="259836"/>
            <a:ext cx="137217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all" baseline="0" dirty="0">
                <a:latin typeface="+mn-ea"/>
                <a:ea typeface="+mn-ea"/>
              </a:rPr>
              <a:t>work report</a:t>
            </a:r>
            <a:endParaRPr lang="zh-CN" altLang="en-US" sz="1500" b="0" cap="all" baseline="0" dirty="0">
              <a:latin typeface="+mn-ea"/>
              <a:ea typeface="+mn-ea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84AB702-0BE2-4C85-A10C-72FA57260ED2}"/>
              </a:ext>
            </a:extLst>
          </p:cNvPr>
          <p:cNvCxnSpPr>
            <a:cxnSpLocks/>
          </p:cNvCxnSpPr>
          <p:nvPr userDrawn="1"/>
        </p:nvCxnSpPr>
        <p:spPr>
          <a:xfrm>
            <a:off x="9944735" y="289809"/>
            <a:ext cx="0" cy="277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739E8A7-614C-4D54-9C97-B49DD99A30A7}"/>
              </a:ext>
            </a:extLst>
          </p:cNvPr>
          <p:cNvCxnSpPr>
            <a:cxnSpLocks/>
          </p:cNvCxnSpPr>
          <p:nvPr userDrawn="1"/>
        </p:nvCxnSpPr>
        <p:spPr>
          <a:xfrm>
            <a:off x="723900" y="6105086"/>
            <a:ext cx="9536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D19C653-79FF-46B3-9B81-C206E4FEA59B}"/>
              </a:ext>
            </a:extLst>
          </p:cNvPr>
          <p:cNvSpPr txBox="1"/>
          <p:nvPr userDrawn="1"/>
        </p:nvSpPr>
        <p:spPr>
          <a:xfrm>
            <a:off x="8965305" y="6214065"/>
            <a:ext cx="1295226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none" baseline="0" dirty="0">
                <a:latin typeface="+mj-ea"/>
                <a:ea typeface="+mj-ea"/>
              </a:rPr>
              <a:t>Presentation</a:t>
            </a:r>
            <a:endParaRPr lang="zh-CN" altLang="en-US" sz="1500" b="0" cap="none" baseline="0" dirty="0">
              <a:latin typeface="+mj-ea"/>
              <a:ea typeface="+mj-ea"/>
            </a:endParaRP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A8EAE4BB-3366-4F6B-A2A6-EDFB898C3B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6214065"/>
            <a:ext cx="974626" cy="230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March  15</a:t>
            </a:r>
            <a:endParaRPr lang="zh-CN" altLang="en-US" dirty="0"/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ED3482B2-00B6-4548-908D-B1D27A81B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2713" y="6040789"/>
            <a:ext cx="98745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56ABBE-3ACC-42D5-9D39-EE65B94E73DB}"/>
              </a:ext>
            </a:extLst>
          </p:cNvPr>
          <p:cNvSpPr txBox="1"/>
          <p:nvPr userDrawn="1"/>
        </p:nvSpPr>
        <p:spPr>
          <a:xfrm>
            <a:off x="10058423" y="1612243"/>
            <a:ext cx="1309654" cy="30777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500" cap="all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+mj-ea"/>
                <a:ea typeface="+mj-ea"/>
              </a:rPr>
              <a:t>Content</a:t>
            </a:r>
            <a:endParaRPr lang="zh-CN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C5BC55-E1E3-4A37-9FF4-7639072F5E2D}"/>
              </a:ext>
            </a:extLst>
          </p:cNvPr>
          <p:cNvSpPr txBox="1"/>
          <p:nvPr userDrawn="1"/>
        </p:nvSpPr>
        <p:spPr>
          <a:xfrm>
            <a:off x="8918599" y="1345073"/>
            <a:ext cx="1025922" cy="61555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500" cap="all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28FCE8-6A29-4F8E-A98C-EB8797AD3A53}"/>
              </a:ext>
            </a:extLst>
          </p:cNvPr>
          <p:cNvSpPr/>
          <p:nvPr userDrawn="1"/>
        </p:nvSpPr>
        <p:spPr>
          <a:xfrm>
            <a:off x="8842375" y="1337811"/>
            <a:ext cx="2613025" cy="611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A3EE667-0160-4F50-AADE-6690F5650C35}"/>
              </a:ext>
            </a:extLst>
          </p:cNvPr>
          <p:cNvSpPr/>
          <p:nvPr userDrawn="1"/>
        </p:nvSpPr>
        <p:spPr>
          <a:xfrm>
            <a:off x="8802687" y="1297309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98A44B9-08DD-43C4-AE0D-1E0A4C33646E}"/>
              </a:ext>
            </a:extLst>
          </p:cNvPr>
          <p:cNvSpPr/>
          <p:nvPr userDrawn="1"/>
        </p:nvSpPr>
        <p:spPr>
          <a:xfrm>
            <a:off x="8802687" y="1909762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4F4CE2B-674B-4E72-94F2-97B337EF2A5A}"/>
              </a:ext>
            </a:extLst>
          </p:cNvPr>
          <p:cNvSpPr/>
          <p:nvPr userDrawn="1"/>
        </p:nvSpPr>
        <p:spPr>
          <a:xfrm>
            <a:off x="11415713" y="1297309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27420C2C-A3C7-45D4-953D-DACEE1E827CB}"/>
              </a:ext>
            </a:extLst>
          </p:cNvPr>
          <p:cNvSpPr/>
          <p:nvPr userDrawn="1"/>
        </p:nvSpPr>
        <p:spPr>
          <a:xfrm>
            <a:off x="11415713" y="1909762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12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gradFill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1FB225B-1EF1-465B-947D-77D2022EE9A0}"/>
              </a:ext>
            </a:extLst>
          </p:cNvPr>
          <p:cNvSpPr/>
          <p:nvPr userDrawn="1"/>
        </p:nvSpPr>
        <p:spPr>
          <a:xfrm>
            <a:off x="736600" y="280284"/>
            <a:ext cx="1230697" cy="164616"/>
          </a:xfrm>
          <a:custGeom>
            <a:avLst/>
            <a:gdLst>
              <a:gd name="connsiteX0" fmla="*/ 1232440 w 1495425"/>
              <a:gd name="connsiteY0" fmla="*/ 178500 h 200025"/>
              <a:gd name="connsiteX1" fmla="*/ 1239870 w 1495425"/>
              <a:gd name="connsiteY1" fmla="*/ 181354 h 200025"/>
              <a:gd name="connsiteX2" fmla="*/ 1242822 w 1495425"/>
              <a:gd name="connsiteY2" fmla="*/ 188727 h 200025"/>
              <a:gd name="connsiteX3" fmla="*/ 1239870 w 1495425"/>
              <a:gd name="connsiteY3" fmla="*/ 196101 h 200025"/>
              <a:gd name="connsiteX4" fmla="*/ 1232440 w 1495425"/>
              <a:gd name="connsiteY4" fmla="*/ 199073 h 200025"/>
              <a:gd name="connsiteX5" fmla="*/ 1225296 w 1495425"/>
              <a:gd name="connsiteY5" fmla="*/ 196101 h 200025"/>
              <a:gd name="connsiteX6" fmla="*/ 1222438 w 1495425"/>
              <a:gd name="connsiteY6" fmla="*/ 188727 h 200025"/>
              <a:gd name="connsiteX7" fmla="*/ 1225296 w 1495425"/>
              <a:gd name="connsiteY7" fmla="*/ 181354 h 200025"/>
              <a:gd name="connsiteX8" fmla="*/ 1232440 w 1495425"/>
              <a:gd name="connsiteY8" fmla="*/ 178500 h 200025"/>
              <a:gd name="connsiteX9" fmla="*/ 561804 w 1495425"/>
              <a:gd name="connsiteY9" fmla="*/ 72895 h 200025"/>
              <a:gd name="connsiteX10" fmla="*/ 531676 w 1495425"/>
              <a:gd name="connsiteY10" fmla="*/ 85268 h 200025"/>
              <a:gd name="connsiteX11" fmla="*/ 516970 w 1495425"/>
              <a:gd name="connsiteY11" fmla="*/ 120825 h 200025"/>
              <a:gd name="connsiteX12" fmla="*/ 599980 w 1495425"/>
              <a:gd name="connsiteY12" fmla="*/ 120825 h 200025"/>
              <a:gd name="connsiteX13" fmla="*/ 589236 w 1495425"/>
              <a:gd name="connsiteY13" fmla="*/ 85449 h 200025"/>
              <a:gd name="connsiteX14" fmla="*/ 561804 w 1495425"/>
              <a:gd name="connsiteY14" fmla="*/ 72895 h 200025"/>
              <a:gd name="connsiteX15" fmla="*/ 346062 w 1495425"/>
              <a:gd name="connsiteY15" fmla="*/ 65284 h 200025"/>
              <a:gd name="connsiteX16" fmla="*/ 357616 w 1495425"/>
              <a:gd name="connsiteY16" fmla="*/ 65284 h 200025"/>
              <a:gd name="connsiteX17" fmla="*/ 357616 w 1495425"/>
              <a:gd name="connsiteY17" fmla="*/ 196814 h 200025"/>
              <a:gd name="connsiteX18" fmla="*/ 346062 w 1495425"/>
              <a:gd name="connsiteY18" fmla="*/ 196814 h 200025"/>
              <a:gd name="connsiteX19" fmla="*/ 1452372 w 1495425"/>
              <a:gd name="connsiteY19" fmla="*/ 62074 h 200025"/>
              <a:gd name="connsiteX20" fmla="*/ 1484376 w 1495425"/>
              <a:gd name="connsiteY20" fmla="*/ 76286 h 200025"/>
              <a:gd name="connsiteX21" fmla="*/ 1495425 w 1495425"/>
              <a:gd name="connsiteY21" fmla="*/ 116777 h 200025"/>
              <a:gd name="connsiteX22" fmla="*/ 1495425 w 1495425"/>
              <a:gd name="connsiteY22" fmla="*/ 196814 h 200025"/>
              <a:gd name="connsiteX23" fmla="*/ 1483900 w 1495425"/>
              <a:gd name="connsiteY23" fmla="*/ 196814 h 200025"/>
              <a:gd name="connsiteX24" fmla="*/ 1483900 w 1495425"/>
              <a:gd name="connsiteY24" fmla="*/ 120225 h 200025"/>
              <a:gd name="connsiteX25" fmla="*/ 1450372 w 1495425"/>
              <a:gd name="connsiteY25" fmla="*/ 72895 h 200025"/>
              <a:gd name="connsiteX26" fmla="*/ 1419606 w 1495425"/>
              <a:gd name="connsiteY26" fmla="*/ 86811 h 200025"/>
              <a:gd name="connsiteX27" fmla="*/ 1407605 w 1495425"/>
              <a:gd name="connsiteY27" fmla="*/ 121301 h 200025"/>
              <a:gd name="connsiteX28" fmla="*/ 1407605 w 1495425"/>
              <a:gd name="connsiteY28" fmla="*/ 196814 h 200025"/>
              <a:gd name="connsiteX29" fmla="*/ 1396079 w 1495425"/>
              <a:gd name="connsiteY29" fmla="*/ 196814 h 200025"/>
              <a:gd name="connsiteX30" fmla="*/ 1396079 w 1495425"/>
              <a:gd name="connsiteY30" fmla="*/ 65284 h 200025"/>
              <a:gd name="connsiteX31" fmla="*/ 1407605 w 1495425"/>
              <a:gd name="connsiteY31" fmla="*/ 65284 h 200025"/>
              <a:gd name="connsiteX32" fmla="*/ 1407605 w 1495425"/>
              <a:gd name="connsiteY32" fmla="*/ 89192 h 200025"/>
              <a:gd name="connsiteX33" fmla="*/ 1408176 w 1495425"/>
              <a:gd name="connsiteY33" fmla="*/ 89192 h 200025"/>
              <a:gd name="connsiteX34" fmla="*/ 1452372 w 1495425"/>
              <a:gd name="connsiteY34" fmla="*/ 62074 h 200025"/>
              <a:gd name="connsiteX35" fmla="*/ 1337215 w 1495425"/>
              <a:gd name="connsiteY35" fmla="*/ 62074 h 200025"/>
              <a:gd name="connsiteX36" fmla="*/ 1365790 w 1495425"/>
              <a:gd name="connsiteY36" fmla="*/ 68256 h 200025"/>
              <a:gd name="connsiteX37" fmla="*/ 1365790 w 1495425"/>
              <a:gd name="connsiteY37" fmla="*/ 81582 h 200025"/>
              <a:gd name="connsiteX38" fmla="*/ 1335405 w 1495425"/>
              <a:gd name="connsiteY38" fmla="*/ 72895 h 200025"/>
              <a:gd name="connsiteX39" fmla="*/ 1298638 w 1495425"/>
              <a:gd name="connsiteY39" fmla="*/ 89545 h 200025"/>
              <a:gd name="connsiteX40" fmla="*/ 1284541 w 1495425"/>
              <a:gd name="connsiteY40" fmla="*/ 132598 h 200025"/>
              <a:gd name="connsiteX41" fmla="*/ 1297400 w 1495425"/>
              <a:gd name="connsiteY41" fmla="*/ 173684 h 200025"/>
              <a:gd name="connsiteX42" fmla="*/ 1331596 w 1495425"/>
              <a:gd name="connsiteY42" fmla="*/ 189203 h 200025"/>
              <a:gd name="connsiteX43" fmla="*/ 1365313 w 1495425"/>
              <a:gd name="connsiteY43" fmla="*/ 178738 h 200025"/>
              <a:gd name="connsiteX44" fmla="*/ 1365313 w 1495425"/>
              <a:gd name="connsiteY44" fmla="*/ 190987 h 200025"/>
              <a:gd name="connsiteX45" fmla="*/ 1331023 w 1495425"/>
              <a:gd name="connsiteY45" fmla="*/ 200025 h 200025"/>
              <a:gd name="connsiteX46" fmla="*/ 1288542 w 1495425"/>
              <a:gd name="connsiteY46" fmla="*/ 181592 h 200025"/>
              <a:gd name="connsiteX47" fmla="*/ 1272349 w 1495425"/>
              <a:gd name="connsiteY47" fmla="*/ 133312 h 200025"/>
              <a:gd name="connsiteX48" fmla="*/ 1290542 w 1495425"/>
              <a:gd name="connsiteY48" fmla="*/ 82058 h 200025"/>
              <a:gd name="connsiteX49" fmla="*/ 1337215 w 1495425"/>
              <a:gd name="connsiteY49" fmla="*/ 62074 h 200025"/>
              <a:gd name="connsiteX50" fmla="*/ 562270 w 1495425"/>
              <a:gd name="connsiteY50" fmla="*/ 62074 h 200025"/>
              <a:gd name="connsiteX51" fmla="*/ 599218 w 1495425"/>
              <a:gd name="connsiteY51" fmla="*/ 79324 h 200025"/>
              <a:gd name="connsiteX52" fmla="*/ 612124 w 1495425"/>
              <a:gd name="connsiteY52" fmla="*/ 126292 h 200025"/>
              <a:gd name="connsiteX53" fmla="*/ 612124 w 1495425"/>
              <a:gd name="connsiteY53" fmla="*/ 131531 h 200025"/>
              <a:gd name="connsiteX54" fmla="*/ 516503 w 1495425"/>
              <a:gd name="connsiteY54" fmla="*/ 131531 h 200025"/>
              <a:gd name="connsiteX55" fmla="*/ 528761 w 1495425"/>
              <a:gd name="connsiteY55" fmla="*/ 173922 h 200025"/>
              <a:gd name="connsiteX56" fmla="*/ 562499 w 1495425"/>
              <a:gd name="connsiteY56" fmla="*/ 189203 h 200025"/>
              <a:gd name="connsiteX57" fmla="*/ 604885 w 1495425"/>
              <a:gd name="connsiteY57" fmla="*/ 172911 h 200025"/>
              <a:gd name="connsiteX58" fmla="*/ 604885 w 1495425"/>
              <a:gd name="connsiteY58" fmla="*/ 185517 h 200025"/>
              <a:gd name="connsiteX59" fmla="*/ 560165 w 1495425"/>
              <a:gd name="connsiteY59" fmla="*/ 200025 h 200025"/>
              <a:gd name="connsiteX60" fmla="*/ 519769 w 1495425"/>
              <a:gd name="connsiteY60" fmla="*/ 181770 h 200025"/>
              <a:gd name="connsiteX61" fmla="*/ 504358 w 1495425"/>
              <a:gd name="connsiteY61" fmla="*/ 130340 h 200025"/>
              <a:gd name="connsiteX62" fmla="*/ 520475 w 1495425"/>
              <a:gd name="connsiteY62" fmla="*/ 81820 h 200025"/>
              <a:gd name="connsiteX63" fmla="*/ 562270 w 1495425"/>
              <a:gd name="connsiteY63" fmla="*/ 62074 h 200025"/>
              <a:gd name="connsiteX64" fmla="*/ 454800 w 1495425"/>
              <a:gd name="connsiteY64" fmla="*/ 62074 h 200025"/>
              <a:gd name="connsiteX65" fmla="*/ 483403 w 1495425"/>
              <a:gd name="connsiteY65" fmla="*/ 68256 h 200025"/>
              <a:gd name="connsiteX66" fmla="*/ 483403 w 1495425"/>
              <a:gd name="connsiteY66" fmla="*/ 81582 h 200025"/>
              <a:gd name="connsiteX67" fmla="*/ 453047 w 1495425"/>
              <a:gd name="connsiteY67" fmla="*/ 72895 h 200025"/>
              <a:gd name="connsiteX68" fmla="*/ 416271 w 1495425"/>
              <a:gd name="connsiteY68" fmla="*/ 89545 h 200025"/>
              <a:gd name="connsiteX69" fmla="*/ 402145 w 1495425"/>
              <a:gd name="connsiteY69" fmla="*/ 132598 h 200025"/>
              <a:gd name="connsiteX70" fmla="*/ 415042 w 1495425"/>
              <a:gd name="connsiteY70" fmla="*/ 173684 h 200025"/>
              <a:gd name="connsiteX71" fmla="*/ 449199 w 1495425"/>
              <a:gd name="connsiteY71" fmla="*/ 189203 h 200025"/>
              <a:gd name="connsiteX72" fmla="*/ 482937 w 1495425"/>
              <a:gd name="connsiteY72" fmla="*/ 178738 h 200025"/>
              <a:gd name="connsiteX73" fmla="*/ 482937 w 1495425"/>
              <a:gd name="connsiteY73" fmla="*/ 190987 h 200025"/>
              <a:gd name="connsiteX74" fmla="*/ 448609 w 1495425"/>
              <a:gd name="connsiteY74" fmla="*/ 200025 h 200025"/>
              <a:gd name="connsiteX75" fmla="*/ 406175 w 1495425"/>
              <a:gd name="connsiteY75" fmla="*/ 181592 h 200025"/>
              <a:gd name="connsiteX76" fmla="*/ 390001 w 1495425"/>
              <a:gd name="connsiteY76" fmla="*/ 133312 h 200025"/>
              <a:gd name="connsiteX77" fmla="*/ 408156 w 1495425"/>
              <a:gd name="connsiteY77" fmla="*/ 82058 h 200025"/>
              <a:gd name="connsiteX78" fmla="*/ 454800 w 1495425"/>
              <a:gd name="connsiteY78" fmla="*/ 62074 h 200025"/>
              <a:gd name="connsiteX79" fmla="*/ 671313 w 1495425"/>
              <a:gd name="connsiteY79" fmla="*/ 30089 h 200025"/>
              <a:gd name="connsiteX80" fmla="*/ 671313 w 1495425"/>
              <a:gd name="connsiteY80" fmla="*/ 102289 h 200025"/>
              <a:gd name="connsiteX81" fmla="*/ 693163 w 1495425"/>
              <a:gd name="connsiteY81" fmla="*/ 102289 h 200025"/>
              <a:gd name="connsiteX82" fmla="*/ 725986 w 1495425"/>
              <a:gd name="connsiteY82" fmla="*/ 92650 h 200025"/>
              <a:gd name="connsiteX83" fmla="*/ 737206 w 1495425"/>
              <a:gd name="connsiteY83" fmla="*/ 65018 h 200025"/>
              <a:gd name="connsiteX84" fmla="*/ 695401 w 1495425"/>
              <a:gd name="connsiteY84" fmla="*/ 30089 h 200025"/>
              <a:gd name="connsiteX85" fmla="*/ 85115 w 1495425"/>
              <a:gd name="connsiteY85" fmla="*/ 21165 h 200025"/>
              <a:gd name="connsiteX86" fmla="*/ 33214 w 1495425"/>
              <a:gd name="connsiteY86" fmla="*/ 44415 h 200025"/>
              <a:gd name="connsiteX87" fmla="*/ 12840 w 1495425"/>
              <a:gd name="connsiteY87" fmla="*/ 105242 h 200025"/>
              <a:gd name="connsiteX88" fmla="*/ 32109 w 1495425"/>
              <a:gd name="connsiteY88" fmla="*/ 165835 h 200025"/>
              <a:gd name="connsiteX89" fmla="*/ 83591 w 1495425"/>
              <a:gd name="connsiteY89" fmla="*/ 188371 h 200025"/>
              <a:gd name="connsiteX90" fmla="*/ 136655 w 1495425"/>
              <a:gd name="connsiteY90" fmla="*/ 166073 h 200025"/>
              <a:gd name="connsiteX91" fmla="*/ 156220 w 1495425"/>
              <a:gd name="connsiteY91" fmla="*/ 103937 h 200025"/>
              <a:gd name="connsiteX92" fmla="*/ 137122 w 1495425"/>
              <a:gd name="connsiteY92" fmla="*/ 43053 h 200025"/>
              <a:gd name="connsiteX93" fmla="*/ 85115 w 1495425"/>
              <a:gd name="connsiteY93" fmla="*/ 21165 h 200025"/>
              <a:gd name="connsiteX94" fmla="*/ 351777 w 1495425"/>
              <a:gd name="connsiteY94" fmla="*/ 12602 h 200025"/>
              <a:gd name="connsiteX95" fmla="*/ 358616 w 1495425"/>
              <a:gd name="connsiteY95" fmla="*/ 15164 h 200025"/>
              <a:gd name="connsiteX96" fmla="*/ 361588 w 1495425"/>
              <a:gd name="connsiteY96" fmla="*/ 22117 h 200025"/>
              <a:gd name="connsiteX97" fmla="*/ 358673 w 1495425"/>
              <a:gd name="connsiteY97" fmla="*/ 29194 h 200025"/>
              <a:gd name="connsiteX98" fmla="*/ 351777 w 1495425"/>
              <a:gd name="connsiteY98" fmla="*/ 32109 h 200025"/>
              <a:gd name="connsiteX99" fmla="*/ 345072 w 1495425"/>
              <a:gd name="connsiteY99" fmla="*/ 29318 h 200025"/>
              <a:gd name="connsiteX100" fmla="*/ 342205 w 1495425"/>
              <a:gd name="connsiteY100" fmla="*/ 22117 h 200025"/>
              <a:gd name="connsiteX101" fmla="*/ 345129 w 1495425"/>
              <a:gd name="connsiteY101" fmla="*/ 15278 h 200025"/>
              <a:gd name="connsiteX102" fmla="*/ 351777 w 1495425"/>
              <a:gd name="connsiteY102" fmla="*/ 12602 h 200025"/>
              <a:gd name="connsiteX103" fmla="*/ 1142048 w 1495425"/>
              <a:gd name="connsiteY103" fmla="*/ 9525 h 200025"/>
              <a:gd name="connsiteX104" fmla="*/ 1182720 w 1495425"/>
              <a:gd name="connsiteY104" fmla="*/ 16192 h 200025"/>
              <a:gd name="connsiteX105" fmla="*/ 1182720 w 1495425"/>
              <a:gd name="connsiteY105" fmla="*/ 42129 h 200025"/>
              <a:gd name="connsiteX106" fmla="*/ 1140237 w 1495425"/>
              <a:gd name="connsiteY106" fmla="*/ 30585 h 200025"/>
              <a:gd name="connsiteX107" fmla="*/ 1112425 w 1495425"/>
              <a:gd name="connsiteY107" fmla="*/ 37662 h 200025"/>
              <a:gd name="connsiteX108" fmla="*/ 1101662 w 1495425"/>
              <a:gd name="connsiteY108" fmla="*/ 57360 h 200025"/>
              <a:gd name="connsiteX109" fmla="*/ 1109090 w 1495425"/>
              <a:gd name="connsiteY109" fmla="*/ 75562 h 200025"/>
              <a:gd name="connsiteX110" fmla="*/ 1141380 w 1495425"/>
              <a:gd name="connsiteY110" fmla="*/ 94717 h 200025"/>
              <a:gd name="connsiteX111" fmla="*/ 1179671 w 1495425"/>
              <a:gd name="connsiteY111" fmla="*/ 120663 h 200025"/>
              <a:gd name="connsiteX112" fmla="*/ 1190625 w 1495425"/>
              <a:gd name="connsiteY112" fmla="*/ 149812 h 200025"/>
              <a:gd name="connsiteX113" fmla="*/ 1172813 w 1495425"/>
              <a:gd name="connsiteY113" fmla="*/ 187056 h 200025"/>
              <a:gd name="connsiteX114" fmla="*/ 1123473 w 1495425"/>
              <a:gd name="connsiteY114" fmla="*/ 200025 h 200025"/>
              <a:gd name="connsiteX115" fmla="*/ 1097756 w 1495425"/>
              <a:gd name="connsiteY115" fmla="*/ 196990 h 200025"/>
              <a:gd name="connsiteX116" fmla="*/ 1076325 w 1495425"/>
              <a:gd name="connsiteY116" fmla="*/ 189435 h 200025"/>
              <a:gd name="connsiteX117" fmla="*/ 1076325 w 1495425"/>
              <a:gd name="connsiteY117" fmla="*/ 162306 h 200025"/>
              <a:gd name="connsiteX118" fmla="*/ 1099185 w 1495425"/>
              <a:gd name="connsiteY118" fmla="*/ 174443 h 200025"/>
              <a:gd name="connsiteX119" fmla="*/ 1126236 w 1495425"/>
              <a:gd name="connsiteY119" fmla="*/ 179202 h 200025"/>
              <a:gd name="connsiteX120" fmla="*/ 1165384 w 1495425"/>
              <a:gd name="connsiteY120" fmla="*/ 151597 h 200025"/>
              <a:gd name="connsiteX121" fmla="*/ 1161193 w 1495425"/>
              <a:gd name="connsiteY121" fmla="*/ 137674 h 200025"/>
              <a:gd name="connsiteX122" fmla="*/ 1149667 w 1495425"/>
              <a:gd name="connsiteY122" fmla="*/ 126730 h 200025"/>
              <a:gd name="connsiteX123" fmla="*/ 1122235 w 1495425"/>
              <a:gd name="connsiteY123" fmla="*/ 112090 h 200025"/>
              <a:gd name="connsiteX124" fmla="*/ 1085373 w 1495425"/>
              <a:gd name="connsiteY124" fmla="*/ 86449 h 200025"/>
              <a:gd name="connsiteX125" fmla="*/ 1076420 w 1495425"/>
              <a:gd name="connsiteY125" fmla="*/ 59379 h 200025"/>
              <a:gd name="connsiteX126" fmla="*/ 1095089 w 1495425"/>
              <a:gd name="connsiteY126" fmla="*/ 22974 h 200025"/>
              <a:gd name="connsiteX127" fmla="*/ 1142048 w 1495425"/>
              <a:gd name="connsiteY127" fmla="*/ 9525 h 200025"/>
              <a:gd name="connsiteX128" fmla="*/ 904875 w 1495425"/>
              <a:gd name="connsiteY128" fmla="*/ 9525 h 200025"/>
              <a:gd name="connsiteX129" fmla="*/ 929354 w 1495425"/>
              <a:gd name="connsiteY129" fmla="*/ 9525 h 200025"/>
              <a:gd name="connsiteX130" fmla="*/ 929354 w 1495425"/>
              <a:gd name="connsiteY130" fmla="*/ 122253 h 200025"/>
              <a:gd name="connsiteX131" fmla="*/ 977075 w 1495425"/>
              <a:gd name="connsiteY131" fmla="*/ 178496 h 200025"/>
              <a:gd name="connsiteX132" fmla="*/ 1023271 w 1495425"/>
              <a:gd name="connsiteY132" fmla="*/ 124063 h 200025"/>
              <a:gd name="connsiteX133" fmla="*/ 1023271 w 1495425"/>
              <a:gd name="connsiteY133" fmla="*/ 9525 h 200025"/>
              <a:gd name="connsiteX134" fmla="*/ 1047750 w 1495425"/>
              <a:gd name="connsiteY134" fmla="*/ 9525 h 200025"/>
              <a:gd name="connsiteX135" fmla="*/ 1047750 w 1495425"/>
              <a:gd name="connsiteY135" fmla="*/ 120558 h 200025"/>
              <a:gd name="connsiteX136" fmla="*/ 974789 w 1495425"/>
              <a:gd name="connsiteY136" fmla="*/ 200025 h 200025"/>
              <a:gd name="connsiteX137" fmla="*/ 904875 w 1495425"/>
              <a:gd name="connsiteY137" fmla="*/ 123339 h 200025"/>
              <a:gd name="connsiteX138" fmla="*/ 790575 w 1495425"/>
              <a:gd name="connsiteY138" fmla="*/ 9525 h 200025"/>
              <a:gd name="connsiteX139" fmla="*/ 813911 w 1495425"/>
              <a:gd name="connsiteY139" fmla="*/ 9525 h 200025"/>
              <a:gd name="connsiteX140" fmla="*/ 813911 w 1495425"/>
              <a:gd name="connsiteY140" fmla="*/ 169820 h 200025"/>
              <a:gd name="connsiteX141" fmla="*/ 885825 w 1495425"/>
              <a:gd name="connsiteY141" fmla="*/ 169820 h 200025"/>
              <a:gd name="connsiteX142" fmla="*/ 885825 w 1495425"/>
              <a:gd name="connsiteY142" fmla="*/ 190500 h 200025"/>
              <a:gd name="connsiteX143" fmla="*/ 790575 w 1495425"/>
              <a:gd name="connsiteY143" fmla="*/ 190500 h 200025"/>
              <a:gd name="connsiteX144" fmla="*/ 647700 w 1495425"/>
              <a:gd name="connsiteY144" fmla="*/ 9525 h 200025"/>
              <a:gd name="connsiteX145" fmla="*/ 699659 w 1495425"/>
              <a:gd name="connsiteY145" fmla="*/ 9525 h 200025"/>
              <a:gd name="connsiteX146" fmla="*/ 745646 w 1495425"/>
              <a:gd name="connsiteY146" fmla="*/ 23660 h 200025"/>
              <a:gd name="connsiteX147" fmla="*/ 762000 w 1495425"/>
              <a:gd name="connsiteY147" fmla="*/ 64084 h 200025"/>
              <a:gd name="connsiteX148" fmla="*/ 742874 w 1495425"/>
              <a:gd name="connsiteY148" fmla="*/ 107252 h 200025"/>
              <a:gd name="connsiteX149" fmla="*/ 695049 w 1495425"/>
              <a:gd name="connsiteY149" fmla="*/ 122853 h 200025"/>
              <a:gd name="connsiteX150" fmla="*/ 671313 w 1495425"/>
              <a:gd name="connsiteY150" fmla="*/ 122853 h 200025"/>
              <a:gd name="connsiteX151" fmla="*/ 671313 w 1495425"/>
              <a:gd name="connsiteY151" fmla="*/ 190500 h 200025"/>
              <a:gd name="connsiteX152" fmla="*/ 647700 w 1495425"/>
              <a:gd name="connsiteY152" fmla="*/ 190500 h 200025"/>
              <a:gd name="connsiteX153" fmla="*/ 87211 w 1495425"/>
              <a:gd name="connsiteY153" fmla="*/ 9515 h 200025"/>
              <a:gd name="connsiteX154" fmla="*/ 146409 w 1495425"/>
              <a:gd name="connsiteY154" fmla="*/ 35023 h 200025"/>
              <a:gd name="connsiteX155" fmla="*/ 169059 w 1495425"/>
              <a:gd name="connsiteY155" fmla="*/ 101917 h 200025"/>
              <a:gd name="connsiteX156" fmla="*/ 145885 w 1495425"/>
              <a:gd name="connsiteY156" fmla="*/ 173803 h 200025"/>
              <a:gd name="connsiteX157" fmla="*/ 83830 w 1495425"/>
              <a:gd name="connsiteY157" fmla="*/ 200025 h 200025"/>
              <a:gd name="connsiteX158" fmla="*/ 22765 w 1495425"/>
              <a:gd name="connsiteY158" fmla="*/ 174100 h 200025"/>
              <a:gd name="connsiteX159" fmla="*/ 0 w 1495425"/>
              <a:gd name="connsiteY159" fmla="*/ 106670 h 200025"/>
              <a:gd name="connsiteX160" fmla="*/ 23356 w 1495425"/>
              <a:gd name="connsiteY160" fmla="*/ 36033 h 200025"/>
              <a:gd name="connsiteX161" fmla="*/ 87211 w 1495425"/>
              <a:gd name="connsiteY161" fmla="*/ 9515 h 200025"/>
              <a:gd name="connsiteX162" fmla="*/ 317440 w 1495425"/>
              <a:gd name="connsiteY162" fmla="*/ 0 h 200025"/>
              <a:gd name="connsiteX163" fmla="*/ 331098 w 1495425"/>
              <a:gd name="connsiteY163" fmla="*/ 2496 h 200025"/>
              <a:gd name="connsiteX164" fmla="*/ 331098 w 1495425"/>
              <a:gd name="connsiteY164" fmla="*/ 14507 h 200025"/>
              <a:gd name="connsiteX165" fmla="*/ 316973 w 1495425"/>
              <a:gd name="connsiteY165" fmla="*/ 10820 h 200025"/>
              <a:gd name="connsiteX166" fmla="*/ 293151 w 1495425"/>
              <a:gd name="connsiteY166" fmla="*/ 43405 h 200025"/>
              <a:gd name="connsiteX167" fmla="*/ 293151 w 1495425"/>
              <a:gd name="connsiteY167" fmla="*/ 65284 h 200025"/>
              <a:gd name="connsiteX168" fmla="*/ 327365 w 1495425"/>
              <a:gd name="connsiteY168" fmla="*/ 65284 h 200025"/>
              <a:gd name="connsiteX169" fmla="*/ 327365 w 1495425"/>
              <a:gd name="connsiteY169" fmla="*/ 76105 h 200025"/>
              <a:gd name="connsiteX170" fmla="*/ 293151 w 1495425"/>
              <a:gd name="connsiteY170" fmla="*/ 76105 h 200025"/>
              <a:gd name="connsiteX171" fmla="*/ 293151 w 1495425"/>
              <a:gd name="connsiteY171" fmla="*/ 196814 h 200025"/>
              <a:gd name="connsiteX172" fmla="*/ 281597 w 1495425"/>
              <a:gd name="connsiteY172" fmla="*/ 196814 h 200025"/>
              <a:gd name="connsiteX173" fmla="*/ 281597 w 1495425"/>
              <a:gd name="connsiteY173" fmla="*/ 76105 h 200025"/>
              <a:gd name="connsiteX174" fmla="*/ 258356 w 1495425"/>
              <a:gd name="connsiteY174" fmla="*/ 76105 h 200025"/>
              <a:gd name="connsiteX175" fmla="*/ 258356 w 1495425"/>
              <a:gd name="connsiteY175" fmla="*/ 65284 h 200025"/>
              <a:gd name="connsiteX176" fmla="*/ 281597 w 1495425"/>
              <a:gd name="connsiteY176" fmla="*/ 65284 h 200025"/>
              <a:gd name="connsiteX177" fmla="*/ 281597 w 1495425"/>
              <a:gd name="connsiteY177" fmla="*/ 42453 h 200025"/>
              <a:gd name="connsiteX178" fmla="*/ 291865 w 1495425"/>
              <a:gd name="connsiteY178" fmla="*/ 10820 h 200025"/>
              <a:gd name="connsiteX179" fmla="*/ 317440 w 1495425"/>
              <a:gd name="connsiteY179" fmla="*/ 0 h 200025"/>
              <a:gd name="connsiteX180" fmla="*/ 245964 w 1495425"/>
              <a:gd name="connsiteY180" fmla="*/ 0 h 200025"/>
              <a:gd name="connsiteX181" fmla="*/ 259623 w 1495425"/>
              <a:gd name="connsiteY181" fmla="*/ 2496 h 200025"/>
              <a:gd name="connsiteX182" fmla="*/ 259623 w 1495425"/>
              <a:gd name="connsiteY182" fmla="*/ 14507 h 200025"/>
              <a:gd name="connsiteX183" fmla="*/ 245497 w 1495425"/>
              <a:gd name="connsiteY183" fmla="*/ 10820 h 200025"/>
              <a:gd name="connsiteX184" fmla="*/ 221675 w 1495425"/>
              <a:gd name="connsiteY184" fmla="*/ 43405 h 200025"/>
              <a:gd name="connsiteX185" fmla="*/ 221675 w 1495425"/>
              <a:gd name="connsiteY185" fmla="*/ 65284 h 200025"/>
              <a:gd name="connsiteX186" fmla="*/ 255889 w 1495425"/>
              <a:gd name="connsiteY186" fmla="*/ 65284 h 200025"/>
              <a:gd name="connsiteX187" fmla="*/ 255889 w 1495425"/>
              <a:gd name="connsiteY187" fmla="*/ 76105 h 200025"/>
              <a:gd name="connsiteX188" fmla="*/ 221675 w 1495425"/>
              <a:gd name="connsiteY188" fmla="*/ 76105 h 200025"/>
              <a:gd name="connsiteX189" fmla="*/ 221675 w 1495425"/>
              <a:gd name="connsiteY189" fmla="*/ 196814 h 200025"/>
              <a:gd name="connsiteX190" fmla="*/ 210121 w 1495425"/>
              <a:gd name="connsiteY190" fmla="*/ 196814 h 200025"/>
              <a:gd name="connsiteX191" fmla="*/ 210121 w 1495425"/>
              <a:gd name="connsiteY191" fmla="*/ 76105 h 200025"/>
              <a:gd name="connsiteX192" fmla="*/ 186890 w 1495425"/>
              <a:gd name="connsiteY192" fmla="*/ 76105 h 200025"/>
              <a:gd name="connsiteX193" fmla="*/ 186890 w 1495425"/>
              <a:gd name="connsiteY193" fmla="*/ 65284 h 200025"/>
              <a:gd name="connsiteX194" fmla="*/ 210121 w 1495425"/>
              <a:gd name="connsiteY194" fmla="*/ 65284 h 200025"/>
              <a:gd name="connsiteX195" fmla="*/ 210121 w 1495425"/>
              <a:gd name="connsiteY195" fmla="*/ 42453 h 200025"/>
              <a:gd name="connsiteX196" fmla="*/ 220389 w 1495425"/>
              <a:gd name="connsiteY196" fmla="*/ 10820 h 200025"/>
              <a:gd name="connsiteX197" fmla="*/ 245964 w 1495425"/>
              <a:gd name="connsiteY197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495425" h="200025">
                <a:moveTo>
                  <a:pt x="1232440" y="178500"/>
                </a:moveTo>
                <a:cubicBezTo>
                  <a:pt x="1235392" y="178500"/>
                  <a:pt x="1237773" y="179452"/>
                  <a:pt x="1239870" y="181354"/>
                </a:cubicBezTo>
                <a:cubicBezTo>
                  <a:pt x="1241870" y="183257"/>
                  <a:pt x="1242822" y="185715"/>
                  <a:pt x="1242822" y="188727"/>
                </a:cubicBezTo>
                <a:cubicBezTo>
                  <a:pt x="1242822" y="191661"/>
                  <a:pt x="1241870" y="194119"/>
                  <a:pt x="1239870" y="196101"/>
                </a:cubicBezTo>
                <a:cubicBezTo>
                  <a:pt x="1237773" y="198083"/>
                  <a:pt x="1235392" y="199073"/>
                  <a:pt x="1232440" y="199073"/>
                </a:cubicBezTo>
                <a:cubicBezTo>
                  <a:pt x="1229582" y="199073"/>
                  <a:pt x="1227201" y="198083"/>
                  <a:pt x="1225296" y="196101"/>
                </a:cubicBezTo>
                <a:cubicBezTo>
                  <a:pt x="1223391" y="194119"/>
                  <a:pt x="1222438" y="191661"/>
                  <a:pt x="1222438" y="188727"/>
                </a:cubicBezTo>
                <a:cubicBezTo>
                  <a:pt x="1222438" y="185715"/>
                  <a:pt x="1223391" y="183257"/>
                  <a:pt x="1225296" y="181354"/>
                </a:cubicBezTo>
                <a:cubicBezTo>
                  <a:pt x="1227201" y="179452"/>
                  <a:pt x="1229582" y="178500"/>
                  <a:pt x="1232440" y="178500"/>
                </a:cubicBezTo>
                <a:close/>
                <a:moveTo>
                  <a:pt x="561804" y="72895"/>
                </a:moveTo>
                <a:cubicBezTo>
                  <a:pt x="549659" y="72895"/>
                  <a:pt x="539620" y="77019"/>
                  <a:pt x="531676" y="85268"/>
                </a:cubicBezTo>
                <a:cubicBezTo>
                  <a:pt x="523742" y="93507"/>
                  <a:pt x="518836" y="105366"/>
                  <a:pt x="516970" y="120825"/>
                </a:cubicBezTo>
                <a:lnTo>
                  <a:pt x="599980" y="120825"/>
                </a:lnTo>
                <a:cubicBezTo>
                  <a:pt x="599437" y="105604"/>
                  <a:pt x="595856" y="93812"/>
                  <a:pt x="589236" y="85449"/>
                </a:cubicBezTo>
                <a:cubicBezTo>
                  <a:pt x="582626" y="77076"/>
                  <a:pt x="573471" y="72895"/>
                  <a:pt x="561804" y="72895"/>
                </a:cubicBezTo>
                <a:close/>
                <a:moveTo>
                  <a:pt x="346062" y="65284"/>
                </a:moveTo>
                <a:lnTo>
                  <a:pt x="357616" y="65284"/>
                </a:lnTo>
                <a:lnTo>
                  <a:pt x="357616" y="196814"/>
                </a:lnTo>
                <a:lnTo>
                  <a:pt x="346062" y="196814"/>
                </a:lnTo>
                <a:close/>
                <a:moveTo>
                  <a:pt x="1452372" y="62074"/>
                </a:moveTo>
                <a:cubicBezTo>
                  <a:pt x="1466278" y="62074"/>
                  <a:pt x="1476947" y="66818"/>
                  <a:pt x="1484376" y="76286"/>
                </a:cubicBezTo>
                <a:cubicBezTo>
                  <a:pt x="1491710" y="85763"/>
                  <a:pt x="1495425" y="99260"/>
                  <a:pt x="1495425" y="116777"/>
                </a:cubicBezTo>
                <a:lnTo>
                  <a:pt x="1495425" y="196814"/>
                </a:lnTo>
                <a:lnTo>
                  <a:pt x="1483900" y="196814"/>
                </a:lnTo>
                <a:lnTo>
                  <a:pt x="1483900" y="120225"/>
                </a:lnTo>
                <a:cubicBezTo>
                  <a:pt x="1483900" y="88678"/>
                  <a:pt x="1472660" y="72895"/>
                  <a:pt x="1450372" y="72895"/>
                </a:cubicBezTo>
                <a:cubicBezTo>
                  <a:pt x="1437894" y="72895"/>
                  <a:pt x="1427702" y="77533"/>
                  <a:pt x="1419606" y="86811"/>
                </a:cubicBezTo>
                <a:cubicBezTo>
                  <a:pt x="1411605" y="96088"/>
                  <a:pt x="1407605" y="107585"/>
                  <a:pt x="1407605" y="121301"/>
                </a:cubicBezTo>
                <a:lnTo>
                  <a:pt x="1407605" y="196814"/>
                </a:lnTo>
                <a:lnTo>
                  <a:pt x="1396079" y="196814"/>
                </a:lnTo>
                <a:lnTo>
                  <a:pt x="1396079" y="65284"/>
                </a:lnTo>
                <a:lnTo>
                  <a:pt x="1407605" y="65284"/>
                </a:lnTo>
                <a:lnTo>
                  <a:pt x="1407605" y="89192"/>
                </a:lnTo>
                <a:lnTo>
                  <a:pt x="1408176" y="89192"/>
                </a:lnTo>
                <a:cubicBezTo>
                  <a:pt x="1417605" y="71114"/>
                  <a:pt x="1432370" y="62074"/>
                  <a:pt x="1452372" y="62074"/>
                </a:cubicBezTo>
                <a:close/>
                <a:moveTo>
                  <a:pt x="1337215" y="62074"/>
                </a:moveTo>
                <a:cubicBezTo>
                  <a:pt x="1347026" y="62074"/>
                  <a:pt x="1356551" y="64141"/>
                  <a:pt x="1365790" y="68256"/>
                </a:cubicBezTo>
                <a:lnTo>
                  <a:pt x="1365790" y="81582"/>
                </a:lnTo>
                <a:cubicBezTo>
                  <a:pt x="1356551" y="75790"/>
                  <a:pt x="1346454" y="72895"/>
                  <a:pt x="1335405" y="72895"/>
                </a:cubicBezTo>
                <a:cubicBezTo>
                  <a:pt x="1320356" y="72895"/>
                  <a:pt x="1308068" y="78448"/>
                  <a:pt x="1298638" y="89545"/>
                </a:cubicBezTo>
                <a:cubicBezTo>
                  <a:pt x="1289209" y="100651"/>
                  <a:pt x="1284541" y="114995"/>
                  <a:pt x="1284541" y="132598"/>
                </a:cubicBezTo>
                <a:cubicBezTo>
                  <a:pt x="1284541" y="149642"/>
                  <a:pt x="1288828" y="163338"/>
                  <a:pt x="1297400" y="173684"/>
                </a:cubicBezTo>
                <a:cubicBezTo>
                  <a:pt x="1305973" y="184031"/>
                  <a:pt x="1317403" y="189203"/>
                  <a:pt x="1331596" y="189203"/>
                </a:cubicBezTo>
                <a:cubicBezTo>
                  <a:pt x="1344454" y="189203"/>
                  <a:pt x="1355693" y="185715"/>
                  <a:pt x="1365313" y="178738"/>
                </a:cubicBezTo>
                <a:lnTo>
                  <a:pt x="1365313" y="190987"/>
                </a:lnTo>
                <a:cubicBezTo>
                  <a:pt x="1355693" y="197012"/>
                  <a:pt x="1344263" y="200025"/>
                  <a:pt x="1331023" y="200025"/>
                </a:cubicBezTo>
                <a:cubicBezTo>
                  <a:pt x="1313498" y="200025"/>
                  <a:pt x="1299306" y="193880"/>
                  <a:pt x="1288542" y="181592"/>
                </a:cubicBezTo>
                <a:cubicBezTo>
                  <a:pt x="1277779" y="169304"/>
                  <a:pt x="1272349" y="153210"/>
                  <a:pt x="1272349" y="133312"/>
                </a:cubicBezTo>
                <a:cubicBezTo>
                  <a:pt x="1272349" y="112462"/>
                  <a:pt x="1278445" y="95374"/>
                  <a:pt x="1290542" y="82058"/>
                </a:cubicBezTo>
                <a:cubicBezTo>
                  <a:pt x="1302639" y="68732"/>
                  <a:pt x="1318165" y="62074"/>
                  <a:pt x="1337215" y="62074"/>
                </a:cubicBezTo>
                <a:close/>
                <a:moveTo>
                  <a:pt x="562270" y="62074"/>
                </a:moveTo>
                <a:cubicBezTo>
                  <a:pt x="578301" y="62074"/>
                  <a:pt x="590617" y="67828"/>
                  <a:pt x="599218" y="79324"/>
                </a:cubicBezTo>
                <a:cubicBezTo>
                  <a:pt x="607819" y="90811"/>
                  <a:pt x="612124" y="106470"/>
                  <a:pt x="612124" y="126292"/>
                </a:cubicBezTo>
                <a:lnTo>
                  <a:pt x="612124" y="131531"/>
                </a:lnTo>
                <a:lnTo>
                  <a:pt x="516503" y="131531"/>
                </a:lnTo>
                <a:cubicBezTo>
                  <a:pt x="516503" y="149603"/>
                  <a:pt x="520589" y="163734"/>
                  <a:pt x="528761" y="173922"/>
                </a:cubicBezTo>
                <a:cubicBezTo>
                  <a:pt x="536934" y="184110"/>
                  <a:pt x="548183" y="189203"/>
                  <a:pt x="562499" y="189203"/>
                </a:cubicBezTo>
                <a:cubicBezTo>
                  <a:pt x="576977" y="189203"/>
                  <a:pt x="591102" y="183773"/>
                  <a:pt x="604885" y="172911"/>
                </a:cubicBezTo>
                <a:lnTo>
                  <a:pt x="604885" y="185517"/>
                </a:lnTo>
                <a:cubicBezTo>
                  <a:pt x="591493" y="195189"/>
                  <a:pt x="576586" y="200025"/>
                  <a:pt x="560165" y="200025"/>
                </a:cubicBezTo>
                <a:cubicBezTo>
                  <a:pt x="543506" y="200025"/>
                  <a:pt x="530047" y="193940"/>
                  <a:pt x="519769" y="181770"/>
                </a:cubicBezTo>
                <a:cubicBezTo>
                  <a:pt x="509492" y="169601"/>
                  <a:pt x="504358" y="152456"/>
                  <a:pt x="504358" y="130340"/>
                </a:cubicBezTo>
                <a:cubicBezTo>
                  <a:pt x="504358" y="111147"/>
                  <a:pt x="509731" y="94974"/>
                  <a:pt x="520475" y="81820"/>
                </a:cubicBezTo>
                <a:cubicBezTo>
                  <a:pt x="531209" y="68656"/>
                  <a:pt x="545144" y="62074"/>
                  <a:pt x="562270" y="62074"/>
                </a:cubicBezTo>
                <a:close/>
                <a:moveTo>
                  <a:pt x="454800" y="62074"/>
                </a:moveTo>
                <a:cubicBezTo>
                  <a:pt x="464687" y="62074"/>
                  <a:pt x="474221" y="64141"/>
                  <a:pt x="483403" y="68256"/>
                </a:cubicBezTo>
                <a:lnTo>
                  <a:pt x="483403" y="81582"/>
                </a:lnTo>
                <a:cubicBezTo>
                  <a:pt x="474221" y="75790"/>
                  <a:pt x="464096" y="72895"/>
                  <a:pt x="453047" y="72895"/>
                </a:cubicBezTo>
                <a:cubicBezTo>
                  <a:pt x="437950" y="72895"/>
                  <a:pt x="425691" y="78448"/>
                  <a:pt x="416271" y="89545"/>
                </a:cubicBezTo>
                <a:cubicBezTo>
                  <a:pt x="406851" y="100651"/>
                  <a:pt x="402145" y="114995"/>
                  <a:pt x="402145" y="132598"/>
                </a:cubicBezTo>
                <a:cubicBezTo>
                  <a:pt x="402145" y="149642"/>
                  <a:pt x="406441" y="163338"/>
                  <a:pt x="415042" y="173684"/>
                </a:cubicBezTo>
                <a:cubicBezTo>
                  <a:pt x="423643" y="184031"/>
                  <a:pt x="435026" y="189203"/>
                  <a:pt x="449199" y="189203"/>
                </a:cubicBezTo>
                <a:cubicBezTo>
                  <a:pt x="462115" y="189203"/>
                  <a:pt x="473364" y="185715"/>
                  <a:pt x="482937" y="178738"/>
                </a:cubicBezTo>
                <a:lnTo>
                  <a:pt x="482937" y="190987"/>
                </a:lnTo>
                <a:cubicBezTo>
                  <a:pt x="473364" y="197012"/>
                  <a:pt x="461924" y="200025"/>
                  <a:pt x="448609" y="200025"/>
                </a:cubicBezTo>
                <a:cubicBezTo>
                  <a:pt x="431102" y="200025"/>
                  <a:pt x="416947" y="193880"/>
                  <a:pt x="406175" y="181592"/>
                </a:cubicBezTo>
                <a:cubicBezTo>
                  <a:pt x="395392" y="169304"/>
                  <a:pt x="390001" y="153210"/>
                  <a:pt x="390001" y="133312"/>
                </a:cubicBezTo>
                <a:cubicBezTo>
                  <a:pt x="390001" y="112462"/>
                  <a:pt x="396050" y="95374"/>
                  <a:pt x="408156" y="82058"/>
                </a:cubicBezTo>
                <a:cubicBezTo>
                  <a:pt x="420262" y="68732"/>
                  <a:pt x="435807" y="62074"/>
                  <a:pt x="454800" y="62074"/>
                </a:cubicBezTo>
                <a:close/>
                <a:moveTo>
                  <a:pt x="671313" y="30089"/>
                </a:moveTo>
                <a:lnTo>
                  <a:pt x="671313" y="102289"/>
                </a:lnTo>
                <a:lnTo>
                  <a:pt x="693163" y="102289"/>
                </a:lnTo>
                <a:cubicBezTo>
                  <a:pt x="707564" y="102289"/>
                  <a:pt x="718509" y="99079"/>
                  <a:pt x="725986" y="92650"/>
                </a:cubicBezTo>
                <a:cubicBezTo>
                  <a:pt x="733463" y="86230"/>
                  <a:pt x="737206" y="77019"/>
                  <a:pt x="737206" y="65018"/>
                </a:cubicBezTo>
                <a:cubicBezTo>
                  <a:pt x="737206" y="41729"/>
                  <a:pt x="723272" y="30089"/>
                  <a:pt x="695401" y="30089"/>
                </a:cubicBezTo>
                <a:close/>
                <a:moveTo>
                  <a:pt x="85115" y="21165"/>
                </a:moveTo>
                <a:cubicBezTo>
                  <a:pt x="64094" y="21165"/>
                  <a:pt x="46797" y="28918"/>
                  <a:pt x="33214" y="44415"/>
                </a:cubicBezTo>
                <a:cubicBezTo>
                  <a:pt x="19631" y="59912"/>
                  <a:pt x="12840" y="80191"/>
                  <a:pt x="12840" y="105242"/>
                </a:cubicBezTo>
                <a:cubicBezTo>
                  <a:pt x="12840" y="130616"/>
                  <a:pt x="19269" y="150811"/>
                  <a:pt x="32109" y="165835"/>
                </a:cubicBezTo>
                <a:cubicBezTo>
                  <a:pt x="44948" y="180859"/>
                  <a:pt x="62112" y="188371"/>
                  <a:pt x="83591" y="188371"/>
                </a:cubicBezTo>
                <a:cubicBezTo>
                  <a:pt x="105937" y="188371"/>
                  <a:pt x="123625" y="180938"/>
                  <a:pt x="136655" y="166073"/>
                </a:cubicBezTo>
                <a:cubicBezTo>
                  <a:pt x="149695" y="151207"/>
                  <a:pt x="156220" y="130492"/>
                  <a:pt x="156220" y="103937"/>
                </a:cubicBezTo>
                <a:cubicBezTo>
                  <a:pt x="156220" y="77934"/>
                  <a:pt x="149857" y="57636"/>
                  <a:pt x="137122" y="43053"/>
                </a:cubicBezTo>
                <a:cubicBezTo>
                  <a:pt x="124396" y="28461"/>
                  <a:pt x="107061" y="21165"/>
                  <a:pt x="85115" y="21165"/>
                </a:cubicBezTo>
                <a:close/>
                <a:moveTo>
                  <a:pt x="351777" y="12602"/>
                </a:moveTo>
                <a:cubicBezTo>
                  <a:pt x="354349" y="12602"/>
                  <a:pt x="356625" y="13459"/>
                  <a:pt x="358616" y="15164"/>
                </a:cubicBezTo>
                <a:cubicBezTo>
                  <a:pt x="360597" y="16869"/>
                  <a:pt x="361588" y="19183"/>
                  <a:pt x="361588" y="22117"/>
                </a:cubicBezTo>
                <a:cubicBezTo>
                  <a:pt x="361588" y="24898"/>
                  <a:pt x="360616" y="27251"/>
                  <a:pt x="358673" y="29194"/>
                </a:cubicBezTo>
                <a:cubicBezTo>
                  <a:pt x="356721" y="31137"/>
                  <a:pt x="354425" y="32109"/>
                  <a:pt x="351777" y="32109"/>
                </a:cubicBezTo>
                <a:cubicBezTo>
                  <a:pt x="349215" y="32109"/>
                  <a:pt x="346977" y="31175"/>
                  <a:pt x="345072" y="29318"/>
                </a:cubicBezTo>
                <a:cubicBezTo>
                  <a:pt x="343167" y="27451"/>
                  <a:pt x="342205" y="25051"/>
                  <a:pt x="342205" y="22117"/>
                </a:cubicBezTo>
                <a:cubicBezTo>
                  <a:pt x="342205" y="19345"/>
                  <a:pt x="343186" y="17069"/>
                  <a:pt x="345129" y="15278"/>
                </a:cubicBezTo>
                <a:cubicBezTo>
                  <a:pt x="347072" y="13497"/>
                  <a:pt x="349291" y="12602"/>
                  <a:pt x="351777" y="12602"/>
                </a:cubicBezTo>
                <a:close/>
                <a:moveTo>
                  <a:pt x="1142048" y="9525"/>
                </a:moveTo>
                <a:cubicBezTo>
                  <a:pt x="1160526" y="9525"/>
                  <a:pt x="1174052" y="11744"/>
                  <a:pt x="1182720" y="16192"/>
                </a:cubicBezTo>
                <a:lnTo>
                  <a:pt x="1182720" y="42129"/>
                </a:lnTo>
                <a:cubicBezTo>
                  <a:pt x="1171480" y="34433"/>
                  <a:pt x="1157288" y="30585"/>
                  <a:pt x="1140237" y="30585"/>
                </a:cubicBezTo>
                <a:cubicBezTo>
                  <a:pt x="1128808" y="30585"/>
                  <a:pt x="1119569" y="32947"/>
                  <a:pt x="1112425" y="37662"/>
                </a:cubicBezTo>
                <a:cubicBezTo>
                  <a:pt x="1105281" y="42386"/>
                  <a:pt x="1101662" y="48949"/>
                  <a:pt x="1101662" y="57360"/>
                </a:cubicBezTo>
                <a:cubicBezTo>
                  <a:pt x="1101662" y="64818"/>
                  <a:pt x="1104138" y="70885"/>
                  <a:pt x="1109090" y="75562"/>
                </a:cubicBezTo>
                <a:cubicBezTo>
                  <a:pt x="1114044" y="80248"/>
                  <a:pt x="1124807" y="86630"/>
                  <a:pt x="1141380" y="94717"/>
                </a:cubicBezTo>
                <a:cubicBezTo>
                  <a:pt x="1159669" y="103365"/>
                  <a:pt x="1172432" y="112014"/>
                  <a:pt x="1179671" y="120663"/>
                </a:cubicBezTo>
                <a:cubicBezTo>
                  <a:pt x="1187005" y="129302"/>
                  <a:pt x="1190625" y="139027"/>
                  <a:pt x="1190625" y="149812"/>
                </a:cubicBezTo>
                <a:cubicBezTo>
                  <a:pt x="1190625" y="165994"/>
                  <a:pt x="1184720" y="178409"/>
                  <a:pt x="1172813" y="187056"/>
                </a:cubicBezTo>
                <a:cubicBezTo>
                  <a:pt x="1161002" y="195702"/>
                  <a:pt x="1144524" y="200025"/>
                  <a:pt x="1123473" y="200025"/>
                </a:cubicBezTo>
                <a:cubicBezTo>
                  <a:pt x="1116140" y="200025"/>
                  <a:pt x="1107567" y="199013"/>
                  <a:pt x="1097756" y="196990"/>
                </a:cubicBezTo>
                <a:cubicBezTo>
                  <a:pt x="1087945" y="194968"/>
                  <a:pt x="1080801" y="192450"/>
                  <a:pt x="1076325" y="189435"/>
                </a:cubicBezTo>
                <a:lnTo>
                  <a:pt x="1076325" y="162306"/>
                </a:lnTo>
                <a:cubicBezTo>
                  <a:pt x="1082040" y="167224"/>
                  <a:pt x="1089660" y="171269"/>
                  <a:pt x="1099185" y="174443"/>
                </a:cubicBezTo>
                <a:cubicBezTo>
                  <a:pt x="1108710" y="177616"/>
                  <a:pt x="1117663" y="179202"/>
                  <a:pt x="1126236" y="179202"/>
                </a:cubicBezTo>
                <a:cubicBezTo>
                  <a:pt x="1152334" y="179202"/>
                  <a:pt x="1165384" y="170000"/>
                  <a:pt x="1165384" y="151597"/>
                </a:cubicBezTo>
                <a:cubicBezTo>
                  <a:pt x="1165384" y="146440"/>
                  <a:pt x="1164050" y="141799"/>
                  <a:pt x="1161193" y="137674"/>
                </a:cubicBezTo>
                <a:cubicBezTo>
                  <a:pt x="1158430" y="133550"/>
                  <a:pt x="1154525" y="129902"/>
                  <a:pt x="1149667" y="126730"/>
                </a:cubicBezTo>
                <a:cubicBezTo>
                  <a:pt x="1144809" y="123558"/>
                  <a:pt x="1135666" y="118672"/>
                  <a:pt x="1122235" y="112090"/>
                </a:cubicBezTo>
                <a:cubicBezTo>
                  <a:pt x="1103566" y="102889"/>
                  <a:pt x="1091279" y="94345"/>
                  <a:pt x="1085373" y="86449"/>
                </a:cubicBezTo>
                <a:cubicBezTo>
                  <a:pt x="1079372" y="78562"/>
                  <a:pt x="1076420" y="69533"/>
                  <a:pt x="1076420" y="59379"/>
                </a:cubicBezTo>
                <a:cubicBezTo>
                  <a:pt x="1076420" y="44072"/>
                  <a:pt x="1082612" y="31937"/>
                  <a:pt x="1095089" y="22974"/>
                </a:cubicBezTo>
                <a:cubicBezTo>
                  <a:pt x="1107472" y="14011"/>
                  <a:pt x="1123093" y="9525"/>
                  <a:pt x="1142048" y="9525"/>
                </a:cubicBezTo>
                <a:close/>
                <a:moveTo>
                  <a:pt x="904875" y="9525"/>
                </a:moveTo>
                <a:lnTo>
                  <a:pt x="929354" y="9525"/>
                </a:lnTo>
                <a:lnTo>
                  <a:pt x="929354" y="122253"/>
                </a:lnTo>
                <a:cubicBezTo>
                  <a:pt x="929354" y="159748"/>
                  <a:pt x="945261" y="178496"/>
                  <a:pt x="977075" y="178496"/>
                </a:cubicBezTo>
                <a:cubicBezTo>
                  <a:pt x="1007841" y="178496"/>
                  <a:pt x="1023271" y="160352"/>
                  <a:pt x="1023271" y="124063"/>
                </a:cubicBezTo>
                <a:lnTo>
                  <a:pt x="1023271" y="9525"/>
                </a:lnTo>
                <a:lnTo>
                  <a:pt x="1047750" y="9525"/>
                </a:lnTo>
                <a:lnTo>
                  <a:pt x="1047750" y="120558"/>
                </a:lnTo>
                <a:cubicBezTo>
                  <a:pt x="1047750" y="173536"/>
                  <a:pt x="1023461" y="200025"/>
                  <a:pt x="974789" y="200025"/>
                </a:cubicBezTo>
                <a:cubicBezTo>
                  <a:pt x="928211" y="200025"/>
                  <a:pt x="904875" y="174464"/>
                  <a:pt x="904875" y="123339"/>
                </a:cubicBezTo>
                <a:close/>
                <a:moveTo>
                  <a:pt x="790575" y="9525"/>
                </a:moveTo>
                <a:lnTo>
                  <a:pt x="813911" y="9525"/>
                </a:lnTo>
                <a:lnTo>
                  <a:pt x="813911" y="169820"/>
                </a:lnTo>
                <a:lnTo>
                  <a:pt x="885825" y="169820"/>
                </a:lnTo>
                <a:lnTo>
                  <a:pt x="885825" y="190500"/>
                </a:lnTo>
                <a:lnTo>
                  <a:pt x="790575" y="190500"/>
                </a:lnTo>
                <a:close/>
                <a:moveTo>
                  <a:pt x="647700" y="9525"/>
                </a:moveTo>
                <a:lnTo>
                  <a:pt x="699659" y="9525"/>
                </a:lnTo>
                <a:cubicBezTo>
                  <a:pt x="719414" y="9525"/>
                  <a:pt x="734739" y="14240"/>
                  <a:pt x="745646" y="23660"/>
                </a:cubicBezTo>
                <a:cubicBezTo>
                  <a:pt x="756551" y="33090"/>
                  <a:pt x="762000" y="46558"/>
                  <a:pt x="762000" y="64084"/>
                </a:cubicBezTo>
                <a:cubicBezTo>
                  <a:pt x="762000" y="81848"/>
                  <a:pt x="755628" y="96231"/>
                  <a:pt x="742874" y="107252"/>
                </a:cubicBezTo>
                <a:cubicBezTo>
                  <a:pt x="730120" y="118281"/>
                  <a:pt x="714175" y="123473"/>
                  <a:pt x="695049" y="122853"/>
                </a:cubicBezTo>
                <a:lnTo>
                  <a:pt x="671313" y="122853"/>
                </a:lnTo>
                <a:lnTo>
                  <a:pt x="671313" y="190500"/>
                </a:lnTo>
                <a:lnTo>
                  <a:pt x="647700" y="190500"/>
                </a:lnTo>
                <a:close/>
                <a:moveTo>
                  <a:pt x="87211" y="9515"/>
                </a:moveTo>
                <a:cubicBezTo>
                  <a:pt x="111576" y="9515"/>
                  <a:pt x="131312" y="18012"/>
                  <a:pt x="146409" y="35023"/>
                </a:cubicBezTo>
                <a:cubicBezTo>
                  <a:pt x="161506" y="52026"/>
                  <a:pt x="169059" y="74324"/>
                  <a:pt x="169059" y="101917"/>
                </a:cubicBezTo>
                <a:cubicBezTo>
                  <a:pt x="169059" y="132359"/>
                  <a:pt x="161334" y="156321"/>
                  <a:pt x="145885" y="173803"/>
                </a:cubicBezTo>
                <a:cubicBezTo>
                  <a:pt x="130435" y="191284"/>
                  <a:pt x="109747" y="200025"/>
                  <a:pt x="83830" y="200025"/>
                </a:cubicBezTo>
                <a:cubicBezTo>
                  <a:pt x="58302" y="200025"/>
                  <a:pt x="37948" y="191383"/>
                  <a:pt x="22765" y="174100"/>
                </a:cubicBezTo>
                <a:cubicBezTo>
                  <a:pt x="7591" y="156817"/>
                  <a:pt x="0" y="134341"/>
                  <a:pt x="0" y="106670"/>
                </a:cubicBezTo>
                <a:cubicBezTo>
                  <a:pt x="0" y="77257"/>
                  <a:pt x="7782" y="53711"/>
                  <a:pt x="23356" y="36033"/>
                </a:cubicBezTo>
                <a:cubicBezTo>
                  <a:pt x="38919" y="18355"/>
                  <a:pt x="60207" y="9515"/>
                  <a:pt x="87211" y="9515"/>
                </a:cubicBezTo>
                <a:close/>
                <a:moveTo>
                  <a:pt x="317440" y="0"/>
                </a:moveTo>
                <a:cubicBezTo>
                  <a:pt x="322964" y="0"/>
                  <a:pt x="327517" y="829"/>
                  <a:pt x="331098" y="2496"/>
                </a:cubicBezTo>
                <a:lnTo>
                  <a:pt x="331098" y="14507"/>
                </a:lnTo>
                <a:cubicBezTo>
                  <a:pt x="327984" y="12049"/>
                  <a:pt x="323279" y="10820"/>
                  <a:pt x="316973" y="10820"/>
                </a:cubicBezTo>
                <a:cubicBezTo>
                  <a:pt x="301095" y="10820"/>
                  <a:pt x="293151" y="21679"/>
                  <a:pt x="293151" y="43405"/>
                </a:cubicBezTo>
                <a:lnTo>
                  <a:pt x="293151" y="65284"/>
                </a:lnTo>
                <a:lnTo>
                  <a:pt x="327365" y="65284"/>
                </a:lnTo>
                <a:lnTo>
                  <a:pt x="327365" y="76105"/>
                </a:lnTo>
                <a:lnTo>
                  <a:pt x="293151" y="76105"/>
                </a:lnTo>
                <a:lnTo>
                  <a:pt x="293151" y="196814"/>
                </a:lnTo>
                <a:lnTo>
                  <a:pt x="281597" y="196814"/>
                </a:lnTo>
                <a:lnTo>
                  <a:pt x="281597" y="76105"/>
                </a:lnTo>
                <a:lnTo>
                  <a:pt x="258356" y="76105"/>
                </a:lnTo>
                <a:lnTo>
                  <a:pt x="258356" y="65284"/>
                </a:lnTo>
                <a:lnTo>
                  <a:pt x="281597" y="65284"/>
                </a:lnTo>
                <a:lnTo>
                  <a:pt x="281597" y="42453"/>
                </a:lnTo>
                <a:cubicBezTo>
                  <a:pt x="281597" y="28585"/>
                  <a:pt x="285016" y="18040"/>
                  <a:pt x="291865" y="10820"/>
                </a:cubicBezTo>
                <a:cubicBezTo>
                  <a:pt x="298714" y="3610"/>
                  <a:pt x="307238" y="0"/>
                  <a:pt x="317440" y="0"/>
                </a:cubicBezTo>
                <a:close/>
                <a:moveTo>
                  <a:pt x="245964" y="0"/>
                </a:moveTo>
                <a:cubicBezTo>
                  <a:pt x="251489" y="0"/>
                  <a:pt x="256041" y="829"/>
                  <a:pt x="259623" y="2496"/>
                </a:cubicBezTo>
                <a:lnTo>
                  <a:pt x="259623" y="14507"/>
                </a:lnTo>
                <a:cubicBezTo>
                  <a:pt x="256508" y="12049"/>
                  <a:pt x="251803" y="10820"/>
                  <a:pt x="245497" y="10820"/>
                </a:cubicBezTo>
                <a:cubicBezTo>
                  <a:pt x="229619" y="10820"/>
                  <a:pt x="221675" y="21679"/>
                  <a:pt x="221675" y="43405"/>
                </a:cubicBezTo>
                <a:lnTo>
                  <a:pt x="221675" y="65284"/>
                </a:lnTo>
                <a:lnTo>
                  <a:pt x="255889" y="65284"/>
                </a:lnTo>
                <a:lnTo>
                  <a:pt x="255889" y="76105"/>
                </a:lnTo>
                <a:lnTo>
                  <a:pt x="221675" y="76105"/>
                </a:lnTo>
                <a:lnTo>
                  <a:pt x="221675" y="196814"/>
                </a:lnTo>
                <a:lnTo>
                  <a:pt x="210121" y="196814"/>
                </a:lnTo>
                <a:lnTo>
                  <a:pt x="210121" y="76105"/>
                </a:lnTo>
                <a:lnTo>
                  <a:pt x="186890" y="76105"/>
                </a:lnTo>
                <a:lnTo>
                  <a:pt x="186890" y="65284"/>
                </a:lnTo>
                <a:lnTo>
                  <a:pt x="210121" y="65284"/>
                </a:lnTo>
                <a:lnTo>
                  <a:pt x="210121" y="42453"/>
                </a:lnTo>
                <a:cubicBezTo>
                  <a:pt x="210121" y="28585"/>
                  <a:pt x="213541" y="18040"/>
                  <a:pt x="220389" y="10820"/>
                </a:cubicBezTo>
                <a:cubicBezTo>
                  <a:pt x="227247" y="3610"/>
                  <a:pt x="235763" y="0"/>
                  <a:pt x="245964" y="0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84CE9A9-0BA2-4CB5-AE21-770C96CEB0AF}"/>
              </a:ext>
            </a:extLst>
          </p:cNvPr>
          <p:cNvCxnSpPr>
            <a:cxnSpLocks/>
          </p:cNvCxnSpPr>
          <p:nvPr userDrawn="1"/>
        </p:nvCxnSpPr>
        <p:spPr>
          <a:xfrm>
            <a:off x="731837" y="567469"/>
            <a:ext cx="107283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5C6C4E1-7FEF-483A-8724-D1C286041D5A}"/>
              </a:ext>
            </a:extLst>
          </p:cNvPr>
          <p:cNvSpPr txBox="1"/>
          <p:nvPr userDrawn="1"/>
        </p:nvSpPr>
        <p:spPr>
          <a:xfrm>
            <a:off x="10083229" y="259836"/>
            <a:ext cx="137217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all" baseline="0" dirty="0">
                <a:latin typeface="+mn-ea"/>
                <a:ea typeface="+mn-ea"/>
              </a:rPr>
              <a:t>work report</a:t>
            </a:r>
            <a:endParaRPr lang="zh-CN" altLang="en-US" sz="1500" b="0" cap="all" baseline="0" dirty="0">
              <a:latin typeface="+mn-ea"/>
              <a:ea typeface="+mn-ea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84AB702-0BE2-4C85-A10C-72FA57260ED2}"/>
              </a:ext>
            </a:extLst>
          </p:cNvPr>
          <p:cNvCxnSpPr>
            <a:cxnSpLocks/>
          </p:cNvCxnSpPr>
          <p:nvPr userDrawn="1"/>
        </p:nvCxnSpPr>
        <p:spPr>
          <a:xfrm>
            <a:off x="9944735" y="289809"/>
            <a:ext cx="0" cy="277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739E8A7-614C-4D54-9C97-B49DD99A30A7}"/>
              </a:ext>
            </a:extLst>
          </p:cNvPr>
          <p:cNvCxnSpPr>
            <a:cxnSpLocks/>
          </p:cNvCxnSpPr>
          <p:nvPr userDrawn="1"/>
        </p:nvCxnSpPr>
        <p:spPr>
          <a:xfrm>
            <a:off x="723900" y="6105086"/>
            <a:ext cx="9536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D19C653-79FF-46B3-9B81-C206E4FEA59B}"/>
              </a:ext>
            </a:extLst>
          </p:cNvPr>
          <p:cNvSpPr txBox="1"/>
          <p:nvPr userDrawn="1"/>
        </p:nvSpPr>
        <p:spPr>
          <a:xfrm>
            <a:off x="8965305" y="6214065"/>
            <a:ext cx="1295226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none" baseline="0" dirty="0">
                <a:latin typeface="+mj-ea"/>
                <a:ea typeface="+mj-ea"/>
              </a:rPr>
              <a:t>Presentation</a:t>
            </a:r>
            <a:endParaRPr lang="zh-CN" altLang="en-US" sz="1500" b="0" cap="none" baseline="0" dirty="0">
              <a:latin typeface="+mj-ea"/>
              <a:ea typeface="+mj-ea"/>
            </a:endParaRP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A8EAE4BB-3366-4F6B-A2A6-EDFB898C3B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6214065"/>
            <a:ext cx="974626" cy="230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March  15</a:t>
            </a:r>
            <a:endParaRPr lang="zh-CN" altLang="en-US" dirty="0"/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ED3482B2-00B6-4548-908D-B1D27A81B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2713" y="6040789"/>
            <a:ext cx="98745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43E24DEA-8345-47AD-A02C-5160552111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859" y="2660073"/>
            <a:ext cx="145874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B1E2BD99-6EC8-4B26-8ABC-22CFBF38D1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838" y="3083935"/>
            <a:ext cx="169918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/>
              <a:t>05</a:t>
            </a:r>
            <a:endParaRPr lang="zh-CN" altLang="en-US" dirty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780E188-81FC-483B-A976-988A5C1937E0}"/>
              </a:ext>
            </a:extLst>
          </p:cNvPr>
          <p:cNvCxnSpPr>
            <a:cxnSpLocks/>
          </p:cNvCxnSpPr>
          <p:nvPr userDrawn="1"/>
        </p:nvCxnSpPr>
        <p:spPr>
          <a:xfrm flipH="1">
            <a:off x="758331" y="2889959"/>
            <a:ext cx="116932" cy="11693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51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bg>
      <p:bgPr>
        <a:gradFill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9E27E0E-1590-4F92-B9FF-A80D7100C095}"/>
              </a:ext>
            </a:extLst>
          </p:cNvPr>
          <p:cNvSpPr/>
          <p:nvPr userDrawn="1"/>
        </p:nvSpPr>
        <p:spPr>
          <a:xfrm>
            <a:off x="736600" y="280284"/>
            <a:ext cx="1230697" cy="164616"/>
          </a:xfrm>
          <a:custGeom>
            <a:avLst/>
            <a:gdLst>
              <a:gd name="connsiteX0" fmla="*/ 1232440 w 1495425"/>
              <a:gd name="connsiteY0" fmla="*/ 178500 h 200025"/>
              <a:gd name="connsiteX1" fmla="*/ 1239870 w 1495425"/>
              <a:gd name="connsiteY1" fmla="*/ 181354 h 200025"/>
              <a:gd name="connsiteX2" fmla="*/ 1242822 w 1495425"/>
              <a:gd name="connsiteY2" fmla="*/ 188727 h 200025"/>
              <a:gd name="connsiteX3" fmla="*/ 1239870 w 1495425"/>
              <a:gd name="connsiteY3" fmla="*/ 196101 h 200025"/>
              <a:gd name="connsiteX4" fmla="*/ 1232440 w 1495425"/>
              <a:gd name="connsiteY4" fmla="*/ 199073 h 200025"/>
              <a:gd name="connsiteX5" fmla="*/ 1225296 w 1495425"/>
              <a:gd name="connsiteY5" fmla="*/ 196101 h 200025"/>
              <a:gd name="connsiteX6" fmla="*/ 1222438 w 1495425"/>
              <a:gd name="connsiteY6" fmla="*/ 188727 h 200025"/>
              <a:gd name="connsiteX7" fmla="*/ 1225296 w 1495425"/>
              <a:gd name="connsiteY7" fmla="*/ 181354 h 200025"/>
              <a:gd name="connsiteX8" fmla="*/ 1232440 w 1495425"/>
              <a:gd name="connsiteY8" fmla="*/ 178500 h 200025"/>
              <a:gd name="connsiteX9" fmla="*/ 561804 w 1495425"/>
              <a:gd name="connsiteY9" fmla="*/ 72895 h 200025"/>
              <a:gd name="connsiteX10" fmla="*/ 531676 w 1495425"/>
              <a:gd name="connsiteY10" fmla="*/ 85268 h 200025"/>
              <a:gd name="connsiteX11" fmla="*/ 516970 w 1495425"/>
              <a:gd name="connsiteY11" fmla="*/ 120825 h 200025"/>
              <a:gd name="connsiteX12" fmla="*/ 599980 w 1495425"/>
              <a:gd name="connsiteY12" fmla="*/ 120825 h 200025"/>
              <a:gd name="connsiteX13" fmla="*/ 589236 w 1495425"/>
              <a:gd name="connsiteY13" fmla="*/ 85449 h 200025"/>
              <a:gd name="connsiteX14" fmla="*/ 561804 w 1495425"/>
              <a:gd name="connsiteY14" fmla="*/ 72895 h 200025"/>
              <a:gd name="connsiteX15" fmla="*/ 346062 w 1495425"/>
              <a:gd name="connsiteY15" fmla="*/ 65284 h 200025"/>
              <a:gd name="connsiteX16" fmla="*/ 357616 w 1495425"/>
              <a:gd name="connsiteY16" fmla="*/ 65284 h 200025"/>
              <a:gd name="connsiteX17" fmla="*/ 357616 w 1495425"/>
              <a:gd name="connsiteY17" fmla="*/ 196814 h 200025"/>
              <a:gd name="connsiteX18" fmla="*/ 346062 w 1495425"/>
              <a:gd name="connsiteY18" fmla="*/ 196814 h 200025"/>
              <a:gd name="connsiteX19" fmla="*/ 1452372 w 1495425"/>
              <a:gd name="connsiteY19" fmla="*/ 62074 h 200025"/>
              <a:gd name="connsiteX20" fmla="*/ 1484376 w 1495425"/>
              <a:gd name="connsiteY20" fmla="*/ 76286 h 200025"/>
              <a:gd name="connsiteX21" fmla="*/ 1495425 w 1495425"/>
              <a:gd name="connsiteY21" fmla="*/ 116777 h 200025"/>
              <a:gd name="connsiteX22" fmla="*/ 1495425 w 1495425"/>
              <a:gd name="connsiteY22" fmla="*/ 196814 h 200025"/>
              <a:gd name="connsiteX23" fmla="*/ 1483900 w 1495425"/>
              <a:gd name="connsiteY23" fmla="*/ 196814 h 200025"/>
              <a:gd name="connsiteX24" fmla="*/ 1483900 w 1495425"/>
              <a:gd name="connsiteY24" fmla="*/ 120225 h 200025"/>
              <a:gd name="connsiteX25" fmla="*/ 1450372 w 1495425"/>
              <a:gd name="connsiteY25" fmla="*/ 72895 h 200025"/>
              <a:gd name="connsiteX26" fmla="*/ 1419606 w 1495425"/>
              <a:gd name="connsiteY26" fmla="*/ 86811 h 200025"/>
              <a:gd name="connsiteX27" fmla="*/ 1407605 w 1495425"/>
              <a:gd name="connsiteY27" fmla="*/ 121301 h 200025"/>
              <a:gd name="connsiteX28" fmla="*/ 1407605 w 1495425"/>
              <a:gd name="connsiteY28" fmla="*/ 196814 h 200025"/>
              <a:gd name="connsiteX29" fmla="*/ 1396079 w 1495425"/>
              <a:gd name="connsiteY29" fmla="*/ 196814 h 200025"/>
              <a:gd name="connsiteX30" fmla="*/ 1396079 w 1495425"/>
              <a:gd name="connsiteY30" fmla="*/ 65284 h 200025"/>
              <a:gd name="connsiteX31" fmla="*/ 1407605 w 1495425"/>
              <a:gd name="connsiteY31" fmla="*/ 65284 h 200025"/>
              <a:gd name="connsiteX32" fmla="*/ 1407605 w 1495425"/>
              <a:gd name="connsiteY32" fmla="*/ 89192 h 200025"/>
              <a:gd name="connsiteX33" fmla="*/ 1408176 w 1495425"/>
              <a:gd name="connsiteY33" fmla="*/ 89192 h 200025"/>
              <a:gd name="connsiteX34" fmla="*/ 1452372 w 1495425"/>
              <a:gd name="connsiteY34" fmla="*/ 62074 h 200025"/>
              <a:gd name="connsiteX35" fmla="*/ 1337215 w 1495425"/>
              <a:gd name="connsiteY35" fmla="*/ 62074 h 200025"/>
              <a:gd name="connsiteX36" fmla="*/ 1365790 w 1495425"/>
              <a:gd name="connsiteY36" fmla="*/ 68256 h 200025"/>
              <a:gd name="connsiteX37" fmla="*/ 1365790 w 1495425"/>
              <a:gd name="connsiteY37" fmla="*/ 81582 h 200025"/>
              <a:gd name="connsiteX38" fmla="*/ 1335405 w 1495425"/>
              <a:gd name="connsiteY38" fmla="*/ 72895 h 200025"/>
              <a:gd name="connsiteX39" fmla="*/ 1298638 w 1495425"/>
              <a:gd name="connsiteY39" fmla="*/ 89545 h 200025"/>
              <a:gd name="connsiteX40" fmla="*/ 1284541 w 1495425"/>
              <a:gd name="connsiteY40" fmla="*/ 132598 h 200025"/>
              <a:gd name="connsiteX41" fmla="*/ 1297400 w 1495425"/>
              <a:gd name="connsiteY41" fmla="*/ 173684 h 200025"/>
              <a:gd name="connsiteX42" fmla="*/ 1331596 w 1495425"/>
              <a:gd name="connsiteY42" fmla="*/ 189203 h 200025"/>
              <a:gd name="connsiteX43" fmla="*/ 1365313 w 1495425"/>
              <a:gd name="connsiteY43" fmla="*/ 178738 h 200025"/>
              <a:gd name="connsiteX44" fmla="*/ 1365313 w 1495425"/>
              <a:gd name="connsiteY44" fmla="*/ 190987 h 200025"/>
              <a:gd name="connsiteX45" fmla="*/ 1331023 w 1495425"/>
              <a:gd name="connsiteY45" fmla="*/ 200025 h 200025"/>
              <a:gd name="connsiteX46" fmla="*/ 1288542 w 1495425"/>
              <a:gd name="connsiteY46" fmla="*/ 181592 h 200025"/>
              <a:gd name="connsiteX47" fmla="*/ 1272349 w 1495425"/>
              <a:gd name="connsiteY47" fmla="*/ 133312 h 200025"/>
              <a:gd name="connsiteX48" fmla="*/ 1290542 w 1495425"/>
              <a:gd name="connsiteY48" fmla="*/ 82058 h 200025"/>
              <a:gd name="connsiteX49" fmla="*/ 1337215 w 1495425"/>
              <a:gd name="connsiteY49" fmla="*/ 62074 h 200025"/>
              <a:gd name="connsiteX50" fmla="*/ 562270 w 1495425"/>
              <a:gd name="connsiteY50" fmla="*/ 62074 h 200025"/>
              <a:gd name="connsiteX51" fmla="*/ 599218 w 1495425"/>
              <a:gd name="connsiteY51" fmla="*/ 79324 h 200025"/>
              <a:gd name="connsiteX52" fmla="*/ 612124 w 1495425"/>
              <a:gd name="connsiteY52" fmla="*/ 126292 h 200025"/>
              <a:gd name="connsiteX53" fmla="*/ 612124 w 1495425"/>
              <a:gd name="connsiteY53" fmla="*/ 131531 h 200025"/>
              <a:gd name="connsiteX54" fmla="*/ 516503 w 1495425"/>
              <a:gd name="connsiteY54" fmla="*/ 131531 h 200025"/>
              <a:gd name="connsiteX55" fmla="*/ 528761 w 1495425"/>
              <a:gd name="connsiteY55" fmla="*/ 173922 h 200025"/>
              <a:gd name="connsiteX56" fmla="*/ 562499 w 1495425"/>
              <a:gd name="connsiteY56" fmla="*/ 189203 h 200025"/>
              <a:gd name="connsiteX57" fmla="*/ 604885 w 1495425"/>
              <a:gd name="connsiteY57" fmla="*/ 172911 h 200025"/>
              <a:gd name="connsiteX58" fmla="*/ 604885 w 1495425"/>
              <a:gd name="connsiteY58" fmla="*/ 185517 h 200025"/>
              <a:gd name="connsiteX59" fmla="*/ 560165 w 1495425"/>
              <a:gd name="connsiteY59" fmla="*/ 200025 h 200025"/>
              <a:gd name="connsiteX60" fmla="*/ 519769 w 1495425"/>
              <a:gd name="connsiteY60" fmla="*/ 181770 h 200025"/>
              <a:gd name="connsiteX61" fmla="*/ 504358 w 1495425"/>
              <a:gd name="connsiteY61" fmla="*/ 130340 h 200025"/>
              <a:gd name="connsiteX62" fmla="*/ 520475 w 1495425"/>
              <a:gd name="connsiteY62" fmla="*/ 81820 h 200025"/>
              <a:gd name="connsiteX63" fmla="*/ 562270 w 1495425"/>
              <a:gd name="connsiteY63" fmla="*/ 62074 h 200025"/>
              <a:gd name="connsiteX64" fmla="*/ 454800 w 1495425"/>
              <a:gd name="connsiteY64" fmla="*/ 62074 h 200025"/>
              <a:gd name="connsiteX65" fmla="*/ 483403 w 1495425"/>
              <a:gd name="connsiteY65" fmla="*/ 68256 h 200025"/>
              <a:gd name="connsiteX66" fmla="*/ 483403 w 1495425"/>
              <a:gd name="connsiteY66" fmla="*/ 81582 h 200025"/>
              <a:gd name="connsiteX67" fmla="*/ 453047 w 1495425"/>
              <a:gd name="connsiteY67" fmla="*/ 72895 h 200025"/>
              <a:gd name="connsiteX68" fmla="*/ 416271 w 1495425"/>
              <a:gd name="connsiteY68" fmla="*/ 89545 h 200025"/>
              <a:gd name="connsiteX69" fmla="*/ 402145 w 1495425"/>
              <a:gd name="connsiteY69" fmla="*/ 132598 h 200025"/>
              <a:gd name="connsiteX70" fmla="*/ 415042 w 1495425"/>
              <a:gd name="connsiteY70" fmla="*/ 173684 h 200025"/>
              <a:gd name="connsiteX71" fmla="*/ 449199 w 1495425"/>
              <a:gd name="connsiteY71" fmla="*/ 189203 h 200025"/>
              <a:gd name="connsiteX72" fmla="*/ 482937 w 1495425"/>
              <a:gd name="connsiteY72" fmla="*/ 178738 h 200025"/>
              <a:gd name="connsiteX73" fmla="*/ 482937 w 1495425"/>
              <a:gd name="connsiteY73" fmla="*/ 190987 h 200025"/>
              <a:gd name="connsiteX74" fmla="*/ 448609 w 1495425"/>
              <a:gd name="connsiteY74" fmla="*/ 200025 h 200025"/>
              <a:gd name="connsiteX75" fmla="*/ 406175 w 1495425"/>
              <a:gd name="connsiteY75" fmla="*/ 181592 h 200025"/>
              <a:gd name="connsiteX76" fmla="*/ 390001 w 1495425"/>
              <a:gd name="connsiteY76" fmla="*/ 133312 h 200025"/>
              <a:gd name="connsiteX77" fmla="*/ 408156 w 1495425"/>
              <a:gd name="connsiteY77" fmla="*/ 82058 h 200025"/>
              <a:gd name="connsiteX78" fmla="*/ 454800 w 1495425"/>
              <a:gd name="connsiteY78" fmla="*/ 62074 h 200025"/>
              <a:gd name="connsiteX79" fmla="*/ 671313 w 1495425"/>
              <a:gd name="connsiteY79" fmla="*/ 30089 h 200025"/>
              <a:gd name="connsiteX80" fmla="*/ 671313 w 1495425"/>
              <a:gd name="connsiteY80" fmla="*/ 102289 h 200025"/>
              <a:gd name="connsiteX81" fmla="*/ 693163 w 1495425"/>
              <a:gd name="connsiteY81" fmla="*/ 102289 h 200025"/>
              <a:gd name="connsiteX82" fmla="*/ 725986 w 1495425"/>
              <a:gd name="connsiteY82" fmla="*/ 92650 h 200025"/>
              <a:gd name="connsiteX83" fmla="*/ 737206 w 1495425"/>
              <a:gd name="connsiteY83" fmla="*/ 65018 h 200025"/>
              <a:gd name="connsiteX84" fmla="*/ 695401 w 1495425"/>
              <a:gd name="connsiteY84" fmla="*/ 30089 h 200025"/>
              <a:gd name="connsiteX85" fmla="*/ 85115 w 1495425"/>
              <a:gd name="connsiteY85" fmla="*/ 21165 h 200025"/>
              <a:gd name="connsiteX86" fmla="*/ 33214 w 1495425"/>
              <a:gd name="connsiteY86" fmla="*/ 44415 h 200025"/>
              <a:gd name="connsiteX87" fmla="*/ 12840 w 1495425"/>
              <a:gd name="connsiteY87" fmla="*/ 105242 h 200025"/>
              <a:gd name="connsiteX88" fmla="*/ 32109 w 1495425"/>
              <a:gd name="connsiteY88" fmla="*/ 165835 h 200025"/>
              <a:gd name="connsiteX89" fmla="*/ 83591 w 1495425"/>
              <a:gd name="connsiteY89" fmla="*/ 188371 h 200025"/>
              <a:gd name="connsiteX90" fmla="*/ 136655 w 1495425"/>
              <a:gd name="connsiteY90" fmla="*/ 166073 h 200025"/>
              <a:gd name="connsiteX91" fmla="*/ 156220 w 1495425"/>
              <a:gd name="connsiteY91" fmla="*/ 103937 h 200025"/>
              <a:gd name="connsiteX92" fmla="*/ 137122 w 1495425"/>
              <a:gd name="connsiteY92" fmla="*/ 43053 h 200025"/>
              <a:gd name="connsiteX93" fmla="*/ 85115 w 1495425"/>
              <a:gd name="connsiteY93" fmla="*/ 21165 h 200025"/>
              <a:gd name="connsiteX94" fmla="*/ 351777 w 1495425"/>
              <a:gd name="connsiteY94" fmla="*/ 12602 h 200025"/>
              <a:gd name="connsiteX95" fmla="*/ 358616 w 1495425"/>
              <a:gd name="connsiteY95" fmla="*/ 15164 h 200025"/>
              <a:gd name="connsiteX96" fmla="*/ 361588 w 1495425"/>
              <a:gd name="connsiteY96" fmla="*/ 22117 h 200025"/>
              <a:gd name="connsiteX97" fmla="*/ 358673 w 1495425"/>
              <a:gd name="connsiteY97" fmla="*/ 29194 h 200025"/>
              <a:gd name="connsiteX98" fmla="*/ 351777 w 1495425"/>
              <a:gd name="connsiteY98" fmla="*/ 32109 h 200025"/>
              <a:gd name="connsiteX99" fmla="*/ 345072 w 1495425"/>
              <a:gd name="connsiteY99" fmla="*/ 29318 h 200025"/>
              <a:gd name="connsiteX100" fmla="*/ 342205 w 1495425"/>
              <a:gd name="connsiteY100" fmla="*/ 22117 h 200025"/>
              <a:gd name="connsiteX101" fmla="*/ 345129 w 1495425"/>
              <a:gd name="connsiteY101" fmla="*/ 15278 h 200025"/>
              <a:gd name="connsiteX102" fmla="*/ 351777 w 1495425"/>
              <a:gd name="connsiteY102" fmla="*/ 12602 h 200025"/>
              <a:gd name="connsiteX103" fmla="*/ 1142048 w 1495425"/>
              <a:gd name="connsiteY103" fmla="*/ 9525 h 200025"/>
              <a:gd name="connsiteX104" fmla="*/ 1182720 w 1495425"/>
              <a:gd name="connsiteY104" fmla="*/ 16192 h 200025"/>
              <a:gd name="connsiteX105" fmla="*/ 1182720 w 1495425"/>
              <a:gd name="connsiteY105" fmla="*/ 42129 h 200025"/>
              <a:gd name="connsiteX106" fmla="*/ 1140237 w 1495425"/>
              <a:gd name="connsiteY106" fmla="*/ 30585 h 200025"/>
              <a:gd name="connsiteX107" fmla="*/ 1112425 w 1495425"/>
              <a:gd name="connsiteY107" fmla="*/ 37662 h 200025"/>
              <a:gd name="connsiteX108" fmla="*/ 1101662 w 1495425"/>
              <a:gd name="connsiteY108" fmla="*/ 57360 h 200025"/>
              <a:gd name="connsiteX109" fmla="*/ 1109090 w 1495425"/>
              <a:gd name="connsiteY109" fmla="*/ 75562 h 200025"/>
              <a:gd name="connsiteX110" fmla="*/ 1141380 w 1495425"/>
              <a:gd name="connsiteY110" fmla="*/ 94717 h 200025"/>
              <a:gd name="connsiteX111" fmla="*/ 1179671 w 1495425"/>
              <a:gd name="connsiteY111" fmla="*/ 120663 h 200025"/>
              <a:gd name="connsiteX112" fmla="*/ 1190625 w 1495425"/>
              <a:gd name="connsiteY112" fmla="*/ 149812 h 200025"/>
              <a:gd name="connsiteX113" fmla="*/ 1172813 w 1495425"/>
              <a:gd name="connsiteY113" fmla="*/ 187056 h 200025"/>
              <a:gd name="connsiteX114" fmla="*/ 1123473 w 1495425"/>
              <a:gd name="connsiteY114" fmla="*/ 200025 h 200025"/>
              <a:gd name="connsiteX115" fmla="*/ 1097756 w 1495425"/>
              <a:gd name="connsiteY115" fmla="*/ 196990 h 200025"/>
              <a:gd name="connsiteX116" fmla="*/ 1076325 w 1495425"/>
              <a:gd name="connsiteY116" fmla="*/ 189435 h 200025"/>
              <a:gd name="connsiteX117" fmla="*/ 1076325 w 1495425"/>
              <a:gd name="connsiteY117" fmla="*/ 162306 h 200025"/>
              <a:gd name="connsiteX118" fmla="*/ 1099185 w 1495425"/>
              <a:gd name="connsiteY118" fmla="*/ 174443 h 200025"/>
              <a:gd name="connsiteX119" fmla="*/ 1126236 w 1495425"/>
              <a:gd name="connsiteY119" fmla="*/ 179202 h 200025"/>
              <a:gd name="connsiteX120" fmla="*/ 1165384 w 1495425"/>
              <a:gd name="connsiteY120" fmla="*/ 151597 h 200025"/>
              <a:gd name="connsiteX121" fmla="*/ 1161193 w 1495425"/>
              <a:gd name="connsiteY121" fmla="*/ 137674 h 200025"/>
              <a:gd name="connsiteX122" fmla="*/ 1149667 w 1495425"/>
              <a:gd name="connsiteY122" fmla="*/ 126730 h 200025"/>
              <a:gd name="connsiteX123" fmla="*/ 1122235 w 1495425"/>
              <a:gd name="connsiteY123" fmla="*/ 112090 h 200025"/>
              <a:gd name="connsiteX124" fmla="*/ 1085373 w 1495425"/>
              <a:gd name="connsiteY124" fmla="*/ 86449 h 200025"/>
              <a:gd name="connsiteX125" fmla="*/ 1076420 w 1495425"/>
              <a:gd name="connsiteY125" fmla="*/ 59379 h 200025"/>
              <a:gd name="connsiteX126" fmla="*/ 1095089 w 1495425"/>
              <a:gd name="connsiteY126" fmla="*/ 22974 h 200025"/>
              <a:gd name="connsiteX127" fmla="*/ 1142048 w 1495425"/>
              <a:gd name="connsiteY127" fmla="*/ 9525 h 200025"/>
              <a:gd name="connsiteX128" fmla="*/ 904875 w 1495425"/>
              <a:gd name="connsiteY128" fmla="*/ 9525 h 200025"/>
              <a:gd name="connsiteX129" fmla="*/ 929354 w 1495425"/>
              <a:gd name="connsiteY129" fmla="*/ 9525 h 200025"/>
              <a:gd name="connsiteX130" fmla="*/ 929354 w 1495425"/>
              <a:gd name="connsiteY130" fmla="*/ 122253 h 200025"/>
              <a:gd name="connsiteX131" fmla="*/ 977075 w 1495425"/>
              <a:gd name="connsiteY131" fmla="*/ 178496 h 200025"/>
              <a:gd name="connsiteX132" fmla="*/ 1023271 w 1495425"/>
              <a:gd name="connsiteY132" fmla="*/ 124063 h 200025"/>
              <a:gd name="connsiteX133" fmla="*/ 1023271 w 1495425"/>
              <a:gd name="connsiteY133" fmla="*/ 9525 h 200025"/>
              <a:gd name="connsiteX134" fmla="*/ 1047750 w 1495425"/>
              <a:gd name="connsiteY134" fmla="*/ 9525 h 200025"/>
              <a:gd name="connsiteX135" fmla="*/ 1047750 w 1495425"/>
              <a:gd name="connsiteY135" fmla="*/ 120558 h 200025"/>
              <a:gd name="connsiteX136" fmla="*/ 974789 w 1495425"/>
              <a:gd name="connsiteY136" fmla="*/ 200025 h 200025"/>
              <a:gd name="connsiteX137" fmla="*/ 904875 w 1495425"/>
              <a:gd name="connsiteY137" fmla="*/ 123339 h 200025"/>
              <a:gd name="connsiteX138" fmla="*/ 790575 w 1495425"/>
              <a:gd name="connsiteY138" fmla="*/ 9525 h 200025"/>
              <a:gd name="connsiteX139" fmla="*/ 813911 w 1495425"/>
              <a:gd name="connsiteY139" fmla="*/ 9525 h 200025"/>
              <a:gd name="connsiteX140" fmla="*/ 813911 w 1495425"/>
              <a:gd name="connsiteY140" fmla="*/ 169820 h 200025"/>
              <a:gd name="connsiteX141" fmla="*/ 885825 w 1495425"/>
              <a:gd name="connsiteY141" fmla="*/ 169820 h 200025"/>
              <a:gd name="connsiteX142" fmla="*/ 885825 w 1495425"/>
              <a:gd name="connsiteY142" fmla="*/ 190500 h 200025"/>
              <a:gd name="connsiteX143" fmla="*/ 790575 w 1495425"/>
              <a:gd name="connsiteY143" fmla="*/ 190500 h 200025"/>
              <a:gd name="connsiteX144" fmla="*/ 647700 w 1495425"/>
              <a:gd name="connsiteY144" fmla="*/ 9525 h 200025"/>
              <a:gd name="connsiteX145" fmla="*/ 699659 w 1495425"/>
              <a:gd name="connsiteY145" fmla="*/ 9525 h 200025"/>
              <a:gd name="connsiteX146" fmla="*/ 745646 w 1495425"/>
              <a:gd name="connsiteY146" fmla="*/ 23660 h 200025"/>
              <a:gd name="connsiteX147" fmla="*/ 762000 w 1495425"/>
              <a:gd name="connsiteY147" fmla="*/ 64084 h 200025"/>
              <a:gd name="connsiteX148" fmla="*/ 742874 w 1495425"/>
              <a:gd name="connsiteY148" fmla="*/ 107252 h 200025"/>
              <a:gd name="connsiteX149" fmla="*/ 695049 w 1495425"/>
              <a:gd name="connsiteY149" fmla="*/ 122853 h 200025"/>
              <a:gd name="connsiteX150" fmla="*/ 671313 w 1495425"/>
              <a:gd name="connsiteY150" fmla="*/ 122853 h 200025"/>
              <a:gd name="connsiteX151" fmla="*/ 671313 w 1495425"/>
              <a:gd name="connsiteY151" fmla="*/ 190500 h 200025"/>
              <a:gd name="connsiteX152" fmla="*/ 647700 w 1495425"/>
              <a:gd name="connsiteY152" fmla="*/ 190500 h 200025"/>
              <a:gd name="connsiteX153" fmla="*/ 87211 w 1495425"/>
              <a:gd name="connsiteY153" fmla="*/ 9515 h 200025"/>
              <a:gd name="connsiteX154" fmla="*/ 146409 w 1495425"/>
              <a:gd name="connsiteY154" fmla="*/ 35023 h 200025"/>
              <a:gd name="connsiteX155" fmla="*/ 169059 w 1495425"/>
              <a:gd name="connsiteY155" fmla="*/ 101917 h 200025"/>
              <a:gd name="connsiteX156" fmla="*/ 145885 w 1495425"/>
              <a:gd name="connsiteY156" fmla="*/ 173803 h 200025"/>
              <a:gd name="connsiteX157" fmla="*/ 83830 w 1495425"/>
              <a:gd name="connsiteY157" fmla="*/ 200025 h 200025"/>
              <a:gd name="connsiteX158" fmla="*/ 22765 w 1495425"/>
              <a:gd name="connsiteY158" fmla="*/ 174100 h 200025"/>
              <a:gd name="connsiteX159" fmla="*/ 0 w 1495425"/>
              <a:gd name="connsiteY159" fmla="*/ 106670 h 200025"/>
              <a:gd name="connsiteX160" fmla="*/ 23356 w 1495425"/>
              <a:gd name="connsiteY160" fmla="*/ 36033 h 200025"/>
              <a:gd name="connsiteX161" fmla="*/ 87211 w 1495425"/>
              <a:gd name="connsiteY161" fmla="*/ 9515 h 200025"/>
              <a:gd name="connsiteX162" fmla="*/ 317440 w 1495425"/>
              <a:gd name="connsiteY162" fmla="*/ 0 h 200025"/>
              <a:gd name="connsiteX163" fmla="*/ 331098 w 1495425"/>
              <a:gd name="connsiteY163" fmla="*/ 2496 h 200025"/>
              <a:gd name="connsiteX164" fmla="*/ 331098 w 1495425"/>
              <a:gd name="connsiteY164" fmla="*/ 14507 h 200025"/>
              <a:gd name="connsiteX165" fmla="*/ 316973 w 1495425"/>
              <a:gd name="connsiteY165" fmla="*/ 10820 h 200025"/>
              <a:gd name="connsiteX166" fmla="*/ 293151 w 1495425"/>
              <a:gd name="connsiteY166" fmla="*/ 43405 h 200025"/>
              <a:gd name="connsiteX167" fmla="*/ 293151 w 1495425"/>
              <a:gd name="connsiteY167" fmla="*/ 65284 h 200025"/>
              <a:gd name="connsiteX168" fmla="*/ 327365 w 1495425"/>
              <a:gd name="connsiteY168" fmla="*/ 65284 h 200025"/>
              <a:gd name="connsiteX169" fmla="*/ 327365 w 1495425"/>
              <a:gd name="connsiteY169" fmla="*/ 76105 h 200025"/>
              <a:gd name="connsiteX170" fmla="*/ 293151 w 1495425"/>
              <a:gd name="connsiteY170" fmla="*/ 76105 h 200025"/>
              <a:gd name="connsiteX171" fmla="*/ 293151 w 1495425"/>
              <a:gd name="connsiteY171" fmla="*/ 196814 h 200025"/>
              <a:gd name="connsiteX172" fmla="*/ 281597 w 1495425"/>
              <a:gd name="connsiteY172" fmla="*/ 196814 h 200025"/>
              <a:gd name="connsiteX173" fmla="*/ 281597 w 1495425"/>
              <a:gd name="connsiteY173" fmla="*/ 76105 h 200025"/>
              <a:gd name="connsiteX174" fmla="*/ 258356 w 1495425"/>
              <a:gd name="connsiteY174" fmla="*/ 76105 h 200025"/>
              <a:gd name="connsiteX175" fmla="*/ 258356 w 1495425"/>
              <a:gd name="connsiteY175" fmla="*/ 65284 h 200025"/>
              <a:gd name="connsiteX176" fmla="*/ 281597 w 1495425"/>
              <a:gd name="connsiteY176" fmla="*/ 65284 h 200025"/>
              <a:gd name="connsiteX177" fmla="*/ 281597 w 1495425"/>
              <a:gd name="connsiteY177" fmla="*/ 42453 h 200025"/>
              <a:gd name="connsiteX178" fmla="*/ 291865 w 1495425"/>
              <a:gd name="connsiteY178" fmla="*/ 10820 h 200025"/>
              <a:gd name="connsiteX179" fmla="*/ 317440 w 1495425"/>
              <a:gd name="connsiteY179" fmla="*/ 0 h 200025"/>
              <a:gd name="connsiteX180" fmla="*/ 245964 w 1495425"/>
              <a:gd name="connsiteY180" fmla="*/ 0 h 200025"/>
              <a:gd name="connsiteX181" fmla="*/ 259623 w 1495425"/>
              <a:gd name="connsiteY181" fmla="*/ 2496 h 200025"/>
              <a:gd name="connsiteX182" fmla="*/ 259623 w 1495425"/>
              <a:gd name="connsiteY182" fmla="*/ 14507 h 200025"/>
              <a:gd name="connsiteX183" fmla="*/ 245497 w 1495425"/>
              <a:gd name="connsiteY183" fmla="*/ 10820 h 200025"/>
              <a:gd name="connsiteX184" fmla="*/ 221675 w 1495425"/>
              <a:gd name="connsiteY184" fmla="*/ 43405 h 200025"/>
              <a:gd name="connsiteX185" fmla="*/ 221675 w 1495425"/>
              <a:gd name="connsiteY185" fmla="*/ 65284 h 200025"/>
              <a:gd name="connsiteX186" fmla="*/ 255889 w 1495425"/>
              <a:gd name="connsiteY186" fmla="*/ 65284 h 200025"/>
              <a:gd name="connsiteX187" fmla="*/ 255889 w 1495425"/>
              <a:gd name="connsiteY187" fmla="*/ 76105 h 200025"/>
              <a:gd name="connsiteX188" fmla="*/ 221675 w 1495425"/>
              <a:gd name="connsiteY188" fmla="*/ 76105 h 200025"/>
              <a:gd name="connsiteX189" fmla="*/ 221675 w 1495425"/>
              <a:gd name="connsiteY189" fmla="*/ 196814 h 200025"/>
              <a:gd name="connsiteX190" fmla="*/ 210121 w 1495425"/>
              <a:gd name="connsiteY190" fmla="*/ 196814 h 200025"/>
              <a:gd name="connsiteX191" fmla="*/ 210121 w 1495425"/>
              <a:gd name="connsiteY191" fmla="*/ 76105 h 200025"/>
              <a:gd name="connsiteX192" fmla="*/ 186890 w 1495425"/>
              <a:gd name="connsiteY192" fmla="*/ 76105 h 200025"/>
              <a:gd name="connsiteX193" fmla="*/ 186890 w 1495425"/>
              <a:gd name="connsiteY193" fmla="*/ 65284 h 200025"/>
              <a:gd name="connsiteX194" fmla="*/ 210121 w 1495425"/>
              <a:gd name="connsiteY194" fmla="*/ 65284 h 200025"/>
              <a:gd name="connsiteX195" fmla="*/ 210121 w 1495425"/>
              <a:gd name="connsiteY195" fmla="*/ 42453 h 200025"/>
              <a:gd name="connsiteX196" fmla="*/ 220389 w 1495425"/>
              <a:gd name="connsiteY196" fmla="*/ 10820 h 200025"/>
              <a:gd name="connsiteX197" fmla="*/ 245964 w 1495425"/>
              <a:gd name="connsiteY197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495425" h="200025">
                <a:moveTo>
                  <a:pt x="1232440" y="178500"/>
                </a:moveTo>
                <a:cubicBezTo>
                  <a:pt x="1235392" y="178500"/>
                  <a:pt x="1237773" y="179452"/>
                  <a:pt x="1239870" y="181354"/>
                </a:cubicBezTo>
                <a:cubicBezTo>
                  <a:pt x="1241870" y="183257"/>
                  <a:pt x="1242822" y="185715"/>
                  <a:pt x="1242822" y="188727"/>
                </a:cubicBezTo>
                <a:cubicBezTo>
                  <a:pt x="1242822" y="191661"/>
                  <a:pt x="1241870" y="194119"/>
                  <a:pt x="1239870" y="196101"/>
                </a:cubicBezTo>
                <a:cubicBezTo>
                  <a:pt x="1237773" y="198083"/>
                  <a:pt x="1235392" y="199073"/>
                  <a:pt x="1232440" y="199073"/>
                </a:cubicBezTo>
                <a:cubicBezTo>
                  <a:pt x="1229582" y="199073"/>
                  <a:pt x="1227201" y="198083"/>
                  <a:pt x="1225296" y="196101"/>
                </a:cubicBezTo>
                <a:cubicBezTo>
                  <a:pt x="1223391" y="194119"/>
                  <a:pt x="1222438" y="191661"/>
                  <a:pt x="1222438" y="188727"/>
                </a:cubicBezTo>
                <a:cubicBezTo>
                  <a:pt x="1222438" y="185715"/>
                  <a:pt x="1223391" y="183257"/>
                  <a:pt x="1225296" y="181354"/>
                </a:cubicBezTo>
                <a:cubicBezTo>
                  <a:pt x="1227201" y="179452"/>
                  <a:pt x="1229582" y="178500"/>
                  <a:pt x="1232440" y="178500"/>
                </a:cubicBezTo>
                <a:close/>
                <a:moveTo>
                  <a:pt x="561804" y="72895"/>
                </a:moveTo>
                <a:cubicBezTo>
                  <a:pt x="549659" y="72895"/>
                  <a:pt x="539620" y="77019"/>
                  <a:pt x="531676" y="85268"/>
                </a:cubicBezTo>
                <a:cubicBezTo>
                  <a:pt x="523742" y="93507"/>
                  <a:pt x="518836" y="105366"/>
                  <a:pt x="516970" y="120825"/>
                </a:cubicBezTo>
                <a:lnTo>
                  <a:pt x="599980" y="120825"/>
                </a:lnTo>
                <a:cubicBezTo>
                  <a:pt x="599437" y="105604"/>
                  <a:pt x="595856" y="93812"/>
                  <a:pt x="589236" y="85449"/>
                </a:cubicBezTo>
                <a:cubicBezTo>
                  <a:pt x="582626" y="77076"/>
                  <a:pt x="573471" y="72895"/>
                  <a:pt x="561804" y="72895"/>
                </a:cubicBezTo>
                <a:close/>
                <a:moveTo>
                  <a:pt x="346062" y="65284"/>
                </a:moveTo>
                <a:lnTo>
                  <a:pt x="357616" y="65284"/>
                </a:lnTo>
                <a:lnTo>
                  <a:pt x="357616" y="196814"/>
                </a:lnTo>
                <a:lnTo>
                  <a:pt x="346062" y="196814"/>
                </a:lnTo>
                <a:close/>
                <a:moveTo>
                  <a:pt x="1452372" y="62074"/>
                </a:moveTo>
                <a:cubicBezTo>
                  <a:pt x="1466278" y="62074"/>
                  <a:pt x="1476947" y="66818"/>
                  <a:pt x="1484376" y="76286"/>
                </a:cubicBezTo>
                <a:cubicBezTo>
                  <a:pt x="1491710" y="85763"/>
                  <a:pt x="1495425" y="99260"/>
                  <a:pt x="1495425" y="116777"/>
                </a:cubicBezTo>
                <a:lnTo>
                  <a:pt x="1495425" y="196814"/>
                </a:lnTo>
                <a:lnTo>
                  <a:pt x="1483900" y="196814"/>
                </a:lnTo>
                <a:lnTo>
                  <a:pt x="1483900" y="120225"/>
                </a:lnTo>
                <a:cubicBezTo>
                  <a:pt x="1483900" y="88678"/>
                  <a:pt x="1472660" y="72895"/>
                  <a:pt x="1450372" y="72895"/>
                </a:cubicBezTo>
                <a:cubicBezTo>
                  <a:pt x="1437894" y="72895"/>
                  <a:pt x="1427702" y="77533"/>
                  <a:pt x="1419606" y="86811"/>
                </a:cubicBezTo>
                <a:cubicBezTo>
                  <a:pt x="1411605" y="96088"/>
                  <a:pt x="1407605" y="107585"/>
                  <a:pt x="1407605" y="121301"/>
                </a:cubicBezTo>
                <a:lnTo>
                  <a:pt x="1407605" y="196814"/>
                </a:lnTo>
                <a:lnTo>
                  <a:pt x="1396079" y="196814"/>
                </a:lnTo>
                <a:lnTo>
                  <a:pt x="1396079" y="65284"/>
                </a:lnTo>
                <a:lnTo>
                  <a:pt x="1407605" y="65284"/>
                </a:lnTo>
                <a:lnTo>
                  <a:pt x="1407605" y="89192"/>
                </a:lnTo>
                <a:lnTo>
                  <a:pt x="1408176" y="89192"/>
                </a:lnTo>
                <a:cubicBezTo>
                  <a:pt x="1417605" y="71114"/>
                  <a:pt x="1432370" y="62074"/>
                  <a:pt x="1452372" y="62074"/>
                </a:cubicBezTo>
                <a:close/>
                <a:moveTo>
                  <a:pt x="1337215" y="62074"/>
                </a:moveTo>
                <a:cubicBezTo>
                  <a:pt x="1347026" y="62074"/>
                  <a:pt x="1356551" y="64141"/>
                  <a:pt x="1365790" y="68256"/>
                </a:cubicBezTo>
                <a:lnTo>
                  <a:pt x="1365790" y="81582"/>
                </a:lnTo>
                <a:cubicBezTo>
                  <a:pt x="1356551" y="75790"/>
                  <a:pt x="1346454" y="72895"/>
                  <a:pt x="1335405" y="72895"/>
                </a:cubicBezTo>
                <a:cubicBezTo>
                  <a:pt x="1320356" y="72895"/>
                  <a:pt x="1308068" y="78448"/>
                  <a:pt x="1298638" y="89545"/>
                </a:cubicBezTo>
                <a:cubicBezTo>
                  <a:pt x="1289209" y="100651"/>
                  <a:pt x="1284541" y="114995"/>
                  <a:pt x="1284541" y="132598"/>
                </a:cubicBezTo>
                <a:cubicBezTo>
                  <a:pt x="1284541" y="149642"/>
                  <a:pt x="1288828" y="163338"/>
                  <a:pt x="1297400" y="173684"/>
                </a:cubicBezTo>
                <a:cubicBezTo>
                  <a:pt x="1305973" y="184031"/>
                  <a:pt x="1317403" y="189203"/>
                  <a:pt x="1331596" y="189203"/>
                </a:cubicBezTo>
                <a:cubicBezTo>
                  <a:pt x="1344454" y="189203"/>
                  <a:pt x="1355693" y="185715"/>
                  <a:pt x="1365313" y="178738"/>
                </a:cubicBezTo>
                <a:lnTo>
                  <a:pt x="1365313" y="190987"/>
                </a:lnTo>
                <a:cubicBezTo>
                  <a:pt x="1355693" y="197012"/>
                  <a:pt x="1344263" y="200025"/>
                  <a:pt x="1331023" y="200025"/>
                </a:cubicBezTo>
                <a:cubicBezTo>
                  <a:pt x="1313498" y="200025"/>
                  <a:pt x="1299306" y="193880"/>
                  <a:pt x="1288542" y="181592"/>
                </a:cubicBezTo>
                <a:cubicBezTo>
                  <a:pt x="1277779" y="169304"/>
                  <a:pt x="1272349" y="153210"/>
                  <a:pt x="1272349" y="133312"/>
                </a:cubicBezTo>
                <a:cubicBezTo>
                  <a:pt x="1272349" y="112462"/>
                  <a:pt x="1278445" y="95374"/>
                  <a:pt x="1290542" y="82058"/>
                </a:cubicBezTo>
                <a:cubicBezTo>
                  <a:pt x="1302639" y="68732"/>
                  <a:pt x="1318165" y="62074"/>
                  <a:pt x="1337215" y="62074"/>
                </a:cubicBezTo>
                <a:close/>
                <a:moveTo>
                  <a:pt x="562270" y="62074"/>
                </a:moveTo>
                <a:cubicBezTo>
                  <a:pt x="578301" y="62074"/>
                  <a:pt x="590617" y="67828"/>
                  <a:pt x="599218" y="79324"/>
                </a:cubicBezTo>
                <a:cubicBezTo>
                  <a:pt x="607819" y="90811"/>
                  <a:pt x="612124" y="106470"/>
                  <a:pt x="612124" y="126292"/>
                </a:cubicBezTo>
                <a:lnTo>
                  <a:pt x="612124" y="131531"/>
                </a:lnTo>
                <a:lnTo>
                  <a:pt x="516503" y="131531"/>
                </a:lnTo>
                <a:cubicBezTo>
                  <a:pt x="516503" y="149603"/>
                  <a:pt x="520589" y="163734"/>
                  <a:pt x="528761" y="173922"/>
                </a:cubicBezTo>
                <a:cubicBezTo>
                  <a:pt x="536934" y="184110"/>
                  <a:pt x="548183" y="189203"/>
                  <a:pt x="562499" y="189203"/>
                </a:cubicBezTo>
                <a:cubicBezTo>
                  <a:pt x="576977" y="189203"/>
                  <a:pt x="591102" y="183773"/>
                  <a:pt x="604885" y="172911"/>
                </a:cubicBezTo>
                <a:lnTo>
                  <a:pt x="604885" y="185517"/>
                </a:lnTo>
                <a:cubicBezTo>
                  <a:pt x="591493" y="195189"/>
                  <a:pt x="576586" y="200025"/>
                  <a:pt x="560165" y="200025"/>
                </a:cubicBezTo>
                <a:cubicBezTo>
                  <a:pt x="543506" y="200025"/>
                  <a:pt x="530047" y="193940"/>
                  <a:pt x="519769" y="181770"/>
                </a:cubicBezTo>
                <a:cubicBezTo>
                  <a:pt x="509492" y="169601"/>
                  <a:pt x="504358" y="152456"/>
                  <a:pt x="504358" y="130340"/>
                </a:cubicBezTo>
                <a:cubicBezTo>
                  <a:pt x="504358" y="111147"/>
                  <a:pt x="509731" y="94974"/>
                  <a:pt x="520475" y="81820"/>
                </a:cubicBezTo>
                <a:cubicBezTo>
                  <a:pt x="531209" y="68656"/>
                  <a:pt x="545144" y="62074"/>
                  <a:pt x="562270" y="62074"/>
                </a:cubicBezTo>
                <a:close/>
                <a:moveTo>
                  <a:pt x="454800" y="62074"/>
                </a:moveTo>
                <a:cubicBezTo>
                  <a:pt x="464687" y="62074"/>
                  <a:pt x="474221" y="64141"/>
                  <a:pt x="483403" y="68256"/>
                </a:cubicBezTo>
                <a:lnTo>
                  <a:pt x="483403" y="81582"/>
                </a:lnTo>
                <a:cubicBezTo>
                  <a:pt x="474221" y="75790"/>
                  <a:pt x="464096" y="72895"/>
                  <a:pt x="453047" y="72895"/>
                </a:cubicBezTo>
                <a:cubicBezTo>
                  <a:pt x="437950" y="72895"/>
                  <a:pt x="425691" y="78448"/>
                  <a:pt x="416271" y="89545"/>
                </a:cubicBezTo>
                <a:cubicBezTo>
                  <a:pt x="406851" y="100651"/>
                  <a:pt x="402145" y="114995"/>
                  <a:pt x="402145" y="132598"/>
                </a:cubicBezTo>
                <a:cubicBezTo>
                  <a:pt x="402145" y="149642"/>
                  <a:pt x="406441" y="163338"/>
                  <a:pt x="415042" y="173684"/>
                </a:cubicBezTo>
                <a:cubicBezTo>
                  <a:pt x="423643" y="184031"/>
                  <a:pt x="435026" y="189203"/>
                  <a:pt x="449199" y="189203"/>
                </a:cubicBezTo>
                <a:cubicBezTo>
                  <a:pt x="462115" y="189203"/>
                  <a:pt x="473364" y="185715"/>
                  <a:pt x="482937" y="178738"/>
                </a:cubicBezTo>
                <a:lnTo>
                  <a:pt x="482937" y="190987"/>
                </a:lnTo>
                <a:cubicBezTo>
                  <a:pt x="473364" y="197012"/>
                  <a:pt x="461924" y="200025"/>
                  <a:pt x="448609" y="200025"/>
                </a:cubicBezTo>
                <a:cubicBezTo>
                  <a:pt x="431102" y="200025"/>
                  <a:pt x="416947" y="193880"/>
                  <a:pt x="406175" y="181592"/>
                </a:cubicBezTo>
                <a:cubicBezTo>
                  <a:pt x="395392" y="169304"/>
                  <a:pt x="390001" y="153210"/>
                  <a:pt x="390001" y="133312"/>
                </a:cubicBezTo>
                <a:cubicBezTo>
                  <a:pt x="390001" y="112462"/>
                  <a:pt x="396050" y="95374"/>
                  <a:pt x="408156" y="82058"/>
                </a:cubicBezTo>
                <a:cubicBezTo>
                  <a:pt x="420262" y="68732"/>
                  <a:pt x="435807" y="62074"/>
                  <a:pt x="454800" y="62074"/>
                </a:cubicBezTo>
                <a:close/>
                <a:moveTo>
                  <a:pt x="671313" y="30089"/>
                </a:moveTo>
                <a:lnTo>
                  <a:pt x="671313" y="102289"/>
                </a:lnTo>
                <a:lnTo>
                  <a:pt x="693163" y="102289"/>
                </a:lnTo>
                <a:cubicBezTo>
                  <a:pt x="707564" y="102289"/>
                  <a:pt x="718509" y="99079"/>
                  <a:pt x="725986" y="92650"/>
                </a:cubicBezTo>
                <a:cubicBezTo>
                  <a:pt x="733463" y="86230"/>
                  <a:pt x="737206" y="77019"/>
                  <a:pt x="737206" y="65018"/>
                </a:cubicBezTo>
                <a:cubicBezTo>
                  <a:pt x="737206" y="41729"/>
                  <a:pt x="723272" y="30089"/>
                  <a:pt x="695401" y="30089"/>
                </a:cubicBezTo>
                <a:close/>
                <a:moveTo>
                  <a:pt x="85115" y="21165"/>
                </a:moveTo>
                <a:cubicBezTo>
                  <a:pt x="64094" y="21165"/>
                  <a:pt x="46797" y="28918"/>
                  <a:pt x="33214" y="44415"/>
                </a:cubicBezTo>
                <a:cubicBezTo>
                  <a:pt x="19631" y="59912"/>
                  <a:pt x="12840" y="80191"/>
                  <a:pt x="12840" y="105242"/>
                </a:cubicBezTo>
                <a:cubicBezTo>
                  <a:pt x="12840" y="130616"/>
                  <a:pt x="19269" y="150811"/>
                  <a:pt x="32109" y="165835"/>
                </a:cubicBezTo>
                <a:cubicBezTo>
                  <a:pt x="44948" y="180859"/>
                  <a:pt x="62112" y="188371"/>
                  <a:pt x="83591" y="188371"/>
                </a:cubicBezTo>
                <a:cubicBezTo>
                  <a:pt x="105937" y="188371"/>
                  <a:pt x="123625" y="180938"/>
                  <a:pt x="136655" y="166073"/>
                </a:cubicBezTo>
                <a:cubicBezTo>
                  <a:pt x="149695" y="151207"/>
                  <a:pt x="156220" y="130492"/>
                  <a:pt x="156220" y="103937"/>
                </a:cubicBezTo>
                <a:cubicBezTo>
                  <a:pt x="156220" y="77934"/>
                  <a:pt x="149857" y="57636"/>
                  <a:pt x="137122" y="43053"/>
                </a:cubicBezTo>
                <a:cubicBezTo>
                  <a:pt x="124396" y="28461"/>
                  <a:pt x="107061" y="21165"/>
                  <a:pt x="85115" y="21165"/>
                </a:cubicBezTo>
                <a:close/>
                <a:moveTo>
                  <a:pt x="351777" y="12602"/>
                </a:moveTo>
                <a:cubicBezTo>
                  <a:pt x="354349" y="12602"/>
                  <a:pt x="356625" y="13459"/>
                  <a:pt x="358616" y="15164"/>
                </a:cubicBezTo>
                <a:cubicBezTo>
                  <a:pt x="360597" y="16869"/>
                  <a:pt x="361588" y="19183"/>
                  <a:pt x="361588" y="22117"/>
                </a:cubicBezTo>
                <a:cubicBezTo>
                  <a:pt x="361588" y="24898"/>
                  <a:pt x="360616" y="27251"/>
                  <a:pt x="358673" y="29194"/>
                </a:cubicBezTo>
                <a:cubicBezTo>
                  <a:pt x="356721" y="31137"/>
                  <a:pt x="354425" y="32109"/>
                  <a:pt x="351777" y="32109"/>
                </a:cubicBezTo>
                <a:cubicBezTo>
                  <a:pt x="349215" y="32109"/>
                  <a:pt x="346977" y="31175"/>
                  <a:pt x="345072" y="29318"/>
                </a:cubicBezTo>
                <a:cubicBezTo>
                  <a:pt x="343167" y="27451"/>
                  <a:pt x="342205" y="25051"/>
                  <a:pt x="342205" y="22117"/>
                </a:cubicBezTo>
                <a:cubicBezTo>
                  <a:pt x="342205" y="19345"/>
                  <a:pt x="343186" y="17069"/>
                  <a:pt x="345129" y="15278"/>
                </a:cubicBezTo>
                <a:cubicBezTo>
                  <a:pt x="347072" y="13497"/>
                  <a:pt x="349291" y="12602"/>
                  <a:pt x="351777" y="12602"/>
                </a:cubicBezTo>
                <a:close/>
                <a:moveTo>
                  <a:pt x="1142048" y="9525"/>
                </a:moveTo>
                <a:cubicBezTo>
                  <a:pt x="1160526" y="9525"/>
                  <a:pt x="1174052" y="11744"/>
                  <a:pt x="1182720" y="16192"/>
                </a:cubicBezTo>
                <a:lnTo>
                  <a:pt x="1182720" y="42129"/>
                </a:lnTo>
                <a:cubicBezTo>
                  <a:pt x="1171480" y="34433"/>
                  <a:pt x="1157288" y="30585"/>
                  <a:pt x="1140237" y="30585"/>
                </a:cubicBezTo>
                <a:cubicBezTo>
                  <a:pt x="1128808" y="30585"/>
                  <a:pt x="1119569" y="32947"/>
                  <a:pt x="1112425" y="37662"/>
                </a:cubicBezTo>
                <a:cubicBezTo>
                  <a:pt x="1105281" y="42386"/>
                  <a:pt x="1101662" y="48949"/>
                  <a:pt x="1101662" y="57360"/>
                </a:cubicBezTo>
                <a:cubicBezTo>
                  <a:pt x="1101662" y="64818"/>
                  <a:pt x="1104138" y="70885"/>
                  <a:pt x="1109090" y="75562"/>
                </a:cubicBezTo>
                <a:cubicBezTo>
                  <a:pt x="1114044" y="80248"/>
                  <a:pt x="1124807" y="86630"/>
                  <a:pt x="1141380" y="94717"/>
                </a:cubicBezTo>
                <a:cubicBezTo>
                  <a:pt x="1159669" y="103365"/>
                  <a:pt x="1172432" y="112014"/>
                  <a:pt x="1179671" y="120663"/>
                </a:cubicBezTo>
                <a:cubicBezTo>
                  <a:pt x="1187005" y="129302"/>
                  <a:pt x="1190625" y="139027"/>
                  <a:pt x="1190625" y="149812"/>
                </a:cubicBezTo>
                <a:cubicBezTo>
                  <a:pt x="1190625" y="165994"/>
                  <a:pt x="1184720" y="178409"/>
                  <a:pt x="1172813" y="187056"/>
                </a:cubicBezTo>
                <a:cubicBezTo>
                  <a:pt x="1161002" y="195702"/>
                  <a:pt x="1144524" y="200025"/>
                  <a:pt x="1123473" y="200025"/>
                </a:cubicBezTo>
                <a:cubicBezTo>
                  <a:pt x="1116140" y="200025"/>
                  <a:pt x="1107567" y="199013"/>
                  <a:pt x="1097756" y="196990"/>
                </a:cubicBezTo>
                <a:cubicBezTo>
                  <a:pt x="1087945" y="194968"/>
                  <a:pt x="1080801" y="192450"/>
                  <a:pt x="1076325" y="189435"/>
                </a:cubicBezTo>
                <a:lnTo>
                  <a:pt x="1076325" y="162306"/>
                </a:lnTo>
                <a:cubicBezTo>
                  <a:pt x="1082040" y="167224"/>
                  <a:pt x="1089660" y="171269"/>
                  <a:pt x="1099185" y="174443"/>
                </a:cubicBezTo>
                <a:cubicBezTo>
                  <a:pt x="1108710" y="177616"/>
                  <a:pt x="1117663" y="179202"/>
                  <a:pt x="1126236" y="179202"/>
                </a:cubicBezTo>
                <a:cubicBezTo>
                  <a:pt x="1152334" y="179202"/>
                  <a:pt x="1165384" y="170000"/>
                  <a:pt x="1165384" y="151597"/>
                </a:cubicBezTo>
                <a:cubicBezTo>
                  <a:pt x="1165384" y="146440"/>
                  <a:pt x="1164050" y="141799"/>
                  <a:pt x="1161193" y="137674"/>
                </a:cubicBezTo>
                <a:cubicBezTo>
                  <a:pt x="1158430" y="133550"/>
                  <a:pt x="1154525" y="129902"/>
                  <a:pt x="1149667" y="126730"/>
                </a:cubicBezTo>
                <a:cubicBezTo>
                  <a:pt x="1144809" y="123558"/>
                  <a:pt x="1135666" y="118672"/>
                  <a:pt x="1122235" y="112090"/>
                </a:cubicBezTo>
                <a:cubicBezTo>
                  <a:pt x="1103566" y="102889"/>
                  <a:pt x="1091279" y="94345"/>
                  <a:pt x="1085373" y="86449"/>
                </a:cubicBezTo>
                <a:cubicBezTo>
                  <a:pt x="1079372" y="78562"/>
                  <a:pt x="1076420" y="69533"/>
                  <a:pt x="1076420" y="59379"/>
                </a:cubicBezTo>
                <a:cubicBezTo>
                  <a:pt x="1076420" y="44072"/>
                  <a:pt x="1082612" y="31937"/>
                  <a:pt x="1095089" y="22974"/>
                </a:cubicBezTo>
                <a:cubicBezTo>
                  <a:pt x="1107472" y="14011"/>
                  <a:pt x="1123093" y="9525"/>
                  <a:pt x="1142048" y="9525"/>
                </a:cubicBezTo>
                <a:close/>
                <a:moveTo>
                  <a:pt x="904875" y="9525"/>
                </a:moveTo>
                <a:lnTo>
                  <a:pt x="929354" y="9525"/>
                </a:lnTo>
                <a:lnTo>
                  <a:pt x="929354" y="122253"/>
                </a:lnTo>
                <a:cubicBezTo>
                  <a:pt x="929354" y="159748"/>
                  <a:pt x="945261" y="178496"/>
                  <a:pt x="977075" y="178496"/>
                </a:cubicBezTo>
                <a:cubicBezTo>
                  <a:pt x="1007841" y="178496"/>
                  <a:pt x="1023271" y="160352"/>
                  <a:pt x="1023271" y="124063"/>
                </a:cubicBezTo>
                <a:lnTo>
                  <a:pt x="1023271" y="9525"/>
                </a:lnTo>
                <a:lnTo>
                  <a:pt x="1047750" y="9525"/>
                </a:lnTo>
                <a:lnTo>
                  <a:pt x="1047750" y="120558"/>
                </a:lnTo>
                <a:cubicBezTo>
                  <a:pt x="1047750" y="173536"/>
                  <a:pt x="1023461" y="200025"/>
                  <a:pt x="974789" y="200025"/>
                </a:cubicBezTo>
                <a:cubicBezTo>
                  <a:pt x="928211" y="200025"/>
                  <a:pt x="904875" y="174464"/>
                  <a:pt x="904875" y="123339"/>
                </a:cubicBezTo>
                <a:close/>
                <a:moveTo>
                  <a:pt x="790575" y="9525"/>
                </a:moveTo>
                <a:lnTo>
                  <a:pt x="813911" y="9525"/>
                </a:lnTo>
                <a:lnTo>
                  <a:pt x="813911" y="169820"/>
                </a:lnTo>
                <a:lnTo>
                  <a:pt x="885825" y="169820"/>
                </a:lnTo>
                <a:lnTo>
                  <a:pt x="885825" y="190500"/>
                </a:lnTo>
                <a:lnTo>
                  <a:pt x="790575" y="190500"/>
                </a:lnTo>
                <a:close/>
                <a:moveTo>
                  <a:pt x="647700" y="9525"/>
                </a:moveTo>
                <a:lnTo>
                  <a:pt x="699659" y="9525"/>
                </a:lnTo>
                <a:cubicBezTo>
                  <a:pt x="719414" y="9525"/>
                  <a:pt x="734739" y="14240"/>
                  <a:pt x="745646" y="23660"/>
                </a:cubicBezTo>
                <a:cubicBezTo>
                  <a:pt x="756551" y="33090"/>
                  <a:pt x="762000" y="46558"/>
                  <a:pt x="762000" y="64084"/>
                </a:cubicBezTo>
                <a:cubicBezTo>
                  <a:pt x="762000" y="81848"/>
                  <a:pt x="755628" y="96231"/>
                  <a:pt x="742874" y="107252"/>
                </a:cubicBezTo>
                <a:cubicBezTo>
                  <a:pt x="730120" y="118281"/>
                  <a:pt x="714175" y="123473"/>
                  <a:pt x="695049" y="122853"/>
                </a:cubicBezTo>
                <a:lnTo>
                  <a:pt x="671313" y="122853"/>
                </a:lnTo>
                <a:lnTo>
                  <a:pt x="671313" y="190500"/>
                </a:lnTo>
                <a:lnTo>
                  <a:pt x="647700" y="190500"/>
                </a:lnTo>
                <a:close/>
                <a:moveTo>
                  <a:pt x="87211" y="9515"/>
                </a:moveTo>
                <a:cubicBezTo>
                  <a:pt x="111576" y="9515"/>
                  <a:pt x="131312" y="18012"/>
                  <a:pt x="146409" y="35023"/>
                </a:cubicBezTo>
                <a:cubicBezTo>
                  <a:pt x="161506" y="52026"/>
                  <a:pt x="169059" y="74324"/>
                  <a:pt x="169059" y="101917"/>
                </a:cubicBezTo>
                <a:cubicBezTo>
                  <a:pt x="169059" y="132359"/>
                  <a:pt x="161334" y="156321"/>
                  <a:pt x="145885" y="173803"/>
                </a:cubicBezTo>
                <a:cubicBezTo>
                  <a:pt x="130435" y="191284"/>
                  <a:pt x="109747" y="200025"/>
                  <a:pt x="83830" y="200025"/>
                </a:cubicBezTo>
                <a:cubicBezTo>
                  <a:pt x="58302" y="200025"/>
                  <a:pt x="37948" y="191383"/>
                  <a:pt x="22765" y="174100"/>
                </a:cubicBezTo>
                <a:cubicBezTo>
                  <a:pt x="7591" y="156817"/>
                  <a:pt x="0" y="134341"/>
                  <a:pt x="0" y="106670"/>
                </a:cubicBezTo>
                <a:cubicBezTo>
                  <a:pt x="0" y="77257"/>
                  <a:pt x="7782" y="53711"/>
                  <a:pt x="23356" y="36033"/>
                </a:cubicBezTo>
                <a:cubicBezTo>
                  <a:pt x="38919" y="18355"/>
                  <a:pt x="60207" y="9515"/>
                  <a:pt x="87211" y="9515"/>
                </a:cubicBezTo>
                <a:close/>
                <a:moveTo>
                  <a:pt x="317440" y="0"/>
                </a:moveTo>
                <a:cubicBezTo>
                  <a:pt x="322964" y="0"/>
                  <a:pt x="327517" y="829"/>
                  <a:pt x="331098" y="2496"/>
                </a:cubicBezTo>
                <a:lnTo>
                  <a:pt x="331098" y="14507"/>
                </a:lnTo>
                <a:cubicBezTo>
                  <a:pt x="327984" y="12049"/>
                  <a:pt x="323279" y="10820"/>
                  <a:pt x="316973" y="10820"/>
                </a:cubicBezTo>
                <a:cubicBezTo>
                  <a:pt x="301095" y="10820"/>
                  <a:pt x="293151" y="21679"/>
                  <a:pt x="293151" y="43405"/>
                </a:cubicBezTo>
                <a:lnTo>
                  <a:pt x="293151" y="65284"/>
                </a:lnTo>
                <a:lnTo>
                  <a:pt x="327365" y="65284"/>
                </a:lnTo>
                <a:lnTo>
                  <a:pt x="327365" y="76105"/>
                </a:lnTo>
                <a:lnTo>
                  <a:pt x="293151" y="76105"/>
                </a:lnTo>
                <a:lnTo>
                  <a:pt x="293151" y="196814"/>
                </a:lnTo>
                <a:lnTo>
                  <a:pt x="281597" y="196814"/>
                </a:lnTo>
                <a:lnTo>
                  <a:pt x="281597" y="76105"/>
                </a:lnTo>
                <a:lnTo>
                  <a:pt x="258356" y="76105"/>
                </a:lnTo>
                <a:lnTo>
                  <a:pt x="258356" y="65284"/>
                </a:lnTo>
                <a:lnTo>
                  <a:pt x="281597" y="65284"/>
                </a:lnTo>
                <a:lnTo>
                  <a:pt x="281597" y="42453"/>
                </a:lnTo>
                <a:cubicBezTo>
                  <a:pt x="281597" y="28585"/>
                  <a:pt x="285016" y="18040"/>
                  <a:pt x="291865" y="10820"/>
                </a:cubicBezTo>
                <a:cubicBezTo>
                  <a:pt x="298714" y="3610"/>
                  <a:pt x="307238" y="0"/>
                  <a:pt x="317440" y="0"/>
                </a:cubicBezTo>
                <a:close/>
                <a:moveTo>
                  <a:pt x="245964" y="0"/>
                </a:moveTo>
                <a:cubicBezTo>
                  <a:pt x="251489" y="0"/>
                  <a:pt x="256041" y="829"/>
                  <a:pt x="259623" y="2496"/>
                </a:cubicBezTo>
                <a:lnTo>
                  <a:pt x="259623" y="14507"/>
                </a:lnTo>
                <a:cubicBezTo>
                  <a:pt x="256508" y="12049"/>
                  <a:pt x="251803" y="10820"/>
                  <a:pt x="245497" y="10820"/>
                </a:cubicBezTo>
                <a:cubicBezTo>
                  <a:pt x="229619" y="10820"/>
                  <a:pt x="221675" y="21679"/>
                  <a:pt x="221675" y="43405"/>
                </a:cubicBezTo>
                <a:lnTo>
                  <a:pt x="221675" y="65284"/>
                </a:lnTo>
                <a:lnTo>
                  <a:pt x="255889" y="65284"/>
                </a:lnTo>
                <a:lnTo>
                  <a:pt x="255889" y="76105"/>
                </a:lnTo>
                <a:lnTo>
                  <a:pt x="221675" y="76105"/>
                </a:lnTo>
                <a:lnTo>
                  <a:pt x="221675" y="196814"/>
                </a:lnTo>
                <a:lnTo>
                  <a:pt x="210121" y="196814"/>
                </a:lnTo>
                <a:lnTo>
                  <a:pt x="210121" y="76105"/>
                </a:lnTo>
                <a:lnTo>
                  <a:pt x="186890" y="76105"/>
                </a:lnTo>
                <a:lnTo>
                  <a:pt x="186890" y="65284"/>
                </a:lnTo>
                <a:lnTo>
                  <a:pt x="210121" y="65284"/>
                </a:lnTo>
                <a:lnTo>
                  <a:pt x="210121" y="42453"/>
                </a:lnTo>
                <a:cubicBezTo>
                  <a:pt x="210121" y="28585"/>
                  <a:pt x="213541" y="18040"/>
                  <a:pt x="220389" y="10820"/>
                </a:cubicBezTo>
                <a:cubicBezTo>
                  <a:pt x="227247" y="3610"/>
                  <a:pt x="235763" y="0"/>
                  <a:pt x="245964" y="0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7138BCB-E34D-43ED-94BB-313C0762A6D8}"/>
              </a:ext>
            </a:extLst>
          </p:cNvPr>
          <p:cNvCxnSpPr>
            <a:cxnSpLocks/>
          </p:cNvCxnSpPr>
          <p:nvPr userDrawn="1"/>
        </p:nvCxnSpPr>
        <p:spPr>
          <a:xfrm>
            <a:off x="1024556" y="567469"/>
            <a:ext cx="10435607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78975AE-5896-4B45-AF59-A1A198FFBB62}"/>
              </a:ext>
            </a:extLst>
          </p:cNvPr>
          <p:cNvSpPr txBox="1"/>
          <p:nvPr userDrawn="1"/>
        </p:nvSpPr>
        <p:spPr>
          <a:xfrm>
            <a:off x="10083229" y="259836"/>
            <a:ext cx="137217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all" baseline="0" dirty="0">
                <a:latin typeface="+mn-ea"/>
                <a:ea typeface="+mn-ea"/>
              </a:rPr>
              <a:t>work report</a:t>
            </a:r>
            <a:endParaRPr lang="zh-CN" altLang="en-US" sz="1500" b="0" cap="all" baseline="0" dirty="0">
              <a:latin typeface="+mn-ea"/>
              <a:ea typeface="+mn-ea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A598CAB-DE36-4AE3-A736-3D8D5F2C0B2A}"/>
              </a:ext>
            </a:extLst>
          </p:cNvPr>
          <p:cNvCxnSpPr>
            <a:cxnSpLocks/>
          </p:cNvCxnSpPr>
          <p:nvPr userDrawn="1"/>
        </p:nvCxnSpPr>
        <p:spPr>
          <a:xfrm>
            <a:off x="9944735" y="289809"/>
            <a:ext cx="0" cy="277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43458E7-0A38-44FC-809E-DB3D70C8322F}"/>
              </a:ext>
            </a:extLst>
          </p:cNvPr>
          <p:cNvCxnSpPr>
            <a:cxnSpLocks/>
          </p:cNvCxnSpPr>
          <p:nvPr userDrawn="1"/>
        </p:nvCxnSpPr>
        <p:spPr>
          <a:xfrm>
            <a:off x="1024556" y="6105086"/>
            <a:ext cx="9235975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3BC86C3-9A82-4CCA-880A-A718FADEECC8}"/>
              </a:ext>
            </a:extLst>
          </p:cNvPr>
          <p:cNvSpPr txBox="1"/>
          <p:nvPr userDrawn="1"/>
        </p:nvSpPr>
        <p:spPr>
          <a:xfrm>
            <a:off x="8965305" y="6214065"/>
            <a:ext cx="1295226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none" baseline="0" dirty="0">
                <a:latin typeface="+mj-ea"/>
                <a:ea typeface="+mj-ea"/>
              </a:rPr>
              <a:t>Presentation</a:t>
            </a:r>
            <a:endParaRPr lang="zh-CN" altLang="en-US" sz="1500" b="0" cap="none" baseline="0" dirty="0">
              <a:latin typeface="+mj-ea"/>
              <a:ea typeface="+mj-ea"/>
            </a:endParaRPr>
          </a:p>
        </p:txBody>
      </p:sp>
      <p:sp>
        <p:nvSpPr>
          <p:cNvPr id="20" name="文本占位符 23">
            <a:extLst>
              <a:ext uri="{FF2B5EF4-FFF2-40B4-BE49-F238E27FC236}">
                <a16:creationId xmlns:a16="http://schemas.microsoft.com/office/drawing/2014/main" id="{6CEADC10-DD3B-48A8-B620-D2C9EB933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6214065"/>
            <a:ext cx="974626" cy="230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March  15</a:t>
            </a:r>
            <a:endParaRPr lang="zh-CN" altLang="en-US" dirty="0"/>
          </a:p>
        </p:txBody>
      </p:sp>
      <p:sp>
        <p:nvSpPr>
          <p:cNvPr id="21" name="文本占位符 30">
            <a:extLst>
              <a:ext uri="{FF2B5EF4-FFF2-40B4-BE49-F238E27FC236}">
                <a16:creationId xmlns:a16="http://schemas.microsoft.com/office/drawing/2014/main" id="{E632B2C3-AE63-48E1-8601-97FB86518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2713" y="6040789"/>
            <a:ext cx="98745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514FE3F7-7A17-4FBA-AA39-6A9CDB7B86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859" y="2660073"/>
            <a:ext cx="145874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F46EA6D4-9C48-4C1D-8C18-6AD6824BBF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838" y="3083935"/>
            <a:ext cx="169918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/>
              <a:t>05</a:t>
            </a:r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0062D73-4FFA-416C-BFBA-DFEEFA1D1C11}"/>
              </a:ext>
            </a:extLst>
          </p:cNvPr>
          <p:cNvCxnSpPr>
            <a:cxnSpLocks/>
          </p:cNvCxnSpPr>
          <p:nvPr userDrawn="1"/>
        </p:nvCxnSpPr>
        <p:spPr>
          <a:xfrm flipH="1">
            <a:off x="758331" y="2889959"/>
            <a:ext cx="116932" cy="11693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7E87A58-20DA-4CE1-9648-5D071061856C}"/>
              </a:ext>
            </a:extLst>
          </p:cNvPr>
          <p:cNvCxnSpPr>
            <a:cxnSpLocks/>
          </p:cNvCxnSpPr>
          <p:nvPr userDrawn="1"/>
        </p:nvCxnSpPr>
        <p:spPr>
          <a:xfrm>
            <a:off x="1024556" y="567469"/>
            <a:ext cx="0" cy="5537617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BD37C3DC-0840-4D02-A4D2-5022D33496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8671" y="677333"/>
            <a:ext cx="5080529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58509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gradFill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9E27E0E-1590-4F92-B9FF-A80D7100C095}"/>
              </a:ext>
            </a:extLst>
          </p:cNvPr>
          <p:cNvSpPr/>
          <p:nvPr userDrawn="1"/>
        </p:nvSpPr>
        <p:spPr>
          <a:xfrm>
            <a:off x="736600" y="280284"/>
            <a:ext cx="1230697" cy="164616"/>
          </a:xfrm>
          <a:custGeom>
            <a:avLst/>
            <a:gdLst>
              <a:gd name="connsiteX0" fmla="*/ 1232440 w 1495425"/>
              <a:gd name="connsiteY0" fmla="*/ 178500 h 200025"/>
              <a:gd name="connsiteX1" fmla="*/ 1239870 w 1495425"/>
              <a:gd name="connsiteY1" fmla="*/ 181354 h 200025"/>
              <a:gd name="connsiteX2" fmla="*/ 1242822 w 1495425"/>
              <a:gd name="connsiteY2" fmla="*/ 188727 h 200025"/>
              <a:gd name="connsiteX3" fmla="*/ 1239870 w 1495425"/>
              <a:gd name="connsiteY3" fmla="*/ 196101 h 200025"/>
              <a:gd name="connsiteX4" fmla="*/ 1232440 w 1495425"/>
              <a:gd name="connsiteY4" fmla="*/ 199073 h 200025"/>
              <a:gd name="connsiteX5" fmla="*/ 1225296 w 1495425"/>
              <a:gd name="connsiteY5" fmla="*/ 196101 h 200025"/>
              <a:gd name="connsiteX6" fmla="*/ 1222438 w 1495425"/>
              <a:gd name="connsiteY6" fmla="*/ 188727 h 200025"/>
              <a:gd name="connsiteX7" fmla="*/ 1225296 w 1495425"/>
              <a:gd name="connsiteY7" fmla="*/ 181354 h 200025"/>
              <a:gd name="connsiteX8" fmla="*/ 1232440 w 1495425"/>
              <a:gd name="connsiteY8" fmla="*/ 178500 h 200025"/>
              <a:gd name="connsiteX9" fmla="*/ 561804 w 1495425"/>
              <a:gd name="connsiteY9" fmla="*/ 72895 h 200025"/>
              <a:gd name="connsiteX10" fmla="*/ 531676 w 1495425"/>
              <a:gd name="connsiteY10" fmla="*/ 85268 h 200025"/>
              <a:gd name="connsiteX11" fmla="*/ 516970 w 1495425"/>
              <a:gd name="connsiteY11" fmla="*/ 120825 h 200025"/>
              <a:gd name="connsiteX12" fmla="*/ 599980 w 1495425"/>
              <a:gd name="connsiteY12" fmla="*/ 120825 h 200025"/>
              <a:gd name="connsiteX13" fmla="*/ 589236 w 1495425"/>
              <a:gd name="connsiteY13" fmla="*/ 85449 h 200025"/>
              <a:gd name="connsiteX14" fmla="*/ 561804 w 1495425"/>
              <a:gd name="connsiteY14" fmla="*/ 72895 h 200025"/>
              <a:gd name="connsiteX15" fmla="*/ 346062 w 1495425"/>
              <a:gd name="connsiteY15" fmla="*/ 65284 h 200025"/>
              <a:gd name="connsiteX16" fmla="*/ 357616 w 1495425"/>
              <a:gd name="connsiteY16" fmla="*/ 65284 h 200025"/>
              <a:gd name="connsiteX17" fmla="*/ 357616 w 1495425"/>
              <a:gd name="connsiteY17" fmla="*/ 196814 h 200025"/>
              <a:gd name="connsiteX18" fmla="*/ 346062 w 1495425"/>
              <a:gd name="connsiteY18" fmla="*/ 196814 h 200025"/>
              <a:gd name="connsiteX19" fmla="*/ 1452372 w 1495425"/>
              <a:gd name="connsiteY19" fmla="*/ 62074 h 200025"/>
              <a:gd name="connsiteX20" fmla="*/ 1484376 w 1495425"/>
              <a:gd name="connsiteY20" fmla="*/ 76286 h 200025"/>
              <a:gd name="connsiteX21" fmla="*/ 1495425 w 1495425"/>
              <a:gd name="connsiteY21" fmla="*/ 116777 h 200025"/>
              <a:gd name="connsiteX22" fmla="*/ 1495425 w 1495425"/>
              <a:gd name="connsiteY22" fmla="*/ 196814 h 200025"/>
              <a:gd name="connsiteX23" fmla="*/ 1483900 w 1495425"/>
              <a:gd name="connsiteY23" fmla="*/ 196814 h 200025"/>
              <a:gd name="connsiteX24" fmla="*/ 1483900 w 1495425"/>
              <a:gd name="connsiteY24" fmla="*/ 120225 h 200025"/>
              <a:gd name="connsiteX25" fmla="*/ 1450372 w 1495425"/>
              <a:gd name="connsiteY25" fmla="*/ 72895 h 200025"/>
              <a:gd name="connsiteX26" fmla="*/ 1419606 w 1495425"/>
              <a:gd name="connsiteY26" fmla="*/ 86811 h 200025"/>
              <a:gd name="connsiteX27" fmla="*/ 1407605 w 1495425"/>
              <a:gd name="connsiteY27" fmla="*/ 121301 h 200025"/>
              <a:gd name="connsiteX28" fmla="*/ 1407605 w 1495425"/>
              <a:gd name="connsiteY28" fmla="*/ 196814 h 200025"/>
              <a:gd name="connsiteX29" fmla="*/ 1396079 w 1495425"/>
              <a:gd name="connsiteY29" fmla="*/ 196814 h 200025"/>
              <a:gd name="connsiteX30" fmla="*/ 1396079 w 1495425"/>
              <a:gd name="connsiteY30" fmla="*/ 65284 h 200025"/>
              <a:gd name="connsiteX31" fmla="*/ 1407605 w 1495425"/>
              <a:gd name="connsiteY31" fmla="*/ 65284 h 200025"/>
              <a:gd name="connsiteX32" fmla="*/ 1407605 w 1495425"/>
              <a:gd name="connsiteY32" fmla="*/ 89192 h 200025"/>
              <a:gd name="connsiteX33" fmla="*/ 1408176 w 1495425"/>
              <a:gd name="connsiteY33" fmla="*/ 89192 h 200025"/>
              <a:gd name="connsiteX34" fmla="*/ 1452372 w 1495425"/>
              <a:gd name="connsiteY34" fmla="*/ 62074 h 200025"/>
              <a:gd name="connsiteX35" fmla="*/ 1337215 w 1495425"/>
              <a:gd name="connsiteY35" fmla="*/ 62074 h 200025"/>
              <a:gd name="connsiteX36" fmla="*/ 1365790 w 1495425"/>
              <a:gd name="connsiteY36" fmla="*/ 68256 h 200025"/>
              <a:gd name="connsiteX37" fmla="*/ 1365790 w 1495425"/>
              <a:gd name="connsiteY37" fmla="*/ 81582 h 200025"/>
              <a:gd name="connsiteX38" fmla="*/ 1335405 w 1495425"/>
              <a:gd name="connsiteY38" fmla="*/ 72895 h 200025"/>
              <a:gd name="connsiteX39" fmla="*/ 1298638 w 1495425"/>
              <a:gd name="connsiteY39" fmla="*/ 89545 h 200025"/>
              <a:gd name="connsiteX40" fmla="*/ 1284541 w 1495425"/>
              <a:gd name="connsiteY40" fmla="*/ 132598 h 200025"/>
              <a:gd name="connsiteX41" fmla="*/ 1297400 w 1495425"/>
              <a:gd name="connsiteY41" fmla="*/ 173684 h 200025"/>
              <a:gd name="connsiteX42" fmla="*/ 1331596 w 1495425"/>
              <a:gd name="connsiteY42" fmla="*/ 189203 h 200025"/>
              <a:gd name="connsiteX43" fmla="*/ 1365313 w 1495425"/>
              <a:gd name="connsiteY43" fmla="*/ 178738 h 200025"/>
              <a:gd name="connsiteX44" fmla="*/ 1365313 w 1495425"/>
              <a:gd name="connsiteY44" fmla="*/ 190987 h 200025"/>
              <a:gd name="connsiteX45" fmla="*/ 1331023 w 1495425"/>
              <a:gd name="connsiteY45" fmla="*/ 200025 h 200025"/>
              <a:gd name="connsiteX46" fmla="*/ 1288542 w 1495425"/>
              <a:gd name="connsiteY46" fmla="*/ 181592 h 200025"/>
              <a:gd name="connsiteX47" fmla="*/ 1272349 w 1495425"/>
              <a:gd name="connsiteY47" fmla="*/ 133312 h 200025"/>
              <a:gd name="connsiteX48" fmla="*/ 1290542 w 1495425"/>
              <a:gd name="connsiteY48" fmla="*/ 82058 h 200025"/>
              <a:gd name="connsiteX49" fmla="*/ 1337215 w 1495425"/>
              <a:gd name="connsiteY49" fmla="*/ 62074 h 200025"/>
              <a:gd name="connsiteX50" fmla="*/ 562270 w 1495425"/>
              <a:gd name="connsiteY50" fmla="*/ 62074 h 200025"/>
              <a:gd name="connsiteX51" fmla="*/ 599218 w 1495425"/>
              <a:gd name="connsiteY51" fmla="*/ 79324 h 200025"/>
              <a:gd name="connsiteX52" fmla="*/ 612124 w 1495425"/>
              <a:gd name="connsiteY52" fmla="*/ 126292 h 200025"/>
              <a:gd name="connsiteX53" fmla="*/ 612124 w 1495425"/>
              <a:gd name="connsiteY53" fmla="*/ 131531 h 200025"/>
              <a:gd name="connsiteX54" fmla="*/ 516503 w 1495425"/>
              <a:gd name="connsiteY54" fmla="*/ 131531 h 200025"/>
              <a:gd name="connsiteX55" fmla="*/ 528761 w 1495425"/>
              <a:gd name="connsiteY55" fmla="*/ 173922 h 200025"/>
              <a:gd name="connsiteX56" fmla="*/ 562499 w 1495425"/>
              <a:gd name="connsiteY56" fmla="*/ 189203 h 200025"/>
              <a:gd name="connsiteX57" fmla="*/ 604885 w 1495425"/>
              <a:gd name="connsiteY57" fmla="*/ 172911 h 200025"/>
              <a:gd name="connsiteX58" fmla="*/ 604885 w 1495425"/>
              <a:gd name="connsiteY58" fmla="*/ 185517 h 200025"/>
              <a:gd name="connsiteX59" fmla="*/ 560165 w 1495425"/>
              <a:gd name="connsiteY59" fmla="*/ 200025 h 200025"/>
              <a:gd name="connsiteX60" fmla="*/ 519769 w 1495425"/>
              <a:gd name="connsiteY60" fmla="*/ 181770 h 200025"/>
              <a:gd name="connsiteX61" fmla="*/ 504358 w 1495425"/>
              <a:gd name="connsiteY61" fmla="*/ 130340 h 200025"/>
              <a:gd name="connsiteX62" fmla="*/ 520475 w 1495425"/>
              <a:gd name="connsiteY62" fmla="*/ 81820 h 200025"/>
              <a:gd name="connsiteX63" fmla="*/ 562270 w 1495425"/>
              <a:gd name="connsiteY63" fmla="*/ 62074 h 200025"/>
              <a:gd name="connsiteX64" fmla="*/ 454800 w 1495425"/>
              <a:gd name="connsiteY64" fmla="*/ 62074 h 200025"/>
              <a:gd name="connsiteX65" fmla="*/ 483403 w 1495425"/>
              <a:gd name="connsiteY65" fmla="*/ 68256 h 200025"/>
              <a:gd name="connsiteX66" fmla="*/ 483403 w 1495425"/>
              <a:gd name="connsiteY66" fmla="*/ 81582 h 200025"/>
              <a:gd name="connsiteX67" fmla="*/ 453047 w 1495425"/>
              <a:gd name="connsiteY67" fmla="*/ 72895 h 200025"/>
              <a:gd name="connsiteX68" fmla="*/ 416271 w 1495425"/>
              <a:gd name="connsiteY68" fmla="*/ 89545 h 200025"/>
              <a:gd name="connsiteX69" fmla="*/ 402145 w 1495425"/>
              <a:gd name="connsiteY69" fmla="*/ 132598 h 200025"/>
              <a:gd name="connsiteX70" fmla="*/ 415042 w 1495425"/>
              <a:gd name="connsiteY70" fmla="*/ 173684 h 200025"/>
              <a:gd name="connsiteX71" fmla="*/ 449199 w 1495425"/>
              <a:gd name="connsiteY71" fmla="*/ 189203 h 200025"/>
              <a:gd name="connsiteX72" fmla="*/ 482937 w 1495425"/>
              <a:gd name="connsiteY72" fmla="*/ 178738 h 200025"/>
              <a:gd name="connsiteX73" fmla="*/ 482937 w 1495425"/>
              <a:gd name="connsiteY73" fmla="*/ 190987 h 200025"/>
              <a:gd name="connsiteX74" fmla="*/ 448609 w 1495425"/>
              <a:gd name="connsiteY74" fmla="*/ 200025 h 200025"/>
              <a:gd name="connsiteX75" fmla="*/ 406175 w 1495425"/>
              <a:gd name="connsiteY75" fmla="*/ 181592 h 200025"/>
              <a:gd name="connsiteX76" fmla="*/ 390001 w 1495425"/>
              <a:gd name="connsiteY76" fmla="*/ 133312 h 200025"/>
              <a:gd name="connsiteX77" fmla="*/ 408156 w 1495425"/>
              <a:gd name="connsiteY77" fmla="*/ 82058 h 200025"/>
              <a:gd name="connsiteX78" fmla="*/ 454800 w 1495425"/>
              <a:gd name="connsiteY78" fmla="*/ 62074 h 200025"/>
              <a:gd name="connsiteX79" fmla="*/ 671313 w 1495425"/>
              <a:gd name="connsiteY79" fmla="*/ 30089 h 200025"/>
              <a:gd name="connsiteX80" fmla="*/ 671313 w 1495425"/>
              <a:gd name="connsiteY80" fmla="*/ 102289 h 200025"/>
              <a:gd name="connsiteX81" fmla="*/ 693163 w 1495425"/>
              <a:gd name="connsiteY81" fmla="*/ 102289 h 200025"/>
              <a:gd name="connsiteX82" fmla="*/ 725986 w 1495425"/>
              <a:gd name="connsiteY82" fmla="*/ 92650 h 200025"/>
              <a:gd name="connsiteX83" fmla="*/ 737206 w 1495425"/>
              <a:gd name="connsiteY83" fmla="*/ 65018 h 200025"/>
              <a:gd name="connsiteX84" fmla="*/ 695401 w 1495425"/>
              <a:gd name="connsiteY84" fmla="*/ 30089 h 200025"/>
              <a:gd name="connsiteX85" fmla="*/ 85115 w 1495425"/>
              <a:gd name="connsiteY85" fmla="*/ 21165 h 200025"/>
              <a:gd name="connsiteX86" fmla="*/ 33214 w 1495425"/>
              <a:gd name="connsiteY86" fmla="*/ 44415 h 200025"/>
              <a:gd name="connsiteX87" fmla="*/ 12840 w 1495425"/>
              <a:gd name="connsiteY87" fmla="*/ 105242 h 200025"/>
              <a:gd name="connsiteX88" fmla="*/ 32109 w 1495425"/>
              <a:gd name="connsiteY88" fmla="*/ 165835 h 200025"/>
              <a:gd name="connsiteX89" fmla="*/ 83591 w 1495425"/>
              <a:gd name="connsiteY89" fmla="*/ 188371 h 200025"/>
              <a:gd name="connsiteX90" fmla="*/ 136655 w 1495425"/>
              <a:gd name="connsiteY90" fmla="*/ 166073 h 200025"/>
              <a:gd name="connsiteX91" fmla="*/ 156220 w 1495425"/>
              <a:gd name="connsiteY91" fmla="*/ 103937 h 200025"/>
              <a:gd name="connsiteX92" fmla="*/ 137122 w 1495425"/>
              <a:gd name="connsiteY92" fmla="*/ 43053 h 200025"/>
              <a:gd name="connsiteX93" fmla="*/ 85115 w 1495425"/>
              <a:gd name="connsiteY93" fmla="*/ 21165 h 200025"/>
              <a:gd name="connsiteX94" fmla="*/ 351777 w 1495425"/>
              <a:gd name="connsiteY94" fmla="*/ 12602 h 200025"/>
              <a:gd name="connsiteX95" fmla="*/ 358616 w 1495425"/>
              <a:gd name="connsiteY95" fmla="*/ 15164 h 200025"/>
              <a:gd name="connsiteX96" fmla="*/ 361588 w 1495425"/>
              <a:gd name="connsiteY96" fmla="*/ 22117 h 200025"/>
              <a:gd name="connsiteX97" fmla="*/ 358673 w 1495425"/>
              <a:gd name="connsiteY97" fmla="*/ 29194 h 200025"/>
              <a:gd name="connsiteX98" fmla="*/ 351777 w 1495425"/>
              <a:gd name="connsiteY98" fmla="*/ 32109 h 200025"/>
              <a:gd name="connsiteX99" fmla="*/ 345072 w 1495425"/>
              <a:gd name="connsiteY99" fmla="*/ 29318 h 200025"/>
              <a:gd name="connsiteX100" fmla="*/ 342205 w 1495425"/>
              <a:gd name="connsiteY100" fmla="*/ 22117 h 200025"/>
              <a:gd name="connsiteX101" fmla="*/ 345129 w 1495425"/>
              <a:gd name="connsiteY101" fmla="*/ 15278 h 200025"/>
              <a:gd name="connsiteX102" fmla="*/ 351777 w 1495425"/>
              <a:gd name="connsiteY102" fmla="*/ 12602 h 200025"/>
              <a:gd name="connsiteX103" fmla="*/ 1142048 w 1495425"/>
              <a:gd name="connsiteY103" fmla="*/ 9525 h 200025"/>
              <a:gd name="connsiteX104" fmla="*/ 1182720 w 1495425"/>
              <a:gd name="connsiteY104" fmla="*/ 16192 h 200025"/>
              <a:gd name="connsiteX105" fmla="*/ 1182720 w 1495425"/>
              <a:gd name="connsiteY105" fmla="*/ 42129 h 200025"/>
              <a:gd name="connsiteX106" fmla="*/ 1140237 w 1495425"/>
              <a:gd name="connsiteY106" fmla="*/ 30585 h 200025"/>
              <a:gd name="connsiteX107" fmla="*/ 1112425 w 1495425"/>
              <a:gd name="connsiteY107" fmla="*/ 37662 h 200025"/>
              <a:gd name="connsiteX108" fmla="*/ 1101662 w 1495425"/>
              <a:gd name="connsiteY108" fmla="*/ 57360 h 200025"/>
              <a:gd name="connsiteX109" fmla="*/ 1109090 w 1495425"/>
              <a:gd name="connsiteY109" fmla="*/ 75562 h 200025"/>
              <a:gd name="connsiteX110" fmla="*/ 1141380 w 1495425"/>
              <a:gd name="connsiteY110" fmla="*/ 94717 h 200025"/>
              <a:gd name="connsiteX111" fmla="*/ 1179671 w 1495425"/>
              <a:gd name="connsiteY111" fmla="*/ 120663 h 200025"/>
              <a:gd name="connsiteX112" fmla="*/ 1190625 w 1495425"/>
              <a:gd name="connsiteY112" fmla="*/ 149812 h 200025"/>
              <a:gd name="connsiteX113" fmla="*/ 1172813 w 1495425"/>
              <a:gd name="connsiteY113" fmla="*/ 187056 h 200025"/>
              <a:gd name="connsiteX114" fmla="*/ 1123473 w 1495425"/>
              <a:gd name="connsiteY114" fmla="*/ 200025 h 200025"/>
              <a:gd name="connsiteX115" fmla="*/ 1097756 w 1495425"/>
              <a:gd name="connsiteY115" fmla="*/ 196990 h 200025"/>
              <a:gd name="connsiteX116" fmla="*/ 1076325 w 1495425"/>
              <a:gd name="connsiteY116" fmla="*/ 189435 h 200025"/>
              <a:gd name="connsiteX117" fmla="*/ 1076325 w 1495425"/>
              <a:gd name="connsiteY117" fmla="*/ 162306 h 200025"/>
              <a:gd name="connsiteX118" fmla="*/ 1099185 w 1495425"/>
              <a:gd name="connsiteY118" fmla="*/ 174443 h 200025"/>
              <a:gd name="connsiteX119" fmla="*/ 1126236 w 1495425"/>
              <a:gd name="connsiteY119" fmla="*/ 179202 h 200025"/>
              <a:gd name="connsiteX120" fmla="*/ 1165384 w 1495425"/>
              <a:gd name="connsiteY120" fmla="*/ 151597 h 200025"/>
              <a:gd name="connsiteX121" fmla="*/ 1161193 w 1495425"/>
              <a:gd name="connsiteY121" fmla="*/ 137674 h 200025"/>
              <a:gd name="connsiteX122" fmla="*/ 1149667 w 1495425"/>
              <a:gd name="connsiteY122" fmla="*/ 126730 h 200025"/>
              <a:gd name="connsiteX123" fmla="*/ 1122235 w 1495425"/>
              <a:gd name="connsiteY123" fmla="*/ 112090 h 200025"/>
              <a:gd name="connsiteX124" fmla="*/ 1085373 w 1495425"/>
              <a:gd name="connsiteY124" fmla="*/ 86449 h 200025"/>
              <a:gd name="connsiteX125" fmla="*/ 1076420 w 1495425"/>
              <a:gd name="connsiteY125" fmla="*/ 59379 h 200025"/>
              <a:gd name="connsiteX126" fmla="*/ 1095089 w 1495425"/>
              <a:gd name="connsiteY126" fmla="*/ 22974 h 200025"/>
              <a:gd name="connsiteX127" fmla="*/ 1142048 w 1495425"/>
              <a:gd name="connsiteY127" fmla="*/ 9525 h 200025"/>
              <a:gd name="connsiteX128" fmla="*/ 904875 w 1495425"/>
              <a:gd name="connsiteY128" fmla="*/ 9525 h 200025"/>
              <a:gd name="connsiteX129" fmla="*/ 929354 w 1495425"/>
              <a:gd name="connsiteY129" fmla="*/ 9525 h 200025"/>
              <a:gd name="connsiteX130" fmla="*/ 929354 w 1495425"/>
              <a:gd name="connsiteY130" fmla="*/ 122253 h 200025"/>
              <a:gd name="connsiteX131" fmla="*/ 977075 w 1495425"/>
              <a:gd name="connsiteY131" fmla="*/ 178496 h 200025"/>
              <a:gd name="connsiteX132" fmla="*/ 1023271 w 1495425"/>
              <a:gd name="connsiteY132" fmla="*/ 124063 h 200025"/>
              <a:gd name="connsiteX133" fmla="*/ 1023271 w 1495425"/>
              <a:gd name="connsiteY133" fmla="*/ 9525 h 200025"/>
              <a:gd name="connsiteX134" fmla="*/ 1047750 w 1495425"/>
              <a:gd name="connsiteY134" fmla="*/ 9525 h 200025"/>
              <a:gd name="connsiteX135" fmla="*/ 1047750 w 1495425"/>
              <a:gd name="connsiteY135" fmla="*/ 120558 h 200025"/>
              <a:gd name="connsiteX136" fmla="*/ 974789 w 1495425"/>
              <a:gd name="connsiteY136" fmla="*/ 200025 h 200025"/>
              <a:gd name="connsiteX137" fmla="*/ 904875 w 1495425"/>
              <a:gd name="connsiteY137" fmla="*/ 123339 h 200025"/>
              <a:gd name="connsiteX138" fmla="*/ 790575 w 1495425"/>
              <a:gd name="connsiteY138" fmla="*/ 9525 h 200025"/>
              <a:gd name="connsiteX139" fmla="*/ 813911 w 1495425"/>
              <a:gd name="connsiteY139" fmla="*/ 9525 h 200025"/>
              <a:gd name="connsiteX140" fmla="*/ 813911 w 1495425"/>
              <a:gd name="connsiteY140" fmla="*/ 169820 h 200025"/>
              <a:gd name="connsiteX141" fmla="*/ 885825 w 1495425"/>
              <a:gd name="connsiteY141" fmla="*/ 169820 h 200025"/>
              <a:gd name="connsiteX142" fmla="*/ 885825 w 1495425"/>
              <a:gd name="connsiteY142" fmla="*/ 190500 h 200025"/>
              <a:gd name="connsiteX143" fmla="*/ 790575 w 1495425"/>
              <a:gd name="connsiteY143" fmla="*/ 190500 h 200025"/>
              <a:gd name="connsiteX144" fmla="*/ 647700 w 1495425"/>
              <a:gd name="connsiteY144" fmla="*/ 9525 h 200025"/>
              <a:gd name="connsiteX145" fmla="*/ 699659 w 1495425"/>
              <a:gd name="connsiteY145" fmla="*/ 9525 h 200025"/>
              <a:gd name="connsiteX146" fmla="*/ 745646 w 1495425"/>
              <a:gd name="connsiteY146" fmla="*/ 23660 h 200025"/>
              <a:gd name="connsiteX147" fmla="*/ 762000 w 1495425"/>
              <a:gd name="connsiteY147" fmla="*/ 64084 h 200025"/>
              <a:gd name="connsiteX148" fmla="*/ 742874 w 1495425"/>
              <a:gd name="connsiteY148" fmla="*/ 107252 h 200025"/>
              <a:gd name="connsiteX149" fmla="*/ 695049 w 1495425"/>
              <a:gd name="connsiteY149" fmla="*/ 122853 h 200025"/>
              <a:gd name="connsiteX150" fmla="*/ 671313 w 1495425"/>
              <a:gd name="connsiteY150" fmla="*/ 122853 h 200025"/>
              <a:gd name="connsiteX151" fmla="*/ 671313 w 1495425"/>
              <a:gd name="connsiteY151" fmla="*/ 190500 h 200025"/>
              <a:gd name="connsiteX152" fmla="*/ 647700 w 1495425"/>
              <a:gd name="connsiteY152" fmla="*/ 190500 h 200025"/>
              <a:gd name="connsiteX153" fmla="*/ 87211 w 1495425"/>
              <a:gd name="connsiteY153" fmla="*/ 9515 h 200025"/>
              <a:gd name="connsiteX154" fmla="*/ 146409 w 1495425"/>
              <a:gd name="connsiteY154" fmla="*/ 35023 h 200025"/>
              <a:gd name="connsiteX155" fmla="*/ 169059 w 1495425"/>
              <a:gd name="connsiteY155" fmla="*/ 101917 h 200025"/>
              <a:gd name="connsiteX156" fmla="*/ 145885 w 1495425"/>
              <a:gd name="connsiteY156" fmla="*/ 173803 h 200025"/>
              <a:gd name="connsiteX157" fmla="*/ 83830 w 1495425"/>
              <a:gd name="connsiteY157" fmla="*/ 200025 h 200025"/>
              <a:gd name="connsiteX158" fmla="*/ 22765 w 1495425"/>
              <a:gd name="connsiteY158" fmla="*/ 174100 h 200025"/>
              <a:gd name="connsiteX159" fmla="*/ 0 w 1495425"/>
              <a:gd name="connsiteY159" fmla="*/ 106670 h 200025"/>
              <a:gd name="connsiteX160" fmla="*/ 23356 w 1495425"/>
              <a:gd name="connsiteY160" fmla="*/ 36033 h 200025"/>
              <a:gd name="connsiteX161" fmla="*/ 87211 w 1495425"/>
              <a:gd name="connsiteY161" fmla="*/ 9515 h 200025"/>
              <a:gd name="connsiteX162" fmla="*/ 317440 w 1495425"/>
              <a:gd name="connsiteY162" fmla="*/ 0 h 200025"/>
              <a:gd name="connsiteX163" fmla="*/ 331098 w 1495425"/>
              <a:gd name="connsiteY163" fmla="*/ 2496 h 200025"/>
              <a:gd name="connsiteX164" fmla="*/ 331098 w 1495425"/>
              <a:gd name="connsiteY164" fmla="*/ 14507 h 200025"/>
              <a:gd name="connsiteX165" fmla="*/ 316973 w 1495425"/>
              <a:gd name="connsiteY165" fmla="*/ 10820 h 200025"/>
              <a:gd name="connsiteX166" fmla="*/ 293151 w 1495425"/>
              <a:gd name="connsiteY166" fmla="*/ 43405 h 200025"/>
              <a:gd name="connsiteX167" fmla="*/ 293151 w 1495425"/>
              <a:gd name="connsiteY167" fmla="*/ 65284 h 200025"/>
              <a:gd name="connsiteX168" fmla="*/ 327365 w 1495425"/>
              <a:gd name="connsiteY168" fmla="*/ 65284 h 200025"/>
              <a:gd name="connsiteX169" fmla="*/ 327365 w 1495425"/>
              <a:gd name="connsiteY169" fmla="*/ 76105 h 200025"/>
              <a:gd name="connsiteX170" fmla="*/ 293151 w 1495425"/>
              <a:gd name="connsiteY170" fmla="*/ 76105 h 200025"/>
              <a:gd name="connsiteX171" fmla="*/ 293151 w 1495425"/>
              <a:gd name="connsiteY171" fmla="*/ 196814 h 200025"/>
              <a:gd name="connsiteX172" fmla="*/ 281597 w 1495425"/>
              <a:gd name="connsiteY172" fmla="*/ 196814 h 200025"/>
              <a:gd name="connsiteX173" fmla="*/ 281597 w 1495425"/>
              <a:gd name="connsiteY173" fmla="*/ 76105 h 200025"/>
              <a:gd name="connsiteX174" fmla="*/ 258356 w 1495425"/>
              <a:gd name="connsiteY174" fmla="*/ 76105 h 200025"/>
              <a:gd name="connsiteX175" fmla="*/ 258356 w 1495425"/>
              <a:gd name="connsiteY175" fmla="*/ 65284 h 200025"/>
              <a:gd name="connsiteX176" fmla="*/ 281597 w 1495425"/>
              <a:gd name="connsiteY176" fmla="*/ 65284 h 200025"/>
              <a:gd name="connsiteX177" fmla="*/ 281597 w 1495425"/>
              <a:gd name="connsiteY177" fmla="*/ 42453 h 200025"/>
              <a:gd name="connsiteX178" fmla="*/ 291865 w 1495425"/>
              <a:gd name="connsiteY178" fmla="*/ 10820 h 200025"/>
              <a:gd name="connsiteX179" fmla="*/ 317440 w 1495425"/>
              <a:gd name="connsiteY179" fmla="*/ 0 h 200025"/>
              <a:gd name="connsiteX180" fmla="*/ 245964 w 1495425"/>
              <a:gd name="connsiteY180" fmla="*/ 0 h 200025"/>
              <a:gd name="connsiteX181" fmla="*/ 259623 w 1495425"/>
              <a:gd name="connsiteY181" fmla="*/ 2496 h 200025"/>
              <a:gd name="connsiteX182" fmla="*/ 259623 w 1495425"/>
              <a:gd name="connsiteY182" fmla="*/ 14507 h 200025"/>
              <a:gd name="connsiteX183" fmla="*/ 245497 w 1495425"/>
              <a:gd name="connsiteY183" fmla="*/ 10820 h 200025"/>
              <a:gd name="connsiteX184" fmla="*/ 221675 w 1495425"/>
              <a:gd name="connsiteY184" fmla="*/ 43405 h 200025"/>
              <a:gd name="connsiteX185" fmla="*/ 221675 w 1495425"/>
              <a:gd name="connsiteY185" fmla="*/ 65284 h 200025"/>
              <a:gd name="connsiteX186" fmla="*/ 255889 w 1495425"/>
              <a:gd name="connsiteY186" fmla="*/ 65284 h 200025"/>
              <a:gd name="connsiteX187" fmla="*/ 255889 w 1495425"/>
              <a:gd name="connsiteY187" fmla="*/ 76105 h 200025"/>
              <a:gd name="connsiteX188" fmla="*/ 221675 w 1495425"/>
              <a:gd name="connsiteY188" fmla="*/ 76105 h 200025"/>
              <a:gd name="connsiteX189" fmla="*/ 221675 w 1495425"/>
              <a:gd name="connsiteY189" fmla="*/ 196814 h 200025"/>
              <a:gd name="connsiteX190" fmla="*/ 210121 w 1495425"/>
              <a:gd name="connsiteY190" fmla="*/ 196814 h 200025"/>
              <a:gd name="connsiteX191" fmla="*/ 210121 w 1495425"/>
              <a:gd name="connsiteY191" fmla="*/ 76105 h 200025"/>
              <a:gd name="connsiteX192" fmla="*/ 186890 w 1495425"/>
              <a:gd name="connsiteY192" fmla="*/ 76105 h 200025"/>
              <a:gd name="connsiteX193" fmla="*/ 186890 w 1495425"/>
              <a:gd name="connsiteY193" fmla="*/ 65284 h 200025"/>
              <a:gd name="connsiteX194" fmla="*/ 210121 w 1495425"/>
              <a:gd name="connsiteY194" fmla="*/ 65284 h 200025"/>
              <a:gd name="connsiteX195" fmla="*/ 210121 w 1495425"/>
              <a:gd name="connsiteY195" fmla="*/ 42453 h 200025"/>
              <a:gd name="connsiteX196" fmla="*/ 220389 w 1495425"/>
              <a:gd name="connsiteY196" fmla="*/ 10820 h 200025"/>
              <a:gd name="connsiteX197" fmla="*/ 245964 w 1495425"/>
              <a:gd name="connsiteY197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495425" h="200025">
                <a:moveTo>
                  <a:pt x="1232440" y="178500"/>
                </a:moveTo>
                <a:cubicBezTo>
                  <a:pt x="1235392" y="178500"/>
                  <a:pt x="1237773" y="179452"/>
                  <a:pt x="1239870" y="181354"/>
                </a:cubicBezTo>
                <a:cubicBezTo>
                  <a:pt x="1241870" y="183257"/>
                  <a:pt x="1242822" y="185715"/>
                  <a:pt x="1242822" y="188727"/>
                </a:cubicBezTo>
                <a:cubicBezTo>
                  <a:pt x="1242822" y="191661"/>
                  <a:pt x="1241870" y="194119"/>
                  <a:pt x="1239870" y="196101"/>
                </a:cubicBezTo>
                <a:cubicBezTo>
                  <a:pt x="1237773" y="198083"/>
                  <a:pt x="1235392" y="199073"/>
                  <a:pt x="1232440" y="199073"/>
                </a:cubicBezTo>
                <a:cubicBezTo>
                  <a:pt x="1229582" y="199073"/>
                  <a:pt x="1227201" y="198083"/>
                  <a:pt x="1225296" y="196101"/>
                </a:cubicBezTo>
                <a:cubicBezTo>
                  <a:pt x="1223391" y="194119"/>
                  <a:pt x="1222438" y="191661"/>
                  <a:pt x="1222438" y="188727"/>
                </a:cubicBezTo>
                <a:cubicBezTo>
                  <a:pt x="1222438" y="185715"/>
                  <a:pt x="1223391" y="183257"/>
                  <a:pt x="1225296" y="181354"/>
                </a:cubicBezTo>
                <a:cubicBezTo>
                  <a:pt x="1227201" y="179452"/>
                  <a:pt x="1229582" y="178500"/>
                  <a:pt x="1232440" y="178500"/>
                </a:cubicBezTo>
                <a:close/>
                <a:moveTo>
                  <a:pt x="561804" y="72895"/>
                </a:moveTo>
                <a:cubicBezTo>
                  <a:pt x="549659" y="72895"/>
                  <a:pt x="539620" y="77019"/>
                  <a:pt x="531676" y="85268"/>
                </a:cubicBezTo>
                <a:cubicBezTo>
                  <a:pt x="523742" y="93507"/>
                  <a:pt x="518836" y="105366"/>
                  <a:pt x="516970" y="120825"/>
                </a:cubicBezTo>
                <a:lnTo>
                  <a:pt x="599980" y="120825"/>
                </a:lnTo>
                <a:cubicBezTo>
                  <a:pt x="599437" y="105604"/>
                  <a:pt x="595856" y="93812"/>
                  <a:pt x="589236" y="85449"/>
                </a:cubicBezTo>
                <a:cubicBezTo>
                  <a:pt x="582626" y="77076"/>
                  <a:pt x="573471" y="72895"/>
                  <a:pt x="561804" y="72895"/>
                </a:cubicBezTo>
                <a:close/>
                <a:moveTo>
                  <a:pt x="346062" y="65284"/>
                </a:moveTo>
                <a:lnTo>
                  <a:pt x="357616" y="65284"/>
                </a:lnTo>
                <a:lnTo>
                  <a:pt x="357616" y="196814"/>
                </a:lnTo>
                <a:lnTo>
                  <a:pt x="346062" y="196814"/>
                </a:lnTo>
                <a:close/>
                <a:moveTo>
                  <a:pt x="1452372" y="62074"/>
                </a:moveTo>
                <a:cubicBezTo>
                  <a:pt x="1466278" y="62074"/>
                  <a:pt x="1476947" y="66818"/>
                  <a:pt x="1484376" y="76286"/>
                </a:cubicBezTo>
                <a:cubicBezTo>
                  <a:pt x="1491710" y="85763"/>
                  <a:pt x="1495425" y="99260"/>
                  <a:pt x="1495425" y="116777"/>
                </a:cubicBezTo>
                <a:lnTo>
                  <a:pt x="1495425" y="196814"/>
                </a:lnTo>
                <a:lnTo>
                  <a:pt x="1483900" y="196814"/>
                </a:lnTo>
                <a:lnTo>
                  <a:pt x="1483900" y="120225"/>
                </a:lnTo>
                <a:cubicBezTo>
                  <a:pt x="1483900" y="88678"/>
                  <a:pt x="1472660" y="72895"/>
                  <a:pt x="1450372" y="72895"/>
                </a:cubicBezTo>
                <a:cubicBezTo>
                  <a:pt x="1437894" y="72895"/>
                  <a:pt x="1427702" y="77533"/>
                  <a:pt x="1419606" y="86811"/>
                </a:cubicBezTo>
                <a:cubicBezTo>
                  <a:pt x="1411605" y="96088"/>
                  <a:pt x="1407605" y="107585"/>
                  <a:pt x="1407605" y="121301"/>
                </a:cubicBezTo>
                <a:lnTo>
                  <a:pt x="1407605" y="196814"/>
                </a:lnTo>
                <a:lnTo>
                  <a:pt x="1396079" y="196814"/>
                </a:lnTo>
                <a:lnTo>
                  <a:pt x="1396079" y="65284"/>
                </a:lnTo>
                <a:lnTo>
                  <a:pt x="1407605" y="65284"/>
                </a:lnTo>
                <a:lnTo>
                  <a:pt x="1407605" y="89192"/>
                </a:lnTo>
                <a:lnTo>
                  <a:pt x="1408176" y="89192"/>
                </a:lnTo>
                <a:cubicBezTo>
                  <a:pt x="1417605" y="71114"/>
                  <a:pt x="1432370" y="62074"/>
                  <a:pt x="1452372" y="62074"/>
                </a:cubicBezTo>
                <a:close/>
                <a:moveTo>
                  <a:pt x="1337215" y="62074"/>
                </a:moveTo>
                <a:cubicBezTo>
                  <a:pt x="1347026" y="62074"/>
                  <a:pt x="1356551" y="64141"/>
                  <a:pt x="1365790" y="68256"/>
                </a:cubicBezTo>
                <a:lnTo>
                  <a:pt x="1365790" y="81582"/>
                </a:lnTo>
                <a:cubicBezTo>
                  <a:pt x="1356551" y="75790"/>
                  <a:pt x="1346454" y="72895"/>
                  <a:pt x="1335405" y="72895"/>
                </a:cubicBezTo>
                <a:cubicBezTo>
                  <a:pt x="1320356" y="72895"/>
                  <a:pt x="1308068" y="78448"/>
                  <a:pt x="1298638" y="89545"/>
                </a:cubicBezTo>
                <a:cubicBezTo>
                  <a:pt x="1289209" y="100651"/>
                  <a:pt x="1284541" y="114995"/>
                  <a:pt x="1284541" y="132598"/>
                </a:cubicBezTo>
                <a:cubicBezTo>
                  <a:pt x="1284541" y="149642"/>
                  <a:pt x="1288828" y="163338"/>
                  <a:pt x="1297400" y="173684"/>
                </a:cubicBezTo>
                <a:cubicBezTo>
                  <a:pt x="1305973" y="184031"/>
                  <a:pt x="1317403" y="189203"/>
                  <a:pt x="1331596" y="189203"/>
                </a:cubicBezTo>
                <a:cubicBezTo>
                  <a:pt x="1344454" y="189203"/>
                  <a:pt x="1355693" y="185715"/>
                  <a:pt x="1365313" y="178738"/>
                </a:cubicBezTo>
                <a:lnTo>
                  <a:pt x="1365313" y="190987"/>
                </a:lnTo>
                <a:cubicBezTo>
                  <a:pt x="1355693" y="197012"/>
                  <a:pt x="1344263" y="200025"/>
                  <a:pt x="1331023" y="200025"/>
                </a:cubicBezTo>
                <a:cubicBezTo>
                  <a:pt x="1313498" y="200025"/>
                  <a:pt x="1299306" y="193880"/>
                  <a:pt x="1288542" y="181592"/>
                </a:cubicBezTo>
                <a:cubicBezTo>
                  <a:pt x="1277779" y="169304"/>
                  <a:pt x="1272349" y="153210"/>
                  <a:pt x="1272349" y="133312"/>
                </a:cubicBezTo>
                <a:cubicBezTo>
                  <a:pt x="1272349" y="112462"/>
                  <a:pt x="1278445" y="95374"/>
                  <a:pt x="1290542" y="82058"/>
                </a:cubicBezTo>
                <a:cubicBezTo>
                  <a:pt x="1302639" y="68732"/>
                  <a:pt x="1318165" y="62074"/>
                  <a:pt x="1337215" y="62074"/>
                </a:cubicBezTo>
                <a:close/>
                <a:moveTo>
                  <a:pt x="562270" y="62074"/>
                </a:moveTo>
                <a:cubicBezTo>
                  <a:pt x="578301" y="62074"/>
                  <a:pt x="590617" y="67828"/>
                  <a:pt x="599218" y="79324"/>
                </a:cubicBezTo>
                <a:cubicBezTo>
                  <a:pt x="607819" y="90811"/>
                  <a:pt x="612124" y="106470"/>
                  <a:pt x="612124" y="126292"/>
                </a:cubicBezTo>
                <a:lnTo>
                  <a:pt x="612124" y="131531"/>
                </a:lnTo>
                <a:lnTo>
                  <a:pt x="516503" y="131531"/>
                </a:lnTo>
                <a:cubicBezTo>
                  <a:pt x="516503" y="149603"/>
                  <a:pt x="520589" y="163734"/>
                  <a:pt x="528761" y="173922"/>
                </a:cubicBezTo>
                <a:cubicBezTo>
                  <a:pt x="536934" y="184110"/>
                  <a:pt x="548183" y="189203"/>
                  <a:pt x="562499" y="189203"/>
                </a:cubicBezTo>
                <a:cubicBezTo>
                  <a:pt x="576977" y="189203"/>
                  <a:pt x="591102" y="183773"/>
                  <a:pt x="604885" y="172911"/>
                </a:cubicBezTo>
                <a:lnTo>
                  <a:pt x="604885" y="185517"/>
                </a:lnTo>
                <a:cubicBezTo>
                  <a:pt x="591493" y="195189"/>
                  <a:pt x="576586" y="200025"/>
                  <a:pt x="560165" y="200025"/>
                </a:cubicBezTo>
                <a:cubicBezTo>
                  <a:pt x="543506" y="200025"/>
                  <a:pt x="530047" y="193940"/>
                  <a:pt x="519769" y="181770"/>
                </a:cubicBezTo>
                <a:cubicBezTo>
                  <a:pt x="509492" y="169601"/>
                  <a:pt x="504358" y="152456"/>
                  <a:pt x="504358" y="130340"/>
                </a:cubicBezTo>
                <a:cubicBezTo>
                  <a:pt x="504358" y="111147"/>
                  <a:pt x="509731" y="94974"/>
                  <a:pt x="520475" y="81820"/>
                </a:cubicBezTo>
                <a:cubicBezTo>
                  <a:pt x="531209" y="68656"/>
                  <a:pt x="545144" y="62074"/>
                  <a:pt x="562270" y="62074"/>
                </a:cubicBezTo>
                <a:close/>
                <a:moveTo>
                  <a:pt x="454800" y="62074"/>
                </a:moveTo>
                <a:cubicBezTo>
                  <a:pt x="464687" y="62074"/>
                  <a:pt x="474221" y="64141"/>
                  <a:pt x="483403" y="68256"/>
                </a:cubicBezTo>
                <a:lnTo>
                  <a:pt x="483403" y="81582"/>
                </a:lnTo>
                <a:cubicBezTo>
                  <a:pt x="474221" y="75790"/>
                  <a:pt x="464096" y="72895"/>
                  <a:pt x="453047" y="72895"/>
                </a:cubicBezTo>
                <a:cubicBezTo>
                  <a:pt x="437950" y="72895"/>
                  <a:pt x="425691" y="78448"/>
                  <a:pt x="416271" y="89545"/>
                </a:cubicBezTo>
                <a:cubicBezTo>
                  <a:pt x="406851" y="100651"/>
                  <a:pt x="402145" y="114995"/>
                  <a:pt x="402145" y="132598"/>
                </a:cubicBezTo>
                <a:cubicBezTo>
                  <a:pt x="402145" y="149642"/>
                  <a:pt x="406441" y="163338"/>
                  <a:pt x="415042" y="173684"/>
                </a:cubicBezTo>
                <a:cubicBezTo>
                  <a:pt x="423643" y="184031"/>
                  <a:pt x="435026" y="189203"/>
                  <a:pt x="449199" y="189203"/>
                </a:cubicBezTo>
                <a:cubicBezTo>
                  <a:pt x="462115" y="189203"/>
                  <a:pt x="473364" y="185715"/>
                  <a:pt x="482937" y="178738"/>
                </a:cubicBezTo>
                <a:lnTo>
                  <a:pt x="482937" y="190987"/>
                </a:lnTo>
                <a:cubicBezTo>
                  <a:pt x="473364" y="197012"/>
                  <a:pt x="461924" y="200025"/>
                  <a:pt x="448609" y="200025"/>
                </a:cubicBezTo>
                <a:cubicBezTo>
                  <a:pt x="431102" y="200025"/>
                  <a:pt x="416947" y="193880"/>
                  <a:pt x="406175" y="181592"/>
                </a:cubicBezTo>
                <a:cubicBezTo>
                  <a:pt x="395392" y="169304"/>
                  <a:pt x="390001" y="153210"/>
                  <a:pt x="390001" y="133312"/>
                </a:cubicBezTo>
                <a:cubicBezTo>
                  <a:pt x="390001" y="112462"/>
                  <a:pt x="396050" y="95374"/>
                  <a:pt x="408156" y="82058"/>
                </a:cubicBezTo>
                <a:cubicBezTo>
                  <a:pt x="420262" y="68732"/>
                  <a:pt x="435807" y="62074"/>
                  <a:pt x="454800" y="62074"/>
                </a:cubicBezTo>
                <a:close/>
                <a:moveTo>
                  <a:pt x="671313" y="30089"/>
                </a:moveTo>
                <a:lnTo>
                  <a:pt x="671313" y="102289"/>
                </a:lnTo>
                <a:lnTo>
                  <a:pt x="693163" y="102289"/>
                </a:lnTo>
                <a:cubicBezTo>
                  <a:pt x="707564" y="102289"/>
                  <a:pt x="718509" y="99079"/>
                  <a:pt x="725986" y="92650"/>
                </a:cubicBezTo>
                <a:cubicBezTo>
                  <a:pt x="733463" y="86230"/>
                  <a:pt x="737206" y="77019"/>
                  <a:pt x="737206" y="65018"/>
                </a:cubicBezTo>
                <a:cubicBezTo>
                  <a:pt x="737206" y="41729"/>
                  <a:pt x="723272" y="30089"/>
                  <a:pt x="695401" y="30089"/>
                </a:cubicBezTo>
                <a:close/>
                <a:moveTo>
                  <a:pt x="85115" y="21165"/>
                </a:moveTo>
                <a:cubicBezTo>
                  <a:pt x="64094" y="21165"/>
                  <a:pt x="46797" y="28918"/>
                  <a:pt x="33214" y="44415"/>
                </a:cubicBezTo>
                <a:cubicBezTo>
                  <a:pt x="19631" y="59912"/>
                  <a:pt x="12840" y="80191"/>
                  <a:pt x="12840" y="105242"/>
                </a:cubicBezTo>
                <a:cubicBezTo>
                  <a:pt x="12840" y="130616"/>
                  <a:pt x="19269" y="150811"/>
                  <a:pt x="32109" y="165835"/>
                </a:cubicBezTo>
                <a:cubicBezTo>
                  <a:pt x="44948" y="180859"/>
                  <a:pt x="62112" y="188371"/>
                  <a:pt x="83591" y="188371"/>
                </a:cubicBezTo>
                <a:cubicBezTo>
                  <a:pt x="105937" y="188371"/>
                  <a:pt x="123625" y="180938"/>
                  <a:pt x="136655" y="166073"/>
                </a:cubicBezTo>
                <a:cubicBezTo>
                  <a:pt x="149695" y="151207"/>
                  <a:pt x="156220" y="130492"/>
                  <a:pt x="156220" y="103937"/>
                </a:cubicBezTo>
                <a:cubicBezTo>
                  <a:pt x="156220" y="77934"/>
                  <a:pt x="149857" y="57636"/>
                  <a:pt x="137122" y="43053"/>
                </a:cubicBezTo>
                <a:cubicBezTo>
                  <a:pt x="124396" y="28461"/>
                  <a:pt x="107061" y="21165"/>
                  <a:pt x="85115" y="21165"/>
                </a:cubicBezTo>
                <a:close/>
                <a:moveTo>
                  <a:pt x="351777" y="12602"/>
                </a:moveTo>
                <a:cubicBezTo>
                  <a:pt x="354349" y="12602"/>
                  <a:pt x="356625" y="13459"/>
                  <a:pt x="358616" y="15164"/>
                </a:cubicBezTo>
                <a:cubicBezTo>
                  <a:pt x="360597" y="16869"/>
                  <a:pt x="361588" y="19183"/>
                  <a:pt x="361588" y="22117"/>
                </a:cubicBezTo>
                <a:cubicBezTo>
                  <a:pt x="361588" y="24898"/>
                  <a:pt x="360616" y="27251"/>
                  <a:pt x="358673" y="29194"/>
                </a:cubicBezTo>
                <a:cubicBezTo>
                  <a:pt x="356721" y="31137"/>
                  <a:pt x="354425" y="32109"/>
                  <a:pt x="351777" y="32109"/>
                </a:cubicBezTo>
                <a:cubicBezTo>
                  <a:pt x="349215" y="32109"/>
                  <a:pt x="346977" y="31175"/>
                  <a:pt x="345072" y="29318"/>
                </a:cubicBezTo>
                <a:cubicBezTo>
                  <a:pt x="343167" y="27451"/>
                  <a:pt x="342205" y="25051"/>
                  <a:pt x="342205" y="22117"/>
                </a:cubicBezTo>
                <a:cubicBezTo>
                  <a:pt x="342205" y="19345"/>
                  <a:pt x="343186" y="17069"/>
                  <a:pt x="345129" y="15278"/>
                </a:cubicBezTo>
                <a:cubicBezTo>
                  <a:pt x="347072" y="13497"/>
                  <a:pt x="349291" y="12602"/>
                  <a:pt x="351777" y="12602"/>
                </a:cubicBezTo>
                <a:close/>
                <a:moveTo>
                  <a:pt x="1142048" y="9525"/>
                </a:moveTo>
                <a:cubicBezTo>
                  <a:pt x="1160526" y="9525"/>
                  <a:pt x="1174052" y="11744"/>
                  <a:pt x="1182720" y="16192"/>
                </a:cubicBezTo>
                <a:lnTo>
                  <a:pt x="1182720" y="42129"/>
                </a:lnTo>
                <a:cubicBezTo>
                  <a:pt x="1171480" y="34433"/>
                  <a:pt x="1157288" y="30585"/>
                  <a:pt x="1140237" y="30585"/>
                </a:cubicBezTo>
                <a:cubicBezTo>
                  <a:pt x="1128808" y="30585"/>
                  <a:pt x="1119569" y="32947"/>
                  <a:pt x="1112425" y="37662"/>
                </a:cubicBezTo>
                <a:cubicBezTo>
                  <a:pt x="1105281" y="42386"/>
                  <a:pt x="1101662" y="48949"/>
                  <a:pt x="1101662" y="57360"/>
                </a:cubicBezTo>
                <a:cubicBezTo>
                  <a:pt x="1101662" y="64818"/>
                  <a:pt x="1104138" y="70885"/>
                  <a:pt x="1109090" y="75562"/>
                </a:cubicBezTo>
                <a:cubicBezTo>
                  <a:pt x="1114044" y="80248"/>
                  <a:pt x="1124807" y="86630"/>
                  <a:pt x="1141380" y="94717"/>
                </a:cubicBezTo>
                <a:cubicBezTo>
                  <a:pt x="1159669" y="103365"/>
                  <a:pt x="1172432" y="112014"/>
                  <a:pt x="1179671" y="120663"/>
                </a:cubicBezTo>
                <a:cubicBezTo>
                  <a:pt x="1187005" y="129302"/>
                  <a:pt x="1190625" y="139027"/>
                  <a:pt x="1190625" y="149812"/>
                </a:cubicBezTo>
                <a:cubicBezTo>
                  <a:pt x="1190625" y="165994"/>
                  <a:pt x="1184720" y="178409"/>
                  <a:pt x="1172813" y="187056"/>
                </a:cubicBezTo>
                <a:cubicBezTo>
                  <a:pt x="1161002" y="195702"/>
                  <a:pt x="1144524" y="200025"/>
                  <a:pt x="1123473" y="200025"/>
                </a:cubicBezTo>
                <a:cubicBezTo>
                  <a:pt x="1116140" y="200025"/>
                  <a:pt x="1107567" y="199013"/>
                  <a:pt x="1097756" y="196990"/>
                </a:cubicBezTo>
                <a:cubicBezTo>
                  <a:pt x="1087945" y="194968"/>
                  <a:pt x="1080801" y="192450"/>
                  <a:pt x="1076325" y="189435"/>
                </a:cubicBezTo>
                <a:lnTo>
                  <a:pt x="1076325" y="162306"/>
                </a:lnTo>
                <a:cubicBezTo>
                  <a:pt x="1082040" y="167224"/>
                  <a:pt x="1089660" y="171269"/>
                  <a:pt x="1099185" y="174443"/>
                </a:cubicBezTo>
                <a:cubicBezTo>
                  <a:pt x="1108710" y="177616"/>
                  <a:pt x="1117663" y="179202"/>
                  <a:pt x="1126236" y="179202"/>
                </a:cubicBezTo>
                <a:cubicBezTo>
                  <a:pt x="1152334" y="179202"/>
                  <a:pt x="1165384" y="170000"/>
                  <a:pt x="1165384" y="151597"/>
                </a:cubicBezTo>
                <a:cubicBezTo>
                  <a:pt x="1165384" y="146440"/>
                  <a:pt x="1164050" y="141799"/>
                  <a:pt x="1161193" y="137674"/>
                </a:cubicBezTo>
                <a:cubicBezTo>
                  <a:pt x="1158430" y="133550"/>
                  <a:pt x="1154525" y="129902"/>
                  <a:pt x="1149667" y="126730"/>
                </a:cubicBezTo>
                <a:cubicBezTo>
                  <a:pt x="1144809" y="123558"/>
                  <a:pt x="1135666" y="118672"/>
                  <a:pt x="1122235" y="112090"/>
                </a:cubicBezTo>
                <a:cubicBezTo>
                  <a:pt x="1103566" y="102889"/>
                  <a:pt x="1091279" y="94345"/>
                  <a:pt x="1085373" y="86449"/>
                </a:cubicBezTo>
                <a:cubicBezTo>
                  <a:pt x="1079372" y="78562"/>
                  <a:pt x="1076420" y="69533"/>
                  <a:pt x="1076420" y="59379"/>
                </a:cubicBezTo>
                <a:cubicBezTo>
                  <a:pt x="1076420" y="44072"/>
                  <a:pt x="1082612" y="31937"/>
                  <a:pt x="1095089" y="22974"/>
                </a:cubicBezTo>
                <a:cubicBezTo>
                  <a:pt x="1107472" y="14011"/>
                  <a:pt x="1123093" y="9525"/>
                  <a:pt x="1142048" y="9525"/>
                </a:cubicBezTo>
                <a:close/>
                <a:moveTo>
                  <a:pt x="904875" y="9525"/>
                </a:moveTo>
                <a:lnTo>
                  <a:pt x="929354" y="9525"/>
                </a:lnTo>
                <a:lnTo>
                  <a:pt x="929354" y="122253"/>
                </a:lnTo>
                <a:cubicBezTo>
                  <a:pt x="929354" y="159748"/>
                  <a:pt x="945261" y="178496"/>
                  <a:pt x="977075" y="178496"/>
                </a:cubicBezTo>
                <a:cubicBezTo>
                  <a:pt x="1007841" y="178496"/>
                  <a:pt x="1023271" y="160352"/>
                  <a:pt x="1023271" y="124063"/>
                </a:cubicBezTo>
                <a:lnTo>
                  <a:pt x="1023271" y="9525"/>
                </a:lnTo>
                <a:lnTo>
                  <a:pt x="1047750" y="9525"/>
                </a:lnTo>
                <a:lnTo>
                  <a:pt x="1047750" y="120558"/>
                </a:lnTo>
                <a:cubicBezTo>
                  <a:pt x="1047750" y="173536"/>
                  <a:pt x="1023461" y="200025"/>
                  <a:pt x="974789" y="200025"/>
                </a:cubicBezTo>
                <a:cubicBezTo>
                  <a:pt x="928211" y="200025"/>
                  <a:pt x="904875" y="174464"/>
                  <a:pt x="904875" y="123339"/>
                </a:cubicBezTo>
                <a:close/>
                <a:moveTo>
                  <a:pt x="790575" y="9525"/>
                </a:moveTo>
                <a:lnTo>
                  <a:pt x="813911" y="9525"/>
                </a:lnTo>
                <a:lnTo>
                  <a:pt x="813911" y="169820"/>
                </a:lnTo>
                <a:lnTo>
                  <a:pt x="885825" y="169820"/>
                </a:lnTo>
                <a:lnTo>
                  <a:pt x="885825" y="190500"/>
                </a:lnTo>
                <a:lnTo>
                  <a:pt x="790575" y="190500"/>
                </a:lnTo>
                <a:close/>
                <a:moveTo>
                  <a:pt x="647700" y="9525"/>
                </a:moveTo>
                <a:lnTo>
                  <a:pt x="699659" y="9525"/>
                </a:lnTo>
                <a:cubicBezTo>
                  <a:pt x="719414" y="9525"/>
                  <a:pt x="734739" y="14240"/>
                  <a:pt x="745646" y="23660"/>
                </a:cubicBezTo>
                <a:cubicBezTo>
                  <a:pt x="756551" y="33090"/>
                  <a:pt x="762000" y="46558"/>
                  <a:pt x="762000" y="64084"/>
                </a:cubicBezTo>
                <a:cubicBezTo>
                  <a:pt x="762000" y="81848"/>
                  <a:pt x="755628" y="96231"/>
                  <a:pt x="742874" y="107252"/>
                </a:cubicBezTo>
                <a:cubicBezTo>
                  <a:pt x="730120" y="118281"/>
                  <a:pt x="714175" y="123473"/>
                  <a:pt x="695049" y="122853"/>
                </a:cubicBezTo>
                <a:lnTo>
                  <a:pt x="671313" y="122853"/>
                </a:lnTo>
                <a:lnTo>
                  <a:pt x="671313" y="190500"/>
                </a:lnTo>
                <a:lnTo>
                  <a:pt x="647700" y="190500"/>
                </a:lnTo>
                <a:close/>
                <a:moveTo>
                  <a:pt x="87211" y="9515"/>
                </a:moveTo>
                <a:cubicBezTo>
                  <a:pt x="111576" y="9515"/>
                  <a:pt x="131312" y="18012"/>
                  <a:pt x="146409" y="35023"/>
                </a:cubicBezTo>
                <a:cubicBezTo>
                  <a:pt x="161506" y="52026"/>
                  <a:pt x="169059" y="74324"/>
                  <a:pt x="169059" y="101917"/>
                </a:cubicBezTo>
                <a:cubicBezTo>
                  <a:pt x="169059" y="132359"/>
                  <a:pt x="161334" y="156321"/>
                  <a:pt x="145885" y="173803"/>
                </a:cubicBezTo>
                <a:cubicBezTo>
                  <a:pt x="130435" y="191284"/>
                  <a:pt x="109747" y="200025"/>
                  <a:pt x="83830" y="200025"/>
                </a:cubicBezTo>
                <a:cubicBezTo>
                  <a:pt x="58302" y="200025"/>
                  <a:pt x="37948" y="191383"/>
                  <a:pt x="22765" y="174100"/>
                </a:cubicBezTo>
                <a:cubicBezTo>
                  <a:pt x="7591" y="156817"/>
                  <a:pt x="0" y="134341"/>
                  <a:pt x="0" y="106670"/>
                </a:cubicBezTo>
                <a:cubicBezTo>
                  <a:pt x="0" y="77257"/>
                  <a:pt x="7782" y="53711"/>
                  <a:pt x="23356" y="36033"/>
                </a:cubicBezTo>
                <a:cubicBezTo>
                  <a:pt x="38919" y="18355"/>
                  <a:pt x="60207" y="9515"/>
                  <a:pt x="87211" y="9515"/>
                </a:cubicBezTo>
                <a:close/>
                <a:moveTo>
                  <a:pt x="317440" y="0"/>
                </a:moveTo>
                <a:cubicBezTo>
                  <a:pt x="322964" y="0"/>
                  <a:pt x="327517" y="829"/>
                  <a:pt x="331098" y="2496"/>
                </a:cubicBezTo>
                <a:lnTo>
                  <a:pt x="331098" y="14507"/>
                </a:lnTo>
                <a:cubicBezTo>
                  <a:pt x="327984" y="12049"/>
                  <a:pt x="323279" y="10820"/>
                  <a:pt x="316973" y="10820"/>
                </a:cubicBezTo>
                <a:cubicBezTo>
                  <a:pt x="301095" y="10820"/>
                  <a:pt x="293151" y="21679"/>
                  <a:pt x="293151" y="43405"/>
                </a:cubicBezTo>
                <a:lnTo>
                  <a:pt x="293151" y="65284"/>
                </a:lnTo>
                <a:lnTo>
                  <a:pt x="327365" y="65284"/>
                </a:lnTo>
                <a:lnTo>
                  <a:pt x="327365" y="76105"/>
                </a:lnTo>
                <a:lnTo>
                  <a:pt x="293151" y="76105"/>
                </a:lnTo>
                <a:lnTo>
                  <a:pt x="293151" y="196814"/>
                </a:lnTo>
                <a:lnTo>
                  <a:pt x="281597" y="196814"/>
                </a:lnTo>
                <a:lnTo>
                  <a:pt x="281597" y="76105"/>
                </a:lnTo>
                <a:lnTo>
                  <a:pt x="258356" y="76105"/>
                </a:lnTo>
                <a:lnTo>
                  <a:pt x="258356" y="65284"/>
                </a:lnTo>
                <a:lnTo>
                  <a:pt x="281597" y="65284"/>
                </a:lnTo>
                <a:lnTo>
                  <a:pt x="281597" y="42453"/>
                </a:lnTo>
                <a:cubicBezTo>
                  <a:pt x="281597" y="28585"/>
                  <a:pt x="285016" y="18040"/>
                  <a:pt x="291865" y="10820"/>
                </a:cubicBezTo>
                <a:cubicBezTo>
                  <a:pt x="298714" y="3610"/>
                  <a:pt x="307238" y="0"/>
                  <a:pt x="317440" y="0"/>
                </a:cubicBezTo>
                <a:close/>
                <a:moveTo>
                  <a:pt x="245964" y="0"/>
                </a:moveTo>
                <a:cubicBezTo>
                  <a:pt x="251489" y="0"/>
                  <a:pt x="256041" y="829"/>
                  <a:pt x="259623" y="2496"/>
                </a:cubicBezTo>
                <a:lnTo>
                  <a:pt x="259623" y="14507"/>
                </a:lnTo>
                <a:cubicBezTo>
                  <a:pt x="256508" y="12049"/>
                  <a:pt x="251803" y="10820"/>
                  <a:pt x="245497" y="10820"/>
                </a:cubicBezTo>
                <a:cubicBezTo>
                  <a:pt x="229619" y="10820"/>
                  <a:pt x="221675" y="21679"/>
                  <a:pt x="221675" y="43405"/>
                </a:cubicBezTo>
                <a:lnTo>
                  <a:pt x="221675" y="65284"/>
                </a:lnTo>
                <a:lnTo>
                  <a:pt x="255889" y="65284"/>
                </a:lnTo>
                <a:lnTo>
                  <a:pt x="255889" y="76105"/>
                </a:lnTo>
                <a:lnTo>
                  <a:pt x="221675" y="76105"/>
                </a:lnTo>
                <a:lnTo>
                  <a:pt x="221675" y="196814"/>
                </a:lnTo>
                <a:lnTo>
                  <a:pt x="210121" y="196814"/>
                </a:lnTo>
                <a:lnTo>
                  <a:pt x="210121" y="76105"/>
                </a:lnTo>
                <a:lnTo>
                  <a:pt x="186890" y="76105"/>
                </a:lnTo>
                <a:lnTo>
                  <a:pt x="186890" y="65284"/>
                </a:lnTo>
                <a:lnTo>
                  <a:pt x="210121" y="65284"/>
                </a:lnTo>
                <a:lnTo>
                  <a:pt x="210121" y="42453"/>
                </a:lnTo>
                <a:cubicBezTo>
                  <a:pt x="210121" y="28585"/>
                  <a:pt x="213541" y="18040"/>
                  <a:pt x="220389" y="10820"/>
                </a:cubicBezTo>
                <a:cubicBezTo>
                  <a:pt x="227247" y="3610"/>
                  <a:pt x="235763" y="0"/>
                  <a:pt x="245964" y="0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7138BCB-E34D-43ED-94BB-313C0762A6D8}"/>
              </a:ext>
            </a:extLst>
          </p:cNvPr>
          <p:cNvCxnSpPr>
            <a:cxnSpLocks/>
          </p:cNvCxnSpPr>
          <p:nvPr userDrawn="1"/>
        </p:nvCxnSpPr>
        <p:spPr>
          <a:xfrm>
            <a:off x="1024556" y="567469"/>
            <a:ext cx="10435607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78975AE-5896-4B45-AF59-A1A198FFBB62}"/>
              </a:ext>
            </a:extLst>
          </p:cNvPr>
          <p:cNvSpPr txBox="1"/>
          <p:nvPr userDrawn="1"/>
        </p:nvSpPr>
        <p:spPr>
          <a:xfrm>
            <a:off x="10083229" y="259836"/>
            <a:ext cx="137217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all" baseline="0" dirty="0">
                <a:latin typeface="+mn-ea"/>
                <a:ea typeface="+mn-ea"/>
              </a:rPr>
              <a:t>work report</a:t>
            </a:r>
            <a:endParaRPr lang="zh-CN" altLang="en-US" sz="1500" b="0" cap="all" baseline="0" dirty="0">
              <a:latin typeface="+mn-ea"/>
              <a:ea typeface="+mn-ea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A598CAB-DE36-4AE3-A736-3D8D5F2C0B2A}"/>
              </a:ext>
            </a:extLst>
          </p:cNvPr>
          <p:cNvCxnSpPr>
            <a:cxnSpLocks/>
          </p:cNvCxnSpPr>
          <p:nvPr userDrawn="1"/>
        </p:nvCxnSpPr>
        <p:spPr>
          <a:xfrm>
            <a:off x="9944735" y="289809"/>
            <a:ext cx="0" cy="277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514FE3F7-7A17-4FBA-AA39-6A9CDB7B86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859" y="2660073"/>
            <a:ext cx="145874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F46EA6D4-9C48-4C1D-8C18-6AD6824BBF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838" y="3083935"/>
            <a:ext cx="169918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zh-CN" altLang="en-US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/>
              <a:t>05</a:t>
            </a:r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0062D73-4FFA-416C-BFBA-DFEEFA1D1C11}"/>
              </a:ext>
            </a:extLst>
          </p:cNvPr>
          <p:cNvCxnSpPr>
            <a:cxnSpLocks/>
          </p:cNvCxnSpPr>
          <p:nvPr userDrawn="1"/>
        </p:nvCxnSpPr>
        <p:spPr>
          <a:xfrm flipH="1">
            <a:off x="758331" y="2889959"/>
            <a:ext cx="116932" cy="11693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7E87A58-20DA-4CE1-9648-5D071061856C}"/>
              </a:ext>
            </a:extLst>
          </p:cNvPr>
          <p:cNvCxnSpPr>
            <a:cxnSpLocks/>
          </p:cNvCxnSpPr>
          <p:nvPr userDrawn="1"/>
        </p:nvCxnSpPr>
        <p:spPr>
          <a:xfrm>
            <a:off x="1024556" y="567469"/>
            <a:ext cx="0" cy="5537617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BD37C3DC-0840-4D02-A4D2-5022D33496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8671" y="677333"/>
            <a:ext cx="5080529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84386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gradFill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9E27E0E-1590-4F92-B9FF-A80D7100C095}"/>
              </a:ext>
            </a:extLst>
          </p:cNvPr>
          <p:cNvSpPr/>
          <p:nvPr userDrawn="1"/>
        </p:nvSpPr>
        <p:spPr>
          <a:xfrm>
            <a:off x="736600" y="280284"/>
            <a:ext cx="1230697" cy="164616"/>
          </a:xfrm>
          <a:custGeom>
            <a:avLst/>
            <a:gdLst>
              <a:gd name="connsiteX0" fmla="*/ 1232440 w 1495425"/>
              <a:gd name="connsiteY0" fmla="*/ 178500 h 200025"/>
              <a:gd name="connsiteX1" fmla="*/ 1239870 w 1495425"/>
              <a:gd name="connsiteY1" fmla="*/ 181354 h 200025"/>
              <a:gd name="connsiteX2" fmla="*/ 1242822 w 1495425"/>
              <a:gd name="connsiteY2" fmla="*/ 188727 h 200025"/>
              <a:gd name="connsiteX3" fmla="*/ 1239870 w 1495425"/>
              <a:gd name="connsiteY3" fmla="*/ 196101 h 200025"/>
              <a:gd name="connsiteX4" fmla="*/ 1232440 w 1495425"/>
              <a:gd name="connsiteY4" fmla="*/ 199073 h 200025"/>
              <a:gd name="connsiteX5" fmla="*/ 1225296 w 1495425"/>
              <a:gd name="connsiteY5" fmla="*/ 196101 h 200025"/>
              <a:gd name="connsiteX6" fmla="*/ 1222438 w 1495425"/>
              <a:gd name="connsiteY6" fmla="*/ 188727 h 200025"/>
              <a:gd name="connsiteX7" fmla="*/ 1225296 w 1495425"/>
              <a:gd name="connsiteY7" fmla="*/ 181354 h 200025"/>
              <a:gd name="connsiteX8" fmla="*/ 1232440 w 1495425"/>
              <a:gd name="connsiteY8" fmla="*/ 178500 h 200025"/>
              <a:gd name="connsiteX9" fmla="*/ 561804 w 1495425"/>
              <a:gd name="connsiteY9" fmla="*/ 72895 h 200025"/>
              <a:gd name="connsiteX10" fmla="*/ 531676 w 1495425"/>
              <a:gd name="connsiteY10" fmla="*/ 85268 h 200025"/>
              <a:gd name="connsiteX11" fmla="*/ 516970 w 1495425"/>
              <a:gd name="connsiteY11" fmla="*/ 120825 h 200025"/>
              <a:gd name="connsiteX12" fmla="*/ 599980 w 1495425"/>
              <a:gd name="connsiteY12" fmla="*/ 120825 h 200025"/>
              <a:gd name="connsiteX13" fmla="*/ 589236 w 1495425"/>
              <a:gd name="connsiteY13" fmla="*/ 85449 h 200025"/>
              <a:gd name="connsiteX14" fmla="*/ 561804 w 1495425"/>
              <a:gd name="connsiteY14" fmla="*/ 72895 h 200025"/>
              <a:gd name="connsiteX15" fmla="*/ 346062 w 1495425"/>
              <a:gd name="connsiteY15" fmla="*/ 65284 h 200025"/>
              <a:gd name="connsiteX16" fmla="*/ 357616 w 1495425"/>
              <a:gd name="connsiteY16" fmla="*/ 65284 h 200025"/>
              <a:gd name="connsiteX17" fmla="*/ 357616 w 1495425"/>
              <a:gd name="connsiteY17" fmla="*/ 196814 h 200025"/>
              <a:gd name="connsiteX18" fmla="*/ 346062 w 1495425"/>
              <a:gd name="connsiteY18" fmla="*/ 196814 h 200025"/>
              <a:gd name="connsiteX19" fmla="*/ 1452372 w 1495425"/>
              <a:gd name="connsiteY19" fmla="*/ 62074 h 200025"/>
              <a:gd name="connsiteX20" fmla="*/ 1484376 w 1495425"/>
              <a:gd name="connsiteY20" fmla="*/ 76286 h 200025"/>
              <a:gd name="connsiteX21" fmla="*/ 1495425 w 1495425"/>
              <a:gd name="connsiteY21" fmla="*/ 116777 h 200025"/>
              <a:gd name="connsiteX22" fmla="*/ 1495425 w 1495425"/>
              <a:gd name="connsiteY22" fmla="*/ 196814 h 200025"/>
              <a:gd name="connsiteX23" fmla="*/ 1483900 w 1495425"/>
              <a:gd name="connsiteY23" fmla="*/ 196814 h 200025"/>
              <a:gd name="connsiteX24" fmla="*/ 1483900 w 1495425"/>
              <a:gd name="connsiteY24" fmla="*/ 120225 h 200025"/>
              <a:gd name="connsiteX25" fmla="*/ 1450372 w 1495425"/>
              <a:gd name="connsiteY25" fmla="*/ 72895 h 200025"/>
              <a:gd name="connsiteX26" fmla="*/ 1419606 w 1495425"/>
              <a:gd name="connsiteY26" fmla="*/ 86811 h 200025"/>
              <a:gd name="connsiteX27" fmla="*/ 1407605 w 1495425"/>
              <a:gd name="connsiteY27" fmla="*/ 121301 h 200025"/>
              <a:gd name="connsiteX28" fmla="*/ 1407605 w 1495425"/>
              <a:gd name="connsiteY28" fmla="*/ 196814 h 200025"/>
              <a:gd name="connsiteX29" fmla="*/ 1396079 w 1495425"/>
              <a:gd name="connsiteY29" fmla="*/ 196814 h 200025"/>
              <a:gd name="connsiteX30" fmla="*/ 1396079 w 1495425"/>
              <a:gd name="connsiteY30" fmla="*/ 65284 h 200025"/>
              <a:gd name="connsiteX31" fmla="*/ 1407605 w 1495425"/>
              <a:gd name="connsiteY31" fmla="*/ 65284 h 200025"/>
              <a:gd name="connsiteX32" fmla="*/ 1407605 w 1495425"/>
              <a:gd name="connsiteY32" fmla="*/ 89192 h 200025"/>
              <a:gd name="connsiteX33" fmla="*/ 1408176 w 1495425"/>
              <a:gd name="connsiteY33" fmla="*/ 89192 h 200025"/>
              <a:gd name="connsiteX34" fmla="*/ 1452372 w 1495425"/>
              <a:gd name="connsiteY34" fmla="*/ 62074 h 200025"/>
              <a:gd name="connsiteX35" fmla="*/ 1337215 w 1495425"/>
              <a:gd name="connsiteY35" fmla="*/ 62074 h 200025"/>
              <a:gd name="connsiteX36" fmla="*/ 1365790 w 1495425"/>
              <a:gd name="connsiteY36" fmla="*/ 68256 h 200025"/>
              <a:gd name="connsiteX37" fmla="*/ 1365790 w 1495425"/>
              <a:gd name="connsiteY37" fmla="*/ 81582 h 200025"/>
              <a:gd name="connsiteX38" fmla="*/ 1335405 w 1495425"/>
              <a:gd name="connsiteY38" fmla="*/ 72895 h 200025"/>
              <a:gd name="connsiteX39" fmla="*/ 1298638 w 1495425"/>
              <a:gd name="connsiteY39" fmla="*/ 89545 h 200025"/>
              <a:gd name="connsiteX40" fmla="*/ 1284541 w 1495425"/>
              <a:gd name="connsiteY40" fmla="*/ 132598 h 200025"/>
              <a:gd name="connsiteX41" fmla="*/ 1297400 w 1495425"/>
              <a:gd name="connsiteY41" fmla="*/ 173684 h 200025"/>
              <a:gd name="connsiteX42" fmla="*/ 1331596 w 1495425"/>
              <a:gd name="connsiteY42" fmla="*/ 189203 h 200025"/>
              <a:gd name="connsiteX43" fmla="*/ 1365313 w 1495425"/>
              <a:gd name="connsiteY43" fmla="*/ 178738 h 200025"/>
              <a:gd name="connsiteX44" fmla="*/ 1365313 w 1495425"/>
              <a:gd name="connsiteY44" fmla="*/ 190987 h 200025"/>
              <a:gd name="connsiteX45" fmla="*/ 1331023 w 1495425"/>
              <a:gd name="connsiteY45" fmla="*/ 200025 h 200025"/>
              <a:gd name="connsiteX46" fmla="*/ 1288542 w 1495425"/>
              <a:gd name="connsiteY46" fmla="*/ 181592 h 200025"/>
              <a:gd name="connsiteX47" fmla="*/ 1272349 w 1495425"/>
              <a:gd name="connsiteY47" fmla="*/ 133312 h 200025"/>
              <a:gd name="connsiteX48" fmla="*/ 1290542 w 1495425"/>
              <a:gd name="connsiteY48" fmla="*/ 82058 h 200025"/>
              <a:gd name="connsiteX49" fmla="*/ 1337215 w 1495425"/>
              <a:gd name="connsiteY49" fmla="*/ 62074 h 200025"/>
              <a:gd name="connsiteX50" fmla="*/ 562270 w 1495425"/>
              <a:gd name="connsiteY50" fmla="*/ 62074 h 200025"/>
              <a:gd name="connsiteX51" fmla="*/ 599218 w 1495425"/>
              <a:gd name="connsiteY51" fmla="*/ 79324 h 200025"/>
              <a:gd name="connsiteX52" fmla="*/ 612124 w 1495425"/>
              <a:gd name="connsiteY52" fmla="*/ 126292 h 200025"/>
              <a:gd name="connsiteX53" fmla="*/ 612124 w 1495425"/>
              <a:gd name="connsiteY53" fmla="*/ 131531 h 200025"/>
              <a:gd name="connsiteX54" fmla="*/ 516503 w 1495425"/>
              <a:gd name="connsiteY54" fmla="*/ 131531 h 200025"/>
              <a:gd name="connsiteX55" fmla="*/ 528761 w 1495425"/>
              <a:gd name="connsiteY55" fmla="*/ 173922 h 200025"/>
              <a:gd name="connsiteX56" fmla="*/ 562499 w 1495425"/>
              <a:gd name="connsiteY56" fmla="*/ 189203 h 200025"/>
              <a:gd name="connsiteX57" fmla="*/ 604885 w 1495425"/>
              <a:gd name="connsiteY57" fmla="*/ 172911 h 200025"/>
              <a:gd name="connsiteX58" fmla="*/ 604885 w 1495425"/>
              <a:gd name="connsiteY58" fmla="*/ 185517 h 200025"/>
              <a:gd name="connsiteX59" fmla="*/ 560165 w 1495425"/>
              <a:gd name="connsiteY59" fmla="*/ 200025 h 200025"/>
              <a:gd name="connsiteX60" fmla="*/ 519769 w 1495425"/>
              <a:gd name="connsiteY60" fmla="*/ 181770 h 200025"/>
              <a:gd name="connsiteX61" fmla="*/ 504358 w 1495425"/>
              <a:gd name="connsiteY61" fmla="*/ 130340 h 200025"/>
              <a:gd name="connsiteX62" fmla="*/ 520475 w 1495425"/>
              <a:gd name="connsiteY62" fmla="*/ 81820 h 200025"/>
              <a:gd name="connsiteX63" fmla="*/ 562270 w 1495425"/>
              <a:gd name="connsiteY63" fmla="*/ 62074 h 200025"/>
              <a:gd name="connsiteX64" fmla="*/ 454800 w 1495425"/>
              <a:gd name="connsiteY64" fmla="*/ 62074 h 200025"/>
              <a:gd name="connsiteX65" fmla="*/ 483403 w 1495425"/>
              <a:gd name="connsiteY65" fmla="*/ 68256 h 200025"/>
              <a:gd name="connsiteX66" fmla="*/ 483403 w 1495425"/>
              <a:gd name="connsiteY66" fmla="*/ 81582 h 200025"/>
              <a:gd name="connsiteX67" fmla="*/ 453047 w 1495425"/>
              <a:gd name="connsiteY67" fmla="*/ 72895 h 200025"/>
              <a:gd name="connsiteX68" fmla="*/ 416271 w 1495425"/>
              <a:gd name="connsiteY68" fmla="*/ 89545 h 200025"/>
              <a:gd name="connsiteX69" fmla="*/ 402145 w 1495425"/>
              <a:gd name="connsiteY69" fmla="*/ 132598 h 200025"/>
              <a:gd name="connsiteX70" fmla="*/ 415042 w 1495425"/>
              <a:gd name="connsiteY70" fmla="*/ 173684 h 200025"/>
              <a:gd name="connsiteX71" fmla="*/ 449199 w 1495425"/>
              <a:gd name="connsiteY71" fmla="*/ 189203 h 200025"/>
              <a:gd name="connsiteX72" fmla="*/ 482937 w 1495425"/>
              <a:gd name="connsiteY72" fmla="*/ 178738 h 200025"/>
              <a:gd name="connsiteX73" fmla="*/ 482937 w 1495425"/>
              <a:gd name="connsiteY73" fmla="*/ 190987 h 200025"/>
              <a:gd name="connsiteX74" fmla="*/ 448609 w 1495425"/>
              <a:gd name="connsiteY74" fmla="*/ 200025 h 200025"/>
              <a:gd name="connsiteX75" fmla="*/ 406175 w 1495425"/>
              <a:gd name="connsiteY75" fmla="*/ 181592 h 200025"/>
              <a:gd name="connsiteX76" fmla="*/ 390001 w 1495425"/>
              <a:gd name="connsiteY76" fmla="*/ 133312 h 200025"/>
              <a:gd name="connsiteX77" fmla="*/ 408156 w 1495425"/>
              <a:gd name="connsiteY77" fmla="*/ 82058 h 200025"/>
              <a:gd name="connsiteX78" fmla="*/ 454800 w 1495425"/>
              <a:gd name="connsiteY78" fmla="*/ 62074 h 200025"/>
              <a:gd name="connsiteX79" fmla="*/ 671313 w 1495425"/>
              <a:gd name="connsiteY79" fmla="*/ 30089 h 200025"/>
              <a:gd name="connsiteX80" fmla="*/ 671313 w 1495425"/>
              <a:gd name="connsiteY80" fmla="*/ 102289 h 200025"/>
              <a:gd name="connsiteX81" fmla="*/ 693163 w 1495425"/>
              <a:gd name="connsiteY81" fmla="*/ 102289 h 200025"/>
              <a:gd name="connsiteX82" fmla="*/ 725986 w 1495425"/>
              <a:gd name="connsiteY82" fmla="*/ 92650 h 200025"/>
              <a:gd name="connsiteX83" fmla="*/ 737206 w 1495425"/>
              <a:gd name="connsiteY83" fmla="*/ 65018 h 200025"/>
              <a:gd name="connsiteX84" fmla="*/ 695401 w 1495425"/>
              <a:gd name="connsiteY84" fmla="*/ 30089 h 200025"/>
              <a:gd name="connsiteX85" fmla="*/ 85115 w 1495425"/>
              <a:gd name="connsiteY85" fmla="*/ 21165 h 200025"/>
              <a:gd name="connsiteX86" fmla="*/ 33214 w 1495425"/>
              <a:gd name="connsiteY86" fmla="*/ 44415 h 200025"/>
              <a:gd name="connsiteX87" fmla="*/ 12840 w 1495425"/>
              <a:gd name="connsiteY87" fmla="*/ 105242 h 200025"/>
              <a:gd name="connsiteX88" fmla="*/ 32109 w 1495425"/>
              <a:gd name="connsiteY88" fmla="*/ 165835 h 200025"/>
              <a:gd name="connsiteX89" fmla="*/ 83591 w 1495425"/>
              <a:gd name="connsiteY89" fmla="*/ 188371 h 200025"/>
              <a:gd name="connsiteX90" fmla="*/ 136655 w 1495425"/>
              <a:gd name="connsiteY90" fmla="*/ 166073 h 200025"/>
              <a:gd name="connsiteX91" fmla="*/ 156220 w 1495425"/>
              <a:gd name="connsiteY91" fmla="*/ 103937 h 200025"/>
              <a:gd name="connsiteX92" fmla="*/ 137122 w 1495425"/>
              <a:gd name="connsiteY92" fmla="*/ 43053 h 200025"/>
              <a:gd name="connsiteX93" fmla="*/ 85115 w 1495425"/>
              <a:gd name="connsiteY93" fmla="*/ 21165 h 200025"/>
              <a:gd name="connsiteX94" fmla="*/ 351777 w 1495425"/>
              <a:gd name="connsiteY94" fmla="*/ 12602 h 200025"/>
              <a:gd name="connsiteX95" fmla="*/ 358616 w 1495425"/>
              <a:gd name="connsiteY95" fmla="*/ 15164 h 200025"/>
              <a:gd name="connsiteX96" fmla="*/ 361588 w 1495425"/>
              <a:gd name="connsiteY96" fmla="*/ 22117 h 200025"/>
              <a:gd name="connsiteX97" fmla="*/ 358673 w 1495425"/>
              <a:gd name="connsiteY97" fmla="*/ 29194 h 200025"/>
              <a:gd name="connsiteX98" fmla="*/ 351777 w 1495425"/>
              <a:gd name="connsiteY98" fmla="*/ 32109 h 200025"/>
              <a:gd name="connsiteX99" fmla="*/ 345072 w 1495425"/>
              <a:gd name="connsiteY99" fmla="*/ 29318 h 200025"/>
              <a:gd name="connsiteX100" fmla="*/ 342205 w 1495425"/>
              <a:gd name="connsiteY100" fmla="*/ 22117 h 200025"/>
              <a:gd name="connsiteX101" fmla="*/ 345129 w 1495425"/>
              <a:gd name="connsiteY101" fmla="*/ 15278 h 200025"/>
              <a:gd name="connsiteX102" fmla="*/ 351777 w 1495425"/>
              <a:gd name="connsiteY102" fmla="*/ 12602 h 200025"/>
              <a:gd name="connsiteX103" fmla="*/ 1142048 w 1495425"/>
              <a:gd name="connsiteY103" fmla="*/ 9525 h 200025"/>
              <a:gd name="connsiteX104" fmla="*/ 1182720 w 1495425"/>
              <a:gd name="connsiteY104" fmla="*/ 16192 h 200025"/>
              <a:gd name="connsiteX105" fmla="*/ 1182720 w 1495425"/>
              <a:gd name="connsiteY105" fmla="*/ 42129 h 200025"/>
              <a:gd name="connsiteX106" fmla="*/ 1140237 w 1495425"/>
              <a:gd name="connsiteY106" fmla="*/ 30585 h 200025"/>
              <a:gd name="connsiteX107" fmla="*/ 1112425 w 1495425"/>
              <a:gd name="connsiteY107" fmla="*/ 37662 h 200025"/>
              <a:gd name="connsiteX108" fmla="*/ 1101662 w 1495425"/>
              <a:gd name="connsiteY108" fmla="*/ 57360 h 200025"/>
              <a:gd name="connsiteX109" fmla="*/ 1109090 w 1495425"/>
              <a:gd name="connsiteY109" fmla="*/ 75562 h 200025"/>
              <a:gd name="connsiteX110" fmla="*/ 1141380 w 1495425"/>
              <a:gd name="connsiteY110" fmla="*/ 94717 h 200025"/>
              <a:gd name="connsiteX111" fmla="*/ 1179671 w 1495425"/>
              <a:gd name="connsiteY111" fmla="*/ 120663 h 200025"/>
              <a:gd name="connsiteX112" fmla="*/ 1190625 w 1495425"/>
              <a:gd name="connsiteY112" fmla="*/ 149812 h 200025"/>
              <a:gd name="connsiteX113" fmla="*/ 1172813 w 1495425"/>
              <a:gd name="connsiteY113" fmla="*/ 187056 h 200025"/>
              <a:gd name="connsiteX114" fmla="*/ 1123473 w 1495425"/>
              <a:gd name="connsiteY114" fmla="*/ 200025 h 200025"/>
              <a:gd name="connsiteX115" fmla="*/ 1097756 w 1495425"/>
              <a:gd name="connsiteY115" fmla="*/ 196990 h 200025"/>
              <a:gd name="connsiteX116" fmla="*/ 1076325 w 1495425"/>
              <a:gd name="connsiteY116" fmla="*/ 189435 h 200025"/>
              <a:gd name="connsiteX117" fmla="*/ 1076325 w 1495425"/>
              <a:gd name="connsiteY117" fmla="*/ 162306 h 200025"/>
              <a:gd name="connsiteX118" fmla="*/ 1099185 w 1495425"/>
              <a:gd name="connsiteY118" fmla="*/ 174443 h 200025"/>
              <a:gd name="connsiteX119" fmla="*/ 1126236 w 1495425"/>
              <a:gd name="connsiteY119" fmla="*/ 179202 h 200025"/>
              <a:gd name="connsiteX120" fmla="*/ 1165384 w 1495425"/>
              <a:gd name="connsiteY120" fmla="*/ 151597 h 200025"/>
              <a:gd name="connsiteX121" fmla="*/ 1161193 w 1495425"/>
              <a:gd name="connsiteY121" fmla="*/ 137674 h 200025"/>
              <a:gd name="connsiteX122" fmla="*/ 1149667 w 1495425"/>
              <a:gd name="connsiteY122" fmla="*/ 126730 h 200025"/>
              <a:gd name="connsiteX123" fmla="*/ 1122235 w 1495425"/>
              <a:gd name="connsiteY123" fmla="*/ 112090 h 200025"/>
              <a:gd name="connsiteX124" fmla="*/ 1085373 w 1495425"/>
              <a:gd name="connsiteY124" fmla="*/ 86449 h 200025"/>
              <a:gd name="connsiteX125" fmla="*/ 1076420 w 1495425"/>
              <a:gd name="connsiteY125" fmla="*/ 59379 h 200025"/>
              <a:gd name="connsiteX126" fmla="*/ 1095089 w 1495425"/>
              <a:gd name="connsiteY126" fmla="*/ 22974 h 200025"/>
              <a:gd name="connsiteX127" fmla="*/ 1142048 w 1495425"/>
              <a:gd name="connsiteY127" fmla="*/ 9525 h 200025"/>
              <a:gd name="connsiteX128" fmla="*/ 904875 w 1495425"/>
              <a:gd name="connsiteY128" fmla="*/ 9525 h 200025"/>
              <a:gd name="connsiteX129" fmla="*/ 929354 w 1495425"/>
              <a:gd name="connsiteY129" fmla="*/ 9525 h 200025"/>
              <a:gd name="connsiteX130" fmla="*/ 929354 w 1495425"/>
              <a:gd name="connsiteY130" fmla="*/ 122253 h 200025"/>
              <a:gd name="connsiteX131" fmla="*/ 977075 w 1495425"/>
              <a:gd name="connsiteY131" fmla="*/ 178496 h 200025"/>
              <a:gd name="connsiteX132" fmla="*/ 1023271 w 1495425"/>
              <a:gd name="connsiteY132" fmla="*/ 124063 h 200025"/>
              <a:gd name="connsiteX133" fmla="*/ 1023271 w 1495425"/>
              <a:gd name="connsiteY133" fmla="*/ 9525 h 200025"/>
              <a:gd name="connsiteX134" fmla="*/ 1047750 w 1495425"/>
              <a:gd name="connsiteY134" fmla="*/ 9525 h 200025"/>
              <a:gd name="connsiteX135" fmla="*/ 1047750 w 1495425"/>
              <a:gd name="connsiteY135" fmla="*/ 120558 h 200025"/>
              <a:gd name="connsiteX136" fmla="*/ 974789 w 1495425"/>
              <a:gd name="connsiteY136" fmla="*/ 200025 h 200025"/>
              <a:gd name="connsiteX137" fmla="*/ 904875 w 1495425"/>
              <a:gd name="connsiteY137" fmla="*/ 123339 h 200025"/>
              <a:gd name="connsiteX138" fmla="*/ 790575 w 1495425"/>
              <a:gd name="connsiteY138" fmla="*/ 9525 h 200025"/>
              <a:gd name="connsiteX139" fmla="*/ 813911 w 1495425"/>
              <a:gd name="connsiteY139" fmla="*/ 9525 h 200025"/>
              <a:gd name="connsiteX140" fmla="*/ 813911 w 1495425"/>
              <a:gd name="connsiteY140" fmla="*/ 169820 h 200025"/>
              <a:gd name="connsiteX141" fmla="*/ 885825 w 1495425"/>
              <a:gd name="connsiteY141" fmla="*/ 169820 h 200025"/>
              <a:gd name="connsiteX142" fmla="*/ 885825 w 1495425"/>
              <a:gd name="connsiteY142" fmla="*/ 190500 h 200025"/>
              <a:gd name="connsiteX143" fmla="*/ 790575 w 1495425"/>
              <a:gd name="connsiteY143" fmla="*/ 190500 h 200025"/>
              <a:gd name="connsiteX144" fmla="*/ 647700 w 1495425"/>
              <a:gd name="connsiteY144" fmla="*/ 9525 h 200025"/>
              <a:gd name="connsiteX145" fmla="*/ 699659 w 1495425"/>
              <a:gd name="connsiteY145" fmla="*/ 9525 h 200025"/>
              <a:gd name="connsiteX146" fmla="*/ 745646 w 1495425"/>
              <a:gd name="connsiteY146" fmla="*/ 23660 h 200025"/>
              <a:gd name="connsiteX147" fmla="*/ 762000 w 1495425"/>
              <a:gd name="connsiteY147" fmla="*/ 64084 h 200025"/>
              <a:gd name="connsiteX148" fmla="*/ 742874 w 1495425"/>
              <a:gd name="connsiteY148" fmla="*/ 107252 h 200025"/>
              <a:gd name="connsiteX149" fmla="*/ 695049 w 1495425"/>
              <a:gd name="connsiteY149" fmla="*/ 122853 h 200025"/>
              <a:gd name="connsiteX150" fmla="*/ 671313 w 1495425"/>
              <a:gd name="connsiteY150" fmla="*/ 122853 h 200025"/>
              <a:gd name="connsiteX151" fmla="*/ 671313 w 1495425"/>
              <a:gd name="connsiteY151" fmla="*/ 190500 h 200025"/>
              <a:gd name="connsiteX152" fmla="*/ 647700 w 1495425"/>
              <a:gd name="connsiteY152" fmla="*/ 190500 h 200025"/>
              <a:gd name="connsiteX153" fmla="*/ 87211 w 1495425"/>
              <a:gd name="connsiteY153" fmla="*/ 9515 h 200025"/>
              <a:gd name="connsiteX154" fmla="*/ 146409 w 1495425"/>
              <a:gd name="connsiteY154" fmla="*/ 35023 h 200025"/>
              <a:gd name="connsiteX155" fmla="*/ 169059 w 1495425"/>
              <a:gd name="connsiteY155" fmla="*/ 101917 h 200025"/>
              <a:gd name="connsiteX156" fmla="*/ 145885 w 1495425"/>
              <a:gd name="connsiteY156" fmla="*/ 173803 h 200025"/>
              <a:gd name="connsiteX157" fmla="*/ 83830 w 1495425"/>
              <a:gd name="connsiteY157" fmla="*/ 200025 h 200025"/>
              <a:gd name="connsiteX158" fmla="*/ 22765 w 1495425"/>
              <a:gd name="connsiteY158" fmla="*/ 174100 h 200025"/>
              <a:gd name="connsiteX159" fmla="*/ 0 w 1495425"/>
              <a:gd name="connsiteY159" fmla="*/ 106670 h 200025"/>
              <a:gd name="connsiteX160" fmla="*/ 23356 w 1495425"/>
              <a:gd name="connsiteY160" fmla="*/ 36033 h 200025"/>
              <a:gd name="connsiteX161" fmla="*/ 87211 w 1495425"/>
              <a:gd name="connsiteY161" fmla="*/ 9515 h 200025"/>
              <a:gd name="connsiteX162" fmla="*/ 317440 w 1495425"/>
              <a:gd name="connsiteY162" fmla="*/ 0 h 200025"/>
              <a:gd name="connsiteX163" fmla="*/ 331098 w 1495425"/>
              <a:gd name="connsiteY163" fmla="*/ 2496 h 200025"/>
              <a:gd name="connsiteX164" fmla="*/ 331098 w 1495425"/>
              <a:gd name="connsiteY164" fmla="*/ 14507 h 200025"/>
              <a:gd name="connsiteX165" fmla="*/ 316973 w 1495425"/>
              <a:gd name="connsiteY165" fmla="*/ 10820 h 200025"/>
              <a:gd name="connsiteX166" fmla="*/ 293151 w 1495425"/>
              <a:gd name="connsiteY166" fmla="*/ 43405 h 200025"/>
              <a:gd name="connsiteX167" fmla="*/ 293151 w 1495425"/>
              <a:gd name="connsiteY167" fmla="*/ 65284 h 200025"/>
              <a:gd name="connsiteX168" fmla="*/ 327365 w 1495425"/>
              <a:gd name="connsiteY168" fmla="*/ 65284 h 200025"/>
              <a:gd name="connsiteX169" fmla="*/ 327365 w 1495425"/>
              <a:gd name="connsiteY169" fmla="*/ 76105 h 200025"/>
              <a:gd name="connsiteX170" fmla="*/ 293151 w 1495425"/>
              <a:gd name="connsiteY170" fmla="*/ 76105 h 200025"/>
              <a:gd name="connsiteX171" fmla="*/ 293151 w 1495425"/>
              <a:gd name="connsiteY171" fmla="*/ 196814 h 200025"/>
              <a:gd name="connsiteX172" fmla="*/ 281597 w 1495425"/>
              <a:gd name="connsiteY172" fmla="*/ 196814 h 200025"/>
              <a:gd name="connsiteX173" fmla="*/ 281597 w 1495425"/>
              <a:gd name="connsiteY173" fmla="*/ 76105 h 200025"/>
              <a:gd name="connsiteX174" fmla="*/ 258356 w 1495425"/>
              <a:gd name="connsiteY174" fmla="*/ 76105 h 200025"/>
              <a:gd name="connsiteX175" fmla="*/ 258356 w 1495425"/>
              <a:gd name="connsiteY175" fmla="*/ 65284 h 200025"/>
              <a:gd name="connsiteX176" fmla="*/ 281597 w 1495425"/>
              <a:gd name="connsiteY176" fmla="*/ 65284 h 200025"/>
              <a:gd name="connsiteX177" fmla="*/ 281597 w 1495425"/>
              <a:gd name="connsiteY177" fmla="*/ 42453 h 200025"/>
              <a:gd name="connsiteX178" fmla="*/ 291865 w 1495425"/>
              <a:gd name="connsiteY178" fmla="*/ 10820 h 200025"/>
              <a:gd name="connsiteX179" fmla="*/ 317440 w 1495425"/>
              <a:gd name="connsiteY179" fmla="*/ 0 h 200025"/>
              <a:gd name="connsiteX180" fmla="*/ 245964 w 1495425"/>
              <a:gd name="connsiteY180" fmla="*/ 0 h 200025"/>
              <a:gd name="connsiteX181" fmla="*/ 259623 w 1495425"/>
              <a:gd name="connsiteY181" fmla="*/ 2496 h 200025"/>
              <a:gd name="connsiteX182" fmla="*/ 259623 w 1495425"/>
              <a:gd name="connsiteY182" fmla="*/ 14507 h 200025"/>
              <a:gd name="connsiteX183" fmla="*/ 245497 w 1495425"/>
              <a:gd name="connsiteY183" fmla="*/ 10820 h 200025"/>
              <a:gd name="connsiteX184" fmla="*/ 221675 w 1495425"/>
              <a:gd name="connsiteY184" fmla="*/ 43405 h 200025"/>
              <a:gd name="connsiteX185" fmla="*/ 221675 w 1495425"/>
              <a:gd name="connsiteY185" fmla="*/ 65284 h 200025"/>
              <a:gd name="connsiteX186" fmla="*/ 255889 w 1495425"/>
              <a:gd name="connsiteY186" fmla="*/ 65284 h 200025"/>
              <a:gd name="connsiteX187" fmla="*/ 255889 w 1495425"/>
              <a:gd name="connsiteY187" fmla="*/ 76105 h 200025"/>
              <a:gd name="connsiteX188" fmla="*/ 221675 w 1495425"/>
              <a:gd name="connsiteY188" fmla="*/ 76105 h 200025"/>
              <a:gd name="connsiteX189" fmla="*/ 221675 w 1495425"/>
              <a:gd name="connsiteY189" fmla="*/ 196814 h 200025"/>
              <a:gd name="connsiteX190" fmla="*/ 210121 w 1495425"/>
              <a:gd name="connsiteY190" fmla="*/ 196814 h 200025"/>
              <a:gd name="connsiteX191" fmla="*/ 210121 w 1495425"/>
              <a:gd name="connsiteY191" fmla="*/ 76105 h 200025"/>
              <a:gd name="connsiteX192" fmla="*/ 186890 w 1495425"/>
              <a:gd name="connsiteY192" fmla="*/ 76105 h 200025"/>
              <a:gd name="connsiteX193" fmla="*/ 186890 w 1495425"/>
              <a:gd name="connsiteY193" fmla="*/ 65284 h 200025"/>
              <a:gd name="connsiteX194" fmla="*/ 210121 w 1495425"/>
              <a:gd name="connsiteY194" fmla="*/ 65284 h 200025"/>
              <a:gd name="connsiteX195" fmla="*/ 210121 w 1495425"/>
              <a:gd name="connsiteY195" fmla="*/ 42453 h 200025"/>
              <a:gd name="connsiteX196" fmla="*/ 220389 w 1495425"/>
              <a:gd name="connsiteY196" fmla="*/ 10820 h 200025"/>
              <a:gd name="connsiteX197" fmla="*/ 245964 w 1495425"/>
              <a:gd name="connsiteY197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495425" h="200025">
                <a:moveTo>
                  <a:pt x="1232440" y="178500"/>
                </a:moveTo>
                <a:cubicBezTo>
                  <a:pt x="1235392" y="178500"/>
                  <a:pt x="1237773" y="179452"/>
                  <a:pt x="1239870" y="181354"/>
                </a:cubicBezTo>
                <a:cubicBezTo>
                  <a:pt x="1241870" y="183257"/>
                  <a:pt x="1242822" y="185715"/>
                  <a:pt x="1242822" y="188727"/>
                </a:cubicBezTo>
                <a:cubicBezTo>
                  <a:pt x="1242822" y="191661"/>
                  <a:pt x="1241870" y="194119"/>
                  <a:pt x="1239870" y="196101"/>
                </a:cubicBezTo>
                <a:cubicBezTo>
                  <a:pt x="1237773" y="198083"/>
                  <a:pt x="1235392" y="199073"/>
                  <a:pt x="1232440" y="199073"/>
                </a:cubicBezTo>
                <a:cubicBezTo>
                  <a:pt x="1229582" y="199073"/>
                  <a:pt x="1227201" y="198083"/>
                  <a:pt x="1225296" y="196101"/>
                </a:cubicBezTo>
                <a:cubicBezTo>
                  <a:pt x="1223391" y="194119"/>
                  <a:pt x="1222438" y="191661"/>
                  <a:pt x="1222438" y="188727"/>
                </a:cubicBezTo>
                <a:cubicBezTo>
                  <a:pt x="1222438" y="185715"/>
                  <a:pt x="1223391" y="183257"/>
                  <a:pt x="1225296" y="181354"/>
                </a:cubicBezTo>
                <a:cubicBezTo>
                  <a:pt x="1227201" y="179452"/>
                  <a:pt x="1229582" y="178500"/>
                  <a:pt x="1232440" y="178500"/>
                </a:cubicBezTo>
                <a:close/>
                <a:moveTo>
                  <a:pt x="561804" y="72895"/>
                </a:moveTo>
                <a:cubicBezTo>
                  <a:pt x="549659" y="72895"/>
                  <a:pt x="539620" y="77019"/>
                  <a:pt x="531676" y="85268"/>
                </a:cubicBezTo>
                <a:cubicBezTo>
                  <a:pt x="523742" y="93507"/>
                  <a:pt x="518836" y="105366"/>
                  <a:pt x="516970" y="120825"/>
                </a:cubicBezTo>
                <a:lnTo>
                  <a:pt x="599980" y="120825"/>
                </a:lnTo>
                <a:cubicBezTo>
                  <a:pt x="599437" y="105604"/>
                  <a:pt x="595856" y="93812"/>
                  <a:pt x="589236" y="85449"/>
                </a:cubicBezTo>
                <a:cubicBezTo>
                  <a:pt x="582626" y="77076"/>
                  <a:pt x="573471" y="72895"/>
                  <a:pt x="561804" y="72895"/>
                </a:cubicBezTo>
                <a:close/>
                <a:moveTo>
                  <a:pt x="346062" y="65284"/>
                </a:moveTo>
                <a:lnTo>
                  <a:pt x="357616" y="65284"/>
                </a:lnTo>
                <a:lnTo>
                  <a:pt x="357616" y="196814"/>
                </a:lnTo>
                <a:lnTo>
                  <a:pt x="346062" y="196814"/>
                </a:lnTo>
                <a:close/>
                <a:moveTo>
                  <a:pt x="1452372" y="62074"/>
                </a:moveTo>
                <a:cubicBezTo>
                  <a:pt x="1466278" y="62074"/>
                  <a:pt x="1476947" y="66818"/>
                  <a:pt x="1484376" y="76286"/>
                </a:cubicBezTo>
                <a:cubicBezTo>
                  <a:pt x="1491710" y="85763"/>
                  <a:pt x="1495425" y="99260"/>
                  <a:pt x="1495425" y="116777"/>
                </a:cubicBezTo>
                <a:lnTo>
                  <a:pt x="1495425" y="196814"/>
                </a:lnTo>
                <a:lnTo>
                  <a:pt x="1483900" y="196814"/>
                </a:lnTo>
                <a:lnTo>
                  <a:pt x="1483900" y="120225"/>
                </a:lnTo>
                <a:cubicBezTo>
                  <a:pt x="1483900" y="88678"/>
                  <a:pt x="1472660" y="72895"/>
                  <a:pt x="1450372" y="72895"/>
                </a:cubicBezTo>
                <a:cubicBezTo>
                  <a:pt x="1437894" y="72895"/>
                  <a:pt x="1427702" y="77533"/>
                  <a:pt x="1419606" y="86811"/>
                </a:cubicBezTo>
                <a:cubicBezTo>
                  <a:pt x="1411605" y="96088"/>
                  <a:pt x="1407605" y="107585"/>
                  <a:pt x="1407605" y="121301"/>
                </a:cubicBezTo>
                <a:lnTo>
                  <a:pt x="1407605" y="196814"/>
                </a:lnTo>
                <a:lnTo>
                  <a:pt x="1396079" y="196814"/>
                </a:lnTo>
                <a:lnTo>
                  <a:pt x="1396079" y="65284"/>
                </a:lnTo>
                <a:lnTo>
                  <a:pt x="1407605" y="65284"/>
                </a:lnTo>
                <a:lnTo>
                  <a:pt x="1407605" y="89192"/>
                </a:lnTo>
                <a:lnTo>
                  <a:pt x="1408176" y="89192"/>
                </a:lnTo>
                <a:cubicBezTo>
                  <a:pt x="1417605" y="71114"/>
                  <a:pt x="1432370" y="62074"/>
                  <a:pt x="1452372" y="62074"/>
                </a:cubicBezTo>
                <a:close/>
                <a:moveTo>
                  <a:pt x="1337215" y="62074"/>
                </a:moveTo>
                <a:cubicBezTo>
                  <a:pt x="1347026" y="62074"/>
                  <a:pt x="1356551" y="64141"/>
                  <a:pt x="1365790" y="68256"/>
                </a:cubicBezTo>
                <a:lnTo>
                  <a:pt x="1365790" y="81582"/>
                </a:lnTo>
                <a:cubicBezTo>
                  <a:pt x="1356551" y="75790"/>
                  <a:pt x="1346454" y="72895"/>
                  <a:pt x="1335405" y="72895"/>
                </a:cubicBezTo>
                <a:cubicBezTo>
                  <a:pt x="1320356" y="72895"/>
                  <a:pt x="1308068" y="78448"/>
                  <a:pt x="1298638" y="89545"/>
                </a:cubicBezTo>
                <a:cubicBezTo>
                  <a:pt x="1289209" y="100651"/>
                  <a:pt x="1284541" y="114995"/>
                  <a:pt x="1284541" y="132598"/>
                </a:cubicBezTo>
                <a:cubicBezTo>
                  <a:pt x="1284541" y="149642"/>
                  <a:pt x="1288828" y="163338"/>
                  <a:pt x="1297400" y="173684"/>
                </a:cubicBezTo>
                <a:cubicBezTo>
                  <a:pt x="1305973" y="184031"/>
                  <a:pt x="1317403" y="189203"/>
                  <a:pt x="1331596" y="189203"/>
                </a:cubicBezTo>
                <a:cubicBezTo>
                  <a:pt x="1344454" y="189203"/>
                  <a:pt x="1355693" y="185715"/>
                  <a:pt x="1365313" y="178738"/>
                </a:cubicBezTo>
                <a:lnTo>
                  <a:pt x="1365313" y="190987"/>
                </a:lnTo>
                <a:cubicBezTo>
                  <a:pt x="1355693" y="197012"/>
                  <a:pt x="1344263" y="200025"/>
                  <a:pt x="1331023" y="200025"/>
                </a:cubicBezTo>
                <a:cubicBezTo>
                  <a:pt x="1313498" y="200025"/>
                  <a:pt x="1299306" y="193880"/>
                  <a:pt x="1288542" y="181592"/>
                </a:cubicBezTo>
                <a:cubicBezTo>
                  <a:pt x="1277779" y="169304"/>
                  <a:pt x="1272349" y="153210"/>
                  <a:pt x="1272349" y="133312"/>
                </a:cubicBezTo>
                <a:cubicBezTo>
                  <a:pt x="1272349" y="112462"/>
                  <a:pt x="1278445" y="95374"/>
                  <a:pt x="1290542" y="82058"/>
                </a:cubicBezTo>
                <a:cubicBezTo>
                  <a:pt x="1302639" y="68732"/>
                  <a:pt x="1318165" y="62074"/>
                  <a:pt x="1337215" y="62074"/>
                </a:cubicBezTo>
                <a:close/>
                <a:moveTo>
                  <a:pt x="562270" y="62074"/>
                </a:moveTo>
                <a:cubicBezTo>
                  <a:pt x="578301" y="62074"/>
                  <a:pt x="590617" y="67828"/>
                  <a:pt x="599218" y="79324"/>
                </a:cubicBezTo>
                <a:cubicBezTo>
                  <a:pt x="607819" y="90811"/>
                  <a:pt x="612124" y="106470"/>
                  <a:pt x="612124" y="126292"/>
                </a:cubicBezTo>
                <a:lnTo>
                  <a:pt x="612124" y="131531"/>
                </a:lnTo>
                <a:lnTo>
                  <a:pt x="516503" y="131531"/>
                </a:lnTo>
                <a:cubicBezTo>
                  <a:pt x="516503" y="149603"/>
                  <a:pt x="520589" y="163734"/>
                  <a:pt x="528761" y="173922"/>
                </a:cubicBezTo>
                <a:cubicBezTo>
                  <a:pt x="536934" y="184110"/>
                  <a:pt x="548183" y="189203"/>
                  <a:pt x="562499" y="189203"/>
                </a:cubicBezTo>
                <a:cubicBezTo>
                  <a:pt x="576977" y="189203"/>
                  <a:pt x="591102" y="183773"/>
                  <a:pt x="604885" y="172911"/>
                </a:cubicBezTo>
                <a:lnTo>
                  <a:pt x="604885" y="185517"/>
                </a:lnTo>
                <a:cubicBezTo>
                  <a:pt x="591493" y="195189"/>
                  <a:pt x="576586" y="200025"/>
                  <a:pt x="560165" y="200025"/>
                </a:cubicBezTo>
                <a:cubicBezTo>
                  <a:pt x="543506" y="200025"/>
                  <a:pt x="530047" y="193940"/>
                  <a:pt x="519769" y="181770"/>
                </a:cubicBezTo>
                <a:cubicBezTo>
                  <a:pt x="509492" y="169601"/>
                  <a:pt x="504358" y="152456"/>
                  <a:pt x="504358" y="130340"/>
                </a:cubicBezTo>
                <a:cubicBezTo>
                  <a:pt x="504358" y="111147"/>
                  <a:pt x="509731" y="94974"/>
                  <a:pt x="520475" y="81820"/>
                </a:cubicBezTo>
                <a:cubicBezTo>
                  <a:pt x="531209" y="68656"/>
                  <a:pt x="545144" y="62074"/>
                  <a:pt x="562270" y="62074"/>
                </a:cubicBezTo>
                <a:close/>
                <a:moveTo>
                  <a:pt x="454800" y="62074"/>
                </a:moveTo>
                <a:cubicBezTo>
                  <a:pt x="464687" y="62074"/>
                  <a:pt x="474221" y="64141"/>
                  <a:pt x="483403" y="68256"/>
                </a:cubicBezTo>
                <a:lnTo>
                  <a:pt x="483403" y="81582"/>
                </a:lnTo>
                <a:cubicBezTo>
                  <a:pt x="474221" y="75790"/>
                  <a:pt x="464096" y="72895"/>
                  <a:pt x="453047" y="72895"/>
                </a:cubicBezTo>
                <a:cubicBezTo>
                  <a:pt x="437950" y="72895"/>
                  <a:pt x="425691" y="78448"/>
                  <a:pt x="416271" y="89545"/>
                </a:cubicBezTo>
                <a:cubicBezTo>
                  <a:pt x="406851" y="100651"/>
                  <a:pt x="402145" y="114995"/>
                  <a:pt x="402145" y="132598"/>
                </a:cubicBezTo>
                <a:cubicBezTo>
                  <a:pt x="402145" y="149642"/>
                  <a:pt x="406441" y="163338"/>
                  <a:pt x="415042" y="173684"/>
                </a:cubicBezTo>
                <a:cubicBezTo>
                  <a:pt x="423643" y="184031"/>
                  <a:pt x="435026" y="189203"/>
                  <a:pt x="449199" y="189203"/>
                </a:cubicBezTo>
                <a:cubicBezTo>
                  <a:pt x="462115" y="189203"/>
                  <a:pt x="473364" y="185715"/>
                  <a:pt x="482937" y="178738"/>
                </a:cubicBezTo>
                <a:lnTo>
                  <a:pt x="482937" y="190987"/>
                </a:lnTo>
                <a:cubicBezTo>
                  <a:pt x="473364" y="197012"/>
                  <a:pt x="461924" y="200025"/>
                  <a:pt x="448609" y="200025"/>
                </a:cubicBezTo>
                <a:cubicBezTo>
                  <a:pt x="431102" y="200025"/>
                  <a:pt x="416947" y="193880"/>
                  <a:pt x="406175" y="181592"/>
                </a:cubicBezTo>
                <a:cubicBezTo>
                  <a:pt x="395392" y="169304"/>
                  <a:pt x="390001" y="153210"/>
                  <a:pt x="390001" y="133312"/>
                </a:cubicBezTo>
                <a:cubicBezTo>
                  <a:pt x="390001" y="112462"/>
                  <a:pt x="396050" y="95374"/>
                  <a:pt x="408156" y="82058"/>
                </a:cubicBezTo>
                <a:cubicBezTo>
                  <a:pt x="420262" y="68732"/>
                  <a:pt x="435807" y="62074"/>
                  <a:pt x="454800" y="62074"/>
                </a:cubicBezTo>
                <a:close/>
                <a:moveTo>
                  <a:pt x="671313" y="30089"/>
                </a:moveTo>
                <a:lnTo>
                  <a:pt x="671313" y="102289"/>
                </a:lnTo>
                <a:lnTo>
                  <a:pt x="693163" y="102289"/>
                </a:lnTo>
                <a:cubicBezTo>
                  <a:pt x="707564" y="102289"/>
                  <a:pt x="718509" y="99079"/>
                  <a:pt x="725986" y="92650"/>
                </a:cubicBezTo>
                <a:cubicBezTo>
                  <a:pt x="733463" y="86230"/>
                  <a:pt x="737206" y="77019"/>
                  <a:pt x="737206" y="65018"/>
                </a:cubicBezTo>
                <a:cubicBezTo>
                  <a:pt x="737206" y="41729"/>
                  <a:pt x="723272" y="30089"/>
                  <a:pt x="695401" y="30089"/>
                </a:cubicBezTo>
                <a:close/>
                <a:moveTo>
                  <a:pt x="85115" y="21165"/>
                </a:moveTo>
                <a:cubicBezTo>
                  <a:pt x="64094" y="21165"/>
                  <a:pt x="46797" y="28918"/>
                  <a:pt x="33214" y="44415"/>
                </a:cubicBezTo>
                <a:cubicBezTo>
                  <a:pt x="19631" y="59912"/>
                  <a:pt x="12840" y="80191"/>
                  <a:pt x="12840" y="105242"/>
                </a:cubicBezTo>
                <a:cubicBezTo>
                  <a:pt x="12840" y="130616"/>
                  <a:pt x="19269" y="150811"/>
                  <a:pt x="32109" y="165835"/>
                </a:cubicBezTo>
                <a:cubicBezTo>
                  <a:pt x="44948" y="180859"/>
                  <a:pt x="62112" y="188371"/>
                  <a:pt x="83591" y="188371"/>
                </a:cubicBezTo>
                <a:cubicBezTo>
                  <a:pt x="105937" y="188371"/>
                  <a:pt x="123625" y="180938"/>
                  <a:pt x="136655" y="166073"/>
                </a:cubicBezTo>
                <a:cubicBezTo>
                  <a:pt x="149695" y="151207"/>
                  <a:pt x="156220" y="130492"/>
                  <a:pt x="156220" y="103937"/>
                </a:cubicBezTo>
                <a:cubicBezTo>
                  <a:pt x="156220" y="77934"/>
                  <a:pt x="149857" y="57636"/>
                  <a:pt x="137122" y="43053"/>
                </a:cubicBezTo>
                <a:cubicBezTo>
                  <a:pt x="124396" y="28461"/>
                  <a:pt x="107061" y="21165"/>
                  <a:pt x="85115" y="21165"/>
                </a:cubicBezTo>
                <a:close/>
                <a:moveTo>
                  <a:pt x="351777" y="12602"/>
                </a:moveTo>
                <a:cubicBezTo>
                  <a:pt x="354349" y="12602"/>
                  <a:pt x="356625" y="13459"/>
                  <a:pt x="358616" y="15164"/>
                </a:cubicBezTo>
                <a:cubicBezTo>
                  <a:pt x="360597" y="16869"/>
                  <a:pt x="361588" y="19183"/>
                  <a:pt x="361588" y="22117"/>
                </a:cubicBezTo>
                <a:cubicBezTo>
                  <a:pt x="361588" y="24898"/>
                  <a:pt x="360616" y="27251"/>
                  <a:pt x="358673" y="29194"/>
                </a:cubicBezTo>
                <a:cubicBezTo>
                  <a:pt x="356721" y="31137"/>
                  <a:pt x="354425" y="32109"/>
                  <a:pt x="351777" y="32109"/>
                </a:cubicBezTo>
                <a:cubicBezTo>
                  <a:pt x="349215" y="32109"/>
                  <a:pt x="346977" y="31175"/>
                  <a:pt x="345072" y="29318"/>
                </a:cubicBezTo>
                <a:cubicBezTo>
                  <a:pt x="343167" y="27451"/>
                  <a:pt x="342205" y="25051"/>
                  <a:pt x="342205" y="22117"/>
                </a:cubicBezTo>
                <a:cubicBezTo>
                  <a:pt x="342205" y="19345"/>
                  <a:pt x="343186" y="17069"/>
                  <a:pt x="345129" y="15278"/>
                </a:cubicBezTo>
                <a:cubicBezTo>
                  <a:pt x="347072" y="13497"/>
                  <a:pt x="349291" y="12602"/>
                  <a:pt x="351777" y="12602"/>
                </a:cubicBezTo>
                <a:close/>
                <a:moveTo>
                  <a:pt x="1142048" y="9525"/>
                </a:moveTo>
                <a:cubicBezTo>
                  <a:pt x="1160526" y="9525"/>
                  <a:pt x="1174052" y="11744"/>
                  <a:pt x="1182720" y="16192"/>
                </a:cubicBezTo>
                <a:lnTo>
                  <a:pt x="1182720" y="42129"/>
                </a:lnTo>
                <a:cubicBezTo>
                  <a:pt x="1171480" y="34433"/>
                  <a:pt x="1157288" y="30585"/>
                  <a:pt x="1140237" y="30585"/>
                </a:cubicBezTo>
                <a:cubicBezTo>
                  <a:pt x="1128808" y="30585"/>
                  <a:pt x="1119569" y="32947"/>
                  <a:pt x="1112425" y="37662"/>
                </a:cubicBezTo>
                <a:cubicBezTo>
                  <a:pt x="1105281" y="42386"/>
                  <a:pt x="1101662" y="48949"/>
                  <a:pt x="1101662" y="57360"/>
                </a:cubicBezTo>
                <a:cubicBezTo>
                  <a:pt x="1101662" y="64818"/>
                  <a:pt x="1104138" y="70885"/>
                  <a:pt x="1109090" y="75562"/>
                </a:cubicBezTo>
                <a:cubicBezTo>
                  <a:pt x="1114044" y="80248"/>
                  <a:pt x="1124807" y="86630"/>
                  <a:pt x="1141380" y="94717"/>
                </a:cubicBezTo>
                <a:cubicBezTo>
                  <a:pt x="1159669" y="103365"/>
                  <a:pt x="1172432" y="112014"/>
                  <a:pt x="1179671" y="120663"/>
                </a:cubicBezTo>
                <a:cubicBezTo>
                  <a:pt x="1187005" y="129302"/>
                  <a:pt x="1190625" y="139027"/>
                  <a:pt x="1190625" y="149812"/>
                </a:cubicBezTo>
                <a:cubicBezTo>
                  <a:pt x="1190625" y="165994"/>
                  <a:pt x="1184720" y="178409"/>
                  <a:pt x="1172813" y="187056"/>
                </a:cubicBezTo>
                <a:cubicBezTo>
                  <a:pt x="1161002" y="195702"/>
                  <a:pt x="1144524" y="200025"/>
                  <a:pt x="1123473" y="200025"/>
                </a:cubicBezTo>
                <a:cubicBezTo>
                  <a:pt x="1116140" y="200025"/>
                  <a:pt x="1107567" y="199013"/>
                  <a:pt x="1097756" y="196990"/>
                </a:cubicBezTo>
                <a:cubicBezTo>
                  <a:pt x="1087945" y="194968"/>
                  <a:pt x="1080801" y="192450"/>
                  <a:pt x="1076325" y="189435"/>
                </a:cubicBezTo>
                <a:lnTo>
                  <a:pt x="1076325" y="162306"/>
                </a:lnTo>
                <a:cubicBezTo>
                  <a:pt x="1082040" y="167224"/>
                  <a:pt x="1089660" y="171269"/>
                  <a:pt x="1099185" y="174443"/>
                </a:cubicBezTo>
                <a:cubicBezTo>
                  <a:pt x="1108710" y="177616"/>
                  <a:pt x="1117663" y="179202"/>
                  <a:pt x="1126236" y="179202"/>
                </a:cubicBezTo>
                <a:cubicBezTo>
                  <a:pt x="1152334" y="179202"/>
                  <a:pt x="1165384" y="170000"/>
                  <a:pt x="1165384" y="151597"/>
                </a:cubicBezTo>
                <a:cubicBezTo>
                  <a:pt x="1165384" y="146440"/>
                  <a:pt x="1164050" y="141799"/>
                  <a:pt x="1161193" y="137674"/>
                </a:cubicBezTo>
                <a:cubicBezTo>
                  <a:pt x="1158430" y="133550"/>
                  <a:pt x="1154525" y="129902"/>
                  <a:pt x="1149667" y="126730"/>
                </a:cubicBezTo>
                <a:cubicBezTo>
                  <a:pt x="1144809" y="123558"/>
                  <a:pt x="1135666" y="118672"/>
                  <a:pt x="1122235" y="112090"/>
                </a:cubicBezTo>
                <a:cubicBezTo>
                  <a:pt x="1103566" y="102889"/>
                  <a:pt x="1091279" y="94345"/>
                  <a:pt x="1085373" y="86449"/>
                </a:cubicBezTo>
                <a:cubicBezTo>
                  <a:pt x="1079372" y="78562"/>
                  <a:pt x="1076420" y="69533"/>
                  <a:pt x="1076420" y="59379"/>
                </a:cubicBezTo>
                <a:cubicBezTo>
                  <a:pt x="1076420" y="44072"/>
                  <a:pt x="1082612" y="31937"/>
                  <a:pt x="1095089" y="22974"/>
                </a:cubicBezTo>
                <a:cubicBezTo>
                  <a:pt x="1107472" y="14011"/>
                  <a:pt x="1123093" y="9525"/>
                  <a:pt x="1142048" y="9525"/>
                </a:cubicBezTo>
                <a:close/>
                <a:moveTo>
                  <a:pt x="904875" y="9525"/>
                </a:moveTo>
                <a:lnTo>
                  <a:pt x="929354" y="9525"/>
                </a:lnTo>
                <a:lnTo>
                  <a:pt x="929354" y="122253"/>
                </a:lnTo>
                <a:cubicBezTo>
                  <a:pt x="929354" y="159748"/>
                  <a:pt x="945261" y="178496"/>
                  <a:pt x="977075" y="178496"/>
                </a:cubicBezTo>
                <a:cubicBezTo>
                  <a:pt x="1007841" y="178496"/>
                  <a:pt x="1023271" y="160352"/>
                  <a:pt x="1023271" y="124063"/>
                </a:cubicBezTo>
                <a:lnTo>
                  <a:pt x="1023271" y="9525"/>
                </a:lnTo>
                <a:lnTo>
                  <a:pt x="1047750" y="9525"/>
                </a:lnTo>
                <a:lnTo>
                  <a:pt x="1047750" y="120558"/>
                </a:lnTo>
                <a:cubicBezTo>
                  <a:pt x="1047750" y="173536"/>
                  <a:pt x="1023461" y="200025"/>
                  <a:pt x="974789" y="200025"/>
                </a:cubicBezTo>
                <a:cubicBezTo>
                  <a:pt x="928211" y="200025"/>
                  <a:pt x="904875" y="174464"/>
                  <a:pt x="904875" y="123339"/>
                </a:cubicBezTo>
                <a:close/>
                <a:moveTo>
                  <a:pt x="790575" y="9525"/>
                </a:moveTo>
                <a:lnTo>
                  <a:pt x="813911" y="9525"/>
                </a:lnTo>
                <a:lnTo>
                  <a:pt x="813911" y="169820"/>
                </a:lnTo>
                <a:lnTo>
                  <a:pt x="885825" y="169820"/>
                </a:lnTo>
                <a:lnTo>
                  <a:pt x="885825" y="190500"/>
                </a:lnTo>
                <a:lnTo>
                  <a:pt x="790575" y="190500"/>
                </a:lnTo>
                <a:close/>
                <a:moveTo>
                  <a:pt x="647700" y="9525"/>
                </a:moveTo>
                <a:lnTo>
                  <a:pt x="699659" y="9525"/>
                </a:lnTo>
                <a:cubicBezTo>
                  <a:pt x="719414" y="9525"/>
                  <a:pt x="734739" y="14240"/>
                  <a:pt x="745646" y="23660"/>
                </a:cubicBezTo>
                <a:cubicBezTo>
                  <a:pt x="756551" y="33090"/>
                  <a:pt x="762000" y="46558"/>
                  <a:pt x="762000" y="64084"/>
                </a:cubicBezTo>
                <a:cubicBezTo>
                  <a:pt x="762000" y="81848"/>
                  <a:pt x="755628" y="96231"/>
                  <a:pt x="742874" y="107252"/>
                </a:cubicBezTo>
                <a:cubicBezTo>
                  <a:pt x="730120" y="118281"/>
                  <a:pt x="714175" y="123473"/>
                  <a:pt x="695049" y="122853"/>
                </a:cubicBezTo>
                <a:lnTo>
                  <a:pt x="671313" y="122853"/>
                </a:lnTo>
                <a:lnTo>
                  <a:pt x="671313" y="190500"/>
                </a:lnTo>
                <a:lnTo>
                  <a:pt x="647700" y="190500"/>
                </a:lnTo>
                <a:close/>
                <a:moveTo>
                  <a:pt x="87211" y="9515"/>
                </a:moveTo>
                <a:cubicBezTo>
                  <a:pt x="111576" y="9515"/>
                  <a:pt x="131312" y="18012"/>
                  <a:pt x="146409" y="35023"/>
                </a:cubicBezTo>
                <a:cubicBezTo>
                  <a:pt x="161506" y="52026"/>
                  <a:pt x="169059" y="74324"/>
                  <a:pt x="169059" y="101917"/>
                </a:cubicBezTo>
                <a:cubicBezTo>
                  <a:pt x="169059" y="132359"/>
                  <a:pt x="161334" y="156321"/>
                  <a:pt x="145885" y="173803"/>
                </a:cubicBezTo>
                <a:cubicBezTo>
                  <a:pt x="130435" y="191284"/>
                  <a:pt x="109747" y="200025"/>
                  <a:pt x="83830" y="200025"/>
                </a:cubicBezTo>
                <a:cubicBezTo>
                  <a:pt x="58302" y="200025"/>
                  <a:pt x="37948" y="191383"/>
                  <a:pt x="22765" y="174100"/>
                </a:cubicBezTo>
                <a:cubicBezTo>
                  <a:pt x="7591" y="156817"/>
                  <a:pt x="0" y="134341"/>
                  <a:pt x="0" y="106670"/>
                </a:cubicBezTo>
                <a:cubicBezTo>
                  <a:pt x="0" y="77257"/>
                  <a:pt x="7782" y="53711"/>
                  <a:pt x="23356" y="36033"/>
                </a:cubicBezTo>
                <a:cubicBezTo>
                  <a:pt x="38919" y="18355"/>
                  <a:pt x="60207" y="9515"/>
                  <a:pt x="87211" y="9515"/>
                </a:cubicBezTo>
                <a:close/>
                <a:moveTo>
                  <a:pt x="317440" y="0"/>
                </a:moveTo>
                <a:cubicBezTo>
                  <a:pt x="322964" y="0"/>
                  <a:pt x="327517" y="829"/>
                  <a:pt x="331098" y="2496"/>
                </a:cubicBezTo>
                <a:lnTo>
                  <a:pt x="331098" y="14507"/>
                </a:lnTo>
                <a:cubicBezTo>
                  <a:pt x="327984" y="12049"/>
                  <a:pt x="323279" y="10820"/>
                  <a:pt x="316973" y="10820"/>
                </a:cubicBezTo>
                <a:cubicBezTo>
                  <a:pt x="301095" y="10820"/>
                  <a:pt x="293151" y="21679"/>
                  <a:pt x="293151" y="43405"/>
                </a:cubicBezTo>
                <a:lnTo>
                  <a:pt x="293151" y="65284"/>
                </a:lnTo>
                <a:lnTo>
                  <a:pt x="327365" y="65284"/>
                </a:lnTo>
                <a:lnTo>
                  <a:pt x="327365" y="76105"/>
                </a:lnTo>
                <a:lnTo>
                  <a:pt x="293151" y="76105"/>
                </a:lnTo>
                <a:lnTo>
                  <a:pt x="293151" y="196814"/>
                </a:lnTo>
                <a:lnTo>
                  <a:pt x="281597" y="196814"/>
                </a:lnTo>
                <a:lnTo>
                  <a:pt x="281597" y="76105"/>
                </a:lnTo>
                <a:lnTo>
                  <a:pt x="258356" y="76105"/>
                </a:lnTo>
                <a:lnTo>
                  <a:pt x="258356" y="65284"/>
                </a:lnTo>
                <a:lnTo>
                  <a:pt x="281597" y="65284"/>
                </a:lnTo>
                <a:lnTo>
                  <a:pt x="281597" y="42453"/>
                </a:lnTo>
                <a:cubicBezTo>
                  <a:pt x="281597" y="28585"/>
                  <a:pt x="285016" y="18040"/>
                  <a:pt x="291865" y="10820"/>
                </a:cubicBezTo>
                <a:cubicBezTo>
                  <a:pt x="298714" y="3610"/>
                  <a:pt x="307238" y="0"/>
                  <a:pt x="317440" y="0"/>
                </a:cubicBezTo>
                <a:close/>
                <a:moveTo>
                  <a:pt x="245964" y="0"/>
                </a:moveTo>
                <a:cubicBezTo>
                  <a:pt x="251489" y="0"/>
                  <a:pt x="256041" y="829"/>
                  <a:pt x="259623" y="2496"/>
                </a:cubicBezTo>
                <a:lnTo>
                  <a:pt x="259623" y="14507"/>
                </a:lnTo>
                <a:cubicBezTo>
                  <a:pt x="256508" y="12049"/>
                  <a:pt x="251803" y="10820"/>
                  <a:pt x="245497" y="10820"/>
                </a:cubicBezTo>
                <a:cubicBezTo>
                  <a:pt x="229619" y="10820"/>
                  <a:pt x="221675" y="21679"/>
                  <a:pt x="221675" y="43405"/>
                </a:cubicBezTo>
                <a:lnTo>
                  <a:pt x="221675" y="65284"/>
                </a:lnTo>
                <a:lnTo>
                  <a:pt x="255889" y="65284"/>
                </a:lnTo>
                <a:lnTo>
                  <a:pt x="255889" y="76105"/>
                </a:lnTo>
                <a:lnTo>
                  <a:pt x="221675" y="76105"/>
                </a:lnTo>
                <a:lnTo>
                  <a:pt x="221675" y="196814"/>
                </a:lnTo>
                <a:lnTo>
                  <a:pt x="210121" y="196814"/>
                </a:lnTo>
                <a:lnTo>
                  <a:pt x="210121" y="76105"/>
                </a:lnTo>
                <a:lnTo>
                  <a:pt x="186890" y="76105"/>
                </a:lnTo>
                <a:lnTo>
                  <a:pt x="186890" y="65284"/>
                </a:lnTo>
                <a:lnTo>
                  <a:pt x="210121" y="65284"/>
                </a:lnTo>
                <a:lnTo>
                  <a:pt x="210121" y="42453"/>
                </a:lnTo>
                <a:cubicBezTo>
                  <a:pt x="210121" y="28585"/>
                  <a:pt x="213541" y="18040"/>
                  <a:pt x="220389" y="10820"/>
                </a:cubicBezTo>
                <a:cubicBezTo>
                  <a:pt x="227247" y="3610"/>
                  <a:pt x="235763" y="0"/>
                  <a:pt x="245964" y="0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7138BCB-E34D-43ED-94BB-313C0762A6D8}"/>
              </a:ext>
            </a:extLst>
          </p:cNvPr>
          <p:cNvCxnSpPr>
            <a:cxnSpLocks/>
          </p:cNvCxnSpPr>
          <p:nvPr userDrawn="1"/>
        </p:nvCxnSpPr>
        <p:spPr>
          <a:xfrm>
            <a:off x="736600" y="567469"/>
            <a:ext cx="10723563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78975AE-5896-4B45-AF59-A1A198FFBB62}"/>
              </a:ext>
            </a:extLst>
          </p:cNvPr>
          <p:cNvSpPr txBox="1"/>
          <p:nvPr userDrawn="1"/>
        </p:nvSpPr>
        <p:spPr>
          <a:xfrm>
            <a:off x="10083229" y="259836"/>
            <a:ext cx="137217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all" baseline="0" dirty="0">
                <a:latin typeface="+mn-ea"/>
                <a:ea typeface="+mn-ea"/>
              </a:rPr>
              <a:t>work report</a:t>
            </a:r>
            <a:endParaRPr lang="zh-CN" altLang="en-US" sz="1500" b="0" cap="all" baseline="0" dirty="0">
              <a:latin typeface="+mn-ea"/>
              <a:ea typeface="+mn-ea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A598CAB-DE36-4AE3-A736-3D8D5F2C0B2A}"/>
              </a:ext>
            </a:extLst>
          </p:cNvPr>
          <p:cNvCxnSpPr>
            <a:cxnSpLocks/>
          </p:cNvCxnSpPr>
          <p:nvPr userDrawn="1"/>
        </p:nvCxnSpPr>
        <p:spPr>
          <a:xfrm>
            <a:off x="9944735" y="289809"/>
            <a:ext cx="0" cy="277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BD37C3DC-0840-4D02-A4D2-5022D33496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6600" y="677333"/>
            <a:ext cx="5080529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24307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形状&#10;&#10;描述已自动生成">
            <a:extLst>
              <a:ext uri="{FF2B5EF4-FFF2-40B4-BE49-F238E27FC236}">
                <a16:creationId xmlns:a16="http://schemas.microsoft.com/office/drawing/2014/main" id="{0A229E26-7C93-45E4-98A3-AD3438CF8F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AC3EA38F-EB6D-4502-BD67-6BF5A109A263}"/>
              </a:ext>
            </a:extLst>
          </p:cNvPr>
          <p:cNvSpPr txBox="1">
            <a:spLocks/>
          </p:cNvSpPr>
          <p:nvPr userDrawn="1"/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rPr>
              <a:t>OfficePLUS.cn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  <a:cs typeface="Segoe UI Light" charset="0"/>
            </a:endParaRPr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E779D199-2617-4064-B528-4BD87100ECEE}"/>
              </a:ext>
            </a:extLst>
          </p:cNvPr>
          <p:cNvSpPr txBox="1">
            <a:spLocks/>
          </p:cNvSpPr>
          <p:nvPr userDrawn="1"/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中文 </a:t>
            </a:r>
            <a:r>
              <a:rPr kumimoji="1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OPPOSans</a:t>
            </a: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英文 </a:t>
            </a:r>
            <a:r>
              <a:rPr kumimoji="1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OPPOSans</a:t>
            </a: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标题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1.0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正文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1.25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https://pixabay.com (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免费可商用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)</a:t>
            </a: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本网站所提供的任何信息内容（包括但不限于 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PPT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模板、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Word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文档、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Excel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图表、图片素材等）均受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中华人民共和国著作权法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、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信息网络传播权保护条例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及其他适用的法律法规的保护，未经权利人书面明确授权，信息内容的任何部分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(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包括图片或图表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)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不得被全部或部分的复制、传播、销售，否则将承担法律责任。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OfficePLUS</a:t>
            </a: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14" name="文本占位符 4">
            <a:extLst>
              <a:ext uri="{FF2B5EF4-FFF2-40B4-BE49-F238E27FC236}">
                <a16:creationId xmlns:a16="http://schemas.microsoft.com/office/drawing/2014/main" id="{0A051C53-9682-4112-B69A-7BB70918F171}"/>
              </a:ext>
            </a:extLst>
          </p:cNvPr>
          <p:cNvSpPr txBox="1">
            <a:spLocks/>
          </p:cNvSpPr>
          <p:nvPr userDrawn="1"/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标注</a:t>
            </a:r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4C0908CF-7CB8-4192-A43C-CC3A75F8749B}"/>
              </a:ext>
            </a:extLst>
          </p:cNvPr>
          <p:cNvSpPr txBox="1">
            <a:spLocks/>
          </p:cNvSpPr>
          <p:nvPr userDrawn="1"/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字体使用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行距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素材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声明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215877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9B3896-319D-45EF-A996-F06C43596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610D-D3BB-48E8-B638-5938ABB9CFD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9B380B-4756-4CAD-8741-32E82C5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6C9323-1CD7-4830-B0EE-DC83BF437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5AE2-E521-4071-B027-062C254CF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8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orient="horz" pos="3968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332AEDC0-30AB-4F12-B01B-9CC018B87673}"/>
              </a:ext>
            </a:extLst>
          </p:cNvPr>
          <p:cNvGrpSpPr/>
          <p:nvPr/>
        </p:nvGrpSpPr>
        <p:grpSpPr>
          <a:xfrm>
            <a:off x="5775112" y="2048688"/>
            <a:ext cx="5770811" cy="1880377"/>
            <a:chOff x="5775111" y="1944171"/>
            <a:chExt cx="5770811" cy="1880377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F3FEFF6-FD9D-4A6C-9BB2-01526BEB81DC}"/>
                </a:ext>
              </a:extLst>
            </p:cNvPr>
            <p:cNvSpPr txBox="1"/>
            <p:nvPr/>
          </p:nvSpPr>
          <p:spPr>
            <a:xfrm>
              <a:off x="5775111" y="1944171"/>
              <a:ext cx="320600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5000" dirty="0">
                  <a:latin typeface="+mj-ea"/>
                  <a:ea typeface="+mj-ea"/>
                </a:rPr>
                <a:t>粉色弥散风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633E0DE-9AA1-4A8F-94BB-AFDD5C7E4738}"/>
                </a:ext>
              </a:extLst>
            </p:cNvPr>
            <p:cNvSpPr txBox="1"/>
            <p:nvPr/>
          </p:nvSpPr>
          <p:spPr>
            <a:xfrm>
              <a:off x="5775111" y="2713612"/>
              <a:ext cx="5770811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5000" dirty="0">
                  <a:latin typeface="+mj-ea"/>
                  <a:ea typeface="+mj-ea"/>
                </a:rPr>
                <a:t>潮流新</a:t>
              </a:r>
              <a:r>
                <a:rPr lang="zh-CN" altLang="en-US" sz="5000">
                  <a:latin typeface="+mj-ea"/>
                  <a:ea typeface="+mj-ea"/>
                </a:rPr>
                <a:t>媒体运营报告</a:t>
              </a:r>
              <a:endParaRPr lang="zh-CN" altLang="en-US" sz="5000" dirty="0">
                <a:latin typeface="+mj-ea"/>
                <a:ea typeface="+mj-ea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7D29F9B-E1EE-4C4F-BA77-4995B61B9039}"/>
                </a:ext>
              </a:extLst>
            </p:cNvPr>
            <p:cNvSpPr txBox="1"/>
            <p:nvPr/>
          </p:nvSpPr>
          <p:spPr>
            <a:xfrm>
              <a:off x="5775111" y="3516771"/>
              <a:ext cx="399308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2000" dirty="0">
                  <a:latin typeface="+mj-ea"/>
                  <a:ea typeface="+mj-ea"/>
                </a:rPr>
                <a:t>Enter English translation here</a:t>
              </a:r>
              <a:endParaRPr lang="zh-CN" altLang="en-US" sz="2000" dirty="0">
                <a:latin typeface="+mj-ea"/>
                <a:ea typeface="+mj-ea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9B5DCD3B-90D8-41AD-8C33-4E72BDA0E9C3}"/>
              </a:ext>
            </a:extLst>
          </p:cNvPr>
          <p:cNvSpPr txBox="1"/>
          <p:nvPr/>
        </p:nvSpPr>
        <p:spPr>
          <a:xfrm>
            <a:off x="736600" y="4098815"/>
            <a:ext cx="1700787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1500" dirty="0"/>
              <a:t>汇报人</a:t>
            </a:r>
            <a:r>
              <a:rPr lang="en-US" altLang="zh-CN" sz="1500" dirty="0"/>
              <a:t>·</a:t>
            </a:r>
            <a:r>
              <a:rPr lang="en-US" altLang="zh-CN" sz="1500" dirty="0" err="1"/>
              <a:t>OfficePLUS</a:t>
            </a:r>
            <a:endParaRPr lang="zh-CN" altLang="en-US" sz="15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47FAB68-A6C9-429D-B17E-0D3387C65438}"/>
              </a:ext>
            </a:extLst>
          </p:cNvPr>
          <p:cNvSpPr txBox="1"/>
          <p:nvPr/>
        </p:nvSpPr>
        <p:spPr>
          <a:xfrm>
            <a:off x="736600" y="4464575"/>
            <a:ext cx="1635063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1500" dirty="0"/>
              <a:t>部门</a:t>
            </a:r>
            <a:r>
              <a:rPr lang="en-US" altLang="zh-CN" sz="1500" dirty="0"/>
              <a:t>·</a:t>
            </a:r>
            <a:r>
              <a:rPr lang="zh-CN" altLang="en-US" sz="1500" dirty="0"/>
              <a:t>新媒体运营部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6A9192B-4731-4AA8-8797-2BD77107BE85}"/>
              </a:ext>
            </a:extLst>
          </p:cNvPr>
          <p:cNvSpPr txBox="1"/>
          <p:nvPr/>
        </p:nvSpPr>
        <p:spPr>
          <a:xfrm>
            <a:off x="2902284" y="4464575"/>
            <a:ext cx="1250342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1500" dirty="0"/>
              <a:t>职位</a:t>
            </a:r>
            <a:r>
              <a:rPr lang="en-US" altLang="zh-CN" sz="1500" dirty="0"/>
              <a:t>·</a:t>
            </a:r>
            <a:r>
              <a:rPr lang="zh-CN" altLang="en-US" sz="1500" dirty="0"/>
              <a:t>部门总监</a:t>
            </a: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30C53C6B-F0E1-4B28-93AB-462187740FD8}"/>
              </a:ext>
            </a:extLst>
          </p:cNvPr>
          <p:cNvSpPr/>
          <p:nvPr/>
        </p:nvSpPr>
        <p:spPr>
          <a:xfrm rot="19398427">
            <a:off x="4907965" y="2212464"/>
            <a:ext cx="4940300" cy="1765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2272CE9-172A-488E-9263-3CD4E2D62DC4}"/>
              </a:ext>
            </a:extLst>
          </p:cNvPr>
          <p:cNvSpPr txBox="1"/>
          <p:nvPr/>
        </p:nvSpPr>
        <p:spPr>
          <a:xfrm>
            <a:off x="1707268" y="5590577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4" name="文本占位符 73">
            <a:extLst>
              <a:ext uri="{FF2B5EF4-FFF2-40B4-BE49-F238E27FC236}">
                <a16:creationId xmlns:a16="http://schemas.microsoft.com/office/drawing/2014/main" id="{CB26A53F-01CF-4FEB-84C5-C3E8F6F9A6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75" name="文本占位符 74">
            <a:extLst>
              <a:ext uri="{FF2B5EF4-FFF2-40B4-BE49-F238E27FC236}">
                <a16:creationId xmlns:a16="http://schemas.microsoft.com/office/drawing/2014/main" id="{4DE537E0-1437-4583-8999-9FE6DA316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92" name="Freeform 5">
            <a:extLst>
              <a:ext uri="{FF2B5EF4-FFF2-40B4-BE49-F238E27FC236}">
                <a16:creationId xmlns:a16="http://schemas.microsoft.com/office/drawing/2014/main" id="{EA46F5EB-73E2-44B3-AE1F-129200DFAD07}"/>
              </a:ext>
            </a:extLst>
          </p:cNvPr>
          <p:cNvSpPr>
            <a:spLocks/>
          </p:cNvSpPr>
          <p:nvPr/>
        </p:nvSpPr>
        <p:spPr bwMode="auto">
          <a:xfrm>
            <a:off x="8981118" y="1258649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66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图文内容简介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3430343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2139154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2ACC0E4E-296F-483C-8850-AD88A510EFE2}"/>
              </a:ext>
            </a:extLst>
          </p:cNvPr>
          <p:cNvSpPr txBox="1"/>
          <p:nvPr/>
        </p:nvSpPr>
        <p:spPr>
          <a:xfrm>
            <a:off x="1336242" y="4269443"/>
            <a:ext cx="641201" cy="3847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选题</a:t>
            </a:r>
          </a:p>
        </p:txBody>
      </p:sp>
      <p:sp>
        <p:nvSpPr>
          <p:cNvPr id="214" name="文本框 213">
            <a:extLst>
              <a:ext uri="{FF2B5EF4-FFF2-40B4-BE49-F238E27FC236}">
                <a16:creationId xmlns:a16="http://schemas.microsoft.com/office/drawing/2014/main" id="{1798FF94-B48D-4386-8A8B-4EE0FC893F6E}"/>
              </a:ext>
            </a:extLst>
          </p:cNvPr>
          <p:cNvSpPr txBox="1"/>
          <p:nvPr/>
        </p:nvSpPr>
        <p:spPr>
          <a:xfrm>
            <a:off x="2111253" y="4269443"/>
            <a:ext cx="1961396" cy="11378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/>
              <a:t>选题是根据目标用户和企业定位决定的。</a:t>
            </a:r>
          </a:p>
          <a:p>
            <a:pPr>
              <a:lnSpc>
                <a:spcPct val="125000"/>
              </a:lnSpc>
            </a:pPr>
            <a:r>
              <a:rPr lang="zh-CN" altLang="en-US" sz="1500" dirty="0"/>
              <a:t>常见的选题是用户服务和产品介绍或成为私域。</a:t>
            </a: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4D968C0D-A97F-46FA-A3FD-E8683B751C5A}"/>
              </a:ext>
            </a:extLst>
          </p:cNvPr>
          <p:cNvSpPr txBox="1"/>
          <p:nvPr/>
        </p:nvSpPr>
        <p:spPr>
          <a:xfrm>
            <a:off x="8868534" y="4269443"/>
            <a:ext cx="1961397" cy="849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/>
              <a:t>图片是新媒体中最难收集的内容之一。企业拥有产品图时可以通用。</a:t>
            </a:r>
          </a:p>
        </p:txBody>
      </p:sp>
      <p:grpSp>
        <p:nvGrpSpPr>
          <p:cNvPr id="548" name="组合 547">
            <a:extLst>
              <a:ext uri="{FF2B5EF4-FFF2-40B4-BE49-F238E27FC236}">
                <a16:creationId xmlns:a16="http://schemas.microsoft.com/office/drawing/2014/main" id="{B9CF02AD-68DD-4BB2-9938-EB7089FD3395}"/>
              </a:ext>
            </a:extLst>
          </p:cNvPr>
          <p:cNvGrpSpPr/>
          <p:nvPr/>
        </p:nvGrpSpPr>
        <p:grpSpPr>
          <a:xfrm>
            <a:off x="4852409" y="1781847"/>
            <a:ext cx="2487180" cy="2402538"/>
            <a:chOff x="-4067267" y="-3087595"/>
            <a:chExt cx="3602640" cy="3480037"/>
          </a:xfrm>
        </p:grpSpPr>
        <p:grpSp>
          <p:nvGrpSpPr>
            <p:cNvPr id="450" name="图形 10">
              <a:extLst>
                <a:ext uri="{FF2B5EF4-FFF2-40B4-BE49-F238E27FC236}">
                  <a16:creationId xmlns:a16="http://schemas.microsoft.com/office/drawing/2014/main" id="{64DD7CA2-05D2-4064-8079-A8192FDB5C70}"/>
                </a:ext>
              </a:extLst>
            </p:cNvPr>
            <p:cNvGrpSpPr/>
            <p:nvPr/>
          </p:nvGrpSpPr>
          <p:grpSpPr>
            <a:xfrm>
              <a:off x="-3875239" y="-3087595"/>
              <a:ext cx="3257829" cy="3480037"/>
              <a:chOff x="-3875239" y="-3087595"/>
              <a:chExt cx="3257829" cy="3480037"/>
            </a:xfrm>
          </p:grpSpPr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5E79D899-9DB8-48C5-8DCC-323920C6CDEC}"/>
                  </a:ext>
                </a:extLst>
              </p:cNvPr>
              <p:cNvSpPr/>
              <p:nvPr/>
            </p:nvSpPr>
            <p:spPr>
              <a:xfrm>
                <a:off x="-3875239" y="-3087595"/>
                <a:ext cx="3257829" cy="3480037"/>
              </a:xfrm>
              <a:custGeom>
                <a:avLst/>
                <a:gdLst>
                  <a:gd name="connsiteX0" fmla="*/ 1463226 w 3257829"/>
                  <a:gd name="connsiteY0" fmla="*/ 1966 h 3480037"/>
                  <a:gd name="connsiteX1" fmla="*/ 438717 w 3257829"/>
                  <a:gd name="connsiteY1" fmla="*/ 560703 h 3480037"/>
                  <a:gd name="connsiteX2" fmla="*/ 1234 w 3257829"/>
                  <a:gd name="connsiteY2" fmla="*/ 2391694 h 3480037"/>
                  <a:gd name="connsiteX3" fmla="*/ 819813 w 3257829"/>
                  <a:gd name="connsiteY3" fmla="*/ 3474876 h 3480037"/>
                  <a:gd name="connsiteX4" fmla="*/ 2018153 w 3257829"/>
                  <a:gd name="connsiteY4" fmla="*/ 2833082 h 3480037"/>
                  <a:gd name="connsiteX5" fmla="*/ 3104003 w 3257829"/>
                  <a:gd name="connsiteY5" fmla="*/ 2081369 h 3480037"/>
                  <a:gd name="connsiteX6" fmla="*/ 2595368 w 3257829"/>
                  <a:gd name="connsiteY6" fmla="*/ 359820 h 3480037"/>
                  <a:gd name="connsiteX7" fmla="*/ 1463226 w 3257829"/>
                  <a:gd name="connsiteY7" fmla="*/ 1966 h 348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829" h="3480037">
                    <a:moveTo>
                      <a:pt x="1463226" y="1966"/>
                    </a:moveTo>
                    <a:cubicBezTo>
                      <a:pt x="1463226" y="1966"/>
                      <a:pt x="840672" y="33494"/>
                      <a:pt x="438717" y="560703"/>
                    </a:cubicBezTo>
                    <a:cubicBezTo>
                      <a:pt x="36762" y="1087911"/>
                      <a:pt x="25713" y="1808478"/>
                      <a:pt x="1234" y="2391694"/>
                    </a:cubicBezTo>
                    <a:cubicBezTo>
                      <a:pt x="-23245" y="2974909"/>
                      <a:pt x="318798" y="3416679"/>
                      <a:pt x="819813" y="3474876"/>
                    </a:cubicBezTo>
                    <a:cubicBezTo>
                      <a:pt x="1320828" y="3533074"/>
                      <a:pt x="1455987" y="3085209"/>
                      <a:pt x="2018153" y="2833082"/>
                    </a:cubicBezTo>
                    <a:cubicBezTo>
                      <a:pt x="2580318" y="2580955"/>
                      <a:pt x="2767771" y="2599053"/>
                      <a:pt x="3104003" y="2081369"/>
                    </a:cubicBezTo>
                    <a:cubicBezTo>
                      <a:pt x="3440235" y="1563685"/>
                      <a:pt x="3205063" y="767967"/>
                      <a:pt x="2595368" y="359820"/>
                    </a:cubicBezTo>
                    <a:cubicBezTo>
                      <a:pt x="1985673" y="-48326"/>
                      <a:pt x="1463226" y="1966"/>
                      <a:pt x="1463226" y="19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68FE24EE-C6B3-48EA-A642-AC37EC0EA105}"/>
                  </a:ext>
                </a:extLst>
              </p:cNvPr>
              <p:cNvSpPr/>
              <p:nvPr/>
            </p:nvSpPr>
            <p:spPr>
              <a:xfrm>
                <a:off x="-3875239" y="-3087595"/>
                <a:ext cx="3257829" cy="3480037"/>
              </a:xfrm>
              <a:custGeom>
                <a:avLst/>
                <a:gdLst>
                  <a:gd name="connsiteX0" fmla="*/ 1463226 w 3257829"/>
                  <a:gd name="connsiteY0" fmla="*/ 1966 h 3480037"/>
                  <a:gd name="connsiteX1" fmla="*/ 438717 w 3257829"/>
                  <a:gd name="connsiteY1" fmla="*/ 560703 h 3480037"/>
                  <a:gd name="connsiteX2" fmla="*/ 1234 w 3257829"/>
                  <a:gd name="connsiteY2" fmla="*/ 2391694 h 3480037"/>
                  <a:gd name="connsiteX3" fmla="*/ 819813 w 3257829"/>
                  <a:gd name="connsiteY3" fmla="*/ 3474876 h 3480037"/>
                  <a:gd name="connsiteX4" fmla="*/ 2018153 w 3257829"/>
                  <a:gd name="connsiteY4" fmla="*/ 2833082 h 3480037"/>
                  <a:gd name="connsiteX5" fmla="*/ 3104003 w 3257829"/>
                  <a:gd name="connsiteY5" fmla="*/ 2081369 h 3480037"/>
                  <a:gd name="connsiteX6" fmla="*/ 2595368 w 3257829"/>
                  <a:gd name="connsiteY6" fmla="*/ 359820 h 3480037"/>
                  <a:gd name="connsiteX7" fmla="*/ 1463226 w 3257829"/>
                  <a:gd name="connsiteY7" fmla="*/ 1966 h 348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829" h="3480037">
                    <a:moveTo>
                      <a:pt x="1463226" y="1966"/>
                    </a:moveTo>
                    <a:cubicBezTo>
                      <a:pt x="1463226" y="1966"/>
                      <a:pt x="840672" y="33494"/>
                      <a:pt x="438717" y="560703"/>
                    </a:cubicBezTo>
                    <a:cubicBezTo>
                      <a:pt x="36762" y="1087911"/>
                      <a:pt x="25713" y="1808478"/>
                      <a:pt x="1234" y="2391694"/>
                    </a:cubicBezTo>
                    <a:cubicBezTo>
                      <a:pt x="-23245" y="2974909"/>
                      <a:pt x="318798" y="3416679"/>
                      <a:pt x="819813" y="3474876"/>
                    </a:cubicBezTo>
                    <a:cubicBezTo>
                      <a:pt x="1320828" y="3533074"/>
                      <a:pt x="1455987" y="3085209"/>
                      <a:pt x="2018153" y="2833082"/>
                    </a:cubicBezTo>
                    <a:cubicBezTo>
                      <a:pt x="2580318" y="2580955"/>
                      <a:pt x="2767771" y="2599053"/>
                      <a:pt x="3104003" y="2081369"/>
                    </a:cubicBezTo>
                    <a:cubicBezTo>
                      <a:pt x="3440235" y="1563685"/>
                      <a:pt x="3205063" y="767967"/>
                      <a:pt x="2595368" y="359820"/>
                    </a:cubicBezTo>
                    <a:cubicBezTo>
                      <a:pt x="1985673" y="-48326"/>
                      <a:pt x="1463226" y="1966"/>
                      <a:pt x="1463226" y="196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53" name="图形 10">
              <a:extLst>
                <a:ext uri="{FF2B5EF4-FFF2-40B4-BE49-F238E27FC236}">
                  <a16:creationId xmlns:a16="http://schemas.microsoft.com/office/drawing/2014/main" id="{EC35B40D-9B11-4726-97E2-5621628003B2}"/>
                </a:ext>
              </a:extLst>
            </p:cNvPr>
            <p:cNvGrpSpPr/>
            <p:nvPr/>
          </p:nvGrpSpPr>
          <p:grpSpPr>
            <a:xfrm>
              <a:off x="-2922743" y="-2817025"/>
              <a:ext cx="1512284" cy="2691003"/>
              <a:chOff x="-2922743" y="-2817025"/>
              <a:chExt cx="1512284" cy="2691003"/>
            </a:xfrm>
          </p:grpSpPr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59BF2983-BC53-4127-8509-1DFB2C573C3C}"/>
                  </a:ext>
                </a:extLst>
              </p:cNvPr>
              <p:cNvSpPr/>
              <p:nvPr/>
            </p:nvSpPr>
            <p:spPr>
              <a:xfrm>
                <a:off x="-2922743" y="-2817025"/>
                <a:ext cx="1512284" cy="2691003"/>
              </a:xfrm>
              <a:custGeom>
                <a:avLst/>
                <a:gdLst>
                  <a:gd name="connsiteX0" fmla="*/ 1410938 w 1512284"/>
                  <a:gd name="connsiteY0" fmla="*/ 0 h 2691003"/>
                  <a:gd name="connsiteX1" fmla="*/ 1512284 w 1512284"/>
                  <a:gd name="connsiteY1" fmla="*/ 0 h 2691003"/>
                  <a:gd name="connsiteX2" fmla="*/ 1512284 w 1512284"/>
                  <a:gd name="connsiteY2" fmla="*/ 2691003 h 2691003"/>
                  <a:gd name="connsiteX3" fmla="*/ 1410938 w 1512284"/>
                  <a:gd name="connsiteY3" fmla="*/ 2691003 h 2691003"/>
                  <a:gd name="connsiteX4" fmla="*/ 101346 w 1512284"/>
                  <a:gd name="connsiteY4" fmla="*/ 2691003 h 2691003"/>
                  <a:gd name="connsiteX5" fmla="*/ 0 w 1512284"/>
                  <a:gd name="connsiteY5" fmla="*/ 2691003 h 2691003"/>
                  <a:gd name="connsiteX6" fmla="*/ 0 w 1512284"/>
                  <a:gd name="connsiteY6" fmla="*/ 0 h 2691003"/>
                  <a:gd name="connsiteX7" fmla="*/ 101346 w 1512284"/>
                  <a:gd name="connsiteY7" fmla="*/ 0 h 269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2284" h="2691003">
                    <a:moveTo>
                      <a:pt x="1410938" y="0"/>
                    </a:moveTo>
                    <a:cubicBezTo>
                      <a:pt x="1466910" y="0"/>
                      <a:pt x="1512284" y="0"/>
                      <a:pt x="1512284" y="0"/>
                    </a:cubicBezTo>
                    <a:lnTo>
                      <a:pt x="1512284" y="2691003"/>
                    </a:lnTo>
                    <a:cubicBezTo>
                      <a:pt x="1512284" y="2691003"/>
                      <a:pt x="1466910" y="2691003"/>
                      <a:pt x="1410938" y="2691003"/>
                    </a:cubicBezTo>
                    <a:lnTo>
                      <a:pt x="101346" y="2691003"/>
                    </a:lnTo>
                    <a:cubicBezTo>
                      <a:pt x="45374" y="2691003"/>
                      <a:pt x="0" y="2691003"/>
                      <a:pt x="0" y="2691003"/>
                    </a:cubicBezTo>
                    <a:lnTo>
                      <a:pt x="0" y="0"/>
                    </a:lnTo>
                    <a:cubicBezTo>
                      <a:pt x="0" y="0"/>
                      <a:pt x="45374" y="0"/>
                      <a:pt x="1013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B3433638-E602-43DA-BD02-988672371A56}"/>
                  </a:ext>
                </a:extLst>
              </p:cNvPr>
              <p:cNvSpPr/>
              <p:nvPr/>
            </p:nvSpPr>
            <p:spPr>
              <a:xfrm>
                <a:off x="-2735101" y="-2724251"/>
                <a:ext cx="258984" cy="60388"/>
              </a:xfrm>
              <a:custGeom>
                <a:avLst/>
                <a:gdLst>
                  <a:gd name="connsiteX0" fmla="*/ 228886 w 258984"/>
                  <a:gd name="connsiteY0" fmla="*/ 60388 h 60388"/>
                  <a:gd name="connsiteX1" fmla="*/ 30194 w 258984"/>
                  <a:gd name="connsiteY1" fmla="*/ 60388 h 60388"/>
                  <a:gd name="connsiteX2" fmla="*/ 0 w 258984"/>
                  <a:gd name="connsiteY2" fmla="*/ 30194 h 60388"/>
                  <a:gd name="connsiteX3" fmla="*/ 0 w 258984"/>
                  <a:gd name="connsiteY3" fmla="*/ 30194 h 60388"/>
                  <a:gd name="connsiteX4" fmla="*/ 30194 w 258984"/>
                  <a:gd name="connsiteY4" fmla="*/ 0 h 60388"/>
                  <a:gd name="connsiteX5" fmla="*/ 228886 w 258984"/>
                  <a:gd name="connsiteY5" fmla="*/ 0 h 60388"/>
                  <a:gd name="connsiteX6" fmla="*/ 258985 w 258984"/>
                  <a:gd name="connsiteY6" fmla="*/ 30194 h 60388"/>
                  <a:gd name="connsiteX7" fmla="*/ 258985 w 258984"/>
                  <a:gd name="connsiteY7" fmla="*/ 30194 h 60388"/>
                  <a:gd name="connsiteX8" fmla="*/ 228886 w 258984"/>
                  <a:gd name="connsiteY8" fmla="*/ 60388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984" h="60388">
                    <a:moveTo>
                      <a:pt x="228886" y="60388"/>
                    </a:moveTo>
                    <a:lnTo>
                      <a:pt x="30194" y="60388"/>
                    </a:lnTo>
                    <a:cubicBezTo>
                      <a:pt x="13516" y="60388"/>
                      <a:pt x="0" y="46873"/>
                      <a:pt x="0" y="30194"/>
                    </a:cubicBezTo>
                    <a:lnTo>
                      <a:pt x="0" y="30194"/>
                    </a:lnTo>
                    <a:cubicBezTo>
                      <a:pt x="0" y="13516"/>
                      <a:pt x="13516" y="0"/>
                      <a:pt x="30194" y="0"/>
                    </a:cubicBezTo>
                    <a:lnTo>
                      <a:pt x="228886" y="0"/>
                    </a:lnTo>
                    <a:cubicBezTo>
                      <a:pt x="245526" y="57"/>
                      <a:pt x="258985" y="13554"/>
                      <a:pt x="258985" y="30194"/>
                    </a:cubicBezTo>
                    <a:lnTo>
                      <a:pt x="258985" y="30194"/>
                    </a:lnTo>
                    <a:cubicBezTo>
                      <a:pt x="258985" y="46834"/>
                      <a:pt x="245526" y="60331"/>
                      <a:pt x="228886" y="6038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1DE0D789-7E8A-477C-841A-620F11155EDF}"/>
                  </a:ext>
                </a:extLst>
              </p:cNvPr>
              <p:cNvSpPr/>
              <p:nvPr/>
            </p:nvSpPr>
            <p:spPr>
              <a:xfrm>
                <a:off x="-2442397" y="-2724251"/>
                <a:ext cx="258984" cy="60388"/>
              </a:xfrm>
              <a:custGeom>
                <a:avLst/>
                <a:gdLst>
                  <a:gd name="connsiteX0" fmla="*/ 228791 w 258984"/>
                  <a:gd name="connsiteY0" fmla="*/ 60388 h 60388"/>
                  <a:gd name="connsiteX1" fmla="*/ 30194 w 258984"/>
                  <a:gd name="connsiteY1" fmla="*/ 60388 h 60388"/>
                  <a:gd name="connsiteX2" fmla="*/ 0 w 258984"/>
                  <a:gd name="connsiteY2" fmla="*/ 30194 h 60388"/>
                  <a:gd name="connsiteX3" fmla="*/ 0 w 258984"/>
                  <a:gd name="connsiteY3" fmla="*/ 30194 h 60388"/>
                  <a:gd name="connsiteX4" fmla="*/ 30194 w 258984"/>
                  <a:gd name="connsiteY4" fmla="*/ 0 h 60388"/>
                  <a:gd name="connsiteX5" fmla="*/ 228791 w 258984"/>
                  <a:gd name="connsiteY5" fmla="*/ 0 h 60388"/>
                  <a:gd name="connsiteX6" fmla="*/ 258985 w 258984"/>
                  <a:gd name="connsiteY6" fmla="*/ 30194 h 60388"/>
                  <a:gd name="connsiteX7" fmla="*/ 258985 w 258984"/>
                  <a:gd name="connsiteY7" fmla="*/ 30194 h 60388"/>
                  <a:gd name="connsiteX8" fmla="*/ 228791 w 258984"/>
                  <a:gd name="connsiteY8" fmla="*/ 60388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984" h="60388">
                    <a:moveTo>
                      <a:pt x="228791" y="60388"/>
                    </a:moveTo>
                    <a:lnTo>
                      <a:pt x="30194" y="60388"/>
                    </a:lnTo>
                    <a:cubicBezTo>
                      <a:pt x="13516" y="60388"/>
                      <a:pt x="0" y="46873"/>
                      <a:pt x="0" y="30194"/>
                    </a:cubicBezTo>
                    <a:lnTo>
                      <a:pt x="0" y="30194"/>
                    </a:lnTo>
                    <a:cubicBezTo>
                      <a:pt x="0" y="13516"/>
                      <a:pt x="13516" y="0"/>
                      <a:pt x="30194" y="0"/>
                    </a:cubicBezTo>
                    <a:lnTo>
                      <a:pt x="228791" y="0"/>
                    </a:lnTo>
                    <a:cubicBezTo>
                      <a:pt x="245469" y="0"/>
                      <a:pt x="258985" y="13516"/>
                      <a:pt x="258985" y="30194"/>
                    </a:cubicBezTo>
                    <a:lnTo>
                      <a:pt x="258985" y="30194"/>
                    </a:lnTo>
                    <a:cubicBezTo>
                      <a:pt x="258985" y="46873"/>
                      <a:pt x="245469" y="60388"/>
                      <a:pt x="228791" y="6038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1CB39CE6-38CA-4B1D-97AA-0E0DEFDC753A}"/>
                  </a:ext>
                </a:extLst>
              </p:cNvPr>
              <p:cNvSpPr/>
              <p:nvPr/>
            </p:nvSpPr>
            <p:spPr>
              <a:xfrm>
                <a:off x="-2149409" y="-2724251"/>
                <a:ext cx="258889" cy="60388"/>
              </a:xfrm>
              <a:custGeom>
                <a:avLst/>
                <a:gdLst>
                  <a:gd name="connsiteX0" fmla="*/ 228505 w 258889"/>
                  <a:gd name="connsiteY0" fmla="*/ 60388 h 60388"/>
                  <a:gd name="connsiteX1" fmla="*/ 30099 w 258889"/>
                  <a:gd name="connsiteY1" fmla="*/ 60388 h 60388"/>
                  <a:gd name="connsiteX2" fmla="*/ 0 w 258889"/>
                  <a:gd name="connsiteY2" fmla="*/ 30290 h 60388"/>
                  <a:gd name="connsiteX3" fmla="*/ 0 w 258889"/>
                  <a:gd name="connsiteY3" fmla="*/ 30194 h 60388"/>
                  <a:gd name="connsiteX4" fmla="*/ 0 w 258889"/>
                  <a:gd name="connsiteY4" fmla="*/ 30194 h 60388"/>
                  <a:gd name="connsiteX5" fmla="*/ 30004 w 258889"/>
                  <a:gd name="connsiteY5" fmla="*/ 0 h 60388"/>
                  <a:gd name="connsiteX6" fmla="*/ 30099 w 258889"/>
                  <a:gd name="connsiteY6" fmla="*/ 0 h 60388"/>
                  <a:gd name="connsiteX7" fmla="*/ 228791 w 258889"/>
                  <a:gd name="connsiteY7" fmla="*/ 0 h 60388"/>
                  <a:gd name="connsiteX8" fmla="*/ 258890 w 258889"/>
                  <a:gd name="connsiteY8" fmla="*/ 30099 h 60388"/>
                  <a:gd name="connsiteX9" fmla="*/ 258890 w 258889"/>
                  <a:gd name="connsiteY9" fmla="*/ 30194 h 60388"/>
                  <a:gd name="connsiteX10" fmla="*/ 258890 w 258889"/>
                  <a:gd name="connsiteY10" fmla="*/ 30194 h 60388"/>
                  <a:gd name="connsiteX11" fmla="*/ 228886 w 258889"/>
                  <a:gd name="connsiteY11" fmla="*/ 60388 h 60388"/>
                  <a:gd name="connsiteX12" fmla="*/ 228505 w 258889"/>
                  <a:gd name="connsiteY12" fmla="*/ 60388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889" h="60388">
                    <a:moveTo>
                      <a:pt x="228505" y="60388"/>
                    </a:moveTo>
                    <a:lnTo>
                      <a:pt x="30099" y="60388"/>
                    </a:lnTo>
                    <a:cubicBezTo>
                      <a:pt x="13478" y="60388"/>
                      <a:pt x="0" y="46911"/>
                      <a:pt x="0" y="30290"/>
                    </a:cubicBezTo>
                    <a:cubicBezTo>
                      <a:pt x="0" y="30261"/>
                      <a:pt x="0" y="30223"/>
                      <a:pt x="0" y="30194"/>
                    </a:cubicBezTo>
                    <a:lnTo>
                      <a:pt x="0" y="30194"/>
                    </a:lnTo>
                    <a:cubicBezTo>
                      <a:pt x="-57" y="13573"/>
                      <a:pt x="13383" y="57"/>
                      <a:pt x="30004" y="0"/>
                    </a:cubicBezTo>
                    <a:cubicBezTo>
                      <a:pt x="30033" y="0"/>
                      <a:pt x="30071" y="0"/>
                      <a:pt x="30099" y="0"/>
                    </a:cubicBezTo>
                    <a:lnTo>
                      <a:pt x="228791" y="0"/>
                    </a:lnTo>
                    <a:cubicBezTo>
                      <a:pt x="245412" y="0"/>
                      <a:pt x="258890" y="13478"/>
                      <a:pt x="258890" y="30099"/>
                    </a:cubicBezTo>
                    <a:cubicBezTo>
                      <a:pt x="258890" y="30128"/>
                      <a:pt x="258890" y="30166"/>
                      <a:pt x="258890" y="30194"/>
                    </a:cubicBezTo>
                    <a:lnTo>
                      <a:pt x="258890" y="30194"/>
                    </a:lnTo>
                    <a:cubicBezTo>
                      <a:pt x="258947" y="46815"/>
                      <a:pt x="245507" y="60341"/>
                      <a:pt x="228886" y="60388"/>
                    </a:cubicBezTo>
                    <a:cubicBezTo>
                      <a:pt x="228762" y="60388"/>
                      <a:pt x="228629" y="60388"/>
                      <a:pt x="228505" y="6038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C6DD00BF-FEAB-40B2-AF55-FE5EC9F831B6}"/>
                  </a:ext>
                </a:extLst>
              </p:cNvPr>
              <p:cNvSpPr/>
              <p:nvPr/>
            </p:nvSpPr>
            <p:spPr>
              <a:xfrm>
                <a:off x="-1857086" y="-2724251"/>
                <a:ext cx="258984" cy="60388"/>
              </a:xfrm>
              <a:custGeom>
                <a:avLst/>
                <a:gdLst>
                  <a:gd name="connsiteX0" fmla="*/ 228790 w 258984"/>
                  <a:gd name="connsiteY0" fmla="*/ 60388 h 60388"/>
                  <a:gd name="connsiteX1" fmla="*/ 30194 w 258984"/>
                  <a:gd name="connsiteY1" fmla="*/ 60388 h 60388"/>
                  <a:gd name="connsiteX2" fmla="*/ 0 w 258984"/>
                  <a:gd name="connsiteY2" fmla="*/ 30194 h 60388"/>
                  <a:gd name="connsiteX3" fmla="*/ 0 w 258984"/>
                  <a:gd name="connsiteY3" fmla="*/ 30194 h 60388"/>
                  <a:gd name="connsiteX4" fmla="*/ 30194 w 258984"/>
                  <a:gd name="connsiteY4" fmla="*/ 0 h 60388"/>
                  <a:gd name="connsiteX5" fmla="*/ 228790 w 258984"/>
                  <a:gd name="connsiteY5" fmla="*/ 0 h 60388"/>
                  <a:gd name="connsiteX6" fmla="*/ 258985 w 258984"/>
                  <a:gd name="connsiteY6" fmla="*/ 30194 h 60388"/>
                  <a:gd name="connsiteX7" fmla="*/ 258985 w 258984"/>
                  <a:gd name="connsiteY7" fmla="*/ 30194 h 60388"/>
                  <a:gd name="connsiteX8" fmla="*/ 228790 w 258984"/>
                  <a:gd name="connsiteY8" fmla="*/ 60388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984" h="60388">
                    <a:moveTo>
                      <a:pt x="228790" y="60388"/>
                    </a:moveTo>
                    <a:lnTo>
                      <a:pt x="30194" y="60388"/>
                    </a:lnTo>
                    <a:cubicBezTo>
                      <a:pt x="13516" y="60388"/>
                      <a:pt x="0" y="46873"/>
                      <a:pt x="0" y="30194"/>
                    </a:cubicBezTo>
                    <a:lnTo>
                      <a:pt x="0" y="30194"/>
                    </a:lnTo>
                    <a:cubicBezTo>
                      <a:pt x="0" y="13516"/>
                      <a:pt x="13516" y="0"/>
                      <a:pt x="30194" y="0"/>
                    </a:cubicBezTo>
                    <a:lnTo>
                      <a:pt x="228790" y="0"/>
                    </a:lnTo>
                    <a:cubicBezTo>
                      <a:pt x="245469" y="0"/>
                      <a:pt x="258985" y="13516"/>
                      <a:pt x="258985" y="30194"/>
                    </a:cubicBezTo>
                    <a:lnTo>
                      <a:pt x="258985" y="30194"/>
                    </a:lnTo>
                    <a:cubicBezTo>
                      <a:pt x="258985" y="46873"/>
                      <a:pt x="245469" y="60388"/>
                      <a:pt x="228790" y="6038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E2C7C831-0AD2-4901-BCC5-9C7C40EF299E}"/>
                  </a:ext>
                </a:extLst>
              </p:cNvPr>
              <p:cNvSpPr/>
              <p:nvPr/>
            </p:nvSpPr>
            <p:spPr>
              <a:xfrm>
                <a:off x="-2445255" y="-1488763"/>
                <a:ext cx="76485" cy="88201"/>
              </a:xfrm>
              <a:custGeom>
                <a:avLst/>
                <a:gdLst>
                  <a:gd name="connsiteX0" fmla="*/ 76486 w 76485"/>
                  <a:gd name="connsiteY0" fmla="*/ 88202 h 88201"/>
                  <a:gd name="connsiteX1" fmla="*/ 76486 w 76485"/>
                  <a:gd name="connsiteY1" fmla="*/ 0 h 88201"/>
                  <a:gd name="connsiteX2" fmla="*/ 0 w 76485"/>
                  <a:gd name="connsiteY2" fmla="*/ 44101 h 88201"/>
                  <a:gd name="connsiteX3" fmla="*/ 76486 w 76485"/>
                  <a:gd name="connsiteY3" fmla="*/ 88202 h 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485" h="88201">
                    <a:moveTo>
                      <a:pt x="76486" y="88202"/>
                    </a:moveTo>
                    <a:lnTo>
                      <a:pt x="76486" y="0"/>
                    </a:lnTo>
                    <a:lnTo>
                      <a:pt x="0" y="44101"/>
                    </a:lnTo>
                    <a:lnTo>
                      <a:pt x="76486" y="8820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5A7B858D-DC0E-4FD1-8918-AB56E3BB02C3}"/>
                  </a:ext>
                </a:extLst>
              </p:cNvPr>
              <p:cNvSpPr/>
              <p:nvPr/>
            </p:nvSpPr>
            <p:spPr>
              <a:xfrm>
                <a:off x="-2470687" y="-1490954"/>
                <a:ext cx="13906" cy="90201"/>
              </a:xfrm>
              <a:custGeom>
                <a:avLst/>
                <a:gdLst>
                  <a:gd name="connsiteX0" fmla="*/ 0 w 13906"/>
                  <a:gd name="connsiteY0" fmla="*/ 0 h 90201"/>
                  <a:gd name="connsiteX1" fmla="*/ 13907 w 13906"/>
                  <a:gd name="connsiteY1" fmla="*/ 0 h 90201"/>
                  <a:gd name="connsiteX2" fmla="*/ 13907 w 13906"/>
                  <a:gd name="connsiteY2" fmla="*/ 90202 h 90201"/>
                  <a:gd name="connsiteX3" fmla="*/ 0 w 13906"/>
                  <a:gd name="connsiteY3" fmla="*/ 90202 h 9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06" h="90201">
                    <a:moveTo>
                      <a:pt x="0" y="0"/>
                    </a:moveTo>
                    <a:lnTo>
                      <a:pt x="13907" y="0"/>
                    </a:lnTo>
                    <a:lnTo>
                      <a:pt x="13907" y="90202"/>
                    </a:lnTo>
                    <a:lnTo>
                      <a:pt x="0" y="9020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54F5DEC4-DE81-47E9-A237-80446D128626}"/>
                  </a:ext>
                </a:extLst>
              </p:cNvPr>
              <p:cNvSpPr/>
              <p:nvPr/>
            </p:nvSpPr>
            <p:spPr>
              <a:xfrm>
                <a:off x="-1964338" y="-1488763"/>
                <a:ext cx="76390" cy="88201"/>
              </a:xfrm>
              <a:custGeom>
                <a:avLst/>
                <a:gdLst>
                  <a:gd name="connsiteX0" fmla="*/ 0 w 76390"/>
                  <a:gd name="connsiteY0" fmla="*/ 88202 h 88201"/>
                  <a:gd name="connsiteX1" fmla="*/ 76391 w 76390"/>
                  <a:gd name="connsiteY1" fmla="*/ 44101 h 88201"/>
                  <a:gd name="connsiteX2" fmla="*/ 0 w 76390"/>
                  <a:gd name="connsiteY2" fmla="*/ 0 h 88201"/>
                  <a:gd name="connsiteX3" fmla="*/ 0 w 76390"/>
                  <a:gd name="connsiteY3" fmla="*/ 88202 h 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90" h="88201">
                    <a:moveTo>
                      <a:pt x="0" y="88202"/>
                    </a:moveTo>
                    <a:lnTo>
                      <a:pt x="76391" y="44101"/>
                    </a:lnTo>
                    <a:lnTo>
                      <a:pt x="0" y="0"/>
                    </a:lnTo>
                    <a:lnTo>
                      <a:pt x="0" y="8820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84D5A37A-012B-469E-B7A8-23E89932B0EC}"/>
                  </a:ext>
                </a:extLst>
              </p:cNvPr>
              <p:cNvSpPr/>
              <p:nvPr/>
            </p:nvSpPr>
            <p:spPr>
              <a:xfrm>
                <a:off x="-1876422" y="-1490954"/>
                <a:ext cx="13906" cy="90201"/>
              </a:xfrm>
              <a:custGeom>
                <a:avLst/>
                <a:gdLst>
                  <a:gd name="connsiteX0" fmla="*/ 0 w 13906"/>
                  <a:gd name="connsiteY0" fmla="*/ 0 h 90201"/>
                  <a:gd name="connsiteX1" fmla="*/ 13906 w 13906"/>
                  <a:gd name="connsiteY1" fmla="*/ 0 h 90201"/>
                  <a:gd name="connsiteX2" fmla="*/ 13906 w 13906"/>
                  <a:gd name="connsiteY2" fmla="*/ 90202 h 90201"/>
                  <a:gd name="connsiteX3" fmla="*/ 0 w 13906"/>
                  <a:gd name="connsiteY3" fmla="*/ 90202 h 9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06" h="90201">
                    <a:moveTo>
                      <a:pt x="0" y="0"/>
                    </a:moveTo>
                    <a:lnTo>
                      <a:pt x="13906" y="0"/>
                    </a:lnTo>
                    <a:lnTo>
                      <a:pt x="13906" y="90202"/>
                    </a:lnTo>
                    <a:lnTo>
                      <a:pt x="0" y="9020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2A7509AC-66F2-4839-BE82-ED7E223AC1D3}"/>
                  </a:ext>
                </a:extLst>
              </p:cNvPr>
              <p:cNvSpPr/>
              <p:nvPr/>
            </p:nvSpPr>
            <p:spPr>
              <a:xfrm>
                <a:off x="-2279615" y="-1572869"/>
                <a:ext cx="235077" cy="235076"/>
              </a:xfrm>
              <a:custGeom>
                <a:avLst/>
                <a:gdLst>
                  <a:gd name="connsiteX0" fmla="*/ 117539 w 235077"/>
                  <a:gd name="connsiteY0" fmla="*/ 0 h 235076"/>
                  <a:gd name="connsiteX1" fmla="*/ 0 w 235077"/>
                  <a:gd name="connsiteY1" fmla="*/ 117538 h 235076"/>
                  <a:gd name="connsiteX2" fmla="*/ 117539 w 235077"/>
                  <a:gd name="connsiteY2" fmla="*/ 235077 h 235076"/>
                  <a:gd name="connsiteX3" fmla="*/ 235077 w 235077"/>
                  <a:gd name="connsiteY3" fmla="*/ 117538 h 235076"/>
                  <a:gd name="connsiteX4" fmla="*/ 117729 w 235077"/>
                  <a:gd name="connsiteY4" fmla="*/ 0 h 235076"/>
                  <a:gd name="connsiteX5" fmla="*/ 117539 w 235077"/>
                  <a:gd name="connsiteY5" fmla="*/ 0 h 235076"/>
                  <a:gd name="connsiteX6" fmla="*/ 100870 w 235077"/>
                  <a:gd name="connsiteY6" fmla="*/ 179451 h 235076"/>
                  <a:gd name="connsiteX7" fmla="*/ 65913 w 235077"/>
                  <a:gd name="connsiteY7" fmla="*/ 179451 h 235076"/>
                  <a:gd name="connsiteX8" fmla="*/ 65913 w 235077"/>
                  <a:gd name="connsiteY8" fmla="*/ 55626 h 235076"/>
                  <a:gd name="connsiteX9" fmla="*/ 100870 w 235077"/>
                  <a:gd name="connsiteY9" fmla="*/ 55626 h 235076"/>
                  <a:gd name="connsiteX10" fmla="*/ 169164 w 235077"/>
                  <a:gd name="connsiteY10" fmla="*/ 179451 h 235076"/>
                  <a:gd name="connsiteX11" fmla="*/ 134207 w 235077"/>
                  <a:gd name="connsiteY11" fmla="*/ 179451 h 235076"/>
                  <a:gd name="connsiteX12" fmla="*/ 134207 w 235077"/>
                  <a:gd name="connsiteY12" fmla="*/ 55626 h 235076"/>
                  <a:gd name="connsiteX13" fmla="*/ 169164 w 235077"/>
                  <a:gd name="connsiteY13" fmla="*/ 55626 h 23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5077" h="235076">
                    <a:moveTo>
                      <a:pt x="117539" y="0"/>
                    </a:moveTo>
                    <a:cubicBezTo>
                      <a:pt x="52626" y="0"/>
                      <a:pt x="0" y="52626"/>
                      <a:pt x="0" y="117538"/>
                    </a:cubicBezTo>
                    <a:cubicBezTo>
                      <a:pt x="0" y="182451"/>
                      <a:pt x="52626" y="235077"/>
                      <a:pt x="117539" y="235077"/>
                    </a:cubicBezTo>
                    <a:cubicBezTo>
                      <a:pt x="182452" y="235077"/>
                      <a:pt x="235077" y="182451"/>
                      <a:pt x="235077" y="117538"/>
                    </a:cubicBezTo>
                    <a:cubicBezTo>
                      <a:pt x="235134" y="52673"/>
                      <a:pt x="182594" y="57"/>
                      <a:pt x="117729" y="0"/>
                    </a:cubicBezTo>
                    <a:cubicBezTo>
                      <a:pt x="117662" y="0"/>
                      <a:pt x="117605" y="0"/>
                      <a:pt x="117539" y="0"/>
                    </a:cubicBezTo>
                    <a:close/>
                    <a:moveTo>
                      <a:pt x="100870" y="179451"/>
                    </a:moveTo>
                    <a:lnTo>
                      <a:pt x="65913" y="179451"/>
                    </a:lnTo>
                    <a:lnTo>
                      <a:pt x="65913" y="55626"/>
                    </a:lnTo>
                    <a:lnTo>
                      <a:pt x="100870" y="55626"/>
                    </a:lnTo>
                    <a:close/>
                    <a:moveTo>
                      <a:pt x="169164" y="179451"/>
                    </a:moveTo>
                    <a:lnTo>
                      <a:pt x="134207" y="179451"/>
                    </a:lnTo>
                    <a:lnTo>
                      <a:pt x="134207" y="55626"/>
                    </a:lnTo>
                    <a:lnTo>
                      <a:pt x="169164" y="5562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DF9859DB-123E-4F10-8693-27CBD7BD9246}"/>
                  </a:ext>
                </a:extLst>
              </p:cNvPr>
              <p:cNvSpPr/>
              <p:nvPr/>
            </p:nvSpPr>
            <p:spPr>
              <a:xfrm rot="-762599">
                <a:off x="-2464043" y="-2504491"/>
                <a:ext cx="594931" cy="594931"/>
              </a:xfrm>
              <a:custGeom>
                <a:avLst/>
                <a:gdLst>
                  <a:gd name="connsiteX0" fmla="*/ 594931 w 594931"/>
                  <a:gd name="connsiteY0" fmla="*/ 297466 h 594931"/>
                  <a:gd name="connsiteX1" fmla="*/ 297465 w 594931"/>
                  <a:gd name="connsiteY1" fmla="*/ 594931 h 594931"/>
                  <a:gd name="connsiteX2" fmla="*/ 0 w 594931"/>
                  <a:gd name="connsiteY2" fmla="*/ 297466 h 594931"/>
                  <a:gd name="connsiteX3" fmla="*/ 297465 w 594931"/>
                  <a:gd name="connsiteY3" fmla="*/ 0 h 594931"/>
                  <a:gd name="connsiteX4" fmla="*/ 594931 w 594931"/>
                  <a:gd name="connsiteY4" fmla="*/ 297466 h 59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931" h="594931">
                    <a:moveTo>
                      <a:pt x="594931" y="297466"/>
                    </a:moveTo>
                    <a:cubicBezTo>
                      <a:pt x="594931" y="461751"/>
                      <a:pt x="461751" y="594931"/>
                      <a:pt x="297465" y="594931"/>
                    </a:cubicBezTo>
                    <a:cubicBezTo>
                      <a:pt x="133180" y="594931"/>
                      <a:pt x="0" y="461751"/>
                      <a:pt x="0" y="297466"/>
                    </a:cubicBezTo>
                    <a:cubicBezTo>
                      <a:pt x="0" y="133180"/>
                      <a:pt x="133180" y="0"/>
                      <a:pt x="297465" y="0"/>
                    </a:cubicBezTo>
                    <a:cubicBezTo>
                      <a:pt x="461751" y="0"/>
                      <a:pt x="594931" y="133180"/>
                      <a:pt x="594931" y="2974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6B5FF90F-9D2A-41D3-BC0E-E4490712E4A7}"/>
                  </a:ext>
                </a:extLst>
              </p:cNvPr>
              <p:cNvSpPr/>
              <p:nvPr/>
            </p:nvSpPr>
            <p:spPr>
              <a:xfrm>
                <a:off x="-2357711" y="-2427415"/>
                <a:ext cx="322316" cy="426312"/>
              </a:xfrm>
              <a:custGeom>
                <a:avLst/>
                <a:gdLst>
                  <a:gd name="connsiteX0" fmla="*/ 321840 w 322316"/>
                  <a:gd name="connsiteY0" fmla="*/ 19299 h 426312"/>
                  <a:gd name="connsiteX1" fmla="*/ 314125 w 322316"/>
                  <a:gd name="connsiteY1" fmla="*/ 3869 h 426312"/>
                  <a:gd name="connsiteX2" fmla="*/ 297075 w 322316"/>
                  <a:gd name="connsiteY2" fmla="*/ 821 h 426312"/>
                  <a:gd name="connsiteX3" fmla="*/ 94574 w 322316"/>
                  <a:gd name="connsiteY3" fmla="*/ 60828 h 426312"/>
                  <a:gd name="connsiteX4" fmla="*/ 80763 w 322316"/>
                  <a:gd name="connsiteY4" fmla="*/ 79307 h 426312"/>
                  <a:gd name="connsiteX5" fmla="*/ 80763 w 322316"/>
                  <a:gd name="connsiteY5" fmla="*/ 311145 h 426312"/>
                  <a:gd name="connsiteX6" fmla="*/ 3924 w 322316"/>
                  <a:gd name="connsiteY6" fmla="*/ 345549 h 426312"/>
                  <a:gd name="connsiteX7" fmla="*/ 38329 w 322316"/>
                  <a:gd name="connsiteY7" fmla="*/ 422388 h 426312"/>
                  <a:gd name="connsiteX8" fmla="*/ 115167 w 322316"/>
                  <a:gd name="connsiteY8" fmla="*/ 387983 h 426312"/>
                  <a:gd name="connsiteX9" fmla="*/ 118863 w 322316"/>
                  <a:gd name="connsiteY9" fmla="*/ 371819 h 426312"/>
                  <a:gd name="connsiteX10" fmla="*/ 119720 w 322316"/>
                  <a:gd name="connsiteY10" fmla="*/ 371819 h 426312"/>
                  <a:gd name="connsiteX11" fmla="*/ 119720 w 322316"/>
                  <a:gd name="connsiteY11" fmla="*/ 194940 h 426312"/>
                  <a:gd name="connsiteX12" fmla="*/ 283645 w 322316"/>
                  <a:gd name="connsiteY12" fmla="*/ 146363 h 426312"/>
                  <a:gd name="connsiteX13" fmla="*/ 283645 w 322316"/>
                  <a:gd name="connsiteY13" fmla="*/ 248756 h 426312"/>
                  <a:gd name="connsiteX14" fmla="*/ 262690 w 322316"/>
                  <a:gd name="connsiteY14" fmla="*/ 244756 h 426312"/>
                  <a:gd name="connsiteX15" fmla="*/ 203064 w 322316"/>
                  <a:gd name="connsiteY15" fmla="*/ 304382 h 426312"/>
                  <a:gd name="connsiteX16" fmla="*/ 262690 w 322316"/>
                  <a:gd name="connsiteY16" fmla="*/ 364009 h 426312"/>
                  <a:gd name="connsiteX17" fmla="*/ 322317 w 322316"/>
                  <a:gd name="connsiteY17" fmla="*/ 304382 h 426312"/>
                  <a:gd name="connsiteX18" fmla="*/ 322317 w 322316"/>
                  <a:gd name="connsiteY18" fmla="*/ 303430 h 426312"/>
                  <a:gd name="connsiteX19" fmla="*/ 283264 w 322316"/>
                  <a:gd name="connsiteY19" fmla="*/ 106167 h 426312"/>
                  <a:gd name="connsiteX20" fmla="*/ 119339 w 322316"/>
                  <a:gd name="connsiteY20" fmla="*/ 154745 h 426312"/>
                  <a:gd name="connsiteX21" fmla="*/ 119339 w 322316"/>
                  <a:gd name="connsiteY21" fmla="*/ 93689 h 426312"/>
                  <a:gd name="connsiteX22" fmla="*/ 283264 w 322316"/>
                  <a:gd name="connsiteY22" fmla="*/ 45112 h 42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2316" h="426312">
                    <a:moveTo>
                      <a:pt x="321840" y="19299"/>
                    </a:moveTo>
                    <a:cubicBezTo>
                      <a:pt x="321879" y="13222"/>
                      <a:pt x="319012" y="7488"/>
                      <a:pt x="314125" y="3869"/>
                    </a:cubicBezTo>
                    <a:cubicBezTo>
                      <a:pt x="309258" y="182"/>
                      <a:pt x="302914" y="-951"/>
                      <a:pt x="297075" y="821"/>
                    </a:cubicBezTo>
                    <a:lnTo>
                      <a:pt x="94574" y="60828"/>
                    </a:lnTo>
                    <a:cubicBezTo>
                      <a:pt x="86344" y="63181"/>
                      <a:pt x="80686" y="70744"/>
                      <a:pt x="80763" y="79307"/>
                    </a:cubicBezTo>
                    <a:lnTo>
                      <a:pt x="80763" y="311145"/>
                    </a:lnTo>
                    <a:cubicBezTo>
                      <a:pt x="50045" y="299429"/>
                      <a:pt x="15640" y="314831"/>
                      <a:pt x="3924" y="345549"/>
                    </a:cubicBezTo>
                    <a:cubicBezTo>
                      <a:pt x="-7791" y="376267"/>
                      <a:pt x="7611" y="410672"/>
                      <a:pt x="38329" y="422388"/>
                    </a:cubicBezTo>
                    <a:cubicBezTo>
                      <a:pt x="69047" y="434103"/>
                      <a:pt x="103451" y="418701"/>
                      <a:pt x="115167" y="387983"/>
                    </a:cubicBezTo>
                    <a:cubicBezTo>
                      <a:pt x="117148" y="382792"/>
                      <a:pt x="118396" y="377353"/>
                      <a:pt x="118863" y="371819"/>
                    </a:cubicBezTo>
                    <a:lnTo>
                      <a:pt x="119720" y="371819"/>
                    </a:lnTo>
                    <a:lnTo>
                      <a:pt x="119720" y="194940"/>
                    </a:lnTo>
                    <a:lnTo>
                      <a:pt x="283645" y="146363"/>
                    </a:lnTo>
                    <a:lnTo>
                      <a:pt x="283645" y="248756"/>
                    </a:lnTo>
                    <a:cubicBezTo>
                      <a:pt x="276968" y="246156"/>
                      <a:pt x="269863" y="244794"/>
                      <a:pt x="262690" y="244756"/>
                    </a:cubicBezTo>
                    <a:cubicBezTo>
                      <a:pt x="229762" y="244756"/>
                      <a:pt x="203064" y="271454"/>
                      <a:pt x="203064" y="304382"/>
                    </a:cubicBezTo>
                    <a:cubicBezTo>
                      <a:pt x="203064" y="337310"/>
                      <a:pt x="229762" y="364009"/>
                      <a:pt x="262690" y="364009"/>
                    </a:cubicBezTo>
                    <a:cubicBezTo>
                      <a:pt x="295618" y="364009"/>
                      <a:pt x="322317" y="337310"/>
                      <a:pt x="322317" y="304382"/>
                    </a:cubicBezTo>
                    <a:cubicBezTo>
                      <a:pt x="322317" y="304382"/>
                      <a:pt x="322317" y="303716"/>
                      <a:pt x="322317" y="303430"/>
                    </a:cubicBezTo>
                    <a:close/>
                    <a:moveTo>
                      <a:pt x="283264" y="106167"/>
                    </a:moveTo>
                    <a:lnTo>
                      <a:pt x="119339" y="154745"/>
                    </a:lnTo>
                    <a:lnTo>
                      <a:pt x="119339" y="93689"/>
                    </a:lnTo>
                    <a:lnTo>
                      <a:pt x="283264" y="4511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A18BC2B8-D6AF-4043-B821-7E12F1931A87}"/>
                  </a:ext>
                </a:extLst>
              </p:cNvPr>
              <p:cNvSpPr/>
              <p:nvPr/>
            </p:nvSpPr>
            <p:spPr>
              <a:xfrm>
                <a:off x="-2307905" y="-1784038"/>
                <a:ext cx="269938" cy="9525"/>
              </a:xfrm>
              <a:custGeom>
                <a:avLst/>
                <a:gdLst>
                  <a:gd name="connsiteX0" fmla="*/ 0 w 269938"/>
                  <a:gd name="connsiteY0" fmla="*/ 0 h 9525"/>
                  <a:gd name="connsiteX1" fmla="*/ 269939 w 26993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938" h="9525">
                    <a:moveTo>
                      <a:pt x="0" y="0"/>
                    </a:moveTo>
                    <a:lnTo>
                      <a:pt x="269939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BAD80024-1FBE-4279-97B6-769B335D0899}"/>
                  </a:ext>
                </a:extLst>
              </p:cNvPr>
              <p:cNvSpPr/>
              <p:nvPr/>
            </p:nvSpPr>
            <p:spPr>
              <a:xfrm>
                <a:off x="-2377723" y="-1730032"/>
                <a:ext cx="409575" cy="9525"/>
              </a:xfrm>
              <a:custGeom>
                <a:avLst/>
                <a:gdLst>
                  <a:gd name="connsiteX0" fmla="*/ 0 w 409575"/>
                  <a:gd name="connsiteY0" fmla="*/ 0 h 9525"/>
                  <a:gd name="connsiteX1" fmla="*/ 409575 w 40957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9575" h="9525">
                    <a:moveTo>
                      <a:pt x="0" y="0"/>
                    </a:moveTo>
                    <a:lnTo>
                      <a:pt x="409575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AFC0FC3C-0492-4139-BC1E-C4C2B2317617}"/>
                  </a:ext>
                </a:extLst>
              </p:cNvPr>
              <p:cNvSpPr/>
              <p:nvPr/>
            </p:nvSpPr>
            <p:spPr>
              <a:xfrm>
                <a:off x="-1715354" y="-1134528"/>
                <a:ext cx="127634" cy="127634"/>
              </a:xfrm>
              <a:custGeom>
                <a:avLst/>
                <a:gdLst>
                  <a:gd name="connsiteX0" fmla="*/ 127635 w 127634"/>
                  <a:gd name="connsiteY0" fmla="*/ 63818 h 127634"/>
                  <a:gd name="connsiteX1" fmla="*/ 63817 w 127634"/>
                  <a:gd name="connsiteY1" fmla="*/ 127635 h 127634"/>
                  <a:gd name="connsiteX2" fmla="*/ 0 w 127634"/>
                  <a:gd name="connsiteY2" fmla="*/ 63818 h 127634"/>
                  <a:gd name="connsiteX3" fmla="*/ 63817 w 127634"/>
                  <a:gd name="connsiteY3" fmla="*/ 0 h 127634"/>
                  <a:gd name="connsiteX4" fmla="*/ 127635 w 127634"/>
                  <a:gd name="connsiteY4" fmla="*/ 63818 h 12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34" h="127634">
                    <a:moveTo>
                      <a:pt x="127635" y="63818"/>
                    </a:moveTo>
                    <a:cubicBezTo>
                      <a:pt x="127635" y="99063"/>
                      <a:pt x="99063" y="127635"/>
                      <a:pt x="63817" y="127635"/>
                    </a:cubicBezTo>
                    <a:cubicBezTo>
                      <a:pt x="28572" y="127635"/>
                      <a:pt x="0" y="99063"/>
                      <a:pt x="0" y="63818"/>
                    </a:cubicBezTo>
                    <a:cubicBezTo>
                      <a:pt x="0" y="28572"/>
                      <a:pt x="28572" y="0"/>
                      <a:pt x="63817" y="0"/>
                    </a:cubicBezTo>
                    <a:cubicBezTo>
                      <a:pt x="99063" y="0"/>
                      <a:pt x="127635" y="28572"/>
                      <a:pt x="127635" y="63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70738FA3-FB9A-4FC0-81E1-D029DD53A4BD}"/>
                  </a:ext>
                </a:extLst>
              </p:cNvPr>
              <p:cNvSpPr/>
              <p:nvPr/>
            </p:nvSpPr>
            <p:spPr>
              <a:xfrm>
                <a:off x="-1678874" y="-1113859"/>
                <a:ext cx="76390" cy="88296"/>
              </a:xfrm>
              <a:custGeom>
                <a:avLst/>
                <a:gdLst>
                  <a:gd name="connsiteX0" fmla="*/ 0 w 76390"/>
                  <a:gd name="connsiteY0" fmla="*/ 88297 h 88296"/>
                  <a:gd name="connsiteX1" fmla="*/ 76391 w 76390"/>
                  <a:gd name="connsiteY1" fmla="*/ 44101 h 88296"/>
                  <a:gd name="connsiteX2" fmla="*/ 0 w 76390"/>
                  <a:gd name="connsiteY2" fmla="*/ 0 h 88296"/>
                  <a:gd name="connsiteX3" fmla="*/ 0 w 76390"/>
                  <a:gd name="connsiteY3" fmla="*/ 88297 h 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90" h="88296">
                    <a:moveTo>
                      <a:pt x="0" y="88297"/>
                    </a:moveTo>
                    <a:lnTo>
                      <a:pt x="76391" y="44101"/>
                    </a:lnTo>
                    <a:lnTo>
                      <a:pt x="0" y="0"/>
                    </a:lnTo>
                    <a:lnTo>
                      <a:pt x="0" y="8829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ECB197A0-7A88-4A20-A200-7F3D350CB2C6}"/>
                  </a:ext>
                </a:extLst>
              </p:cNvPr>
              <p:cNvSpPr/>
              <p:nvPr/>
            </p:nvSpPr>
            <p:spPr>
              <a:xfrm>
                <a:off x="-2745388" y="-1066425"/>
                <a:ext cx="276225" cy="9525"/>
              </a:xfrm>
              <a:custGeom>
                <a:avLst/>
                <a:gdLst>
                  <a:gd name="connsiteX0" fmla="*/ 0 w 276225"/>
                  <a:gd name="connsiteY0" fmla="*/ 0 h 9525"/>
                  <a:gd name="connsiteX1" fmla="*/ 276225 w 2762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6225" h="9525">
                    <a:moveTo>
                      <a:pt x="0" y="0"/>
                    </a:moveTo>
                    <a:lnTo>
                      <a:pt x="276225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86ACB18E-1DCB-4027-ADAA-0E5AF7E5D991}"/>
                  </a:ext>
                </a:extLst>
              </p:cNvPr>
              <p:cNvSpPr/>
              <p:nvPr/>
            </p:nvSpPr>
            <p:spPr>
              <a:xfrm>
                <a:off x="-2745388" y="-1118812"/>
                <a:ext cx="190500" cy="9525"/>
              </a:xfrm>
              <a:custGeom>
                <a:avLst/>
                <a:gdLst>
                  <a:gd name="connsiteX0" fmla="*/ 0 w 190500"/>
                  <a:gd name="connsiteY0" fmla="*/ 0 h 9525"/>
                  <a:gd name="connsiteX1" fmla="*/ 190500 w 1905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9525">
                    <a:moveTo>
                      <a:pt x="0" y="0"/>
                    </a:moveTo>
                    <a:lnTo>
                      <a:pt x="190500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DA776C08-D019-47CD-92D6-EED4640762BC}"/>
                  </a:ext>
                </a:extLst>
              </p:cNvPr>
              <p:cNvSpPr/>
              <p:nvPr/>
            </p:nvSpPr>
            <p:spPr>
              <a:xfrm>
                <a:off x="-2388200" y="-1058614"/>
                <a:ext cx="619124" cy="9525"/>
              </a:xfrm>
              <a:custGeom>
                <a:avLst/>
                <a:gdLst>
                  <a:gd name="connsiteX0" fmla="*/ 0 w 619124"/>
                  <a:gd name="connsiteY0" fmla="*/ 0 h 9525"/>
                  <a:gd name="connsiteX1" fmla="*/ 619125 w 6191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124" h="9525">
                    <a:moveTo>
                      <a:pt x="0" y="0"/>
                    </a:moveTo>
                    <a:lnTo>
                      <a:pt x="619125" y="0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6B083548-B3C6-4FDF-9FE2-68333E43F19F}"/>
                  </a:ext>
                </a:extLst>
              </p:cNvPr>
              <p:cNvSpPr/>
              <p:nvPr/>
            </p:nvSpPr>
            <p:spPr>
              <a:xfrm>
                <a:off x="-1715354" y="-944028"/>
                <a:ext cx="127634" cy="127634"/>
              </a:xfrm>
              <a:custGeom>
                <a:avLst/>
                <a:gdLst>
                  <a:gd name="connsiteX0" fmla="*/ 127635 w 127634"/>
                  <a:gd name="connsiteY0" fmla="*/ 63818 h 127634"/>
                  <a:gd name="connsiteX1" fmla="*/ 63817 w 127634"/>
                  <a:gd name="connsiteY1" fmla="*/ 127635 h 127634"/>
                  <a:gd name="connsiteX2" fmla="*/ 0 w 127634"/>
                  <a:gd name="connsiteY2" fmla="*/ 63818 h 127634"/>
                  <a:gd name="connsiteX3" fmla="*/ 63817 w 127634"/>
                  <a:gd name="connsiteY3" fmla="*/ 0 h 127634"/>
                  <a:gd name="connsiteX4" fmla="*/ 127635 w 127634"/>
                  <a:gd name="connsiteY4" fmla="*/ 63818 h 12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34" h="127634">
                    <a:moveTo>
                      <a:pt x="127635" y="63818"/>
                    </a:moveTo>
                    <a:cubicBezTo>
                      <a:pt x="127635" y="99063"/>
                      <a:pt x="99063" y="127635"/>
                      <a:pt x="63817" y="127635"/>
                    </a:cubicBezTo>
                    <a:cubicBezTo>
                      <a:pt x="28572" y="127635"/>
                      <a:pt x="0" y="99063"/>
                      <a:pt x="0" y="63818"/>
                    </a:cubicBezTo>
                    <a:cubicBezTo>
                      <a:pt x="0" y="28572"/>
                      <a:pt x="28572" y="0"/>
                      <a:pt x="63817" y="0"/>
                    </a:cubicBezTo>
                    <a:cubicBezTo>
                      <a:pt x="99063" y="0"/>
                      <a:pt x="127635" y="28572"/>
                      <a:pt x="127635" y="63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F80945B3-6FA9-405F-9021-651AA326F4DA}"/>
                  </a:ext>
                </a:extLst>
              </p:cNvPr>
              <p:cNvSpPr/>
              <p:nvPr/>
            </p:nvSpPr>
            <p:spPr>
              <a:xfrm>
                <a:off x="-1678874" y="-923359"/>
                <a:ext cx="76390" cy="88296"/>
              </a:xfrm>
              <a:custGeom>
                <a:avLst/>
                <a:gdLst>
                  <a:gd name="connsiteX0" fmla="*/ 0 w 76390"/>
                  <a:gd name="connsiteY0" fmla="*/ 88297 h 88296"/>
                  <a:gd name="connsiteX1" fmla="*/ 76391 w 76390"/>
                  <a:gd name="connsiteY1" fmla="*/ 44101 h 88296"/>
                  <a:gd name="connsiteX2" fmla="*/ 0 w 76390"/>
                  <a:gd name="connsiteY2" fmla="*/ 0 h 88296"/>
                  <a:gd name="connsiteX3" fmla="*/ 0 w 76390"/>
                  <a:gd name="connsiteY3" fmla="*/ 88297 h 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90" h="88296">
                    <a:moveTo>
                      <a:pt x="0" y="88297"/>
                    </a:moveTo>
                    <a:lnTo>
                      <a:pt x="76391" y="44101"/>
                    </a:lnTo>
                    <a:lnTo>
                      <a:pt x="0" y="0"/>
                    </a:lnTo>
                    <a:lnTo>
                      <a:pt x="0" y="8829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9F7E37C7-56B1-4FE3-BD3D-78F44883F980}"/>
                  </a:ext>
                </a:extLst>
              </p:cNvPr>
              <p:cNvSpPr/>
              <p:nvPr/>
            </p:nvSpPr>
            <p:spPr>
              <a:xfrm>
                <a:off x="-2745388" y="-875925"/>
                <a:ext cx="276225" cy="9525"/>
              </a:xfrm>
              <a:custGeom>
                <a:avLst/>
                <a:gdLst>
                  <a:gd name="connsiteX0" fmla="*/ 0 w 276225"/>
                  <a:gd name="connsiteY0" fmla="*/ 0 h 9525"/>
                  <a:gd name="connsiteX1" fmla="*/ 276225 w 2762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6225" h="9525">
                    <a:moveTo>
                      <a:pt x="0" y="0"/>
                    </a:moveTo>
                    <a:lnTo>
                      <a:pt x="276225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033ACF93-8B91-4806-BC7B-592A3107D0CE}"/>
                  </a:ext>
                </a:extLst>
              </p:cNvPr>
              <p:cNvSpPr/>
              <p:nvPr/>
            </p:nvSpPr>
            <p:spPr>
              <a:xfrm>
                <a:off x="-2745388" y="-928312"/>
                <a:ext cx="190500" cy="9525"/>
              </a:xfrm>
              <a:custGeom>
                <a:avLst/>
                <a:gdLst>
                  <a:gd name="connsiteX0" fmla="*/ 0 w 190500"/>
                  <a:gd name="connsiteY0" fmla="*/ 0 h 9525"/>
                  <a:gd name="connsiteX1" fmla="*/ 190500 w 1905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9525">
                    <a:moveTo>
                      <a:pt x="0" y="0"/>
                    </a:moveTo>
                    <a:lnTo>
                      <a:pt x="190500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A14B8648-F71D-46E9-B554-2B4D29C945F9}"/>
                  </a:ext>
                </a:extLst>
              </p:cNvPr>
              <p:cNvSpPr/>
              <p:nvPr/>
            </p:nvSpPr>
            <p:spPr>
              <a:xfrm>
                <a:off x="-2388200" y="-868114"/>
                <a:ext cx="619124" cy="9525"/>
              </a:xfrm>
              <a:custGeom>
                <a:avLst/>
                <a:gdLst>
                  <a:gd name="connsiteX0" fmla="*/ 0 w 619124"/>
                  <a:gd name="connsiteY0" fmla="*/ 0 h 9525"/>
                  <a:gd name="connsiteX1" fmla="*/ 619125 w 6191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124" h="9525">
                    <a:moveTo>
                      <a:pt x="0" y="0"/>
                    </a:moveTo>
                    <a:lnTo>
                      <a:pt x="619125" y="0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DBB7BF7B-6151-4885-ABF5-4FB9388A1A95}"/>
                  </a:ext>
                </a:extLst>
              </p:cNvPr>
              <p:cNvSpPr/>
              <p:nvPr/>
            </p:nvSpPr>
            <p:spPr>
              <a:xfrm>
                <a:off x="-1715354" y="-753528"/>
                <a:ext cx="127634" cy="127634"/>
              </a:xfrm>
              <a:custGeom>
                <a:avLst/>
                <a:gdLst>
                  <a:gd name="connsiteX0" fmla="*/ 127635 w 127634"/>
                  <a:gd name="connsiteY0" fmla="*/ 63818 h 127634"/>
                  <a:gd name="connsiteX1" fmla="*/ 63817 w 127634"/>
                  <a:gd name="connsiteY1" fmla="*/ 127635 h 127634"/>
                  <a:gd name="connsiteX2" fmla="*/ 0 w 127634"/>
                  <a:gd name="connsiteY2" fmla="*/ 63818 h 127634"/>
                  <a:gd name="connsiteX3" fmla="*/ 63817 w 127634"/>
                  <a:gd name="connsiteY3" fmla="*/ 0 h 127634"/>
                  <a:gd name="connsiteX4" fmla="*/ 127635 w 127634"/>
                  <a:gd name="connsiteY4" fmla="*/ 63818 h 12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34" h="127634">
                    <a:moveTo>
                      <a:pt x="127635" y="63818"/>
                    </a:moveTo>
                    <a:cubicBezTo>
                      <a:pt x="127635" y="99063"/>
                      <a:pt x="99063" y="127635"/>
                      <a:pt x="63817" y="127635"/>
                    </a:cubicBezTo>
                    <a:cubicBezTo>
                      <a:pt x="28572" y="127635"/>
                      <a:pt x="0" y="99063"/>
                      <a:pt x="0" y="63818"/>
                    </a:cubicBezTo>
                    <a:cubicBezTo>
                      <a:pt x="0" y="28572"/>
                      <a:pt x="28572" y="0"/>
                      <a:pt x="63817" y="0"/>
                    </a:cubicBezTo>
                    <a:cubicBezTo>
                      <a:pt x="99063" y="0"/>
                      <a:pt x="127635" y="28572"/>
                      <a:pt x="127635" y="63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B8A41ADD-6E31-40FB-A0D6-D2F72655230D}"/>
                  </a:ext>
                </a:extLst>
              </p:cNvPr>
              <p:cNvSpPr/>
              <p:nvPr/>
            </p:nvSpPr>
            <p:spPr>
              <a:xfrm>
                <a:off x="-1678874" y="-732859"/>
                <a:ext cx="76390" cy="88296"/>
              </a:xfrm>
              <a:custGeom>
                <a:avLst/>
                <a:gdLst>
                  <a:gd name="connsiteX0" fmla="*/ 0 w 76390"/>
                  <a:gd name="connsiteY0" fmla="*/ 88297 h 88296"/>
                  <a:gd name="connsiteX1" fmla="*/ 76391 w 76390"/>
                  <a:gd name="connsiteY1" fmla="*/ 44101 h 88296"/>
                  <a:gd name="connsiteX2" fmla="*/ 0 w 76390"/>
                  <a:gd name="connsiteY2" fmla="*/ 0 h 88296"/>
                  <a:gd name="connsiteX3" fmla="*/ 0 w 76390"/>
                  <a:gd name="connsiteY3" fmla="*/ 88297 h 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90" h="88296">
                    <a:moveTo>
                      <a:pt x="0" y="88297"/>
                    </a:moveTo>
                    <a:lnTo>
                      <a:pt x="76391" y="44101"/>
                    </a:lnTo>
                    <a:lnTo>
                      <a:pt x="0" y="0"/>
                    </a:lnTo>
                    <a:lnTo>
                      <a:pt x="0" y="8829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36CCDB79-E9D2-4996-B918-9F651C6912CC}"/>
                  </a:ext>
                </a:extLst>
              </p:cNvPr>
              <p:cNvSpPr/>
              <p:nvPr/>
            </p:nvSpPr>
            <p:spPr>
              <a:xfrm>
                <a:off x="-2745388" y="-685425"/>
                <a:ext cx="276225" cy="9525"/>
              </a:xfrm>
              <a:custGeom>
                <a:avLst/>
                <a:gdLst>
                  <a:gd name="connsiteX0" fmla="*/ 0 w 276225"/>
                  <a:gd name="connsiteY0" fmla="*/ 0 h 9525"/>
                  <a:gd name="connsiteX1" fmla="*/ 276225 w 2762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6225" h="9525">
                    <a:moveTo>
                      <a:pt x="0" y="0"/>
                    </a:moveTo>
                    <a:lnTo>
                      <a:pt x="276225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109D7ACD-484B-4E61-8624-0C600B20A759}"/>
                  </a:ext>
                </a:extLst>
              </p:cNvPr>
              <p:cNvSpPr/>
              <p:nvPr/>
            </p:nvSpPr>
            <p:spPr>
              <a:xfrm>
                <a:off x="-2745388" y="-737812"/>
                <a:ext cx="190500" cy="9525"/>
              </a:xfrm>
              <a:custGeom>
                <a:avLst/>
                <a:gdLst>
                  <a:gd name="connsiteX0" fmla="*/ 0 w 190500"/>
                  <a:gd name="connsiteY0" fmla="*/ 0 h 9525"/>
                  <a:gd name="connsiteX1" fmla="*/ 190500 w 1905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9525">
                    <a:moveTo>
                      <a:pt x="0" y="0"/>
                    </a:moveTo>
                    <a:lnTo>
                      <a:pt x="190500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4CB4DF81-5D2D-4EB0-B014-89E06ED8C0B3}"/>
                  </a:ext>
                </a:extLst>
              </p:cNvPr>
              <p:cNvSpPr/>
              <p:nvPr/>
            </p:nvSpPr>
            <p:spPr>
              <a:xfrm>
                <a:off x="-2388200" y="-677614"/>
                <a:ext cx="619124" cy="9525"/>
              </a:xfrm>
              <a:custGeom>
                <a:avLst/>
                <a:gdLst>
                  <a:gd name="connsiteX0" fmla="*/ 0 w 619124"/>
                  <a:gd name="connsiteY0" fmla="*/ 0 h 9525"/>
                  <a:gd name="connsiteX1" fmla="*/ 619125 w 6191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124" h="9525">
                    <a:moveTo>
                      <a:pt x="0" y="0"/>
                    </a:moveTo>
                    <a:lnTo>
                      <a:pt x="619125" y="0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E3E670EF-DAA6-479B-9739-ED3FED07F1D3}"/>
                  </a:ext>
                </a:extLst>
              </p:cNvPr>
              <p:cNvSpPr/>
              <p:nvPr/>
            </p:nvSpPr>
            <p:spPr>
              <a:xfrm>
                <a:off x="-1715354" y="-563028"/>
                <a:ext cx="127634" cy="127634"/>
              </a:xfrm>
              <a:custGeom>
                <a:avLst/>
                <a:gdLst>
                  <a:gd name="connsiteX0" fmla="*/ 127635 w 127634"/>
                  <a:gd name="connsiteY0" fmla="*/ 63818 h 127634"/>
                  <a:gd name="connsiteX1" fmla="*/ 63817 w 127634"/>
                  <a:gd name="connsiteY1" fmla="*/ 127635 h 127634"/>
                  <a:gd name="connsiteX2" fmla="*/ 0 w 127634"/>
                  <a:gd name="connsiteY2" fmla="*/ 63818 h 127634"/>
                  <a:gd name="connsiteX3" fmla="*/ 63817 w 127634"/>
                  <a:gd name="connsiteY3" fmla="*/ 0 h 127634"/>
                  <a:gd name="connsiteX4" fmla="*/ 127635 w 127634"/>
                  <a:gd name="connsiteY4" fmla="*/ 63818 h 12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34" h="127634">
                    <a:moveTo>
                      <a:pt x="127635" y="63818"/>
                    </a:moveTo>
                    <a:cubicBezTo>
                      <a:pt x="127635" y="99063"/>
                      <a:pt x="99063" y="127635"/>
                      <a:pt x="63817" y="127635"/>
                    </a:cubicBezTo>
                    <a:cubicBezTo>
                      <a:pt x="28572" y="127635"/>
                      <a:pt x="0" y="99063"/>
                      <a:pt x="0" y="63818"/>
                    </a:cubicBezTo>
                    <a:cubicBezTo>
                      <a:pt x="0" y="28572"/>
                      <a:pt x="28572" y="0"/>
                      <a:pt x="63817" y="0"/>
                    </a:cubicBezTo>
                    <a:cubicBezTo>
                      <a:pt x="99063" y="0"/>
                      <a:pt x="127635" y="28572"/>
                      <a:pt x="127635" y="63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F8B3312D-A3B7-45DF-B8D5-703305DA797E}"/>
                  </a:ext>
                </a:extLst>
              </p:cNvPr>
              <p:cNvSpPr/>
              <p:nvPr/>
            </p:nvSpPr>
            <p:spPr>
              <a:xfrm>
                <a:off x="-1678874" y="-542359"/>
                <a:ext cx="76390" cy="88296"/>
              </a:xfrm>
              <a:custGeom>
                <a:avLst/>
                <a:gdLst>
                  <a:gd name="connsiteX0" fmla="*/ 0 w 76390"/>
                  <a:gd name="connsiteY0" fmla="*/ 88297 h 88296"/>
                  <a:gd name="connsiteX1" fmla="*/ 76391 w 76390"/>
                  <a:gd name="connsiteY1" fmla="*/ 44101 h 88296"/>
                  <a:gd name="connsiteX2" fmla="*/ 0 w 76390"/>
                  <a:gd name="connsiteY2" fmla="*/ 0 h 88296"/>
                  <a:gd name="connsiteX3" fmla="*/ 0 w 76390"/>
                  <a:gd name="connsiteY3" fmla="*/ 88297 h 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90" h="88296">
                    <a:moveTo>
                      <a:pt x="0" y="88297"/>
                    </a:moveTo>
                    <a:lnTo>
                      <a:pt x="76391" y="44101"/>
                    </a:lnTo>
                    <a:lnTo>
                      <a:pt x="0" y="0"/>
                    </a:lnTo>
                    <a:lnTo>
                      <a:pt x="0" y="8829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95065613-D82E-43E3-A679-92E0D7C9D00E}"/>
                  </a:ext>
                </a:extLst>
              </p:cNvPr>
              <p:cNvSpPr/>
              <p:nvPr/>
            </p:nvSpPr>
            <p:spPr>
              <a:xfrm>
                <a:off x="-2745388" y="-494925"/>
                <a:ext cx="276225" cy="9525"/>
              </a:xfrm>
              <a:custGeom>
                <a:avLst/>
                <a:gdLst>
                  <a:gd name="connsiteX0" fmla="*/ 0 w 276225"/>
                  <a:gd name="connsiteY0" fmla="*/ 0 h 9525"/>
                  <a:gd name="connsiteX1" fmla="*/ 276225 w 2762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6225" h="9525">
                    <a:moveTo>
                      <a:pt x="0" y="0"/>
                    </a:moveTo>
                    <a:lnTo>
                      <a:pt x="276225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271FCFF5-546D-4B99-BA67-9CC368548A9E}"/>
                  </a:ext>
                </a:extLst>
              </p:cNvPr>
              <p:cNvSpPr/>
              <p:nvPr/>
            </p:nvSpPr>
            <p:spPr>
              <a:xfrm>
                <a:off x="-2745388" y="-547312"/>
                <a:ext cx="190500" cy="9525"/>
              </a:xfrm>
              <a:custGeom>
                <a:avLst/>
                <a:gdLst>
                  <a:gd name="connsiteX0" fmla="*/ 0 w 190500"/>
                  <a:gd name="connsiteY0" fmla="*/ 0 h 9525"/>
                  <a:gd name="connsiteX1" fmla="*/ 190500 w 1905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9525">
                    <a:moveTo>
                      <a:pt x="0" y="0"/>
                    </a:moveTo>
                    <a:lnTo>
                      <a:pt x="190500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8595B2E7-42C8-4129-8C3F-D753B96AF563}"/>
                  </a:ext>
                </a:extLst>
              </p:cNvPr>
              <p:cNvSpPr/>
              <p:nvPr/>
            </p:nvSpPr>
            <p:spPr>
              <a:xfrm>
                <a:off x="-2388200" y="-487114"/>
                <a:ext cx="619124" cy="9525"/>
              </a:xfrm>
              <a:custGeom>
                <a:avLst/>
                <a:gdLst>
                  <a:gd name="connsiteX0" fmla="*/ 0 w 619124"/>
                  <a:gd name="connsiteY0" fmla="*/ 0 h 9525"/>
                  <a:gd name="connsiteX1" fmla="*/ 619125 w 6191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124" h="9525">
                    <a:moveTo>
                      <a:pt x="0" y="0"/>
                    </a:moveTo>
                    <a:lnTo>
                      <a:pt x="619125" y="0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D5A66F00-1509-4E83-A6F1-B506D27AD010}"/>
                  </a:ext>
                </a:extLst>
              </p:cNvPr>
              <p:cNvSpPr/>
              <p:nvPr/>
            </p:nvSpPr>
            <p:spPr>
              <a:xfrm>
                <a:off x="-1715354" y="-372528"/>
                <a:ext cx="127634" cy="127634"/>
              </a:xfrm>
              <a:custGeom>
                <a:avLst/>
                <a:gdLst>
                  <a:gd name="connsiteX0" fmla="*/ 127635 w 127634"/>
                  <a:gd name="connsiteY0" fmla="*/ 63818 h 127634"/>
                  <a:gd name="connsiteX1" fmla="*/ 63817 w 127634"/>
                  <a:gd name="connsiteY1" fmla="*/ 127635 h 127634"/>
                  <a:gd name="connsiteX2" fmla="*/ 0 w 127634"/>
                  <a:gd name="connsiteY2" fmla="*/ 63818 h 127634"/>
                  <a:gd name="connsiteX3" fmla="*/ 63817 w 127634"/>
                  <a:gd name="connsiteY3" fmla="*/ 0 h 127634"/>
                  <a:gd name="connsiteX4" fmla="*/ 127635 w 127634"/>
                  <a:gd name="connsiteY4" fmla="*/ 63818 h 12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34" h="127634">
                    <a:moveTo>
                      <a:pt x="127635" y="63818"/>
                    </a:moveTo>
                    <a:cubicBezTo>
                      <a:pt x="127635" y="99063"/>
                      <a:pt x="99063" y="127635"/>
                      <a:pt x="63817" y="127635"/>
                    </a:cubicBezTo>
                    <a:cubicBezTo>
                      <a:pt x="28572" y="127635"/>
                      <a:pt x="0" y="99063"/>
                      <a:pt x="0" y="63818"/>
                    </a:cubicBezTo>
                    <a:cubicBezTo>
                      <a:pt x="0" y="28572"/>
                      <a:pt x="28572" y="0"/>
                      <a:pt x="63817" y="0"/>
                    </a:cubicBezTo>
                    <a:cubicBezTo>
                      <a:pt x="99063" y="0"/>
                      <a:pt x="127635" y="28572"/>
                      <a:pt x="127635" y="63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CB425408-4E19-43F5-BFC0-09D67CE88983}"/>
                  </a:ext>
                </a:extLst>
              </p:cNvPr>
              <p:cNvSpPr/>
              <p:nvPr/>
            </p:nvSpPr>
            <p:spPr>
              <a:xfrm>
                <a:off x="-1678874" y="-351859"/>
                <a:ext cx="76390" cy="88296"/>
              </a:xfrm>
              <a:custGeom>
                <a:avLst/>
                <a:gdLst>
                  <a:gd name="connsiteX0" fmla="*/ 0 w 76390"/>
                  <a:gd name="connsiteY0" fmla="*/ 88297 h 88296"/>
                  <a:gd name="connsiteX1" fmla="*/ 76391 w 76390"/>
                  <a:gd name="connsiteY1" fmla="*/ 44101 h 88296"/>
                  <a:gd name="connsiteX2" fmla="*/ 0 w 76390"/>
                  <a:gd name="connsiteY2" fmla="*/ 0 h 88296"/>
                  <a:gd name="connsiteX3" fmla="*/ 0 w 76390"/>
                  <a:gd name="connsiteY3" fmla="*/ 88297 h 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90" h="88296">
                    <a:moveTo>
                      <a:pt x="0" y="88297"/>
                    </a:moveTo>
                    <a:lnTo>
                      <a:pt x="76391" y="44101"/>
                    </a:lnTo>
                    <a:lnTo>
                      <a:pt x="0" y="0"/>
                    </a:lnTo>
                    <a:lnTo>
                      <a:pt x="0" y="88297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2F44329B-29B3-4284-A75B-2D505BA7F904}"/>
                  </a:ext>
                </a:extLst>
              </p:cNvPr>
              <p:cNvSpPr/>
              <p:nvPr/>
            </p:nvSpPr>
            <p:spPr>
              <a:xfrm>
                <a:off x="-2745388" y="-304425"/>
                <a:ext cx="276225" cy="9525"/>
              </a:xfrm>
              <a:custGeom>
                <a:avLst/>
                <a:gdLst>
                  <a:gd name="connsiteX0" fmla="*/ 0 w 276225"/>
                  <a:gd name="connsiteY0" fmla="*/ 0 h 9525"/>
                  <a:gd name="connsiteX1" fmla="*/ 276225 w 2762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6225" h="9525">
                    <a:moveTo>
                      <a:pt x="0" y="0"/>
                    </a:moveTo>
                    <a:lnTo>
                      <a:pt x="276225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7408A225-C249-4E61-A445-4BAFA8AEEA10}"/>
                  </a:ext>
                </a:extLst>
              </p:cNvPr>
              <p:cNvSpPr/>
              <p:nvPr/>
            </p:nvSpPr>
            <p:spPr>
              <a:xfrm>
                <a:off x="-2745388" y="-356812"/>
                <a:ext cx="190500" cy="9525"/>
              </a:xfrm>
              <a:custGeom>
                <a:avLst/>
                <a:gdLst>
                  <a:gd name="connsiteX0" fmla="*/ 0 w 190500"/>
                  <a:gd name="connsiteY0" fmla="*/ 0 h 9525"/>
                  <a:gd name="connsiteX1" fmla="*/ 190500 w 1905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9525">
                    <a:moveTo>
                      <a:pt x="0" y="0"/>
                    </a:moveTo>
                    <a:lnTo>
                      <a:pt x="190500" y="0"/>
                    </a:lnTo>
                  </a:path>
                </a:pathLst>
              </a:custGeom>
              <a:ln w="1905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4E51DCA9-6126-4348-AC94-DE06D2CAFF14}"/>
                  </a:ext>
                </a:extLst>
              </p:cNvPr>
              <p:cNvSpPr/>
              <p:nvPr/>
            </p:nvSpPr>
            <p:spPr>
              <a:xfrm>
                <a:off x="-2388200" y="-296614"/>
                <a:ext cx="619124" cy="9525"/>
              </a:xfrm>
              <a:custGeom>
                <a:avLst/>
                <a:gdLst>
                  <a:gd name="connsiteX0" fmla="*/ 0 w 619124"/>
                  <a:gd name="connsiteY0" fmla="*/ 0 h 9525"/>
                  <a:gd name="connsiteX1" fmla="*/ 619125 w 6191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124" h="9525">
                    <a:moveTo>
                      <a:pt x="0" y="0"/>
                    </a:moveTo>
                    <a:lnTo>
                      <a:pt x="619125" y="0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266DB900-B37A-400B-8F0D-FB3B0D386A92}"/>
                  </a:ext>
                </a:extLst>
              </p:cNvPr>
              <p:cNvSpPr/>
              <p:nvPr/>
            </p:nvSpPr>
            <p:spPr>
              <a:xfrm>
                <a:off x="-2616134" y="-2576899"/>
                <a:ext cx="899064" cy="951261"/>
              </a:xfrm>
              <a:custGeom>
                <a:avLst/>
                <a:gdLst>
                  <a:gd name="connsiteX0" fmla="*/ 0 w 899064"/>
                  <a:gd name="connsiteY0" fmla="*/ 0 h 951261"/>
                  <a:gd name="connsiteX1" fmla="*/ 899065 w 899064"/>
                  <a:gd name="connsiteY1" fmla="*/ 0 h 951261"/>
                  <a:gd name="connsiteX2" fmla="*/ 899065 w 899064"/>
                  <a:gd name="connsiteY2" fmla="*/ 951262 h 951261"/>
                  <a:gd name="connsiteX3" fmla="*/ 0 w 899064"/>
                  <a:gd name="connsiteY3" fmla="*/ 951262 h 95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064" h="951261">
                    <a:moveTo>
                      <a:pt x="0" y="0"/>
                    </a:moveTo>
                    <a:lnTo>
                      <a:pt x="899065" y="0"/>
                    </a:lnTo>
                    <a:lnTo>
                      <a:pt x="899065" y="951262"/>
                    </a:lnTo>
                    <a:lnTo>
                      <a:pt x="0" y="95126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6B8BC047-0EB0-4F01-AA82-9DCC3451C0D4}"/>
                  </a:ext>
                </a:extLst>
              </p:cNvPr>
              <p:cNvSpPr/>
              <p:nvPr/>
            </p:nvSpPr>
            <p:spPr>
              <a:xfrm>
                <a:off x="-2739768" y="-1219301"/>
                <a:ext cx="1146429" cy="9525"/>
              </a:xfrm>
              <a:custGeom>
                <a:avLst/>
                <a:gdLst>
                  <a:gd name="connsiteX0" fmla="*/ 0 w 1146429"/>
                  <a:gd name="connsiteY0" fmla="*/ 0 h 9525"/>
                  <a:gd name="connsiteX1" fmla="*/ 1146429 w 114642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6429" h="9525">
                    <a:moveTo>
                      <a:pt x="0" y="0"/>
                    </a:moveTo>
                    <a:lnTo>
                      <a:pt x="1146429" y="0"/>
                    </a:lnTo>
                  </a:path>
                </a:pathLst>
              </a:custGeom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95" name="图形 10">
              <a:extLst>
                <a:ext uri="{FF2B5EF4-FFF2-40B4-BE49-F238E27FC236}">
                  <a16:creationId xmlns:a16="http://schemas.microsoft.com/office/drawing/2014/main" id="{0CD5B137-88E3-447C-A017-2C8910C718A7}"/>
                </a:ext>
              </a:extLst>
            </p:cNvPr>
            <p:cNvGrpSpPr/>
            <p:nvPr/>
          </p:nvGrpSpPr>
          <p:grpSpPr>
            <a:xfrm>
              <a:off x="-1524759" y="-1163675"/>
              <a:ext cx="876109" cy="1402270"/>
              <a:chOff x="-1524759" y="-1163675"/>
              <a:chExt cx="876109" cy="1402270"/>
            </a:xfrm>
          </p:grpSpPr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id="{E7251B37-7280-4A23-B1B3-3C87C28A7862}"/>
                  </a:ext>
                </a:extLst>
              </p:cNvPr>
              <p:cNvSpPr/>
              <p:nvPr/>
            </p:nvSpPr>
            <p:spPr>
              <a:xfrm>
                <a:off x="-1524759" y="-1163675"/>
                <a:ext cx="876109" cy="1402270"/>
              </a:xfrm>
              <a:custGeom>
                <a:avLst/>
                <a:gdLst>
                  <a:gd name="connsiteX0" fmla="*/ 573405 w 876109"/>
                  <a:gd name="connsiteY0" fmla="*/ 736854 h 1402270"/>
                  <a:gd name="connsiteX1" fmla="*/ 526351 w 876109"/>
                  <a:gd name="connsiteY1" fmla="*/ 834676 h 1402270"/>
                  <a:gd name="connsiteX2" fmla="*/ 431863 w 876109"/>
                  <a:gd name="connsiteY2" fmla="*/ 887921 h 1402270"/>
                  <a:gd name="connsiteX3" fmla="*/ 431863 w 876109"/>
                  <a:gd name="connsiteY3" fmla="*/ 637318 h 1402270"/>
                  <a:gd name="connsiteX4" fmla="*/ 433673 w 876109"/>
                  <a:gd name="connsiteY4" fmla="*/ 639794 h 1402270"/>
                  <a:gd name="connsiteX5" fmla="*/ 584168 w 876109"/>
                  <a:gd name="connsiteY5" fmla="*/ 529685 h 1402270"/>
                  <a:gd name="connsiteX6" fmla="*/ 742759 w 876109"/>
                  <a:gd name="connsiteY6" fmla="*/ 505111 h 1402270"/>
                  <a:gd name="connsiteX7" fmla="*/ 876109 w 876109"/>
                  <a:gd name="connsiteY7" fmla="*/ 320897 h 1402270"/>
                  <a:gd name="connsiteX8" fmla="*/ 629507 w 876109"/>
                  <a:gd name="connsiteY8" fmla="*/ 377380 h 1402270"/>
                  <a:gd name="connsiteX9" fmla="*/ 578358 w 876109"/>
                  <a:gd name="connsiteY9" fmla="*/ 521398 h 1402270"/>
                  <a:gd name="connsiteX10" fmla="*/ 431863 w 876109"/>
                  <a:gd name="connsiteY10" fmla="*/ 628840 h 1402270"/>
                  <a:gd name="connsiteX11" fmla="*/ 431863 w 876109"/>
                  <a:gd name="connsiteY11" fmla="*/ 443960 h 1402270"/>
                  <a:gd name="connsiteX12" fmla="*/ 543687 w 876109"/>
                  <a:gd name="connsiteY12" fmla="*/ 308991 h 1402270"/>
                  <a:gd name="connsiteX13" fmla="*/ 427768 w 876109"/>
                  <a:gd name="connsiteY13" fmla="*/ 0 h 1402270"/>
                  <a:gd name="connsiteX14" fmla="*/ 308991 w 876109"/>
                  <a:gd name="connsiteY14" fmla="*/ 317945 h 1402270"/>
                  <a:gd name="connsiteX15" fmla="*/ 421957 w 876109"/>
                  <a:gd name="connsiteY15" fmla="*/ 443865 h 1402270"/>
                  <a:gd name="connsiteX16" fmla="*/ 421957 w 876109"/>
                  <a:gd name="connsiteY16" fmla="*/ 844772 h 1402270"/>
                  <a:gd name="connsiteX17" fmla="*/ 315944 w 876109"/>
                  <a:gd name="connsiteY17" fmla="*/ 756571 h 1402270"/>
                  <a:gd name="connsiteX18" fmla="*/ 261461 w 876109"/>
                  <a:gd name="connsiteY18" fmla="*/ 603123 h 1402270"/>
                  <a:gd name="connsiteX19" fmla="*/ 0 w 876109"/>
                  <a:gd name="connsiteY19" fmla="*/ 528828 h 1402270"/>
                  <a:gd name="connsiteX20" fmla="*/ 148495 w 876109"/>
                  <a:gd name="connsiteY20" fmla="*/ 742760 h 1402270"/>
                  <a:gd name="connsiteX21" fmla="*/ 310420 w 876109"/>
                  <a:gd name="connsiteY21" fmla="*/ 764857 h 1402270"/>
                  <a:gd name="connsiteX22" fmla="*/ 421862 w 876109"/>
                  <a:gd name="connsiteY22" fmla="*/ 857726 h 1402270"/>
                  <a:gd name="connsiteX23" fmla="*/ 421862 w 876109"/>
                  <a:gd name="connsiteY23" fmla="*/ 979646 h 1402270"/>
                  <a:gd name="connsiteX24" fmla="*/ 256318 w 876109"/>
                  <a:gd name="connsiteY24" fmla="*/ 979646 h 1402270"/>
                  <a:gd name="connsiteX25" fmla="*/ 323850 w 876109"/>
                  <a:gd name="connsiteY25" fmla="*/ 1402271 h 1402270"/>
                  <a:gd name="connsiteX26" fmla="*/ 526542 w 876109"/>
                  <a:gd name="connsiteY26" fmla="*/ 1402271 h 1402270"/>
                  <a:gd name="connsiteX27" fmla="*/ 594169 w 876109"/>
                  <a:gd name="connsiteY27" fmla="*/ 979932 h 1402270"/>
                  <a:gd name="connsiteX28" fmla="*/ 432244 w 876109"/>
                  <a:gd name="connsiteY28" fmla="*/ 979932 h 1402270"/>
                  <a:gd name="connsiteX29" fmla="*/ 432244 w 876109"/>
                  <a:gd name="connsiteY29" fmla="*/ 899351 h 1402270"/>
                  <a:gd name="connsiteX30" fmla="*/ 535972 w 876109"/>
                  <a:gd name="connsiteY30" fmla="*/ 841153 h 1402270"/>
                  <a:gd name="connsiteX31" fmla="*/ 698563 w 876109"/>
                  <a:gd name="connsiteY31" fmla="*/ 829247 h 1402270"/>
                  <a:gd name="connsiteX32" fmla="*/ 850106 w 876109"/>
                  <a:gd name="connsiteY32" fmla="*/ 698468 h 1402270"/>
                  <a:gd name="connsiteX33" fmla="*/ 573405 w 876109"/>
                  <a:gd name="connsiteY33" fmla="*/ 736854 h 140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76109" h="1402270">
                    <a:moveTo>
                      <a:pt x="573405" y="736854"/>
                    </a:moveTo>
                    <a:cubicBezTo>
                      <a:pt x="549278" y="764686"/>
                      <a:pt x="533029" y="798452"/>
                      <a:pt x="526351" y="834676"/>
                    </a:cubicBezTo>
                    <a:lnTo>
                      <a:pt x="431863" y="887921"/>
                    </a:lnTo>
                    <a:lnTo>
                      <a:pt x="431863" y="637318"/>
                    </a:lnTo>
                    <a:lnTo>
                      <a:pt x="433673" y="639794"/>
                    </a:lnTo>
                    <a:lnTo>
                      <a:pt x="584168" y="529685"/>
                    </a:lnTo>
                    <a:cubicBezTo>
                      <a:pt x="603218" y="532638"/>
                      <a:pt x="676180" y="540925"/>
                      <a:pt x="742759" y="505111"/>
                    </a:cubicBezTo>
                    <a:cubicBezTo>
                      <a:pt x="820007" y="463487"/>
                      <a:pt x="876109" y="320897"/>
                      <a:pt x="876109" y="320897"/>
                    </a:cubicBezTo>
                    <a:cubicBezTo>
                      <a:pt x="876109" y="320897"/>
                      <a:pt x="691896" y="300133"/>
                      <a:pt x="629507" y="377380"/>
                    </a:cubicBezTo>
                    <a:cubicBezTo>
                      <a:pt x="595360" y="417481"/>
                      <a:pt x="577158" y="468744"/>
                      <a:pt x="578358" y="521398"/>
                    </a:cubicBezTo>
                    <a:lnTo>
                      <a:pt x="431863" y="628840"/>
                    </a:lnTo>
                    <a:lnTo>
                      <a:pt x="431863" y="443960"/>
                    </a:lnTo>
                    <a:cubicBezTo>
                      <a:pt x="487537" y="418081"/>
                      <a:pt x="528609" y="368513"/>
                      <a:pt x="543687" y="308991"/>
                    </a:cubicBezTo>
                    <a:cubicBezTo>
                      <a:pt x="570452" y="204978"/>
                      <a:pt x="427768" y="0"/>
                      <a:pt x="427768" y="0"/>
                    </a:cubicBezTo>
                    <a:cubicBezTo>
                      <a:pt x="427768" y="0"/>
                      <a:pt x="279273" y="210979"/>
                      <a:pt x="308991" y="317945"/>
                    </a:cubicBezTo>
                    <a:cubicBezTo>
                      <a:pt x="334137" y="408527"/>
                      <a:pt x="401764" y="437197"/>
                      <a:pt x="421957" y="443865"/>
                    </a:cubicBezTo>
                    <a:lnTo>
                      <a:pt x="421957" y="844772"/>
                    </a:lnTo>
                    <a:lnTo>
                      <a:pt x="315944" y="756571"/>
                    </a:lnTo>
                    <a:cubicBezTo>
                      <a:pt x="318421" y="735425"/>
                      <a:pt x="320326" y="669322"/>
                      <a:pt x="261461" y="603123"/>
                    </a:cubicBezTo>
                    <a:cubicBezTo>
                      <a:pt x="190119" y="522922"/>
                      <a:pt x="0" y="528828"/>
                      <a:pt x="0" y="528828"/>
                    </a:cubicBezTo>
                    <a:cubicBezTo>
                      <a:pt x="0" y="528828"/>
                      <a:pt x="80200" y="689324"/>
                      <a:pt x="148495" y="742760"/>
                    </a:cubicBezTo>
                    <a:cubicBezTo>
                      <a:pt x="208216" y="789527"/>
                      <a:pt x="290608" y="770477"/>
                      <a:pt x="310420" y="764857"/>
                    </a:cubicBezTo>
                    <a:lnTo>
                      <a:pt x="421862" y="857726"/>
                    </a:lnTo>
                    <a:lnTo>
                      <a:pt x="421862" y="979646"/>
                    </a:lnTo>
                    <a:lnTo>
                      <a:pt x="256318" y="979646"/>
                    </a:lnTo>
                    <a:lnTo>
                      <a:pt x="323850" y="1402271"/>
                    </a:lnTo>
                    <a:lnTo>
                      <a:pt x="526542" y="1402271"/>
                    </a:lnTo>
                    <a:lnTo>
                      <a:pt x="594169" y="979932"/>
                    </a:lnTo>
                    <a:lnTo>
                      <a:pt x="432244" y="979932"/>
                    </a:lnTo>
                    <a:lnTo>
                      <a:pt x="432244" y="899351"/>
                    </a:lnTo>
                    <a:lnTo>
                      <a:pt x="535972" y="841153"/>
                    </a:lnTo>
                    <a:cubicBezTo>
                      <a:pt x="561213" y="848106"/>
                      <a:pt x="631793" y="862584"/>
                      <a:pt x="698563" y="829247"/>
                    </a:cubicBezTo>
                    <a:cubicBezTo>
                      <a:pt x="781717" y="787622"/>
                      <a:pt x="850106" y="698468"/>
                      <a:pt x="850106" y="698468"/>
                    </a:cubicBezTo>
                    <a:cubicBezTo>
                      <a:pt x="850106" y="698468"/>
                      <a:pt x="650653" y="647700"/>
                      <a:pt x="573405" y="7368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2E02B8E6-8871-4FCD-94C1-A9050163897A}"/>
                  </a:ext>
                </a:extLst>
              </p:cNvPr>
              <p:cNvSpPr/>
              <p:nvPr/>
            </p:nvSpPr>
            <p:spPr>
              <a:xfrm>
                <a:off x="-1524759" y="-1163675"/>
                <a:ext cx="876109" cy="1402270"/>
              </a:xfrm>
              <a:custGeom>
                <a:avLst/>
                <a:gdLst>
                  <a:gd name="connsiteX0" fmla="*/ 573405 w 876109"/>
                  <a:gd name="connsiteY0" fmla="*/ 736854 h 1402270"/>
                  <a:gd name="connsiteX1" fmla="*/ 526351 w 876109"/>
                  <a:gd name="connsiteY1" fmla="*/ 834676 h 1402270"/>
                  <a:gd name="connsiteX2" fmla="*/ 431863 w 876109"/>
                  <a:gd name="connsiteY2" fmla="*/ 887921 h 1402270"/>
                  <a:gd name="connsiteX3" fmla="*/ 431863 w 876109"/>
                  <a:gd name="connsiteY3" fmla="*/ 637318 h 1402270"/>
                  <a:gd name="connsiteX4" fmla="*/ 433673 w 876109"/>
                  <a:gd name="connsiteY4" fmla="*/ 639794 h 1402270"/>
                  <a:gd name="connsiteX5" fmla="*/ 584168 w 876109"/>
                  <a:gd name="connsiteY5" fmla="*/ 529685 h 1402270"/>
                  <a:gd name="connsiteX6" fmla="*/ 742759 w 876109"/>
                  <a:gd name="connsiteY6" fmla="*/ 505111 h 1402270"/>
                  <a:gd name="connsiteX7" fmla="*/ 876109 w 876109"/>
                  <a:gd name="connsiteY7" fmla="*/ 320897 h 1402270"/>
                  <a:gd name="connsiteX8" fmla="*/ 629507 w 876109"/>
                  <a:gd name="connsiteY8" fmla="*/ 377380 h 1402270"/>
                  <a:gd name="connsiteX9" fmla="*/ 578358 w 876109"/>
                  <a:gd name="connsiteY9" fmla="*/ 521398 h 1402270"/>
                  <a:gd name="connsiteX10" fmla="*/ 431863 w 876109"/>
                  <a:gd name="connsiteY10" fmla="*/ 628840 h 1402270"/>
                  <a:gd name="connsiteX11" fmla="*/ 431863 w 876109"/>
                  <a:gd name="connsiteY11" fmla="*/ 443960 h 1402270"/>
                  <a:gd name="connsiteX12" fmla="*/ 543687 w 876109"/>
                  <a:gd name="connsiteY12" fmla="*/ 308991 h 1402270"/>
                  <a:gd name="connsiteX13" fmla="*/ 427768 w 876109"/>
                  <a:gd name="connsiteY13" fmla="*/ 0 h 1402270"/>
                  <a:gd name="connsiteX14" fmla="*/ 308991 w 876109"/>
                  <a:gd name="connsiteY14" fmla="*/ 317945 h 1402270"/>
                  <a:gd name="connsiteX15" fmla="*/ 421957 w 876109"/>
                  <a:gd name="connsiteY15" fmla="*/ 443865 h 1402270"/>
                  <a:gd name="connsiteX16" fmla="*/ 421957 w 876109"/>
                  <a:gd name="connsiteY16" fmla="*/ 844772 h 1402270"/>
                  <a:gd name="connsiteX17" fmla="*/ 315944 w 876109"/>
                  <a:gd name="connsiteY17" fmla="*/ 756571 h 1402270"/>
                  <a:gd name="connsiteX18" fmla="*/ 261461 w 876109"/>
                  <a:gd name="connsiteY18" fmla="*/ 603123 h 1402270"/>
                  <a:gd name="connsiteX19" fmla="*/ 0 w 876109"/>
                  <a:gd name="connsiteY19" fmla="*/ 528828 h 1402270"/>
                  <a:gd name="connsiteX20" fmla="*/ 148495 w 876109"/>
                  <a:gd name="connsiteY20" fmla="*/ 742760 h 1402270"/>
                  <a:gd name="connsiteX21" fmla="*/ 310420 w 876109"/>
                  <a:gd name="connsiteY21" fmla="*/ 764857 h 1402270"/>
                  <a:gd name="connsiteX22" fmla="*/ 421862 w 876109"/>
                  <a:gd name="connsiteY22" fmla="*/ 857726 h 1402270"/>
                  <a:gd name="connsiteX23" fmla="*/ 421862 w 876109"/>
                  <a:gd name="connsiteY23" fmla="*/ 979646 h 1402270"/>
                  <a:gd name="connsiteX24" fmla="*/ 256318 w 876109"/>
                  <a:gd name="connsiteY24" fmla="*/ 979646 h 1402270"/>
                  <a:gd name="connsiteX25" fmla="*/ 323850 w 876109"/>
                  <a:gd name="connsiteY25" fmla="*/ 1402271 h 1402270"/>
                  <a:gd name="connsiteX26" fmla="*/ 526542 w 876109"/>
                  <a:gd name="connsiteY26" fmla="*/ 1402271 h 1402270"/>
                  <a:gd name="connsiteX27" fmla="*/ 594169 w 876109"/>
                  <a:gd name="connsiteY27" fmla="*/ 979932 h 1402270"/>
                  <a:gd name="connsiteX28" fmla="*/ 432244 w 876109"/>
                  <a:gd name="connsiteY28" fmla="*/ 979932 h 1402270"/>
                  <a:gd name="connsiteX29" fmla="*/ 432244 w 876109"/>
                  <a:gd name="connsiteY29" fmla="*/ 899351 h 1402270"/>
                  <a:gd name="connsiteX30" fmla="*/ 535972 w 876109"/>
                  <a:gd name="connsiteY30" fmla="*/ 841153 h 1402270"/>
                  <a:gd name="connsiteX31" fmla="*/ 698563 w 876109"/>
                  <a:gd name="connsiteY31" fmla="*/ 829247 h 1402270"/>
                  <a:gd name="connsiteX32" fmla="*/ 850106 w 876109"/>
                  <a:gd name="connsiteY32" fmla="*/ 698468 h 1402270"/>
                  <a:gd name="connsiteX33" fmla="*/ 573405 w 876109"/>
                  <a:gd name="connsiteY33" fmla="*/ 736854 h 140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76109" h="1402270">
                    <a:moveTo>
                      <a:pt x="573405" y="736854"/>
                    </a:moveTo>
                    <a:cubicBezTo>
                      <a:pt x="549278" y="764686"/>
                      <a:pt x="533029" y="798452"/>
                      <a:pt x="526351" y="834676"/>
                    </a:cubicBezTo>
                    <a:lnTo>
                      <a:pt x="431863" y="887921"/>
                    </a:lnTo>
                    <a:lnTo>
                      <a:pt x="431863" y="637318"/>
                    </a:lnTo>
                    <a:lnTo>
                      <a:pt x="433673" y="639794"/>
                    </a:lnTo>
                    <a:lnTo>
                      <a:pt x="584168" y="529685"/>
                    </a:lnTo>
                    <a:cubicBezTo>
                      <a:pt x="603218" y="532638"/>
                      <a:pt x="676180" y="540925"/>
                      <a:pt x="742759" y="505111"/>
                    </a:cubicBezTo>
                    <a:cubicBezTo>
                      <a:pt x="820007" y="463487"/>
                      <a:pt x="876109" y="320897"/>
                      <a:pt x="876109" y="320897"/>
                    </a:cubicBezTo>
                    <a:cubicBezTo>
                      <a:pt x="876109" y="320897"/>
                      <a:pt x="691896" y="300133"/>
                      <a:pt x="629507" y="377380"/>
                    </a:cubicBezTo>
                    <a:cubicBezTo>
                      <a:pt x="595360" y="417481"/>
                      <a:pt x="577158" y="468744"/>
                      <a:pt x="578358" y="521398"/>
                    </a:cubicBezTo>
                    <a:lnTo>
                      <a:pt x="431863" y="628840"/>
                    </a:lnTo>
                    <a:lnTo>
                      <a:pt x="431863" y="443960"/>
                    </a:lnTo>
                    <a:cubicBezTo>
                      <a:pt x="487537" y="418081"/>
                      <a:pt x="528609" y="368513"/>
                      <a:pt x="543687" y="308991"/>
                    </a:cubicBezTo>
                    <a:cubicBezTo>
                      <a:pt x="570452" y="204978"/>
                      <a:pt x="427768" y="0"/>
                      <a:pt x="427768" y="0"/>
                    </a:cubicBezTo>
                    <a:cubicBezTo>
                      <a:pt x="427768" y="0"/>
                      <a:pt x="279273" y="210979"/>
                      <a:pt x="308991" y="317945"/>
                    </a:cubicBezTo>
                    <a:cubicBezTo>
                      <a:pt x="334137" y="408527"/>
                      <a:pt x="401764" y="437197"/>
                      <a:pt x="421957" y="443865"/>
                    </a:cubicBezTo>
                    <a:lnTo>
                      <a:pt x="421957" y="844772"/>
                    </a:lnTo>
                    <a:lnTo>
                      <a:pt x="315944" y="756571"/>
                    </a:lnTo>
                    <a:cubicBezTo>
                      <a:pt x="318421" y="735425"/>
                      <a:pt x="320326" y="669322"/>
                      <a:pt x="261461" y="603123"/>
                    </a:cubicBezTo>
                    <a:cubicBezTo>
                      <a:pt x="190119" y="522922"/>
                      <a:pt x="0" y="528828"/>
                      <a:pt x="0" y="528828"/>
                    </a:cubicBezTo>
                    <a:cubicBezTo>
                      <a:pt x="0" y="528828"/>
                      <a:pt x="80200" y="689324"/>
                      <a:pt x="148495" y="742760"/>
                    </a:cubicBezTo>
                    <a:cubicBezTo>
                      <a:pt x="208216" y="789527"/>
                      <a:pt x="290608" y="770477"/>
                      <a:pt x="310420" y="764857"/>
                    </a:cubicBezTo>
                    <a:lnTo>
                      <a:pt x="421862" y="857726"/>
                    </a:lnTo>
                    <a:lnTo>
                      <a:pt x="421862" y="979646"/>
                    </a:lnTo>
                    <a:lnTo>
                      <a:pt x="256318" y="979646"/>
                    </a:lnTo>
                    <a:lnTo>
                      <a:pt x="323850" y="1402271"/>
                    </a:lnTo>
                    <a:lnTo>
                      <a:pt x="526542" y="1402271"/>
                    </a:lnTo>
                    <a:lnTo>
                      <a:pt x="594169" y="979932"/>
                    </a:lnTo>
                    <a:lnTo>
                      <a:pt x="432244" y="979932"/>
                    </a:lnTo>
                    <a:lnTo>
                      <a:pt x="432244" y="899351"/>
                    </a:lnTo>
                    <a:lnTo>
                      <a:pt x="535972" y="841153"/>
                    </a:lnTo>
                    <a:cubicBezTo>
                      <a:pt x="561213" y="848106"/>
                      <a:pt x="631793" y="862584"/>
                      <a:pt x="698563" y="829247"/>
                    </a:cubicBezTo>
                    <a:cubicBezTo>
                      <a:pt x="781717" y="787622"/>
                      <a:pt x="850106" y="698468"/>
                      <a:pt x="850106" y="698468"/>
                    </a:cubicBezTo>
                    <a:cubicBezTo>
                      <a:pt x="850106" y="698468"/>
                      <a:pt x="650653" y="647700"/>
                      <a:pt x="573405" y="73685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98" name="图形 10">
              <a:extLst>
                <a:ext uri="{FF2B5EF4-FFF2-40B4-BE49-F238E27FC236}">
                  <a16:creationId xmlns:a16="http://schemas.microsoft.com/office/drawing/2014/main" id="{4F5D8AFE-4C37-45A8-9A22-D404DC2A7828}"/>
                </a:ext>
              </a:extLst>
            </p:cNvPr>
            <p:cNvGrpSpPr/>
            <p:nvPr/>
          </p:nvGrpSpPr>
          <p:grpSpPr>
            <a:xfrm>
              <a:off x="-3798057" y="-2416117"/>
              <a:ext cx="964372" cy="2654375"/>
              <a:chOff x="-3798057" y="-2416117"/>
              <a:chExt cx="964372" cy="2654375"/>
            </a:xfrm>
          </p:grpSpPr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14BE4E62-493B-4739-B6F4-F878CD66ACB7}"/>
                  </a:ext>
                </a:extLst>
              </p:cNvPr>
              <p:cNvSpPr/>
              <p:nvPr/>
            </p:nvSpPr>
            <p:spPr>
              <a:xfrm>
                <a:off x="-3157963" y="-2244515"/>
                <a:ext cx="88100" cy="114091"/>
              </a:xfrm>
              <a:custGeom>
                <a:avLst/>
                <a:gdLst>
                  <a:gd name="connsiteX0" fmla="*/ 86725 w 88100"/>
                  <a:gd name="connsiteY0" fmla="*/ 48807 h 114091"/>
                  <a:gd name="connsiteX1" fmla="*/ 55007 w 88100"/>
                  <a:gd name="connsiteY1" fmla="*/ 113481 h 114091"/>
                  <a:gd name="connsiteX2" fmla="*/ 1381 w 88100"/>
                  <a:gd name="connsiteY2" fmla="*/ 65285 h 114091"/>
                  <a:gd name="connsiteX3" fmla="*/ 33099 w 88100"/>
                  <a:gd name="connsiteY3" fmla="*/ 610 h 114091"/>
                  <a:gd name="connsiteX4" fmla="*/ 86725 w 88100"/>
                  <a:gd name="connsiteY4" fmla="*/ 48807 h 114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00" h="114091">
                    <a:moveTo>
                      <a:pt x="86725" y="48807"/>
                    </a:moveTo>
                    <a:cubicBezTo>
                      <a:pt x="92726" y="79953"/>
                      <a:pt x="78534" y="108909"/>
                      <a:pt x="55007" y="113481"/>
                    </a:cubicBezTo>
                    <a:cubicBezTo>
                      <a:pt x="31480" y="118053"/>
                      <a:pt x="7382" y="96432"/>
                      <a:pt x="1381" y="65285"/>
                    </a:cubicBezTo>
                    <a:cubicBezTo>
                      <a:pt x="-4620" y="34138"/>
                      <a:pt x="9477" y="5182"/>
                      <a:pt x="33099" y="610"/>
                    </a:cubicBezTo>
                    <a:cubicBezTo>
                      <a:pt x="56721" y="-3962"/>
                      <a:pt x="80629" y="17660"/>
                      <a:pt x="86725" y="4880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0E0A8331-1BC3-4325-AE4F-8F7B53817D32}"/>
                  </a:ext>
                </a:extLst>
              </p:cNvPr>
              <p:cNvSpPr/>
              <p:nvPr/>
            </p:nvSpPr>
            <p:spPr>
              <a:xfrm>
                <a:off x="-3308792" y="-2086838"/>
                <a:ext cx="113157" cy="185832"/>
              </a:xfrm>
              <a:custGeom>
                <a:avLst/>
                <a:gdLst>
                  <a:gd name="connsiteX0" fmla="*/ 10858 w 113157"/>
                  <a:gd name="connsiteY0" fmla="*/ 0 h 185832"/>
                  <a:gd name="connsiteX1" fmla="*/ 4667 w 113157"/>
                  <a:gd name="connsiteY1" fmla="*/ 97822 h 185832"/>
                  <a:gd name="connsiteX2" fmla="*/ 0 w 113157"/>
                  <a:gd name="connsiteY2" fmla="*/ 138208 h 185832"/>
                  <a:gd name="connsiteX3" fmla="*/ 80772 w 113157"/>
                  <a:gd name="connsiteY3" fmla="*/ 185833 h 185832"/>
                  <a:gd name="connsiteX4" fmla="*/ 113157 w 113157"/>
                  <a:gd name="connsiteY4" fmla="*/ 74485 h 18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157" h="185832">
                    <a:moveTo>
                      <a:pt x="10858" y="0"/>
                    </a:moveTo>
                    <a:cubicBezTo>
                      <a:pt x="10858" y="0"/>
                      <a:pt x="6191" y="68294"/>
                      <a:pt x="4667" y="97822"/>
                    </a:cubicBezTo>
                    <a:cubicBezTo>
                      <a:pt x="4372" y="111404"/>
                      <a:pt x="2810" y="124920"/>
                      <a:pt x="0" y="138208"/>
                    </a:cubicBezTo>
                    <a:lnTo>
                      <a:pt x="80772" y="185833"/>
                    </a:lnTo>
                    <a:lnTo>
                      <a:pt x="113157" y="74485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850FF8AC-232B-46F3-B61A-D888A4EFF6FB}"/>
                  </a:ext>
                </a:extLst>
              </p:cNvPr>
              <p:cNvSpPr/>
              <p:nvPr/>
            </p:nvSpPr>
            <p:spPr>
              <a:xfrm>
                <a:off x="-3387854" y="-2370883"/>
                <a:ext cx="292396" cy="382791"/>
              </a:xfrm>
              <a:custGeom>
                <a:avLst/>
                <a:gdLst>
                  <a:gd name="connsiteX0" fmla="*/ 192219 w 292396"/>
                  <a:gd name="connsiteY0" fmla="*/ 9153 h 382791"/>
                  <a:gd name="connsiteX1" fmla="*/ 88873 w 292396"/>
                  <a:gd name="connsiteY1" fmla="*/ 6010 h 382791"/>
                  <a:gd name="connsiteX2" fmla="*/ 291 w 292396"/>
                  <a:gd name="connsiteY2" fmla="*/ 133264 h 382791"/>
                  <a:gd name="connsiteX3" fmla="*/ 64013 w 292396"/>
                  <a:gd name="connsiteY3" fmla="*/ 288617 h 382791"/>
                  <a:gd name="connsiteX4" fmla="*/ 178884 w 292396"/>
                  <a:gd name="connsiteY4" fmla="*/ 375580 h 382791"/>
                  <a:gd name="connsiteX5" fmla="*/ 275182 w 292396"/>
                  <a:gd name="connsiteY5" fmla="*/ 330527 h 382791"/>
                  <a:gd name="connsiteX6" fmla="*/ 292232 w 292396"/>
                  <a:gd name="connsiteY6" fmla="*/ 186128 h 382791"/>
                  <a:gd name="connsiteX7" fmla="*/ 242607 w 292396"/>
                  <a:gd name="connsiteY7" fmla="*/ 43253 h 382791"/>
                  <a:gd name="connsiteX8" fmla="*/ 192219 w 292396"/>
                  <a:gd name="connsiteY8" fmla="*/ 9153 h 38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396" h="382791">
                    <a:moveTo>
                      <a:pt x="192219" y="9153"/>
                    </a:moveTo>
                    <a:cubicBezTo>
                      <a:pt x="158796" y="-1867"/>
                      <a:pt x="122896" y="-2963"/>
                      <a:pt x="88873" y="6010"/>
                    </a:cubicBezTo>
                    <a:cubicBezTo>
                      <a:pt x="34485" y="18392"/>
                      <a:pt x="4958" y="69637"/>
                      <a:pt x="291" y="133264"/>
                    </a:cubicBezTo>
                    <a:cubicBezTo>
                      <a:pt x="-4377" y="196891"/>
                      <a:pt x="48487" y="271472"/>
                      <a:pt x="64013" y="288617"/>
                    </a:cubicBezTo>
                    <a:cubicBezTo>
                      <a:pt x="79539" y="305762"/>
                      <a:pt x="132307" y="353768"/>
                      <a:pt x="178884" y="375580"/>
                    </a:cubicBezTo>
                    <a:cubicBezTo>
                      <a:pt x="225462" y="397392"/>
                      <a:pt x="255084" y="366055"/>
                      <a:pt x="275182" y="330527"/>
                    </a:cubicBezTo>
                    <a:cubicBezTo>
                      <a:pt x="295280" y="294998"/>
                      <a:pt x="292232" y="240420"/>
                      <a:pt x="292232" y="186128"/>
                    </a:cubicBezTo>
                    <a:cubicBezTo>
                      <a:pt x="292232" y="135359"/>
                      <a:pt x="277468" y="81353"/>
                      <a:pt x="242607" y="43253"/>
                    </a:cubicBezTo>
                    <a:cubicBezTo>
                      <a:pt x="228862" y="27927"/>
                      <a:pt x="211555" y="16221"/>
                      <a:pt x="192219" y="91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9CA6BA50-433A-4D35-86A3-E4FC865CC3F2}"/>
                  </a:ext>
                </a:extLst>
              </p:cNvPr>
              <p:cNvSpPr/>
              <p:nvPr/>
            </p:nvSpPr>
            <p:spPr>
              <a:xfrm>
                <a:off x="-3162868" y="-2172277"/>
                <a:ext cx="28003" cy="81558"/>
              </a:xfrm>
              <a:custGeom>
                <a:avLst/>
                <a:gdLst>
                  <a:gd name="connsiteX0" fmla="*/ 20193 w 28003"/>
                  <a:gd name="connsiteY0" fmla="*/ 0 h 81558"/>
                  <a:gd name="connsiteX1" fmla="*/ 28004 w 28003"/>
                  <a:gd name="connsiteY1" fmla="*/ 79153 h 81558"/>
                  <a:gd name="connsiteX2" fmla="*/ 0 w 28003"/>
                  <a:gd name="connsiteY2" fmla="*/ 77629 h 8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003" h="81558">
                    <a:moveTo>
                      <a:pt x="20193" y="0"/>
                    </a:moveTo>
                    <a:cubicBezTo>
                      <a:pt x="20193" y="0"/>
                      <a:pt x="28004" y="72962"/>
                      <a:pt x="28004" y="79153"/>
                    </a:cubicBezTo>
                    <a:cubicBezTo>
                      <a:pt x="28004" y="85344"/>
                      <a:pt x="0" y="77629"/>
                      <a:pt x="0" y="77629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B54D3638-4F55-4631-99BC-769DC8CD0AE7}"/>
                  </a:ext>
                </a:extLst>
              </p:cNvPr>
              <p:cNvSpPr/>
              <p:nvPr/>
            </p:nvSpPr>
            <p:spPr>
              <a:xfrm>
                <a:off x="-3229639" y="-2141226"/>
                <a:ext cx="49720" cy="15392"/>
              </a:xfrm>
              <a:custGeom>
                <a:avLst/>
                <a:gdLst>
                  <a:gd name="connsiteX0" fmla="*/ 0 w 49720"/>
                  <a:gd name="connsiteY0" fmla="*/ 14002 h 15392"/>
                  <a:gd name="connsiteX1" fmla="*/ 49721 w 49720"/>
                  <a:gd name="connsiteY1" fmla="*/ 0 h 1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720" h="15392">
                    <a:moveTo>
                      <a:pt x="0" y="14002"/>
                    </a:moveTo>
                    <a:cubicBezTo>
                      <a:pt x="17879" y="18155"/>
                      <a:pt x="36633" y="12868"/>
                      <a:pt x="49721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FF736A89-6571-41FB-8C8D-EE4E1138E9BF}"/>
                  </a:ext>
                </a:extLst>
              </p:cNvPr>
              <p:cNvSpPr/>
              <p:nvPr/>
            </p:nvSpPr>
            <p:spPr>
              <a:xfrm>
                <a:off x="-3134865" y="-2178468"/>
                <a:ext cx="34099" cy="20824"/>
              </a:xfrm>
              <a:custGeom>
                <a:avLst/>
                <a:gdLst>
                  <a:gd name="connsiteX0" fmla="*/ 0 w 34099"/>
                  <a:gd name="connsiteY0" fmla="*/ 20193 h 20824"/>
                  <a:gd name="connsiteX1" fmla="*/ 34100 w 34099"/>
                  <a:gd name="connsiteY1" fmla="*/ 0 h 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099" h="20824">
                    <a:moveTo>
                      <a:pt x="0" y="20193"/>
                    </a:moveTo>
                    <a:cubicBezTo>
                      <a:pt x="0" y="20193"/>
                      <a:pt x="27908" y="26384"/>
                      <a:pt x="3410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E42A33D3-36E0-4562-8128-7F9826664DA6}"/>
                  </a:ext>
                </a:extLst>
              </p:cNvPr>
              <p:cNvSpPr/>
              <p:nvPr/>
            </p:nvSpPr>
            <p:spPr>
              <a:xfrm>
                <a:off x="-3237354" y="-2200217"/>
                <a:ext cx="40386" cy="37274"/>
              </a:xfrm>
              <a:custGeom>
                <a:avLst/>
                <a:gdLst>
                  <a:gd name="connsiteX0" fmla="*/ 0 w 40386"/>
                  <a:gd name="connsiteY0" fmla="*/ 37274 h 37274"/>
                  <a:gd name="connsiteX1" fmla="*/ 40386 w 40386"/>
                  <a:gd name="connsiteY1" fmla="*/ 32 h 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86" h="37274">
                    <a:moveTo>
                      <a:pt x="0" y="37274"/>
                    </a:moveTo>
                    <a:cubicBezTo>
                      <a:pt x="876" y="15843"/>
                      <a:pt x="18955" y="-826"/>
                      <a:pt x="40386" y="3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4BE157BA-65BC-4344-9DE9-809277DC27DE}"/>
                  </a:ext>
                </a:extLst>
              </p:cNvPr>
              <p:cNvSpPr/>
              <p:nvPr/>
            </p:nvSpPr>
            <p:spPr>
              <a:xfrm>
                <a:off x="-3144200" y="-2215496"/>
                <a:ext cx="37242" cy="10643"/>
              </a:xfrm>
              <a:custGeom>
                <a:avLst/>
                <a:gdLst>
                  <a:gd name="connsiteX0" fmla="*/ 0 w 37242"/>
                  <a:gd name="connsiteY0" fmla="*/ 10643 h 10643"/>
                  <a:gd name="connsiteX1" fmla="*/ 37243 w 37242"/>
                  <a:gd name="connsiteY1" fmla="*/ 2833 h 1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242" h="10643">
                    <a:moveTo>
                      <a:pt x="0" y="10643"/>
                    </a:moveTo>
                    <a:cubicBezTo>
                      <a:pt x="9411" y="252"/>
                      <a:pt x="24451" y="-2901"/>
                      <a:pt x="37243" y="2833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id="{77C6465C-FB7D-4193-8D66-6DDAD985E519}"/>
                  </a:ext>
                </a:extLst>
              </p:cNvPr>
              <p:cNvSpPr/>
              <p:nvPr/>
            </p:nvSpPr>
            <p:spPr>
              <a:xfrm>
                <a:off x="-3209446" y="-2074455"/>
                <a:ext cx="52863" cy="14529"/>
              </a:xfrm>
              <a:custGeom>
                <a:avLst/>
                <a:gdLst>
                  <a:gd name="connsiteX0" fmla="*/ 0 w 52863"/>
                  <a:gd name="connsiteY0" fmla="*/ 0 h 14529"/>
                  <a:gd name="connsiteX1" fmla="*/ 52864 w 52863"/>
                  <a:gd name="connsiteY1" fmla="*/ 10858 h 1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863" h="14529">
                    <a:moveTo>
                      <a:pt x="0" y="0"/>
                    </a:moveTo>
                    <a:cubicBezTo>
                      <a:pt x="0" y="0"/>
                      <a:pt x="9525" y="23336"/>
                      <a:pt x="52864" y="1085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:a16="http://schemas.microsoft.com/office/drawing/2014/main" id="{CDA7DDAD-C61C-477B-AFE3-E5899C56CB55}"/>
                  </a:ext>
                </a:extLst>
              </p:cNvPr>
              <p:cNvSpPr/>
              <p:nvPr/>
            </p:nvSpPr>
            <p:spPr>
              <a:xfrm>
                <a:off x="-3513865" y="-2416117"/>
                <a:ext cx="200406" cy="200406"/>
              </a:xfrm>
              <a:custGeom>
                <a:avLst/>
                <a:gdLst>
                  <a:gd name="connsiteX0" fmla="*/ 200406 w 200406"/>
                  <a:gd name="connsiteY0" fmla="*/ 100203 h 200406"/>
                  <a:gd name="connsiteX1" fmla="*/ 100203 w 200406"/>
                  <a:gd name="connsiteY1" fmla="*/ 200406 h 200406"/>
                  <a:gd name="connsiteX2" fmla="*/ 0 w 200406"/>
                  <a:gd name="connsiteY2" fmla="*/ 100203 h 200406"/>
                  <a:gd name="connsiteX3" fmla="*/ 100203 w 200406"/>
                  <a:gd name="connsiteY3" fmla="*/ 0 h 200406"/>
                  <a:gd name="connsiteX4" fmla="*/ 200406 w 200406"/>
                  <a:gd name="connsiteY4" fmla="*/ 100203 h 20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406" h="200406">
                    <a:moveTo>
                      <a:pt x="200406" y="100203"/>
                    </a:moveTo>
                    <a:cubicBezTo>
                      <a:pt x="200406" y="155544"/>
                      <a:pt x="155544" y="200406"/>
                      <a:pt x="100203" y="200406"/>
                    </a:cubicBezTo>
                    <a:cubicBezTo>
                      <a:pt x="44862" y="200406"/>
                      <a:pt x="0" y="155544"/>
                      <a:pt x="0" y="100203"/>
                    </a:cubicBezTo>
                    <a:cubicBezTo>
                      <a:pt x="0" y="44862"/>
                      <a:pt x="44862" y="0"/>
                      <a:pt x="100203" y="0"/>
                    </a:cubicBezTo>
                    <a:cubicBezTo>
                      <a:pt x="155544" y="0"/>
                      <a:pt x="200406" y="44862"/>
                      <a:pt x="200406" y="1002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290FF632-E698-4E48-9A6C-B2808B7818D8}"/>
                  </a:ext>
                </a:extLst>
              </p:cNvPr>
              <p:cNvSpPr/>
              <p:nvPr/>
            </p:nvSpPr>
            <p:spPr>
              <a:xfrm>
                <a:off x="-3387843" y="-2370883"/>
                <a:ext cx="256978" cy="266613"/>
              </a:xfrm>
              <a:custGeom>
                <a:avLst/>
                <a:gdLst>
                  <a:gd name="connsiteX0" fmla="*/ 242119 w 256978"/>
                  <a:gd name="connsiteY0" fmla="*/ 43158 h 266613"/>
                  <a:gd name="connsiteX1" fmla="*/ 192208 w 256978"/>
                  <a:gd name="connsiteY1" fmla="*/ 9153 h 266613"/>
                  <a:gd name="connsiteX2" fmla="*/ 88862 w 256978"/>
                  <a:gd name="connsiteY2" fmla="*/ 6010 h 266613"/>
                  <a:gd name="connsiteX3" fmla="*/ 279 w 256978"/>
                  <a:gd name="connsiteY3" fmla="*/ 133264 h 266613"/>
                  <a:gd name="connsiteX4" fmla="*/ 46857 w 256978"/>
                  <a:gd name="connsiteY4" fmla="*/ 266614 h 266613"/>
                  <a:gd name="connsiteX5" fmla="*/ 59334 w 256978"/>
                  <a:gd name="connsiteY5" fmla="*/ 220704 h 266613"/>
                  <a:gd name="connsiteX6" fmla="*/ 98196 w 256978"/>
                  <a:gd name="connsiteY6" fmla="*/ 85639 h 266613"/>
                  <a:gd name="connsiteX7" fmla="*/ 196018 w 256978"/>
                  <a:gd name="connsiteY7" fmla="*/ 85639 h 266613"/>
                  <a:gd name="connsiteX8" fmla="*/ 237928 w 256978"/>
                  <a:gd name="connsiteY8" fmla="*/ 59255 h 266613"/>
                  <a:gd name="connsiteX9" fmla="*/ 256978 w 256978"/>
                  <a:gd name="connsiteY9" fmla="*/ 61922 h 266613"/>
                  <a:gd name="connsiteX10" fmla="*/ 242119 w 256978"/>
                  <a:gd name="connsiteY10" fmla="*/ 43158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978" h="266613">
                    <a:moveTo>
                      <a:pt x="242119" y="43158"/>
                    </a:moveTo>
                    <a:cubicBezTo>
                      <a:pt x="228498" y="27937"/>
                      <a:pt x="211363" y="16259"/>
                      <a:pt x="192208" y="9153"/>
                    </a:cubicBezTo>
                    <a:cubicBezTo>
                      <a:pt x="158785" y="-1867"/>
                      <a:pt x="122885" y="-2963"/>
                      <a:pt x="88862" y="6010"/>
                    </a:cubicBezTo>
                    <a:cubicBezTo>
                      <a:pt x="34474" y="18392"/>
                      <a:pt x="4947" y="69637"/>
                      <a:pt x="279" y="133264"/>
                    </a:cubicBezTo>
                    <a:cubicBezTo>
                      <a:pt x="-3150" y="180889"/>
                      <a:pt x="25711" y="234991"/>
                      <a:pt x="46857" y="266614"/>
                    </a:cubicBezTo>
                    <a:cubicBezTo>
                      <a:pt x="54715" y="252565"/>
                      <a:pt x="59001" y="236801"/>
                      <a:pt x="59334" y="220704"/>
                    </a:cubicBezTo>
                    <a:cubicBezTo>
                      <a:pt x="64002" y="166411"/>
                      <a:pt x="70193" y="96879"/>
                      <a:pt x="98196" y="85639"/>
                    </a:cubicBezTo>
                    <a:cubicBezTo>
                      <a:pt x="126200" y="74400"/>
                      <a:pt x="168015" y="91830"/>
                      <a:pt x="196018" y="85639"/>
                    </a:cubicBezTo>
                    <a:cubicBezTo>
                      <a:pt x="224022" y="79448"/>
                      <a:pt x="206877" y="59255"/>
                      <a:pt x="237928" y="59255"/>
                    </a:cubicBezTo>
                    <a:cubicBezTo>
                      <a:pt x="244367" y="59321"/>
                      <a:pt x="250768" y="60217"/>
                      <a:pt x="256978" y="61922"/>
                    </a:cubicBezTo>
                    <a:cubicBezTo>
                      <a:pt x="252511" y="55302"/>
                      <a:pt x="247539" y="49025"/>
                      <a:pt x="242119" y="431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id="{48294F0A-DB8B-4652-93D5-2CD3E667C9FB}"/>
                  </a:ext>
                </a:extLst>
              </p:cNvPr>
              <p:cNvSpPr/>
              <p:nvPr/>
            </p:nvSpPr>
            <p:spPr>
              <a:xfrm>
                <a:off x="-3547964" y="-2409355"/>
                <a:ext cx="105632" cy="91630"/>
              </a:xfrm>
              <a:custGeom>
                <a:avLst/>
                <a:gdLst>
                  <a:gd name="connsiteX0" fmla="*/ 105632 w 105632"/>
                  <a:gd name="connsiteY0" fmla="*/ 0 h 91630"/>
                  <a:gd name="connsiteX1" fmla="*/ 0 w 105632"/>
                  <a:gd name="connsiteY1" fmla="*/ 9163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632" h="91630">
                    <a:moveTo>
                      <a:pt x="105632" y="0"/>
                    </a:moveTo>
                    <a:cubicBezTo>
                      <a:pt x="105632" y="0"/>
                      <a:pt x="34195" y="0"/>
                      <a:pt x="0" y="9163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107B3FFD-BC00-4795-9E41-A9B561755029}"/>
                  </a:ext>
                </a:extLst>
              </p:cNvPr>
              <p:cNvSpPr/>
              <p:nvPr/>
            </p:nvSpPr>
            <p:spPr>
              <a:xfrm>
                <a:off x="-3365373" y="-2172822"/>
                <a:ext cx="96017" cy="107469"/>
              </a:xfrm>
              <a:custGeom>
                <a:avLst/>
                <a:gdLst>
                  <a:gd name="connsiteX0" fmla="*/ 84489 w 96017"/>
                  <a:gd name="connsiteY0" fmla="*/ 30168 h 107469"/>
                  <a:gd name="connsiteX1" fmla="*/ 79251 w 96017"/>
                  <a:gd name="connsiteY1" fmla="*/ 101986 h 107469"/>
                  <a:gd name="connsiteX2" fmla="*/ 11528 w 96017"/>
                  <a:gd name="connsiteY2" fmla="*/ 77412 h 107469"/>
                  <a:gd name="connsiteX3" fmla="*/ 16767 w 96017"/>
                  <a:gd name="connsiteY3" fmla="*/ 5498 h 107469"/>
                  <a:gd name="connsiteX4" fmla="*/ 84489 w 96017"/>
                  <a:gd name="connsiteY4" fmla="*/ 30168 h 10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7" h="107469">
                    <a:moveTo>
                      <a:pt x="84489" y="30168"/>
                    </a:moveTo>
                    <a:cubicBezTo>
                      <a:pt x="101730" y="56742"/>
                      <a:pt x="99348" y="88937"/>
                      <a:pt x="79251" y="101986"/>
                    </a:cubicBezTo>
                    <a:cubicBezTo>
                      <a:pt x="59153" y="115035"/>
                      <a:pt x="28768" y="103986"/>
                      <a:pt x="11528" y="77412"/>
                    </a:cubicBezTo>
                    <a:cubicBezTo>
                      <a:pt x="-5712" y="50837"/>
                      <a:pt x="-3331" y="18547"/>
                      <a:pt x="16767" y="5498"/>
                    </a:cubicBezTo>
                    <a:cubicBezTo>
                      <a:pt x="36864" y="-7551"/>
                      <a:pt x="67249" y="3402"/>
                      <a:pt x="84489" y="301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1204A7FB-FCB5-45FB-A6C7-908456547F6C}"/>
                  </a:ext>
                </a:extLst>
              </p:cNvPr>
              <p:cNvSpPr/>
              <p:nvPr/>
            </p:nvSpPr>
            <p:spPr>
              <a:xfrm>
                <a:off x="-3375625" y="-2157971"/>
                <a:ext cx="88614" cy="99783"/>
              </a:xfrm>
              <a:custGeom>
                <a:avLst/>
                <a:gdLst>
                  <a:gd name="connsiteX0" fmla="*/ 77978 w 88614"/>
                  <a:gd name="connsiteY0" fmla="*/ 27889 h 99783"/>
                  <a:gd name="connsiteX1" fmla="*/ 73120 w 88614"/>
                  <a:gd name="connsiteY1" fmla="*/ 94564 h 99783"/>
                  <a:gd name="connsiteX2" fmla="*/ 10636 w 88614"/>
                  <a:gd name="connsiteY2" fmla="*/ 71895 h 99783"/>
                  <a:gd name="connsiteX3" fmla="*/ 15494 w 88614"/>
                  <a:gd name="connsiteY3" fmla="*/ 5220 h 99783"/>
                  <a:gd name="connsiteX4" fmla="*/ 77978 w 88614"/>
                  <a:gd name="connsiteY4" fmla="*/ 27889 h 9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14" h="99783">
                    <a:moveTo>
                      <a:pt x="77978" y="27889"/>
                    </a:moveTo>
                    <a:cubicBezTo>
                      <a:pt x="93885" y="52464"/>
                      <a:pt x="91694" y="82182"/>
                      <a:pt x="73120" y="94564"/>
                    </a:cubicBezTo>
                    <a:cubicBezTo>
                      <a:pt x="54546" y="106947"/>
                      <a:pt x="26543" y="96469"/>
                      <a:pt x="10636" y="71895"/>
                    </a:cubicBezTo>
                    <a:cubicBezTo>
                      <a:pt x="-5271" y="47320"/>
                      <a:pt x="-3080" y="17602"/>
                      <a:pt x="15494" y="5220"/>
                    </a:cubicBezTo>
                    <a:cubicBezTo>
                      <a:pt x="34068" y="-7163"/>
                      <a:pt x="62071" y="3315"/>
                      <a:pt x="77978" y="278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2B0B0A29-42E0-4CCA-81E6-CD292D32104C}"/>
                  </a:ext>
                </a:extLst>
              </p:cNvPr>
              <p:cNvSpPr/>
              <p:nvPr/>
            </p:nvSpPr>
            <p:spPr>
              <a:xfrm>
                <a:off x="-3357016" y="-2373024"/>
                <a:ext cx="147665" cy="205604"/>
              </a:xfrm>
              <a:custGeom>
                <a:avLst/>
                <a:gdLst>
                  <a:gd name="connsiteX0" fmla="*/ 8410 w 147665"/>
                  <a:gd name="connsiteY0" fmla="*/ 205605 h 205604"/>
                  <a:gd name="connsiteX1" fmla="*/ 28031 w 147665"/>
                  <a:gd name="connsiteY1" fmla="*/ 45490 h 205604"/>
                  <a:gd name="connsiteX2" fmla="*/ 147665 w 147665"/>
                  <a:gd name="connsiteY2" fmla="*/ 1770 h 20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665" h="205604">
                    <a:moveTo>
                      <a:pt x="8410" y="205605"/>
                    </a:moveTo>
                    <a:cubicBezTo>
                      <a:pt x="8410" y="205605"/>
                      <a:pt x="-20165" y="104449"/>
                      <a:pt x="28031" y="45490"/>
                    </a:cubicBezTo>
                    <a:cubicBezTo>
                      <a:pt x="76228" y="-13470"/>
                      <a:pt x="147665" y="1770"/>
                      <a:pt x="147665" y="177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BDBCA9BE-D48E-40BD-BD02-E669BE380A2D}"/>
                  </a:ext>
                </a:extLst>
              </p:cNvPr>
              <p:cNvSpPr/>
              <p:nvPr/>
            </p:nvSpPr>
            <p:spPr>
              <a:xfrm>
                <a:off x="-3411280" y="-153644"/>
                <a:ext cx="269733" cy="391902"/>
              </a:xfrm>
              <a:custGeom>
                <a:avLst/>
                <a:gdLst>
                  <a:gd name="connsiteX0" fmla="*/ 0 w 269733"/>
                  <a:gd name="connsiteY0" fmla="*/ 0 h 391902"/>
                  <a:gd name="connsiteX1" fmla="*/ 19050 w 269733"/>
                  <a:gd name="connsiteY1" fmla="*/ 332327 h 391902"/>
                  <a:gd name="connsiteX2" fmla="*/ 40767 w 269733"/>
                  <a:gd name="connsiteY2" fmla="*/ 386715 h 391902"/>
                  <a:gd name="connsiteX3" fmla="*/ 137065 w 269733"/>
                  <a:gd name="connsiteY3" fmla="*/ 385096 h 391902"/>
                  <a:gd name="connsiteX4" fmla="*/ 233267 w 269733"/>
                  <a:gd name="connsiteY4" fmla="*/ 388239 h 391902"/>
                  <a:gd name="connsiteX5" fmla="*/ 264319 w 269733"/>
                  <a:gd name="connsiteY5" fmla="*/ 357188 h 391902"/>
                  <a:gd name="connsiteX6" fmla="*/ 146304 w 269733"/>
                  <a:gd name="connsiteY6" fmla="*/ 305943 h 391902"/>
                  <a:gd name="connsiteX7" fmla="*/ 109061 w 269733"/>
                  <a:gd name="connsiteY7" fmla="*/ 274891 h 391902"/>
                  <a:gd name="connsiteX8" fmla="*/ 118586 w 269733"/>
                  <a:gd name="connsiteY8" fmla="*/ 1619 h 39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733" h="391902">
                    <a:moveTo>
                      <a:pt x="0" y="0"/>
                    </a:moveTo>
                    <a:cubicBezTo>
                      <a:pt x="0" y="0"/>
                      <a:pt x="19050" y="307467"/>
                      <a:pt x="19050" y="332327"/>
                    </a:cubicBezTo>
                    <a:cubicBezTo>
                      <a:pt x="19050" y="357188"/>
                      <a:pt x="9525" y="378905"/>
                      <a:pt x="40767" y="386715"/>
                    </a:cubicBezTo>
                    <a:cubicBezTo>
                      <a:pt x="72009" y="394525"/>
                      <a:pt x="110585" y="375856"/>
                      <a:pt x="137065" y="385096"/>
                    </a:cubicBezTo>
                    <a:cubicBezTo>
                      <a:pt x="163544" y="394335"/>
                      <a:pt x="206883" y="392906"/>
                      <a:pt x="233267" y="388239"/>
                    </a:cubicBezTo>
                    <a:cubicBezTo>
                      <a:pt x="259651" y="383572"/>
                      <a:pt x="279845" y="358712"/>
                      <a:pt x="264319" y="357188"/>
                    </a:cubicBezTo>
                    <a:cubicBezTo>
                      <a:pt x="248793" y="355663"/>
                      <a:pt x="175832" y="324612"/>
                      <a:pt x="146304" y="305943"/>
                    </a:cubicBezTo>
                    <a:cubicBezTo>
                      <a:pt x="116776" y="287274"/>
                      <a:pt x="109061" y="274891"/>
                      <a:pt x="109061" y="274891"/>
                    </a:cubicBezTo>
                    <a:lnTo>
                      <a:pt x="118586" y="16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70A481AC-C5E7-490D-8372-CF548EA77148}"/>
                  </a:ext>
                </a:extLst>
              </p:cNvPr>
              <p:cNvSpPr/>
              <p:nvPr/>
            </p:nvSpPr>
            <p:spPr>
              <a:xfrm>
                <a:off x="-3394359" y="121246"/>
                <a:ext cx="252375" cy="117010"/>
              </a:xfrm>
              <a:custGeom>
                <a:avLst/>
                <a:gdLst>
                  <a:gd name="connsiteX0" fmla="*/ 247016 w 252375"/>
                  <a:gd name="connsiteY0" fmla="*/ 82296 h 117010"/>
                  <a:gd name="connsiteX1" fmla="*/ 129002 w 252375"/>
                  <a:gd name="connsiteY1" fmla="*/ 31052 h 117010"/>
                  <a:gd name="connsiteX2" fmla="*/ 91759 w 252375"/>
                  <a:gd name="connsiteY2" fmla="*/ 0 h 117010"/>
                  <a:gd name="connsiteX3" fmla="*/ 72709 w 252375"/>
                  <a:gd name="connsiteY3" fmla="*/ 24860 h 117010"/>
                  <a:gd name="connsiteX4" fmla="*/ 77376 w 252375"/>
                  <a:gd name="connsiteY4" fmla="*/ 49721 h 117010"/>
                  <a:gd name="connsiteX5" fmla="*/ 605 w 252375"/>
                  <a:gd name="connsiteY5" fmla="*/ 37719 h 117010"/>
                  <a:gd name="connsiteX6" fmla="*/ 1367 w 252375"/>
                  <a:gd name="connsiteY6" fmla="*/ 57436 h 117010"/>
                  <a:gd name="connsiteX7" fmla="*/ 23084 w 252375"/>
                  <a:gd name="connsiteY7" fmla="*/ 111824 h 117010"/>
                  <a:gd name="connsiteX8" fmla="*/ 119381 w 252375"/>
                  <a:gd name="connsiteY8" fmla="*/ 110204 h 117010"/>
                  <a:gd name="connsiteX9" fmla="*/ 215584 w 252375"/>
                  <a:gd name="connsiteY9" fmla="*/ 113347 h 117010"/>
                  <a:gd name="connsiteX10" fmla="*/ 247016 w 252375"/>
                  <a:gd name="connsiteY10" fmla="*/ 82296 h 11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375" h="117010">
                    <a:moveTo>
                      <a:pt x="247016" y="82296"/>
                    </a:moveTo>
                    <a:cubicBezTo>
                      <a:pt x="231491" y="80772"/>
                      <a:pt x="158529" y="49721"/>
                      <a:pt x="129002" y="31052"/>
                    </a:cubicBezTo>
                    <a:cubicBezTo>
                      <a:pt x="99474" y="12383"/>
                      <a:pt x="91759" y="0"/>
                      <a:pt x="91759" y="0"/>
                    </a:cubicBezTo>
                    <a:cubicBezTo>
                      <a:pt x="91759" y="0"/>
                      <a:pt x="71566" y="10859"/>
                      <a:pt x="72709" y="24860"/>
                    </a:cubicBezTo>
                    <a:cubicBezTo>
                      <a:pt x="73671" y="33252"/>
                      <a:pt x="75233" y="41558"/>
                      <a:pt x="77376" y="49721"/>
                    </a:cubicBezTo>
                    <a:cubicBezTo>
                      <a:pt x="51297" y="50006"/>
                      <a:pt x="25351" y="45949"/>
                      <a:pt x="605" y="37719"/>
                    </a:cubicBezTo>
                    <a:cubicBezTo>
                      <a:pt x="605" y="47244"/>
                      <a:pt x="1367" y="54483"/>
                      <a:pt x="1367" y="57436"/>
                    </a:cubicBezTo>
                    <a:cubicBezTo>
                      <a:pt x="1367" y="82296"/>
                      <a:pt x="-8158" y="104013"/>
                      <a:pt x="23084" y="111824"/>
                    </a:cubicBezTo>
                    <a:cubicBezTo>
                      <a:pt x="54326" y="119634"/>
                      <a:pt x="92902" y="100965"/>
                      <a:pt x="119381" y="110204"/>
                    </a:cubicBezTo>
                    <a:cubicBezTo>
                      <a:pt x="145861" y="119444"/>
                      <a:pt x="189200" y="118015"/>
                      <a:pt x="215584" y="113347"/>
                    </a:cubicBezTo>
                    <a:cubicBezTo>
                      <a:pt x="241968" y="108680"/>
                      <a:pt x="262542" y="83820"/>
                      <a:pt x="247016" y="822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0B0C25B1-E286-4635-AB94-7C2711D14D89}"/>
                  </a:ext>
                </a:extLst>
              </p:cNvPr>
              <p:cNvSpPr/>
              <p:nvPr/>
            </p:nvSpPr>
            <p:spPr>
              <a:xfrm>
                <a:off x="-3393469" y="205543"/>
                <a:ext cx="251527" cy="32714"/>
              </a:xfrm>
              <a:custGeom>
                <a:avLst/>
                <a:gdLst>
                  <a:gd name="connsiteX0" fmla="*/ 250698 w 251527"/>
                  <a:gd name="connsiteY0" fmla="*/ 0 h 32714"/>
                  <a:gd name="connsiteX1" fmla="*/ 166973 w 251527"/>
                  <a:gd name="connsiteY1" fmla="*/ 18193 h 32714"/>
                  <a:gd name="connsiteX2" fmla="*/ 58293 w 251527"/>
                  <a:gd name="connsiteY2" fmla="*/ 12002 h 32714"/>
                  <a:gd name="connsiteX3" fmla="*/ 0 w 251527"/>
                  <a:gd name="connsiteY3" fmla="*/ 6287 h 32714"/>
                  <a:gd name="connsiteX4" fmla="*/ 22574 w 251527"/>
                  <a:gd name="connsiteY4" fmla="*/ 27527 h 32714"/>
                  <a:gd name="connsiteX5" fmla="*/ 118872 w 251527"/>
                  <a:gd name="connsiteY5" fmla="*/ 25908 h 32714"/>
                  <a:gd name="connsiteX6" fmla="*/ 215075 w 251527"/>
                  <a:gd name="connsiteY6" fmla="*/ 29051 h 32714"/>
                  <a:gd name="connsiteX7" fmla="*/ 250698 w 251527"/>
                  <a:gd name="connsiteY7" fmla="*/ 0 h 3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527" h="32714">
                    <a:moveTo>
                      <a:pt x="250698" y="0"/>
                    </a:moveTo>
                    <a:cubicBezTo>
                      <a:pt x="224771" y="13021"/>
                      <a:pt x="195967" y="19278"/>
                      <a:pt x="166973" y="18193"/>
                    </a:cubicBezTo>
                    <a:cubicBezTo>
                      <a:pt x="143637" y="16669"/>
                      <a:pt x="100298" y="2667"/>
                      <a:pt x="58293" y="12002"/>
                    </a:cubicBezTo>
                    <a:cubicBezTo>
                      <a:pt x="38729" y="15935"/>
                      <a:pt x="18431" y="13944"/>
                      <a:pt x="0" y="6287"/>
                    </a:cubicBezTo>
                    <a:cubicBezTo>
                      <a:pt x="1429" y="15812"/>
                      <a:pt x="6763" y="23527"/>
                      <a:pt x="22574" y="27527"/>
                    </a:cubicBezTo>
                    <a:cubicBezTo>
                      <a:pt x="53626" y="35243"/>
                      <a:pt x="92392" y="16669"/>
                      <a:pt x="118872" y="25908"/>
                    </a:cubicBezTo>
                    <a:cubicBezTo>
                      <a:pt x="145352" y="35147"/>
                      <a:pt x="188690" y="33719"/>
                      <a:pt x="215075" y="29051"/>
                    </a:cubicBezTo>
                    <a:cubicBezTo>
                      <a:pt x="237744" y="25051"/>
                      <a:pt x="255651" y="6287"/>
                      <a:pt x="2506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FCA06DE6-A116-4F37-8F0D-CACF0D58545C}"/>
                  </a:ext>
                </a:extLst>
              </p:cNvPr>
              <p:cNvSpPr/>
              <p:nvPr/>
            </p:nvSpPr>
            <p:spPr>
              <a:xfrm>
                <a:off x="-3487202" y="-1181582"/>
                <a:ext cx="310617" cy="1025275"/>
              </a:xfrm>
              <a:custGeom>
                <a:avLst/>
                <a:gdLst>
                  <a:gd name="connsiteX0" fmla="*/ 310617 w 310617"/>
                  <a:gd name="connsiteY0" fmla="*/ 0 h 1025275"/>
                  <a:gd name="connsiteX1" fmla="*/ 296615 w 310617"/>
                  <a:gd name="connsiteY1" fmla="*/ 383572 h 1025275"/>
                  <a:gd name="connsiteX2" fmla="*/ 253086 w 310617"/>
                  <a:gd name="connsiteY2" fmla="*/ 832295 h 1025275"/>
                  <a:gd name="connsiteX3" fmla="*/ 209652 w 310617"/>
                  <a:gd name="connsiteY3" fmla="*/ 1015555 h 1025275"/>
                  <a:gd name="connsiteX4" fmla="*/ 111830 w 310617"/>
                  <a:gd name="connsiteY4" fmla="*/ 1025080 h 1025275"/>
                  <a:gd name="connsiteX5" fmla="*/ 51251 w 310617"/>
                  <a:gd name="connsiteY5" fmla="*/ 1020413 h 1025275"/>
                  <a:gd name="connsiteX6" fmla="*/ 52775 w 310617"/>
                  <a:gd name="connsiteY6" fmla="*/ 893064 h 1025275"/>
                  <a:gd name="connsiteX7" fmla="*/ 69920 w 310617"/>
                  <a:gd name="connsiteY7" fmla="*/ 602742 h 1025275"/>
                  <a:gd name="connsiteX8" fmla="*/ 29534 w 310617"/>
                  <a:gd name="connsiteY8" fmla="*/ 177260 h 1025275"/>
                  <a:gd name="connsiteX9" fmla="*/ 21724 w 310617"/>
                  <a:gd name="connsiteY9" fmla="*/ 45244 h 1025275"/>
                  <a:gd name="connsiteX10" fmla="*/ 310617 w 310617"/>
                  <a:gd name="connsiteY10" fmla="*/ 0 h 102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617" h="1025275">
                    <a:moveTo>
                      <a:pt x="310617" y="0"/>
                    </a:moveTo>
                    <a:cubicBezTo>
                      <a:pt x="310617" y="0"/>
                      <a:pt x="304331" y="287274"/>
                      <a:pt x="296615" y="383572"/>
                    </a:cubicBezTo>
                    <a:cubicBezTo>
                      <a:pt x="288900" y="479870"/>
                      <a:pt x="270231" y="732949"/>
                      <a:pt x="253086" y="832295"/>
                    </a:cubicBezTo>
                    <a:cubicBezTo>
                      <a:pt x="242294" y="894197"/>
                      <a:pt x="227797" y="955396"/>
                      <a:pt x="209652" y="1015555"/>
                    </a:cubicBezTo>
                    <a:cubicBezTo>
                      <a:pt x="177315" y="1021032"/>
                      <a:pt x="144625" y="1024214"/>
                      <a:pt x="111830" y="1025080"/>
                    </a:cubicBezTo>
                    <a:cubicBezTo>
                      <a:pt x="91523" y="1025862"/>
                      <a:pt x="71197" y="1024299"/>
                      <a:pt x="51251" y="1020413"/>
                    </a:cubicBezTo>
                    <a:cubicBezTo>
                      <a:pt x="51251" y="1020413"/>
                      <a:pt x="45060" y="942785"/>
                      <a:pt x="52775" y="893064"/>
                    </a:cubicBezTo>
                    <a:cubicBezTo>
                      <a:pt x="60491" y="843344"/>
                      <a:pt x="77636" y="685038"/>
                      <a:pt x="69920" y="602742"/>
                    </a:cubicBezTo>
                    <a:cubicBezTo>
                      <a:pt x="62205" y="520446"/>
                      <a:pt x="68301" y="257937"/>
                      <a:pt x="29534" y="177260"/>
                    </a:cubicBezTo>
                    <a:cubicBezTo>
                      <a:pt x="-9232" y="96584"/>
                      <a:pt x="-7708" y="63913"/>
                      <a:pt x="21724" y="45244"/>
                    </a:cubicBezTo>
                    <a:cubicBezTo>
                      <a:pt x="51156" y="26575"/>
                      <a:pt x="310617" y="0"/>
                      <a:pt x="3106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CAAA7986-32A2-4C98-A2AF-44249B06F32D}"/>
                  </a:ext>
                </a:extLst>
              </p:cNvPr>
              <p:cNvSpPr/>
              <p:nvPr/>
            </p:nvSpPr>
            <p:spPr>
              <a:xfrm>
                <a:off x="-3798057" y="-258990"/>
                <a:ext cx="290478" cy="469844"/>
              </a:xfrm>
              <a:custGeom>
                <a:avLst/>
                <a:gdLst>
                  <a:gd name="connsiteX0" fmla="*/ 290479 w 290478"/>
                  <a:gd name="connsiteY0" fmla="*/ 85154 h 469844"/>
                  <a:gd name="connsiteX1" fmla="*/ 146079 w 290478"/>
                  <a:gd name="connsiteY1" fmla="*/ 237554 h 469844"/>
                  <a:gd name="connsiteX2" fmla="*/ 96359 w 290478"/>
                  <a:gd name="connsiteY2" fmla="*/ 354044 h 469844"/>
                  <a:gd name="connsiteX3" fmla="*/ 79309 w 290478"/>
                  <a:gd name="connsiteY3" fmla="*/ 468916 h 469844"/>
                  <a:gd name="connsiteX4" fmla="*/ 32732 w 290478"/>
                  <a:gd name="connsiteY4" fmla="*/ 416147 h 469844"/>
                  <a:gd name="connsiteX5" fmla="*/ 156 w 290478"/>
                  <a:gd name="connsiteY5" fmla="*/ 293465 h 469844"/>
                  <a:gd name="connsiteX6" fmla="*/ 1681 w 290478"/>
                  <a:gd name="connsiteY6" fmla="*/ 178594 h 469844"/>
                  <a:gd name="connsiteX7" fmla="*/ 83977 w 290478"/>
                  <a:gd name="connsiteY7" fmla="*/ 164592 h 469844"/>
                  <a:gd name="connsiteX8" fmla="*/ 222184 w 290478"/>
                  <a:gd name="connsiteY8" fmla="*/ 0 h 46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478" h="469844">
                    <a:moveTo>
                      <a:pt x="290479" y="85154"/>
                    </a:moveTo>
                    <a:lnTo>
                      <a:pt x="146079" y="237554"/>
                    </a:lnTo>
                    <a:cubicBezTo>
                      <a:pt x="146079" y="237554"/>
                      <a:pt x="111885" y="277939"/>
                      <a:pt x="96359" y="354044"/>
                    </a:cubicBezTo>
                    <a:cubicBezTo>
                      <a:pt x="80833" y="430149"/>
                      <a:pt x="91692" y="465868"/>
                      <a:pt x="79309" y="468916"/>
                    </a:cubicBezTo>
                    <a:cubicBezTo>
                      <a:pt x="66927" y="471964"/>
                      <a:pt x="55973" y="470535"/>
                      <a:pt x="32732" y="416147"/>
                    </a:cubicBezTo>
                    <a:cubicBezTo>
                      <a:pt x="9491" y="361759"/>
                      <a:pt x="-1463" y="333851"/>
                      <a:pt x="156" y="293465"/>
                    </a:cubicBezTo>
                    <a:cubicBezTo>
                      <a:pt x="1776" y="253079"/>
                      <a:pt x="-1463" y="186309"/>
                      <a:pt x="1681" y="178594"/>
                    </a:cubicBezTo>
                    <a:cubicBezTo>
                      <a:pt x="4824" y="170879"/>
                      <a:pt x="83977" y="164592"/>
                      <a:pt x="83977" y="164592"/>
                    </a:cubicBezTo>
                    <a:lnTo>
                      <a:pt x="222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id="{44F36390-83F0-4F02-943E-1DC3A86F58A5}"/>
                  </a:ext>
                </a:extLst>
              </p:cNvPr>
              <p:cNvSpPr/>
              <p:nvPr/>
            </p:nvSpPr>
            <p:spPr>
              <a:xfrm>
                <a:off x="-3798039" y="-94398"/>
                <a:ext cx="146823" cy="305096"/>
              </a:xfrm>
              <a:custGeom>
                <a:avLst/>
                <a:gdLst>
                  <a:gd name="connsiteX0" fmla="*/ 88626 w 146823"/>
                  <a:gd name="connsiteY0" fmla="*/ 61913 h 305096"/>
                  <a:gd name="connsiteX1" fmla="*/ 81006 w 146823"/>
                  <a:gd name="connsiteY1" fmla="*/ 0 h 305096"/>
                  <a:gd name="connsiteX2" fmla="*/ 1663 w 146823"/>
                  <a:gd name="connsiteY2" fmla="*/ 13811 h 305096"/>
                  <a:gd name="connsiteX3" fmla="*/ 139 w 146823"/>
                  <a:gd name="connsiteY3" fmla="*/ 128683 h 305096"/>
                  <a:gd name="connsiteX4" fmla="*/ 32714 w 146823"/>
                  <a:gd name="connsiteY4" fmla="*/ 251365 h 305096"/>
                  <a:gd name="connsiteX5" fmla="*/ 79291 w 146823"/>
                  <a:gd name="connsiteY5" fmla="*/ 304133 h 305096"/>
                  <a:gd name="connsiteX6" fmla="*/ 96341 w 146823"/>
                  <a:gd name="connsiteY6" fmla="*/ 189262 h 305096"/>
                  <a:gd name="connsiteX7" fmla="*/ 146062 w 146823"/>
                  <a:gd name="connsiteY7" fmla="*/ 72771 h 305096"/>
                  <a:gd name="connsiteX8" fmla="*/ 146824 w 146823"/>
                  <a:gd name="connsiteY8" fmla="*/ 72009 h 305096"/>
                  <a:gd name="connsiteX9" fmla="*/ 124345 w 146823"/>
                  <a:gd name="connsiteY9" fmla="*/ 66580 h 305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823" h="305096">
                    <a:moveTo>
                      <a:pt x="88626" y="61913"/>
                    </a:moveTo>
                    <a:lnTo>
                      <a:pt x="81006" y="0"/>
                    </a:lnTo>
                    <a:cubicBezTo>
                      <a:pt x="66909" y="1238"/>
                      <a:pt x="4806" y="6858"/>
                      <a:pt x="1663" y="13811"/>
                    </a:cubicBezTo>
                    <a:cubicBezTo>
                      <a:pt x="-1481" y="20764"/>
                      <a:pt x="1663" y="88297"/>
                      <a:pt x="139" y="128683"/>
                    </a:cubicBezTo>
                    <a:cubicBezTo>
                      <a:pt x="-1385" y="169069"/>
                      <a:pt x="9664" y="196977"/>
                      <a:pt x="32714" y="251365"/>
                    </a:cubicBezTo>
                    <a:cubicBezTo>
                      <a:pt x="55765" y="305753"/>
                      <a:pt x="66909" y="307276"/>
                      <a:pt x="79291" y="304133"/>
                    </a:cubicBezTo>
                    <a:cubicBezTo>
                      <a:pt x="91674" y="300990"/>
                      <a:pt x="80815" y="265366"/>
                      <a:pt x="96341" y="189262"/>
                    </a:cubicBezTo>
                    <a:cubicBezTo>
                      <a:pt x="111867" y="113157"/>
                      <a:pt x="146062" y="72771"/>
                      <a:pt x="146062" y="72771"/>
                    </a:cubicBezTo>
                    <a:lnTo>
                      <a:pt x="146824" y="72009"/>
                    </a:lnTo>
                    <a:cubicBezTo>
                      <a:pt x="139604" y="69228"/>
                      <a:pt x="132041" y="67399"/>
                      <a:pt x="124345" y="665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:a16="http://schemas.microsoft.com/office/drawing/2014/main" id="{F6ADDB42-EBAA-49DA-9CE2-EB5715665D34}"/>
                  </a:ext>
                </a:extLst>
              </p:cNvPr>
              <p:cNvSpPr/>
              <p:nvPr/>
            </p:nvSpPr>
            <p:spPr>
              <a:xfrm>
                <a:off x="-3798039" y="-86588"/>
                <a:ext cx="74719" cy="297274"/>
              </a:xfrm>
              <a:custGeom>
                <a:avLst/>
                <a:gdLst>
                  <a:gd name="connsiteX0" fmla="*/ 74719 w 74719"/>
                  <a:gd name="connsiteY0" fmla="*/ 297180 h 297274"/>
                  <a:gd name="connsiteX1" fmla="*/ 24904 w 74719"/>
                  <a:gd name="connsiteY1" fmla="*/ 151924 h 297274"/>
                  <a:gd name="connsiteX2" fmla="*/ 18046 w 74719"/>
                  <a:gd name="connsiteY2" fmla="*/ 0 h 297274"/>
                  <a:gd name="connsiteX3" fmla="*/ 1663 w 74719"/>
                  <a:gd name="connsiteY3" fmla="*/ 6001 h 297274"/>
                  <a:gd name="connsiteX4" fmla="*/ 139 w 74719"/>
                  <a:gd name="connsiteY4" fmla="*/ 120872 h 297274"/>
                  <a:gd name="connsiteX5" fmla="*/ 32714 w 74719"/>
                  <a:gd name="connsiteY5" fmla="*/ 243554 h 297274"/>
                  <a:gd name="connsiteX6" fmla="*/ 74719 w 74719"/>
                  <a:gd name="connsiteY6" fmla="*/ 297180 h 29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19" h="297274">
                    <a:moveTo>
                      <a:pt x="74719" y="297180"/>
                    </a:moveTo>
                    <a:cubicBezTo>
                      <a:pt x="49802" y="252022"/>
                      <a:pt x="32948" y="202863"/>
                      <a:pt x="24904" y="151924"/>
                    </a:cubicBezTo>
                    <a:cubicBezTo>
                      <a:pt x="18765" y="101527"/>
                      <a:pt x="16472" y="50740"/>
                      <a:pt x="18046" y="0"/>
                    </a:cubicBezTo>
                    <a:cubicBezTo>
                      <a:pt x="8521" y="1810"/>
                      <a:pt x="2520" y="3810"/>
                      <a:pt x="1663" y="6001"/>
                    </a:cubicBezTo>
                    <a:cubicBezTo>
                      <a:pt x="-1481" y="13716"/>
                      <a:pt x="1663" y="80486"/>
                      <a:pt x="139" y="120872"/>
                    </a:cubicBezTo>
                    <a:cubicBezTo>
                      <a:pt x="-1385" y="161258"/>
                      <a:pt x="9664" y="189167"/>
                      <a:pt x="32714" y="243554"/>
                    </a:cubicBezTo>
                    <a:cubicBezTo>
                      <a:pt x="53098" y="291179"/>
                      <a:pt x="63956" y="298228"/>
                      <a:pt x="74719" y="297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:a16="http://schemas.microsoft.com/office/drawing/2014/main" id="{30C548EF-176D-40FF-8B59-F3A7BBD37BA2}"/>
                  </a:ext>
                </a:extLst>
              </p:cNvPr>
              <p:cNvSpPr/>
              <p:nvPr/>
            </p:nvSpPr>
            <p:spPr>
              <a:xfrm>
                <a:off x="-3665101" y="-1155198"/>
                <a:ext cx="466400" cy="981360"/>
              </a:xfrm>
              <a:custGeom>
                <a:avLst/>
                <a:gdLst>
                  <a:gd name="connsiteX0" fmla="*/ 13123 w 466400"/>
                  <a:gd name="connsiteY0" fmla="*/ 0 h 981360"/>
                  <a:gd name="connsiteX1" fmla="*/ 13123 w 466400"/>
                  <a:gd name="connsiteY1" fmla="*/ 166211 h 981360"/>
                  <a:gd name="connsiteX2" fmla="*/ 230484 w 466400"/>
                  <a:gd name="connsiteY2" fmla="*/ 616458 h 981360"/>
                  <a:gd name="connsiteX3" fmla="*/ 240009 w 466400"/>
                  <a:gd name="connsiteY3" fmla="*/ 642938 h 981360"/>
                  <a:gd name="connsiteX4" fmla="*/ 94086 w 466400"/>
                  <a:gd name="connsiteY4" fmla="*/ 864965 h 981360"/>
                  <a:gd name="connsiteX5" fmla="*/ 137520 w 466400"/>
                  <a:gd name="connsiteY5" fmla="*/ 939451 h 981360"/>
                  <a:gd name="connsiteX6" fmla="*/ 181049 w 466400"/>
                  <a:gd name="connsiteY6" fmla="*/ 981361 h 981360"/>
                  <a:gd name="connsiteX7" fmla="*/ 426318 w 466400"/>
                  <a:gd name="connsiteY7" fmla="*/ 705136 h 981360"/>
                  <a:gd name="connsiteX8" fmla="*/ 457465 w 466400"/>
                  <a:gd name="connsiteY8" fmla="*/ 529590 h 981360"/>
                  <a:gd name="connsiteX9" fmla="*/ 297445 w 466400"/>
                  <a:gd name="connsiteY9" fmla="*/ 53340 h 981360"/>
                  <a:gd name="connsiteX10" fmla="*/ 13123 w 466400"/>
                  <a:gd name="connsiteY10" fmla="*/ 0 h 98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400" h="981360">
                    <a:moveTo>
                      <a:pt x="13123" y="0"/>
                    </a:moveTo>
                    <a:cubicBezTo>
                      <a:pt x="13123" y="0"/>
                      <a:pt x="-16404" y="91630"/>
                      <a:pt x="13123" y="166211"/>
                    </a:cubicBezTo>
                    <a:cubicBezTo>
                      <a:pt x="42651" y="240792"/>
                      <a:pt x="230484" y="616458"/>
                      <a:pt x="230484" y="616458"/>
                    </a:cubicBezTo>
                    <a:lnTo>
                      <a:pt x="240009" y="642938"/>
                    </a:lnTo>
                    <a:lnTo>
                      <a:pt x="94086" y="864965"/>
                    </a:lnTo>
                    <a:cubicBezTo>
                      <a:pt x="102754" y="892750"/>
                      <a:pt x="117603" y="918220"/>
                      <a:pt x="137520" y="939451"/>
                    </a:cubicBezTo>
                    <a:cubicBezTo>
                      <a:pt x="150969" y="954481"/>
                      <a:pt x="165514" y="968492"/>
                      <a:pt x="181049" y="981361"/>
                    </a:cubicBezTo>
                    <a:cubicBezTo>
                      <a:pt x="181049" y="981361"/>
                      <a:pt x="373549" y="762286"/>
                      <a:pt x="426318" y="705136"/>
                    </a:cubicBezTo>
                    <a:cubicBezTo>
                      <a:pt x="479086" y="647986"/>
                      <a:pt x="468323" y="569976"/>
                      <a:pt x="457465" y="529590"/>
                    </a:cubicBezTo>
                    <a:cubicBezTo>
                      <a:pt x="446606" y="489204"/>
                      <a:pt x="297445" y="53340"/>
                      <a:pt x="297445" y="53340"/>
                    </a:cubicBezTo>
                    <a:cubicBezTo>
                      <a:pt x="297445" y="53340"/>
                      <a:pt x="109421" y="57436"/>
                      <a:pt x="131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2" name="任意多边形: 形状 521">
                <a:extLst>
                  <a:ext uri="{FF2B5EF4-FFF2-40B4-BE49-F238E27FC236}">
                    <a16:creationId xmlns:a16="http://schemas.microsoft.com/office/drawing/2014/main" id="{94B3433B-D245-479E-B24E-B1701D0B1DE1}"/>
                  </a:ext>
                </a:extLst>
              </p:cNvPr>
              <p:cNvSpPr/>
              <p:nvPr/>
            </p:nvSpPr>
            <p:spPr>
              <a:xfrm>
                <a:off x="-3326699" y="-967651"/>
                <a:ext cx="107918" cy="323754"/>
              </a:xfrm>
              <a:custGeom>
                <a:avLst/>
                <a:gdLst>
                  <a:gd name="connsiteX0" fmla="*/ 0 w 107918"/>
                  <a:gd name="connsiteY0" fmla="*/ 0 h 323754"/>
                  <a:gd name="connsiteX1" fmla="*/ 107918 w 107918"/>
                  <a:gd name="connsiteY1" fmla="*/ 323755 h 32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918" h="323754">
                    <a:moveTo>
                      <a:pt x="0" y="0"/>
                    </a:moveTo>
                    <a:lnTo>
                      <a:pt x="107918" y="323755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3" name="任意多边形: 形状 522">
                <a:extLst>
                  <a:ext uri="{FF2B5EF4-FFF2-40B4-BE49-F238E27FC236}">
                    <a16:creationId xmlns:a16="http://schemas.microsoft.com/office/drawing/2014/main" id="{382F5DA4-27F4-4C2B-9568-011AD306CD85}"/>
                  </a:ext>
                </a:extLst>
              </p:cNvPr>
              <p:cNvSpPr/>
              <p:nvPr/>
            </p:nvSpPr>
            <p:spPr>
              <a:xfrm>
                <a:off x="-3347368" y="-1029658"/>
                <a:ext cx="10382" cy="31241"/>
              </a:xfrm>
              <a:custGeom>
                <a:avLst/>
                <a:gdLst>
                  <a:gd name="connsiteX0" fmla="*/ 0 w 10382"/>
                  <a:gd name="connsiteY0" fmla="*/ 0 h 31241"/>
                  <a:gd name="connsiteX1" fmla="*/ 10382 w 10382"/>
                  <a:gd name="connsiteY1" fmla="*/ 31242 h 3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82" h="31241">
                    <a:moveTo>
                      <a:pt x="0" y="0"/>
                    </a:moveTo>
                    <a:lnTo>
                      <a:pt x="10382" y="31242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4" name="任意多边形: 形状 523">
                <a:extLst>
                  <a:ext uri="{FF2B5EF4-FFF2-40B4-BE49-F238E27FC236}">
                    <a16:creationId xmlns:a16="http://schemas.microsoft.com/office/drawing/2014/main" id="{3485D8F5-0693-4009-BF72-108207A46E05}"/>
                  </a:ext>
                </a:extLst>
              </p:cNvPr>
              <p:cNvSpPr/>
              <p:nvPr/>
            </p:nvSpPr>
            <p:spPr>
              <a:xfrm>
                <a:off x="-3413662" y="-450157"/>
                <a:ext cx="174688" cy="203549"/>
              </a:xfrm>
              <a:custGeom>
                <a:avLst/>
                <a:gdLst>
                  <a:gd name="connsiteX0" fmla="*/ 174688 w 174688"/>
                  <a:gd name="connsiteY0" fmla="*/ 0 h 203549"/>
                  <a:gd name="connsiteX1" fmla="*/ 0 w 174688"/>
                  <a:gd name="connsiteY1" fmla="*/ 203549 h 20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4688" h="203549">
                    <a:moveTo>
                      <a:pt x="174688" y="0"/>
                    </a:moveTo>
                    <a:lnTo>
                      <a:pt x="0" y="203549"/>
                    </a:lnTo>
                  </a:path>
                </a:pathLst>
              </a:custGeom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5" name="任意多边形: 形状 524">
                <a:extLst>
                  <a:ext uri="{FF2B5EF4-FFF2-40B4-BE49-F238E27FC236}">
                    <a16:creationId xmlns:a16="http://schemas.microsoft.com/office/drawing/2014/main" id="{B0A7C109-DDF9-4AA8-A926-919A1CACE873}"/>
                  </a:ext>
                </a:extLst>
              </p:cNvPr>
              <p:cNvSpPr/>
              <p:nvPr/>
            </p:nvSpPr>
            <p:spPr>
              <a:xfrm>
                <a:off x="-3666205" y="-1231983"/>
                <a:ext cx="500006" cy="150985"/>
              </a:xfrm>
              <a:custGeom>
                <a:avLst/>
                <a:gdLst>
                  <a:gd name="connsiteX0" fmla="*/ 15752 w 500006"/>
                  <a:gd name="connsiteY0" fmla="*/ 27160 h 150985"/>
                  <a:gd name="connsiteX1" fmla="*/ 4893 w 500006"/>
                  <a:gd name="connsiteY1" fmla="*/ 93835 h 150985"/>
                  <a:gd name="connsiteX2" fmla="*/ 214443 w 500006"/>
                  <a:gd name="connsiteY2" fmla="*/ 150985 h 150985"/>
                  <a:gd name="connsiteX3" fmla="*/ 497050 w 500006"/>
                  <a:gd name="connsiteY3" fmla="*/ 56212 h 150985"/>
                  <a:gd name="connsiteX4" fmla="*/ 497050 w 500006"/>
                  <a:gd name="connsiteY4" fmla="*/ 300 h 150985"/>
                  <a:gd name="connsiteX5" fmla="*/ 268450 w 500006"/>
                  <a:gd name="connsiteY5" fmla="*/ 48496 h 150985"/>
                  <a:gd name="connsiteX6" fmla="*/ 15752 w 500006"/>
                  <a:gd name="connsiteY6" fmla="*/ 27160 h 15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006" h="150985">
                    <a:moveTo>
                      <a:pt x="15752" y="27160"/>
                    </a:moveTo>
                    <a:cubicBezTo>
                      <a:pt x="15752" y="27160"/>
                      <a:pt x="-10633" y="69070"/>
                      <a:pt x="4893" y="93835"/>
                    </a:cubicBezTo>
                    <a:cubicBezTo>
                      <a:pt x="20419" y="118600"/>
                      <a:pt x="126051" y="150985"/>
                      <a:pt x="214443" y="150985"/>
                    </a:cubicBezTo>
                    <a:cubicBezTo>
                      <a:pt x="302835" y="150985"/>
                      <a:pt x="492383" y="90406"/>
                      <a:pt x="497050" y="56212"/>
                    </a:cubicBezTo>
                    <a:cubicBezTo>
                      <a:pt x="501717" y="22017"/>
                      <a:pt x="500193" y="4967"/>
                      <a:pt x="497050" y="300"/>
                    </a:cubicBezTo>
                    <a:cubicBezTo>
                      <a:pt x="493907" y="-4368"/>
                      <a:pt x="462855" y="46972"/>
                      <a:pt x="268450" y="48496"/>
                    </a:cubicBezTo>
                    <a:cubicBezTo>
                      <a:pt x="74045" y="50020"/>
                      <a:pt x="15752" y="27160"/>
                      <a:pt x="15752" y="27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6" name="任意多边形: 形状 525">
                <a:extLst>
                  <a:ext uri="{FF2B5EF4-FFF2-40B4-BE49-F238E27FC236}">
                    <a16:creationId xmlns:a16="http://schemas.microsoft.com/office/drawing/2014/main" id="{F52C0D83-9253-4954-8CD9-86362BF236E9}"/>
                  </a:ext>
                </a:extLst>
              </p:cNvPr>
              <p:cNvSpPr/>
              <p:nvPr/>
            </p:nvSpPr>
            <p:spPr>
              <a:xfrm>
                <a:off x="-3657392" y="-2021687"/>
                <a:ext cx="598631" cy="892057"/>
              </a:xfrm>
              <a:custGeom>
                <a:avLst/>
                <a:gdLst>
                  <a:gd name="connsiteX0" fmla="*/ 312882 w 598631"/>
                  <a:gd name="connsiteY0" fmla="*/ 0 h 892057"/>
                  <a:gd name="connsiteX1" fmla="*/ 496143 w 598631"/>
                  <a:gd name="connsiteY1" fmla="*/ 107156 h 892057"/>
                  <a:gd name="connsiteX2" fmla="*/ 497667 w 598631"/>
                  <a:gd name="connsiteY2" fmla="*/ 180213 h 892057"/>
                  <a:gd name="connsiteX3" fmla="*/ 586154 w 598631"/>
                  <a:gd name="connsiteY3" fmla="*/ 232982 h 892057"/>
                  <a:gd name="connsiteX4" fmla="*/ 598632 w 598631"/>
                  <a:gd name="connsiteY4" fmla="*/ 583883 h 892057"/>
                  <a:gd name="connsiteX5" fmla="*/ 545768 w 598631"/>
                  <a:gd name="connsiteY5" fmla="*/ 726758 h 892057"/>
                  <a:gd name="connsiteX6" fmla="*/ 499191 w 598631"/>
                  <a:gd name="connsiteY6" fmla="*/ 701897 h 892057"/>
                  <a:gd name="connsiteX7" fmla="*/ 496143 w 598631"/>
                  <a:gd name="connsiteY7" fmla="*/ 821436 h 892057"/>
                  <a:gd name="connsiteX8" fmla="*/ 278687 w 598631"/>
                  <a:gd name="connsiteY8" fmla="*/ 885158 h 892057"/>
                  <a:gd name="connsiteX9" fmla="*/ 25608 w 598631"/>
                  <a:gd name="connsiteY9" fmla="*/ 850964 h 892057"/>
                  <a:gd name="connsiteX10" fmla="*/ 8558 w 598631"/>
                  <a:gd name="connsiteY10" fmla="*/ 776478 h 892057"/>
                  <a:gd name="connsiteX11" fmla="*/ 69042 w 598631"/>
                  <a:gd name="connsiteY11" fmla="*/ 445675 h 892057"/>
                  <a:gd name="connsiteX12" fmla="*/ 45801 w 598631"/>
                  <a:gd name="connsiteY12" fmla="*/ 133541 h 892057"/>
                  <a:gd name="connsiteX13" fmla="*/ 157624 w 598631"/>
                  <a:gd name="connsiteY13" fmla="*/ 110300 h 892057"/>
                  <a:gd name="connsiteX14" fmla="*/ 302023 w 598631"/>
                  <a:gd name="connsiteY14" fmla="*/ 100775 h 89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8631" h="892057">
                    <a:moveTo>
                      <a:pt x="312882" y="0"/>
                    </a:moveTo>
                    <a:cubicBezTo>
                      <a:pt x="312882" y="0"/>
                      <a:pt x="415371" y="91631"/>
                      <a:pt x="496143" y="107156"/>
                    </a:cubicBezTo>
                    <a:lnTo>
                      <a:pt x="497667" y="180213"/>
                    </a:lnTo>
                    <a:cubicBezTo>
                      <a:pt x="497667" y="180213"/>
                      <a:pt x="586154" y="217456"/>
                      <a:pt x="586154" y="232982"/>
                    </a:cubicBezTo>
                    <a:cubicBezTo>
                      <a:pt x="586154" y="248507"/>
                      <a:pt x="598632" y="526733"/>
                      <a:pt x="598632" y="583883"/>
                    </a:cubicBezTo>
                    <a:cubicBezTo>
                      <a:pt x="598632" y="641033"/>
                      <a:pt x="569104" y="732949"/>
                      <a:pt x="545768" y="726758"/>
                    </a:cubicBezTo>
                    <a:cubicBezTo>
                      <a:pt x="528918" y="721242"/>
                      <a:pt x="513154" y="712832"/>
                      <a:pt x="499191" y="701897"/>
                    </a:cubicBezTo>
                    <a:cubicBezTo>
                      <a:pt x="499191" y="701897"/>
                      <a:pt x="516336" y="799719"/>
                      <a:pt x="496143" y="821436"/>
                    </a:cubicBezTo>
                    <a:cubicBezTo>
                      <a:pt x="475950" y="843153"/>
                      <a:pt x="419943" y="864965"/>
                      <a:pt x="278687" y="885158"/>
                    </a:cubicBezTo>
                    <a:cubicBezTo>
                      <a:pt x="137431" y="905351"/>
                      <a:pt x="59612" y="877348"/>
                      <a:pt x="25608" y="850964"/>
                    </a:cubicBezTo>
                    <a:cubicBezTo>
                      <a:pt x="-8396" y="824579"/>
                      <a:pt x="-2300" y="809054"/>
                      <a:pt x="8558" y="776478"/>
                    </a:cubicBezTo>
                    <a:cubicBezTo>
                      <a:pt x="19417" y="743902"/>
                      <a:pt x="69042" y="490728"/>
                      <a:pt x="69042" y="445675"/>
                    </a:cubicBezTo>
                    <a:cubicBezTo>
                      <a:pt x="69042" y="400621"/>
                      <a:pt x="24084" y="155353"/>
                      <a:pt x="45801" y="133541"/>
                    </a:cubicBezTo>
                    <a:cubicBezTo>
                      <a:pt x="67518" y="111728"/>
                      <a:pt x="124954" y="110300"/>
                      <a:pt x="157624" y="110300"/>
                    </a:cubicBezTo>
                    <a:cubicBezTo>
                      <a:pt x="190295" y="110300"/>
                      <a:pt x="302023" y="100775"/>
                      <a:pt x="302023" y="1007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7" name="任意多边形: 形状 526">
                <a:extLst>
                  <a:ext uri="{FF2B5EF4-FFF2-40B4-BE49-F238E27FC236}">
                    <a16:creationId xmlns:a16="http://schemas.microsoft.com/office/drawing/2014/main" id="{597BD7B4-6CB3-41E3-9ADE-2D828C422A2D}"/>
                  </a:ext>
                </a:extLst>
              </p:cNvPr>
              <p:cNvSpPr/>
              <p:nvPr/>
            </p:nvSpPr>
            <p:spPr>
              <a:xfrm>
                <a:off x="-3158392" y="-1657927"/>
                <a:ext cx="16668" cy="233457"/>
              </a:xfrm>
              <a:custGeom>
                <a:avLst/>
                <a:gdLst>
                  <a:gd name="connsiteX0" fmla="*/ 0 w 16668"/>
                  <a:gd name="connsiteY0" fmla="*/ 233458 h 233457"/>
                  <a:gd name="connsiteX1" fmla="*/ 16669 w 16668"/>
                  <a:gd name="connsiteY1" fmla="*/ 0 h 23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68" h="233457">
                    <a:moveTo>
                      <a:pt x="0" y="233458"/>
                    </a:moveTo>
                    <a:cubicBezTo>
                      <a:pt x="0" y="233458"/>
                      <a:pt x="0" y="63913"/>
                      <a:pt x="16669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8" name="任意多边形: 形状 527">
                <a:extLst>
                  <a:ext uri="{FF2B5EF4-FFF2-40B4-BE49-F238E27FC236}">
                    <a16:creationId xmlns:a16="http://schemas.microsoft.com/office/drawing/2014/main" id="{AB2C4E21-8CDA-48DD-8557-77315171C7D1}"/>
                  </a:ext>
                </a:extLst>
              </p:cNvPr>
              <p:cNvSpPr/>
              <p:nvPr/>
            </p:nvSpPr>
            <p:spPr>
              <a:xfrm>
                <a:off x="-2984601" y="-1605148"/>
                <a:ext cx="60905" cy="41066"/>
              </a:xfrm>
              <a:custGeom>
                <a:avLst/>
                <a:gdLst>
                  <a:gd name="connsiteX0" fmla="*/ 60906 w 60905"/>
                  <a:gd name="connsiteY0" fmla="*/ 38470 h 41066"/>
                  <a:gd name="connsiteX1" fmla="*/ 43856 w 60905"/>
                  <a:gd name="connsiteY1" fmla="*/ 7419 h 41066"/>
                  <a:gd name="connsiteX2" fmla="*/ 327 w 60905"/>
                  <a:gd name="connsiteY2" fmla="*/ 21421 h 41066"/>
                  <a:gd name="connsiteX3" fmla="*/ 60906 w 60905"/>
                  <a:gd name="connsiteY3" fmla="*/ 38470 h 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05" h="41066">
                    <a:moveTo>
                      <a:pt x="60906" y="38470"/>
                    </a:moveTo>
                    <a:cubicBezTo>
                      <a:pt x="56305" y="27564"/>
                      <a:pt x="50590" y="17153"/>
                      <a:pt x="43856" y="7419"/>
                    </a:cubicBezTo>
                    <a:cubicBezTo>
                      <a:pt x="32902" y="-8107"/>
                      <a:pt x="4994" y="2752"/>
                      <a:pt x="327" y="21421"/>
                    </a:cubicBezTo>
                    <a:cubicBezTo>
                      <a:pt x="-4341" y="40090"/>
                      <a:pt x="42237" y="44662"/>
                      <a:pt x="60906" y="384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9" name="任意多边形: 形状 528">
                <a:extLst>
                  <a:ext uri="{FF2B5EF4-FFF2-40B4-BE49-F238E27FC236}">
                    <a16:creationId xmlns:a16="http://schemas.microsoft.com/office/drawing/2014/main" id="{79F5349A-3BDA-4B22-98AC-02A3AD045AC3}"/>
                  </a:ext>
                </a:extLst>
              </p:cNvPr>
              <p:cNvSpPr/>
              <p:nvPr/>
            </p:nvSpPr>
            <p:spPr>
              <a:xfrm>
                <a:off x="-3010659" y="-1673312"/>
                <a:ext cx="118014" cy="111301"/>
              </a:xfrm>
              <a:custGeom>
                <a:avLst/>
                <a:gdLst>
                  <a:gd name="connsiteX0" fmla="*/ 118015 w 118014"/>
                  <a:gd name="connsiteY0" fmla="*/ 5669 h 111301"/>
                  <a:gd name="connsiteX1" fmla="*/ 93154 w 118014"/>
                  <a:gd name="connsiteY1" fmla="*/ 47674 h 111301"/>
                  <a:gd name="connsiteX2" fmla="*/ 51245 w 118014"/>
                  <a:gd name="connsiteY2" fmla="*/ 111301 h 111301"/>
                  <a:gd name="connsiteX3" fmla="*/ 0 w 118014"/>
                  <a:gd name="connsiteY3" fmla="*/ 89584 h 111301"/>
                  <a:gd name="connsiteX4" fmla="*/ 20193 w 118014"/>
                  <a:gd name="connsiteY4" fmla="*/ 49198 h 111301"/>
                  <a:gd name="connsiteX5" fmla="*/ 15526 w 118014"/>
                  <a:gd name="connsiteY5" fmla="*/ 22814 h 111301"/>
                  <a:gd name="connsiteX6" fmla="*/ 79153 w 118014"/>
                  <a:gd name="connsiteY6" fmla="*/ 10336 h 111301"/>
                  <a:gd name="connsiteX7" fmla="*/ 118015 w 118014"/>
                  <a:gd name="connsiteY7" fmla="*/ 5669 h 1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014" h="111301">
                    <a:moveTo>
                      <a:pt x="118015" y="5669"/>
                    </a:moveTo>
                    <a:cubicBezTo>
                      <a:pt x="108509" y="18909"/>
                      <a:pt x="100184" y="32968"/>
                      <a:pt x="93154" y="47674"/>
                    </a:cubicBezTo>
                    <a:cubicBezTo>
                      <a:pt x="80886" y="69963"/>
                      <a:pt x="66875" y="91232"/>
                      <a:pt x="51245" y="111301"/>
                    </a:cubicBezTo>
                    <a:lnTo>
                      <a:pt x="0" y="89584"/>
                    </a:lnTo>
                    <a:cubicBezTo>
                      <a:pt x="7992" y="76792"/>
                      <a:pt x="14754" y="63267"/>
                      <a:pt x="20193" y="49198"/>
                    </a:cubicBezTo>
                    <a:cubicBezTo>
                      <a:pt x="21584" y="40131"/>
                      <a:pt x="19936" y="30853"/>
                      <a:pt x="15526" y="22814"/>
                    </a:cubicBezTo>
                    <a:cubicBezTo>
                      <a:pt x="36995" y="20138"/>
                      <a:pt x="58264" y="15975"/>
                      <a:pt x="79153" y="10336"/>
                    </a:cubicBezTo>
                    <a:cubicBezTo>
                      <a:pt x="96298" y="4145"/>
                      <a:pt x="108680" y="-6713"/>
                      <a:pt x="118015" y="56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0" name="任意多边形: 形状 529">
                <a:extLst>
                  <a:ext uri="{FF2B5EF4-FFF2-40B4-BE49-F238E27FC236}">
                    <a16:creationId xmlns:a16="http://schemas.microsoft.com/office/drawing/2014/main" id="{3E7B1F80-A175-4AFB-8D48-F5C33E48E1CB}"/>
                  </a:ext>
                </a:extLst>
              </p:cNvPr>
              <p:cNvSpPr/>
              <p:nvPr/>
            </p:nvSpPr>
            <p:spPr>
              <a:xfrm>
                <a:off x="-3055712" y="-1866334"/>
                <a:ext cx="222027" cy="226695"/>
              </a:xfrm>
              <a:custGeom>
                <a:avLst/>
                <a:gdLst>
                  <a:gd name="connsiteX0" fmla="*/ 99441 w 222027"/>
                  <a:gd name="connsiteY0" fmla="*/ 0 h 226695"/>
                  <a:gd name="connsiteX1" fmla="*/ 0 w 222027"/>
                  <a:gd name="connsiteY1" fmla="*/ 226695 h 226695"/>
                  <a:gd name="connsiteX2" fmla="*/ 118015 w 222027"/>
                  <a:gd name="connsiteY2" fmla="*/ 226695 h 226695"/>
                  <a:gd name="connsiteX3" fmla="*/ 222028 w 222027"/>
                  <a:gd name="connsiteY3" fmla="*/ 4667 h 226695"/>
                  <a:gd name="connsiteX4" fmla="*/ 99441 w 222027"/>
                  <a:gd name="connsiteY4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027" h="226695">
                    <a:moveTo>
                      <a:pt x="99441" y="0"/>
                    </a:moveTo>
                    <a:lnTo>
                      <a:pt x="0" y="226695"/>
                    </a:lnTo>
                    <a:lnTo>
                      <a:pt x="118015" y="226695"/>
                    </a:lnTo>
                    <a:lnTo>
                      <a:pt x="222028" y="4667"/>
                    </a:lnTo>
                    <a:lnTo>
                      <a:pt x="994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1" name="任意多边形: 形状 530">
                <a:extLst>
                  <a:ext uri="{FF2B5EF4-FFF2-40B4-BE49-F238E27FC236}">
                    <a16:creationId xmlns:a16="http://schemas.microsoft.com/office/drawing/2014/main" id="{73F0FC9C-3D16-49A6-941F-5CB4A193FF39}"/>
                  </a:ext>
                </a:extLst>
              </p:cNvPr>
              <p:cNvSpPr/>
              <p:nvPr/>
            </p:nvSpPr>
            <p:spPr>
              <a:xfrm>
                <a:off x="-2992752" y="-1674646"/>
                <a:ext cx="89709" cy="63413"/>
              </a:xfrm>
              <a:custGeom>
                <a:avLst/>
                <a:gdLst>
                  <a:gd name="connsiteX0" fmla="*/ 0 w 89709"/>
                  <a:gd name="connsiteY0" fmla="*/ 28434 h 63413"/>
                  <a:gd name="connsiteX1" fmla="*/ 37147 w 89709"/>
                  <a:gd name="connsiteY1" fmla="*/ 62153 h 63413"/>
                  <a:gd name="connsiteX2" fmla="*/ 89535 w 89709"/>
                  <a:gd name="connsiteY2" fmla="*/ 14528 h 63413"/>
                  <a:gd name="connsiteX3" fmla="*/ 0 w 89709"/>
                  <a:gd name="connsiteY3" fmla="*/ 28434 h 6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709" h="63413">
                    <a:moveTo>
                      <a:pt x="0" y="28434"/>
                    </a:moveTo>
                    <a:cubicBezTo>
                      <a:pt x="0" y="28434"/>
                      <a:pt x="22098" y="56342"/>
                      <a:pt x="37147" y="62153"/>
                    </a:cubicBezTo>
                    <a:cubicBezTo>
                      <a:pt x="52197" y="67963"/>
                      <a:pt x="84772" y="53961"/>
                      <a:pt x="89535" y="14528"/>
                    </a:cubicBezTo>
                    <a:cubicBezTo>
                      <a:pt x="94297" y="-24906"/>
                      <a:pt x="0" y="28434"/>
                      <a:pt x="0" y="284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2" name="任意多边形: 形状 531">
                <a:extLst>
                  <a:ext uri="{FF2B5EF4-FFF2-40B4-BE49-F238E27FC236}">
                    <a16:creationId xmlns:a16="http://schemas.microsoft.com/office/drawing/2014/main" id="{DB0295B7-A50C-489F-97D0-627830EDE9DA}"/>
                  </a:ext>
                </a:extLst>
              </p:cNvPr>
              <p:cNvSpPr/>
              <p:nvPr/>
            </p:nvSpPr>
            <p:spPr>
              <a:xfrm>
                <a:off x="-3034546" y="-1779390"/>
                <a:ext cx="180131" cy="138931"/>
              </a:xfrm>
              <a:custGeom>
                <a:avLst/>
                <a:gdLst>
                  <a:gd name="connsiteX0" fmla="*/ 155237 w 180131"/>
                  <a:gd name="connsiteY0" fmla="*/ 64504 h 138931"/>
                  <a:gd name="connsiteX1" fmla="*/ 178002 w 180131"/>
                  <a:gd name="connsiteY1" fmla="*/ 9544 h 138931"/>
                  <a:gd name="connsiteX2" fmla="*/ 84276 w 180131"/>
                  <a:gd name="connsiteY2" fmla="*/ 9544 h 138931"/>
                  <a:gd name="connsiteX3" fmla="*/ 105707 w 180131"/>
                  <a:gd name="connsiteY3" fmla="*/ 26975 h 138931"/>
                  <a:gd name="connsiteX4" fmla="*/ 140473 w 180131"/>
                  <a:gd name="connsiteY4" fmla="*/ 28309 h 138931"/>
                  <a:gd name="connsiteX5" fmla="*/ 135139 w 180131"/>
                  <a:gd name="connsiteY5" fmla="*/ 52407 h 138931"/>
                  <a:gd name="connsiteX6" fmla="*/ 65511 w 180131"/>
                  <a:gd name="connsiteY6" fmla="*/ 52407 h 138931"/>
                  <a:gd name="connsiteX7" fmla="*/ 17220 w 180131"/>
                  <a:gd name="connsiteY7" fmla="*/ 73838 h 138931"/>
                  <a:gd name="connsiteX8" fmla="*/ 80180 w 180131"/>
                  <a:gd name="connsiteY8" fmla="*/ 79648 h 138931"/>
                  <a:gd name="connsiteX9" fmla="*/ 109707 w 180131"/>
                  <a:gd name="connsiteY9" fmla="*/ 84601 h 138931"/>
                  <a:gd name="connsiteX10" fmla="*/ 15029 w 180131"/>
                  <a:gd name="connsiteY10" fmla="*/ 85459 h 138931"/>
                  <a:gd name="connsiteX11" fmla="*/ 5504 w 180131"/>
                  <a:gd name="connsiteY11" fmla="*/ 93936 h 138931"/>
                  <a:gd name="connsiteX12" fmla="*/ 31602 w 180131"/>
                  <a:gd name="connsiteY12" fmla="*/ 111081 h 138931"/>
                  <a:gd name="connsiteX13" fmla="*/ 57701 w 180131"/>
                  <a:gd name="connsiteY13" fmla="*/ 111081 h 138931"/>
                  <a:gd name="connsiteX14" fmla="*/ 16553 w 180131"/>
                  <a:gd name="connsiteY14" fmla="*/ 121273 h 138931"/>
                  <a:gd name="connsiteX15" fmla="*/ 48366 w 180131"/>
                  <a:gd name="connsiteY15" fmla="*/ 136513 h 138931"/>
                  <a:gd name="connsiteX16" fmla="*/ 130091 w 180131"/>
                  <a:gd name="connsiteY16" fmla="*/ 131179 h 138931"/>
                  <a:gd name="connsiteX17" fmla="*/ 147522 w 180131"/>
                  <a:gd name="connsiteY17" fmla="*/ 93650 h 138931"/>
                  <a:gd name="connsiteX18" fmla="*/ 155237 w 180131"/>
                  <a:gd name="connsiteY18" fmla="*/ 64504 h 13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31" h="138931">
                    <a:moveTo>
                      <a:pt x="155237" y="64504"/>
                    </a:moveTo>
                    <a:cubicBezTo>
                      <a:pt x="155237" y="64504"/>
                      <a:pt x="188765" y="21546"/>
                      <a:pt x="178002" y="9544"/>
                    </a:cubicBezTo>
                    <a:cubicBezTo>
                      <a:pt x="167238" y="-2457"/>
                      <a:pt x="89610" y="-3886"/>
                      <a:pt x="84276" y="9544"/>
                    </a:cubicBezTo>
                    <a:cubicBezTo>
                      <a:pt x="78942" y="22975"/>
                      <a:pt x="92277" y="25642"/>
                      <a:pt x="105707" y="26975"/>
                    </a:cubicBezTo>
                    <a:cubicBezTo>
                      <a:pt x="119137" y="28309"/>
                      <a:pt x="140473" y="28309"/>
                      <a:pt x="140473" y="28309"/>
                    </a:cubicBezTo>
                    <a:cubicBezTo>
                      <a:pt x="140911" y="36672"/>
                      <a:pt x="139063" y="45006"/>
                      <a:pt x="135139" y="52407"/>
                    </a:cubicBezTo>
                    <a:cubicBezTo>
                      <a:pt x="135139" y="52407"/>
                      <a:pt x="102945" y="52407"/>
                      <a:pt x="65511" y="52407"/>
                    </a:cubicBezTo>
                    <a:cubicBezTo>
                      <a:pt x="-5831" y="52978"/>
                      <a:pt x="3885" y="69838"/>
                      <a:pt x="17220" y="73838"/>
                    </a:cubicBezTo>
                    <a:cubicBezTo>
                      <a:pt x="37994" y="77639"/>
                      <a:pt x="59063" y="79582"/>
                      <a:pt x="80180" y="79648"/>
                    </a:cubicBezTo>
                    <a:cubicBezTo>
                      <a:pt x="90153" y="80363"/>
                      <a:pt x="100039" y="82020"/>
                      <a:pt x="109707" y="84601"/>
                    </a:cubicBezTo>
                    <a:cubicBezTo>
                      <a:pt x="109707" y="84601"/>
                      <a:pt x="41889" y="82792"/>
                      <a:pt x="15029" y="85459"/>
                    </a:cubicBezTo>
                    <a:cubicBezTo>
                      <a:pt x="-11832" y="88126"/>
                      <a:pt x="5504" y="89935"/>
                      <a:pt x="5504" y="93936"/>
                    </a:cubicBezTo>
                    <a:cubicBezTo>
                      <a:pt x="5504" y="97936"/>
                      <a:pt x="4932" y="108700"/>
                      <a:pt x="31602" y="111081"/>
                    </a:cubicBezTo>
                    <a:cubicBezTo>
                      <a:pt x="40289" y="111738"/>
                      <a:pt x="49014" y="111738"/>
                      <a:pt x="57701" y="111081"/>
                    </a:cubicBezTo>
                    <a:cubicBezTo>
                      <a:pt x="57701" y="111081"/>
                      <a:pt x="17791" y="112319"/>
                      <a:pt x="16553" y="121273"/>
                    </a:cubicBezTo>
                    <a:cubicBezTo>
                      <a:pt x="15315" y="130226"/>
                      <a:pt x="28269" y="136513"/>
                      <a:pt x="48366" y="136513"/>
                    </a:cubicBezTo>
                    <a:cubicBezTo>
                      <a:pt x="68464" y="136513"/>
                      <a:pt x="116661" y="144609"/>
                      <a:pt x="130091" y="131179"/>
                    </a:cubicBezTo>
                    <a:cubicBezTo>
                      <a:pt x="143521" y="117748"/>
                      <a:pt x="147522" y="111081"/>
                      <a:pt x="147522" y="93650"/>
                    </a:cubicBezTo>
                    <a:cubicBezTo>
                      <a:pt x="147436" y="83420"/>
                      <a:pt x="150103" y="73352"/>
                      <a:pt x="155237" y="645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3" name="任意多边形: 形状 532">
                <a:extLst>
                  <a:ext uri="{FF2B5EF4-FFF2-40B4-BE49-F238E27FC236}">
                    <a16:creationId xmlns:a16="http://schemas.microsoft.com/office/drawing/2014/main" id="{48B9ABAB-39C9-4AE7-A4A3-008284E89A11}"/>
                  </a:ext>
                </a:extLst>
              </p:cNvPr>
              <p:cNvSpPr/>
              <p:nvPr/>
            </p:nvSpPr>
            <p:spPr>
              <a:xfrm>
                <a:off x="-2977131" y="-1668024"/>
                <a:ext cx="54959" cy="2730"/>
              </a:xfrm>
              <a:custGeom>
                <a:avLst/>
                <a:gdLst>
                  <a:gd name="connsiteX0" fmla="*/ 0 w 54959"/>
                  <a:gd name="connsiteY0" fmla="*/ 0 h 2730"/>
                  <a:gd name="connsiteX1" fmla="*/ 54959 w 54959"/>
                  <a:gd name="connsiteY1" fmla="*/ 1333 h 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959" h="2730">
                    <a:moveTo>
                      <a:pt x="0" y="0"/>
                    </a:moveTo>
                    <a:cubicBezTo>
                      <a:pt x="18155" y="3115"/>
                      <a:pt x="36671" y="3572"/>
                      <a:pt x="54959" y="1333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4" name="任意多边形: 形状 533">
                <a:extLst>
                  <a:ext uri="{FF2B5EF4-FFF2-40B4-BE49-F238E27FC236}">
                    <a16:creationId xmlns:a16="http://schemas.microsoft.com/office/drawing/2014/main" id="{A98535BC-49F0-4E4D-B059-828590100DAA}"/>
                  </a:ext>
                </a:extLst>
              </p:cNvPr>
              <p:cNvSpPr/>
              <p:nvPr/>
            </p:nvSpPr>
            <p:spPr>
              <a:xfrm>
                <a:off x="-3160141" y="-1599253"/>
                <a:ext cx="236825" cy="331187"/>
              </a:xfrm>
              <a:custGeom>
                <a:avLst/>
                <a:gdLst>
                  <a:gd name="connsiteX0" fmla="*/ 152625 w 236825"/>
                  <a:gd name="connsiteY0" fmla="*/ 0 h 331187"/>
                  <a:gd name="connsiteX1" fmla="*/ 130813 w 236825"/>
                  <a:gd name="connsiteY1" fmla="*/ 26384 h 331187"/>
                  <a:gd name="connsiteX2" fmla="*/ 62518 w 236825"/>
                  <a:gd name="connsiteY2" fmla="*/ 37243 h 331187"/>
                  <a:gd name="connsiteX3" fmla="*/ 8131 w 236825"/>
                  <a:gd name="connsiteY3" fmla="*/ 162973 h 331187"/>
                  <a:gd name="connsiteX4" fmla="*/ 9750 w 236825"/>
                  <a:gd name="connsiteY4" fmla="*/ 315373 h 331187"/>
                  <a:gd name="connsiteX5" fmla="*/ 113763 w 236825"/>
                  <a:gd name="connsiteY5" fmla="*/ 310706 h 331187"/>
                  <a:gd name="connsiteX6" fmla="*/ 220919 w 236825"/>
                  <a:gd name="connsiteY6" fmla="*/ 135255 h 331187"/>
                  <a:gd name="connsiteX7" fmla="*/ 217776 w 236825"/>
                  <a:gd name="connsiteY7" fmla="*/ 59055 h 331187"/>
                  <a:gd name="connsiteX8" fmla="*/ 236826 w 236825"/>
                  <a:gd name="connsiteY8" fmla="*/ 32671 h 331187"/>
                  <a:gd name="connsiteX9" fmla="*/ 152625 w 236825"/>
                  <a:gd name="connsiteY9" fmla="*/ 0 h 33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25" h="331187">
                    <a:moveTo>
                      <a:pt x="152625" y="0"/>
                    </a:moveTo>
                    <a:lnTo>
                      <a:pt x="130813" y="26384"/>
                    </a:lnTo>
                    <a:cubicBezTo>
                      <a:pt x="130813" y="26384"/>
                      <a:pt x="85855" y="23241"/>
                      <a:pt x="62518" y="37243"/>
                    </a:cubicBezTo>
                    <a:cubicBezTo>
                      <a:pt x="39182" y="51244"/>
                      <a:pt x="20609" y="138208"/>
                      <a:pt x="8131" y="162973"/>
                    </a:cubicBezTo>
                    <a:cubicBezTo>
                      <a:pt x="-4347" y="187738"/>
                      <a:pt x="-1394" y="298133"/>
                      <a:pt x="9750" y="315373"/>
                    </a:cubicBezTo>
                    <a:cubicBezTo>
                      <a:pt x="20894" y="332613"/>
                      <a:pt x="71853" y="341757"/>
                      <a:pt x="113763" y="310706"/>
                    </a:cubicBezTo>
                    <a:cubicBezTo>
                      <a:pt x="155673" y="279654"/>
                      <a:pt x="216252" y="177355"/>
                      <a:pt x="220919" y="135255"/>
                    </a:cubicBezTo>
                    <a:cubicBezTo>
                      <a:pt x="225587" y="93154"/>
                      <a:pt x="216252" y="63817"/>
                      <a:pt x="217776" y="59055"/>
                    </a:cubicBezTo>
                    <a:cubicBezTo>
                      <a:pt x="223548" y="49854"/>
                      <a:pt x="229911" y="41043"/>
                      <a:pt x="236826" y="32671"/>
                    </a:cubicBezTo>
                    <a:cubicBezTo>
                      <a:pt x="236826" y="32671"/>
                      <a:pt x="185200" y="28099"/>
                      <a:pt x="1526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5" name="任意多边形: 形状 534">
                <a:extLst>
                  <a:ext uri="{FF2B5EF4-FFF2-40B4-BE49-F238E27FC236}">
                    <a16:creationId xmlns:a16="http://schemas.microsoft.com/office/drawing/2014/main" id="{0B89790B-A83C-44D4-9CA3-A3A52DB9AD2C}"/>
                  </a:ext>
                </a:extLst>
              </p:cNvPr>
              <p:cNvSpPr/>
              <p:nvPr/>
            </p:nvSpPr>
            <p:spPr>
              <a:xfrm>
                <a:off x="-3610067" y="-319760"/>
                <a:ext cx="147542" cy="177355"/>
              </a:xfrm>
              <a:custGeom>
                <a:avLst/>
                <a:gdLst>
                  <a:gd name="connsiteX0" fmla="*/ 0 w 147542"/>
                  <a:gd name="connsiteY0" fmla="*/ 34480 h 177355"/>
                  <a:gd name="connsiteX1" fmla="*/ 107156 w 147542"/>
                  <a:gd name="connsiteY1" fmla="*/ 177355 h 177355"/>
                  <a:gd name="connsiteX2" fmla="*/ 147542 w 147542"/>
                  <a:gd name="connsiteY2" fmla="*/ 154019 h 177355"/>
                  <a:gd name="connsiteX3" fmla="*/ 86963 w 147542"/>
                  <a:gd name="connsiteY3" fmla="*/ 68294 h 177355"/>
                  <a:gd name="connsiteX4" fmla="*/ 45053 w 147542"/>
                  <a:gd name="connsiteY4" fmla="*/ 0 h 177355"/>
                  <a:gd name="connsiteX5" fmla="*/ 0 w 147542"/>
                  <a:gd name="connsiteY5" fmla="*/ 34480 h 17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542" h="177355">
                    <a:moveTo>
                      <a:pt x="0" y="34480"/>
                    </a:moveTo>
                    <a:cubicBezTo>
                      <a:pt x="0" y="34480"/>
                      <a:pt x="46577" y="147828"/>
                      <a:pt x="107156" y="177355"/>
                    </a:cubicBezTo>
                    <a:lnTo>
                      <a:pt x="147542" y="154019"/>
                    </a:lnTo>
                    <a:cubicBezTo>
                      <a:pt x="147542" y="154019"/>
                      <a:pt x="110300" y="106394"/>
                      <a:pt x="86963" y="68294"/>
                    </a:cubicBezTo>
                    <a:cubicBezTo>
                      <a:pt x="63627" y="30194"/>
                      <a:pt x="45053" y="0"/>
                      <a:pt x="45053" y="0"/>
                    </a:cubicBezTo>
                    <a:cubicBezTo>
                      <a:pt x="45053" y="0"/>
                      <a:pt x="6191" y="18669"/>
                      <a:pt x="0" y="344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6" name="任意多边形: 形状 535">
                <a:extLst>
                  <a:ext uri="{FF2B5EF4-FFF2-40B4-BE49-F238E27FC236}">
                    <a16:creationId xmlns:a16="http://schemas.microsoft.com/office/drawing/2014/main" id="{971B2B51-EA45-496E-A15D-374FFBAEF2BF}"/>
                  </a:ext>
                </a:extLst>
              </p:cNvPr>
              <p:cNvSpPr/>
              <p:nvPr/>
            </p:nvSpPr>
            <p:spPr>
              <a:xfrm>
                <a:off x="-3446999" y="-189268"/>
                <a:ext cx="189452" cy="63902"/>
              </a:xfrm>
              <a:custGeom>
                <a:avLst/>
                <a:gdLst>
                  <a:gd name="connsiteX0" fmla="*/ 1524 w 189452"/>
                  <a:gd name="connsiteY0" fmla="*/ 6191 h 63902"/>
                  <a:gd name="connsiteX1" fmla="*/ 0 w 189452"/>
                  <a:gd name="connsiteY1" fmla="*/ 43434 h 63902"/>
                  <a:gd name="connsiteX2" fmla="*/ 107156 w 189452"/>
                  <a:gd name="connsiteY2" fmla="*/ 63627 h 63902"/>
                  <a:gd name="connsiteX3" fmla="*/ 189452 w 189452"/>
                  <a:gd name="connsiteY3" fmla="*/ 37338 h 63902"/>
                  <a:gd name="connsiteX4" fmla="*/ 186309 w 189452"/>
                  <a:gd name="connsiteY4" fmla="*/ 0 h 63902"/>
                  <a:gd name="connsiteX5" fmla="*/ 1524 w 189452"/>
                  <a:gd name="connsiteY5" fmla="*/ 6191 h 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52" h="63902">
                    <a:moveTo>
                      <a:pt x="1524" y="6191"/>
                    </a:moveTo>
                    <a:lnTo>
                      <a:pt x="0" y="43434"/>
                    </a:lnTo>
                    <a:cubicBezTo>
                      <a:pt x="0" y="43434"/>
                      <a:pt x="69913" y="66675"/>
                      <a:pt x="107156" y="63627"/>
                    </a:cubicBezTo>
                    <a:cubicBezTo>
                      <a:pt x="144399" y="60579"/>
                      <a:pt x="189452" y="37338"/>
                      <a:pt x="189452" y="37338"/>
                    </a:cubicBezTo>
                    <a:lnTo>
                      <a:pt x="186309" y="0"/>
                    </a:lnTo>
                    <a:cubicBezTo>
                      <a:pt x="127102" y="22489"/>
                      <a:pt x="62103" y="24660"/>
                      <a:pt x="1524" y="6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7" name="任意多边形: 形状 536">
                <a:extLst>
                  <a:ext uri="{FF2B5EF4-FFF2-40B4-BE49-F238E27FC236}">
                    <a16:creationId xmlns:a16="http://schemas.microsoft.com/office/drawing/2014/main" id="{367F5042-E3CF-461C-98E8-A053B4198F01}"/>
                  </a:ext>
                </a:extLst>
              </p:cNvPr>
              <p:cNvSpPr/>
              <p:nvPr/>
            </p:nvSpPr>
            <p:spPr>
              <a:xfrm>
                <a:off x="-3322099" y="-2079028"/>
                <a:ext cx="102842" cy="723995"/>
              </a:xfrm>
              <a:custGeom>
                <a:avLst/>
                <a:gdLst>
                  <a:gd name="connsiteX0" fmla="*/ 29119 w 102842"/>
                  <a:gd name="connsiteY0" fmla="*/ 0 h 723995"/>
                  <a:gd name="connsiteX1" fmla="*/ 25785 w 102842"/>
                  <a:gd name="connsiteY1" fmla="*/ 236315 h 723995"/>
                  <a:gd name="connsiteX2" fmla="*/ 15688 w 102842"/>
                  <a:gd name="connsiteY2" fmla="*/ 608362 h 723995"/>
                  <a:gd name="connsiteX3" fmla="*/ 102842 w 102842"/>
                  <a:gd name="connsiteY3" fmla="*/ 723995 h 72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842" h="723995">
                    <a:moveTo>
                      <a:pt x="29119" y="0"/>
                    </a:moveTo>
                    <a:cubicBezTo>
                      <a:pt x="37910" y="78600"/>
                      <a:pt x="36786" y="157991"/>
                      <a:pt x="25785" y="236315"/>
                    </a:cubicBezTo>
                    <a:cubicBezTo>
                      <a:pt x="7307" y="360140"/>
                      <a:pt x="-16125" y="537972"/>
                      <a:pt x="15688" y="608362"/>
                    </a:cubicBezTo>
                    <a:cubicBezTo>
                      <a:pt x="36491" y="652482"/>
                      <a:pt x="66152" y="691848"/>
                      <a:pt x="102842" y="72399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8" name="任意多边形: 形状 537">
                <a:extLst>
                  <a:ext uri="{FF2B5EF4-FFF2-40B4-BE49-F238E27FC236}">
                    <a16:creationId xmlns:a16="http://schemas.microsoft.com/office/drawing/2014/main" id="{BC836CED-9CB0-4861-977F-94617A3A85E4}"/>
                  </a:ext>
                </a:extLst>
              </p:cNvPr>
              <p:cNvSpPr/>
              <p:nvPr/>
            </p:nvSpPr>
            <p:spPr>
              <a:xfrm>
                <a:off x="-3219066" y="-2007018"/>
                <a:ext cx="232981" cy="779404"/>
              </a:xfrm>
              <a:custGeom>
                <a:avLst/>
                <a:gdLst>
                  <a:gd name="connsiteX0" fmla="*/ 80582 w 232981"/>
                  <a:gd name="connsiteY0" fmla="*/ 0 h 779404"/>
                  <a:gd name="connsiteX1" fmla="*/ 52007 w 232981"/>
                  <a:gd name="connsiteY1" fmla="*/ 222980 h 779404"/>
                  <a:gd name="connsiteX2" fmla="*/ 0 w 232981"/>
                  <a:gd name="connsiteY2" fmla="*/ 690563 h 779404"/>
                  <a:gd name="connsiteX3" fmla="*/ 77153 w 232981"/>
                  <a:gd name="connsiteY3" fmla="*/ 779335 h 779404"/>
                  <a:gd name="connsiteX4" fmla="*/ 189452 w 232981"/>
                  <a:gd name="connsiteY4" fmla="*/ 579977 h 779404"/>
                  <a:gd name="connsiteX5" fmla="*/ 221266 w 232981"/>
                  <a:gd name="connsiteY5" fmla="*/ 399002 h 779404"/>
                  <a:gd name="connsiteX6" fmla="*/ 232982 w 232981"/>
                  <a:gd name="connsiteY6" fmla="*/ 370427 h 77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981" h="779404">
                    <a:moveTo>
                      <a:pt x="80582" y="0"/>
                    </a:moveTo>
                    <a:cubicBezTo>
                      <a:pt x="80582" y="0"/>
                      <a:pt x="63818" y="135826"/>
                      <a:pt x="52007" y="222980"/>
                    </a:cubicBezTo>
                    <a:cubicBezTo>
                      <a:pt x="40196" y="310134"/>
                      <a:pt x="0" y="631888"/>
                      <a:pt x="0" y="690563"/>
                    </a:cubicBezTo>
                    <a:cubicBezTo>
                      <a:pt x="0" y="749236"/>
                      <a:pt x="40291" y="776287"/>
                      <a:pt x="77153" y="779335"/>
                    </a:cubicBezTo>
                    <a:cubicBezTo>
                      <a:pt x="114014" y="782384"/>
                      <a:pt x="169355" y="684085"/>
                      <a:pt x="189452" y="579977"/>
                    </a:cubicBezTo>
                    <a:cubicBezTo>
                      <a:pt x="209550" y="475869"/>
                      <a:pt x="221266" y="399002"/>
                      <a:pt x="221266" y="399002"/>
                    </a:cubicBezTo>
                    <a:lnTo>
                      <a:pt x="232982" y="370427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9" name="任意多边形: 形状 538">
                <a:extLst>
                  <a:ext uri="{FF2B5EF4-FFF2-40B4-BE49-F238E27FC236}">
                    <a16:creationId xmlns:a16="http://schemas.microsoft.com/office/drawing/2014/main" id="{B4A8DC15-19B5-4A1F-A460-F2C27210E8B2}"/>
                  </a:ext>
                </a:extLst>
              </p:cNvPr>
              <p:cNvSpPr/>
              <p:nvPr/>
            </p:nvSpPr>
            <p:spPr>
              <a:xfrm>
                <a:off x="-3333652" y="-1765466"/>
                <a:ext cx="256742" cy="208122"/>
              </a:xfrm>
              <a:custGeom>
                <a:avLst/>
                <a:gdLst>
                  <a:gd name="connsiteX0" fmla="*/ 7811 w 256742"/>
                  <a:gd name="connsiteY0" fmla="*/ 160021 h 208122"/>
                  <a:gd name="connsiteX1" fmla="*/ 41910 w 256742"/>
                  <a:gd name="connsiteY1" fmla="*/ 125826 h 208122"/>
                  <a:gd name="connsiteX2" fmla="*/ 82296 w 256742"/>
                  <a:gd name="connsiteY2" fmla="*/ 26385 h 208122"/>
                  <a:gd name="connsiteX3" fmla="*/ 125825 w 256742"/>
                  <a:gd name="connsiteY3" fmla="*/ 6288 h 208122"/>
                  <a:gd name="connsiteX4" fmla="*/ 177070 w 256742"/>
                  <a:gd name="connsiteY4" fmla="*/ 1 h 208122"/>
                  <a:gd name="connsiteX5" fmla="*/ 256223 w 256742"/>
                  <a:gd name="connsiteY5" fmla="*/ 52865 h 208122"/>
                  <a:gd name="connsiteX6" fmla="*/ 229838 w 256742"/>
                  <a:gd name="connsiteY6" fmla="*/ 57532 h 208122"/>
                  <a:gd name="connsiteX7" fmla="*/ 183261 w 256742"/>
                  <a:gd name="connsiteY7" fmla="*/ 35720 h 208122"/>
                  <a:gd name="connsiteX8" fmla="*/ 201835 w 256742"/>
                  <a:gd name="connsiteY8" fmla="*/ 88584 h 208122"/>
                  <a:gd name="connsiteX9" fmla="*/ 195644 w 256742"/>
                  <a:gd name="connsiteY9" fmla="*/ 122683 h 208122"/>
                  <a:gd name="connsiteX10" fmla="*/ 167735 w 256742"/>
                  <a:gd name="connsiteY10" fmla="*/ 146019 h 208122"/>
                  <a:gd name="connsiteX11" fmla="*/ 170783 w 256742"/>
                  <a:gd name="connsiteY11" fmla="*/ 111825 h 208122"/>
                  <a:gd name="connsiteX12" fmla="*/ 130397 w 256742"/>
                  <a:gd name="connsiteY12" fmla="*/ 99442 h 208122"/>
                  <a:gd name="connsiteX13" fmla="*/ 97822 w 256742"/>
                  <a:gd name="connsiteY13" fmla="*/ 167736 h 208122"/>
                  <a:gd name="connsiteX14" fmla="*/ 46577 w 256742"/>
                  <a:gd name="connsiteY14" fmla="*/ 184786 h 208122"/>
                  <a:gd name="connsiteX15" fmla="*/ 0 w 256742"/>
                  <a:gd name="connsiteY15" fmla="*/ 208122 h 20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6742" h="208122">
                    <a:moveTo>
                      <a:pt x="7811" y="160021"/>
                    </a:moveTo>
                    <a:cubicBezTo>
                      <a:pt x="21717" y="151477"/>
                      <a:pt x="33404" y="139761"/>
                      <a:pt x="41910" y="125826"/>
                    </a:cubicBezTo>
                    <a:cubicBezTo>
                      <a:pt x="54388" y="104109"/>
                      <a:pt x="74581" y="38863"/>
                      <a:pt x="82296" y="26385"/>
                    </a:cubicBezTo>
                    <a:cubicBezTo>
                      <a:pt x="90011" y="13908"/>
                      <a:pt x="101346" y="12479"/>
                      <a:pt x="125825" y="6288"/>
                    </a:cubicBezTo>
                    <a:cubicBezTo>
                      <a:pt x="142580" y="2058"/>
                      <a:pt x="159791" y="-56"/>
                      <a:pt x="177070" y="1"/>
                    </a:cubicBezTo>
                    <a:cubicBezTo>
                      <a:pt x="183261" y="1"/>
                      <a:pt x="263938" y="45054"/>
                      <a:pt x="256223" y="52865"/>
                    </a:cubicBezTo>
                    <a:cubicBezTo>
                      <a:pt x="248507" y="60675"/>
                      <a:pt x="242221" y="66771"/>
                      <a:pt x="229838" y="57532"/>
                    </a:cubicBezTo>
                    <a:cubicBezTo>
                      <a:pt x="215055" y="48769"/>
                      <a:pt x="199454" y="41463"/>
                      <a:pt x="183261" y="35720"/>
                    </a:cubicBezTo>
                    <a:cubicBezTo>
                      <a:pt x="183261" y="35720"/>
                      <a:pt x="190976" y="73058"/>
                      <a:pt x="201835" y="88584"/>
                    </a:cubicBezTo>
                    <a:cubicBezTo>
                      <a:pt x="212693" y="104109"/>
                      <a:pt x="204978" y="113349"/>
                      <a:pt x="195644" y="122683"/>
                    </a:cubicBezTo>
                    <a:cubicBezTo>
                      <a:pt x="186309" y="132018"/>
                      <a:pt x="184785" y="150687"/>
                      <a:pt x="167735" y="146019"/>
                    </a:cubicBezTo>
                    <a:cubicBezTo>
                      <a:pt x="150686" y="141352"/>
                      <a:pt x="169259" y="121159"/>
                      <a:pt x="170783" y="111825"/>
                    </a:cubicBezTo>
                    <a:cubicBezTo>
                      <a:pt x="172307" y="102490"/>
                      <a:pt x="130397" y="99442"/>
                      <a:pt x="130397" y="99442"/>
                    </a:cubicBezTo>
                    <a:cubicBezTo>
                      <a:pt x="130397" y="99442"/>
                      <a:pt x="116491" y="155354"/>
                      <a:pt x="97822" y="167736"/>
                    </a:cubicBezTo>
                    <a:cubicBezTo>
                      <a:pt x="81896" y="176423"/>
                      <a:pt x="64541" y="182195"/>
                      <a:pt x="46577" y="184786"/>
                    </a:cubicBezTo>
                    <a:lnTo>
                      <a:pt x="0" y="208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0" name="任意多边形: 形状 539">
                <a:extLst>
                  <a:ext uri="{FF2B5EF4-FFF2-40B4-BE49-F238E27FC236}">
                    <a16:creationId xmlns:a16="http://schemas.microsoft.com/office/drawing/2014/main" id="{F51204B9-32DD-4718-BC17-D5A34E288F92}"/>
                  </a:ext>
                </a:extLst>
              </p:cNvPr>
              <p:cNvSpPr/>
              <p:nvPr/>
            </p:nvSpPr>
            <p:spPr>
              <a:xfrm>
                <a:off x="-3201635" y="-1695551"/>
                <a:ext cx="69818" cy="18669"/>
              </a:xfrm>
              <a:custGeom>
                <a:avLst/>
                <a:gdLst>
                  <a:gd name="connsiteX0" fmla="*/ 69818 w 69818"/>
                  <a:gd name="connsiteY0" fmla="*/ 18669 h 18669"/>
                  <a:gd name="connsiteX1" fmla="*/ 0 w 69818"/>
                  <a:gd name="connsiteY1" fmla="*/ 0 h 1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818" h="18669">
                    <a:moveTo>
                      <a:pt x="69818" y="18669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1" name="任意多边形: 形状 540">
                <a:extLst>
                  <a:ext uri="{FF2B5EF4-FFF2-40B4-BE49-F238E27FC236}">
                    <a16:creationId xmlns:a16="http://schemas.microsoft.com/office/drawing/2014/main" id="{810F478D-9F3F-4295-B44D-EF5EEBF3C58C}"/>
                  </a:ext>
                </a:extLst>
              </p:cNvPr>
              <p:cNvSpPr/>
              <p:nvPr/>
            </p:nvSpPr>
            <p:spPr>
              <a:xfrm>
                <a:off x="-3204779" y="-1720411"/>
                <a:ext cx="62103" cy="23336"/>
              </a:xfrm>
              <a:custGeom>
                <a:avLst/>
                <a:gdLst>
                  <a:gd name="connsiteX0" fmla="*/ 62103 w 62103"/>
                  <a:gd name="connsiteY0" fmla="*/ 23336 h 23336"/>
                  <a:gd name="connsiteX1" fmla="*/ 0 w 62103"/>
                  <a:gd name="connsiteY1" fmla="*/ 0 h 2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103" h="23336">
                    <a:moveTo>
                      <a:pt x="62103" y="2333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2" name="任意多边形: 形状 541">
                <a:extLst>
                  <a:ext uri="{FF2B5EF4-FFF2-40B4-BE49-F238E27FC236}">
                    <a16:creationId xmlns:a16="http://schemas.microsoft.com/office/drawing/2014/main" id="{C2990A23-39AB-480A-8E98-02A67A228F0E}"/>
                  </a:ext>
                </a:extLst>
              </p:cNvPr>
              <p:cNvSpPr/>
              <p:nvPr/>
            </p:nvSpPr>
            <p:spPr>
              <a:xfrm>
                <a:off x="-3212494" y="-1742128"/>
                <a:ext cx="62103" cy="12382"/>
              </a:xfrm>
              <a:custGeom>
                <a:avLst/>
                <a:gdLst>
                  <a:gd name="connsiteX0" fmla="*/ 62103 w 62103"/>
                  <a:gd name="connsiteY0" fmla="*/ 12383 h 12382"/>
                  <a:gd name="connsiteX1" fmla="*/ 0 w 62103"/>
                  <a:gd name="connsiteY1" fmla="*/ 0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103" h="12382">
                    <a:moveTo>
                      <a:pt x="62103" y="12383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3" name="任意多边形: 形状 542">
                <a:extLst>
                  <a:ext uri="{FF2B5EF4-FFF2-40B4-BE49-F238E27FC236}">
                    <a16:creationId xmlns:a16="http://schemas.microsoft.com/office/drawing/2014/main" id="{EE7C02AA-7F79-400D-A46E-3F60C2AA7684}"/>
                  </a:ext>
                </a:extLst>
              </p:cNvPr>
              <p:cNvSpPr/>
              <p:nvPr/>
            </p:nvSpPr>
            <p:spPr>
              <a:xfrm>
                <a:off x="-3401946" y="-1638115"/>
                <a:ext cx="105537" cy="147542"/>
              </a:xfrm>
              <a:custGeom>
                <a:avLst/>
                <a:gdLst>
                  <a:gd name="connsiteX0" fmla="*/ 82296 w 105537"/>
                  <a:gd name="connsiteY0" fmla="*/ 0 h 147542"/>
                  <a:gd name="connsiteX1" fmla="*/ 105537 w 105537"/>
                  <a:gd name="connsiteY1" fmla="*/ 114871 h 147542"/>
                  <a:gd name="connsiteX2" fmla="*/ 15526 w 105537"/>
                  <a:gd name="connsiteY2" fmla="*/ 147542 h 147542"/>
                  <a:gd name="connsiteX3" fmla="*/ 0 w 105537"/>
                  <a:gd name="connsiteY3" fmla="*/ 28004 h 147542"/>
                  <a:gd name="connsiteX4" fmla="*/ 82296 w 105537"/>
                  <a:gd name="connsiteY4" fmla="*/ 0 h 14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37" h="147542">
                    <a:moveTo>
                      <a:pt x="82296" y="0"/>
                    </a:moveTo>
                    <a:lnTo>
                      <a:pt x="105537" y="114871"/>
                    </a:lnTo>
                    <a:lnTo>
                      <a:pt x="15526" y="147542"/>
                    </a:lnTo>
                    <a:lnTo>
                      <a:pt x="0" y="28004"/>
                    </a:lnTo>
                    <a:lnTo>
                      <a:pt x="8229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4" name="任意多边形: 形状 543">
                <a:extLst>
                  <a:ext uri="{FF2B5EF4-FFF2-40B4-BE49-F238E27FC236}">
                    <a16:creationId xmlns:a16="http://schemas.microsoft.com/office/drawing/2014/main" id="{FA5862EF-00CB-4FDB-B325-D6B8A4FF4DFA}"/>
                  </a:ext>
                </a:extLst>
              </p:cNvPr>
              <p:cNvSpPr/>
              <p:nvPr/>
            </p:nvSpPr>
            <p:spPr>
              <a:xfrm>
                <a:off x="-3741893" y="-1888515"/>
                <a:ext cx="358596" cy="539275"/>
              </a:xfrm>
              <a:custGeom>
                <a:avLst/>
                <a:gdLst>
                  <a:gd name="connsiteX0" fmla="*/ 339947 w 358596"/>
                  <a:gd name="connsiteY0" fmla="*/ 278403 h 539275"/>
                  <a:gd name="connsiteX1" fmla="*/ 285560 w 358596"/>
                  <a:gd name="connsiteY1" fmla="*/ 250400 h 539275"/>
                  <a:gd name="connsiteX2" fmla="*/ 173736 w 358596"/>
                  <a:gd name="connsiteY2" fmla="*/ 314122 h 539275"/>
                  <a:gd name="connsiteX3" fmla="*/ 183261 w 358596"/>
                  <a:gd name="connsiteY3" fmla="*/ 129337 h 539275"/>
                  <a:gd name="connsiteX4" fmla="*/ 130492 w 358596"/>
                  <a:gd name="connsiteY4" fmla="*/ 368 h 539275"/>
                  <a:gd name="connsiteX5" fmla="*/ 38862 w 358596"/>
                  <a:gd name="connsiteY5" fmla="*/ 169628 h 539275"/>
                  <a:gd name="connsiteX6" fmla="*/ 0 w 358596"/>
                  <a:gd name="connsiteY6" fmla="*/ 391751 h 539275"/>
                  <a:gd name="connsiteX7" fmla="*/ 34195 w 358596"/>
                  <a:gd name="connsiteY7" fmla="*/ 539198 h 539275"/>
                  <a:gd name="connsiteX8" fmla="*/ 330803 w 358596"/>
                  <a:gd name="connsiteY8" fmla="*/ 442995 h 539275"/>
                  <a:gd name="connsiteX9" fmla="*/ 355664 w 358596"/>
                  <a:gd name="connsiteY9" fmla="*/ 397942 h 53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596" h="539275">
                    <a:moveTo>
                      <a:pt x="339947" y="278403"/>
                    </a:moveTo>
                    <a:cubicBezTo>
                      <a:pt x="339947" y="278403"/>
                      <a:pt x="294894" y="248876"/>
                      <a:pt x="285560" y="250400"/>
                    </a:cubicBezTo>
                    <a:cubicBezTo>
                      <a:pt x="276225" y="251924"/>
                      <a:pt x="173736" y="314122"/>
                      <a:pt x="173736" y="314122"/>
                    </a:cubicBezTo>
                    <a:cubicBezTo>
                      <a:pt x="173736" y="314122"/>
                      <a:pt x="195548" y="191440"/>
                      <a:pt x="183261" y="129337"/>
                    </a:cubicBezTo>
                    <a:cubicBezTo>
                      <a:pt x="170974" y="67234"/>
                      <a:pt x="142875" y="-5823"/>
                      <a:pt x="130492" y="368"/>
                    </a:cubicBezTo>
                    <a:cubicBezTo>
                      <a:pt x="118110" y="6560"/>
                      <a:pt x="63817" y="70282"/>
                      <a:pt x="38862" y="169628"/>
                    </a:cubicBezTo>
                    <a:cubicBezTo>
                      <a:pt x="13906" y="268973"/>
                      <a:pt x="0" y="334220"/>
                      <a:pt x="0" y="391751"/>
                    </a:cubicBezTo>
                    <a:cubicBezTo>
                      <a:pt x="0" y="449282"/>
                      <a:pt x="10954" y="542341"/>
                      <a:pt x="34195" y="539198"/>
                    </a:cubicBezTo>
                    <a:cubicBezTo>
                      <a:pt x="57436" y="536054"/>
                      <a:pt x="290417" y="475571"/>
                      <a:pt x="330803" y="442995"/>
                    </a:cubicBezTo>
                    <a:cubicBezTo>
                      <a:pt x="371189" y="410420"/>
                      <a:pt x="355664" y="397942"/>
                      <a:pt x="355664" y="397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5" name="任意多边形: 形状 544">
                <a:extLst>
                  <a:ext uri="{FF2B5EF4-FFF2-40B4-BE49-F238E27FC236}">
                    <a16:creationId xmlns:a16="http://schemas.microsoft.com/office/drawing/2014/main" id="{A02CB5DD-7866-4A28-9F10-7FC0BFD0DD76}"/>
                  </a:ext>
                </a:extLst>
              </p:cNvPr>
              <p:cNvSpPr/>
              <p:nvPr/>
            </p:nvSpPr>
            <p:spPr>
              <a:xfrm>
                <a:off x="-3717224" y="-1574886"/>
                <a:ext cx="149066" cy="56309"/>
              </a:xfrm>
              <a:custGeom>
                <a:avLst/>
                <a:gdLst>
                  <a:gd name="connsiteX0" fmla="*/ 0 w 149066"/>
                  <a:gd name="connsiteY0" fmla="*/ 50118 h 56309"/>
                  <a:gd name="connsiteX1" fmla="*/ 149066 w 149066"/>
                  <a:gd name="connsiteY1" fmla="*/ 493 h 56309"/>
                  <a:gd name="connsiteX2" fmla="*/ 80772 w 149066"/>
                  <a:gd name="connsiteY2" fmla="*/ 56310 h 5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066" h="56309">
                    <a:moveTo>
                      <a:pt x="0" y="50118"/>
                    </a:moveTo>
                    <a:cubicBezTo>
                      <a:pt x="0" y="50118"/>
                      <a:pt x="114967" y="-5794"/>
                      <a:pt x="149066" y="493"/>
                    </a:cubicBezTo>
                    <a:cubicBezTo>
                      <a:pt x="149066" y="493"/>
                      <a:pt x="97822" y="33068"/>
                      <a:pt x="80772" y="56310"/>
                    </a:cubicBezTo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6" name="任意多边形: 形状 545">
                <a:extLst>
                  <a:ext uri="{FF2B5EF4-FFF2-40B4-BE49-F238E27FC236}">
                    <a16:creationId xmlns:a16="http://schemas.microsoft.com/office/drawing/2014/main" id="{B676EBF3-2A89-40C7-9985-0AC85524955B}"/>
                  </a:ext>
                </a:extLst>
              </p:cNvPr>
              <p:cNvSpPr/>
              <p:nvPr/>
            </p:nvSpPr>
            <p:spPr>
              <a:xfrm>
                <a:off x="-3644357" y="-1672215"/>
                <a:ext cx="76200" cy="97821"/>
              </a:xfrm>
              <a:custGeom>
                <a:avLst/>
                <a:gdLst>
                  <a:gd name="connsiteX0" fmla="*/ 76200 w 76200"/>
                  <a:gd name="connsiteY0" fmla="*/ 97822 h 97821"/>
                  <a:gd name="connsiteX1" fmla="*/ 0 w 76200"/>
                  <a:gd name="connsiteY1" fmla="*/ 0 h 97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7821">
                    <a:moveTo>
                      <a:pt x="76200" y="97822"/>
                    </a:moveTo>
                    <a:cubicBezTo>
                      <a:pt x="76200" y="97822"/>
                      <a:pt x="34290" y="24765"/>
                      <a:pt x="0" y="0"/>
                    </a:cubicBezTo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7" name="任意多边形: 形状 546">
              <a:extLst>
                <a:ext uri="{FF2B5EF4-FFF2-40B4-BE49-F238E27FC236}">
                  <a16:creationId xmlns:a16="http://schemas.microsoft.com/office/drawing/2014/main" id="{D7A33A40-69EE-43A4-BBFA-E37199D35341}"/>
                </a:ext>
              </a:extLst>
            </p:cNvPr>
            <p:cNvSpPr/>
            <p:nvPr/>
          </p:nvSpPr>
          <p:spPr>
            <a:xfrm>
              <a:off x="-4067267" y="238309"/>
              <a:ext cx="3602640" cy="9525"/>
            </a:xfrm>
            <a:custGeom>
              <a:avLst/>
              <a:gdLst>
                <a:gd name="connsiteX0" fmla="*/ 0 w 3602640"/>
                <a:gd name="connsiteY0" fmla="*/ 0 h 9525"/>
                <a:gd name="connsiteX1" fmla="*/ 3602641 w 360264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2640" h="9525">
                  <a:moveTo>
                    <a:pt x="0" y="0"/>
                  </a:moveTo>
                  <a:lnTo>
                    <a:pt x="3602641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612" name="组合 611">
            <a:extLst>
              <a:ext uri="{FF2B5EF4-FFF2-40B4-BE49-F238E27FC236}">
                <a16:creationId xmlns:a16="http://schemas.microsoft.com/office/drawing/2014/main" id="{51E00BD5-4E94-4C6A-993A-48D2DC35BF43}"/>
              </a:ext>
            </a:extLst>
          </p:cNvPr>
          <p:cNvGrpSpPr/>
          <p:nvPr/>
        </p:nvGrpSpPr>
        <p:grpSpPr>
          <a:xfrm>
            <a:off x="8110383" y="1854551"/>
            <a:ext cx="2728515" cy="2329834"/>
            <a:chOff x="-7829041" y="2845070"/>
            <a:chExt cx="3619117" cy="3090304"/>
          </a:xfrm>
        </p:grpSpPr>
        <p:grpSp>
          <p:nvGrpSpPr>
            <p:cNvPr id="550" name="图形 12">
              <a:extLst>
                <a:ext uri="{FF2B5EF4-FFF2-40B4-BE49-F238E27FC236}">
                  <a16:creationId xmlns:a16="http://schemas.microsoft.com/office/drawing/2014/main" id="{1565BCCF-F125-4105-BCF4-CBFB471719CF}"/>
                </a:ext>
              </a:extLst>
            </p:cNvPr>
            <p:cNvGrpSpPr/>
            <p:nvPr/>
          </p:nvGrpSpPr>
          <p:grpSpPr>
            <a:xfrm>
              <a:off x="-7829041" y="2845070"/>
              <a:ext cx="3476068" cy="3090304"/>
              <a:chOff x="-7829041" y="2845070"/>
              <a:chExt cx="3476068" cy="3090304"/>
            </a:xfrm>
          </p:grpSpPr>
          <p:sp>
            <p:nvSpPr>
              <p:cNvPr id="551" name="任意多边形: 形状 550">
                <a:extLst>
                  <a:ext uri="{FF2B5EF4-FFF2-40B4-BE49-F238E27FC236}">
                    <a16:creationId xmlns:a16="http://schemas.microsoft.com/office/drawing/2014/main" id="{84216E62-E503-4F08-B8AF-82C7E5A00B50}"/>
                  </a:ext>
                </a:extLst>
              </p:cNvPr>
              <p:cNvSpPr/>
              <p:nvPr/>
            </p:nvSpPr>
            <p:spPr>
              <a:xfrm>
                <a:off x="-7829041" y="2845070"/>
                <a:ext cx="3476068" cy="3090304"/>
              </a:xfrm>
              <a:custGeom>
                <a:avLst/>
                <a:gdLst>
                  <a:gd name="connsiteX0" fmla="*/ 3107165 w 3476068"/>
                  <a:gd name="connsiteY0" fmla="*/ 1255314 h 3090304"/>
                  <a:gd name="connsiteX1" fmla="*/ 2396409 w 3476068"/>
                  <a:gd name="connsiteY1" fmla="*/ 760585 h 3090304"/>
                  <a:gd name="connsiteX2" fmla="*/ 1574306 w 3476068"/>
                  <a:gd name="connsiteY2" fmla="*/ 41257 h 3090304"/>
                  <a:gd name="connsiteX3" fmla="*/ 1028524 w 3476068"/>
                  <a:gd name="connsiteY3" fmla="*/ 44877 h 3090304"/>
                  <a:gd name="connsiteX4" fmla="*/ 220518 w 3476068"/>
                  <a:gd name="connsiteY4" fmla="*/ 655524 h 3090304"/>
                  <a:gd name="connsiteX5" fmla="*/ 66880 w 3476068"/>
                  <a:gd name="connsiteY5" fmla="*/ 1588212 h 3090304"/>
                  <a:gd name="connsiteX6" fmla="*/ 887744 w 3476068"/>
                  <a:gd name="connsiteY6" fmla="*/ 2356689 h 3090304"/>
                  <a:gd name="connsiteX7" fmla="*/ 975755 w 3476068"/>
                  <a:gd name="connsiteY7" fmla="*/ 2495278 h 3090304"/>
                  <a:gd name="connsiteX8" fmla="*/ 183656 w 3476068"/>
                  <a:gd name="connsiteY8" fmla="*/ 2812175 h 3090304"/>
                  <a:gd name="connsiteX9" fmla="*/ 1103009 w 3476068"/>
                  <a:gd name="connsiteY9" fmla="*/ 3062968 h 3090304"/>
                  <a:gd name="connsiteX10" fmla="*/ 1190735 w 3476068"/>
                  <a:gd name="connsiteY10" fmla="*/ 2997912 h 3090304"/>
                  <a:gd name="connsiteX11" fmla="*/ 1849769 w 3476068"/>
                  <a:gd name="connsiteY11" fmla="*/ 3090305 h 3090304"/>
                  <a:gd name="connsiteX12" fmla="*/ 2572812 w 3476068"/>
                  <a:gd name="connsiteY12" fmla="*/ 2933428 h 3090304"/>
                  <a:gd name="connsiteX13" fmla="*/ 2489945 w 3476068"/>
                  <a:gd name="connsiteY13" fmla="*/ 2860467 h 3090304"/>
                  <a:gd name="connsiteX14" fmla="*/ 3474925 w 3476068"/>
                  <a:gd name="connsiteY14" fmla="*/ 1905490 h 3090304"/>
                  <a:gd name="connsiteX15" fmla="*/ 3107165 w 3476068"/>
                  <a:gd name="connsiteY15" fmla="*/ 1255314 h 309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76068" h="3090304">
                    <a:moveTo>
                      <a:pt x="3107165" y="1255314"/>
                    </a:moveTo>
                    <a:cubicBezTo>
                      <a:pt x="2844179" y="1134918"/>
                      <a:pt x="2609579" y="953943"/>
                      <a:pt x="2396409" y="760585"/>
                    </a:cubicBezTo>
                    <a:cubicBezTo>
                      <a:pt x="2132090" y="520269"/>
                      <a:pt x="1929684" y="158891"/>
                      <a:pt x="1574306" y="41257"/>
                    </a:cubicBezTo>
                    <a:cubicBezTo>
                      <a:pt x="1393331" y="-18750"/>
                      <a:pt x="1206546" y="-9606"/>
                      <a:pt x="1028524" y="44877"/>
                    </a:cubicBezTo>
                    <a:cubicBezTo>
                      <a:pt x="702293" y="144889"/>
                      <a:pt x="404636" y="397302"/>
                      <a:pt x="220518" y="655524"/>
                    </a:cubicBezTo>
                    <a:cubicBezTo>
                      <a:pt x="32304" y="919653"/>
                      <a:pt x="-78853" y="1279221"/>
                      <a:pt x="66880" y="1588212"/>
                    </a:cubicBezTo>
                    <a:cubicBezTo>
                      <a:pt x="232520" y="1939304"/>
                      <a:pt x="664955" y="2044174"/>
                      <a:pt x="887744" y="2356689"/>
                    </a:cubicBezTo>
                    <a:cubicBezTo>
                      <a:pt x="919463" y="2401171"/>
                      <a:pt x="947561" y="2448320"/>
                      <a:pt x="975755" y="2495278"/>
                    </a:cubicBezTo>
                    <a:lnTo>
                      <a:pt x="183656" y="2812175"/>
                    </a:lnTo>
                    <a:lnTo>
                      <a:pt x="1103009" y="3062968"/>
                    </a:lnTo>
                    <a:lnTo>
                      <a:pt x="1190735" y="2997912"/>
                    </a:lnTo>
                    <a:cubicBezTo>
                      <a:pt x="1304177" y="3052395"/>
                      <a:pt x="1556495" y="3090305"/>
                      <a:pt x="1849769" y="3090305"/>
                    </a:cubicBezTo>
                    <a:cubicBezTo>
                      <a:pt x="2249057" y="3090305"/>
                      <a:pt x="2572812" y="3020011"/>
                      <a:pt x="2572812" y="2933428"/>
                    </a:cubicBezTo>
                    <a:cubicBezTo>
                      <a:pt x="2572812" y="2907044"/>
                      <a:pt x="2542713" y="2882279"/>
                      <a:pt x="2489945" y="2860467"/>
                    </a:cubicBezTo>
                    <a:cubicBezTo>
                      <a:pt x="2992103" y="2727117"/>
                      <a:pt x="3447017" y="2425936"/>
                      <a:pt x="3474925" y="1905490"/>
                    </a:cubicBezTo>
                    <a:cubicBezTo>
                      <a:pt x="3489594" y="1630789"/>
                      <a:pt x="3362911" y="1373043"/>
                      <a:pt x="3107165" y="12553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2" name="任意多边形: 形状 551">
                <a:extLst>
                  <a:ext uri="{FF2B5EF4-FFF2-40B4-BE49-F238E27FC236}">
                    <a16:creationId xmlns:a16="http://schemas.microsoft.com/office/drawing/2014/main" id="{D4D773CF-8CE0-4E32-BC29-44B2B83BAF28}"/>
                  </a:ext>
                </a:extLst>
              </p:cNvPr>
              <p:cNvSpPr/>
              <p:nvPr/>
            </p:nvSpPr>
            <p:spPr>
              <a:xfrm>
                <a:off x="-7829041" y="2845070"/>
                <a:ext cx="3476068" cy="3090304"/>
              </a:xfrm>
              <a:custGeom>
                <a:avLst/>
                <a:gdLst>
                  <a:gd name="connsiteX0" fmla="*/ 3107165 w 3476068"/>
                  <a:gd name="connsiteY0" fmla="*/ 1255314 h 3090304"/>
                  <a:gd name="connsiteX1" fmla="*/ 2396409 w 3476068"/>
                  <a:gd name="connsiteY1" fmla="*/ 760585 h 3090304"/>
                  <a:gd name="connsiteX2" fmla="*/ 1574306 w 3476068"/>
                  <a:gd name="connsiteY2" fmla="*/ 41257 h 3090304"/>
                  <a:gd name="connsiteX3" fmla="*/ 1028524 w 3476068"/>
                  <a:gd name="connsiteY3" fmla="*/ 44877 h 3090304"/>
                  <a:gd name="connsiteX4" fmla="*/ 220518 w 3476068"/>
                  <a:gd name="connsiteY4" fmla="*/ 655524 h 3090304"/>
                  <a:gd name="connsiteX5" fmla="*/ 66880 w 3476068"/>
                  <a:gd name="connsiteY5" fmla="*/ 1588212 h 3090304"/>
                  <a:gd name="connsiteX6" fmla="*/ 887744 w 3476068"/>
                  <a:gd name="connsiteY6" fmla="*/ 2356689 h 3090304"/>
                  <a:gd name="connsiteX7" fmla="*/ 975755 w 3476068"/>
                  <a:gd name="connsiteY7" fmla="*/ 2495278 h 3090304"/>
                  <a:gd name="connsiteX8" fmla="*/ 183656 w 3476068"/>
                  <a:gd name="connsiteY8" fmla="*/ 2812175 h 3090304"/>
                  <a:gd name="connsiteX9" fmla="*/ 1103009 w 3476068"/>
                  <a:gd name="connsiteY9" fmla="*/ 3062968 h 3090304"/>
                  <a:gd name="connsiteX10" fmla="*/ 1190735 w 3476068"/>
                  <a:gd name="connsiteY10" fmla="*/ 2997912 h 3090304"/>
                  <a:gd name="connsiteX11" fmla="*/ 1849769 w 3476068"/>
                  <a:gd name="connsiteY11" fmla="*/ 3090305 h 3090304"/>
                  <a:gd name="connsiteX12" fmla="*/ 2572812 w 3476068"/>
                  <a:gd name="connsiteY12" fmla="*/ 2933428 h 3090304"/>
                  <a:gd name="connsiteX13" fmla="*/ 2489945 w 3476068"/>
                  <a:gd name="connsiteY13" fmla="*/ 2860467 h 3090304"/>
                  <a:gd name="connsiteX14" fmla="*/ 3474925 w 3476068"/>
                  <a:gd name="connsiteY14" fmla="*/ 1905490 h 3090304"/>
                  <a:gd name="connsiteX15" fmla="*/ 3107165 w 3476068"/>
                  <a:gd name="connsiteY15" fmla="*/ 1255314 h 309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76068" h="3090304">
                    <a:moveTo>
                      <a:pt x="3107165" y="1255314"/>
                    </a:moveTo>
                    <a:cubicBezTo>
                      <a:pt x="2844179" y="1134918"/>
                      <a:pt x="2609579" y="953943"/>
                      <a:pt x="2396409" y="760585"/>
                    </a:cubicBezTo>
                    <a:cubicBezTo>
                      <a:pt x="2132090" y="520269"/>
                      <a:pt x="1929684" y="158891"/>
                      <a:pt x="1574306" y="41257"/>
                    </a:cubicBezTo>
                    <a:cubicBezTo>
                      <a:pt x="1393331" y="-18750"/>
                      <a:pt x="1206546" y="-9606"/>
                      <a:pt x="1028524" y="44877"/>
                    </a:cubicBezTo>
                    <a:cubicBezTo>
                      <a:pt x="702293" y="144889"/>
                      <a:pt x="404636" y="397302"/>
                      <a:pt x="220518" y="655524"/>
                    </a:cubicBezTo>
                    <a:cubicBezTo>
                      <a:pt x="32304" y="919653"/>
                      <a:pt x="-78853" y="1279221"/>
                      <a:pt x="66880" y="1588212"/>
                    </a:cubicBezTo>
                    <a:cubicBezTo>
                      <a:pt x="232520" y="1939304"/>
                      <a:pt x="664955" y="2044174"/>
                      <a:pt x="887744" y="2356689"/>
                    </a:cubicBezTo>
                    <a:cubicBezTo>
                      <a:pt x="919463" y="2401171"/>
                      <a:pt x="947561" y="2448320"/>
                      <a:pt x="975755" y="2495278"/>
                    </a:cubicBezTo>
                    <a:lnTo>
                      <a:pt x="183656" y="2812175"/>
                    </a:lnTo>
                    <a:lnTo>
                      <a:pt x="1103009" y="3062968"/>
                    </a:lnTo>
                    <a:lnTo>
                      <a:pt x="1190735" y="2997912"/>
                    </a:lnTo>
                    <a:cubicBezTo>
                      <a:pt x="1304177" y="3052395"/>
                      <a:pt x="1556495" y="3090305"/>
                      <a:pt x="1849769" y="3090305"/>
                    </a:cubicBezTo>
                    <a:cubicBezTo>
                      <a:pt x="2249057" y="3090305"/>
                      <a:pt x="2572812" y="3020011"/>
                      <a:pt x="2572812" y="2933428"/>
                    </a:cubicBezTo>
                    <a:cubicBezTo>
                      <a:pt x="2572812" y="2907044"/>
                      <a:pt x="2542713" y="2882279"/>
                      <a:pt x="2489945" y="2860467"/>
                    </a:cubicBezTo>
                    <a:cubicBezTo>
                      <a:pt x="2992103" y="2727117"/>
                      <a:pt x="3447017" y="2425936"/>
                      <a:pt x="3474925" y="1905490"/>
                    </a:cubicBezTo>
                    <a:cubicBezTo>
                      <a:pt x="3489594" y="1630789"/>
                      <a:pt x="3362911" y="1373043"/>
                      <a:pt x="3107165" y="1255314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53" name="图形 12">
              <a:extLst>
                <a:ext uri="{FF2B5EF4-FFF2-40B4-BE49-F238E27FC236}">
                  <a16:creationId xmlns:a16="http://schemas.microsoft.com/office/drawing/2014/main" id="{092C6AB6-ACBE-415B-A2E2-B8272AD346ED}"/>
                </a:ext>
              </a:extLst>
            </p:cNvPr>
            <p:cNvGrpSpPr/>
            <p:nvPr/>
          </p:nvGrpSpPr>
          <p:grpSpPr>
            <a:xfrm>
              <a:off x="-5228800" y="3324666"/>
              <a:ext cx="1018876" cy="2151889"/>
              <a:chOff x="-5228800" y="3324666"/>
              <a:chExt cx="1018876" cy="2151889"/>
            </a:xfrm>
          </p:grpSpPr>
          <p:sp>
            <p:nvSpPr>
              <p:cNvPr id="554" name="任意多边形: 形状 553">
                <a:extLst>
                  <a:ext uri="{FF2B5EF4-FFF2-40B4-BE49-F238E27FC236}">
                    <a16:creationId xmlns:a16="http://schemas.microsoft.com/office/drawing/2014/main" id="{36B764D8-2DE3-4FFB-ABD4-4F8125B6CB80}"/>
                  </a:ext>
                </a:extLst>
              </p:cNvPr>
              <p:cNvSpPr/>
              <p:nvPr/>
            </p:nvSpPr>
            <p:spPr>
              <a:xfrm>
                <a:off x="-5228800" y="3526828"/>
                <a:ext cx="159642" cy="129082"/>
              </a:xfrm>
              <a:custGeom>
                <a:avLst/>
                <a:gdLst>
                  <a:gd name="connsiteX0" fmla="*/ 60963 w 159642"/>
                  <a:gd name="connsiteY0" fmla="*/ 118070 h 129082"/>
                  <a:gd name="connsiteX1" fmla="*/ 159642 w 159642"/>
                  <a:gd name="connsiteY1" fmla="*/ 129024 h 129082"/>
                  <a:gd name="connsiteX2" fmla="*/ 143259 w 159642"/>
                  <a:gd name="connsiteY2" fmla="*/ 80351 h 129082"/>
                  <a:gd name="connsiteX3" fmla="*/ 39722 w 159642"/>
                  <a:gd name="connsiteY3" fmla="*/ 437 h 129082"/>
                  <a:gd name="connsiteX4" fmla="*/ 670 w 159642"/>
                  <a:gd name="connsiteY4" fmla="*/ 55310 h 129082"/>
                  <a:gd name="connsiteX5" fmla="*/ 1622 w 159642"/>
                  <a:gd name="connsiteY5" fmla="*/ 59682 h 129082"/>
                  <a:gd name="connsiteX6" fmla="*/ 60963 w 159642"/>
                  <a:gd name="connsiteY6" fmla="*/ 118070 h 12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642" h="129082">
                    <a:moveTo>
                      <a:pt x="60963" y="118070"/>
                    </a:moveTo>
                    <a:cubicBezTo>
                      <a:pt x="89538" y="130548"/>
                      <a:pt x="159642" y="129024"/>
                      <a:pt x="159642" y="129024"/>
                    </a:cubicBezTo>
                    <a:cubicBezTo>
                      <a:pt x="159642" y="129024"/>
                      <a:pt x="144593" y="83114"/>
                      <a:pt x="143259" y="80351"/>
                    </a:cubicBezTo>
                    <a:cubicBezTo>
                      <a:pt x="127924" y="48157"/>
                      <a:pt x="79346" y="-5374"/>
                      <a:pt x="39722" y="437"/>
                    </a:cubicBezTo>
                    <a:cubicBezTo>
                      <a:pt x="13786" y="4809"/>
                      <a:pt x="-3702" y="29374"/>
                      <a:pt x="670" y="55310"/>
                    </a:cubicBezTo>
                    <a:cubicBezTo>
                      <a:pt x="917" y="56787"/>
                      <a:pt x="1241" y="58244"/>
                      <a:pt x="1622" y="59682"/>
                    </a:cubicBezTo>
                    <a:cubicBezTo>
                      <a:pt x="8385" y="87019"/>
                      <a:pt x="36579" y="107402"/>
                      <a:pt x="60963" y="118070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5" name="任意多边形: 形状 554">
                <a:extLst>
                  <a:ext uri="{FF2B5EF4-FFF2-40B4-BE49-F238E27FC236}">
                    <a16:creationId xmlns:a16="http://schemas.microsoft.com/office/drawing/2014/main" id="{578E958A-3D59-4A3F-88BC-69C7BB4C1BD2}"/>
                  </a:ext>
                </a:extLst>
              </p:cNvPr>
              <p:cNvSpPr/>
              <p:nvPr/>
            </p:nvSpPr>
            <p:spPr>
              <a:xfrm>
                <a:off x="-5221468" y="3324666"/>
                <a:ext cx="1011544" cy="2151889"/>
              </a:xfrm>
              <a:custGeom>
                <a:avLst/>
                <a:gdLst>
                  <a:gd name="connsiteX0" fmla="*/ 971270 w 1011544"/>
                  <a:gd name="connsiteY0" fmla="*/ 81726 h 2151889"/>
                  <a:gd name="connsiteX1" fmla="*/ 869923 w 1011544"/>
                  <a:gd name="connsiteY1" fmla="*/ 164403 h 2151889"/>
                  <a:gd name="connsiteX2" fmla="*/ 854874 w 1011544"/>
                  <a:gd name="connsiteY2" fmla="*/ 213457 h 2151889"/>
                  <a:gd name="connsiteX3" fmla="*/ 855731 w 1011544"/>
                  <a:gd name="connsiteY3" fmla="*/ 213457 h 2151889"/>
                  <a:gd name="connsiteX4" fmla="*/ 831823 w 1011544"/>
                  <a:gd name="connsiteY4" fmla="*/ 241460 h 2151889"/>
                  <a:gd name="connsiteX5" fmla="*/ 781627 w 1011544"/>
                  <a:gd name="connsiteY5" fmla="*/ 307183 h 2151889"/>
                  <a:gd name="connsiteX6" fmla="*/ 729525 w 1011544"/>
                  <a:gd name="connsiteY6" fmla="*/ 390050 h 2151889"/>
                  <a:gd name="connsiteX7" fmla="*/ 684853 w 1011544"/>
                  <a:gd name="connsiteY7" fmla="*/ 490158 h 2151889"/>
                  <a:gd name="connsiteX8" fmla="*/ 684853 w 1011544"/>
                  <a:gd name="connsiteY8" fmla="*/ 491396 h 2151889"/>
                  <a:gd name="connsiteX9" fmla="*/ 684186 w 1011544"/>
                  <a:gd name="connsiteY9" fmla="*/ 444438 h 2151889"/>
                  <a:gd name="connsiteX10" fmla="*/ 610748 w 1011544"/>
                  <a:gd name="connsiteY10" fmla="*/ 336329 h 2151889"/>
                  <a:gd name="connsiteX11" fmla="*/ 556694 w 1011544"/>
                  <a:gd name="connsiteY11" fmla="*/ 376506 h 2151889"/>
                  <a:gd name="connsiteX12" fmla="*/ 556265 w 1011544"/>
                  <a:gd name="connsiteY12" fmla="*/ 380716 h 2151889"/>
                  <a:gd name="connsiteX13" fmla="*/ 594365 w 1011544"/>
                  <a:gd name="connsiteY13" fmla="*/ 454630 h 2151889"/>
                  <a:gd name="connsiteX14" fmla="*/ 683900 w 1011544"/>
                  <a:gd name="connsiteY14" fmla="*/ 495492 h 2151889"/>
                  <a:gd name="connsiteX15" fmla="*/ 657611 w 1011544"/>
                  <a:gd name="connsiteY15" fmla="*/ 603982 h 2151889"/>
                  <a:gd name="connsiteX16" fmla="*/ 648086 w 1011544"/>
                  <a:gd name="connsiteY16" fmla="*/ 668657 h 2151889"/>
                  <a:gd name="connsiteX17" fmla="*/ 647610 w 1011544"/>
                  <a:gd name="connsiteY17" fmla="*/ 648178 h 2151889"/>
                  <a:gd name="connsiteX18" fmla="*/ 574077 w 1011544"/>
                  <a:gd name="connsiteY18" fmla="*/ 540069 h 2151889"/>
                  <a:gd name="connsiteX19" fmla="*/ 520023 w 1011544"/>
                  <a:gd name="connsiteY19" fmla="*/ 580246 h 2151889"/>
                  <a:gd name="connsiteX20" fmla="*/ 519594 w 1011544"/>
                  <a:gd name="connsiteY20" fmla="*/ 584456 h 2151889"/>
                  <a:gd name="connsiteX21" fmla="*/ 557694 w 1011544"/>
                  <a:gd name="connsiteY21" fmla="*/ 658370 h 2151889"/>
                  <a:gd name="connsiteX22" fmla="*/ 644467 w 1011544"/>
                  <a:gd name="connsiteY22" fmla="*/ 698375 h 2151889"/>
                  <a:gd name="connsiteX23" fmla="*/ 641323 w 1011544"/>
                  <a:gd name="connsiteY23" fmla="*/ 723425 h 2151889"/>
                  <a:gd name="connsiteX24" fmla="*/ 626179 w 1011544"/>
                  <a:gd name="connsiteY24" fmla="*/ 842583 h 2151889"/>
                  <a:gd name="connsiteX25" fmla="*/ 619225 w 1011544"/>
                  <a:gd name="connsiteY25" fmla="*/ 883350 h 2151889"/>
                  <a:gd name="connsiteX26" fmla="*/ 619225 w 1011544"/>
                  <a:gd name="connsiteY26" fmla="*/ 865634 h 2151889"/>
                  <a:gd name="connsiteX27" fmla="*/ 545788 w 1011544"/>
                  <a:gd name="connsiteY27" fmla="*/ 757430 h 2151889"/>
                  <a:gd name="connsiteX28" fmla="*/ 491733 w 1011544"/>
                  <a:gd name="connsiteY28" fmla="*/ 797606 h 2151889"/>
                  <a:gd name="connsiteX29" fmla="*/ 491305 w 1011544"/>
                  <a:gd name="connsiteY29" fmla="*/ 801816 h 2151889"/>
                  <a:gd name="connsiteX30" fmla="*/ 529405 w 1011544"/>
                  <a:gd name="connsiteY30" fmla="*/ 875730 h 2151889"/>
                  <a:gd name="connsiteX31" fmla="*/ 613701 w 1011544"/>
                  <a:gd name="connsiteY31" fmla="*/ 914973 h 2151889"/>
                  <a:gd name="connsiteX32" fmla="*/ 604176 w 1011544"/>
                  <a:gd name="connsiteY32" fmla="*/ 955740 h 2151889"/>
                  <a:gd name="connsiteX33" fmla="*/ 596746 w 1011544"/>
                  <a:gd name="connsiteY33" fmla="*/ 982315 h 2151889"/>
                  <a:gd name="connsiteX34" fmla="*/ 588269 w 1011544"/>
                  <a:gd name="connsiteY34" fmla="*/ 1008604 h 2151889"/>
                  <a:gd name="connsiteX35" fmla="*/ 569886 w 1011544"/>
                  <a:gd name="connsiteY35" fmla="*/ 1058039 h 2151889"/>
                  <a:gd name="connsiteX36" fmla="*/ 557122 w 1011544"/>
                  <a:gd name="connsiteY36" fmla="*/ 1090233 h 2151889"/>
                  <a:gd name="connsiteX37" fmla="*/ 563028 w 1011544"/>
                  <a:gd name="connsiteY37" fmla="*/ 1047371 h 2151889"/>
                  <a:gd name="connsiteX38" fmla="*/ 538358 w 1011544"/>
                  <a:gd name="connsiteY38" fmla="*/ 958217 h 2151889"/>
                  <a:gd name="connsiteX39" fmla="*/ 537787 w 1011544"/>
                  <a:gd name="connsiteY39" fmla="*/ 947739 h 2151889"/>
                  <a:gd name="connsiteX40" fmla="*/ 484256 w 1011544"/>
                  <a:gd name="connsiteY40" fmla="*/ 906867 h 2151889"/>
                  <a:gd name="connsiteX41" fmla="*/ 479970 w 1011544"/>
                  <a:gd name="connsiteY41" fmla="*/ 907639 h 2151889"/>
                  <a:gd name="connsiteX42" fmla="*/ 415105 w 1011544"/>
                  <a:gd name="connsiteY42" fmla="*/ 1021272 h 2151889"/>
                  <a:gd name="connsiteX43" fmla="*/ 417486 w 1011544"/>
                  <a:gd name="connsiteY43" fmla="*/ 1060706 h 2151889"/>
                  <a:gd name="connsiteX44" fmla="*/ 411676 w 1011544"/>
                  <a:gd name="connsiteY44" fmla="*/ 1035560 h 2151889"/>
                  <a:gd name="connsiteX45" fmla="*/ 398246 w 1011544"/>
                  <a:gd name="connsiteY45" fmla="*/ 983363 h 2151889"/>
                  <a:gd name="connsiteX46" fmla="*/ 390340 w 1011544"/>
                  <a:gd name="connsiteY46" fmla="*/ 956978 h 2151889"/>
                  <a:gd name="connsiteX47" fmla="*/ 380815 w 1011544"/>
                  <a:gd name="connsiteY47" fmla="*/ 930023 h 2151889"/>
                  <a:gd name="connsiteX48" fmla="*/ 355097 w 1011544"/>
                  <a:gd name="connsiteY48" fmla="*/ 867634 h 2151889"/>
                  <a:gd name="connsiteX49" fmla="*/ 444156 w 1011544"/>
                  <a:gd name="connsiteY49" fmla="*/ 834296 h 2151889"/>
                  <a:gd name="connsiteX50" fmla="*/ 487399 w 1011544"/>
                  <a:gd name="connsiteY50" fmla="*/ 763431 h 2151889"/>
                  <a:gd name="connsiteX51" fmla="*/ 440660 w 1011544"/>
                  <a:gd name="connsiteY51" fmla="*/ 714939 h 2151889"/>
                  <a:gd name="connsiteX52" fmla="*/ 436441 w 1011544"/>
                  <a:gd name="connsiteY52" fmla="*/ 715044 h 2151889"/>
                  <a:gd name="connsiteX53" fmla="*/ 355097 w 1011544"/>
                  <a:gd name="connsiteY53" fmla="*/ 817532 h 2151889"/>
                  <a:gd name="connsiteX54" fmla="*/ 351287 w 1011544"/>
                  <a:gd name="connsiteY54" fmla="*/ 859442 h 2151889"/>
                  <a:gd name="connsiteX55" fmla="*/ 333856 w 1011544"/>
                  <a:gd name="connsiteY55" fmla="*/ 822200 h 2151889"/>
                  <a:gd name="connsiteX56" fmla="*/ 278230 w 1011544"/>
                  <a:gd name="connsiteY56" fmla="*/ 715234 h 2151889"/>
                  <a:gd name="connsiteX57" fmla="*/ 261086 w 1011544"/>
                  <a:gd name="connsiteY57" fmla="*/ 682563 h 2151889"/>
                  <a:gd name="connsiteX58" fmla="*/ 353383 w 1011544"/>
                  <a:gd name="connsiteY58" fmla="*/ 648464 h 2151889"/>
                  <a:gd name="connsiteX59" fmla="*/ 396626 w 1011544"/>
                  <a:gd name="connsiteY59" fmla="*/ 577503 h 2151889"/>
                  <a:gd name="connsiteX60" fmla="*/ 349792 w 1011544"/>
                  <a:gd name="connsiteY60" fmla="*/ 529096 h 2151889"/>
                  <a:gd name="connsiteX61" fmla="*/ 345668 w 1011544"/>
                  <a:gd name="connsiteY61" fmla="*/ 529211 h 2151889"/>
                  <a:gd name="connsiteX62" fmla="*/ 264324 w 1011544"/>
                  <a:gd name="connsiteY62" fmla="*/ 631604 h 2151889"/>
                  <a:gd name="connsiteX63" fmla="*/ 260038 w 1011544"/>
                  <a:gd name="connsiteY63" fmla="*/ 680563 h 2151889"/>
                  <a:gd name="connsiteX64" fmla="*/ 224224 w 1011544"/>
                  <a:gd name="connsiteY64" fmla="*/ 608173 h 2151889"/>
                  <a:gd name="connsiteX65" fmla="*/ 185266 w 1011544"/>
                  <a:gd name="connsiteY65" fmla="*/ 507494 h 2151889"/>
                  <a:gd name="connsiteX66" fmla="*/ 278135 w 1011544"/>
                  <a:gd name="connsiteY66" fmla="*/ 473299 h 2151889"/>
                  <a:gd name="connsiteX67" fmla="*/ 321379 w 1011544"/>
                  <a:gd name="connsiteY67" fmla="*/ 402433 h 2151889"/>
                  <a:gd name="connsiteX68" fmla="*/ 274640 w 1011544"/>
                  <a:gd name="connsiteY68" fmla="*/ 353941 h 2151889"/>
                  <a:gd name="connsiteX69" fmla="*/ 270420 w 1011544"/>
                  <a:gd name="connsiteY69" fmla="*/ 354046 h 2151889"/>
                  <a:gd name="connsiteX70" fmla="*/ 189077 w 1011544"/>
                  <a:gd name="connsiteY70" fmla="*/ 456535 h 2151889"/>
                  <a:gd name="connsiteX71" fmla="*/ 184790 w 1011544"/>
                  <a:gd name="connsiteY71" fmla="*/ 506160 h 2151889"/>
                  <a:gd name="connsiteX72" fmla="*/ 182790 w 1011544"/>
                  <a:gd name="connsiteY72" fmla="*/ 500160 h 2151889"/>
                  <a:gd name="connsiteX73" fmla="*/ 162597 w 1011544"/>
                  <a:gd name="connsiteY73" fmla="*/ 393956 h 2151889"/>
                  <a:gd name="connsiteX74" fmla="*/ 158787 w 1011544"/>
                  <a:gd name="connsiteY74" fmla="*/ 336806 h 2151889"/>
                  <a:gd name="connsiteX75" fmla="*/ 252513 w 1011544"/>
                  <a:gd name="connsiteY75" fmla="*/ 313279 h 2151889"/>
                  <a:gd name="connsiteX76" fmla="*/ 303281 w 1011544"/>
                  <a:gd name="connsiteY76" fmla="*/ 247556 h 2151889"/>
                  <a:gd name="connsiteX77" fmla="*/ 262076 w 1011544"/>
                  <a:gd name="connsiteY77" fmla="*/ 194274 h 2151889"/>
                  <a:gd name="connsiteX78" fmla="*/ 257942 w 1011544"/>
                  <a:gd name="connsiteY78" fmla="*/ 193931 h 2151889"/>
                  <a:gd name="connsiteX79" fmla="*/ 165836 w 1011544"/>
                  <a:gd name="connsiteY79" fmla="*/ 286799 h 2151889"/>
                  <a:gd name="connsiteX80" fmla="*/ 158501 w 1011544"/>
                  <a:gd name="connsiteY80" fmla="*/ 322232 h 2151889"/>
                  <a:gd name="connsiteX81" fmla="*/ 158501 w 1011544"/>
                  <a:gd name="connsiteY81" fmla="*/ 297182 h 2151889"/>
                  <a:gd name="connsiteX82" fmla="*/ 162406 w 1011544"/>
                  <a:gd name="connsiteY82" fmla="*/ 214886 h 2151889"/>
                  <a:gd name="connsiteX83" fmla="*/ 166312 w 1011544"/>
                  <a:gd name="connsiteY83" fmla="*/ 176786 h 2151889"/>
                  <a:gd name="connsiteX84" fmla="*/ 238225 w 1011544"/>
                  <a:gd name="connsiteY84" fmla="*/ 112968 h 2151889"/>
                  <a:gd name="connsiteX85" fmla="*/ 253085 w 1011544"/>
                  <a:gd name="connsiteY85" fmla="*/ 31244 h 2151889"/>
                  <a:gd name="connsiteX86" fmla="*/ 191982 w 1011544"/>
                  <a:gd name="connsiteY86" fmla="*/ 2926 h 2151889"/>
                  <a:gd name="connsiteX87" fmla="*/ 188029 w 1011544"/>
                  <a:gd name="connsiteY87" fmla="*/ 4574 h 2151889"/>
                  <a:gd name="connsiteX88" fmla="*/ 149071 w 1011544"/>
                  <a:gd name="connsiteY88" fmla="*/ 129351 h 2151889"/>
                  <a:gd name="connsiteX89" fmla="*/ 163645 w 1011544"/>
                  <a:gd name="connsiteY89" fmla="*/ 178595 h 2151889"/>
                  <a:gd name="connsiteX90" fmla="*/ 164312 w 1011544"/>
                  <a:gd name="connsiteY90" fmla="*/ 178119 h 2151889"/>
                  <a:gd name="connsiteX91" fmla="*/ 159835 w 1011544"/>
                  <a:gd name="connsiteY91" fmla="*/ 214695 h 2151889"/>
                  <a:gd name="connsiteX92" fmla="*/ 154120 w 1011544"/>
                  <a:gd name="connsiteY92" fmla="*/ 297182 h 2151889"/>
                  <a:gd name="connsiteX93" fmla="*/ 156501 w 1011544"/>
                  <a:gd name="connsiteY93" fmla="*/ 395003 h 2151889"/>
                  <a:gd name="connsiteX94" fmla="*/ 174598 w 1011544"/>
                  <a:gd name="connsiteY94" fmla="*/ 503017 h 2151889"/>
                  <a:gd name="connsiteX95" fmla="*/ 174598 w 1011544"/>
                  <a:gd name="connsiteY95" fmla="*/ 504255 h 2151889"/>
                  <a:gd name="connsiteX96" fmla="*/ 148214 w 1011544"/>
                  <a:gd name="connsiteY96" fmla="*/ 465489 h 2151889"/>
                  <a:gd name="connsiteX97" fmla="*/ 27247 w 1011544"/>
                  <a:gd name="connsiteY97" fmla="*/ 415768 h 2151889"/>
                  <a:gd name="connsiteX98" fmla="*/ 4596 w 1011544"/>
                  <a:gd name="connsiteY98" fmla="*/ 479195 h 2151889"/>
                  <a:gd name="connsiteX99" fmla="*/ 6292 w 1011544"/>
                  <a:gd name="connsiteY99" fmla="*/ 482443 h 2151889"/>
                  <a:gd name="connsiteX100" fmla="*/ 78777 w 1011544"/>
                  <a:gd name="connsiteY100" fmla="*/ 523115 h 2151889"/>
                  <a:gd name="connsiteX101" fmla="*/ 175932 w 1011544"/>
                  <a:gd name="connsiteY101" fmla="*/ 507875 h 2151889"/>
                  <a:gd name="connsiteX102" fmla="*/ 214032 w 1011544"/>
                  <a:gd name="connsiteY102" fmla="*/ 612650 h 2151889"/>
                  <a:gd name="connsiteX103" fmla="*/ 241464 w 1011544"/>
                  <a:gd name="connsiteY103" fmla="*/ 671990 h 2151889"/>
                  <a:gd name="connsiteX104" fmla="*/ 229748 w 1011544"/>
                  <a:gd name="connsiteY104" fmla="*/ 655322 h 2151889"/>
                  <a:gd name="connsiteX105" fmla="*/ 108781 w 1011544"/>
                  <a:gd name="connsiteY105" fmla="*/ 605601 h 2151889"/>
                  <a:gd name="connsiteX106" fmla="*/ 86244 w 1011544"/>
                  <a:gd name="connsiteY106" fmla="*/ 669066 h 2151889"/>
                  <a:gd name="connsiteX107" fmla="*/ 87921 w 1011544"/>
                  <a:gd name="connsiteY107" fmla="*/ 672276 h 2151889"/>
                  <a:gd name="connsiteX108" fmla="*/ 160311 w 1011544"/>
                  <a:gd name="connsiteY108" fmla="*/ 713043 h 2151889"/>
                  <a:gd name="connsiteX109" fmla="*/ 254799 w 1011544"/>
                  <a:gd name="connsiteY109" fmla="*/ 698565 h 2151889"/>
                  <a:gd name="connsiteX110" fmla="*/ 265943 w 1011544"/>
                  <a:gd name="connsiteY110" fmla="*/ 721140 h 2151889"/>
                  <a:gd name="connsiteX111" fmla="*/ 319093 w 1011544"/>
                  <a:gd name="connsiteY111" fmla="*/ 828867 h 2151889"/>
                  <a:gd name="connsiteX112" fmla="*/ 335762 w 1011544"/>
                  <a:gd name="connsiteY112" fmla="*/ 866967 h 2151889"/>
                  <a:gd name="connsiteX113" fmla="*/ 325665 w 1011544"/>
                  <a:gd name="connsiteY113" fmla="*/ 852489 h 2151889"/>
                  <a:gd name="connsiteX114" fmla="*/ 204697 w 1011544"/>
                  <a:gd name="connsiteY114" fmla="*/ 802769 h 2151889"/>
                  <a:gd name="connsiteX115" fmla="*/ 182047 w 1011544"/>
                  <a:gd name="connsiteY115" fmla="*/ 866196 h 2151889"/>
                  <a:gd name="connsiteX116" fmla="*/ 183743 w 1011544"/>
                  <a:gd name="connsiteY116" fmla="*/ 869444 h 2151889"/>
                  <a:gd name="connsiteX117" fmla="*/ 256132 w 1011544"/>
                  <a:gd name="connsiteY117" fmla="*/ 910211 h 2151889"/>
                  <a:gd name="connsiteX118" fmla="*/ 348049 w 1011544"/>
                  <a:gd name="connsiteY118" fmla="*/ 896399 h 2151889"/>
                  <a:gd name="connsiteX119" fmla="*/ 362812 w 1011544"/>
                  <a:gd name="connsiteY119" fmla="*/ 935452 h 2151889"/>
                  <a:gd name="connsiteX120" fmla="*/ 371290 w 1011544"/>
                  <a:gd name="connsiteY120" fmla="*/ 961836 h 2151889"/>
                  <a:gd name="connsiteX121" fmla="*/ 378719 w 1011544"/>
                  <a:gd name="connsiteY121" fmla="*/ 988316 h 2151889"/>
                  <a:gd name="connsiteX122" fmla="*/ 390721 w 1011544"/>
                  <a:gd name="connsiteY122" fmla="*/ 1039751 h 2151889"/>
                  <a:gd name="connsiteX123" fmla="*/ 397769 w 1011544"/>
                  <a:gd name="connsiteY123" fmla="*/ 1073660 h 2151889"/>
                  <a:gd name="connsiteX124" fmla="*/ 378719 w 1011544"/>
                  <a:gd name="connsiteY124" fmla="*/ 1034703 h 2151889"/>
                  <a:gd name="connsiteX125" fmla="*/ 266610 w 1011544"/>
                  <a:gd name="connsiteY125" fmla="*/ 967170 h 2151889"/>
                  <a:gd name="connsiteX126" fmla="*/ 234482 w 1011544"/>
                  <a:gd name="connsiteY126" fmla="*/ 1026368 h 2151889"/>
                  <a:gd name="connsiteX127" fmla="*/ 235844 w 1011544"/>
                  <a:gd name="connsiteY127" fmla="*/ 1030321 h 2151889"/>
                  <a:gd name="connsiteX128" fmla="*/ 301186 w 1011544"/>
                  <a:gd name="connsiteY128" fmla="*/ 1081566 h 2151889"/>
                  <a:gd name="connsiteX129" fmla="*/ 399007 w 1011544"/>
                  <a:gd name="connsiteY129" fmla="*/ 1081566 h 2151889"/>
                  <a:gd name="connsiteX130" fmla="*/ 409104 w 1011544"/>
                  <a:gd name="connsiteY130" fmla="*/ 1135287 h 2151889"/>
                  <a:gd name="connsiteX131" fmla="*/ 430059 w 1011544"/>
                  <a:gd name="connsiteY131" fmla="*/ 1279114 h 2151889"/>
                  <a:gd name="connsiteX132" fmla="*/ 431964 w 1011544"/>
                  <a:gd name="connsiteY132" fmla="*/ 1296068 h 2151889"/>
                  <a:gd name="connsiteX133" fmla="*/ 311092 w 1011544"/>
                  <a:gd name="connsiteY133" fmla="*/ 1296068 h 2151889"/>
                  <a:gd name="connsiteX134" fmla="*/ 354907 w 1011544"/>
                  <a:gd name="connsiteY134" fmla="*/ 2151890 h 2151889"/>
                  <a:gd name="connsiteX135" fmla="*/ 559599 w 1011544"/>
                  <a:gd name="connsiteY135" fmla="*/ 2151890 h 2151889"/>
                  <a:gd name="connsiteX136" fmla="*/ 603509 w 1011544"/>
                  <a:gd name="connsiteY136" fmla="*/ 1296068 h 2151889"/>
                  <a:gd name="connsiteX137" fmla="*/ 491590 w 1011544"/>
                  <a:gd name="connsiteY137" fmla="*/ 1296068 h 2151889"/>
                  <a:gd name="connsiteX138" fmla="*/ 494067 w 1011544"/>
                  <a:gd name="connsiteY138" fmla="*/ 1290925 h 2151889"/>
                  <a:gd name="connsiteX139" fmla="*/ 553694 w 1011544"/>
                  <a:gd name="connsiteY139" fmla="*/ 1156718 h 2151889"/>
                  <a:gd name="connsiteX140" fmla="*/ 575887 w 1011544"/>
                  <a:gd name="connsiteY140" fmla="*/ 1100139 h 2151889"/>
                  <a:gd name="connsiteX141" fmla="*/ 673518 w 1011544"/>
                  <a:gd name="connsiteY141" fmla="*/ 1107759 h 2151889"/>
                  <a:gd name="connsiteX142" fmla="*/ 742574 w 1011544"/>
                  <a:gd name="connsiteY142" fmla="*/ 1061468 h 2151889"/>
                  <a:gd name="connsiteX143" fmla="*/ 720362 w 1011544"/>
                  <a:gd name="connsiteY143" fmla="*/ 997888 h 2151889"/>
                  <a:gd name="connsiteX144" fmla="*/ 716476 w 1011544"/>
                  <a:gd name="connsiteY144" fmla="*/ 996221 h 2151889"/>
                  <a:gd name="connsiteX145" fmla="*/ 599699 w 1011544"/>
                  <a:gd name="connsiteY145" fmla="*/ 1055181 h 2151889"/>
                  <a:gd name="connsiteX146" fmla="*/ 579982 w 1011544"/>
                  <a:gd name="connsiteY146" fmla="*/ 1089376 h 2151889"/>
                  <a:gd name="connsiteX147" fmla="*/ 588936 w 1011544"/>
                  <a:gd name="connsiteY147" fmla="*/ 1065183 h 2151889"/>
                  <a:gd name="connsiteX148" fmla="*/ 606557 w 1011544"/>
                  <a:gd name="connsiteY148" fmla="*/ 1014224 h 2151889"/>
                  <a:gd name="connsiteX149" fmla="*/ 614463 w 1011544"/>
                  <a:gd name="connsiteY149" fmla="*/ 987840 h 2151889"/>
                  <a:gd name="connsiteX150" fmla="*/ 621607 w 1011544"/>
                  <a:gd name="connsiteY150" fmla="*/ 960217 h 2151889"/>
                  <a:gd name="connsiteX151" fmla="*/ 634561 w 1011544"/>
                  <a:gd name="connsiteY151" fmla="*/ 893542 h 2151889"/>
                  <a:gd name="connsiteX152" fmla="*/ 727144 w 1011544"/>
                  <a:gd name="connsiteY152" fmla="*/ 914878 h 2151889"/>
                  <a:gd name="connsiteX153" fmla="*/ 802391 w 1011544"/>
                  <a:gd name="connsiteY153" fmla="*/ 879636 h 2151889"/>
                  <a:gd name="connsiteX154" fmla="*/ 790180 w 1011544"/>
                  <a:gd name="connsiteY154" fmla="*/ 813399 h 2151889"/>
                  <a:gd name="connsiteX155" fmla="*/ 786580 w 1011544"/>
                  <a:gd name="connsiteY155" fmla="*/ 811151 h 2151889"/>
                  <a:gd name="connsiteX156" fmla="*/ 662183 w 1011544"/>
                  <a:gd name="connsiteY156" fmla="*/ 851727 h 2151889"/>
                  <a:gd name="connsiteX157" fmla="*/ 635894 w 1011544"/>
                  <a:gd name="connsiteY157" fmla="*/ 884589 h 2151889"/>
                  <a:gd name="connsiteX158" fmla="*/ 641895 w 1011544"/>
                  <a:gd name="connsiteY158" fmla="*/ 843917 h 2151889"/>
                  <a:gd name="connsiteX159" fmla="*/ 654468 w 1011544"/>
                  <a:gd name="connsiteY159" fmla="*/ 724092 h 2151889"/>
                  <a:gd name="connsiteX160" fmla="*/ 658278 w 1011544"/>
                  <a:gd name="connsiteY160" fmla="*/ 687326 h 2151889"/>
                  <a:gd name="connsiteX161" fmla="*/ 754004 w 1011544"/>
                  <a:gd name="connsiteY161" fmla="*/ 709805 h 2151889"/>
                  <a:gd name="connsiteX162" fmla="*/ 829252 w 1011544"/>
                  <a:gd name="connsiteY162" fmla="*/ 674562 h 2151889"/>
                  <a:gd name="connsiteX163" fmla="*/ 816974 w 1011544"/>
                  <a:gd name="connsiteY163" fmla="*/ 608335 h 2151889"/>
                  <a:gd name="connsiteX164" fmla="*/ 813345 w 1011544"/>
                  <a:gd name="connsiteY164" fmla="*/ 606078 h 2151889"/>
                  <a:gd name="connsiteX165" fmla="*/ 689044 w 1011544"/>
                  <a:gd name="connsiteY165" fmla="*/ 646654 h 2151889"/>
                  <a:gd name="connsiteX166" fmla="*/ 658469 w 1011544"/>
                  <a:gd name="connsiteY166" fmla="*/ 684754 h 2151889"/>
                  <a:gd name="connsiteX167" fmla="*/ 668565 w 1011544"/>
                  <a:gd name="connsiteY167" fmla="*/ 604649 h 2151889"/>
                  <a:gd name="connsiteX168" fmla="*/ 691615 w 1011544"/>
                  <a:gd name="connsiteY168" fmla="*/ 499302 h 2151889"/>
                  <a:gd name="connsiteX169" fmla="*/ 787818 w 1011544"/>
                  <a:gd name="connsiteY169" fmla="*/ 521877 h 2151889"/>
                  <a:gd name="connsiteX170" fmla="*/ 863065 w 1011544"/>
                  <a:gd name="connsiteY170" fmla="*/ 486634 h 2151889"/>
                  <a:gd name="connsiteX171" fmla="*/ 850740 w 1011544"/>
                  <a:gd name="connsiteY171" fmla="*/ 420416 h 2151889"/>
                  <a:gd name="connsiteX172" fmla="*/ 847254 w 1011544"/>
                  <a:gd name="connsiteY172" fmla="*/ 418244 h 2151889"/>
                  <a:gd name="connsiteX173" fmla="*/ 722857 w 1011544"/>
                  <a:gd name="connsiteY173" fmla="*/ 458726 h 2151889"/>
                  <a:gd name="connsiteX174" fmla="*/ 691901 w 1011544"/>
                  <a:gd name="connsiteY174" fmla="*/ 497873 h 2151889"/>
                  <a:gd name="connsiteX175" fmla="*/ 693521 w 1011544"/>
                  <a:gd name="connsiteY175" fmla="*/ 491682 h 2151889"/>
                  <a:gd name="connsiteX176" fmla="*/ 735240 w 1011544"/>
                  <a:gd name="connsiteY176" fmla="*/ 391956 h 2151889"/>
                  <a:gd name="connsiteX177" fmla="*/ 763815 w 1011544"/>
                  <a:gd name="connsiteY177" fmla="*/ 341949 h 2151889"/>
                  <a:gd name="connsiteX178" fmla="*/ 854969 w 1011544"/>
                  <a:gd name="connsiteY178" fmla="*/ 373953 h 2151889"/>
                  <a:gd name="connsiteX179" fmla="*/ 933646 w 1011544"/>
                  <a:gd name="connsiteY179" fmla="*/ 347188 h 2151889"/>
                  <a:gd name="connsiteX180" fmla="*/ 928607 w 1011544"/>
                  <a:gd name="connsiteY180" fmla="*/ 280027 h 2151889"/>
                  <a:gd name="connsiteX181" fmla="*/ 925359 w 1011544"/>
                  <a:gd name="connsiteY181" fmla="*/ 277465 h 2151889"/>
                  <a:gd name="connsiteX182" fmla="*/ 797343 w 1011544"/>
                  <a:gd name="connsiteY182" fmla="*/ 304135 h 2151889"/>
                  <a:gd name="connsiteX183" fmla="*/ 771721 w 1011544"/>
                  <a:gd name="connsiteY183" fmla="*/ 329662 h 2151889"/>
                  <a:gd name="connsiteX184" fmla="*/ 785151 w 1011544"/>
                  <a:gd name="connsiteY184" fmla="*/ 308516 h 2151889"/>
                  <a:gd name="connsiteX185" fmla="*/ 833824 w 1011544"/>
                  <a:gd name="connsiteY185" fmla="*/ 241841 h 2151889"/>
                  <a:gd name="connsiteX186" fmla="*/ 858113 w 1011544"/>
                  <a:gd name="connsiteY186" fmla="*/ 212123 h 2151889"/>
                  <a:gd name="connsiteX187" fmla="*/ 953363 w 1011544"/>
                  <a:gd name="connsiteY187" fmla="*/ 198598 h 2151889"/>
                  <a:gd name="connsiteX188" fmla="*/ 1010513 w 1011544"/>
                  <a:gd name="connsiteY188" fmla="*/ 138590 h 2151889"/>
                  <a:gd name="connsiteX189" fmla="*/ 973717 w 1011544"/>
                  <a:gd name="connsiteY189" fmla="*/ 82174 h 2151889"/>
                  <a:gd name="connsiteX190" fmla="*/ 971270 w 1011544"/>
                  <a:gd name="connsiteY190" fmla="*/ 81726 h 2151889"/>
                  <a:gd name="connsiteX191" fmla="*/ 531881 w 1011544"/>
                  <a:gd name="connsiteY191" fmla="*/ 1147955 h 2151889"/>
                  <a:gd name="connsiteX192" fmla="*/ 469969 w 1011544"/>
                  <a:gd name="connsiteY192" fmla="*/ 1279400 h 2151889"/>
                  <a:gd name="connsiteX193" fmla="*/ 461301 w 1011544"/>
                  <a:gd name="connsiteY193" fmla="*/ 1296449 h 2151889"/>
                  <a:gd name="connsiteX194" fmla="*/ 458634 w 1011544"/>
                  <a:gd name="connsiteY194" fmla="*/ 1296449 h 2151889"/>
                  <a:gd name="connsiteX195" fmla="*/ 455967 w 1011544"/>
                  <a:gd name="connsiteY195" fmla="*/ 1276161 h 2151889"/>
                  <a:gd name="connsiteX196" fmla="*/ 431678 w 1011544"/>
                  <a:gd name="connsiteY196" fmla="*/ 1131381 h 2151889"/>
                  <a:gd name="connsiteX197" fmla="*/ 419010 w 1011544"/>
                  <a:gd name="connsiteY197" fmla="*/ 1071850 h 2151889"/>
                  <a:gd name="connsiteX198" fmla="*/ 473588 w 1011544"/>
                  <a:gd name="connsiteY198" fmla="*/ 1046228 h 2151889"/>
                  <a:gd name="connsiteX199" fmla="*/ 553122 w 1011544"/>
                  <a:gd name="connsiteY199" fmla="*/ 1097567 h 2151889"/>
                  <a:gd name="connsiteX200" fmla="*/ 531881 w 1011544"/>
                  <a:gd name="connsiteY200" fmla="*/ 1147955 h 215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011544" h="2151889">
                    <a:moveTo>
                      <a:pt x="971270" y="81726"/>
                    </a:moveTo>
                    <a:cubicBezTo>
                      <a:pt x="931646" y="77535"/>
                      <a:pt x="884497" y="131828"/>
                      <a:pt x="869923" y="164403"/>
                    </a:cubicBezTo>
                    <a:cubicBezTo>
                      <a:pt x="868685" y="167261"/>
                      <a:pt x="854112" y="213457"/>
                      <a:pt x="854874" y="213457"/>
                    </a:cubicBezTo>
                    <a:lnTo>
                      <a:pt x="855731" y="213457"/>
                    </a:lnTo>
                    <a:cubicBezTo>
                      <a:pt x="848206" y="222029"/>
                      <a:pt x="840301" y="231269"/>
                      <a:pt x="831823" y="241460"/>
                    </a:cubicBezTo>
                    <a:cubicBezTo>
                      <a:pt x="816298" y="260510"/>
                      <a:pt x="798867" y="282227"/>
                      <a:pt x="781627" y="307183"/>
                    </a:cubicBezTo>
                    <a:cubicBezTo>
                      <a:pt x="762634" y="333748"/>
                      <a:pt x="745241" y="361418"/>
                      <a:pt x="729525" y="390050"/>
                    </a:cubicBezTo>
                    <a:cubicBezTo>
                      <a:pt x="711666" y="422016"/>
                      <a:pt x="696721" y="455516"/>
                      <a:pt x="684853" y="490158"/>
                    </a:cubicBezTo>
                    <a:cubicBezTo>
                      <a:pt x="684815" y="490568"/>
                      <a:pt x="684815" y="490987"/>
                      <a:pt x="684853" y="491396"/>
                    </a:cubicBezTo>
                    <a:cubicBezTo>
                      <a:pt x="684853" y="479681"/>
                      <a:pt x="684853" y="447010"/>
                      <a:pt x="684186" y="444438"/>
                    </a:cubicBezTo>
                    <a:cubicBezTo>
                      <a:pt x="679614" y="409100"/>
                      <a:pt x="649991" y="343569"/>
                      <a:pt x="610748" y="336329"/>
                    </a:cubicBezTo>
                    <a:cubicBezTo>
                      <a:pt x="584726" y="332500"/>
                      <a:pt x="560523" y="350484"/>
                      <a:pt x="556694" y="376506"/>
                    </a:cubicBezTo>
                    <a:cubicBezTo>
                      <a:pt x="556494" y="377906"/>
                      <a:pt x="556351" y="379306"/>
                      <a:pt x="556265" y="380716"/>
                    </a:cubicBezTo>
                    <a:cubicBezTo>
                      <a:pt x="553979" y="409291"/>
                      <a:pt x="574363" y="436914"/>
                      <a:pt x="594365" y="454630"/>
                    </a:cubicBezTo>
                    <a:cubicBezTo>
                      <a:pt x="616749" y="474632"/>
                      <a:pt x="678947" y="493968"/>
                      <a:pt x="683900" y="495492"/>
                    </a:cubicBezTo>
                    <a:cubicBezTo>
                      <a:pt x="672670" y="531011"/>
                      <a:pt x="663888" y="567263"/>
                      <a:pt x="657611" y="603982"/>
                    </a:cubicBezTo>
                    <a:cubicBezTo>
                      <a:pt x="653801" y="625318"/>
                      <a:pt x="650658" y="646940"/>
                      <a:pt x="648086" y="668657"/>
                    </a:cubicBezTo>
                    <a:cubicBezTo>
                      <a:pt x="648086" y="658560"/>
                      <a:pt x="648086" y="649607"/>
                      <a:pt x="647610" y="648178"/>
                    </a:cubicBezTo>
                    <a:cubicBezTo>
                      <a:pt x="642943" y="612840"/>
                      <a:pt x="613320" y="547308"/>
                      <a:pt x="574077" y="540069"/>
                    </a:cubicBezTo>
                    <a:cubicBezTo>
                      <a:pt x="548055" y="536240"/>
                      <a:pt x="523852" y="554223"/>
                      <a:pt x="520023" y="580246"/>
                    </a:cubicBezTo>
                    <a:cubicBezTo>
                      <a:pt x="519823" y="581646"/>
                      <a:pt x="519680" y="583046"/>
                      <a:pt x="519594" y="584456"/>
                    </a:cubicBezTo>
                    <a:cubicBezTo>
                      <a:pt x="517308" y="612554"/>
                      <a:pt x="537691" y="640653"/>
                      <a:pt x="557694" y="658370"/>
                    </a:cubicBezTo>
                    <a:cubicBezTo>
                      <a:pt x="577696" y="676086"/>
                      <a:pt x="630465" y="693898"/>
                      <a:pt x="644467" y="698375"/>
                    </a:cubicBezTo>
                    <a:cubicBezTo>
                      <a:pt x="643419" y="706757"/>
                      <a:pt x="642276" y="715044"/>
                      <a:pt x="641323" y="723425"/>
                    </a:cubicBezTo>
                    <a:cubicBezTo>
                      <a:pt x="636466" y="763431"/>
                      <a:pt x="631798" y="803436"/>
                      <a:pt x="626179" y="842583"/>
                    </a:cubicBezTo>
                    <a:cubicBezTo>
                      <a:pt x="624179" y="856299"/>
                      <a:pt x="621702" y="869825"/>
                      <a:pt x="619225" y="883350"/>
                    </a:cubicBezTo>
                    <a:cubicBezTo>
                      <a:pt x="619225" y="874302"/>
                      <a:pt x="619225" y="866777"/>
                      <a:pt x="619225" y="865634"/>
                    </a:cubicBezTo>
                    <a:cubicBezTo>
                      <a:pt x="614654" y="830296"/>
                      <a:pt x="585031" y="764669"/>
                      <a:pt x="545788" y="757430"/>
                    </a:cubicBezTo>
                    <a:cubicBezTo>
                      <a:pt x="519765" y="753601"/>
                      <a:pt x="495563" y="771584"/>
                      <a:pt x="491733" y="797606"/>
                    </a:cubicBezTo>
                    <a:cubicBezTo>
                      <a:pt x="491533" y="799006"/>
                      <a:pt x="491390" y="800406"/>
                      <a:pt x="491305" y="801816"/>
                    </a:cubicBezTo>
                    <a:cubicBezTo>
                      <a:pt x="489019" y="830391"/>
                      <a:pt x="509402" y="858014"/>
                      <a:pt x="529405" y="875730"/>
                    </a:cubicBezTo>
                    <a:cubicBezTo>
                      <a:pt x="549407" y="893447"/>
                      <a:pt x="597128" y="909639"/>
                      <a:pt x="613701" y="914973"/>
                    </a:cubicBezTo>
                    <a:cubicBezTo>
                      <a:pt x="610844" y="928785"/>
                      <a:pt x="607891" y="942500"/>
                      <a:pt x="604176" y="955740"/>
                    </a:cubicBezTo>
                    <a:cubicBezTo>
                      <a:pt x="601604" y="964694"/>
                      <a:pt x="599795" y="973457"/>
                      <a:pt x="596746" y="982315"/>
                    </a:cubicBezTo>
                    <a:cubicBezTo>
                      <a:pt x="593698" y="991173"/>
                      <a:pt x="591031" y="999936"/>
                      <a:pt x="588269" y="1008604"/>
                    </a:cubicBezTo>
                    <a:cubicBezTo>
                      <a:pt x="582269" y="1025082"/>
                      <a:pt x="576172" y="1042132"/>
                      <a:pt x="569886" y="1058039"/>
                    </a:cubicBezTo>
                    <a:cubicBezTo>
                      <a:pt x="565695" y="1069183"/>
                      <a:pt x="561409" y="1079661"/>
                      <a:pt x="557122" y="1090233"/>
                    </a:cubicBezTo>
                    <a:cubicBezTo>
                      <a:pt x="559313" y="1076612"/>
                      <a:pt x="562933" y="1049657"/>
                      <a:pt x="563028" y="1047371"/>
                    </a:cubicBezTo>
                    <a:cubicBezTo>
                      <a:pt x="562533" y="1016033"/>
                      <a:pt x="554046" y="985344"/>
                      <a:pt x="538358" y="958217"/>
                    </a:cubicBezTo>
                    <a:cubicBezTo>
                      <a:pt x="538501" y="954712"/>
                      <a:pt x="538311" y="951206"/>
                      <a:pt x="537787" y="947739"/>
                    </a:cubicBezTo>
                    <a:cubicBezTo>
                      <a:pt x="534291" y="921669"/>
                      <a:pt x="510326" y="903372"/>
                      <a:pt x="484256" y="906867"/>
                    </a:cubicBezTo>
                    <a:cubicBezTo>
                      <a:pt x="482818" y="907058"/>
                      <a:pt x="481389" y="907315"/>
                      <a:pt x="479970" y="907639"/>
                    </a:cubicBezTo>
                    <a:cubicBezTo>
                      <a:pt x="441394" y="917926"/>
                      <a:pt x="417010" y="985649"/>
                      <a:pt x="415105" y="1021272"/>
                    </a:cubicBezTo>
                    <a:cubicBezTo>
                      <a:pt x="415105" y="1023368"/>
                      <a:pt x="416438" y="1046228"/>
                      <a:pt x="417486" y="1060706"/>
                    </a:cubicBezTo>
                    <a:cubicBezTo>
                      <a:pt x="415581" y="1052324"/>
                      <a:pt x="413771" y="1044132"/>
                      <a:pt x="411676" y="1035560"/>
                    </a:cubicBezTo>
                    <a:cubicBezTo>
                      <a:pt x="407675" y="1018415"/>
                      <a:pt x="403103" y="1001556"/>
                      <a:pt x="398246" y="983363"/>
                    </a:cubicBezTo>
                    <a:cubicBezTo>
                      <a:pt x="395674" y="974600"/>
                      <a:pt x="393007" y="965837"/>
                      <a:pt x="390340" y="956978"/>
                    </a:cubicBezTo>
                    <a:cubicBezTo>
                      <a:pt x="387673" y="948120"/>
                      <a:pt x="384053" y="939071"/>
                      <a:pt x="380815" y="930023"/>
                    </a:cubicBezTo>
                    <a:cubicBezTo>
                      <a:pt x="373195" y="909163"/>
                      <a:pt x="364432" y="888398"/>
                      <a:pt x="355097" y="867634"/>
                    </a:cubicBezTo>
                    <a:cubicBezTo>
                      <a:pt x="370052" y="864015"/>
                      <a:pt x="422915" y="850584"/>
                      <a:pt x="444156" y="834296"/>
                    </a:cubicBezTo>
                    <a:cubicBezTo>
                      <a:pt x="465397" y="818009"/>
                      <a:pt x="487590" y="791624"/>
                      <a:pt x="487399" y="763431"/>
                    </a:cubicBezTo>
                    <a:cubicBezTo>
                      <a:pt x="487885" y="737132"/>
                      <a:pt x="466959" y="715424"/>
                      <a:pt x="440660" y="714939"/>
                    </a:cubicBezTo>
                    <a:cubicBezTo>
                      <a:pt x="439251" y="714910"/>
                      <a:pt x="437841" y="714948"/>
                      <a:pt x="436441" y="715044"/>
                    </a:cubicBezTo>
                    <a:cubicBezTo>
                      <a:pt x="396721" y="719425"/>
                      <a:pt x="362336" y="782576"/>
                      <a:pt x="355097" y="817532"/>
                    </a:cubicBezTo>
                    <a:cubicBezTo>
                      <a:pt x="355097" y="819628"/>
                      <a:pt x="352335" y="845250"/>
                      <a:pt x="351287" y="859442"/>
                    </a:cubicBezTo>
                    <a:cubicBezTo>
                      <a:pt x="345572" y="846965"/>
                      <a:pt x="340048" y="834582"/>
                      <a:pt x="333856" y="822200"/>
                    </a:cubicBezTo>
                    <a:cubicBezTo>
                      <a:pt x="316140" y="786481"/>
                      <a:pt x="297090" y="750857"/>
                      <a:pt x="278230" y="715234"/>
                    </a:cubicBezTo>
                    <a:cubicBezTo>
                      <a:pt x="272420" y="704375"/>
                      <a:pt x="266800" y="693422"/>
                      <a:pt x="261086" y="682563"/>
                    </a:cubicBezTo>
                    <a:cubicBezTo>
                      <a:pt x="266420" y="681325"/>
                      <a:pt x="329570" y="666657"/>
                      <a:pt x="353383" y="648464"/>
                    </a:cubicBezTo>
                    <a:cubicBezTo>
                      <a:pt x="374433" y="632176"/>
                      <a:pt x="396912" y="605696"/>
                      <a:pt x="396626" y="577503"/>
                    </a:cubicBezTo>
                    <a:cubicBezTo>
                      <a:pt x="397055" y="551204"/>
                      <a:pt x="376090" y="529535"/>
                      <a:pt x="349792" y="529096"/>
                    </a:cubicBezTo>
                    <a:cubicBezTo>
                      <a:pt x="348420" y="529077"/>
                      <a:pt x="347039" y="529115"/>
                      <a:pt x="345668" y="529211"/>
                    </a:cubicBezTo>
                    <a:cubicBezTo>
                      <a:pt x="305948" y="533497"/>
                      <a:pt x="271563" y="596743"/>
                      <a:pt x="264324" y="631604"/>
                    </a:cubicBezTo>
                    <a:cubicBezTo>
                      <a:pt x="263753" y="634271"/>
                      <a:pt x="260514" y="671133"/>
                      <a:pt x="260038" y="680563"/>
                    </a:cubicBezTo>
                    <a:cubicBezTo>
                      <a:pt x="247560" y="656465"/>
                      <a:pt x="235368" y="632366"/>
                      <a:pt x="224224" y="608173"/>
                    </a:cubicBezTo>
                    <a:cubicBezTo>
                      <a:pt x="209070" y="575493"/>
                      <a:pt x="196049" y="541860"/>
                      <a:pt x="185266" y="507494"/>
                    </a:cubicBezTo>
                    <a:cubicBezTo>
                      <a:pt x="187743" y="507494"/>
                      <a:pt x="253751" y="491968"/>
                      <a:pt x="278135" y="473299"/>
                    </a:cubicBezTo>
                    <a:cubicBezTo>
                      <a:pt x="299186" y="457106"/>
                      <a:pt x="321569" y="430627"/>
                      <a:pt x="321379" y="402433"/>
                    </a:cubicBezTo>
                    <a:cubicBezTo>
                      <a:pt x="321864" y="376134"/>
                      <a:pt x="300938" y="354427"/>
                      <a:pt x="274640" y="353941"/>
                    </a:cubicBezTo>
                    <a:cubicBezTo>
                      <a:pt x="273230" y="353913"/>
                      <a:pt x="271820" y="353951"/>
                      <a:pt x="270420" y="354046"/>
                    </a:cubicBezTo>
                    <a:cubicBezTo>
                      <a:pt x="230701" y="358332"/>
                      <a:pt x="196315" y="421578"/>
                      <a:pt x="189077" y="456535"/>
                    </a:cubicBezTo>
                    <a:cubicBezTo>
                      <a:pt x="188505" y="459202"/>
                      <a:pt x="184981" y="498921"/>
                      <a:pt x="184790" y="506160"/>
                    </a:cubicBezTo>
                    <a:cubicBezTo>
                      <a:pt x="184219" y="504160"/>
                      <a:pt x="183362" y="502160"/>
                      <a:pt x="182790" y="500160"/>
                    </a:cubicBezTo>
                    <a:cubicBezTo>
                      <a:pt x="172884" y="465441"/>
                      <a:pt x="166121" y="429893"/>
                      <a:pt x="162597" y="393956"/>
                    </a:cubicBezTo>
                    <a:cubicBezTo>
                      <a:pt x="160311" y="374144"/>
                      <a:pt x="159358" y="354998"/>
                      <a:pt x="158787" y="336806"/>
                    </a:cubicBezTo>
                    <a:cubicBezTo>
                      <a:pt x="171360" y="335282"/>
                      <a:pt x="228700" y="327281"/>
                      <a:pt x="252513" y="313279"/>
                    </a:cubicBezTo>
                    <a:cubicBezTo>
                      <a:pt x="276325" y="299277"/>
                      <a:pt x="300138" y="275179"/>
                      <a:pt x="303281" y="247556"/>
                    </a:cubicBezTo>
                    <a:cubicBezTo>
                      <a:pt x="306615" y="221468"/>
                      <a:pt x="288165" y="197617"/>
                      <a:pt x="262076" y="194274"/>
                    </a:cubicBezTo>
                    <a:cubicBezTo>
                      <a:pt x="260704" y="194102"/>
                      <a:pt x="259323" y="193988"/>
                      <a:pt x="257942" y="193931"/>
                    </a:cubicBezTo>
                    <a:cubicBezTo>
                      <a:pt x="218032" y="193931"/>
                      <a:pt x="176885" y="252890"/>
                      <a:pt x="165836" y="286799"/>
                    </a:cubicBezTo>
                    <a:cubicBezTo>
                      <a:pt x="165264" y="288609"/>
                      <a:pt x="161263" y="308040"/>
                      <a:pt x="158501" y="322232"/>
                    </a:cubicBezTo>
                    <a:cubicBezTo>
                      <a:pt x="158501" y="313850"/>
                      <a:pt x="158501" y="305183"/>
                      <a:pt x="158501" y="297182"/>
                    </a:cubicBezTo>
                    <a:cubicBezTo>
                      <a:pt x="158501" y="266987"/>
                      <a:pt x="160502" y="239365"/>
                      <a:pt x="162406" y="214886"/>
                    </a:cubicBezTo>
                    <a:cubicBezTo>
                      <a:pt x="163549" y="200979"/>
                      <a:pt x="164883" y="188406"/>
                      <a:pt x="166312" y="176786"/>
                    </a:cubicBezTo>
                    <a:cubicBezTo>
                      <a:pt x="177837" y="168880"/>
                      <a:pt x="224033" y="136304"/>
                      <a:pt x="238225" y="112968"/>
                    </a:cubicBezTo>
                    <a:cubicBezTo>
                      <a:pt x="252418" y="89632"/>
                      <a:pt x="263371" y="57437"/>
                      <a:pt x="253085" y="31244"/>
                    </a:cubicBezTo>
                    <a:cubicBezTo>
                      <a:pt x="244036" y="6545"/>
                      <a:pt x="216670" y="-6132"/>
                      <a:pt x="191982" y="2926"/>
                    </a:cubicBezTo>
                    <a:cubicBezTo>
                      <a:pt x="190639" y="3412"/>
                      <a:pt x="189315" y="3964"/>
                      <a:pt x="188029" y="4574"/>
                    </a:cubicBezTo>
                    <a:cubicBezTo>
                      <a:pt x="152596" y="22862"/>
                      <a:pt x="143261" y="94204"/>
                      <a:pt x="149071" y="129351"/>
                    </a:cubicBezTo>
                    <a:cubicBezTo>
                      <a:pt x="149643" y="132399"/>
                      <a:pt x="162978" y="179072"/>
                      <a:pt x="163645" y="178595"/>
                    </a:cubicBezTo>
                    <a:lnTo>
                      <a:pt x="164312" y="178119"/>
                    </a:lnTo>
                    <a:cubicBezTo>
                      <a:pt x="162787" y="189359"/>
                      <a:pt x="161263" y="201456"/>
                      <a:pt x="159835" y="214695"/>
                    </a:cubicBezTo>
                    <a:cubicBezTo>
                      <a:pt x="157358" y="239174"/>
                      <a:pt x="154882" y="266892"/>
                      <a:pt x="154120" y="297182"/>
                    </a:cubicBezTo>
                    <a:cubicBezTo>
                      <a:pt x="153015" y="329805"/>
                      <a:pt x="153805" y="362466"/>
                      <a:pt x="156501" y="395003"/>
                    </a:cubicBezTo>
                    <a:cubicBezTo>
                      <a:pt x="159311" y="431475"/>
                      <a:pt x="165369" y="467622"/>
                      <a:pt x="174598" y="503017"/>
                    </a:cubicBezTo>
                    <a:lnTo>
                      <a:pt x="174598" y="504255"/>
                    </a:lnTo>
                    <a:cubicBezTo>
                      <a:pt x="168312" y="494730"/>
                      <a:pt x="149833" y="467394"/>
                      <a:pt x="148214" y="465489"/>
                    </a:cubicBezTo>
                    <a:cubicBezTo>
                      <a:pt x="124878" y="438533"/>
                      <a:pt x="64013" y="400147"/>
                      <a:pt x="27247" y="415768"/>
                    </a:cubicBezTo>
                    <a:cubicBezTo>
                      <a:pt x="3472" y="427026"/>
                      <a:pt x="-6662" y="455430"/>
                      <a:pt x="4596" y="479195"/>
                    </a:cubicBezTo>
                    <a:cubicBezTo>
                      <a:pt x="5120" y="480300"/>
                      <a:pt x="5682" y="481386"/>
                      <a:pt x="6292" y="482443"/>
                    </a:cubicBezTo>
                    <a:cubicBezTo>
                      <a:pt x="19912" y="507113"/>
                      <a:pt x="52393" y="519305"/>
                      <a:pt x="78777" y="523115"/>
                    </a:cubicBezTo>
                    <a:cubicBezTo>
                      <a:pt x="108400" y="527496"/>
                      <a:pt x="170979" y="509303"/>
                      <a:pt x="175932" y="507875"/>
                    </a:cubicBezTo>
                    <a:cubicBezTo>
                      <a:pt x="186333" y="543594"/>
                      <a:pt x="199059" y="578588"/>
                      <a:pt x="214032" y="612650"/>
                    </a:cubicBezTo>
                    <a:cubicBezTo>
                      <a:pt x="222604" y="632557"/>
                      <a:pt x="231939" y="652274"/>
                      <a:pt x="241464" y="671990"/>
                    </a:cubicBezTo>
                    <a:cubicBezTo>
                      <a:pt x="235749" y="663704"/>
                      <a:pt x="230605" y="656274"/>
                      <a:pt x="229748" y="655322"/>
                    </a:cubicBezTo>
                    <a:cubicBezTo>
                      <a:pt x="206507" y="628366"/>
                      <a:pt x="145547" y="589980"/>
                      <a:pt x="108781" y="605601"/>
                    </a:cubicBezTo>
                    <a:cubicBezTo>
                      <a:pt x="85035" y="616907"/>
                      <a:pt x="74938" y="645320"/>
                      <a:pt x="86244" y="669066"/>
                    </a:cubicBezTo>
                    <a:cubicBezTo>
                      <a:pt x="86759" y="670162"/>
                      <a:pt x="87321" y="671228"/>
                      <a:pt x="87921" y="672276"/>
                    </a:cubicBezTo>
                    <a:cubicBezTo>
                      <a:pt x="101446" y="696946"/>
                      <a:pt x="133927" y="709138"/>
                      <a:pt x="160311" y="713043"/>
                    </a:cubicBezTo>
                    <a:cubicBezTo>
                      <a:pt x="186695" y="716948"/>
                      <a:pt x="240607" y="702566"/>
                      <a:pt x="254799" y="698565"/>
                    </a:cubicBezTo>
                    <a:cubicBezTo>
                      <a:pt x="258514" y="706090"/>
                      <a:pt x="262133" y="713615"/>
                      <a:pt x="265943" y="721140"/>
                    </a:cubicBezTo>
                    <a:cubicBezTo>
                      <a:pt x="284041" y="757144"/>
                      <a:pt x="302329" y="793053"/>
                      <a:pt x="319093" y="828867"/>
                    </a:cubicBezTo>
                    <a:cubicBezTo>
                      <a:pt x="324998" y="841440"/>
                      <a:pt x="330332" y="854013"/>
                      <a:pt x="335762" y="866967"/>
                    </a:cubicBezTo>
                    <a:cubicBezTo>
                      <a:pt x="330713" y="859538"/>
                      <a:pt x="326237" y="853346"/>
                      <a:pt x="325665" y="852489"/>
                    </a:cubicBezTo>
                    <a:cubicBezTo>
                      <a:pt x="302329" y="825533"/>
                      <a:pt x="241369" y="787148"/>
                      <a:pt x="204697" y="802769"/>
                    </a:cubicBezTo>
                    <a:cubicBezTo>
                      <a:pt x="180923" y="814027"/>
                      <a:pt x="170788" y="842431"/>
                      <a:pt x="182047" y="866196"/>
                    </a:cubicBezTo>
                    <a:cubicBezTo>
                      <a:pt x="182571" y="867301"/>
                      <a:pt x="183133" y="868386"/>
                      <a:pt x="183743" y="869444"/>
                    </a:cubicBezTo>
                    <a:cubicBezTo>
                      <a:pt x="197268" y="894114"/>
                      <a:pt x="229844" y="906306"/>
                      <a:pt x="256132" y="910211"/>
                    </a:cubicBezTo>
                    <a:cubicBezTo>
                      <a:pt x="282421" y="914116"/>
                      <a:pt x="331285" y="900686"/>
                      <a:pt x="348049" y="896399"/>
                    </a:cubicBezTo>
                    <a:cubicBezTo>
                      <a:pt x="353192" y="909449"/>
                      <a:pt x="358431" y="922593"/>
                      <a:pt x="362812" y="935452"/>
                    </a:cubicBezTo>
                    <a:cubicBezTo>
                      <a:pt x="365670" y="944406"/>
                      <a:pt x="369004" y="952692"/>
                      <a:pt x="371290" y="961836"/>
                    </a:cubicBezTo>
                    <a:cubicBezTo>
                      <a:pt x="373576" y="970980"/>
                      <a:pt x="376243" y="979553"/>
                      <a:pt x="378719" y="988316"/>
                    </a:cubicBezTo>
                    <a:cubicBezTo>
                      <a:pt x="382815" y="1005365"/>
                      <a:pt x="387101" y="1022987"/>
                      <a:pt x="390721" y="1039751"/>
                    </a:cubicBezTo>
                    <a:cubicBezTo>
                      <a:pt x="393293" y="1051371"/>
                      <a:pt x="395483" y="1062420"/>
                      <a:pt x="397769" y="1073660"/>
                    </a:cubicBezTo>
                    <a:cubicBezTo>
                      <a:pt x="392054" y="1061087"/>
                      <a:pt x="380243" y="1036607"/>
                      <a:pt x="378719" y="1034703"/>
                    </a:cubicBezTo>
                    <a:cubicBezTo>
                      <a:pt x="359669" y="1004508"/>
                      <a:pt x="305377" y="957360"/>
                      <a:pt x="266610" y="967170"/>
                    </a:cubicBezTo>
                    <a:cubicBezTo>
                      <a:pt x="241388" y="974647"/>
                      <a:pt x="227005" y="1001146"/>
                      <a:pt x="234482" y="1026368"/>
                    </a:cubicBezTo>
                    <a:cubicBezTo>
                      <a:pt x="234873" y="1027702"/>
                      <a:pt x="235330" y="1029026"/>
                      <a:pt x="235844" y="1030321"/>
                    </a:cubicBezTo>
                    <a:cubicBezTo>
                      <a:pt x="245369" y="1056800"/>
                      <a:pt x="275754" y="1073850"/>
                      <a:pt x="301186" y="1081566"/>
                    </a:cubicBezTo>
                    <a:cubicBezTo>
                      <a:pt x="329189" y="1090138"/>
                      <a:pt x="391292" y="1082328"/>
                      <a:pt x="399007" y="1081566"/>
                    </a:cubicBezTo>
                    <a:cubicBezTo>
                      <a:pt x="402722" y="1100616"/>
                      <a:pt x="406151" y="1118237"/>
                      <a:pt x="409104" y="1135287"/>
                    </a:cubicBezTo>
                    <a:cubicBezTo>
                      <a:pt x="419581" y="1194532"/>
                      <a:pt x="426058" y="1244348"/>
                      <a:pt x="430059" y="1279114"/>
                    </a:cubicBezTo>
                    <a:cubicBezTo>
                      <a:pt x="430821" y="1285305"/>
                      <a:pt x="431393" y="1290830"/>
                      <a:pt x="431964" y="1296068"/>
                    </a:cubicBezTo>
                    <a:lnTo>
                      <a:pt x="311092" y="1296068"/>
                    </a:lnTo>
                    <a:lnTo>
                      <a:pt x="354907" y="2151890"/>
                    </a:lnTo>
                    <a:lnTo>
                      <a:pt x="559599" y="2151890"/>
                    </a:lnTo>
                    <a:lnTo>
                      <a:pt x="603509" y="1296068"/>
                    </a:lnTo>
                    <a:lnTo>
                      <a:pt x="491590" y="1296068"/>
                    </a:lnTo>
                    <a:cubicBezTo>
                      <a:pt x="492353" y="1294354"/>
                      <a:pt x="493210" y="1292735"/>
                      <a:pt x="494067" y="1290925"/>
                    </a:cubicBezTo>
                    <a:cubicBezTo>
                      <a:pt x="509402" y="1258921"/>
                      <a:pt x="530738" y="1213010"/>
                      <a:pt x="553694" y="1156718"/>
                    </a:cubicBezTo>
                    <a:cubicBezTo>
                      <a:pt x="561028" y="1139001"/>
                      <a:pt x="568457" y="1119856"/>
                      <a:pt x="575887" y="1100139"/>
                    </a:cubicBezTo>
                    <a:cubicBezTo>
                      <a:pt x="583412" y="1101758"/>
                      <a:pt x="644848" y="1114236"/>
                      <a:pt x="673518" y="1107759"/>
                    </a:cubicBezTo>
                    <a:cubicBezTo>
                      <a:pt x="699426" y="1101854"/>
                      <a:pt x="730668" y="1087185"/>
                      <a:pt x="742574" y="1061468"/>
                    </a:cubicBezTo>
                    <a:cubicBezTo>
                      <a:pt x="753995" y="1037779"/>
                      <a:pt x="744051" y="1009309"/>
                      <a:pt x="720362" y="997888"/>
                    </a:cubicBezTo>
                    <a:cubicBezTo>
                      <a:pt x="719086" y="997269"/>
                      <a:pt x="717790" y="996717"/>
                      <a:pt x="716476" y="996221"/>
                    </a:cubicBezTo>
                    <a:cubicBezTo>
                      <a:pt x="678376" y="983553"/>
                      <a:pt x="621226" y="1026511"/>
                      <a:pt x="599699" y="1055181"/>
                    </a:cubicBezTo>
                    <a:cubicBezTo>
                      <a:pt x="598461" y="1056896"/>
                      <a:pt x="587031" y="1076708"/>
                      <a:pt x="579982" y="1089376"/>
                    </a:cubicBezTo>
                    <a:cubicBezTo>
                      <a:pt x="582935" y="1081280"/>
                      <a:pt x="585983" y="1073469"/>
                      <a:pt x="588936" y="1065183"/>
                    </a:cubicBezTo>
                    <a:cubicBezTo>
                      <a:pt x="595032" y="1048704"/>
                      <a:pt x="600556" y="1032131"/>
                      <a:pt x="606557" y="1014224"/>
                    </a:cubicBezTo>
                    <a:lnTo>
                      <a:pt x="614463" y="987840"/>
                    </a:lnTo>
                    <a:cubicBezTo>
                      <a:pt x="617321" y="979077"/>
                      <a:pt x="619130" y="969456"/>
                      <a:pt x="621607" y="960217"/>
                    </a:cubicBezTo>
                    <a:cubicBezTo>
                      <a:pt x="626750" y="938595"/>
                      <a:pt x="631132" y="916497"/>
                      <a:pt x="634561" y="893542"/>
                    </a:cubicBezTo>
                    <a:cubicBezTo>
                      <a:pt x="649039" y="898876"/>
                      <a:pt x="700474" y="916783"/>
                      <a:pt x="727144" y="914878"/>
                    </a:cubicBezTo>
                    <a:cubicBezTo>
                      <a:pt x="753814" y="912973"/>
                      <a:pt x="787056" y="903257"/>
                      <a:pt x="802391" y="879636"/>
                    </a:cubicBezTo>
                    <a:cubicBezTo>
                      <a:pt x="817307" y="857976"/>
                      <a:pt x="811840" y="828315"/>
                      <a:pt x="790180" y="813399"/>
                    </a:cubicBezTo>
                    <a:cubicBezTo>
                      <a:pt x="789009" y="812598"/>
                      <a:pt x="787808" y="811846"/>
                      <a:pt x="786580" y="811151"/>
                    </a:cubicBezTo>
                    <a:cubicBezTo>
                      <a:pt x="751052" y="792863"/>
                      <a:pt x="687424" y="826581"/>
                      <a:pt x="662183" y="851727"/>
                    </a:cubicBezTo>
                    <a:cubicBezTo>
                      <a:pt x="660659" y="853346"/>
                      <a:pt x="644562" y="873349"/>
                      <a:pt x="635894" y="884589"/>
                    </a:cubicBezTo>
                    <a:cubicBezTo>
                      <a:pt x="637990" y="871063"/>
                      <a:pt x="640180" y="857633"/>
                      <a:pt x="641895" y="843917"/>
                    </a:cubicBezTo>
                    <a:cubicBezTo>
                      <a:pt x="646848" y="804388"/>
                      <a:pt x="650563" y="764192"/>
                      <a:pt x="654468" y="724092"/>
                    </a:cubicBezTo>
                    <a:cubicBezTo>
                      <a:pt x="655611" y="711805"/>
                      <a:pt x="657040" y="699518"/>
                      <a:pt x="658278" y="687326"/>
                    </a:cubicBezTo>
                    <a:cubicBezTo>
                      <a:pt x="663421" y="689231"/>
                      <a:pt x="724096" y="711900"/>
                      <a:pt x="754004" y="709805"/>
                    </a:cubicBezTo>
                    <a:cubicBezTo>
                      <a:pt x="780579" y="707900"/>
                      <a:pt x="813916" y="698184"/>
                      <a:pt x="829252" y="674562"/>
                    </a:cubicBezTo>
                    <a:cubicBezTo>
                      <a:pt x="844149" y="652883"/>
                      <a:pt x="838653" y="623232"/>
                      <a:pt x="816974" y="608335"/>
                    </a:cubicBezTo>
                    <a:cubicBezTo>
                      <a:pt x="815802" y="607535"/>
                      <a:pt x="814593" y="606773"/>
                      <a:pt x="813345" y="606078"/>
                    </a:cubicBezTo>
                    <a:cubicBezTo>
                      <a:pt x="777912" y="587790"/>
                      <a:pt x="714285" y="621508"/>
                      <a:pt x="689044" y="646654"/>
                    </a:cubicBezTo>
                    <a:cubicBezTo>
                      <a:pt x="687139" y="648559"/>
                      <a:pt x="663993" y="677420"/>
                      <a:pt x="658469" y="684754"/>
                    </a:cubicBezTo>
                    <a:cubicBezTo>
                      <a:pt x="661326" y="657798"/>
                      <a:pt x="664469" y="631033"/>
                      <a:pt x="668565" y="604649"/>
                    </a:cubicBezTo>
                    <a:cubicBezTo>
                      <a:pt x="673918" y="569063"/>
                      <a:pt x="681614" y="533868"/>
                      <a:pt x="691615" y="499302"/>
                    </a:cubicBezTo>
                    <a:cubicBezTo>
                      <a:pt x="693997" y="500160"/>
                      <a:pt x="757243" y="524067"/>
                      <a:pt x="787818" y="521877"/>
                    </a:cubicBezTo>
                    <a:cubicBezTo>
                      <a:pt x="814393" y="520067"/>
                      <a:pt x="847730" y="510256"/>
                      <a:pt x="863065" y="486634"/>
                    </a:cubicBezTo>
                    <a:cubicBezTo>
                      <a:pt x="877944" y="464946"/>
                      <a:pt x="872429" y="435304"/>
                      <a:pt x="850740" y="420416"/>
                    </a:cubicBezTo>
                    <a:cubicBezTo>
                      <a:pt x="849607" y="419645"/>
                      <a:pt x="848445" y="418921"/>
                      <a:pt x="847254" y="418244"/>
                    </a:cubicBezTo>
                    <a:cubicBezTo>
                      <a:pt x="811726" y="399861"/>
                      <a:pt x="748194" y="433675"/>
                      <a:pt x="722857" y="458726"/>
                    </a:cubicBezTo>
                    <a:cubicBezTo>
                      <a:pt x="720857" y="460726"/>
                      <a:pt x="696092" y="491873"/>
                      <a:pt x="691901" y="497873"/>
                    </a:cubicBezTo>
                    <a:cubicBezTo>
                      <a:pt x="692568" y="495873"/>
                      <a:pt x="692949" y="493682"/>
                      <a:pt x="693521" y="491682"/>
                    </a:cubicBezTo>
                    <a:cubicBezTo>
                      <a:pt x="704484" y="457278"/>
                      <a:pt x="718438" y="423912"/>
                      <a:pt x="735240" y="391956"/>
                    </a:cubicBezTo>
                    <a:cubicBezTo>
                      <a:pt x="744765" y="374239"/>
                      <a:pt x="754290" y="357761"/>
                      <a:pt x="763815" y="341949"/>
                    </a:cubicBezTo>
                    <a:cubicBezTo>
                      <a:pt x="775150" y="347569"/>
                      <a:pt x="827252" y="372906"/>
                      <a:pt x="854969" y="373953"/>
                    </a:cubicBezTo>
                    <a:cubicBezTo>
                      <a:pt x="882687" y="375001"/>
                      <a:pt x="915739" y="369000"/>
                      <a:pt x="933646" y="347188"/>
                    </a:cubicBezTo>
                    <a:cubicBezTo>
                      <a:pt x="950800" y="327252"/>
                      <a:pt x="948543" y="297182"/>
                      <a:pt x="928607" y="280027"/>
                    </a:cubicBezTo>
                    <a:cubicBezTo>
                      <a:pt x="927559" y="279122"/>
                      <a:pt x="926483" y="278275"/>
                      <a:pt x="925359" y="277465"/>
                    </a:cubicBezTo>
                    <a:cubicBezTo>
                      <a:pt x="892117" y="255367"/>
                      <a:pt x="825156" y="281846"/>
                      <a:pt x="797343" y="304135"/>
                    </a:cubicBezTo>
                    <a:cubicBezTo>
                      <a:pt x="795819" y="305278"/>
                      <a:pt x="781817" y="319280"/>
                      <a:pt x="771721" y="329662"/>
                    </a:cubicBezTo>
                    <a:cubicBezTo>
                      <a:pt x="776197" y="322518"/>
                      <a:pt x="780770" y="315184"/>
                      <a:pt x="785151" y="308516"/>
                    </a:cubicBezTo>
                    <a:cubicBezTo>
                      <a:pt x="801915" y="283370"/>
                      <a:pt x="818679" y="260891"/>
                      <a:pt x="833824" y="241841"/>
                    </a:cubicBezTo>
                    <a:cubicBezTo>
                      <a:pt x="842491" y="230888"/>
                      <a:pt x="850493" y="221172"/>
                      <a:pt x="858113" y="212123"/>
                    </a:cubicBezTo>
                    <a:cubicBezTo>
                      <a:pt x="872114" y="212123"/>
                      <a:pt x="928597" y="210123"/>
                      <a:pt x="953363" y="198598"/>
                    </a:cubicBezTo>
                    <a:cubicBezTo>
                      <a:pt x="978128" y="187073"/>
                      <a:pt x="1005083" y="166118"/>
                      <a:pt x="1010513" y="138590"/>
                    </a:cubicBezTo>
                    <a:cubicBezTo>
                      <a:pt x="1015932" y="112854"/>
                      <a:pt x="999463" y="87594"/>
                      <a:pt x="973717" y="82174"/>
                    </a:cubicBezTo>
                    <a:cubicBezTo>
                      <a:pt x="972908" y="82002"/>
                      <a:pt x="972089" y="81850"/>
                      <a:pt x="971270" y="81726"/>
                    </a:cubicBezTo>
                    <a:close/>
                    <a:moveTo>
                      <a:pt x="531881" y="1147955"/>
                    </a:moveTo>
                    <a:cubicBezTo>
                      <a:pt x="507973" y="1203105"/>
                      <a:pt x="485875" y="1248158"/>
                      <a:pt x="469969" y="1279400"/>
                    </a:cubicBezTo>
                    <a:cubicBezTo>
                      <a:pt x="466825" y="1285782"/>
                      <a:pt x="463968" y="1291306"/>
                      <a:pt x="461301" y="1296449"/>
                    </a:cubicBezTo>
                    <a:lnTo>
                      <a:pt x="458634" y="1296449"/>
                    </a:lnTo>
                    <a:cubicBezTo>
                      <a:pt x="457872" y="1290354"/>
                      <a:pt x="456920" y="1283686"/>
                      <a:pt x="455967" y="1276161"/>
                    </a:cubicBezTo>
                    <a:cubicBezTo>
                      <a:pt x="451109" y="1241014"/>
                      <a:pt x="443489" y="1190913"/>
                      <a:pt x="431678" y="1131381"/>
                    </a:cubicBezTo>
                    <a:cubicBezTo>
                      <a:pt x="427963" y="1112331"/>
                      <a:pt x="423582" y="1092424"/>
                      <a:pt x="419010" y="1071850"/>
                    </a:cubicBezTo>
                    <a:cubicBezTo>
                      <a:pt x="437679" y="1064354"/>
                      <a:pt x="455900" y="1055800"/>
                      <a:pt x="473588" y="1046228"/>
                    </a:cubicBezTo>
                    <a:cubicBezTo>
                      <a:pt x="493972" y="1068326"/>
                      <a:pt x="546359" y="1093853"/>
                      <a:pt x="553122" y="1097567"/>
                    </a:cubicBezTo>
                    <a:cubicBezTo>
                      <a:pt x="545978" y="1114998"/>
                      <a:pt x="538835" y="1132048"/>
                      <a:pt x="531881" y="1147955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6" name="任意多边形: 形状 555">
                <a:extLst>
                  <a:ext uri="{FF2B5EF4-FFF2-40B4-BE49-F238E27FC236}">
                    <a16:creationId xmlns:a16="http://schemas.microsoft.com/office/drawing/2014/main" id="{C9B39B44-3707-4963-B336-2447BA487B2F}"/>
                  </a:ext>
                </a:extLst>
              </p:cNvPr>
              <p:cNvSpPr/>
              <p:nvPr/>
            </p:nvSpPr>
            <p:spPr>
              <a:xfrm>
                <a:off x="-4556008" y="3482902"/>
                <a:ext cx="110987" cy="177426"/>
              </a:xfrm>
              <a:custGeom>
                <a:avLst/>
                <a:gdLst>
                  <a:gd name="connsiteX0" fmla="*/ 96736 w 110987"/>
                  <a:gd name="connsiteY0" fmla="*/ 177427 h 177426"/>
                  <a:gd name="connsiteX1" fmla="*/ 109880 w 110987"/>
                  <a:gd name="connsiteY1" fmla="*/ 127801 h 177426"/>
                  <a:gd name="connsiteX2" fmla="*/ 67589 w 110987"/>
                  <a:gd name="connsiteY2" fmla="*/ 3976 h 177426"/>
                  <a:gd name="connsiteX3" fmla="*/ 4905 w 110987"/>
                  <a:gd name="connsiteY3" fmla="*/ 28608 h 177426"/>
                  <a:gd name="connsiteX4" fmla="*/ 3391 w 110987"/>
                  <a:gd name="connsiteY4" fmla="*/ 32551 h 177426"/>
                  <a:gd name="connsiteX5" fmla="*/ 20440 w 110987"/>
                  <a:gd name="connsiteY5" fmla="*/ 113895 h 177426"/>
                  <a:gd name="connsiteX6" fmla="*/ 96736 w 110987"/>
                  <a:gd name="connsiteY6" fmla="*/ 177427 h 17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987" h="177426">
                    <a:moveTo>
                      <a:pt x="96736" y="177427"/>
                    </a:moveTo>
                    <a:cubicBezTo>
                      <a:pt x="97307" y="177427"/>
                      <a:pt x="109499" y="130850"/>
                      <a:pt x="109880" y="127801"/>
                    </a:cubicBezTo>
                    <a:cubicBezTo>
                      <a:pt x="114833" y="92464"/>
                      <a:pt x="103594" y="21407"/>
                      <a:pt x="67589" y="3976"/>
                    </a:cubicBezTo>
                    <a:cubicBezTo>
                      <a:pt x="43481" y="-6530"/>
                      <a:pt x="15411" y="4500"/>
                      <a:pt x="4905" y="28608"/>
                    </a:cubicBezTo>
                    <a:cubicBezTo>
                      <a:pt x="4343" y="29903"/>
                      <a:pt x="3838" y="31218"/>
                      <a:pt x="3391" y="32551"/>
                    </a:cubicBezTo>
                    <a:cubicBezTo>
                      <a:pt x="-6134" y="59031"/>
                      <a:pt x="5962" y="91511"/>
                      <a:pt x="20440" y="113895"/>
                    </a:cubicBezTo>
                    <a:cubicBezTo>
                      <a:pt x="37395" y="139993"/>
                      <a:pt x="96640" y="177331"/>
                      <a:pt x="96736" y="177427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557" name="图形 12">
                <a:extLst>
                  <a:ext uri="{FF2B5EF4-FFF2-40B4-BE49-F238E27FC236}">
                    <a16:creationId xmlns:a16="http://schemas.microsoft.com/office/drawing/2014/main" id="{9120C6F5-5EF3-4462-9018-E544B0976550}"/>
                  </a:ext>
                </a:extLst>
              </p:cNvPr>
              <p:cNvGrpSpPr/>
              <p:nvPr/>
            </p:nvGrpSpPr>
            <p:grpSpPr>
              <a:xfrm>
                <a:off x="-5228800" y="3324666"/>
                <a:ext cx="1018876" cy="2151889"/>
                <a:chOff x="-5228800" y="3324666"/>
                <a:chExt cx="1018876" cy="2151889"/>
              </a:xfrm>
              <a:solidFill>
                <a:srgbClr val="FFFFFF"/>
              </a:solidFill>
            </p:grpSpPr>
            <p:sp>
              <p:nvSpPr>
                <p:cNvPr id="558" name="任意多边形: 形状 557">
                  <a:extLst>
                    <a:ext uri="{FF2B5EF4-FFF2-40B4-BE49-F238E27FC236}">
                      <a16:creationId xmlns:a16="http://schemas.microsoft.com/office/drawing/2014/main" id="{1A212763-ADCC-4F9C-AE8F-A3970DE960C2}"/>
                    </a:ext>
                  </a:extLst>
                </p:cNvPr>
                <p:cNvSpPr/>
                <p:nvPr/>
              </p:nvSpPr>
              <p:spPr>
                <a:xfrm>
                  <a:off x="-5228800" y="3526828"/>
                  <a:ext cx="159642" cy="129082"/>
                </a:xfrm>
                <a:custGeom>
                  <a:avLst/>
                  <a:gdLst>
                    <a:gd name="connsiteX0" fmla="*/ 60963 w 159642"/>
                    <a:gd name="connsiteY0" fmla="*/ 118070 h 129082"/>
                    <a:gd name="connsiteX1" fmla="*/ 159642 w 159642"/>
                    <a:gd name="connsiteY1" fmla="*/ 129024 h 129082"/>
                    <a:gd name="connsiteX2" fmla="*/ 143259 w 159642"/>
                    <a:gd name="connsiteY2" fmla="*/ 80351 h 129082"/>
                    <a:gd name="connsiteX3" fmla="*/ 39722 w 159642"/>
                    <a:gd name="connsiteY3" fmla="*/ 437 h 129082"/>
                    <a:gd name="connsiteX4" fmla="*/ 670 w 159642"/>
                    <a:gd name="connsiteY4" fmla="*/ 55310 h 129082"/>
                    <a:gd name="connsiteX5" fmla="*/ 1622 w 159642"/>
                    <a:gd name="connsiteY5" fmla="*/ 59682 h 129082"/>
                    <a:gd name="connsiteX6" fmla="*/ 60963 w 159642"/>
                    <a:gd name="connsiteY6" fmla="*/ 118070 h 12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642" h="129082">
                      <a:moveTo>
                        <a:pt x="60963" y="118070"/>
                      </a:moveTo>
                      <a:cubicBezTo>
                        <a:pt x="89538" y="130548"/>
                        <a:pt x="159642" y="129024"/>
                        <a:pt x="159642" y="129024"/>
                      </a:cubicBezTo>
                      <a:cubicBezTo>
                        <a:pt x="159642" y="129024"/>
                        <a:pt x="144593" y="83114"/>
                        <a:pt x="143259" y="80351"/>
                      </a:cubicBezTo>
                      <a:cubicBezTo>
                        <a:pt x="127924" y="48157"/>
                        <a:pt x="79346" y="-5374"/>
                        <a:pt x="39722" y="437"/>
                      </a:cubicBezTo>
                      <a:cubicBezTo>
                        <a:pt x="13786" y="4809"/>
                        <a:pt x="-3702" y="29374"/>
                        <a:pt x="670" y="55310"/>
                      </a:cubicBezTo>
                      <a:cubicBezTo>
                        <a:pt x="917" y="56787"/>
                        <a:pt x="1241" y="58244"/>
                        <a:pt x="1622" y="59682"/>
                      </a:cubicBezTo>
                      <a:cubicBezTo>
                        <a:pt x="8385" y="87019"/>
                        <a:pt x="36579" y="107402"/>
                        <a:pt x="60963" y="1180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" name="任意多边形: 形状 558">
                  <a:extLst>
                    <a:ext uri="{FF2B5EF4-FFF2-40B4-BE49-F238E27FC236}">
                      <a16:creationId xmlns:a16="http://schemas.microsoft.com/office/drawing/2014/main" id="{1EF02954-E046-4C7D-AE61-6DD4C1A8D8C5}"/>
                    </a:ext>
                  </a:extLst>
                </p:cNvPr>
                <p:cNvSpPr/>
                <p:nvPr/>
              </p:nvSpPr>
              <p:spPr>
                <a:xfrm>
                  <a:off x="-5221468" y="3324666"/>
                  <a:ext cx="1011544" cy="2151889"/>
                </a:xfrm>
                <a:custGeom>
                  <a:avLst/>
                  <a:gdLst>
                    <a:gd name="connsiteX0" fmla="*/ 971270 w 1011544"/>
                    <a:gd name="connsiteY0" fmla="*/ 81726 h 2151889"/>
                    <a:gd name="connsiteX1" fmla="*/ 869923 w 1011544"/>
                    <a:gd name="connsiteY1" fmla="*/ 164403 h 2151889"/>
                    <a:gd name="connsiteX2" fmla="*/ 854874 w 1011544"/>
                    <a:gd name="connsiteY2" fmla="*/ 213457 h 2151889"/>
                    <a:gd name="connsiteX3" fmla="*/ 855731 w 1011544"/>
                    <a:gd name="connsiteY3" fmla="*/ 213457 h 2151889"/>
                    <a:gd name="connsiteX4" fmla="*/ 831823 w 1011544"/>
                    <a:gd name="connsiteY4" fmla="*/ 241460 h 2151889"/>
                    <a:gd name="connsiteX5" fmla="*/ 781627 w 1011544"/>
                    <a:gd name="connsiteY5" fmla="*/ 307183 h 2151889"/>
                    <a:gd name="connsiteX6" fmla="*/ 729525 w 1011544"/>
                    <a:gd name="connsiteY6" fmla="*/ 390050 h 2151889"/>
                    <a:gd name="connsiteX7" fmla="*/ 684853 w 1011544"/>
                    <a:gd name="connsiteY7" fmla="*/ 490158 h 2151889"/>
                    <a:gd name="connsiteX8" fmla="*/ 684853 w 1011544"/>
                    <a:gd name="connsiteY8" fmla="*/ 491396 h 2151889"/>
                    <a:gd name="connsiteX9" fmla="*/ 684186 w 1011544"/>
                    <a:gd name="connsiteY9" fmla="*/ 444438 h 2151889"/>
                    <a:gd name="connsiteX10" fmla="*/ 610748 w 1011544"/>
                    <a:gd name="connsiteY10" fmla="*/ 336329 h 2151889"/>
                    <a:gd name="connsiteX11" fmla="*/ 556694 w 1011544"/>
                    <a:gd name="connsiteY11" fmla="*/ 376506 h 2151889"/>
                    <a:gd name="connsiteX12" fmla="*/ 556265 w 1011544"/>
                    <a:gd name="connsiteY12" fmla="*/ 380716 h 2151889"/>
                    <a:gd name="connsiteX13" fmla="*/ 594365 w 1011544"/>
                    <a:gd name="connsiteY13" fmla="*/ 454630 h 2151889"/>
                    <a:gd name="connsiteX14" fmla="*/ 683900 w 1011544"/>
                    <a:gd name="connsiteY14" fmla="*/ 495492 h 2151889"/>
                    <a:gd name="connsiteX15" fmla="*/ 657611 w 1011544"/>
                    <a:gd name="connsiteY15" fmla="*/ 603982 h 2151889"/>
                    <a:gd name="connsiteX16" fmla="*/ 648086 w 1011544"/>
                    <a:gd name="connsiteY16" fmla="*/ 668657 h 2151889"/>
                    <a:gd name="connsiteX17" fmla="*/ 647610 w 1011544"/>
                    <a:gd name="connsiteY17" fmla="*/ 648178 h 2151889"/>
                    <a:gd name="connsiteX18" fmla="*/ 574077 w 1011544"/>
                    <a:gd name="connsiteY18" fmla="*/ 540069 h 2151889"/>
                    <a:gd name="connsiteX19" fmla="*/ 520023 w 1011544"/>
                    <a:gd name="connsiteY19" fmla="*/ 580246 h 2151889"/>
                    <a:gd name="connsiteX20" fmla="*/ 519594 w 1011544"/>
                    <a:gd name="connsiteY20" fmla="*/ 584456 h 2151889"/>
                    <a:gd name="connsiteX21" fmla="*/ 557694 w 1011544"/>
                    <a:gd name="connsiteY21" fmla="*/ 658370 h 2151889"/>
                    <a:gd name="connsiteX22" fmla="*/ 644467 w 1011544"/>
                    <a:gd name="connsiteY22" fmla="*/ 698375 h 2151889"/>
                    <a:gd name="connsiteX23" fmla="*/ 641323 w 1011544"/>
                    <a:gd name="connsiteY23" fmla="*/ 723425 h 2151889"/>
                    <a:gd name="connsiteX24" fmla="*/ 626179 w 1011544"/>
                    <a:gd name="connsiteY24" fmla="*/ 842583 h 2151889"/>
                    <a:gd name="connsiteX25" fmla="*/ 619225 w 1011544"/>
                    <a:gd name="connsiteY25" fmla="*/ 883350 h 2151889"/>
                    <a:gd name="connsiteX26" fmla="*/ 619225 w 1011544"/>
                    <a:gd name="connsiteY26" fmla="*/ 865634 h 2151889"/>
                    <a:gd name="connsiteX27" fmla="*/ 545788 w 1011544"/>
                    <a:gd name="connsiteY27" fmla="*/ 757430 h 2151889"/>
                    <a:gd name="connsiteX28" fmla="*/ 491733 w 1011544"/>
                    <a:gd name="connsiteY28" fmla="*/ 797606 h 2151889"/>
                    <a:gd name="connsiteX29" fmla="*/ 491305 w 1011544"/>
                    <a:gd name="connsiteY29" fmla="*/ 801816 h 2151889"/>
                    <a:gd name="connsiteX30" fmla="*/ 529405 w 1011544"/>
                    <a:gd name="connsiteY30" fmla="*/ 875730 h 2151889"/>
                    <a:gd name="connsiteX31" fmla="*/ 613701 w 1011544"/>
                    <a:gd name="connsiteY31" fmla="*/ 914973 h 2151889"/>
                    <a:gd name="connsiteX32" fmla="*/ 604176 w 1011544"/>
                    <a:gd name="connsiteY32" fmla="*/ 955740 h 2151889"/>
                    <a:gd name="connsiteX33" fmla="*/ 596746 w 1011544"/>
                    <a:gd name="connsiteY33" fmla="*/ 982315 h 2151889"/>
                    <a:gd name="connsiteX34" fmla="*/ 588269 w 1011544"/>
                    <a:gd name="connsiteY34" fmla="*/ 1008604 h 2151889"/>
                    <a:gd name="connsiteX35" fmla="*/ 569886 w 1011544"/>
                    <a:gd name="connsiteY35" fmla="*/ 1058039 h 2151889"/>
                    <a:gd name="connsiteX36" fmla="*/ 557122 w 1011544"/>
                    <a:gd name="connsiteY36" fmla="*/ 1090233 h 2151889"/>
                    <a:gd name="connsiteX37" fmla="*/ 563028 w 1011544"/>
                    <a:gd name="connsiteY37" fmla="*/ 1047371 h 2151889"/>
                    <a:gd name="connsiteX38" fmla="*/ 538358 w 1011544"/>
                    <a:gd name="connsiteY38" fmla="*/ 958217 h 2151889"/>
                    <a:gd name="connsiteX39" fmla="*/ 537787 w 1011544"/>
                    <a:gd name="connsiteY39" fmla="*/ 947739 h 2151889"/>
                    <a:gd name="connsiteX40" fmla="*/ 484256 w 1011544"/>
                    <a:gd name="connsiteY40" fmla="*/ 906867 h 2151889"/>
                    <a:gd name="connsiteX41" fmla="*/ 479970 w 1011544"/>
                    <a:gd name="connsiteY41" fmla="*/ 907639 h 2151889"/>
                    <a:gd name="connsiteX42" fmla="*/ 415105 w 1011544"/>
                    <a:gd name="connsiteY42" fmla="*/ 1021272 h 2151889"/>
                    <a:gd name="connsiteX43" fmla="*/ 417486 w 1011544"/>
                    <a:gd name="connsiteY43" fmla="*/ 1060706 h 2151889"/>
                    <a:gd name="connsiteX44" fmla="*/ 411676 w 1011544"/>
                    <a:gd name="connsiteY44" fmla="*/ 1035560 h 2151889"/>
                    <a:gd name="connsiteX45" fmla="*/ 398246 w 1011544"/>
                    <a:gd name="connsiteY45" fmla="*/ 983363 h 2151889"/>
                    <a:gd name="connsiteX46" fmla="*/ 390340 w 1011544"/>
                    <a:gd name="connsiteY46" fmla="*/ 956978 h 2151889"/>
                    <a:gd name="connsiteX47" fmla="*/ 380815 w 1011544"/>
                    <a:gd name="connsiteY47" fmla="*/ 930023 h 2151889"/>
                    <a:gd name="connsiteX48" fmla="*/ 355097 w 1011544"/>
                    <a:gd name="connsiteY48" fmla="*/ 867634 h 2151889"/>
                    <a:gd name="connsiteX49" fmla="*/ 444156 w 1011544"/>
                    <a:gd name="connsiteY49" fmla="*/ 834296 h 2151889"/>
                    <a:gd name="connsiteX50" fmla="*/ 487399 w 1011544"/>
                    <a:gd name="connsiteY50" fmla="*/ 763431 h 2151889"/>
                    <a:gd name="connsiteX51" fmla="*/ 440660 w 1011544"/>
                    <a:gd name="connsiteY51" fmla="*/ 714939 h 2151889"/>
                    <a:gd name="connsiteX52" fmla="*/ 436441 w 1011544"/>
                    <a:gd name="connsiteY52" fmla="*/ 715044 h 2151889"/>
                    <a:gd name="connsiteX53" fmla="*/ 355097 w 1011544"/>
                    <a:gd name="connsiteY53" fmla="*/ 817532 h 2151889"/>
                    <a:gd name="connsiteX54" fmla="*/ 351287 w 1011544"/>
                    <a:gd name="connsiteY54" fmla="*/ 859442 h 2151889"/>
                    <a:gd name="connsiteX55" fmla="*/ 333856 w 1011544"/>
                    <a:gd name="connsiteY55" fmla="*/ 822200 h 2151889"/>
                    <a:gd name="connsiteX56" fmla="*/ 278230 w 1011544"/>
                    <a:gd name="connsiteY56" fmla="*/ 715234 h 2151889"/>
                    <a:gd name="connsiteX57" fmla="*/ 261086 w 1011544"/>
                    <a:gd name="connsiteY57" fmla="*/ 682563 h 2151889"/>
                    <a:gd name="connsiteX58" fmla="*/ 353383 w 1011544"/>
                    <a:gd name="connsiteY58" fmla="*/ 648464 h 2151889"/>
                    <a:gd name="connsiteX59" fmla="*/ 396626 w 1011544"/>
                    <a:gd name="connsiteY59" fmla="*/ 577503 h 2151889"/>
                    <a:gd name="connsiteX60" fmla="*/ 349792 w 1011544"/>
                    <a:gd name="connsiteY60" fmla="*/ 529096 h 2151889"/>
                    <a:gd name="connsiteX61" fmla="*/ 345668 w 1011544"/>
                    <a:gd name="connsiteY61" fmla="*/ 529211 h 2151889"/>
                    <a:gd name="connsiteX62" fmla="*/ 264324 w 1011544"/>
                    <a:gd name="connsiteY62" fmla="*/ 631604 h 2151889"/>
                    <a:gd name="connsiteX63" fmla="*/ 260038 w 1011544"/>
                    <a:gd name="connsiteY63" fmla="*/ 680563 h 2151889"/>
                    <a:gd name="connsiteX64" fmla="*/ 224224 w 1011544"/>
                    <a:gd name="connsiteY64" fmla="*/ 608173 h 2151889"/>
                    <a:gd name="connsiteX65" fmla="*/ 185266 w 1011544"/>
                    <a:gd name="connsiteY65" fmla="*/ 507494 h 2151889"/>
                    <a:gd name="connsiteX66" fmla="*/ 278135 w 1011544"/>
                    <a:gd name="connsiteY66" fmla="*/ 473299 h 2151889"/>
                    <a:gd name="connsiteX67" fmla="*/ 321379 w 1011544"/>
                    <a:gd name="connsiteY67" fmla="*/ 402433 h 2151889"/>
                    <a:gd name="connsiteX68" fmla="*/ 274640 w 1011544"/>
                    <a:gd name="connsiteY68" fmla="*/ 353941 h 2151889"/>
                    <a:gd name="connsiteX69" fmla="*/ 270420 w 1011544"/>
                    <a:gd name="connsiteY69" fmla="*/ 354046 h 2151889"/>
                    <a:gd name="connsiteX70" fmla="*/ 189077 w 1011544"/>
                    <a:gd name="connsiteY70" fmla="*/ 456535 h 2151889"/>
                    <a:gd name="connsiteX71" fmla="*/ 184790 w 1011544"/>
                    <a:gd name="connsiteY71" fmla="*/ 506160 h 2151889"/>
                    <a:gd name="connsiteX72" fmla="*/ 182790 w 1011544"/>
                    <a:gd name="connsiteY72" fmla="*/ 500160 h 2151889"/>
                    <a:gd name="connsiteX73" fmla="*/ 162597 w 1011544"/>
                    <a:gd name="connsiteY73" fmla="*/ 393956 h 2151889"/>
                    <a:gd name="connsiteX74" fmla="*/ 158787 w 1011544"/>
                    <a:gd name="connsiteY74" fmla="*/ 336806 h 2151889"/>
                    <a:gd name="connsiteX75" fmla="*/ 252513 w 1011544"/>
                    <a:gd name="connsiteY75" fmla="*/ 313279 h 2151889"/>
                    <a:gd name="connsiteX76" fmla="*/ 303281 w 1011544"/>
                    <a:gd name="connsiteY76" fmla="*/ 247556 h 2151889"/>
                    <a:gd name="connsiteX77" fmla="*/ 262076 w 1011544"/>
                    <a:gd name="connsiteY77" fmla="*/ 194274 h 2151889"/>
                    <a:gd name="connsiteX78" fmla="*/ 257942 w 1011544"/>
                    <a:gd name="connsiteY78" fmla="*/ 193931 h 2151889"/>
                    <a:gd name="connsiteX79" fmla="*/ 165836 w 1011544"/>
                    <a:gd name="connsiteY79" fmla="*/ 286799 h 2151889"/>
                    <a:gd name="connsiteX80" fmla="*/ 158501 w 1011544"/>
                    <a:gd name="connsiteY80" fmla="*/ 322232 h 2151889"/>
                    <a:gd name="connsiteX81" fmla="*/ 158501 w 1011544"/>
                    <a:gd name="connsiteY81" fmla="*/ 297182 h 2151889"/>
                    <a:gd name="connsiteX82" fmla="*/ 162406 w 1011544"/>
                    <a:gd name="connsiteY82" fmla="*/ 214886 h 2151889"/>
                    <a:gd name="connsiteX83" fmla="*/ 166312 w 1011544"/>
                    <a:gd name="connsiteY83" fmla="*/ 176786 h 2151889"/>
                    <a:gd name="connsiteX84" fmla="*/ 238225 w 1011544"/>
                    <a:gd name="connsiteY84" fmla="*/ 112968 h 2151889"/>
                    <a:gd name="connsiteX85" fmla="*/ 253085 w 1011544"/>
                    <a:gd name="connsiteY85" fmla="*/ 31244 h 2151889"/>
                    <a:gd name="connsiteX86" fmla="*/ 191982 w 1011544"/>
                    <a:gd name="connsiteY86" fmla="*/ 2926 h 2151889"/>
                    <a:gd name="connsiteX87" fmla="*/ 188029 w 1011544"/>
                    <a:gd name="connsiteY87" fmla="*/ 4574 h 2151889"/>
                    <a:gd name="connsiteX88" fmla="*/ 149071 w 1011544"/>
                    <a:gd name="connsiteY88" fmla="*/ 129351 h 2151889"/>
                    <a:gd name="connsiteX89" fmla="*/ 163645 w 1011544"/>
                    <a:gd name="connsiteY89" fmla="*/ 178595 h 2151889"/>
                    <a:gd name="connsiteX90" fmla="*/ 164312 w 1011544"/>
                    <a:gd name="connsiteY90" fmla="*/ 178119 h 2151889"/>
                    <a:gd name="connsiteX91" fmla="*/ 159835 w 1011544"/>
                    <a:gd name="connsiteY91" fmla="*/ 214695 h 2151889"/>
                    <a:gd name="connsiteX92" fmla="*/ 154120 w 1011544"/>
                    <a:gd name="connsiteY92" fmla="*/ 297182 h 2151889"/>
                    <a:gd name="connsiteX93" fmla="*/ 156501 w 1011544"/>
                    <a:gd name="connsiteY93" fmla="*/ 395003 h 2151889"/>
                    <a:gd name="connsiteX94" fmla="*/ 174598 w 1011544"/>
                    <a:gd name="connsiteY94" fmla="*/ 503017 h 2151889"/>
                    <a:gd name="connsiteX95" fmla="*/ 174598 w 1011544"/>
                    <a:gd name="connsiteY95" fmla="*/ 504255 h 2151889"/>
                    <a:gd name="connsiteX96" fmla="*/ 148214 w 1011544"/>
                    <a:gd name="connsiteY96" fmla="*/ 465489 h 2151889"/>
                    <a:gd name="connsiteX97" fmla="*/ 27247 w 1011544"/>
                    <a:gd name="connsiteY97" fmla="*/ 415768 h 2151889"/>
                    <a:gd name="connsiteX98" fmla="*/ 4596 w 1011544"/>
                    <a:gd name="connsiteY98" fmla="*/ 479195 h 2151889"/>
                    <a:gd name="connsiteX99" fmla="*/ 6292 w 1011544"/>
                    <a:gd name="connsiteY99" fmla="*/ 482443 h 2151889"/>
                    <a:gd name="connsiteX100" fmla="*/ 78777 w 1011544"/>
                    <a:gd name="connsiteY100" fmla="*/ 523115 h 2151889"/>
                    <a:gd name="connsiteX101" fmla="*/ 175932 w 1011544"/>
                    <a:gd name="connsiteY101" fmla="*/ 507875 h 2151889"/>
                    <a:gd name="connsiteX102" fmla="*/ 214032 w 1011544"/>
                    <a:gd name="connsiteY102" fmla="*/ 612650 h 2151889"/>
                    <a:gd name="connsiteX103" fmla="*/ 241464 w 1011544"/>
                    <a:gd name="connsiteY103" fmla="*/ 671990 h 2151889"/>
                    <a:gd name="connsiteX104" fmla="*/ 229748 w 1011544"/>
                    <a:gd name="connsiteY104" fmla="*/ 655322 h 2151889"/>
                    <a:gd name="connsiteX105" fmla="*/ 108781 w 1011544"/>
                    <a:gd name="connsiteY105" fmla="*/ 605601 h 2151889"/>
                    <a:gd name="connsiteX106" fmla="*/ 86244 w 1011544"/>
                    <a:gd name="connsiteY106" fmla="*/ 669066 h 2151889"/>
                    <a:gd name="connsiteX107" fmla="*/ 87921 w 1011544"/>
                    <a:gd name="connsiteY107" fmla="*/ 672276 h 2151889"/>
                    <a:gd name="connsiteX108" fmla="*/ 160311 w 1011544"/>
                    <a:gd name="connsiteY108" fmla="*/ 713043 h 2151889"/>
                    <a:gd name="connsiteX109" fmla="*/ 254799 w 1011544"/>
                    <a:gd name="connsiteY109" fmla="*/ 698565 h 2151889"/>
                    <a:gd name="connsiteX110" fmla="*/ 265943 w 1011544"/>
                    <a:gd name="connsiteY110" fmla="*/ 721140 h 2151889"/>
                    <a:gd name="connsiteX111" fmla="*/ 319093 w 1011544"/>
                    <a:gd name="connsiteY111" fmla="*/ 828867 h 2151889"/>
                    <a:gd name="connsiteX112" fmla="*/ 335762 w 1011544"/>
                    <a:gd name="connsiteY112" fmla="*/ 866967 h 2151889"/>
                    <a:gd name="connsiteX113" fmla="*/ 325665 w 1011544"/>
                    <a:gd name="connsiteY113" fmla="*/ 852489 h 2151889"/>
                    <a:gd name="connsiteX114" fmla="*/ 204697 w 1011544"/>
                    <a:gd name="connsiteY114" fmla="*/ 802769 h 2151889"/>
                    <a:gd name="connsiteX115" fmla="*/ 182047 w 1011544"/>
                    <a:gd name="connsiteY115" fmla="*/ 866196 h 2151889"/>
                    <a:gd name="connsiteX116" fmla="*/ 183743 w 1011544"/>
                    <a:gd name="connsiteY116" fmla="*/ 869444 h 2151889"/>
                    <a:gd name="connsiteX117" fmla="*/ 256132 w 1011544"/>
                    <a:gd name="connsiteY117" fmla="*/ 910211 h 2151889"/>
                    <a:gd name="connsiteX118" fmla="*/ 348049 w 1011544"/>
                    <a:gd name="connsiteY118" fmla="*/ 896399 h 2151889"/>
                    <a:gd name="connsiteX119" fmla="*/ 362812 w 1011544"/>
                    <a:gd name="connsiteY119" fmla="*/ 935452 h 2151889"/>
                    <a:gd name="connsiteX120" fmla="*/ 371290 w 1011544"/>
                    <a:gd name="connsiteY120" fmla="*/ 961836 h 2151889"/>
                    <a:gd name="connsiteX121" fmla="*/ 378719 w 1011544"/>
                    <a:gd name="connsiteY121" fmla="*/ 988316 h 2151889"/>
                    <a:gd name="connsiteX122" fmla="*/ 390721 w 1011544"/>
                    <a:gd name="connsiteY122" fmla="*/ 1039751 h 2151889"/>
                    <a:gd name="connsiteX123" fmla="*/ 397769 w 1011544"/>
                    <a:gd name="connsiteY123" fmla="*/ 1073660 h 2151889"/>
                    <a:gd name="connsiteX124" fmla="*/ 378719 w 1011544"/>
                    <a:gd name="connsiteY124" fmla="*/ 1034703 h 2151889"/>
                    <a:gd name="connsiteX125" fmla="*/ 266610 w 1011544"/>
                    <a:gd name="connsiteY125" fmla="*/ 967170 h 2151889"/>
                    <a:gd name="connsiteX126" fmla="*/ 234482 w 1011544"/>
                    <a:gd name="connsiteY126" fmla="*/ 1026368 h 2151889"/>
                    <a:gd name="connsiteX127" fmla="*/ 235844 w 1011544"/>
                    <a:gd name="connsiteY127" fmla="*/ 1030321 h 2151889"/>
                    <a:gd name="connsiteX128" fmla="*/ 301186 w 1011544"/>
                    <a:gd name="connsiteY128" fmla="*/ 1081566 h 2151889"/>
                    <a:gd name="connsiteX129" fmla="*/ 399007 w 1011544"/>
                    <a:gd name="connsiteY129" fmla="*/ 1081566 h 2151889"/>
                    <a:gd name="connsiteX130" fmla="*/ 409104 w 1011544"/>
                    <a:gd name="connsiteY130" fmla="*/ 1135287 h 2151889"/>
                    <a:gd name="connsiteX131" fmla="*/ 430059 w 1011544"/>
                    <a:gd name="connsiteY131" fmla="*/ 1279114 h 2151889"/>
                    <a:gd name="connsiteX132" fmla="*/ 431964 w 1011544"/>
                    <a:gd name="connsiteY132" fmla="*/ 1296068 h 2151889"/>
                    <a:gd name="connsiteX133" fmla="*/ 311092 w 1011544"/>
                    <a:gd name="connsiteY133" fmla="*/ 1296068 h 2151889"/>
                    <a:gd name="connsiteX134" fmla="*/ 354907 w 1011544"/>
                    <a:gd name="connsiteY134" fmla="*/ 2151890 h 2151889"/>
                    <a:gd name="connsiteX135" fmla="*/ 559599 w 1011544"/>
                    <a:gd name="connsiteY135" fmla="*/ 2151890 h 2151889"/>
                    <a:gd name="connsiteX136" fmla="*/ 603509 w 1011544"/>
                    <a:gd name="connsiteY136" fmla="*/ 1296068 h 2151889"/>
                    <a:gd name="connsiteX137" fmla="*/ 491590 w 1011544"/>
                    <a:gd name="connsiteY137" fmla="*/ 1296068 h 2151889"/>
                    <a:gd name="connsiteX138" fmla="*/ 494067 w 1011544"/>
                    <a:gd name="connsiteY138" fmla="*/ 1290925 h 2151889"/>
                    <a:gd name="connsiteX139" fmla="*/ 553694 w 1011544"/>
                    <a:gd name="connsiteY139" fmla="*/ 1156718 h 2151889"/>
                    <a:gd name="connsiteX140" fmla="*/ 575887 w 1011544"/>
                    <a:gd name="connsiteY140" fmla="*/ 1100139 h 2151889"/>
                    <a:gd name="connsiteX141" fmla="*/ 673518 w 1011544"/>
                    <a:gd name="connsiteY141" fmla="*/ 1107759 h 2151889"/>
                    <a:gd name="connsiteX142" fmla="*/ 742574 w 1011544"/>
                    <a:gd name="connsiteY142" fmla="*/ 1061468 h 2151889"/>
                    <a:gd name="connsiteX143" fmla="*/ 720362 w 1011544"/>
                    <a:gd name="connsiteY143" fmla="*/ 997888 h 2151889"/>
                    <a:gd name="connsiteX144" fmla="*/ 716476 w 1011544"/>
                    <a:gd name="connsiteY144" fmla="*/ 996221 h 2151889"/>
                    <a:gd name="connsiteX145" fmla="*/ 599699 w 1011544"/>
                    <a:gd name="connsiteY145" fmla="*/ 1055181 h 2151889"/>
                    <a:gd name="connsiteX146" fmla="*/ 579982 w 1011544"/>
                    <a:gd name="connsiteY146" fmla="*/ 1089376 h 2151889"/>
                    <a:gd name="connsiteX147" fmla="*/ 588936 w 1011544"/>
                    <a:gd name="connsiteY147" fmla="*/ 1065183 h 2151889"/>
                    <a:gd name="connsiteX148" fmla="*/ 606557 w 1011544"/>
                    <a:gd name="connsiteY148" fmla="*/ 1014224 h 2151889"/>
                    <a:gd name="connsiteX149" fmla="*/ 614463 w 1011544"/>
                    <a:gd name="connsiteY149" fmla="*/ 987840 h 2151889"/>
                    <a:gd name="connsiteX150" fmla="*/ 621607 w 1011544"/>
                    <a:gd name="connsiteY150" fmla="*/ 960217 h 2151889"/>
                    <a:gd name="connsiteX151" fmla="*/ 634561 w 1011544"/>
                    <a:gd name="connsiteY151" fmla="*/ 893542 h 2151889"/>
                    <a:gd name="connsiteX152" fmla="*/ 727144 w 1011544"/>
                    <a:gd name="connsiteY152" fmla="*/ 914878 h 2151889"/>
                    <a:gd name="connsiteX153" fmla="*/ 802391 w 1011544"/>
                    <a:gd name="connsiteY153" fmla="*/ 879636 h 2151889"/>
                    <a:gd name="connsiteX154" fmla="*/ 790180 w 1011544"/>
                    <a:gd name="connsiteY154" fmla="*/ 813399 h 2151889"/>
                    <a:gd name="connsiteX155" fmla="*/ 786580 w 1011544"/>
                    <a:gd name="connsiteY155" fmla="*/ 811151 h 2151889"/>
                    <a:gd name="connsiteX156" fmla="*/ 662183 w 1011544"/>
                    <a:gd name="connsiteY156" fmla="*/ 851727 h 2151889"/>
                    <a:gd name="connsiteX157" fmla="*/ 635894 w 1011544"/>
                    <a:gd name="connsiteY157" fmla="*/ 884589 h 2151889"/>
                    <a:gd name="connsiteX158" fmla="*/ 641895 w 1011544"/>
                    <a:gd name="connsiteY158" fmla="*/ 843917 h 2151889"/>
                    <a:gd name="connsiteX159" fmla="*/ 654468 w 1011544"/>
                    <a:gd name="connsiteY159" fmla="*/ 724092 h 2151889"/>
                    <a:gd name="connsiteX160" fmla="*/ 658278 w 1011544"/>
                    <a:gd name="connsiteY160" fmla="*/ 687326 h 2151889"/>
                    <a:gd name="connsiteX161" fmla="*/ 754004 w 1011544"/>
                    <a:gd name="connsiteY161" fmla="*/ 709805 h 2151889"/>
                    <a:gd name="connsiteX162" fmla="*/ 829252 w 1011544"/>
                    <a:gd name="connsiteY162" fmla="*/ 674562 h 2151889"/>
                    <a:gd name="connsiteX163" fmla="*/ 816974 w 1011544"/>
                    <a:gd name="connsiteY163" fmla="*/ 608335 h 2151889"/>
                    <a:gd name="connsiteX164" fmla="*/ 813345 w 1011544"/>
                    <a:gd name="connsiteY164" fmla="*/ 606078 h 2151889"/>
                    <a:gd name="connsiteX165" fmla="*/ 689044 w 1011544"/>
                    <a:gd name="connsiteY165" fmla="*/ 646654 h 2151889"/>
                    <a:gd name="connsiteX166" fmla="*/ 658469 w 1011544"/>
                    <a:gd name="connsiteY166" fmla="*/ 684754 h 2151889"/>
                    <a:gd name="connsiteX167" fmla="*/ 668565 w 1011544"/>
                    <a:gd name="connsiteY167" fmla="*/ 604649 h 2151889"/>
                    <a:gd name="connsiteX168" fmla="*/ 691615 w 1011544"/>
                    <a:gd name="connsiteY168" fmla="*/ 499302 h 2151889"/>
                    <a:gd name="connsiteX169" fmla="*/ 787818 w 1011544"/>
                    <a:gd name="connsiteY169" fmla="*/ 521877 h 2151889"/>
                    <a:gd name="connsiteX170" fmla="*/ 863065 w 1011544"/>
                    <a:gd name="connsiteY170" fmla="*/ 486634 h 2151889"/>
                    <a:gd name="connsiteX171" fmla="*/ 850740 w 1011544"/>
                    <a:gd name="connsiteY171" fmla="*/ 420416 h 2151889"/>
                    <a:gd name="connsiteX172" fmla="*/ 847254 w 1011544"/>
                    <a:gd name="connsiteY172" fmla="*/ 418244 h 2151889"/>
                    <a:gd name="connsiteX173" fmla="*/ 722857 w 1011544"/>
                    <a:gd name="connsiteY173" fmla="*/ 458726 h 2151889"/>
                    <a:gd name="connsiteX174" fmla="*/ 691901 w 1011544"/>
                    <a:gd name="connsiteY174" fmla="*/ 497873 h 2151889"/>
                    <a:gd name="connsiteX175" fmla="*/ 693521 w 1011544"/>
                    <a:gd name="connsiteY175" fmla="*/ 491682 h 2151889"/>
                    <a:gd name="connsiteX176" fmla="*/ 735240 w 1011544"/>
                    <a:gd name="connsiteY176" fmla="*/ 391956 h 2151889"/>
                    <a:gd name="connsiteX177" fmla="*/ 763815 w 1011544"/>
                    <a:gd name="connsiteY177" fmla="*/ 341949 h 2151889"/>
                    <a:gd name="connsiteX178" fmla="*/ 854969 w 1011544"/>
                    <a:gd name="connsiteY178" fmla="*/ 373953 h 2151889"/>
                    <a:gd name="connsiteX179" fmla="*/ 933646 w 1011544"/>
                    <a:gd name="connsiteY179" fmla="*/ 347188 h 2151889"/>
                    <a:gd name="connsiteX180" fmla="*/ 928607 w 1011544"/>
                    <a:gd name="connsiteY180" fmla="*/ 280027 h 2151889"/>
                    <a:gd name="connsiteX181" fmla="*/ 925359 w 1011544"/>
                    <a:gd name="connsiteY181" fmla="*/ 277465 h 2151889"/>
                    <a:gd name="connsiteX182" fmla="*/ 797343 w 1011544"/>
                    <a:gd name="connsiteY182" fmla="*/ 304135 h 2151889"/>
                    <a:gd name="connsiteX183" fmla="*/ 771721 w 1011544"/>
                    <a:gd name="connsiteY183" fmla="*/ 329662 h 2151889"/>
                    <a:gd name="connsiteX184" fmla="*/ 785151 w 1011544"/>
                    <a:gd name="connsiteY184" fmla="*/ 308516 h 2151889"/>
                    <a:gd name="connsiteX185" fmla="*/ 833824 w 1011544"/>
                    <a:gd name="connsiteY185" fmla="*/ 241841 h 2151889"/>
                    <a:gd name="connsiteX186" fmla="*/ 858113 w 1011544"/>
                    <a:gd name="connsiteY186" fmla="*/ 212123 h 2151889"/>
                    <a:gd name="connsiteX187" fmla="*/ 953363 w 1011544"/>
                    <a:gd name="connsiteY187" fmla="*/ 198598 h 2151889"/>
                    <a:gd name="connsiteX188" fmla="*/ 1010513 w 1011544"/>
                    <a:gd name="connsiteY188" fmla="*/ 138590 h 2151889"/>
                    <a:gd name="connsiteX189" fmla="*/ 973717 w 1011544"/>
                    <a:gd name="connsiteY189" fmla="*/ 82174 h 2151889"/>
                    <a:gd name="connsiteX190" fmla="*/ 971270 w 1011544"/>
                    <a:gd name="connsiteY190" fmla="*/ 81726 h 2151889"/>
                    <a:gd name="connsiteX191" fmla="*/ 531881 w 1011544"/>
                    <a:gd name="connsiteY191" fmla="*/ 1147955 h 2151889"/>
                    <a:gd name="connsiteX192" fmla="*/ 469969 w 1011544"/>
                    <a:gd name="connsiteY192" fmla="*/ 1279400 h 2151889"/>
                    <a:gd name="connsiteX193" fmla="*/ 461301 w 1011544"/>
                    <a:gd name="connsiteY193" fmla="*/ 1296449 h 2151889"/>
                    <a:gd name="connsiteX194" fmla="*/ 458634 w 1011544"/>
                    <a:gd name="connsiteY194" fmla="*/ 1296449 h 2151889"/>
                    <a:gd name="connsiteX195" fmla="*/ 455967 w 1011544"/>
                    <a:gd name="connsiteY195" fmla="*/ 1276161 h 2151889"/>
                    <a:gd name="connsiteX196" fmla="*/ 431678 w 1011544"/>
                    <a:gd name="connsiteY196" fmla="*/ 1131381 h 2151889"/>
                    <a:gd name="connsiteX197" fmla="*/ 419010 w 1011544"/>
                    <a:gd name="connsiteY197" fmla="*/ 1071850 h 2151889"/>
                    <a:gd name="connsiteX198" fmla="*/ 473588 w 1011544"/>
                    <a:gd name="connsiteY198" fmla="*/ 1046228 h 2151889"/>
                    <a:gd name="connsiteX199" fmla="*/ 553122 w 1011544"/>
                    <a:gd name="connsiteY199" fmla="*/ 1097567 h 2151889"/>
                    <a:gd name="connsiteX200" fmla="*/ 531881 w 1011544"/>
                    <a:gd name="connsiteY200" fmla="*/ 1147955 h 215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1011544" h="2151889">
                      <a:moveTo>
                        <a:pt x="971270" y="81726"/>
                      </a:moveTo>
                      <a:cubicBezTo>
                        <a:pt x="931646" y="77535"/>
                        <a:pt x="884497" y="131828"/>
                        <a:pt x="869923" y="164403"/>
                      </a:cubicBezTo>
                      <a:cubicBezTo>
                        <a:pt x="868685" y="167261"/>
                        <a:pt x="854112" y="213457"/>
                        <a:pt x="854874" y="213457"/>
                      </a:cubicBezTo>
                      <a:lnTo>
                        <a:pt x="855731" y="213457"/>
                      </a:lnTo>
                      <a:cubicBezTo>
                        <a:pt x="848206" y="222029"/>
                        <a:pt x="840301" y="231269"/>
                        <a:pt x="831823" y="241460"/>
                      </a:cubicBezTo>
                      <a:cubicBezTo>
                        <a:pt x="816298" y="260510"/>
                        <a:pt x="798867" y="282227"/>
                        <a:pt x="781627" y="307183"/>
                      </a:cubicBezTo>
                      <a:cubicBezTo>
                        <a:pt x="762634" y="333748"/>
                        <a:pt x="745241" y="361418"/>
                        <a:pt x="729525" y="390050"/>
                      </a:cubicBezTo>
                      <a:cubicBezTo>
                        <a:pt x="711666" y="422016"/>
                        <a:pt x="696721" y="455516"/>
                        <a:pt x="684853" y="490158"/>
                      </a:cubicBezTo>
                      <a:cubicBezTo>
                        <a:pt x="684815" y="490568"/>
                        <a:pt x="684815" y="490987"/>
                        <a:pt x="684853" y="491396"/>
                      </a:cubicBezTo>
                      <a:cubicBezTo>
                        <a:pt x="684853" y="479681"/>
                        <a:pt x="684853" y="447010"/>
                        <a:pt x="684186" y="444438"/>
                      </a:cubicBezTo>
                      <a:cubicBezTo>
                        <a:pt x="679614" y="409100"/>
                        <a:pt x="649991" y="343569"/>
                        <a:pt x="610748" y="336329"/>
                      </a:cubicBezTo>
                      <a:cubicBezTo>
                        <a:pt x="584726" y="332500"/>
                        <a:pt x="560523" y="350484"/>
                        <a:pt x="556694" y="376506"/>
                      </a:cubicBezTo>
                      <a:cubicBezTo>
                        <a:pt x="556494" y="377906"/>
                        <a:pt x="556351" y="379306"/>
                        <a:pt x="556265" y="380716"/>
                      </a:cubicBezTo>
                      <a:cubicBezTo>
                        <a:pt x="553979" y="409291"/>
                        <a:pt x="574363" y="436914"/>
                        <a:pt x="594365" y="454630"/>
                      </a:cubicBezTo>
                      <a:cubicBezTo>
                        <a:pt x="616749" y="474632"/>
                        <a:pt x="678947" y="493968"/>
                        <a:pt x="683900" y="495492"/>
                      </a:cubicBezTo>
                      <a:cubicBezTo>
                        <a:pt x="672670" y="531011"/>
                        <a:pt x="663888" y="567263"/>
                        <a:pt x="657611" y="603982"/>
                      </a:cubicBezTo>
                      <a:cubicBezTo>
                        <a:pt x="653801" y="625318"/>
                        <a:pt x="650658" y="646940"/>
                        <a:pt x="648086" y="668657"/>
                      </a:cubicBezTo>
                      <a:cubicBezTo>
                        <a:pt x="648086" y="658560"/>
                        <a:pt x="648086" y="649607"/>
                        <a:pt x="647610" y="648178"/>
                      </a:cubicBezTo>
                      <a:cubicBezTo>
                        <a:pt x="642943" y="612840"/>
                        <a:pt x="613320" y="547308"/>
                        <a:pt x="574077" y="540069"/>
                      </a:cubicBezTo>
                      <a:cubicBezTo>
                        <a:pt x="548055" y="536240"/>
                        <a:pt x="523852" y="554223"/>
                        <a:pt x="520023" y="580246"/>
                      </a:cubicBezTo>
                      <a:cubicBezTo>
                        <a:pt x="519823" y="581646"/>
                        <a:pt x="519680" y="583046"/>
                        <a:pt x="519594" y="584456"/>
                      </a:cubicBezTo>
                      <a:cubicBezTo>
                        <a:pt x="517308" y="612554"/>
                        <a:pt x="537691" y="640653"/>
                        <a:pt x="557694" y="658370"/>
                      </a:cubicBezTo>
                      <a:cubicBezTo>
                        <a:pt x="577696" y="676086"/>
                        <a:pt x="630465" y="693898"/>
                        <a:pt x="644467" y="698375"/>
                      </a:cubicBezTo>
                      <a:cubicBezTo>
                        <a:pt x="643419" y="706757"/>
                        <a:pt x="642276" y="715044"/>
                        <a:pt x="641323" y="723425"/>
                      </a:cubicBezTo>
                      <a:cubicBezTo>
                        <a:pt x="636466" y="763431"/>
                        <a:pt x="631798" y="803436"/>
                        <a:pt x="626179" y="842583"/>
                      </a:cubicBezTo>
                      <a:cubicBezTo>
                        <a:pt x="624179" y="856299"/>
                        <a:pt x="621702" y="869825"/>
                        <a:pt x="619225" y="883350"/>
                      </a:cubicBezTo>
                      <a:cubicBezTo>
                        <a:pt x="619225" y="874302"/>
                        <a:pt x="619225" y="866777"/>
                        <a:pt x="619225" y="865634"/>
                      </a:cubicBezTo>
                      <a:cubicBezTo>
                        <a:pt x="614654" y="830296"/>
                        <a:pt x="585031" y="764669"/>
                        <a:pt x="545788" y="757430"/>
                      </a:cubicBezTo>
                      <a:cubicBezTo>
                        <a:pt x="519765" y="753601"/>
                        <a:pt x="495563" y="771584"/>
                        <a:pt x="491733" y="797606"/>
                      </a:cubicBezTo>
                      <a:cubicBezTo>
                        <a:pt x="491533" y="799006"/>
                        <a:pt x="491390" y="800406"/>
                        <a:pt x="491305" y="801816"/>
                      </a:cubicBezTo>
                      <a:cubicBezTo>
                        <a:pt x="489019" y="830391"/>
                        <a:pt x="509402" y="858014"/>
                        <a:pt x="529405" y="875730"/>
                      </a:cubicBezTo>
                      <a:cubicBezTo>
                        <a:pt x="549407" y="893447"/>
                        <a:pt x="597128" y="909639"/>
                        <a:pt x="613701" y="914973"/>
                      </a:cubicBezTo>
                      <a:cubicBezTo>
                        <a:pt x="610844" y="928785"/>
                        <a:pt x="607891" y="942500"/>
                        <a:pt x="604176" y="955740"/>
                      </a:cubicBezTo>
                      <a:cubicBezTo>
                        <a:pt x="601604" y="964694"/>
                        <a:pt x="599795" y="973457"/>
                        <a:pt x="596746" y="982315"/>
                      </a:cubicBezTo>
                      <a:cubicBezTo>
                        <a:pt x="593698" y="991173"/>
                        <a:pt x="591031" y="999936"/>
                        <a:pt x="588269" y="1008604"/>
                      </a:cubicBezTo>
                      <a:cubicBezTo>
                        <a:pt x="582269" y="1025082"/>
                        <a:pt x="576172" y="1042132"/>
                        <a:pt x="569886" y="1058039"/>
                      </a:cubicBezTo>
                      <a:cubicBezTo>
                        <a:pt x="565695" y="1069183"/>
                        <a:pt x="561409" y="1079661"/>
                        <a:pt x="557122" y="1090233"/>
                      </a:cubicBezTo>
                      <a:cubicBezTo>
                        <a:pt x="559313" y="1076612"/>
                        <a:pt x="562933" y="1049657"/>
                        <a:pt x="563028" y="1047371"/>
                      </a:cubicBezTo>
                      <a:cubicBezTo>
                        <a:pt x="562533" y="1016033"/>
                        <a:pt x="554046" y="985344"/>
                        <a:pt x="538358" y="958217"/>
                      </a:cubicBezTo>
                      <a:cubicBezTo>
                        <a:pt x="538501" y="954712"/>
                        <a:pt x="538311" y="951206"/>
                        <a:pt x="537787" y="947739"/>
                      </a:cubicBezTo>
                      <a:cubicBezTo>
                        <a:pt x="534291" y="921669"/>
                        <a:pt x="510326" y="903372"/>
                        <a:pt x="484256" y="906867"/>
                      </a:cubicBezTo>
                      <a:cubicBezTo>
                        <a:pt x="482818" y="907058"/>
                        <a:pt x="481389" y="907315"/>
                        <a:pt x="479970" y="907639"/>
                      </a:cubicBezTo>
                      <a:cubicBezTo>
                        <a:pt x="441394" y="917926"/>
                        <a:pt x="417010" y="985649"/>
                        <a:pt x="415105" y="1021272"/>
                      </a:cubicBezTo>
                      <a:cubicBezTo>
                        <a:pt x="415105" y="1023368"/>
                        <a:pt x="416438" y="1046228"/>
                        <a:pt x="417486" y="1060706"/>
                      </a:cubicBezTo>
                      <a:cubicBezTo>
                        <a:pt x="415581" y="1052324"/>
                        <a:pt x="413771" y="1044132"/>
                        <a:pt x="411676" y="1035560"/>
                      </a:cubicBezTo>
                      <a:cubicBezTo>
                        <a:pt x="407675" y="1018415"/>
                        <a:pt x="403103" y="1001556"/>
                        <a:pt x="398246" y="983363"/>
                      </a:cubicBezTo>
                      <a:cubicBezTo>
                        <a:pt x="395674" y="974600"/>
                        <a:pt x="393007" y="965837"/>
                        <a:pt x="390340" y="956978"/>
                      </a:cubicBezTo>
                      <a:cubicBezTo>
                        <a:pt x="387673" y="948120"/>
                        <a:pt x="384053" y="939071"/>
                        <a:pt x="380815" y="930023"/>
                      </a:cubicBezTo>
                      <a:cubicBezTo>
                        <a:pt x="373195" y="909163"/>
                        <a:pt x="364432" y="888398"/>
                        <a:pt x="355097" y="867634"/>
                      </a:cubicBezTo>
                      <a:cubicBezTo>
                        <a:pt x="370052" y="864015"/>
                        <a:pt x="422915" y="850584"/>
                        <a:pt x="444156" y="834296"/>
                      </a:cubicBezTo>
                      <a:cubicBezTo>
                        <a:pt x="465397" y="818009"/>
                        <a:pt x="487590" y="791624"/>
                        <a:pt x="487399" y="763431"/>
                      </a:cubicBezTo>
                      <a:cubicBezTo>
                        <a:pt x="487885" y="737132"/>
                        <a:pt x="466959" y="715424"/>
                        <a:pt x="440660" y="714939"/>
                      </a:cubicBezTo>
                      <a:cubicBezTo>
                        <a:pt x="439251" y="714910"/>
                        <a:pt x="437841" y="714948"/>
                        <a:pt x="436441" y="715044"/>
                      </a:cubicBezTo>
                      <a:cubicBezTo>
                        <a:pt x="396721" y="719425"/>
                        <a:pt x="362336" y="782576"/>
                        <a:pt x="355097" y="817532"/>
                      </a:cubicBezTo>
                      <a:cubicBezTo>
                        <a:pt x="355097" y="819628"/>
                        <a:pt x="352335" y="845250"/>
                        <a:pt x="351287" y="859442"/>
                      </a:cubicBezTo>
                      <a:cubicBezTo>
                        <a:pt x="345572" y="846965"/>
                        <a:pt x="340048" y="834582"/>
                        <a:pt x="333856" y="822200"/>
                      </a:cubicBezTo>
                      <a:cubicBezTo>
                        <a:pt x="316140" y="786481"/>
                        <a:pt x="297090" y="750857"/>
                        <a:pt x="278230" y="715234"/>
                      </a:cubicBezTo>
                      <a:cubicBezTo>
                        <a:pt x="272420" y="704375"/>
                        <a:pt x="266800" y="693422"/>
                        <a:pt x="261086" y="682563"/>
                      </a:cubicBezTo>
                      <a:cubicBezTo>
                        <a:pt x="266420" y="681325"/>
                        <a:pt x="329570" y="666657"/>
                        <a:pt x="353383" y="648464"/>
                      </a:cubicBezTo>
                      <a:cubicBezTo>
                        <a:pt x="374433" y="632176"/>
                        <a:pt x="396912" y="605696"/>
                        <a:pt x="396626" y="577503"/>
                      </a:cubicBezTo>
                      <a:cubicBezTo>
                        <a:pt x="397055" y="551204"/>
                        <a:pt x="376090" y="529535"/>
                        <a:pt x="349792" y="529096"/>
                      </a:cubicBezTo>
                      <a:cubicBezTo>
                        <a:pt x="348420" y="529077"/>
                        <a:pt x="347039" y="529115"/>
                        <a:pt x="345668" y="529211"/>
                      </a:cubicBezTo>
                      <a:cubicBezTo>
                        <a:pt x="305948" y="533497"/>
                        <a:pt x="271563" y="596743"/>
                        <a:pt x="264324" y="631604"/>
                      </a:cubicBezTo>
                      <a:cubicBezTo>
                        <a:pt x="263753" y="634271"/>
                        <a:pt x="260514" y="671133"/>
                        <a:pt x="260038" y="680563"/>
                      </a:cubicBezTo>
                      <a:cubicBezTo>
                        <a:pt x="247560" y="656465"/>
                        <a:pt x="235368" y="632366"/>
                        <a:pt x="224224" y="608173"/>
                      </a:cubicBezTo>
                      <a:cubicBezTo>
                        <a:pt x="209070" y="575493"/>
                        <a:pt x="196049" y="541860"/>
                        <a:pt x="185266" y="507494"/>
                      </a:cubicBezTo>
                      <a:cubicBezTo>
                        <a:pt x="187743" y="507494"/>
                        <a:pt x="253751" y="491968"/>
                        <a:pt x="278135" y="473299"/>
                      </a:cubicBezTo>
                      <a:cubicBezTo>
                        <a:pt x="299186" y="457106"/>
                        <a:pt x="321569" y="430627"/>
                        <a:pt x="321379" y="402433"/>
                      </a:cubicBezTo>
                      <a:cubicBezTo>
                        <a:pt x="321864" y="376134"/>
                        <a:pt x="300938" y="354427"/>
                        <a:pt x="274640" y="353941"/>
                      </a:cubicBezTo>
                      <a:cubicBezTo>
                        <a:pt x="273230" y="353913"/>
                        <a:pt x="271820" y="353951"/>
                        <a:pt x="270420" y="354046"/>
                      </a:cubicBezTo>
                      <a:cubicBezTo>
                        <a:pt x="230701" y="358332"/>
                        <a:pt x="196315" y="421578"/>
                        <a:pt x="189077" y="456535"/>
                      </a:cubicBezTo>
                      <a:cubicBezTo>
                        <a:pt x="188505" y="459202"/>
                        <a:pt x="184981" y="498921"/>
                        <a:pt x="184790" y="506160"/>
                      </a:cubicBezTo>
                      <a:cubicBezTo>
                        <a:pt x="184219" y="504160"/>
                        <a:pt x="183362" y="502160"/>
                        <a:pt x="182790" y="500160"/>
                      </a:cubicBezTo>
                      <a:cubicBezTo>
                        <a:pt x="172884" y="465441"/>
                        <a:pt x="166121" y="429893"/>
                        <a:pt x="162597" y="393956"/>
                      </a:cubicBezTo>
                      <a:cubicBezTo>
                        <a:pt x="160311" y="374144"/>
                        <a:pt x="159358" y="354998"/>
                        <a:pt x="158787" y="336806"/>
                      </a:cubicBezTo>
                      <a:cubicBezTo>
                        <a:pt x="171360" y="335282"/>
                        <a:pt x="228700" y="327281"/>
                        <a:pt x="252513" y="313279"/>
                      </a:cubicBezTo>
                      <a:cubicBezTo>
                        <a:pt x="276325" y="299277"/>
                        <a:pt x="300138" y="275179"/>
                        <a:pt x="303281" y="247556"/>
                      </a:cubicBezTo>
                      <a:cubicBezTo>
                        <a:pt x="306615" y="221468"/>
                        <a:pt x="288165" y="197617"/>
                        <a:pt x="262076" y="194274"/>
                      </a:cubicBezTo>
                      <a:cubicBezTo>
                        <a:pt x="260704" y="194102"/>
                        <a:pt x="259323" y="193988"/>
                        <a:pt x="257942" y="193931"/>
                      </a:cubicBezTo>
                      <a:cubicBezTo>
                        <a:pt x="218032" y="193931"/>
                        <a:pt x="176885" y="252890"/>
                        <a:pt x="165836" y="286799"/>
                      </a:cubicBezTo>
                      <a:cubicBezTo>
                        <a:pt x="165264" y="288609"/>
                        <a:pt x="161263" y="308040"/>
                        <a:pt x="158501" y="322232"/>
                      </a:cubicBezTo>
                      <a:cubicBezTo>
                        <a:pt x="158501" y="313850"/>
                        <a:pt x="158501" y="305183"/>
                        <a:pt x="158501" y="297182"/>
                      </a:cubicBezTo>
                      <a:cubicBezTo>
                        <a:pt x="158501" y="266987"/>
                        <a:pt x="160502" y="239365"/>
                        <a:pt x="162406" y="214886"/>
                      </a:cubicBezTo>
                      <a:cubicBezTo>
                        <a:pt x="163549" y="200979"/>
                        <a:pt x="164883" y="188406"/>
                        <a:pt x="166312" y="176786"/>
                      </a:cubicBezTo>
                      <a:cubicBezTo>
                        <a:pt x="177837" y="168880"/>
                        <a:pt x="224033" y="136304"/>
                        <a:pt x="238225" y="112968"/>
                      </a:cubicBezTo>
                      <a:cubicBezTo>
                        <a:pt x="252418" y="89632"/>
                        <a:pt x="263371" y="57437"/>
                        <a:pt x="253085" y="31244"/>
                      </a:cubicBezTo>
                      <a:cubicBezTo>
                        <a:pt x="244036" y="6545"/>
                        <a:pt x="216670" y="-6132"/>
                        <a:pt x="191982" y="2926"/>
                      </a:cubicBezTo>
                      <a:cubicBezTo>
                        <a:pt x="190639" y="3412"/>
                        <a:pt x="189315" y="3964"/>
                        <a:pt x="188029" y="4574"/>
                      </a:cubicBezTo>
                      <a:cubicBezTo>
                        <a:pt x="152596" y="22862"/>
                        <a:pt x="143261" y="94204"/>
                        <a:pt x="149071" y="129351"/>
                      </a:cubicBezTo>
                      <a:cubicBezTo>
                        <a:pt x="149643" y="132399"/>
                        <a:pt x="162978" y="179072"/>
                        <a:pt x="163645" y="178595"/>
                      </a:cubicBezTo>
                      <a:lnTo>
                        <a:pt x="164312" y="178119"/>
                      </a:lnTo>
                      <a:cubicBezTo>
                        <a:pt x="162787" y="189359"/>
                        <a:pt x="161263" y="201456"/>
                        <a:pt x="159835" y="214695"/>
                      </a:cubicBezTo>
                      <a:cubicBezTo>
                        <a:pt x="157358" y="239174"/>
                        <a:pt x="154882" y="266892"/>
                        <a:pt x="154120" y="297182"/>
                      </a:cubicBezTo>
                      <a:cubicBezTo>
                        <a:pt x="153015" y="329805"/>
                        <a:pt x="153805" y="362466"/>
                        <a:pt x="156501" y="395003"/>
                      </a:cubicBezTo>
                      <a:cubicBezTo>
                        <a:pt x="159311" y="431475"/>
                        <a:pt x="165369" y="467622"/>
                        <a:pt x="174598" y="503017"/>
                      </a:cubicBezTo>
                      <a:lnTo>
                        <a:pt x="174598" y="504255"/>
                      </a:lnTo>
                      <a:cubicBezTo>
                        <a:pt x="168312" y="494730"/>
                        <a:pt x="149833" y="467394"/>
                        <a:pt x="148214" y="465489"/>
                      </a:cubicBezTo>
                      <a:cubicBezTo>
                        <a:pt x="124878" y="438533"/>
                        <a:pt x="64013" y="400147"/>
                        <a:pt x="27247" y="415768"/>
                      </a:cubicBezTo>
                      <a:cubicBezTo>
                        <a:pt x="3472" y="427026"/>
                        <a:pt x="-6662" y="455430"/>
                        <a:pt x="4596" y="479195"/>
                      </a:cubicBezTo>
                      <a:cubicBezTo>
                        <a:pt x="5120" y="480300"/>
                        <a:pt x="5682" y="481386"/>
                        <a:pt x="6292" y="482443"/>
                      </a:cubicBezTo>
                      <a:cubicBezTo>
                        <a:pt x="19912" y="507113"/>
                        <a:pt x="52393" y="519305"/>
                        <a:pt x="78777" y="523115"/>
                      </a:cubicBezTo>
                      <a:cubicBezTo>
                        <a:pt x="108400" y="527496"/>
                        <a:pt x="170979" y="509303"/>
                        <a:pt x="175932" y="507875"/>
                      </a:cubicBezTo>
                      <a:cubicBezTo>
                        <a:pt x="186333" y="543594"/>
                        <a:pt x="199059" y="578588"/>
                        <a:pt x="214032" y="612650"/>
                      </a:cubicBezTo>
                      <a:cubicBezTo>
                        <a:pt x="222604" y="632557"/>
                        <a:pt x="231939" y="652274"/>
                        <a:pt x="241464" y="671990"/>
                      </a:cubicBezTo>
                      <a:cubicBezTo>
                        <a:pt x="235749" y="663704"/>
                        <a:pt x="230605" y="656274"/>
                        <a:pt x="229748" y="655322"/>
                      </a:cubicBezTo>
                      <a:cubicBezTo>
                        <a:pt x="206507" y="628366"/>
                        <a:pt x="145547" y="589980"/>
                        <a:pt x="108781" y="605601"/>
                      </a:cubicBezTo>
                      <a:cubicBezTo>
                        <a:pt x="85035" y="616907"/>
                        <a:pt x="74938" y="645320"/>
                        <a:pt x="86244" y="669066"/>
                      </a:cubicBezTo>
                      <a:cubicBezTo>
                        <a:pt x="86759" y="670162"/>
                        <a:pt x="87321" y="671228"/>
                        <a:pt x="87921" y="672276"/>
                      </a:cubicBezTo>
                      <a:cubicBezTo>
                        <a:pt x="101446" y="696946"/>
                        <a:pt x="133927" y="709138"/>
                        <a:pt x="160311" y="713043"/>
                      </a:cubicBezTo>
                      <a:cubicBezTo>
                        <a:pt x="186695" y="716948"/>
                        <a:pt x="240607" y="702566"/>
                        <a:pt x="254799" y="698565"/>
                      </a:cubicBezTo>
                      <a:cubicBezTo>
                        <a:pt x="258514" y="706090"/>
                        <a:pt x="262133" y="713615"/>
                        <a:pt x="265943" y="721140"/>
                      </a:cubicBezTo>
                      <a:cubicBezTo>
                        <a:pt x="284041" y="757144"/>
                        <a:pt x="302329" y="793053"/>
                        <a:pt x="319093" y="828867"/>
                      </a:cubicBezTo>
                      <a:cubicBezTo>
                        <a:pt x="324998" y="841440"/>
                        <a:pt x="330332" y="854013"/>
                        <a:pt x="335762" y="866967"/>
                      </a:cubicBezTo>
                      <a:cubicBezTo>
                        <a:pt x="330713" y="859538"/>
                        <a:pt x="326237" y="853346"/>
                        <a:pt x="325665" y="852489"/>
                      </a:cubicBezTo>
                      <a:cubicBezTo>
                        <a:pt x="302329" y="825533"/>
                        <a:pt x="241369" y="787148"/>
                        <a:pt x="204697" y="802769"/>
                      </a:cubicBezTo>
                      <a:cubicBezTo>
                        <a:pt x="180923" y="814027"/>
                        <a:pt x="170788" y="842431"/>
                        <a:pt x="182047" y="866196"/>
                      </a:cubicBezTo>
                      <a:cubicBezTo>
                        <a:pt x="182571" y="867301"/>
                        <a:pt x="183133" y="868386"/>
                        <a:pt x="183743" y="869444"/>
                      </a:cubicBezTo>
                      <a:cubicBezTo>
                        <a:pt x="197268" y="894114"/>
                        <a:pt x="229844" y="906306"/>
                        <a:pt x="256132" y="910211"/>
                      </a:cubicBezTo>
                      <a:cubicBezTo>
                        <a:pt x="282421" y="914116"/>
                        <a:pt x="331285" y="900686"/>
                        <a:pt x="348049" y="896399"/>
                      </a:cubicBezTo>
                      <a:cubicBezTo>
                        <a:pt x="353192" y="909449"/>
                        <a:pt x="358431" y="922593"/>
                        <a:pt x="362812" y="935452"/>
                      </a:cubicBezTo>
                      <a:cubicBezTo>
                        <a:pt x="365670" y="944406"/>
                        <a:pt x="369004" y="952692"/>
                        <a:pt x="371290" y="961836"/>
                      </a:cubicBezTo>
                      <a:cubicBezTo>
                        <a:pt x="373576" y="970980"/>
                        <a:pt x="376243" y="979553"/>
                        <a:pt x="378719" y="988316"/>
                      </a:cubicBezTo>
                      <a:cubicBezTo>
                        <a:pt x="382815" y="1005365"/>
                        <a:pt x="387101" y="1022987"/>
                        <a:pt x="390721" y="1039751"/>
                      </a:cubicBezTo>
                      <a:cubicBezTo>
                        <a:pt x="393293" y="1051371"/>
                        <a:pt x="395483" y="1062420"/>
                        <a:pt x="397769" y="1073660"/>
                      </a:cubicBezTo>
                      <a:cubicBezTo>
                        <a:pt x="392054" y="1061087"/>
                        <a:pt x="380243" y="1036607"/>
                        <a:pt x="378719" y="1034703"/>
                      </a:cubicBezTo>
                      <a:cubicBezTo>
                        <a:pt x="359669" y="1004508"/>
                        <a:pt x="305377" y="957360"/>
                        <a:pt x="266610" y="967170"/>
                      </a:cubicBezTo>
                      <a:cubicBezTo>
                        <a:pt x="241388" y="974647"/>
                        <a:pt x="227005" y="1001146"/>
                        <a:pt x="234482" y="1026368"/>
                      </a:cubicBezTo>
                      <a:cubicBezTo>
                        <a:pt x="234873" y="1027702"/>
                        <a:pt x="235330" y="1029026"/>
                        <a:pt x="235844" y="1030321"/>
                      </a:cubicBezTo>
                      <a:cubicBezTo>
                        <a:pt x="245369" y="1056800"/>
                        <a:pt x="275754" y="1073850"/>
                        <a:pt x="301186" y="1081566"/>
                      </a:cubicBezTo>
                      <a:cubicBezTo>
                        <a:pt x="329189" y="1090138"/>
                        <a:pt x="391292" y="1082328"/>
                        <a:pt x="399007" y="1081566"/>
                      </a:cubicBezTo>
                      <a:cubicBezTo>
                        <a:pt x="402722" y="1100616"/>
                        <a:pt x="406151" y="1118237"/>
                        <a:pt x="409104" y="1135287"/>
                      </a:cubicBezTo>
                      <a:cubicBezTo>
                        <a:pt x="419581" y="1194532"/>
                        <a:pt x="426058" y="1244348"/>
                        <a:pt x="430059" y="1279114"/>
                      </a:cubicBezTo>
                      <a:cubicBezTo>
                        <a:pt x="430821" y="1285305"/>
                        <a:pt x="431393" y="1290830"/>
                        <a:pt x="431964" y="1296068"/>
                      </a:cubicBezTo>
                      <a:lnTo>
                        <a:pt x="311092" y="1296068"/>
                      </a:lnTo>
                      <a:lnTo>
                        <a:pt x="354907" y="2151890"/>
                      </a:lnTo>
                      <a:lnTo>
                        <a:pt x="559599" y="2151890"/>
                      </a:lnTo>
                      <a:lnTo>
                        <a:pt x="603509" y="1296068"/>
                      </a:lnTo>
                      <a:lnTo>
                        <a:pt x="491590" y="1296068"/>
                      </a:lnTo>
                      <a:cubicBezTo>
                        <a:pt x="492353" y="1294354"/>
                        <a:pt x="493210" y="1292735"/>
                        <a:pt x="494067" y="1290925"/>
                      </a:cubicBezTo>
                      <a:cubicBezTo>
                        <a:pt x="509402" y="1258921"/>
                        <a:pt x="530738" y="1213010"/>
                        <a:pt x="553694" y="1156718"/>
                      </a:cubicBezTo>
                      <a:cubicBezTo>
                        <a:pt x="561028" y="1139001"/>
                        <a:pt x="568457" y="1119856"/>
                        <a:pt x="575887" y="1100139"/>
                      </a:cubicBezTo>
                      <a:cubicBezTo>
                        <a:pt x="583412" y="1101758"/>
                        <a:pt x="644848" y="1114236"/>
                        <a:pt x="673518" y="1107759"/>
                      </a:cubicBezTo>
                      <a:cubicBezTo>
                        <a:pt x="699426" y="1101854"/>
                        <a:pt x="730668" y="1087185"/>
                        <a:pt x="742574" y="1061468"/>
                      </a:cubicBezTo>
                      <a:cubicBezTo>
                        <a:pt x="753995" y="1037779"/>
                        <a:pt x="744051" y="1009309"/>
                        <a:pt x="720362" y="997888"/>
                      </a:cubicBezTo>
                      <a:cubicBezTo>
                        <a:pt x="719086" y="997269"/>
                        <a:pt x="717790" y="996717"/>
                        <a:pt x="716476" y="996221"/>
                      </a:cubicBezTo>
                      <a:cubicBezTo>
                        <a:pt x="678376" y="983553"/>
                        <a:pt x="621226" y="1026511"/>
                        <a:pt x="599699" y="1055181"/>
                      </a:cubicBezTo>
                      <a:cubicBezTo>
                        <a:pt x="598461" y="1056896"/>
                        <a:pt x="587031" y="1076708"/>
                        <a:pt x="579982" y="1089376"/>
                      </a:cubicBezTo>
                      <a:cubicBezTo>
                        <a:pt x="582935" y="1081280"/>
                        <a:pt x="585983" y="1073469"/>
                        <a:pt x="588936" y="1065183"/>
                      </a:cubicBezTo>
                      <a:cubicBezTo>
                        <a:pt x="595032" y="1048704"/>
                        <a:pt x="600556" y="1032131"/>
                        <a:pt x="606557" y="1014224"/>
                      </a:cubicBezTo>
                      <a:lnTo>
                        <a:pt x="614463" y="987840"/>
                      </a:lnTo>
                      <a:cubicBezTo>
                        <a:pt x="617321" y="979077"/>
                        <a:pt x="619130" y="969456"/>
                        <a:pt x="621607" y="960217"/>
                      </a:cubicBezTo>
                      <a:cubicBezTo>
                        <a:pt x="626750" y="938595"/>
                        <a:pt x="631132" y="916497"/>
                        <a:pt x="634561" y="893542"/>
                      </a:cubicBezTo>
                      <a:cubicBezTo>
                        <a:pt x="649039" y="898876"/>
                        <a:pt x="700474" y="916783"/>
                        <a:pt x="727144" y="914878"/>
                      </a:cubicBezTo>
                      <a:cubicBezTo>
                        <a:pt x="753814" y="912973"/>
                        <a:pt x="787056" y="903257"/>
                        <a:pt x="802391" y="879636"/>
                      </a:cubicBezTo>
                      <a:cubicBezTo>
                        <a:pt x="817307" y="857976"/>
                        <a:pt x="811840" y="828315"/>
                        <a:pt x="790180" y="813399"/>
                      </a:cubicBezTo>
                      <a:cubicBezTo>
                        <a:pt x="789009" y="812598"/>
                        <a:pt x="787808" y="811846"/>
                        <a:pt x="786580" y="811151"/>
                      </a:cubicBezTo>
                      <a:cubicBezTo>
                        <a:pt x="751052" y="792863"/>
                        <a:pt x="687424" y="826581"/>
                        <a:pt x="662183" y="851727"/>
                      </a:cubicBezTo>
                      <a:cubicBezTo>
                        <a:pt x="660659" y="853346"/>
                        <a:pt x="644562" y="873349"/>
                        <a:pt x="635894" y="884589"/>
                      </a:cubicBezTo>
                      <a:cubicBezTo>
                        <a:pt x="637990" y="871063"/>
                        <a:pt x="640180" y="857633"/>
                        <a:pt x="641895" y="843917"/>
                      </a:cubicBezTo>
                      <a:cubicBezTo>
                        <a:pt x="646848" y="804388"/>
                        <a:pt x="650563" y="764192"/>
                        <a:pt x="654468" y="724092"/>
                      </a:cubicBezTo>
                      <a:cubicBezTo>
                        <a:pt x="655611" y="711805"/>
                        <a:pt x="657040" y="699518"/>
                        <a:pt x="658278" y="687326"/>
                      </a:cubicBezTo>
                      <a:cubicBezTo>
                        <a:pt x="663421" y="689231"/>
                        <a:pt x="724096" y="711900"/>
                        <a:pt x="754004" y="709805"/>
                      </a:cubicBezTo>
                      <a:cubicBezTo>
                        <a:pt x="780579" y="707900"/>
                        <a:pt x="813916" y="698184"/>
                        <a:pt x="829252" y="674562"/>
                      </a:cubicBezTo>
                      <a:cubicBezTo>
                        <a:pt x="844149" y="652883"/>
                        <a:pt x="838653" y="623232"/>
                        <a:pt x="816974" y="608335"/>
                      </a:cubicBezTo>
                      <a:cubicBezTo>
                        <a:pt x="815802" y="607535"/>
                        <a:pt x="814593" y="606773"/>
                        <a:pt x="813345" y="606078"/>
                      </a:cubicBezTo>
                      <a:cubicBezTo>
                        <a:pt x="777912" y="587790"/>
                        <a:pt x="714285" y="621508"/>
                        <a:pt x="689044" y="646654"/>
                      </a:cubicBezTo>
                      <a:cubicBezTo>
                        <a:pt x="687139" y="648559"/>
                        <a:pt x="663993" y="677420"/>
                        <a:pt x="658469" y="684754"/>
                      </a:cubicBezTo>
                      <a:cubicBezTo>
                        <a:pt x="661326" y="657798"/>
                        <a:pt x="664469" y="631033"/>
                        <a:pt x="668565" y="604649"/>
                      </a:cubicBezTo>
                      <a:cubicBezTo>
                        <a:pt x="673918" y="569063"/>
                        <a:pt x="681614" y="533868"/>
                        <a:pt x="691615" y="499302"/>
                      </a:cubicBezTo>
                      <a:cubicBezTo>
                        <a:pt x="693997" y="500160"/>
                        <a:pt x="757243" y="524067"/>
                        <a:pt x="787818" y="521877"/>
                      </a:cubicBezTo>
                      <a:cubicBezTo>
                        <a:pt x="814393" y="520067"/>
                        <a:pt x="847730" y="510256"/>
                        <a:pt x="863065" y="486634"/>
                      </a:cubicBezTo>
                      <a:cubicBezTo>
                        <a:pt x="877944" y="464946"/>
                        <a:pt x="872429" y="435304"/>
                        <a:pt x="850740" y="420416"/>
                      </a:cubicBezTo>
                      <a:cubicBezTo>
                        <a:pt x="849607" y="419645"/>
                        <a:pt x="848445" y="418921"/>
                        <a:pt x="847254" y="418244"/>
                      </a:cubicBezTo>
                      <a:cubicBezTo>
                        <a:pt x="811726" y="399861"/>
                        <a:pt x="748194" y="433675"/>
                        <a:pt x="722857" y="458726"/>
                      </a:cubicBezTo>
                      <a:cubicBezTo>
                        <a:pt x="720857" y="460726"/>
                        <a:pt x="696092" y="491873"/>
                        <a:pt x="691901" y="497873"/>
                      </a:cubicBezTo>
                      <a:cubicBezTo>
                        <a:pt x="692568" y="495873"/>
                        <a:pt x="692949" y="493682"/>
                        <a:pt x="693521" y="491682"/>
                      </a:cubicBezTo>
                      <a:cubicBezTo>
                        <a:pt x="704484" y="457278"/>
                        <a:pt x="718438" y="423912"/>
                        <a:pt x="735240" y="391956"/>
                      </a:cubicBezTo>
                      <a:cubicBezTo>
                        <a:pt x="744765" y="374239"/>
                        <a:pt x="754290" y="357761"/>
                        <a:pt x="763815" y="341949"/>
                      </a:cubicBezTo>
                      <a:cubicBezTo>
                        <a:pt x="775150" y="347569"/>
                        <a:pt x="827252" y="372906"/>
                        <a:pt x="854969" y="373953"/>
                      </a:cubicBezTo>
                      <a:cubicBezTo>
                        <a:pt x="882687" y="375001"/>
                        <a:pt x="915739" y="369000"/>
                        <a:pt x="933646" y="347188"/>
                      </a:cubicBezTo>
                      <a:cubicBezTo>
                        <a:pt x="950800" y="327252"/>
                        <a:pt x="948543" y="297182"/>
                        <a:pt x="928607" y="280027"/>
                      </a:cubicBezTo>
                      <a:cubicBezTo>
                        <a:pt x="927559" y="279122"/>
                        <a:pt x="926483" y="278275"/>
                        <a:pt x="925359" y="277465"/>
                      </a:cubicBezTo>
                      <a:cubicBezTo>
                        <a:pt x="892117" y="255367"/>
                        <a:pt x="825156" y="281846"/>
                        <a:pt x="797343" y="304135"/>
                      </a:cubicBezTo>
                      <a:cubicBezTo>
                        <a:pt x="795819" y="305278"/>
                        <a:pt x="781817" y="319280"/>
                        <a:pt x="771721" y="329662"/>
                      </a:cubicBezTo>
                      <a:cubicBezTo>
                        <a:pt x="776197" y="322518"/>
                        <a:pt x="780770" y="315184"/>
                        <a:pt x="785151" y="308516"/>
                      </a:cubicBezTo>
                      <a:cubicBezTo>
                        <a:pt x="801915" y="283370"/>
                        <a:pt x="818679" y="260891"/>
                        <a:pt x="833824" y="241841"/>
                      </a:cubicBezTo>
                      <a:cubicBezTo>
                        <a:pt x="842491" y="230888"/>
                        <a:pt x="850493" y="221172"/>
                        <a:pt x="858113" y="212123"/>
                      </a:cubicBezTo>
                      <a:cubicBezTo>
                        <a:pt x="872114" y="212123"/>
                        <a:pt x="928597" y="210123"/>
                        <a:pt x="953363" y="198598"/>
                      </a:cubicBezTo>
                      <a:cubicBezTo>
                        <a:pt x="978128" y="187073"/>
                        <a:pt x="1005083" y="166118"/>
                        <a:pt x="1010513" y="138590"/>
                      </a:cubicBezTo>
                      <a:cubicBezTo>
                        <a:pt x="1015932" y="112854"/>
                        <a:pt x="999463" y="87594"/>
                        <a:pt x="973717" y="82174"/>
                      </a:cubicBezTo>
                      <a:cubicBezTo>
                        <a:pt x="972908" y="82002"/>
                        <a:pt x="972089" y="81850"/>
                        <a:pt x="971270" y="81726"/>
                      </a:cubicBezTo>
                      <a:close/>
                      <a:moveTo>
                        <a:pt x="531881" y="1147955"/>
                      </a:moveTo>
                      <a:cubicBezTo>
                        <a:pt x="507973" y="1203105"/>
                        <a:pt x="485875" y="1248158"/>
                        <a:pt x="469969" y="1279400"/>
                      </a:cubicBezTo>
                      <a:cubicBezTo>
                        <a:pt x="466825" y="1285782"/>
                        <a:pt x="463968" y="1291306"/>
                        <a:pt x="461301" y="1296449"/>
                      </a:cubicBezTo>
                      <a:lnTo>
                        <a:pt x="458634" y="1296449"/>
                      </a:lnTo>
                      <a:cubicBezTo>
                        <a:pt x="457872" y="1290354"/>
                        <a:pt x="456920" y="1283686"/>
                        <a:pt x="455967" y="1276161"/>
                      </a:cubicBezTo>
                      <a:cubicBezTo>
                        <a:pt x="451109" y="1241014"/>
                        <a:pt x="443489" y="1190913"/>
                        <a:pt x="431678" y="1131381"/>
                      </a:cubicBezTo>
                      <a:cubicBezTo>
                        <a:pt x="427963" y="1112331"/>
                        <a:pt x="423582" y="1092424"/>
                        <a:pt x="419010" y="1071850"/>
                      </a:cubicBezTo>
                      <a:cubicBezTo>
                        <a:pt x="437679" y="1064354"/>
                        <a:pt x="455900" y="1055800"/>
                        <a:pt x="473588" y="1046228"/>
                      </a:cubicBezTo>
                      <a:cubicBezTo>
                        <a:pt x="493972" y="1068326"/>
                        <a:pt x="546359" y="1093853"/>
                        <a:pt x="553122" y="1097567"/>
                      </a:cubicBezTo>
                      <a:cubicBezTo>
                        <a:pt x="545978" y="1114998"/>
                        <a:pt x="538835" y="1132048"/>
                        <a:pt x="531881" y="1147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" name="任意多边形: 形状 559">
                  <a:extLst>
                    <a:ext uri="{FF2B5EF4-FFF2-40B4-BE49-F238E27FC236}">
                      <a16:creationId xmlns:a16="http://schemas.microsoft.com/office/drawing/2014/main" id="{4310D9D4-0446-40AA-BC60-70BB8D265098}"/>
                    </a:ext>
                  </a:extLst>
                </p:cNvPr>
                <p:cNvSpPr/>
                <p:nvPr/>
              </p:nvSpPr>
              <p:spPr>
                <a:xfrm>
                  <a:off x="-4556008" y="3482902"/>
                  <a:ext cx="110987" cy="177426"/>
                </a:xfrm>
                <a:custGeom>
                  <a:avLst/>
                  <a:gdLst>
                    <a:gd name="connsiteX0" fmla="*/ 96736 w 110987"/>
                    <a:gd name="connsiteY0" fmla="*/ 177427 h 177426"/>
                    <a:gd name="connsiteX1" fmla="*/ 109880 w 110987"/>
                    <a:gd name="connsiteY1" fmla="*/ 127801 h 177426"/>
                    <a:gd name="connsiteX2" fmla="*/ 67589 w 110987"/>
                    <a:gd name="connsiteY2" fmla="*/ 3976 h 177426"/>
                    <a:gd name="connsiteX3" fmla="*/ 4905 w 110987"/>
                    <a:gd name="connsiteY3" fmla="*/ 28608 h 177426"/>
                    <a:gd name="connsiteX4" fmla="*/ 3391 w 110987"/>
                    <a:gd name="connsiteY4" fmla="*/ 32551 h 177426"/>
                    <a:gd name="connsiteX5" fmla="*/ 20440 w 110987"/>
                    <a:gd name="connsiteY5" fmla="*/ 113895 h 177426"/>
                    <a:gd name="connsiteX6" fmla="*/ 96736 w 110987"/>
                    <a:gd name="connsiteY6" fmla="*/ 177427 h 177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987" h="177426">
                      <a:moveTo>
                        <a:pt x="96736" y="177427"/>
                      </a:moveTo>
                      <a:cubicBezTo>
                        <a:pt x="97307" y="177427"/>
                        <a:pt x="109499" y="130850"/>
                        <a:pt x="109880" y="127801"/>
                      </a:cubicBezTo>
                      <a:cubicBezTo>
                        <a:pt x="114833" y="92464"/>
                        <a:pt x="103594" y="21407"/>
                        <a:pt x="67589" y="3976"/>
                      </a:cubicBezTo>
                      <a:cubicBezTo>
                        <a:pt x="43481" y="-6530"/>
                        <a:pt x="15411" y="4500"/>
                        <a:pt x="4905" y="28608"/>
                      </a:cubicBezTo>
                      <a:cubicBezTo>
                        <a:pt x="4343" y="29903"/>
                        <a:pt x="3838" y="31218"/>
                        <a:pt x="3391" y="32551"/>
                      </a:cubicBezTo>
                      <a:cubicBezTo>
                        <a:pt x="-6134" y="59031"/>
                        <a:pt x="5962" y="91511"/>
                        <a:pt x="20440" y="113895"/>
                      </a:cubicBezTo>
                      <a:cubicBezTo>
                        <a:pt x="37395" y="139993"/>
                        <a:pt x="96640" y="177331"/>
                        <a:pt x="96736" y="177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61" name="图形 12">
              <a:extLst>
                <a:ext uri="{FF2B5EF4-FFF2-40B4-BE49-F238E27FC236}">
                  <a16:creationId xmlns:a16="http://schemas.microsoft.com/office/drawing/2014/main" id="{0BC8DF27-DBBA-4064-B36F-48DE4A9FA047}"/>
                </a:ext>
              </a:extLst>
            </p:cNvPr>
            <p:cNvGrpSpPr/>
            <p:nvPr/>
          </p:nvGrpSpPr>
          <p:grpSpPr>
            <a:xfrm>
              <a:off x="-7694629" y="2952907"/>
              <a:ext cx="2171318" cy="2955131"/>
              <a:chOff x="-7694629" y="2952907"/>
              <a:chExt cx="2171318" cy="2955131"/>
            </a:xfrm>
          </p:grpSpPr>
          <p:sp>
            <p:nvSpPr>
              <p:cNvPr id="562" name="任意多边形: 形状 561">
                <a:extLst>
                  <a:ext uri="{FF2B5EF4-FFF2-40B4-BE49-F238E27FC236}">
                    <a16:creationId xmlns:a16="http://schemas.microsoft.com/office/drawing/2014/main" id="{86E5328D-276C-47E0-982F-678BE750ADE5}"/>
                  </a:ext>
                </a:extLst>
              </p:cNvPr>
              <p:cNvSpPr/>
              <p:nvPr/>
            </p:nvSpPr>
            <p:spPr>
              <a:xfrm>
                <a:off x="-7694629" y="4322888"/>
                <a:ext cx="1894331" cy="1585150"/>
              </a:xfrm>
              <a:custGeom>
                <a:avLst/>
                <a:gdLst>
                  <a:gd name="connsiteX0" fmla="*/ 968597 w 1894331"/>
                  <a:gd name="connsiteY0" fmla="*/ 1585151 h 1585150"/>
                  <a:gd name="connsiteX1" fmla="*/ 0 w 1894331"/>
                  <a:gd name="connsiteY1" fmla="*/ 616839 h 1585150"/>
                  <a:gd name="connsiteX2" fmla="*/ 1112234 w 1894331"/>
                  <a:gd name="connsiteY2" fmla="*/ 0 h 1585150"/>
                  <a:gd name="connsiteX3" fmla="*/ 1894332 w 1894331"/>
                  <a:gd name="connsiteY3" fmla="*/ 1031843 h 1585150"/>
                  <a:gd name="connsiteX4" fmla="*/ 968597 w 1894331"/>
                  <a:gd name="connsiteY4" fmla="*/ 1585151 h 158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4331" h="1585150">
                    <a:moveTo>
                      <a:pt x="968597" y="1585151"/>
                    </a:moveTo>
                    <a:lnTo>
                      <a:pt x="0" y="616839"/>
                    </a:lnTo>
                    <a:lnTo>
                      <a:pt x="1112234" y="0"/>
                    </a:lnTo>
                    <a:lnTo>
                      <a:pt x="1894332" y="1031843"/>
                    </a:lnTo>
                    <a:lnTo>
                      <a:pt x="968597" y="158515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3" name="任意多边形: 形状 562">
                <a:extLst>
                  <a:ext uri="{FF2B5EF4-FFF2-40B4-BE49-F238E27FC236}">
                    <a16:creationId xmlns:a16="http://schemas.microsoft.com/office/drawing/2014/main" id="{E52AD1FF-613C-40F1-800C-5C1D2F552AAA}"/>
                  </a:ext>
                </a:extLst>
              </p:cNvPr>
              <p:cNvSpPr/>
              <p:nvPr/>
            </p:nvSpPr>
            <p:spPr>
              <a:xfrm>
                <a:off x="-7694629" y="4322888"/>
                <a:ext cx="1894331" cy="1585150"/>
              </a:xfrm>
              <a:custGeom>
                <a:avLst/>
                <a:gdLst>
                  <a:gd name="connsiteX0" fmla="*/ 968597 w 1894331"/>
                  <a:gd name="connsiteY0" fmla="*/ 1585151 h 1585150"/>
                  <a:gd name="connsiteX1" fmla="*/ 0 w 1894331"/>
                  <a:gd name="connsiteY1" fmla="*/ 616839 h 1585150"/>
                  <a:gd name="connsiteX2" fmla="*/ 1112234 w 1894331"/>
                  <a:gd name="connsiteY2" fmla="*/ 0 h 1585150"/>
                  <a:gd name="connsiteX3" fmla="*/ 1894332 w 1894331"/>
                  <a:gd name="connsiteY3" fmla="*/ 1031843 h 1585150"/>
                  <a:gd name="connsiteX4" fmla="*/ 968597 w 1894331"/>
                  <a:gd name="connsiteY4" fmla="*/ 1585151 h 158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4331" h="1585150">
                    <a:moveTo>
                      <a:pt x="968597" y="1585151"/>
                    </a:moveTo>
                    <a:lnTo>
                      <a:pt x="0" y="616839"/>
                    </a:lnTo>
                    <a:lnTo>
                      <a:pt x="1112234" y="0"/>
                    </a:lnTo>
                    <a:lnTo>
                      <a:pt x="1894332" y="1031843"/>
                    </a:lnTo>
                    <a:lnTo>
                      <a:pt x="968597" y="1585151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4" name="任意多边形: 形状 563">
                <a:extLst>
                  <a:ext uri="{FF2B5EF4-FFF2-40B4-BE49-F238E27FC236}">
                    <a16:creationId xmlns:a16="http://schemas.microsoft.com/office/drawing/2014/main" id="{8D3CD00F-EC7A-4712-B5A2-EC5B672689FC}"/>
                  </a:ext>
                </a:extLst>
              </p:cNvPr>
              <p:cNvSpPr/>
              <p:nvPr/>
            </p:nvSpPr>
            <p:spPr>
              <a:xfrm>
                <a:off x="-7685104" y="4224494"/>
                <a:ext cx="1762125" cy="1502092"/>
              </a:xfrm>
              <a:custGeom>
                <a:avLst/>
                <a:gdLst>
                  <a:gd name="connsiteX0" fmla="*/ 1762125 w 1762125"/>
                  <a:gd name="connsiteY0" fmla="*/ 952024 h 1502092"/>
                  <a:gd name="connsiteX1" fmla="*/ 876586 w 1762125"/>
                  <a:gd name="connsiteY1" fmla="*/ 1502093 h 1502092"/>
                  <a:gd name="connsiteX2" fmla="*/ 0 w 1762125"/>
                  <a:gd name="connsiteY2" fmla="*/ 550164 h 1502092"/>
                  <a:gd name="connsiteX3" fmla="*/ 885539 w 1762125"/>
                  <a:gd name="connsiteY3" fmla="*/ 0 h 1502092"/>
                  <a:gd name="connsiteX4" fmla="*/ 1762125 w 1762125"/>
                  <a:gd name="connsiteY4" fmla="*/ 952024 h 150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1502092">
                    <a:moveTo>
                      <a:pt x="1762125" y="952024"/>
                    </a:moveTo>
                    <a:lnTo>
                      <a:pt x="876586" y="1502093"/>
                    </a:lnTo>
                    <a:lnTo>
                      <a:pt x="0" y="550164"/>
                    </a:lnTo>
                    <a:lnTo>
                      <a:pt x="885539" y="0"/>
                    </a:lnTo>
                    <a:lnTo>
                      <a:pt x="1762125" y="952024"/>
                    </a:ln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5" name="任意多边形: 形状 564">
                <a:extLst>
                  <a:ext uri="{FF2B5EF4-FFF2-40B4-BE49-F238E27FC236}">
                    <a16:creationId xmlns:a16="http://schemas.microsoft.com/office/drawing/2014/main" id="{AF07B640-D097-4842-9880-F80492E19059}"/>
                  </a:ext>
                </a:extLst>
              </p:cNvPr>
              <p:cNvSpPr/>
              <p:nvPr/>
            </p:nvSpPr>
            <p:spPr>
              <a:xfrm>
                <a:off x="-7619763" y="4279168"/>
                <a:ext cx="1631537" cy="1392840"/>
              </a:xfrm>
              <a:custGeom>
                <a:avLst/>
                <a:gdLst>
                  <a:gd name="connsiteX0" fmla="*/ 1631537 w 1631537"/>
                  <a:gd name="connsiteY0" fmla="*/ 886111 h 1392840"/>
                  <a:gd name="connsiteX1" fmla="*/ 815816 w 1631537"/>
                  <a:gd name="connsiteY1" fmla="*/ 1392841 h 1392840"/>
                  <a:gd name="connsiteX2" fmla="*/ 0 w 1631537"/>
                  <a:gd name="connsiteY2" fmla="*/ 506730 h 1392840"/>
                  <a:gd name="connsiteX3" fmla="*/ 815721 w 1631537"/>
                  <a:gd name="connsiteY3" fmla="*/ 0 h 1392840"/>
                  <a:gd name="connsiteX4" fmla="*/ 1631537 w 1631537"/>
                  <a:gd name="connsiteY4" fmla="*/ 886111 h 139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1537" h="1392840">
                    <a:moveTo>
                      <a:pt x="1631537" y="886111"/>
                    </a:moveTo>
                    <a:lnTo>
                      <a:pt x="815816" y="1392841"/>
                    </a:lnTo>
                    <a:lnTo>
                      <a:pt x="0" y="506730"/>
                    </a:lnTo>
                    <a:lnTo>
                      <a:pt x="815721" y="0"/>
                    </a:lnTo>
                    <a:lnTo>
                      <a:pt x="1631537" y="886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6" name="任意多边形: 形状 565">
                <a:extLst>
                  <a:ext uri="{FF2B5EF4-FFF2-40B4-BE49-F238E27FC236}">
                    <a16:creationId xmlns:a16="http://schemas.microsoft.com/office/drawing/2014/main" id="{2EC108AA-8194-454E-80A9-C8EF0CE7CA69}"/>
                  </a:ext>
                </a:extLst>
              </p:cNvPr>
              <p:cNvSpPr/>
              <p:nvPr/>
            </p:nvSpPr>
            <p:spPr>
              <a:xfrm>
                <a:off x="-7015765" y="4555488"/>
                <a:ext cx="1027920" cy="1116520"/>
              </a:xfrm>
              <a:custGeom>
                <a:avLst/>
                <a:gdLst>
                  <a:gd name="connsiteX0" fmla="*/ 466041 w 1027920"/>
                  <a:gd name="connsiteY0" fmla="*/ 0 h 1116520"/>
                  <a:gd name="connsiteX1" fmla="*/ 402890 w 1027920"/>
                  <a:gd name="connsiteY1" fmla="*/ 71342 h 1116520"/>
                  <a:gd name="connsiteX2" fmla="*/ 423845 w 1027920"/>
                  <a:gd name="connsiteY2" fmla="*/ 447008 h 1116520"/>
                  <a:gd name="connsiteX3" fmla="*/ 33320 w 1027920"/>
                  <a:gd name="connsiteY3" fmla="*/ 521398 h 1116520"/>
                  <a:gd name="connsiteX4" fmla="*/ 26177 w 1027920"/>
                  <a:gd name="connsiteY4" fmla="*/ 914495 h 1116520"/>
                  <a:gd name="connsiteX5" fmla="*/ 212200 w 1027920"/>
                  <a:gd name="connsiteY5" fmla="*/ 1116521 h 1116520"/>
                  <a:gd name="connsiteX6" fmla="*/ 1027921 w 1027920"/>
                  <a:gd name="connsiteY6" fmla="*/ 609695 h 111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920" h="1116520">
                    <a:moveTo>
                      <a:pt x="466041" y="0"/>
                    </a:moveTo>
                    <a:cubicBezTo>
                      <a:pt x="440600" y="19498"/>
                      <a:pt x="419150" y="43720"/>
                      <a:pt x="402890" y="71342"/>
                    </a:cubicBezTo>
                    <a:cubicBezTo>
                      <a:pt x="346503" y="171164"/>
                      <a:pt x="492616" y="391382"/>
                      <a:pt x="423845" y="447008"/>
                    </a:cubicBezTo>
                    <a:cubicBezTo>
                      <a:pt x="355075" y="502634"/>
                      <a:pt x="113997" y="386810"/>
                      <a:pt x="33320" y="521398"/>
                    </a:cubicBezTo>
                    <a:cubicBezTo>
                      <a:pt x="-22877" y="614839"/>
                      <a:pt x="4269" y="806101"/>
                      <a:pt x="26177" y="914495"/>
                    </a:cubicBezTo>
                    <a:lnTo>
                      <a:pt x="212200" y="1116521"/>
                    </a:lnTo>
                    <a:lnTo>
                      <a:pt x="1027921" y="6096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7" name="任意多边形: 形状 566">
                <a:extLst>
                  <a:ext uri="{FF2B5EF4-FFF2-40B4-BE49-F238E27FC236}">
                    <a16:creationId xmlns:a16="http://schemas.microsoft.com/office/drawing/2014/main" id="{B6B7DD0F-AD90-4579-936D-E28EDE307A7E}"/>
                  </a:ext>
                </a:extLst>
              </p:cNvPr>
              <p:cNvSpPr/>
              <p:nvPr/>
            </p:nvSpPr>
            <p:spPr>
              <a:xfrm>
                <a:off x="-7367304" y="4798740"/>
                <a:ext cx="170556" cy="144290"/>
              </a:xfrm>
              <a:custGeom>
                <a:avLst/>
                <a:gdLst>
                  <a:gd name="connsiteX0" fmla="*/ 150449 w 170556"/>
                  <a:gd name="connsiteY0" fmla="*/ 31639 h 144290"/>
                  <a:gd name="connsiteX1" fmla="*/ 140257 w 170556"/>
                  <a:gd name="connsiteY1" fmla="*/ 131842 h 144290"/>
                  <a:gd name="connsiteX2" fmla="*/ 20147 w 170556"/>
                  <a:gd name="connsiteY2" fmla="*/ 112792 h 144290"/>
                  <a:gd name="connsiteX3" fmla="*/ 30244 w 170556"/>
                  <a:gd name="connsiteY3" fmla="*/ 12494 h 144290"/>
                  <a:gd name="connsiteX4" fmla="*/ 150449 w 170556"/>
                  <a:gd name="connsiteY4" fmla="*/ 31639 h 14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556" h="144290">
                    <a:moveTo>
                      <a:pt x="150449" y="31639"/>
                    </a:moveTo>
                    <a:cubicBezTo>
                      <a:pt x="180834" y="64596"/>
                      <a:pt x="176262" y="109459"/>
                      <a:pt x="140257" y="131842"/>
                    </a:cubicBezTo>
                    <a:cubicBezTo>
                      <a:pt x="104253" y="154226"/>
                      <a:pt x="50532" y="145558"/>
                      <a:pt x="20147" y="112792"/>
                    </a:cubicBezTo>
                    <a:cubicBezTo>
                      <a:pt x="-10238" y="80026"/>
                      <a:pt x="-5761" y="34878"/>
                      <a:pt x="30244" y="12494"/>
                    </a:cubicBezTo>
                    <a:cubicBezTo>
                      <a:pt x="66248" y="-9890"/>
                      <a:pt x="120064" y="-1412"/>
                      <a:pt x="150449" y="316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8" name="任意多边形: 形状 567">
                <a:extLst>
                  <a:ext uri="{FF2B5EF4-FFF2-40B4-BE49-F238E27FC236}">
                    <a16:creationId xmlns:a16="http://schemas.microsoft.com/office/drawing/2014/main" id="{C1901844-1331-4FB9-AD0E-3E9251367376}"/>
                  </a:ext>
                </a:extLst>
              </p:cNvPr>
              <p:cNvSpPr/>
              <p:nvPr/>
            </p:nvSpPr>
            <p:spPr>
              <a:xfrm>
                <a:off x="-7449456" y="4057045"/>
                <a:ext cx="1564481" cy="1648206"/>
              </a:xfrm>
              <a:custGeom>
                <a:avLst/>
                <a:gdLst>
                  <a:gd name="connsiteX0" fmla="*/ 1564481 w 1564481"/>
                  <a:gd name="connsiteY0" fmla="*/ 1185291 h 1648206"/>
                  <a:gd name="connsiteX1" fmla="*/ 732568 w 1564481"/>
                  <a:gd name="connsiteY1" fmla="*/ 1648206 h 1648206"/>
                  <a:gd name="connsiteX2" fmla="*/ 0 w 1564481"/>
                  <a:gd name="connsiteY2" fmla="*/ 463010 h 1648206"/>
                  <a:gd name="connsiteX3" fmla="*/ 831913 w 1564481"/>
                  <a:gd name="connsiteY3" fmla="*/ 0 h 1648206"/>
                  <a:gd name="connsiteX4" fmla="*/ 1564481 w 1564481"/>
                  <a:gd name="connsiteY4" fmla="*/ 1185291 h 164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481" h="1648206">
                    <a:moveTo>
                      <a:pt x="1564481" y="1185291"/>
                    </a:moveTo>
                    <a:lnTo>
                      <a:pt x="732568" y="1648206"/>
                    </a:lnTo>
                    <a:lnTo>
                      <a:pt x="0" y="463010"/>
                    </a:lnTo>
                    <a:lnTo>
                      <a:pt x="831913" y="0"/>
                    </a:lnTo>
                    <a:lnTo>
                      <a:pt x="1564481" y="1185291"/>
                    </a:ln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9" name="任意多边形: 形状 568">
                <a:extLst>
                  <a:ext uri="{FF2B5EF4-FFF2-40B4-BE49-F238E27FC236}">
                    <a16:creationId xmlns:a16="http://schemas.microsoft.com/office/drawing/2014/main" id="{F0F29418-CCA0-4736-9182-A56DF8264869}"/>
                  </a:ext>
                </a:extLst>
              </p:cNvPr>
              <p:cNvSpPr/>
              <p:nvPr/>
            </p:nvSpPr>
            <p:spPr>
              <a:xfrm>
                <a:off x="-7391353" y="4116386"/>
                <a:ext cx="1448276" cy="1529619"/>
              </a:xfrm>
              <a:custGeom>
                <a:avLst/>
                <a:gdLst>
                  <a:gd name="connsiteX0" fmla="*/ 1448276 w 1448276"/>
                  <a:gd name="connsiteY0" fmla="*/ 1103186 h 1529619"/>
                  <a:gd name="connsiteX1" fmla="*/ 681895 w 1448276"/>
                  <a:gd name="connsiteY1" fmla="*/ 1529620 h 1529619"/>
                  <a:gd name="connsiteX2" fmla="*/ 0 w 1448276"/>
                  <a:gd name="connsiteY2" fmla="*/ 426434 h 1529619"/>
                  <a:gd name="connsiteX3" fmla="*/ 766382 w 1448276"/>
                  <a:gd name="connsiteY3" fmla="*/ 0 h 1529619"/>
                  <a:gd name="connsiteX4" fmla="*/ 1448276 w 1448276"/>
                  <a:gd name="connsiteY4" fmla="*/ 1103186 h 152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8276" h="1529619">
                    <a:moveTo>
                      <a:pt x="1448276" y="1103186"/>
                    </a:moveTo>
                    <a:lnTo>
                      <a:pt x="681895" y="1529620"/>
                    </a:lnTo>
                    <a:lnTo>
                      <a:pt x="0" y="426434"/>
                    </a:lnTo>
                    <a:lnTo>
                      <a:pt x="766382" y="0"/>
                    </a:lnTo>
                    <a:lnTo>
                      <a:pt x="1448276" y="11031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0" name="任意多边形: 形状 569">
                <a:extLst>
                  <a:ext uri="{FF2B5EF4-FFF2-40B4-BE49-F238E27FC236}">
                    <a16:creationId xmlns:a16="http://schemas.microsoft.com/office/drawing/2014/main" id="{6E37AF8E-51A6-4307-9315-1DCE22FC2713}"/>
                  </a:ext>
                </a:extLst>
              </p:cNvPr>
              <p:cNvSpPr/>
              <p:nvPr/>
            </p:nvSpPr>
            <p:spPr>
              <a:xfrm>
                <a:off x="-6876222" y="4460333"/>
                <a:ext cx="933145" cy="1185291"/>
              </a:xfrm>
              <a:custGeom>
                <a:avLst/>
                <a:gdLst>
                  <a:gd name="connsiteX0" fmla="*/ 463848 w 933145"/>
                  <a:gd name="connsiteY0" fmla="*/ 0 h 1185291"/>
                  <a:gd name="connsiteX1" fmla="*/ 402603 w 933145"/>
                  <a:gd name="connsiteY1" fmla="*/ 68294 h 1185291"/>
                  <a:gd name="connsiteX2" fmla="*/ 398602 w 933145"/>
                  <a:gd name="connsiteY2" fmla="*/ 484251 h 1185291"/>
                  <a:gd name="connsiteX3" fmla="*/ 41700 w 933145"/>
                  <a:gd name="connsiteY3" fmla="*/ 503301 h 1185291"/>
                  <a:gd name="connsiteX4" fmla="*/ 11316 w 933145"/>
                  <a:gd name="connsiteY4" fmla="*/ 933831 h 1185291"/>
                  <a:gd name="connsiteX5" fmla="*/ 166764 w 933145"/>
                  <a:gd name="connsiteY5" fmla="*/ 1185291 h 1185291"/>
                  <a:gd name="connsiteX6" fmla="*/ 933145 w 933145"/>
                  <a:gd name="connsiteY6" fmla="*/ 758857 h 118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145" h="1185291">
                    <a:moveTo>
                      <a:pt x="463848" y="0"/>
                    </a:moveTo>
                    <a:cubicBezTo>
                      <a:pt x="438950" y="18307"/>
                      <a:pt x="418100" y="41558"/>
                      <a:pt x="402603" y="68294"/>
                    </a:cubicBezTo>
                    <a:cubicBezTo>
                      <a:pt x="345453" y="168974"/>
                      <a:pt x="464039" y="434054"/>
                      <a:pt x="398602" y="484251"/>
                    </a:cubicBezTo>
                    <a:cubicBezTo>
                      <a:pt x="333165" y="534448"/>
                      <a:pt x="122853" y="368808"/>
                      <a:pt x="41700" y="503301"/>
                    </a:cubicBezTo>
                    <a:cubicBezTo>
                      <a:pt x="-14688" y="596837"/>
                      <a:pt x="-1829" y="811339"/>
                      <a:pt x="11316" y="933831"/>
                    </a:cubicBezTo>
                    <a:lnTo>
                      <a:pt x="166764" y="1185291"/>
                    </a:lnTo>
                    <a:lnTo>
                      <a:pt x="933145" y="75885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1" name="任意多边形: 形状 570">
                <a:extLst>
                  <a:ext uri="{FF2B5EF4-FFF2-40B4-BE49-F238E27FC236}">
                    <a16:creationId xmlns:a16="http://schemas.microsoft.com/office/drawing/2014/main" id="{0CF186F1-7DAE-46D2-A708-F42966BF8958}"/>
                  </a:ext>
                </a:extLst>
              </p:cNvPr>
              <p:cNvSpPr/>
              <p:nvPr/>
            </p:nvSpPr>
            <p:spPr>
              <a:xfrm>
                <a:off x="-7168640" y="4608483"/>
                <a:ext cx="153464" cy="163739"/>
              </a:xfrm>
              <a:custGeom>
                <a:avLst/>
                <a:gdLst>
                  <a:gd name="connsiteX0" fmla="*/ 137998 w 153464"/>
                  <a:gd name="connsiteY0" fmla="*/ 47780 h 163739"/>
                  <a:gd name="connsiteX1" fmla="*/ 122758 w 153464"/>
                  <a:gd name="connsiteY1" fmla="*/ 156270 h 163739"/>
                  <a:gd name="connsiteX2" fmla="*/ 15507 w 153464"/>
                  <a:gd name="connsiteY2" fmla="*/ 115979 h 163739"/>
                  <a:gd name="connsiteX3" fmla="*/ 30747 w 153464"/>
                  <a:gd name="connsiteY3" fmla="*/ 7489 h 163739"/>
                  <a:gd name="connsiteX4" fmla="*/ 137998 w 153464"/>
                  <a:gd name="connsiteY4" fmla="*/ 47780 h 16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464" h="163739">
                    <a:moveTo>
                      <a:pt x="137998" y="47780"/>
                    </a:moveTo>
                    <a:cubicBezTo>
                      <a:pt x="163335" y="88928"/>
                      <a:pt x="157048" y="137410"/>
                      <a:pt x="122758" y="156270"/>
                    </a:cubicBezTo>
                    <a:cubicBezTo>
                      <a:pt x="88468" y="175129"/>
                      <a:pt x="40938" y="157032"/>
                      <a:pt x="15507" y="115979"/>
                    </a:cubicBezTo>
                    <a:cubicBezTo>
                      <a:pt x="-9925" y="74926"/>
                      <a:pt x="-3543" y="26253"/>
                      <a:pt x="30747" y="7489"/>
                    </a:cubicBezTo>
                    <a:cubicBezTo>
                      <a:pt x="65037" y="-11275"/>
                      <a:pt x="112566" y="6346"/>
                      <a:pt x="137998" y="477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2" name="任意多边形: 形状 571">
                <a:extLst>
                  <a:ext uri="{FF2B5EF4-FFF2-40B4-BE49-F238E27FC236}">
                    <a16:creationId xmlns:a16="http://schemas.microsoft.com/office/drawing/2014/main" id="{AFD495E9-F2E0-400A-87A7-7A4B1FF6EDF1}"/>
                  </a:ext>
                </a:extLst>
              </p:cNvPr>
              <p:cNvSpPr/>
              <p:nvPr/>
            </p:nvSpPr>
            <p:spPr>
              <a:xfrm>
                <a:off x="-7173421" y="3557554"/>
                <a:ext cx="1306829" cy="1785175"/>
              </a:xfrm>
              <a:custGeom>
                <a:avLst/>
                <a:gdLst>
                  <a:gd name="connsiteX0" fmla="*/ 1306830 w 1306829"/>
                  <a:gd name="connsiteY0" fmla="*/ 1258348 h 1785175"/>
                  <a:gd name="connsiteX1" fmla="*/ 436531 w 1306829"/>
                  <a:gd name="connsiteY1" fmla="*/ 1785176 h 1785175"/>
                  <a:gd name="connsiteX2" fmla="*/ 0 w 1306829"/>
                  <a:gd name="connsiteY2" fmla="*/ 526828 h 1785175"/>
                  <a:gd name="connsiteX3" fmla="*/ 870299 w 1306829"/>
                  <a:gd name="connsiteY3" fmla="*/ 0 h 1785175"/>
                  <a:gd name="connsiteX4" fmla="*/ 1306830 w 1306829"/>
                  <a:gd name="connsiteY4" fmla="*/ 1258348 h 178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6829" h="1785175">
                    <a:moveTo>
                      <a:pt x="1306830" y="1258348"/>
                    </a:moveTo>
                    <a:lnTo>
                      <a:pt x="436531" y="1785176"/>
                    </a:lnTo>
                    <a:lnTo>
                      <a:pt x="0" y="526828"/>
                    </a:lnTo>
                    <a:lnTo>
                      <a:pt x="870299" y="0"/>
                    </a:lnTo>
                    <a:lnTo>
                      <a:pt x="1306830" y="1258348"/>
                    </a:ln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3" name="任意多边形: 形状 572">
                <a:extLst>
                  <a:ext uri="{FF2B5EF4-FFF2-40B4-BE49-F238E27FC236}">
                    <a16:creationId xmlns:a16="http://schemas.microsoft.com/office/drawing/2014/main" id="{90B7DEC9-4CEA-44BF-A694-C135FD7E3977}"/>
                  </a:ext>
                </a:extLst>
              </p:cNvPr>
              <p:cNvSpPr/>
              <p:nvPr/>
            </p:nvSpPr>
            <p:spPr>
              <a:xfrm>
                <a:off x="-7124082" y="3621847"/>
                <a:ext cx="1208055" cy="1656588"/>
              </a:xfrm>
              <a:custGeom>
                <a:avLst/>
                <a:gdLst>
                  <a:gd name="connsiteX0" fmla="*/ 1208056 w 1208055"/>
                  <a:gd name="connsiteY0" fmla="*/ 1171289 h 1656588"/>
                  <a:gd name="connsiteX1" fmla="*/ 406336 w 1208055"/>
                  <a:gd name="connsiteY1" fmla="*/ 1656588 h 1656588"/>
                  <a:gd name="connsiteX2" fmla="*/ 0 w 1208055"/>
                  <a:gd name="connsiteY2" fmla="*/ 485299 h 1656588"/>
                  <a:gd name="connsiteX3" fmla="*/ 801814 w 1208055"/>
                  <a:gd name="connsiteY3" fmla="*/ 0 h 1656588"/>
                  <a:gd name="connsiteX4" fmla="*/ 1208056 w 1208055"/>
                  <a:gd name="connsiteY4" fmla="*/ 1171289 h 165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8055" h="1656588">
                    <a:moveTo>
                      <a:pt x="1208056" y="1171289"/>
                    </a:moveTo>
                    <a:lnTo>
                      <a:pt x="406336" y="1656588"/>
                    </a:lnTo>
                    <a:lnTo>
                      <a:pt x="0" y="485299"/>
                    </a:lnTo>
                    <a:lnTo>
                      <a:pt x="801814" y="0"/>
                    </a:lnTo>
                    <a:lnTo>
                      <a:pt x="1208056" y="117128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4" name="任意多边形: 形状 573">
                <a:extLst>
                  <a:ext uri="{FF2B5EF4-FFF2-40B4-BE49-F238E27FC236}">
                    <a16:creationId xmlns:a16="http://schemas.microsoft.com/office/drawing/2014/main" id="{0ACE39B7-C13E-4EBB-8EFF-37FD4A85AA62}"/>
                  </a:ext>
                </a:extLst>
              </p:cNvPr>
              <p:cNvSpPr/>
              <p:nvPr/>
            </p:nvSpPr>
            <p:spPr>
              <a:xfrm>
                <a:off x="-6810328" y="3987131"/>
                <a:ext cx="894302" cy="1291208"/>
              </a:xfrm>
              <a:custGeom>
                <a:avLst/>
                <a:gdLst>
                  <a:gd name="connsiteX0" fmla="*/ 614744 w 894302"/>
                  <a:gd name="connsiteY0" fmla="*/ 0 h 1291208"/>
                  <a:gd name="connsiteX1" fmla="*/ 543497 w 894302"/>
                  <a:gd name="connsiteY1" fmla="*/ 75724 h 1291208"/>
                  <a:gd name="connsiteX2" fmla="*/ 453676 w 894302"/>
                  <a:gd name="connsiteY2" fmla="*/ 525589 h 1291208"/>
                  <a:gd name="connsiteX3" fmla="*/ 117348 w 894302"/>
                  <a:gd name="connsiteY3" fmla="*/ 557784 h 1291208"/>
                  <a:gd name="connsiteX4" fmla="*/ 0 w 894302"/>
                  <a:gd name="connsiteY4" fmla="*/ 1024509 h 1291208"/>
                  <a:gd name="connsiteX5" fmla="*/ 92583 w 894302"/>
                  <a:gd name="connsiteY5" fmla="*/ 1291209 h 1291208"/>
                  <a:gd name="connsiteX6" fmla="*/ 894302 w 894302"/>
                  <a:gd name="connsiteY6" fmla="*/ 805910 h 129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4302" h="1291208">
                    <a:moveTo>
                      <a:pt x="614744" y="0"/>
                    </a:moveTo>
                    <a:cubicBezTo>
                      <a:pt x="587064" y="21231"/>
                      <a:pt x="563004" y="46806"/>
                      <a:pt x="543497" y="75724"/>
                    </a:cubicBezTo>
                    <a:cubicBezTo>
                      <a:pt x="469678" y="186404"/>
                      <a:pt x="525018" y="469297"/>
                      <a:pt x="453676" y="525589"/>
                    </a:cubicBezTo>
                    <a:cubicBezTo>
                      <a:pt x="382334" y="581882"/>
                      <a:pt x="220980" y="409480"/>
                      <a:pt x="117348" y="557784"/>
                    </a:cubicBezTo>
                    <a:cubicBezTo>
                      <a:pt x="45530" y="660749"/>
                      <a:pt x="12573" y="892302"/>
                      <a:pt x="0" y="1024509"/>
                    </a:cubicBezTo>
                    <a:lnTo>
                      <a:pt x="92583" y="1291209"/>
                    </a:lnTo>
                    <a:lnTo>
                      <a:pt x="894302" y="8059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5" name="任意多边形: 形状 574">
                <a:extLst>
                  <a:ext uri="{FF2B5EF4-FFF2-40B4-BE49-F238E27FC236}">
                    <a16:creationId xmlns:a16="http://schemas.microsoft.com/office/drawing/2014/main" id="{3CCF63F1-8C6F-482A-955E-6CB9755C6CCF}"/>
                  </a:ext>
                </a:extLst>
              </p:cNvPr>
              <p:cNvSpPr/>
              <p:nvPr/>
            </p:nvSpPr>
            <p:spPr>
              <a:xfrm>
                <a:off x="-6945458" y="4168866"/>
                <a:ext cx="139425" cy="176086"/>
              </a:xfrm>
              <a:custGeom>
                <a:avLst/>
                <a:gdLst>
                  <a:gd name="connsiteX0" fmla="*/ 133796 w 139425"/>
                  <a:gd name="connsiteY0" fmla="*/ 49247 h 176086"/>
                  <a:gd name="connsiteX1" fmla="*/ 97125 w 139425"/>
                  <a:gd name="connsiteY1" fmla="*/ 167071 h 176086"/>
                  <a:gd name="connsiteX2" fmla="*/ 5685 w 139425"/>
                  <a:gd name="connsiteY2" fmla="*/ 126780 h 176086"/>
                  <a:gd name="connsiteX3" fmla="*/ 42261 w 139425"/>
                  <a:gd name="connsiteY3" fmla="*/ 9051 h 176086"/>
                  <a:gd name="connsiteX4" fmla="*/ 133796 w 139425"/>
                  <a:gd name="connsiteY4" fmla="*/ 49247 h 1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25" h="176086">
                    <a:moveTo>
                      <a:pt x="133796" y="49247"/>
                    </a:moveTo>
                    <a:cubicBezTo>
                      <a:pt x="148941" y="92871"/>
                      <a:pt x="132462" y="145640"/>
                      <a:pt x="97125" y="167071"/>
                    </a:cubicBezTo>
                    <a:cubicBezTo>
                      <a:pt x="61787" y="188502"/>
                      <a:pt x="20925" y="170405"/>
                      <a:pt x="5685" y="126780"/>
                    </a:cubicBezTo>
                    <a:cubicBezTo>
                      <a:pt x="-9555" y="83156"/>
                      <a:pt x="6923" y="30483"/>
                      <a:pt x="42261" y="9051"/>
                    </a:cubicBezTo>
                    <a:cubicBezTo>
                      <a:pt x="77598" y="-12380"/>
                      <a:pt x="118651" y="5527"/>
                      <a:pt x="133796" y="492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6" name="任意多边形: 形状 575">
                <a:extLst>
                  <a:ext uri="{FF2B5EF4-FFF2-40B4-BE49-F238E27FC236}">
                    <a16:creationId xmlns:a16="http://schemas.microsoft.com/office/drawing/2014/main" id="{67E7FF7C-E345-413C-9E29-2E44CDC25689}"/>
                  </a:ext>
                </a:extLst>
              </p:cNvPr>
              <p:cNvSpPr/>
              <p:nvPr/>
            </p:nvSpPr>
            <p:spPr>
              <a:xfrm>
                <a:off x="-6995399" y="2952907"/>
                <a:ext cx="1121187" cy="1872710"/>
              </a:xfrm>
              <a:custGeom>
                <a:avLst/>
                <a:gdLst>
                  <a:gd name="connsiteX0" fmla="*/ 1121188 w 1121187"/>
                  <a:gd name="connsiteY0" fmla="*/ 1409224 h 1872710"/>
                  <a:gd name="connsiteX1" fmla="*/ 269367 w 1121187"/>
                  <a:gd name="connsiteY1" fmla="*/ 1872710 h 1872710"/>
                  <a:gd name="connsiteX2" fmla="*/ 0 w 1121187"/>
                  <a:gd name="connsiteY2" fmla="*/ 463487 h 1872710"/>
                  <a:gd name="connsiteX3" fmla="*/ 851726 w 1121187"/>
                  <a:gd name="connsiteY3" fmla="*/ 0 h 1872710"/>
                  <a:gd name="connsiteX4" fmla="*/ 1121188 w 1121187"/>
                  <a:gd name="connsiteY4" fmla="*/ 1409224 h 187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187" h="1872710">
                    <a:moveTo>
                      <a:pt x="1121188" y="1409224"/>
                    </a:moveTo>
                    <a:lnTo>
                      <a:pt x="269367" y="1872710"/>
                    </a:lnTo>
                    <a:lnTo>
                      <a:pt x="0" y="463487"/>
                    </a:lnTo>
                    <a:lnTo>
                      <a:pt x="851726" y="0"/>
                    </a:lnTo>
                    <a:lnTo>
                      <a:pt x="1121188" y="1409224"/>
                    </a:ln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7" name="任意多边形: 形状 576">
                <a:extLst>
                  <a:ext uri="{FF2B5EF4-FFF2-40B4-BE49-F238E27FC236}">
                    <a16:creationId xmlns:a16="http://schemas.microsoft.com/office/drawing/2014/main" id="{2BC9C80C-1FC7-42FE-9D61-541475C04BA7}"/>
                  </a:ext>
                </a:extLst>
              </p:cNvPr>
              <p:cNvSpPr/>
              <p:nvPr/>
            </p:nvSpPr>
            <p:spPr>
              <a:xfrm>
                <a:off x="-6952536" y="3019963"/>
                <a:ext cx="1035367" cy="1738598"/>
              </a:xfrm>
              <a:custGeom>
                <a:avLst/>
                <a:gdLst>
                  <a:gd name="connsiteX0" fmla="*/ 1035368 w 1035367"/>
                  <a:gd name="connsiteY0" fmla="*/ 1311593 h 1738598"/>
                  <a:gd name="connsiteX1" fmla="*/ 250793 w 1035367"/>
                  <a:gd name="connsiteY1" fmla="*/ 1738598 h 1738598"/>
                  <a:gd name="connsiteX2" fmla="*/ 0 w 1035367"/>
                  <a:gd name="connsiteY2" fmla="*/ 426911 h 1738598"/>
                  <a:gd name="connsiteX3" fmla="*/ 784670 w 1035367"/>
                  <a:gd name="connsiteY3" fmla="*/ 0 h 1738598"/>
                  <a:gd name="connsiteX4" fmla="*/ 1035368 w 1035367"/>
                  <a:gd name="connsiteY4" fmla="*/ 1311593 h 173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5367" h="1738598">
                    <a:moveTo>
                      <a:pt x="1035368" y="1311593"/>
                    </a:moveTo>
                    <a:lnTo>
                      <a:pt x="250793" y="1738598"/>
                    </a:lnTo>
                    <a:lnTo>
                      <a:pt x="0" y="426911"/>
                    </a:lnTo>
                    <a:lnTo>
                      <a:pt x="784670" y="0"/>
                    </a:lnTo>
                    <a:lnTo>
                      <a:pt x="1035368" y="13115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8" name="任意多边形: 形状 577">
                <a:extLst>
                  <a:ext uri="{FF2B5EF4-FFF2-40B4-BE49-F238E27FC236}">
                    <a16:creationId xmlns:a16="http://schemas.microsoft.com/office/drawing/2014/main" id="{D26FAB1B-9CA5-4940-B32E-ECCC6284740E}"/>
                  </a:ext>
                </a:extLst>
              </p:cNvPr>
              <p:cNvSpPr/>
              <p:nvPr/>
            </p:nvSpPr>
            <p:spPr>
              <a:xfrm>
                <a:off x="-6758417" y="3428966"/>
                <a:ext cx="841724" cy="1329594"/>
              </a:xfrm>
              <a:custGeom>
                <a:avLst/>
                <a:gdLst>
                  <a:gd name="connsiteX0" fmla="*/ 669226 w 841724"/>
                  <a:gd name="connsiteY0" fmla="*/ 0 h 1329594"/>
                  <a:gd name="connsiteX1" fmla="*/ 596170 w 841724"/>
                  <a:gd name="connsiteY1" fmla="*/ 73152 h 1329594"/>
                  <a:gd name="connsiteX2" fmla="*/ 467201 w 841724"/>
                  <a:gd name="connsiteY2" fmla="*/ 547402 h 1329594"/>
                  <a:gd name="connsiteX3" fmla="*/ 155829 w 841724"/>
                  <a:gd name="connsiteY3" fmla="*/ 541687 h 1329594"/>
                  <a:gd name="connsiteX4" fmla="*/ 0 w 841724"/>
                  <a:gd name="connsiteY4" fmla="*/ 1030605 h 1329594"/>
                  <a:gd name="connsiteX5" fmla="*/ 57150 w 841724"/>
                  <a:gd name="connsiteY5" fmla="*/ 1329595 h 1329594"/>
                  <a:gd name="connsiteX6" fmla="*/ 841724 w 841724"/>
                  <a:gd name="connsiteY6" fmla="*/ 902589 h 1329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1724" h="1329594">
                    <a:moveTo>
                      <a:pt x="669226" y="0"/>
                    </a:moveTo>
                    <a:cubicBezTo>
                      <a:pt x="641004" y="20184"/>
                      <a:pt x="616315" y="44901"/>
                      <a:pt x="596170" y="73152"/>
                    </a:cubicBezTo>
                    <a:cubicBezTo>
                      <a:pt x="517017" y="183547"/>
                      <a:pt x="538353" y="495205"/>
                      <a:pt x="467201" y="547402"/>
                    </a:cubicBezTo>
                    <a:cubicBezTo>
                      <a:pt x="396050" y="599599"/>
                      <a:pt x="266128" y="394145"/>
                      <a:pt x="155829" y="541687"/>
                    </a:cubicBezTo>
                    <a:cubicBezTo>
                      <a:pt x="79629" y="644081"/>
                      <a:pt x="25717" y="889826"/>
                      <a:pt x="0" y="1030605"/>
                    </a:cubicBezTo>
                    <a:lnTo>
                      <a:pt x="57150" y="1329595"/>
                    </a:lnTo>
                    <a:lnTo>
                      <a:pt x="841724" y="9025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9" name="任意多边形: 形状 578">
                <a:extLst>
                  <a:ext uri="{FF2B5EF4-FFF2-40B4-BE49-F238E27FC236}">
                    <a16:creationId xmlns:a16="http://schemas.microsoft.com/office/drawing/2014/main" id="{015DA657-8EF9-4C0B-9149-C13217448F58}"/>
                  </a:ext>
                </a:extLst>
              </p:cNvPr>
              <p:cNvSpPr/>
              <p:nvPr/>
            </p:nvSpPr>
            <p:spPr>
              <a:xfrm>
                <a:off x="-6805536" y="3543174"/>
                <a:ext cx="129927" cy="189731"/>
              </a:xfrm>
              <a:custGeom>
                <a:avLst/>
                <a:gdLst>
                  <a:gd name="connsiteX0" fmla="*/ 127605 w 129927"/>
                  <a:gd name="connsiteY0" fmla="*/ 60766 h 189731"/>
                  <a:gd name="connsiteX1" fmla="*/ 81885 w 129927"/>
                  <a:gd name="connsiteY1" fmla="*/ 183353 h 189731"/>
                  <a:gd name="connsiteX2" fmla="*/ 2256 w 129927"/>
                  <a:gd name="connsiteY2" fmla="*/ 128965 h 189731"/>
                  <a:gd name="connsiteX3" fmla="*/ 47976 w 129927"/>
                  <a:gd name="connsiteY3" fmla="*/ 6379 h 189731"/>
                  <a:gd name="connsiteX4" fmla="*/ 127605 w 129927"/>
                  <a:gd name="connsiteY4" fmla="*/ 60766 h 18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927" h="189731">
                    <a:moveTo>
                      <a:pt x="127605" y="60766"/>
                    </a:moveTo>
                    <a:cubicBezTo>
                      <a:pt x="137130" y="109630"/>
                      <a:pt x="116461" y="164494"/>
                      <a:pt x="81885" y="183353"/>
                    </a:cubicBezTo>
                    <a:cubicBezTo>
                      <a:pt x="47310" y="202213"/>
                      <a:pt x="11591" y="177829"/>
                      <a:pt x="2256" y="128965"/>
                    </a:cubicBezTo>
                    <a:cubicBezTo>
                      <a:pt x="-7078" y="80102"/>
                      <a:pt x="13401" y="25238"/>
                      <a:pt x="47976" y="6379"/>
                    </a:cubicBezTo>
                    <a:cubicBezTo>
                      <a:pt x="82552" y="-12481"/>
                      <a:pt x="118271" y="11903"/>
                      <a:pt x="127605" y="60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0" name="任意多边形: 形状 579">
                <a:extLst>
                  <a:ext uri="{FF2B5EF4-FFF2-40B4-BE49-F238E27FC236}">
                    <a16:creationId xmlns:a16="http://schemas.microsoft.com/office/drawing/2014/main" id="{49F96DD5-8781-41DD-92A2-C7826E4F1424}"/>
                  </a:ext>
                </a:extLst>
              </p:cNvPr>
              <p:cNvSpPr/>
              <p:nvPr/>
            </p:nvSpPr>
            <p:spPr>
              <a:xfrm>
                <a:off x="-6726032" y="4008563"/>
                <a:ext cx="1202721" cy="1899475"/>
              </a:xfrm>
              <a:custGeom>
                <a:avLst/>
                <a:gdLst>
                  <a:gd name="connsiteX0" fmla="*/ 147923 w 1202721"/>
                  <a:gd name="connsiteY0" fmla="*/ 524637 h 1899475"/>
                  <a:gd name="connsiteX1" fmla="*/ 0 w 1202721"/>
                  <a:gd name="connsiteY1" fmla="*/ 1899476 h 1899475"/>
                  <a:gd name="connsiteX2" fmla="*/ 925735 w 1202721"/>
                  <a:gd name="connsiteY2" fmla="*/ 1346168 h 1899475"/>
                  <a:gd name="connsiteX3" fmla="*/ 1202722 w 1202721"/>
                  <a:gd name="connsiteY3" fmla="*/ 0 h 1899475"/>
                  <a:gd name="connsiteX4" fmla="*/ 480917 w 1202721"/>
                  <a:gd name="connsiteY4" fmla="*/ 431292 h 1899475"/>
                  <a:gd name="connsiteX5" fmla="*/ 490347 w 1202721"/>
                  <a:gd name="connsiteY5" fmla="*/ 348805 h 1899475"/>
                  <a:gd name="connsiteX6" fmla="*/ 147923 w 1202721"/>
                  <a:gd name="connsiteY6" fmla="*/ 524637 h 189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2721" h="1899475">
                    <a:moveTo>
                      <a:pt x="147923" y="524637"/>
                    </a:moveTo>
                    <a:lnTo>
                      <a:pt x="0" y="1899476"/>
                    </a:lnTo>
                    <a:lnTo>
                      <a:pt x="925735" y="1346168"/>
                    </a:lnTo>
                    <a:lnTo>
                      <a:pt x="1202722" y="0"/>
                    </a:lnTo>
                    <a:lnTo>
                      <a:pt x="480917" y="431292"/>
                    </a:lnTo>
                    <a:lnTo>
                      <a:pt x="490347" y="348805"/>
                    </a:lnTo>
                    <a:lnTo>
                      <a:pt x="147923" y="52463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1" name="任意多边形: 形状 580">
                <a:extLst>
                  <a:ext uri="{FF2B5EF4-FFF2-40B4-BE49-F238E27FC236}">
                    <a16:creationId xmlns:a16="http://schemas.microsoft.com/office/drawing/2014/main" id="{A8733A8F-12F3-4161-B9ED-CDE2B6A03F43}"/>
                  </a:ext>
                </a:extLst>
              </p:cNvPr>
              <p:cNvSpPr/>
              <p:nvPr/>
            </p:nvSpPr>
            <p:spPr>
              <a:xfrm>
                <a:off x="-6726032" y="4008563"/>
                <a:ext cx="1202721" cy="1899475"/>
              </a:xfrm>
              <a:custGeom>
                <a:avLst/>
                <a:gdLst>
                  <a:gd name="connsiteX0" fmla="*/ 147923 w 1202721"/>
                  <a:gd name="connsiteY0" fmla="*/ 524637 h 1899475"/>
                  <a:gd name="connsiteX1" fmla="*/ 0 w 1202721"/>
                  <a:gd name="connsiteY1" fmla="*/ 1899476 h 1899475"/>
                  <a:gd name="connsiteX2" fmla="*/ 925735 w 1202721"/>
                  <a:gd name="connsiteY2" fmla="*/ 1346168 h 1899475"/>
                  <a:gd name="connsiteX3" fmla="*/ 1202722 w 1202721"/>
                  <a:gd name="connsiteY3" fmla="*/ 0 h 1899475"/>
                  <a:gd name="connsiteX4" fmla="*/ 480917 w 1202721"/>
                  <a:gd name="connsiteY4" fmla="*/ 431292 h 1899475"/>
                  <a:gd name="connsiteX5" fmla="*/ 490347 w 1202721"/>
                  <a:gd name="connsiteY5" fmla="*/ 348805 h 1899475"/>
                  <a:gd name="connsiteX6" fmla="*/ 147923 w 1202721"/>
                  <a:gd name="connsiteY6" fmla="*/ 524637 h 189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2721" h="1899475">
                    <a:moveTo>
                      <a:pt x="147923" y="524637"/>
                    </a:moveTo>
                    <a:lnTo>
                      <a:pt x="0" y="1899476"/>
                    </a:lnTo>
                    <a:lnTo>
                      <a:pt x="925735" y="1346168"/>
                    </a:lnTo>
                    <a:lnTo>
                      <a:pt x="1202722" y="0"/>
                    </a:lnTo>
                    <a:lnTo>
                      <a:pt x="480917" y="431292"/>
                    </a:lnTo>
                    <a:lnTo>
                      <a:pt x="490347" y="348805"/>
                    </a:lnTo>
                    <a:lnTo>
                      <a:pt x="147923" y="524637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82" name="图形 12">
              <a:extLst>
                <a:ext uri="{FF2B5EF4-FFF2-40B4-BE49-F238E27FC236}">
                  <a16:creationId xmlns:a16="http://schemas.microsoft.com/office/drawing/2014/main" id="{A16C8158-03D2-47FB-A1F5-C935D48C8F58}"/>
                </a:ext>
              </a:extLst>
            </p:cNvPr>
            <p:cNvGrpSpPr/>
            <p:nvPr/>
          </p:nvGrpSpPr>
          <p:grpSpPr>
            <a:xfrm>
              <a:off x="-6136875" y="3428682"/>
              <a:ext cx="1226566" cy="2432723"/>
              <a:chOff x="-6136875" y="3428682"/>
              <a:chExt cx="1226566" cy="2432723"/>
            </a:xfrm>
          </p:grpSpPr>
          <p:sp>
            <p:nvSpPr>
              <p:cNvPr id="583" name="任意多边形: 形状 582">
                <a:extLst>
                  <a:ext uri="{FF2B5EF4-FFF2-40B4-BE49-F238E27FC236}">
                    <a16:creationId xmlns:a16="http://schemas.microsoft.com/office/drawing/2014/main" id="{1A3C00C4-A3CD-49D7-A5EF-00337880EF4E}"/>
                  </a:ext>
                </a:extLst>
              </p:cNvPr>
              <p:cNvSpPr/>
              <p:nvPr/>
            </p:nvSpPr>
            <p:spPr>
              <a:xfrm>
                <a:off x="-5911644" y="4837238"/>
                <a:ext cx="468007" cy="883340"/>
              </a:xfrm>
              <a:custGeom>
                <a:avLst/>
                <a:gdLst>
                  <a:gd name="connsiteX0" fmla="*/ 34195 w 468007"/>
                  <a:gd name="connsiteY0" fmla="*/ 0 h 883340"/>
                  <a:gd name="connsiteX1" fmla="*/ 0 w 468007"/>
                  <a:gd name="connsiteY1" fmla="*/ 68389 h 883340"/>
                  <a:gd name="connsiteX2" fmla="*/ 156305 w 468007"/>
                  <a:gd name="connsiteY2" fmla="*/ 400050 h 883340"/>
                  <a:gd name="connsiteX3" fmla="*/ 359092 w 468007"/>
                  <a:gd name="connsiteY3" fmla="*/ 766572 h 883340"/>
                  <a:gd name="connsiteX4" fmla="*/ 254317 w 468007"/>
                  <a:gd name="connsiteY4" fmla="*/ 871347 h 883340"/>
                  <a:gd name="connsiteX5" fmla="*/ 317849 w 468007"/>
                  <a:gd name="connsiteY5" fmla="*/ 880872 h 883340"/>
                  <a:gd name="connsiteX6" fmla="*/ 400907 w 468007"/>
                  <a:gd name="connsiteY6" fmla="*/ 841724 h 883340"/>
                  <a:gd name="connsiteX7" fmla="*/ 427863 w 468007"/>
                  <a:gd name="connsiteY7" fmla="*/ 785527 h 883340"/>
                  <a:gd name="connsiteX8" fmla="*/ 464439 w 468007"/>
                  <a:gd name="connsiteY8" fmla="*/ 729329 h 883340"/>
                  <a:gd name="connsiteX9" fmla="*/ 403384 w 468007"/>
                  <a:gd name="connsiteY9" fmla="*/ 690277 h 883340"/>
                  <a:gd name="connsiteX10" fmla="*/ 298609 w 468007"/>
                  <a:gd name="connsiteY10" fmla="*/ 458153 h 883340"/>
                  <a:gd name="connsiteX11" fmla="*/ 244888 w 468007"/>
                  <a:gd name="connsiteY11" fmla="*/ 233363 h 883340"/>
                  <a:gd name="connsiteX12" fmla="*/ 156876 w 468007"/>
                  <a:gd name="connsiteY12" fmla="*/ 101441 h 88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8007" h="883340">
                    <a:moveTo>
                      <a:pt x="34195" y="0"/>
                    </a:moveTo>
                    <a:cubicBezTo>
                      <a:pt x="34195" y="0"/>
                      <a:pt x="0" y="41529"/>
                      <a:pt x="0" y="68389"/>
                    </a:cubicBezTo>
                    <a:cubicBezTo>
                      <a:pt x="0" y="95250"/>
                      <a:pt x="114776" y="314325"/>
                      <a:pt x="156305" y="400050"/>
                    </a:cubicBezTo>
                    <a:cubicBezTo>
                      <a:pt x="197834" y="485775"/>
                      <a:pt x="368903" y="742188"/>
                      <a:pt x="359092" y="766572"/>
                    </a:cubicBezTo>
                    <a:cubicBezTo>
                      <a:pt x="349282" y="790956"/>
                      <a:pt x="268700" y="859441"/>
                      <a:pt x="254317" y="871347"/>
                    </a:cubicBezTo>
                    <a:cubicBezTo>
                      <a:pt x="239934" y="883253"/>
                      <a:pt x="278797" y="886015"/>
                      <a:pt x="317849" y="880872"/>
                    </a:cubicBezTo>
                    <a:cubicBezTo>
                      <a:pt x="356901" y="875729"/>
                      <a:pt x="398526" y="854012"/>
                      <a:pt x="400907" y="841724"/>
                    </a:cubicBezTo>
                    <a:cubicBezTo>
                      <a:pt x="404641" y="820903"/>
                      <a:pt x="413956" y="801481"/>
                      <a:pt x="427863" y="785527"/>
                    </a:cubicBezTo>
                    <a:cubicBezTo>
                      <a:pt x="444913" y="768477"/>
                      <a:pt x="479107" y="751332"/>
                      <a:pt x="464439" y="729329"/>
                    </a:cubicBezTo>
                    <a:cubicBezTo>
                      <a:pt x="449770" y="707327"/>
                      <a:pt x="418052" y="714756"/>
                      <a:pt x="403384" y="690277"/>
                    </a:cubicBezTo>
                    <a:cubicBezTo>
                      <a:pt x="388715" y="665797"/>
                      <a:pt x="330041" y="570547"/>
                      <a:pt x="298609" y="458153"/>
                    </a:cubicBezTo>
                    <a:cubicBezTo>
                      <a:pt x="267176" y="345757"/>
                      <a:pt x="276606" y="301752"/>
                      <a:pt x="244888" y="233363"/>
                    </a:cubicBezTo>
                    <a:cubicBezTo>
                      <a:pt x="221123" y="185919"/>
                      <a:pt x="191557" y="141608"/>
                      <a:pt x="156876" y="101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5" name="任意多边形: 形状 584">
                <a:extLst>
                  <a:ext uri="{FF2B5EF4-FFF2-40B4-BE49-F238E27FC236}">
                    <a16:creationId xmlns:a16="http://schemas.microsoft.com/office/drawing/2014/main" id="{1E619A5E-346B-4FB3-BB7D-9A5B1B12539D}"/>
                  </a:ext>
                </a:extLst>
              </p:cNvPr>
              <p:cNvSpPr/>
              <p:nvPr/>
            </p:nvSpPr>
            <p:spPr>
              <a:xfrm>
                <a:off x="-5660387" y="5548184"/>
                <a:ext cx="216464" cy="172870"/>
              </a:xfrm>
              <a:custGeom>
                <a:avLst/>
                <a:gdLst>
                  <a:gd name="connsiteX0" fmla="*/ 149364 w 216464"/>
                  <a:gd name="connsiteY0" fmla="*/ 131445 h 172870"/>
                  <a:gd name="connsiteX1" fmla="*/ 176320 w 216464"/>
                  <a:gd name="connsiteY1" fmla="*/ 75247 h 172870"/>
                  <a:gd name="connsiteX2" fmla="*/ 212896 w 216464"/>
                  <a:gd name="connsiteY2" fmla="*/ 19050 h 172870"/>
                  <a:gd name="connsiteX3" fmla="*/ 180035 w 216464"/>
                  <a:gd name="connsiteY3" fmla="*/ 0 h 172870"/>
                  <a:gd name="connsiteX4" fmla="*/ 146983 w 216464"/>
                  <a:gd name="connsiteY4" fmla="*/ 75628 h 172870"/>
                  <a:gd name="connsiteX5" fmla="*/ 107835 w 216464"/>
                  <a:gd name="connsiteY5" fmla="*/ 56102 h 172870"/>
                  <a:gd name="connsiteX6" fmla="*/ 3060 w 216464"/>
                  <a:gd name="connsiteY6" fmla="*/ 160877 h 172870"/>
                  <a:gd name="connsiteX7" fmla="*/ 66592 w 216464"/>
                  <a:gd name="connsiteY7" fmla="*/ 170402 h 172870"/>
                  <a:gd name="connsiteX8" fmla="*/ 149364 w 216464"/>
                  <a:gd name="connsiteY8" fmla="*/ 131445 h 17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464" h="172870">
                    <a:moveTo>
                      <a:pt x="149364" y="131445"/>
                    </a:moveTo>
                    <a:cubicBezTo>
                      <a:pt x="153098" y="110623"/>
                      <a:pt x="162413" y="91202"/>
                      <a:pt x="176320" y="75247"/>
                    </a:cubicBezTo>
                    <a:cubicBezTo>
                      <a:pt x="193370" y="58198"/>
                      <a:pt x="227564" y="41053"/>
                      <a:pt x="212896" y="19050"/>
                    </a:cubicBezTo>
                    <a:cubicBezTo>
                      <a:pt x="205085" y="7334"/>
                      <a:pt x="192417" y="4000"/>
                      <a:pt x="180035" y="0"/>
                    </a:cubicBezTo>
                    <a:cubicBezTo>
                      <a:pt x="175415" y="27546"/>
                      <a:pt x="164061" y="53530"/>
                      <a:pt x="146983" y="75628"/>
                    </a:cubicBezTo>
                    <a:cubicBezTo>
                      <a:pt x="146983" y="75628"/>
                      <a:pt x="129838" y="51244"/>
                      <a:pt x="107835" y="56102"/>
                    </a:cubicBezTo>
                    <a:cubicBezTo>
                      <a:pt x="98310" y="80581"/>
                      <a:pt x="17443" y="148971"/>
                      <a:pt x="3060" y="160877"/>
                    </a:cubicBezTo>
                    <a:cubicBezTo>
                      <a:pt x="-11323" y="172783"/>
                      <a:pt x="27539" y="175546"/>
                      <a:pt x="66592" y="170402"/>
                    </a:cubicBezTo>
                    <a:cubicBezTo>
                      <a:pt x="105644" y="165259"/>
                      <a:pt x="146983" y="143732"/>
                      <a:pt x="149364" y="131445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6" name="任意多边形: 形状 585">
                <a:extLst>
                  <a:ext uri="{FF2B5EF4-FFF2-40B4-BE49-F238E27FC236}">
                    <a16:creationId xmlns:a16="http://schemas.microsoft.com/office/drawing/2014/main" id="{26A590E6-E579-431E-87DF-1D9881F301EA}"/>
                  </a:ext>
                </a:extLst>
              </p:cNvPr>
              <p:cNvSpPr/>
              <p:nvPr/>
            </p:nvSpPr>
            <p:spPr>
              <a:xfrm>
                <a:off x="-6136875" y="5004837"/>
                <a:ext cx="727893" cy="856377"/>
              </a:xfrm>
              <a:custGeom>
                <a:avLst/>
                <a:gdLst>
                  <a:gd name="connsiteX0" fmla="*/ 515933 w 727893"/>
                  <a:gd name="connsiteY0" fmla="*/ 2898 h 856377"/>
                  <a:gd name="connsiteX1" fmla="*/ 423065 w 727893"/>
                  <a:gd name="connsiteY1" fmla="*/ 213019 h 856377"/>
                  <a:gd name="connsiteX2" fmla="*/ 254472 w 727893"/>
                  <a:gd name="connsiteY2" fmla="*/ 635739 h 856377"/>
                  <a:gd name="connsiteX3" fmla="*/ 193417 w 727893"/>
                  <a:gd name="connsiteY3" fmla="*/ 760326 h 856377"/>
                  <a:gd name="connsiteX4" fmla="*/ 78545 w 727893"/>
                  <a:gd name="connsiteY4" fmla="*/ 792139 h 856377"/>
                  <a:gd name="connsiteX5" fmla="*/ 5298 w 727893"/>
                  <a:gd name="connsiteY5" fmla="*/ 833668 h 856377"/>
                  <a:gd name="connsiteX6" fmla="*/ 142077 w 727893"/>
                  <a:gd name="connsiteY6" fmla="*/ 853194 h 856377"/>
                  <a:gd name="connsiteX7" fmla="*/ 242280 w 727893"/>
                  <a:gd name="connsiteY7" fmla="*/ 809189 h 856377"/>
                  <a:gd name="connsiteX8" fmla="*/ 251805 w 727893"/>
                  <a:gd name="connsiteY8" fmla="*/ 755468 h 856377"/>
                  <a:gd name="connsiteX9" fmla="*/ 405729 w 727893"/>
                  <a:gd name="connsiteY9" fmla="*/ 567349 h 856377"/>
                  <a:gd name="connsiteX10" fmla="*/ 481453 w 727893"/>
                  <a:gd name="connsiteY10" fmla="*/ 308364 h 856377"/>
                  <a:gd name="connsiteX11" fmla="*/ 725769 w 727893"/>
                  <a:gd name="connsiteY11" fmla="*/ 24900 h 856377"/>
                  <a:gd name="connsiteX12" fmla="*/ 515933 w 727893"/>
                  <a:gd name="connsiteY12" fmla="*/ 2898 h 85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7893" h="856377">
                    <a:moveTo>
                      <a:pt x="515933" y="2898"/>
                    </a:moveTo>
                    <a:cubicBezTo>
                      <a:pt x="515933" y="2898"/>
                      <a:pt x="439733" y="159298"/>
                      <a:pt x="423065" y="213019"/>
                    </a:cubicBezTo>
                    <a:cubicBezTo>
                      <a:pt x="406396" y="266740"/>
                      <a:pt x="283809" y="562396"/>
                      <a:pt x="254472" y="635739"/>
                    </a:cubicBezTo>
                    <a:cubicBezTo>
                      <a:pt x="237451" y="678820"/>
                      <a:pt x="217039" y="720483"/>
                      <a:pt x="193417" y="760326"/>
                    </a:cubicBezTo>
                    <a:cubicBezTo>
                      <a:pt x="156593" y="775642"/>
                      <a:pt x="118007" y="786329"/>
                      <a:pt x="78545" y="792139"/>
                    </a:cubicBezTo>
                    <a:cubicBezTo>
                      <a:pt x="12632" y="801664"/>
                      <a:pt x="-11847" y="818999"/>
                      <a:pt x="5298" y="833668"/>
                    </a:cubicBezTo>
                    <a:cubicBezTo>
                      <a:pt x="22443" y="848337"/>
                      <a:pt x="107882" y="863005"/>
                      <a:pt x="142077" y="853194"/>
                    </a:cubicBezTo>
                    <a:cubicBezTo>
                      <a:pt x="176272" y="843384"/>
                      <a:pt x="234946" y="828715"/>
                      <a:pt x="242280" y="809189"/>
                    </a:cubicBezTo>
                    <a:cubicBezTo>
                      <a:pt x="247424" y="791692"/>
                      <a:pt x="250614" y="773670"/>
                      <a:pt x="251805" y="755468"/>
                    </a:cubicBezTo>
                    <a:cubicBezTo>
                      <a:pt x="251805" y="755468"/>
                      <a:pt x="347055" y="645549"/>
                      <a:pt x="405729" y="567349"/>
                    </a:cubicBezTo>
                    <a:cubicBezTo>
                      <a:pt x="464403" y="489149"/>
                      <a:pt x="454592" y="369420"/>
                      <a:pt x="481453" y="308364"/>
                    </a:cubicBezTo>
                    <a:cubicBezTo>
                      <a:pt x="508313" y="247309"/>
                      <a:pt x="698909" y="61572"/>
                      <a:pt x="725769" y="24900"/>
                    </a:cubicBezTo>
                    <a:cubicBezTo>
                      <a:pt x="752630" y="-11771"/>
                      <a:pt x="515933" y="2898"/>
                      <a:pt x="515933" y="2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8" name="任意多边形: 形状 587">
                <a:extLst>
                  <a:ext uri="{FF2B5EF4-FFF2-40B4-BE49-F238E27FC236}">
                    <a16:creationId xmlns:a16="http://schemas.microsoft.com/office/drawing/2014/main" id="{79D3F045-118F-49CC-8CF2-BAE388237D92}"/>
                  </a:ext>
                </a:extLst>
              </p:cNvPr>
              <p:cNvSpPr/>
              <p:nvPr/>
            </p:nvSpPr>
            <p:spPr>
              <a:xfrm>
                <a:off x="-6003924" y="4094288"/>
                <a:ext cx="634918" cy="181782"/>
              </a:xfrm>
              <a:custGeom>
                <a:avLst/>
                <a:gdLst>
                  <a:gd name="connsiteX0" fmla="*/ 629109 w 634918"/>
                  <a:gd name="connsiteY0" fmla="*/ 0 h 181782"/>
                  <a:gd name="connsiteX1" fmla="*/ 504236 w 634918"/>
                  <a:gd name="connsiteY1" fmla="*/ 43434 h 181782"/>
                  <a:gd name="connsiteX2" fmla="*/ 218010 w 634918"/>
                  <a:gd name="connsiteY2" fmla="*/ 126492 h 181782"/>
                  <a:gd name="connsiteX3" fmla="*/ 91518 w 634918"/>
                  <a:gd name="connsiteY3" fmla="*/ 137827 h 181782"/>
                  <a:gd name="connsiteX4" fmla="*/ 19223 w 634918"/>
                  <a:gd name="connsiteY4" fmla="*/ 147352 h 181782"/>
                  <a:gd name="connsiteX5" fmla="*/ 173 w 634918"/>
                  <a:gd name="connsiteY5" fmla="*/ 167450 h 181782"/>
                  <a:gd name="connsiteX6" fmla="*/ 82469 w 634918"/>
                  <a:gd name="connsiteY6" fmla="*/ 178499 h 181782"/>
                  <a:gd name="connsiteX7" fmla="*/ 394603 w 634918"/>
                  <a:gd name="connsiteY7" fmla="*/ 130016 h 181782"/>
                  <a:gd name="connsiteX8" fmla="*/ 634919 w 634918"/>
                  <a:gd name="connsiteY8" fmla="*/ 64199 h 18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4918" h="181782">
                    <a:moveTo>
                      <a:pt x="629109" y="0"/>
                    </a:moveTo>
                    <a:cubicBezTo>
                      <a:pt x="629109" y="0"/>
                      <a:pt x="578245" y="16764"/>
                      <a:pt x="504236" y="43434"/>
                    </a:cubicBezTo>
                    <a:cubicBezTo>
                      <a:pt x="430227" y="70104"/>
                      <a:pt x="280494" y="115824"/>
                      <a:pt x="218010" y="126492"/>
                    </a:cubicBezTo>
                    <a:cubicBezTo>
                      <a:pt x="155526" y="137160"/>
                      <a:pt x="113235" y="140113"/>
                      <a:pt x="91518" y="137827"/>
                    </a:cubicBezTo>
                    <a:cubicBezTo>
                      <a:pt x="69801" y="135541"/>
                      <a:pt x="30272" y="136398"/>
                      <a:pt x="19223" y="147352"/>
                    </a:cubicBezTo>
                    <a:cubicBezTo>
                      <a:pt x="8174" y="158305"/>
                      <a:pt x="3126" y="160401"/>
                      <a:pt x="173" y="167450"/>
                    </a:cubicBezTo>
                    <a:cubicBezTo>
                      <a:pt x="-2780" y="174498"/>
                      <a:pt x="32368" y="188024"/>
                      <a:pt x="82469" y="178499"/>
                    </a:cubicBezTo>
                    <a:cubicBezTo>
                      <a:pt x="132570" y="168974"/>
                      <a:pt x="293162" y="161163"/>
                      <a:pt x="394603" y="130016"/>
                    </a:cubicBezTo>
                    <a:cubicBezTo>
                      <a:pt x="496044" y="98870"/>
                      <a:pt x="634919" y="64199"/>
                      <a:pt x="634919" y="641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9" name="任意多边形: 形状 588">
                <a:extLst>
                  <a:ext uri="{FF2B5EF4-FFF2-40B4-BE49-F238E27FC236}">
                    <a16:creationId xmlns:a16="http://schemas.microsoft.com/office/drawing/2014/main" id="{870549FD-F103-49E8-86BB-7D7C55729AC8}"/>
                  </a:ext>
                </a:extLst>
              </p:cNvPr>
              <p:cNvSpPr/>
              <p:nvPr/>
            </p:nvSpPr>
            <p:spPr>
              <a:xfrm>
                <a:off x="-5616084" y="3428682"/>
                <a:ext cx="705775" cy="834501"/>
              </a:xfrm>
              <a:custGeom>
                <a:avLst/>
                <a:gdLst>
                  <a:gd name="connsiteX0" fmla="*/ 303943 w 705775"/>
                  <a:gd name="connsiteY0" fmla="*/ 5904 h 834501"/>
                  <a:gd name="connsiteX1" fmla="*/ 136874 w 705775"/>
                  <a:gd name="connsiteY1" fmla="*/ 129729 h 834501"/>
                  <a:gd name="connsiteX2" fmla="*/ 215074 w 705775"/>
                  <a:gd name="connsiteY2" fmla="*/ 273842 h 834501"/>
                  <a:gd name="connsiteX3" fmla="*/ 144208 w 705775"/>
                  <a:gd name="connsiteY3" fmla="*/ 445292 h 834501"/>
                  <a:gd name="connsiteX4" fmla="*/ 0 w 705775"/>
                  <a:gd name="connsiteY4" fmla="*/ 633411 h 834501"/>
                  <a:gd name="connsiteX5" fmla="*/ 381000 w 705775"/>
                  <a:gd name="connsiteY5" fmla="*/ 826483 h 834501"/>
                  <a:gd name="connsiteX6" fmla="*/ 688848 w 705775"/>
                  <a:gd name="connsiteY6" fmla="*/ 296226 h 834501"/>
                  <a:gd name="connsiteX7" fmla="*/ 579215 w 705775"/>
                  <a:gd name="connsiteY7" fmla="*/ 75627 h 834501"/>
                  <a:gd name="connsiteX8" fmla="*/ 303943 w 705775"/>
                  <a:gd name="connsiteY8" fmla="*/ 5904 h 8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75" h="834501">
                    <a:moveTo>
                      <a:pt x="303943" y="5904"/>
                    </a:moveTo>
                    <a:cubicBezTo>
                      <a:pt x="231362" y="19334"/>
                      <a:pt x="166878" y="58101"/>
                      <a:pt x="136874" y="129729"/>
                    </a:cubicBezTo>
                    <a:cubicBezTo>
                      <a:pt x="100203" y="217645"/>
                      <a:pt x="190595" y="220121"/>
                      <a:pt x="215074" y="273842"/>
                    </a:cubicBezTo>
                    <a:cubicBezTo>
                      <a:pt x="239554" y="327563"/>
                      <a:pt x="202787" y="388714"/>
                      <a:pt x="144208" y="445292"/>
                    </a:cubicBezTo>
                    <a:cubicBezTo>
                      <a:pt x="85630" y="501871"/>
                      <a:pt x="0" y="543019"/>
                      <a:pt x="0" y="633411"/>
                    </a:cubicBezTo>
                    <a:cubicBezTo>
                      <a:pt x="0" y="723803"/>
                      <a:pt x="139255" y="870393"/>
                      <a:pt x="381000" y="826483"/>
                    </a:cubicBezTo>
                    <a:cubicBezTo>
                      <a:pt x="622744" y="782573"/>
                      <a:pt x="754856" y="557687"/>
                      <a:pt x="688848" y="296226"/>
                    </a:cubicBezTo>
                    <a:cubicBezTo>
                      <a:pt x="669131" y="218026"/>
                      <a:pt x="639699" y="133634"/>
                      <a:pt x="579215" y="75627"/>
                    </a:cubicBezTo>
                    <a:cubicBezTo>
                      <a:pt x="509111" y="8381"/>
                      <a:pt x="397478" y="-11336"/>
                      <a:pt x="303943" y="5904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0" name="任意多边形: 形状 589">
                <a:extLst>
                  <a:ext uri="{FF2B5EF4-FFF2-40B4-BE49-F238E27FC236}">
                    <a16:creationId xmlns:a16="http://schemas.microsoft.com/office/drawing/2014/main" id="{D517FFC7-011B-4DC5-AC40-520E3B71720E}"/>
                  </a:ext>
                </a:extLst>
              </p:cNvPr>
              <p:cNvSpPr/>
              <p:nvPr/>
            </p:nvSpPr>
            <p:spPr>
              <a:xfrm>
                <a:off x="-5283994" y="3445577"/>
                <a:ext cx="167210" cy="121787"/>
              </a:xfrm>
              <a:custGeom>
                <a:avLst/>
                <a:gdLst>
                  <a:gd name="connsiteX0" fmla="*/ 428 w 167210"/>
                  <a:gd name="connsiteY0" fmla="*/ 121787 h 121787"/>
                  <a:gd name="connsiteX1" fmla="*/ 15954 w 167210"/>
                  <a:gd name="connsiteY1" fmla="*/ 10630 h 121787"/>
                  <a:gd name="connsiteX2" fmla="*/ 167211 w 167210"/>
                  <a:gd name="connsiteY2" fmla="*/ 15107 h 12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210" h="121787">
                    <a:moveTo>
                      <a:pt x="428" y="121787"/>
                    </a:moveTo>
                    <a:cubicBezTo>
                      <a:pt x="428" y="121787"/>
                      <a:pt x="-4049" y="46254"/>
                      <a:pt x="15954" y="10630"/>
                    </a:cubicBezTo>
                    <a:cubicBezTo>
                      <a:pt x="15954" y="10630"/>
                      <a:pt x="4905" y="-16039"/>
                      <a:pt x="167211" y="15107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1" name="任意多边形: 形状 590">
                <a:extLst>
                  <a:ext uri="{FF2B5EF4-FFF2-40B4-BE49-F238E27FC236}">
                    <a16:creationId xmlns:a16="http://schemas.microsoft.com/office/drawing/2014/main" id="{51043809-111D-445E-897D-ADB5A83D6CFF}"/>
                  </a:ext>
                </a:extLst>
              </p:cNvPr>
              <p:cNvSpPr/>
              <p:nvPr/>
            </p:nvSpPr>
            <p:spPr>
              <a:xfrm>
                <a:off x="-5259202" y="3507357"/>
                <a:ext cx="335871" cy="331379"/>
              </a:xfrm>
              <a:custGeom>
                <a:avLst/>
                <a:gdLst>
                  <a:gd name="connsiteX0" fmla="*/ 115 w 335871"/>
                  <a:gd name="connsiteY0" fmla="*/ 0 h 331379"/>
                  <a:gd name="connsiteX1" fmla="*/ 131274 w 335871"/>
                  <a:gd name="connsiteY1" fmla="*/ 233553 h 331379"/>
                  <a:gd name="connsiteX2" fmla="*/ 335871 w 335871"/>
                  <a:gd name="connsiteY2" fmla="*/ 331375 h 331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871" h="331379">
                    <a:moveTo>
                      <a:pt x="115" y="0"/>
                    </a:moveTo>
                    <a:cubicBezTo>
                      <a:pt x="115" y="0"/>
                      <a:pt x="-8839" y="133350"/>
                      <a:pt x="131274" y="233553"/>
                    </a:cubicBezTo>
                    <a:cubicBezTo>
                      <a:pt x="271387" y="333756"/>
                      <a:pt x="335871" y="331375"/>
                      <a:pt x="335871" y="331375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2" name="任意多边形: 形状 591">
                <a:extLst>
                  <a:ext uri="{FF2B5EF4-FFF2-40B4-BE49-F238E27FC236}">
                    <a16:creationId xmlns:a16="http://schemas.microsoft.com/office/drawing/2014/main" id="{750DC3C5-0387-4374-9860-A9C69680D2FF}"/>
                  </a:ext>
                </a:extLst>
              </p:cNvPr>
              <p:cNvSpPr/>
              <p:nvPr/>
            </p:nvSpPr>
            <p:spPr>
              <a:xfrm>
                <a:off x="-5146977" y="3776343"/>
                <a:ext cx="203644" cy="73488"/>
              </a:xfrm>
              <a:custGeom>
                <a:avLst/>
                <a:gdLst>
                  <a:gd name="connsiteX0" fmla="*/ 0 w 203644"/>
                  <a:gd name="connsiteY0" fmla="*/ 0 h 73488"/>
                  <a:gd name="connsiteX1" fmla="*/ 203644 w 203644"/>
                  <a:gd name="connsiteY1" fmla="*/ 73438 h 7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644" h="73488">
                    <a:moveTo>
                      <a:pt x="0" y="0"/>
                    </a:moveTo>
                    <a:cubicBezTo>
                      <a:pt x="0" y="0"/>
                      <a:pt x="103537" y="75724"/>
                      <a:pt x="203644" y="73438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3" name="任意多边形: 形状 592">
                <a:extLst>
                  <a:ext uri="{FF2B5EF4-FFF2-40B4-BE49-F238E27FC236}">
                    <a16:creationId xmlns:a16="http://schemas.microsoft.com/office/drawing/2014/main" id="{A859826A-A852-490E-863A-395D56AD914C}"/>
                  </a:ext>
                </a:extLst>
              </p:cNvPr>
              <p:cNvSpPr/>
              <p:nvPr/>
            </p:nvSpPr>
            <p:spPr>
              <a:xfrm>
                <a:off x="-5425895" y="3498499"/>
                <a:ext cx="146806" cy="151161"/>
              </a:xfrm>
              <a:custGeom>
                <a:avLst/>
                <a:gdLst>
                  <a:gd name="connsiteX0" fmla="*/ 146806 w 146806"/>
                  <a:gd name="connsiteY0" fmla="*/ 0 h 151161"/>
                  <a:gd name="connsiteX1" fmla="*/ 26 w 146806"/>
                  <a:gd name="connsiteY1" fmla="*/ 71152 h 151161"/>
                  <a:gd name="connsiteX2" fmla="*/ 64510 w 146806"/>
                  <a:gd name="connsiteY2" fmla="*/ 151162 h 15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806" h="151161">
                    <a:moveTo>
                      <a:pt x="146806" y="0"/>
                    </a:moveTo>
                    <a:cubicBezTo>
                      <a:pt x="146806" y="0"/>
                      <a:pt x="-2260" y="4382"/>
                      <a:pt x="26" y="71152"/>
                    </a:cubicBezTo>
                    <a:cubicBezTo>
                      <a:pt x="931" y="109347"/>
                      <a:pt x="27382" y="142161"/>
                      <a:pt x="64510" y="151162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4" name="任意多边形: 形状 593">
                <a:extLst>
                  <a:ext uri="{FF2B5EF4-FFF2-40B4-BE49-F238E27FC236}">
                    <a16:creationId xmlns:a16="http://schemas.microsoft.com/office/drawing/2014/main" id="{3036E37A-82E6-487D-A317-7CB63A07850B}"/>
                  </a:ext>
                </a:extLst>
              </p:cNvPr>
              <p:cNvSpPr/>
              <p:nvPr/>
            </p:nvSpPr>
            <p:spPr>
              <a:xfrm>
                <a:off x="-5125641" y="3791964"/>
                <a:ext cx="144987" cy="331374"/>
              </a:xfrm>
              <a:custGeom>
                <a:avLst/>
                <a:gdLst>
                  <a:gd name="connsiteX0" fmla="*/ 0 w 144987"/>
                  <a:gd name="connsiteY0" fmla="*/ 0 h 331374"/>
                  <a:gd name="connsiteX1" fmla="*/ 106680 w 144987"/>
                  <a:gd name="connsiteY1" fmla="*/ 102299 h 331374"/>
                  <a:gd name="connsiteX2" fmla="*/ 82201 w 144987"/>
                  <a:gd name="connsiteY2" fmla="*/ 331375 h 33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987" h="331374">
                    <a:moveTo>
                      <a:pt x="0" y="0"/>
                    </a:moveTo>
                    <a:cubicBezTo>
                      <a:pt x="0" y="0"/>
                      <a:pt x="67532" y="42863"/>
                      <a:pt x="106680" y="102299"/>
                    </a:cubicBezTo>
                    <a:cubicBezTo>
                      <a:pt x="162306" y="186881"/>
                      <a:pt x="160020" y="264700"/>
                      <a:pt x="82201" y="331375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id="{ACB725C8-3972-4339-B80D-EF28C8231492}"/>
                  </a:ext>
                </a:extLst>
              </p:cNvPr>
              <p:cNvSpPr/>
              <p:nvPr/>
            </p:nvSpPr>
            <p:spPr>
              <a:xfrm>
                <a:off x="-5949459" y="4343947"/>
                <a:ext cx="797352" cy="783976"/>
              </a:xfrm>
              <a:custGeom>
                <a:avLst/>
                <a:gdLst>
                  <a:gd name="connsiteX0" fmla="*/ 519113 w 797352"/>
                  <a:gd name="connsiteY0" fmla="*/ 4086 h 783976"/>
                  <a:gd name="connsiteX1" fmla="*/ 289465 w 797352"/>
                  <a:gd name="connsiteY1" fmla="*/ 211827 h 783976"/>
                  <a:gd name="connsiteX2" fmla="*/ 0 w 797352"/>
                  <a:gd name="connsiteY2" fmla="*/ 516627 h 783976"/>
                  <a:gd name="connsiteX3" fmla="*/ 285750 w 797352"/>
                  <a:gd name="connsiteY3" fmla="*/ 745227 h 783976"/>
                  <a:gd name="connsiteX4" fmla="*/ 781050 w 797352"/>
                  <a:gd name="connsiteY4" fmla="*/ 770658 h 783976"/>
                  <a:gd name="connsiteX5" fmla="*/ 778097 w 797352"/>
                  <a:gd name="connsiteY5" fmla="*/ 182775 h 783976"/>
                  <a:gd name="connsiteX6" fmla="*/ 697421 w 797352"/>
                  <a:gd name="connsiteY6" fmla="*/ 28852 h 783976"/>
                  <a:gd name="connsiteX7" fmla="*/ 519113 w 797352"/>
                  <a:gd name="connsiteY7" fmla="*/ 4086 h 78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7352" h="783976">
                    <a:moveTo>
                      <a:pt x="519113" y="4086"/>
                    </a:moveTo>
                    <a:cubicBezTo>
                      <a:pt x="519113" y="4086"/>
                      <a:pt x="421386" y="72571"/>
                      <a:pt x="289465" y="211827"/>
                    </a:cubicBezTo>
                    <a:cubicBezTo>
                      <a:pt x="157543" y="351082"/>
                      <a:pt x="0" y="516627"/>
                      <a:pt x="0" y="516627"/>
                    </a:cubicBezTo>
                    <a:cubicBezTo>
                      <a:pt x="0" y="516627"/>
                      <a:pt x="60960" y="676837"/>
                      <a:pt x="285750" y="745227"/>
                    </a:cubicBezTo>
                    <a:cubicBezTo>
                      <a:pt x="510540" y="813616"/>
                      <a:pt x="781050" y="770658"/>
                      <a:pt x="781050" y="770658"/>
                    </a:cubicBezTo>
                    <a:cubicBezTo>
                      <a:pt x="781050" y="770658"/>
                      <a:pt x="819626" y="292694"/>
                      <a:pt x="778097" y="182775"/>
                    </a:cubicBezTo>
                    <a:cubicBezTo>
                      <a:pt x="736568" y="72857"/>
                      <a:pt x="697421" y="28852"/>
                      <a:pt x="697421" y="28852"/>
                    </a:cubicBezTo>
                    <a:cubicBezTo>
                      <a:pt x="697421" y="28852"/>
                      <a:pt x="585025" y="-12963"/>
                      <a:pt x="519113" y="4086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id="{C17A92FD-C8CD-4D9E-9BFB-8A3CB8B85E05}"/>
                  </a:ext>
                </a:extLst>
              </p:cNvPr>
              <p:cNvSpPr/>
              <p:nvPr/>
            </p:nvSpPr>
            <p:spPr>
              <a:xfrm>
                <a:off x="-5503784" y="4394801"/>
                <a:ext cx="98679" cy="128111"/>
              </a:xfrm>
              <a:custGeom>
                <a:avLst/>
                <a:gdLst>
                  <a:gd name="connsiteX0" fmla="*/ 98679 w 98679"/>
                  <a:gd name="connsiteY0" fmla="*/ 0 h 128111"/>
                  <a:gd name="connsiteX1" fmla="*/ 0 w 98679"/>
                  <a:gd name="connsiteY1" fmla="*/ 128111 h 12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679" h="128111">
                    <a:moveTo>
                      <a:pt x="98679" y="0"/>
                    </a:moveTo>
                    <a:cubicBezTo>
                      <a:pt x="60160" y="38062"/>
                      <a:pt x="26965" y="81153"/>
                      <a:pt x="0" y="128111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7" name="任意多边形: 形状 596">
                <a:extLst>
                  <a:ext uri="{FF2B5EF4-FFF2-40B4-BE49-F238E27FC236}">
                    <a16:creationId xmlns:a16="http://schemas.microsoft.com/office/drawing/2014/main" id="{AE16ECE5-D83F-457C-8896-13A3815513B6}"/>
                  </a:ext>
                </a:extLst>
              </p:cNvPr>
              <p:cNvSpPr/>
              <p:nvPr/>
            </p:nvSpPr>
            <p:spPr>
              <a:xfrm>
                <a:off x="-5390532" y="4394801"/>
                <a:ext cx="58578" cy="281558"/>
              </a:xfrm>
              <a:custGeom>
                <a:avLst/>
                <a:gdLst>
                  <a:gd name="connsiteX0" fmla="*/ 58579 w 58578"/>
                  <a:gd name="connsiteY0" fmla="*/ 0 h 281558"/>
                  <a:gd name="connsiteX1" fmla="*/ 0 w 58578"/>
                  <a:gd name="connsiteY1" fmla="*/ 281559 h 28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578" h="281558">
                    <a:moveTo>
                      <a:pt x="58579" y="0"/>
                    </a:moveTo>
                    <a:cubicBezTo>
                      <a:pt x="53435" y="96279"/>
                      <a:pt x="33690" y="191214"/>
                      <a:pt x="0" y="281559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8" name="任意多边形: 形状 597">
                <a:extLst>
                  <a:ext uri="{FF2B5EF4-FFF2-40B4-BE49-F238E27FC236}">
                    <a16:creationId xmlns:a16="http://schemas.microsoft.com/office/drawing/2014/main" id="{4E3DA090-BD35-4494-873C-599855ADF2F1}"/>
                  </a:ext>
                </a:extLst>
              </p:cNvPr>
              <p:cNvSpPr/>
              <p:nvPr/>
            </p:nvSpPr>
            <p:spPr>
              <a:xfrm>
                <a:off x="-5273469" y="4376513"/>
                <a:ext cx="47625" cy="182784"/>
              </a:xfrm>
              <a:custGeom>
                <a:avLst/>
                <a:gdLst>
                  <a:gd name="connsiteX0" fmla="*/ 0 w 47625"/>
                  <a:gd name="connsiteY0" fmla="*/ 0 h 182784"/>
                  <a:gd name="connsiteX1" fmla="*/ 47625 w 47625"/>
                  <a:gd name="connsiteY1" fmla="*/ 182785 h 18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182784">
                    <a:moveTo>
                      <a:pt x="0" y="0"/>
                    </a:moveTo>
                    <a:cubicBezTo>
                      <a:pt x="27746" y="57198"/>
                      <a:pt x="43939" y="119320"/>
                      <a:pt x="47625" y="182785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9" name="任意多边形: 形状 598">
                <a:extLst>
                  <a:ext uri="{FF2B5EF4-FFF2-40B4-BE49-F238E27FC236}">
                    <a16:creationId xmlns:a16="http://schemas.microsoft.com/office/drawing/2014/main" id="{CA3EC64A-00A1-4174-9E52-01179C1D5C8D}"/>
                  </a:ext>
                </a:extLst>
              </p:cNvPr>
              <p:cNvSpPr/>
              <p:nvPr/>
            </p:nvSpPr>
            <p:spPr>
              <a:xfrm>
                <a:off x="-5439480" y="3897202"/>
                <a:ext cx="397563" cy="485203"/>
              </a:xfrm>
              <a:custGeom>
                <a:avLst/>
                <a:gdLst>
                  <a:gd name="connsiteX0" fmla="*/ 290121 w 397563"/>
                  <a:gd name="connsiteY0" fmla="*/ 8586 h 485203"/>
                  <a:gd name="connsiteX1" fmla="*/ 145912 w 397563"/>
                  <a:gd name="connsiteY1" fmla="*/ 108789 h 485203"/>
                  <a:gd name="connsiteX2" fmla="*/ 45805 w 397563"/>
                  <a:gd name="connsiteY2" fmla="*/ 230995 h 485203"/>
                  <a:gd name="connsiteX3" fmla="*/ 48186 w 397563"/>
                  <a:gd name="connsiteY3" fmla="*/ 372632 h 485203"/>
                  <a:gd name="connsiteX4" fmla="*/ 4276 w 397563"/>
                  <a:gd name="connsiteY4" fmla="*/ 467882 h 485203"/>
                  <a:gd name="connsiteX5" fmla="*/ 187442 w 397563"/>
                  <a:gd name="connsiteY5" fmla="*/ 475216 h 485203"/>
                  <a:gd name="connsiteX6" fmla="*/ 343842 w 397563"/>
                  <a:gd name="connsiteY6" fmla="*/ 282144 h 485203"/>
                  <a:gd name="connsiteX7" fmla="*/ 385371 w 397563"/>
                  <a:gd name="connsiteY7" fmla="*/ 52497 h 485203"/>
                  <a:gd name="connsiteX8" fmla="*/ 290121 w 397563"/>
                  <a:gd name="connsiteY8" fmla="*/ 8586 h 48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563" h="485203">
                    <a:moveTo>
                      <a:pt x="290121" y="8586"/>
                    </a:moveTo>
                    <a:cubicBezTo>
                      <a:pt x="290121" y="8586"/>
                      <a:pt x="221731" y="57449"/>
                      <a:pt x="145912" y="108789"/>
                    </a:cubicBezTo>
                    <a:cubicBezTo>
                      <a:pt x="70093" y="160129"/>
                      <a:pt x="48186" y="184989"/>
                      <a:pt x="45805" y="230995"/>
                    </a:cubicBezTo>
                    <a:cubicBezTo>
                      <a:pt x="43423" y="277001"/>
                      <a:pt x="57997" y="350724"/>
                      <a:pt x="48186" y="372632"/>
                    </a:cubicBezTo>
                    <a:cubicBezTo>
                      <a:pt x="38375" y="394539"/>
                      <a:pt x="-15346" y="433782"/>
                      <a:pt x="4276" y="467882"/>
                    </a:cubicBezTo>
                    <a:cubicBezTo>
                      <a:pt x="23897" y="501981"/>
                      <a:pt x="187442" y="475216"/>
                      <a:pt x="187442" y="475216"/>
                    </a:cubicBezTo>
                    <a:cubicBezTo>
                      <a:pt x="243515" y="414151"/>
                      <a:pt x="295750" y="349667"/>
                      <a:pt x="343842" y="282144"/>
                    </a:cubicBezTo>
                    <a:cubicBezTo>
                      <a:pt x="407374" y="189371"/>
                      <a:pt x="404897" y="89168"/>
                      <a:pt x="385371" y="52497"/>
                    </a:cubicBezTo>
                    <a:cubicBezTo>
                      <a:pt x="365845" y="15825"/>
                      <a:pt x="331364" y="-15798"/>
                      <a:pt x="290121" y="85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1" name="任意多边形: 形状 600">
                <a:extLst>
                  <a:ext uri="{FF2B5EF4-FFF2-40B4-BE49-F238E27FC236}">
                    <a16:creationId xmlns:a16="http://schemas.microsoft.com/office/drawing/2014/main" id="{811604E5-768C-4721-968E-6C9235C23C60}"/>
                  </a:ext>
                </a:extLst>
              </p:cNvPr>
              <p:cNvSpPr/>
              <p:nvPr/>
            </p:nvSpPr>
            <p:spPr>
              <a:xfrm>
                <a:off x="-6136875" y="5766592"/>
                <a:ext cx="250471" cy="94813"/>
              </a:xfrm>
              <a:custGeom>
                <a:avLst/>
                <a:gdLst>
                  <a:gd name="connsiteX0" fmla="*/ 242280 w 250471"/>
                  <a:gd name="connsiteY0" fmla="*/ 47434 h 94813"/>
                  <a:gd name="connsiteX1" fmla="*/ 250472 w 250471"/>
                  <a:gd name="connsiteY1" fmla="*/ 9334 h 94813"/>
                  <a:gd name="connsiteX2" fmla="*/ 208085 w 250471"/>
                  <a:gd name="connsiteY2" fmla="*/ 30575 h 94813"/>
                  <a:gd name="connsiteX3" fmla="*/ 190655 w 250471"/>
                  <a:gd name="connsiteY3" fmla="*/ 0 h 94813"/>
                  <a:gd name="connsiteX4" fmla="*/ 78545 w 250471"/>
                  <a:gd name="connsiteY4" fmla="*/ 30575 h 94813"/>
                  <a:gd name="connsiteX5" fmla="*/ 5298 w 250471"/>
                  <a:gd name="connsiteY5" fmla="*/ 72104 h 94813"/>
                  <a:gd name="connsiteX6" fmla="*/ 142077 w 250471"/>
                  <a:gd name="connsiteY6" fmla="*/ 91630 h 94813"/>
                  <a:gd name="connsiteX7" fmla="*/ 242280 w 250471"/>
                  <a:gd name="connsiteY7" fmla="*/ 47434 h 9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0471" h="94813">
                    <a:moveTo>
                      <a:pt x="242280" y="47434"/>
                    </a:moveTo>
                    <a:cubicBezTo>
                      <a:pt x="246319" y="35052"/>
                      <a:pt x="249072" y="22288"/>
                      <a:pt x="250472" y="9334"/>
                    </a:cubicBezTo>
                    <a:cubicBezTo>
                      <a:pt x="236918" y="17507"/>
                      <a:pt x="222744" y="24603"/>
                      <a:pt x="208085" y="30575"/>
                    </a:cubicBezTo>
                    <a:cubicBezTo>
                      <a:pt x="208085" y="12287"/>
                      <a:pt x="199989" y="3715"/>
                      <a:pt x="190655" y="0"/>
                    </a:cubicBezTo>
                    <a:cubicBezTo>
                      <a:pt x="154622" y="14573"/>
                      <a:pt x="116988" y="24832"/>
                      <a:pt x="78545" y="30575"/>
                    </a:cubicBezTo>
                    <a:cubicBezTo>
                      <a:pt x="12632" y="40100"/>
                      <a:pt x="-11847" y="57436"/>
                      <a:pt x="5298" y="72104"/>
                    </a:cubicBezTo>
                    <a:cubicBezTo>
                      <a:pt x="22443" y="86773"/>
                      <a:pt x="107882" y="101441"/>
                      <a:pt x="142077" y="91630"/>
                    </a:cubicBezTo>
                    <a:cubicBezTo>
                      <a:pt x="176272" y="81820"/>
                      <a:pt x="234946" y="66961"/>
                      <a:pt x="242280" y="47434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2" name="任意多边形: 形状 601">
                <a:extLst>
                  <a:ext uri="{FF2B5EF4-FFF2-40B4-BE49-F238E27FC236}">
                    <a16:creationId xmlns:a16="http://schemas.microsoft.com/office/drawing/2014/main" id="{CD463ED8-4189-4A8F-AC7B-51143F8E8FC8}"/>
                  </a:ext>
                </a:extLst>
              </p:cNvPr>
              <p:cNvSpPr/>
              <p:nvPr/>
            </p:nvSpPr>
            <p:spPr>
              <a:xfrm>
                <a:off x="-6091667" y="3987908"/>
                <a:ext cx="1000029" cy="341181"/>
              </a:xfrm>
              <a:custGeom>
                <a:avLst/>
                <a:gdLst>
                  <a:gd name="connsiteX0" fmla="*/ 1000030 w 1000029"/>
                  <a:gd name="connsiteY0" fmla="*/ 5796 h 341181"/>
                  <a:gd name="connsiteX1" fmla="*/ 930974 w 1000029"/>
                  <a:gd name="connsiteY1" fmla="*/ 8463 h 341181"/>
                  <a:gd name="connsiteX2" fmla="*/ 677418 w 1000029"/>
                  <a:gd name="connsiteY2" fmla="*/ 153909 h 341181"/>
                  <a:gd name="connsiteX3" fmla="*/ 442817 w 1000029"/>
                  <a:gd name="connsiteY3" fmla="*/ 212964 h 341181"/>
                  <a:gd name="connsiteX4" fmla="*/ 179832 w 1000029"/>
                  <a:gd name="connsiteY4" fmla="*/ 261637 h 341181"/>
                  <a:gd name="connsiteX5" fmla="*/ 76962 w 1000029"/>
                  <a:gd name="connsiteY5" fmla="*/ 258208 h 341181"/>
                  <a:gd name="connsiteX6" fmla="*/ 0 w 1000029"/>
                  <a:gd name="connsiteY6" fmla="*/ 336218 h 341181"/>
                  <a:gd name="connsiteX7" fmla="*/ 6572 w 1000029"/>
                  <a:gd name="connsiteY7" fmla="*/ 340885 h 341181"/>
                  <a:gd name="connsiteX8" fmla="*/ 29908 w 1000029"/>
                  <a:gd name="connsiteY8" fmla="*/ 334218 h 341181"/>
                  <a:gd name="connsiteX9" fmla="*/ 64579 w 1000029"/>
                  <a:gd name="connsiteY9" fmla="*/ 306119 h 341181"/>
                  <a:gd name="connsiteX10" fmla="*/ 114871 w 1000029"/>
                  <a:gd name="connsiteY10" fmla="*/ 318692 h 341181"/>
                  <a:gd name="connsiteX11" fmla="*/ 181070 w 1000029"/>
                  <a:gd name="connsiteY11" fmla="*/ 296118 h 341181"/>
                  <a:gd name="connsiteX12" fmla="*/ 506730 w 1000029"/>
                  <a:gd name="connsiteY12" fmla="*/ 283449 h 341181"/>
                  <a:gd name="connsiteX13" fmla="*/ 925830 w 1000029"/>
                  <a:gd name="connsiteY13" fmla="*/ 177341 h 341181"/>
                  <a:gd name="connsiteX14" fmla="*/ 991934 w 1000029"/>
                  <a:gd name="connsiteY14" fmla="*/ 132669 h 341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0029" h="341181">
                    <a:moveTo>
                      <a:pt x="1000030" y="5796"/>
                    </a:moveTo>
                    <a:cubicBezTo>
                      <a:pt x="1000030" y="5796"/>
                      <a:pt x="976979" y="-8873"/>
                      <a:pt x="930974" y="8463"/>
                    </a:cubicBezTo>
                    <a:cubicBezTo>
                      <a:pt x="884968" y="25798"/>
                      <a:pt x="708374" y="139908"/>
                      <a:pt x="677418" y="153909"/>
                    </a:cubicBezTo>
                    <a:cubicBezTo>
                      <a:pt x="646462" y="167911"/>
                      <a:pt x="519017" y="188961"/>
                      <a:pt x="442817" y="212964"/>
                    </a:cubicBezTo>
                    <a:cubicBezTo>
                      <a:pt x="366617" y="236967"/>
                      <a:pt x="223742" y="263733"/>
                      <a:pt x="179832" y="261637"/>
                    </a:cubicBezTo>
                    <a:cubicBezTo>
                      <a:pt x="135922" y="259542"/>
                      <a:pt x="98869" y="260494"/>
                      <a:pt x="76962" y="258208"/>
                    </a:cubicBezTo>
                    <a:cubicBezTo>
                      <a:pt x="55054" y="255922"/>
                      <a:pt x="762" y="328884"/>
                      <a:pt x="0" y="336218"/>
                    </a:cubicBezTo>
                    <a:cubicBezTo>
                      <a:pt x="0" y="338885"/>
                      <a:pt x="2762" y="340314"/>
                      <a:pt x="6572" y="340885"/>
                    </a:cubicBezTo>
                    <a:cubicBezTo>
                      <a:pt x="14945" y="342076"/>
                      <a:pt x="23431" y="339647"/>
                      <a:pt x="29908" y="334218"/>
                    </a:cubicBezTo>
                    <a:lnTo>
                      <a:pt x="64579" y="306119"/>
                    </a:lnTo>
                    <a:cubicBezTo>
                      <a:pt x="80886" y="311967"/>
                      <a:pt x="97736" y="316177"/>
                      <a:pt x="114871" y="318692"/>
                    </a:cubicBezTo>
                    <a:cubicBezTo>
                      <a:pt x="136779" y="320978"/>
                      <a:pt x="181070" y="296118"/>
                      <a:pt x="181070" y="296118"/>
                    </a:cubicBezTo>
                    <a:cubicBezTo>
                      <a:pt x="181070" y="296118"/>
                      <a:pt x="328708" y="294403"/>
                      <a:pt x="506730" y="283449"/>
                    </a:cubicBezTo>
                    <a:cubicBezTo>
                      <a:pt x="684752" y="272496"/>
                      <a:pt x="884110" y="197724"/>
                      <a:pt x="925830" y="177341"/>
                    </a:cubicBezTo>
                    <a:cubicBezTo>
                      <a:pt x="949957" y="165816"/>
                      <a:pt x="972236" y="150757"/>
                      <a:pt x="991934" y="132669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3" name="任意多边形: 形状 602">
                <a:extLst>
                  <a:ext uri="{FF2B5EF4-FFF2-40B4-BE49-F238E27FC236}">
                    <a16:creationId xmlns:a16="http://schemas.microsoft.com/office/drawing/2014/main" id="{85D8D464-A217-4C37-A6D2-0A9350D9FE98}"/>
                  </a:ext>
                </a:extLst>
              </p:cNvPr>
              <p:cNvSpPr/>
              <p:nvPr/>
            </p:nvSpPr>
            <p:spPr>
              <a:xfrm>
                <a:off x="-5414249" y="3974291"/>
                <a:ext cx="343662" cy="293160"/>
              </a:xfrm>
              <a:custGeom>
                <a:avLst/>
                <a:gdLst>
                  <a:gd name="connsiteX0" fmla="*/ 343662 w 343662"/>
                  <a:gd name="connsiteY0" fmla="*/ 29033 h 293160"/>
                  <a:gd name="connsiteX1" fmla="*/ 272606 w 343662"/>
                  <a:gd name="connsiteY1" fmla="*/ 4363 h 293160"/>
                  <a:gd name="connsiteX2" fmla="*/ 0 w 343662"/>
                  <a:gd name="connsiteY2" fmla="*/ 167621 h 293160"/>
                  <a:gd name="connsiteX3" fmla="*/ 26194 w 343662"/>
                  <a:gd name="connsiteY3" fmla="*/ 293161 h 293160"/>
                  <a:gd name="connsiteX4" fmla="*/ 279750 w 343662"/>
                  <a:gd name="connsiteY4" fmla="*/ 194387 h 293160"/>
                  <a:gd name="connsiteX5" fmla="*/ 343281 w 343662"/>
                  <a:gd name="connsiteY5" fmla="*/ 127712 h 29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662" h="293160">
                    <a:moveTo>
                      <a:pt x="343662" y="29033"/>
                    </a:moveTo>
                    <a:cubicBezTo>
                      <a:pt x="343662" y="29033"/>
                      <a:pt x="313754" y="-13449"/>
                      <a:pt x="272606" y="4363"/>
                    </a:cubicBezTo>
                    <a:cubicBezTo>
                      <a:pt x="231458" y="22175"/>
                      <a:pt x="0" y="167621"/>
                      <a:pt x="0" y="167621"/>
                    </a:cubicBezTo>
                    <a:lnTo>
                      <a:pt x="26194" y="293161"/>
                    </a:lnTo>
                    <a:cubicBezTo>
                      <a:pt x="26194" y="293161"/>
                      <a:pt x="232410" y="223819"/>
                      <a:pt x="279750" y="194387"/>
                    </a:cubicBezTo>
                    <a:cubicBezTo>
                      <a:pt x="306772" y="178566"/>
                      <a:pt x="328784" y="155458"/>
                      <a:pt x="343281" y="127712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4" name="任意多边形: 形状 603">
                <a:extLst>
                  <a:ext uri="{FF2B5EF4-FFF2-40B4-BE49-F238E27FC236}">
                    <a16:creationId xmlns:a16="http://schemas.microsoft.com/office/drawing/2014/main" id="{419E5362-54B7-48D2-A88E-ABA2EC551C46}"/>
                  </a:ext>
                </a:extLst>
              </p:cNvPr>
              <p:cNvSpPr/>
              <p:nvPr/>
            </p:nvSpPr>
            <p:spPr>
              <a:xfrm>
                <a:off x="-5249085" y="3771390"/>
                <a:ext cx="100202" cy="214979"/>
              </a:xfrm>
              <a:custGeom>
                <a:avLst/>
                <a:gdLst>
                  <a:gd name="connsiteX0" fmla="*/ 4381 w 100202"/>
                  <a:gd name="connsiteY0" fmla="*/ 73342 h 214979"/>
                  <a:gd name="connsiteX1" fmla="*/ 17145 w 100202"/>
                  <a:gd name="connsiteY1" fmla="*/ 151447 h 214979"/>
                  <a:gd name="connsiteX2" fmla="*/ 0 w 100202"/>
                  <a:gd name="connsiteY2" fmla="*/ 214979 h 214979"/>
                  <a:gd name="connsiteX3" fmla="*/ 100203 w 100202"/>
                  <a:gd name="connsiteY3" fmla="*/ 134302 h 214979"/>
                  <a:gd name="connsiteX4" fmla="*/ 92869 w 100202"/>
                  <a:gd name="connsiteY4" fmla="*/ 63436 h 214979"/>
                  <a:gd name="connsiteX5" fmla="*/ 88011 w 100202"/>
                  <a:gd name="connsiteY5" fmla="*/ 0 h 2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202" h="214979">
                    <a:moveTo>
                      <a:pt x="4381" y="73342"/>
                    </a:moveTo>
                    <a:cubicBezTo>
                      <a:pt x="13087" y="98450"/>
                      <a:pt x="17402" y="124873"/>
                      <a:pt x="17145" y="151447"/>
                    </a:cubicBezTo>
                    <a:cubicBezTo>
                      <a:pt x="15640" y="173546"/>
                      <a:pt x="9811" y="195129"/>
                      <a:pt x="0" y="214979"/>
                    </a:cubicBezTo>
                    <a:lnTo>
                      <a:pt x="100203" y="134302"/>
                    </a:lnTo>
                    <a:cubicBezTo>
                      <a:pt x="100203" y="134302"/>
                      <a:pt x="97726" y="107442"/>
                      <a:pt x="92869" y="63436"/>
                    </a:cubicBezTo>
                    <a:cubicBezTo>
                      <a:pt x="88011" y="19431"/>
                      <a:pt x="88011" y="0"/>
                      <a:pt x="88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6" name="任意多边形: 形状 605">
                <a:extLst>
                  <a:ext uri="{FF2B5EF4-FFF2-40B4-BE49-F238E27FC236}">
                    <a16:creationId xmlns:a16="http://schemas.microsoft.com/office/drawing/2014/main" id="{803F022A-3382-4210-BA0F-97E1D7DF04FD}"/>
                  </a:ext>
                </a:extLst>
              </p:cNvPr>
              <p:cNvSpPr/>
              <p:nvPr/>
            </p:nvSpPr>
            <p:spPr>
              <a:xfrm>
                <a:off x="-5385816" y="3558887"/>
                <a:ext cx="239029" cy="312163"/>
              </a:xfrm>
              <a:custGeom>
                <a:avLst/>
                <a:gdLst>
                  <a:gd name="connsiteX0" fmla="*/ 109394 w 239029"/>
                  <a:gd name="connsiteY0" fmla="*/ 0 h 312163"/>
                  <a:gd name="connsiteX1" fmla="*/ 43385 w 239029"/>
                  <a:gd name="connsiteY1" fmla="*/ 65913 h 312163"/>
                  <a:gd name="connsiteX2" fmla="*/ 24335 w 239029"/>
                  <a:gd name="connsiteY2" fmla="*/ 153924 h 312163"/>
                  <a:gd name="connsiteX3" fmla="*/ 4809 w 239029"/>
                  <a:gd name="connsiteY3" fmla="*/ 188119 h 312163"/>
                  <a:gd name="connsiteX4" fmla="*/ 39004 w 239029"/>
                  <a:gd name="connsiteY4" fmla="*/ 210122 h 312163"/>
                  <a:gd name="connsiteX5" fmla="*/ 56149 w 239029"/>
                  <a:gd name="connsiteY5" fmla="*/ 302990 h 312163"/>
                  <a:gd name="connsiteX6" fmla="*/ 119681 w 239029"/>
                  <a:gd name="connsiteY6" fmla="*/ 302990 h 312163"/>
                  <a:gd name="connsiteX7" fmla="*/ 224456 w 239029"/>
                  <a:gd name="connsiteY7" fmla="*/ 246793 h 312163"/>
                  <a:gd name="connsiteX8" fmla="*/ 239029 w 239029"/>
                  <a:gd name="connsiteY8" fmla="*/ 217456 h 312163"/>
                  <a:gd name="connsiteX9" fmla="*/ 109394 w 239029"/>
                  <a:gd name="connsiteY9" fmla="*/ 0 h 31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029" h="312163">
                    <a:moveTo>
                      <a:pt x="109394" y="0"/>
                    </a:moveTo>
                    <a:cubicBezTo>
                      <a:pt x="109394" y="0"/>
                      <a:pt x="58054" y="26861"/>
                      <a:pt x="43385" y="65913"/>
                    </a:cubicBezTo>
                    <a:cubicBezTo>
                      <a:pt x="28717" y="104966"/>
                      <a:pt x="36051" y="131921"/>
                      <a:pt x="24335" y="153924"/>
                    </a:cubicBezTo>
                    <a:cubicBezTo>
                      <a:pt x="12620" y="175927"/>
                      <a:pt x="-9859" y="178308"/>
                      <a:pt x="4809" y="188119"/>
                    </a:cubicBezTo>
                    <a:cubicBezTo>
                      <a:pt x="19478" y="197930"/>
                      <a:pt x="39004" y="210122"/>
                      <a:pt x="39004" y="210122"/>
                    </a:cubicBezTo>
                    <a:cubicBezTo>
                      <a:pt x="39004" y="210122"/>
                      <a:pt x="48529" y="288322"/>
                      <a:pt x="56149" y="302990"/>
                    </a:cubicBezTo>
                    <a:cubicBezTo>
                      <a:pt x="63769" y="317659"/>
                      <a:pt x="87867" y="312515"/>
                      <a:pt x="119681" y="302990"/>
                    </a:cubicBezTo>
                    <a:cubicBezTo>
                      <a:pt x="151494" y="293465"/>
                      <a:pt x="217407" y="258985"/>
                      <a:pt x="224456" y="246793"/>
                    </a:cubicBezTo>
                    <a:cubicBezTo>
                      <a:pt x="229866" y="237296"/>
                      <a:pt x="234724" y="227505"/>
                      <a:pt x="239029" y="217456"/>
                    </a:cubicBezTo>
                    <a:cubicBezTo>
                      <a:pt x="239029" y="217456"/>
                      <a:pt x="92249" y="107537"/>
                      <a:pt x="109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8" name="任意多边形: 形状 607">
                <a:extLst>
                  <a:ext uri="{FF2B5EF4-FFF2-40B4-BE49-F238E27FC236}">
                    <a16:creationId xmlns:a16="http://schemas.microsoft.com/office/drawing/2014/main" id="{C5534A07-7FAA-447B-86E2-BA0D0C31C798}"/>
                  </a:ext>
                </a:extLst>
              </p:cNvPr>
              <p:cNvSpPr/>
              <p:nvPr/>
            </p:nvSpPr>
            <p:spPr>
              <a:xfrm>
                <a:off x="-5276422" y="3871593"/>
                <a:ext cx="175926" cy="163734"/>
              </a:xfrm>
              <a:custGeom>
                <a:avLst/>
                <a:gdLst>
                  <a:gd name="connsiteX0" fmla="*/ 136779 w 175926"/>
                  <a:gd name="connsiteY0" fmla="*/ 0 h 163734"/>
                  <a:gd name="connsiteX1" fmla="*/ 24384 w 175926"/>
                  <a:gd name="connsiteY1" fmla="*/ 100203 h 163734"/>
                  <a:gd name="connsiteX2" fmla="*/ 0 w 175926"/>
                  <a:gd name="connsiteY2" fmla="*/ 163735 h 163734"/>
                  <a:gd name="connsiteX3" fmla="*/ 175927 w 175926"/>
                  <a:gd name="connsiteY3" fmla="*/ 34195 h 163734"/>
                  <a:gd name="connsiteX4" fmla="*/ 136779 w 175926"/>
                  <a:gd name="connsiteY4" fmla="*/ 0 h 16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26" h="163734">
                    <a:moveTo>
                      <a:pt x="136779" y="0"/>
                    </a:moveTo>
                    <a:lnTo>
                      <a:pt x="24384" y="100203"/>
                    </a:lnTo>
                    <a:lnTo>
                      <a:pt x="0" y="163735"/>
                    </a:lnTo>
                    <a:lnTo>
                      <a:pt x="175927" y="34195"/>
                    </a:lnTo>
                    <a:lnTo>
                      <a:pt x="1367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9" name="任意多边形: 形状 608">
                <a:extLst>
                  <a:ext uri="{FF2B5EF4-FFF2-40B4-BE49-F238E27FC236}">
                    <a16:creationId xmlns:a16="http://schemas.microsoft.com/office/drawing/2014/main" id="{82EA6FC7-0D14-4AF8-93A7-250625E92EE2}"/>
                  </a:ext>
                </a:extLst>
              </p:cNvPr>
              <p:cNvSpPr/>
              <p:nvPr/>
            </p:nvSpPr>
            <p:spPr>
              <a:xfrm>
                <a:off x="-5323571" y="3691951"/>
                <a:ext cx="11049" cy="26670"/>
              </a:xfrm>
              <a:custGeom>
                <a:avLst/>
                <a:gdLst>
                  <a:gd name="connsiteX0" fmla="*/ 11049 w 11049"/>
                  <a:gd name="connsiteY0" fmla="*/ 13335 h 26670"/>
                  <a:gd name="connsiteX1" fmla="*/ 5524 w 11049"/>
                  <a:gd name="connsiteY1" fmla="*/ 26670 h 26670"/>
                  <a:gd name="connsiteX2" fmla="*/ 0 w 11049"/>
                  <a:gd name="connsiteY2" fmla="*/ 13335 h 26670"/>
                  <a:gd name="connsiteX3" fmla="*/ 5524 w 11049"/>
                  <a:gd name="connsiteY3" fmla="*/ 0 h 26670"/>
                  <a:gd name="connsiteX4" fmla="*/ 11049 w 11049"/>
                  <a:gd name="connsiteY4" fmla="*/ 13335 h 2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49" h="26670">
                    <a:moveTo>
                      <a:pt x="11049" y="13335"/>
                    </a:moveTo>
                    <a:cubicBezTo>
                      <a:pt x="11049" y="20669"/>
                      <a:pt x="8572" y="26670"/>
                      <a:pt x="5524" y="26670"/>
                    </a:cubicBezTo>
                    <a:cubicBezTo>
                      <a:pt x="2477" y="26670"/>
                      <a:pt x="0" y="20669"/>
                      <a:pt x="0" y="13335"/>
                    </a:cubicBezTo>
                    <a:cubicBezTo>
                      <a:pt x="0" y="6001"/>
                      <a:pt x="2477" y="0"/>
                      <a:pt x="5524" y="0"/>
                    </a:cubicBezTo>
                    <a:cubicBezTo>
                      <a:pt x="8572" y="0"/>
                      <a:pt x="11049" y="6001"/>
                      <a:pt x="11049" y="13335"/>
                    </a:cubicBezTo>
                    <a:close/>
                  </a:path>
                </a:pathLst>
              </a:custGeom>
              <a:solidFill>
                <a:srgbClr val="2E3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0" name="任意多边形: 形状 609">
                <a:extLst>
                  <a:ext uri="{FF2B5EF4-FFF2-40B4-BE49-F238E27FC236}">
                    <a16:creationId xmlns:a16="http://schemas.microsoft.com/office/drawing/2014/main" id="{103BF6ED-F164-4231-8C87-5FB24343F8EF}"/>
                  </a:ext>
                </a:extLst>
              </p:cNvPr>
              <p:cNvSpPr/>
              <p:nvPr/>
            </p:nvSpPr>
            <p:spPr>
              <a:xfrm>
                <a:off x="-5332524" y="3769771"/>
                <a:ext cx="42291" cy="22193"/>
              </a:xfrm>
              <a:custGeom>
                <a:avLst/>
                <a:gdLst>
                  <a:gd name="connsiteX0" fmla="*/ 0 w 42291"/>
                  <a:gd name="connsiteY0" fmla="*/ 22193 h 22193"/>
                  <a:gd name="connsiteX1" fmla="*/ 42291 w 42291"/>
                  <a:gd name="connsiteY1" fmla="*/ 0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291" h="22193">
                    <a:moveTo>
                      <a:pt x="0" y="22193"/>
                    </a:moveTo>
                    <a:cubicBezTo>
                      <a:pt x="0" y="22193"/>
                      <a:pt x="31147" y="17812"/>
                      <a:pt x="42291" y="0"/>
                    </a:cubicBezTo>
                  </a:path>
                </a:pathLst>
              </a:custGeom>
              <a:noFill/>
              <a:ln w="7144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1" name="任意多边形: 形状 610">
                <a:extLst>
                  <a:ext uri="{FF2B5EF4-FFF2-40B4-BE49-F238E27FC236}">
                    <a16:creationId xmlns:a16="http://schemas.microsoft.com/office/drawing/2014/main" id="{97697336-D4A0-448F-84F4-189F4D217901}"/>
                  </a:ext>
                </a:extLst>
              </p:cNvPr>
              <p:cNvSpPr/>
              <p:nvPr/>
            </p:nvSpPr>
            <p:spPr>
              <a:xfrm>
                <a:off x="-5336716" y="3650814"/>
                <a:ext cx="33337" cy="12181"/>
              </a:xfrm>
              <a:custGeom>
                <a:avLst/>
                <a:gdLst>
                  <a:gd name="connsiteX0" fmla="*/ 0 w 33337"/>
                  <a:gd name="connsiteY0" fmla="*/ 12181 h 12181"/>
                  <a:gd name="connsiteX1" fmla="*/ 33338 w 33337"/>
                  <a:gd name="connsiteY1" fmla="*/ 5514 h 1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37" h="12181">
                    <a:moveTo>
                      <a:pt x="0" y="12181"/>
                    </a:moveTo>
                    <a:cubicBezTo>
                      <a:pt x="0" y="12181"/>
                      <a:pt x="17716" y="-10012"/>
                      <a:pt x="33338" y="5514"/>
                    </a:cubicBezTo>
                  </a:path>
                </a:pathLst>
              </a:custGeom>
              <a:noFill/>
              <a:ln w="7144" cap="flat">
                <a:solidFill>
                  <a:srgbClr val="2E353A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48" name="组合 447">
            <a:extLst>
              <a:ext uri="{FF2B5EF4-FFF2-40B4-BE49-F238E27FC236}">
                <a16:creationId xmlns:a16="http://schemas.microsoft.com/office/drawing/2014/main" id="{78AA6D04-DE25-461E-9CEA-D54726505F5A}"/>
              </a:ext>
            </a:extLst>
          </p:cNvPr>
          <p:cNvGrpSpPr/>
          <p:nvPr/>
        </p:nvGrpSpPr>
        <p:grpSpPr>
          <a:xfrm>
            <a:off x="1293564" y="1953826"/>
            <a:ext cx="2847588" cy="1894616"/>
            <a:chOff x="-9976875" y="-2852539"/>
            <a:chExt cx="4654048" cy="3096526"/>
          </a:xfrm>
        </p:grpSpPr>
        <p:grpSp>
          <p:nvGrpSpPr>
            <p:cNvPr id="447" name="组合 446">
              <a:extLst>
                <a:ext uri="{FF2B5EF4-FFF2-40B4-BE49-F238E27FC236}">
                  <a16:creationId xmlns:a16="http://schemas.microsoft.com/office/drawing/2014/main" id="{3738D86E-F48F-4E36-82BC-AB2574D336E2}"/>
                </a:ext>
              </a:extLst>
            </p:cNvPr>
            <p:cNvGrpSpPr/>
            <p:nvPr/>
          </p:nvGrpSpPr>
          <p:grpSpPr>
            <a:xfrm>
              <a:off x="-9937843" y="-2852539"/>
              <a:ext cx="4615016" cy="3096526"/>
              <a:chOff x="-9937843" y="-2852539"/>
              <a:chExt cx="4615016" cy="3096526"/>
            </a:xfrm>
          </p:grpSpPr>
          <p:grpSp>
            <p:nvGrpSpPr>
              <p:cNvPr id="34" name="图形 21">
                <a:extLst>
                  <a:ext uri="{FF2B5EF4-FFF2-40B4-BE49-F238E27FC236}">
                    <a16:creationId xmlns:a16="http://schemas.microsoft.com/office/drawing/2014/main" id="{DD0DB36D-C9EF-4863-B66E-A9335AAB3831}"/>
                  </a:ext>
                </a:extLst>
              </p:cNvPr>
              <p:cNvGrpSpPr/>
              <p:nvPr/>
            </p:nvGrpSpPr>
            <p:grpSpPr>
              <a:xfrm>
                <a:off x="-9812228" y="-2852539"/>
                <a:ext cx="4489401" cy="3096526"/>
                <a:chOff x="-9812228" y="-2852539"/>
                <a:chExt cx="4489401" cy="3096526"/>
              </a:xfrm>
            </p:grpSpPr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AA073AD5-2D38-4624-87ED-F60826A4BFBE}"/>
                    </a:ext>
                  </a:extLst>
                </p:cNvPr>
                <p:cNvSpPr/>
                <p:nvPr/>
              </p:nvSpPr>
              <p:spPr>
                <a:xfrm>
                  <a:off x="-9812228" y="-2852539"/>
                  <a:ext cx="4489401" cy="3096526"/>
                </a:xfrm>
                <a:custGeom>
                  <a:avLst/>
                  <a:gdLst>
                    <a:gd name="connsiteX0" fmla="*/ 4204333 w 4489401"/>
                    <a:gd name="connsiteY0" fmla="*/ 1327499 h 3096526"/>
                    <a:gd name="connsiteX1" fmla="*/ 3111013 w 4489401"/>
                    <a:gd name="connsiteY1" fmla="*/ 200149 h 3096526"/>
                    <a:gd name="connsiteX2" fmla="*/ 1270581 w 4489401"/>
                    <a:gd name="connsiteY2" fmla="*/ 302018 h 3096526"/>
                    <a:gd name="connsiteX3" fmla="*/ 374208 w 4489401"/>
                    <a:gd name="connsiteY3" fmla="*/ 1504072 h 3096526"/>
                    <a:gd name="connsiteX4" fmla="*/ 883552 w 4489401"/>
                    <a:gd name="connsiteY4" fmla="*/ 3059198 h 3096526"/>
                    <a:gd name="connsiteX5" fmla="*/ 2744359 w 4489401"/>
                    <a:gd name="connsiteY5" fmla="*/ 2991285 h 3096526"/>
                    <a:gd name="connsiteX6" fmla="*/ 4448523 w 4489401"/>
                    <a:gd name="connsiteY6" fmla="*/ 2631348 h 3096526"/>
                    <a:gd name="connsiteX7" fmla="*/ 4204333 w 4489401"/>
                    <a:gd name="connsiteY7" fmla="*/ 1327499 h 3096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9401" h="3096526">
                      <a:moveTo>
                        <a:pt x="4204333" y="1327499"/>
                      </a:moveTo>
                      <a:cubicBezTo>
                        <a:pt x="4204333" y="1327499"/>
                        <a:pt x="3769397" y="512548"/>
                        <a:pt x="3111013" y="200149"/>
                      </a:cubicBezTo>
                      <a:cubicBezTo>
                        <a:pt x="2452630" y="-112249"/>
                        <a:pt x="1657683" y="-44262"/>
                        <a:pt x="1270581" y="302018"/>
                      </a:cubicBezTo>
                      <a:cubicBezTo>
                        <a:pt x="883479" y="648299"/>
                        <a:pt x="985348" y="886067"/>
                        <a:pt x="374208" y="1504072"/>
                      </a:cubicBezTo>
                      <a:cubicBezTo>
                        <a:pt x="-236932" y="2122077"/>
                        <a:pt x="-121555" y="2930164"/>
                        <a:pt x="883552" y="3059198"/>
                      </a:cubicBezTo>
                      <a:cubicBezTo>
                        <a:pt x="1888659" y="3188232"/>
                        <a:pt x="1902242" y="2936955"/>
                        <a:pt x="2744359" y="2991285"/>
                      </a:cubicBezTo>
                      <a:cubicBezTo>
                        <a:pt x="3586475" y="3045615"/>
                        <a:pt x="4278741" y="3113528"/>
                        <a:pt x="4448523" y="2631348"/>
                      </a:cubicBezTo>
                      <a:cubicBezTo>
                        <a:pt x="4618305" y="2149168"/>
                        <a:pt x="4204333" y="1327499"/>
                        <a:pt x="4204333" y="13274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5346032D-178B-43B3-8EA1-D79A562D46FE}"/>
                    </a:ext>
                  </a:extLst>
                </p:cNvPr>
                <p:cNvSpPr/>
                <p:nvPr/>
              </p:nvSpPr>
              <p:spPr>
                <a:xfrm>
                  <a:off x="-9812228" y="-2852539"/>
                  <a:ext cx="4489401" cy="3096526"/>
                </a:xfrm>
                <a:custGeom>
                  <a:avLst/>
                  <a:gdLst>
                    <a:gd name="connsiteX0" fmla="*/ 4204333 w 4489401"/>
                    <a:gd name="connsiteY0" fmla="*/ 1327499 h 3096526"/>
                    <a:gd name="connsiteX1" fmla="*/ 3111013 w 4489401"/>
                    <a:gd name="connsiteY1" fmla="*/ 200149 h 3096526"/>
                    <a:gd name="connsiteX2" fmla="*/ 1270581 w 4489401"/>
                    <a:gd name="connsiteY2" fmla="*/ 302018 h 3096526"/>
                    <a:gd name="connsiteX3" fmla="*/ 374208 w 4489401"/>
                    <a:gd name="connsiteY3" fmla="*/ 1504072 h 3096526"/>
                    <a:gd name="connsiteX4" fmla="*/ 883552 w 4489401"/>
                    <a:gd name="connsiteY4" fmla="*/ 3059198 h 3096526"/>
                    <a:gd name="connsiteX5" fmla="*/ 2744359 w 4489401"/>
                    <a:gd name="connsiteY5" fmla="*/ 2991285 h 3096526"/>
                    <a:gd name="connsiteX6" fmla="*/ 4448523 w 4489401"/>
                    <a:gd name="connsiteY6" fmla="*/ 2631348 h 3096526"/>
                    <a:gd name="connsiteX7" fmla="*/ 4204333 w 4489401"/>
                    <a:gd name="connsiteY7" fmla="*/ 1327499 h 3096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9401" h="3096526">
                      <a:moveTo>
                        <a:pt x="4204333" y="1327499"/>
                      </a:moveTo>
                      <a:cubicBezTo>
                        <a:pt x="4204333" y="1327499"/>
                        <a:pt x="3769397" y="512548"/>
                        <a:pt x="3111013" y="200149"/>
                      </a:cubicBezTo>
                      <a:cubicBezTo>
                        <a:pt x="2452630" y="-112249"/>
                        <a:pt x="1657683" y="-44262"/>
                        <a:pt x="1270581" y="302018"/>
                      </a:cubicBezTo>
                      <a:cubicBezTo>
                        <a:pt x="883479" y="648299"/>
                        <a:pt x="985348" y="886067"/>
                        <a:pt x="374208" y="1504072"/>
                      </a:cubicBezTo>
                      <a:cubicBezTo>
                        <a:pt x="-236932" y="2122077"/>
                        <a:pt x="-121555" y="2930164"/>
                        <a:pt x="883552" y="3059198"/>
                      </a:cubicBezTo>
                      <a:cubicBezTo>
                        <a:pt x="1888659" y="3188232"/>
                        <a:pt x="1902242" y="2936955"/>
                        <a:pt x="2744359" y="2991285"/>
                      </a:cubicBezTo>
                      <a:cubicBezTo>
                        <a:pt x="3586475" y="3045615"/>
                        <a:pt x="4278741" y="3113528"/>
                        <a:pt x="4448523" y="2631348"/>
                      </a:cubicBezTo>
                      <a:cubicBezTo>
                        <a:pt x="4618305" y="2149168"/>
                        <a:pt x="4204333" y="1327499"/>
                        <a:pt x="4204333" y="1327499"/>
                      </a:cubicBezTo>
                      <a:close/>
                    </a:path>
                  </a:pathLst>
                </a:custGeom>
                <a:solidFill>
                  <a:srgbClr val="FFFFFF">
                    <a:alpha val="70000"/>
                  </a:srgbClr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" name="图形 21">
                <a:extLst>
                  <a:ext uri="{FF2B5EF4-FFF2-40B4-BE49-F238E27FC236}">
                    <a16:creationId xmlns:a16="http://schemas.microsoft.com/office/drawing/2014/main" id="{32E4CB8C-CE08-4C7B-A639-66CD412F93F5}"/>
                  </a:ext>
                </a:extLst>
              </p:cNvPr>
              <p:cNvGrpSpPr/>
              <p:nvPr/>
            </p:nvGrpSpPr>
            <p:grpSpPr>
              <a:xfrm>
                <a:off x="-5962518" y="-1290668"/>
                <a:ext cx="597483" cy="616823"/>
                <a:chOff x="-5962518" y="-1290668"/>
                <a:chExt cx="597483" cy="616823"/>
              </a:xfrm>
            </p:grpSpPr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7DF3581D-6402-4152-A139-FEF1F4A4B671}"/>
                    </a:ext>
                  </a:extLst>
                </p:cNvPr>
                <p:cNvSpPr/>
                <p:nvPr/>
              </p:nvSpPr>
              <p:spPr>
                <a:xfrm>
                  <a:off x="-5962518" y="-1222017"/>
                  <a:ext cx="597483" cy="548173"/>
                </a:xfrm>
                <a:custGeom>
                  <a:avLst/>
                  <a:gdLst>
                    <a:gd name="connsiteX0" fmla="*/ 0 w 597483"/>
                    <a:gd name="connsiteY0" fmla="*/ 0 h 548173"/>
                    <a:gd name="connsiteX1" fmla="*/ 597484 w 597483"/>
                    <a:gd name="connsiteY1" fmla="*/ 0 h 548173"/>
                    <a:gd name="connsiteX2" fmla="*/ 597484 w 597483"/>
                    <a:gd name="connsiteY2" fmla="*/ 548173 h 548173"/>
                    <a:gd name="connsiteX3" fmla="*/ 0 w 597483"/>
                    <a:gd name="connsiteY3" fmla="*/ 548173 h 54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7483" h="548173">
                      <a:moveTo>
                        <a:pt x="0" y="0"/>
                      </a:moveTo>
                      <a:lnTo>
                        <a:pt x="597484" y="0"/>
                      </a:lnTo>
                      <a:lnTo>
                        <a:pt x="597484" y="548173"/>
                      </a:lnTo>
                      <a:lnTo>
                        <a:pt x="0" y="548173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3362F4F6-D7FC-4282-88AC-EAAF2586734D}"/>
                    </a:ext>
                  </a:extLst>
                </p:cNvPr>
                <p:cNvSpPr/>
                <p:nvPr/>
              </p:nvSpPr>
              <p:spPr>
                <a:xfrm>
                  <a:off x="-5920442" y="-998717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D4B019AA-4370-427F-82A1-0121D41111C7}"/>
                    </a:ext>
                  </a:extLst>
                </p:cNvPr>
                <p:cNvSpPr/>
                <p:nvPr/>
              </p:nvSpPr>
              <p:spPr>
                <a:xfrm>
                  <a:off x="-5844188" y="-998717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8 w 55658"/>
                    <a:gd name="connsiteY1" fmla="*/ 0 h 55658"/>
                    <a:gd name="connsiteX2" fmla="*/ 55658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8" y="0"/>
                      </a:lnTo>
                      <a:lnTo>
                        <a:pt x="55658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45DB1594-A19F-454B-97AE-26F5E1E85D06}"/>
                    </a:ext>
                  </a:extLst>
                </p:cNvPr>
                <p:cNvSpPr/>
                <p:nvPr/>
              </p:nvSpPr>
              <p:spPr>
                <a:xfrm>
                  <a:off x="-5767860" y="-998717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6A855347-AC3A-4B0A-8AC4-DAC6DED57A2C}"/>
                    </a:ext>
                  </a:extLst>
                </p:cNvPr>
                <p:cNvSpPr/>
                <p:nvPr/>
              </p:nvSpPr>
              <p:spPr>
                <a:xfrm>
                  <a:off x="-5691606" y="-998717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2C022D4C-AB41-4C98-82A8-BF5242B517EE}"/>
                    </a:ext>
                  </a:extLst>
                </p:cNvPr>
                <p:cNvSpPr/>
                <p:nvPr/>
              </p:nvSpPr>
              <p:spPr>
                <a:xfrm>
                  <a:off x="-5615351" y="-998717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8 w 55658"/>
                    <a:gd name="connsiteY1" fmla="*/ 0 h 55658"/>
                    <a:gd name="connsiteX2" fmla="*/ 55658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8" y="0"/>
                      </a:lnTo>
                      <a:lnTo>
                        <a:pt x="55658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ACEF62A1-78CD-4B93-816C-02362658B04E}"/>
                    </a:ext>
                  </a:extLst>
                </p:cNvPr>
                <p:cNvSpPr/>
                <p:nvPr/>
              </p:nvSpPr>
              <p:spPr>
                <a:xfrm>
                  <a:off x="-5539024" y="-998717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5AA5180A-F915-45EA-99DA-F2A3E48B76D1}"/>
                    </a:ext>
                  </a:extLst>
                </p:cNvPr>
                <p:cNvSpPr/>
                <p:nvPr/>
              </p:nvSpPr>
              <p:spPr>
                <a:xfrm>
                  <a:off x="-5462769" y="-998717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1A9C4772-5A25-4B6C-A38F-0CB2848B2614}"/>
                    </a:ext>
                  </a:extLst>
                </p:cNvPr>
                <p:cNvSpPr/>
                <p:nvPr/>
              </p:nvSpPr>
              <p:spPr>
                <a:xfrm>
                  <a:off x="-5920442" y="-906076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1133B9F3-8B33-4EBE-8B3E-D99A0C15C6A8}"/>
                    </a:ext>
                  </a:extLst>
                </p:cNvPr>
                <p:cNvSpPr/>
                <p:nvPr/>
              </p:nvSpPr>
              <p:spPr>
                <a:xfrm>
                  <a:off x="-5844188" y="-906076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8 w 55658"/>
                    <a:gd name="connsiteY1" fmla="*/ 0 h 55658"/>
                    <a:gd name="connsiteX2" fmla="*/ 55658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8" y="0"/>
                      </a:lnTo>
                      <a:lnTo>
                        <a:pt x="55658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6ABE494A-CA61-4AD0-83BD-20E1EE79E0CF}"/>
                    </a:ext>
                  </a:extLst>
                </p:cNvPr>
                <p:cNvSpPr/>
                <p:nvPr/>
              </p:nvSpPr>
              <p:spPr>
                <a:xfrm>
                  <a:off x="-5767860" y="-906076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37839DD3-CE5E-4708-B827-7FF3EE056FCF}"/>
                    </a:ext>
                  </a:extLst>
                </p:cNvPr>
                <p:cNvSpPr/>
                <p:nvPr/>
              </p:nvSpPr>
              <p:spPr>
                <a:xfrm>
                  <a:off x="-5691606" y="-906076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F24130AC-AA78-4D51-9CE1-68E5598BAB2E}"/>
                    </a:ext>
                  </a:extLst>
                </p:cNvPr>
                <p:cNvSpPr/>
                <p:nvPr/>
              </p:nvSpPr>
              <p:spPr>
                <a:xfrm>
                  <a:off x="-5615351" y="-906076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8 w 55658"/>
                    <a:gd name="connsiteY1" fmla="*/ 0 h 55658"/>
                    <a:gd name="connsiteX2" fmla="*/ 55658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8" y="0"/>
                      </a:lnTo>
                      <a:lnTo>
                        <a:pt x="55658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4A807A5D-8E41-4F20-9345-88B18287B024}"/>
                    </a:ext>
                  </a:extLst>
                </p:cNvPr>
                <p:cNvSpPr/>
                <p:nvPr/>
              </p:nvSpPr>
              <p:spPr>
                <a:xfrm>
                  <a:off x="-5539024" y="-906076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FDF31916-D0CF-4491-B6E8-C4F4ACCF583A}"/>
                    </a:ext>
                  </a:extLst>
                </p:cNvPr>
                <p:cNvSpPr/>
                <p:nvPr/>
              </p:nvSpPr>
              <p:spPr>
                <a:xfrm>
                  <a:off x="-5462769" y="-906076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D033534F-D46B-490E-9C06-5FA57A481653}"/>
                    </a:ext>
                  </a:extLst>
                </p:cNvPr>
                <p:cNvSpPr/>
                <p:nvPr/>
              </p:nvSpPr>
              <p:spPr>
                <a:xfrm>
                  <a:off x="-5920442" y="-813508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7DBAAB32-253C-4918-9B76-8837EC480A17}"/>
                    </a:ext>
                  </a:extLst>
                </p:cNvPr>
                <p:cNvSpPr/>
                <p:nvPr/>
              </p:nvSpPr>
              <p:spPr>
                <a:xfrm>
                  <a:off x="-5844188" y="-813508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8 w 55658"/>
                    <a:gd name="connsiteY1" fmla="*/ 0 h 55658"/>
                    <a:gd name="connsiteX2" fmla="*/ 55658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8" y="0"/>
                      </a:lnTo>
                      <a:lnTo>
                        <a:pt x="55658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FC6B8FC8-1E31-41B4-A60A-1FCCF866C833}"/>
                    </a:ext>
                  </a:extLst>
                </p:cNvPr>
                <p:cNvSpPr/>
                <p:nvPr/>
              </p:nvSpPr>
              <p:spPr>
                <a:xfrm>
                  <a:off x="-5767860" y="-813508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71641FC8-AABA-4099-B6EB-817AE185C1B2}"/>
                    </a:ext>
                  </a:extLst>
                </p:cNvPr>
                <p:cNvSpPr/>
                <p:nvPr/>
              </p:nvSpPr>
              <p:spPr>
                <a:xfrm>
                  <a:off x="-5691606" y="-813508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18B99EC7-CB0C-4F8B-978B-613C5876DBDA}"/>
                    </a:ext>
                  </a:extLst>
                </p:cNvPr>
                <p:cNvSpPr/>
                <p:nvPr/>
              </p:nvSpPr>
              <p:spPr>
                <a:xfrm>
                  <a:off x="-5615351" y="-813508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8 w 55658"/>
                    <a:gd name="connsiteY1" fmla="*/ 0 h 55658"/>
                    <a:gd name="connsiteX2" fmla="*/ 55658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8" y="0"/>
                      </a:lnTo>
                      <a:lnTo>
                        <a:pt x="55658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D3F25000-830F-40A8-8C0A-F38D035F535F}"/>
                    </a:ext>
                  </a:extLst>
                </p:cNvPr>
                <p:cNvSpPr/>
                <p:nvPr/>
              </p:nvSpPr>
              <p:spPr>
                <a:xfrm>
                  <a:off x="-5539024" y="-813508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D345F03B-21F8-4770-9F0F-97DAA6497D03}"/>
                    </a:ext>
                  </a:extLst>
                </p:cNvPr>
                <p:cNvSpPr/>
                <p:nvPr/>
              </p:nvSpPr>
              <p:spPr>
                <a:xfrm>
                  <a:off x="-5462769" y="-813508"/>
                  <a:ext cx="55658" cy="55658"/>
                </a:xfrm>
                <a:custGeom>
                  <a:avLst/>
                  <a:gdLst>
                    <a:gd name="connsiteX0" fmla="*/ 0 w 55658"/>
                    <a:gd name="connsiteY0" fmla="*/ 0 h 55658"/>
                    <a:gd name="connsiteX1" fmla="*/ 55659 w 55658"/>
                    <a:gd name="connsiteY1" fmla="*/ 0 h 55658"/>
                    <a:gd name="connsiteX2" fmla="*/ 55659 w 55658"/>
                    <a:gd name="connsiteY2" fmla="*/ 55659 h 55658"/>
                    <a:gd name="connsiteX3" fmla="*/ 0 w 55658"/>
                    <a:gd name="connsiteY3" fmla="*/ 55659 h 5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658" h="55658">
                      <a:moveTo>
                        <a:pt x="0" y="0"/>
                      </a:moveTo>
                      <a:lnTo>
                        <a:pt x="55659" y="0"/>
                      </a:lnTo>
                      <a:lnTo>
                        <a:pt x="55659" y="55659"/>
                      </a:lnTo>
                      <a:lnTo>
                        <a:pt x="0" y="55659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6C203DBF-4491-41F6-824D-EFC3303A8588}"/>
                    </a:ext>
                  </a:extLst>
                </p:cNvPr>
                <p:cNvSpPr/>
                <p:nvPr/>
              </p:nvSpPr>
              <p:spPr>
                <a:xfrm>
                  <a:off x="-5860132" y="-1290668"/>
                  <a:ext cx="36466" cy="95372"/>
                </a:xfrm>
                <a:custGeom>
                  <a:avLst/>
                  <a:gdLst>
                    <a:gd name="connsiteX0" fmla="*/ 0 w 36466"/>
                    <a:gd name="connsiteY0" fmla="*/ 0 h 95372"/>
                    <a:gd name="connsiteX1" fmla="*/ 36466 w 36466"/>
                    <a:gd name="connsiteY1" fmla="*/ 0 h 95372"/>
                    <a:gd name="connsiteX2" fmla="*/ 36466 w 36466"/>
                    <a:gd name="connsiteY2" fmla="*/ 95373 h 95372"/>
                    <a:gd name="connsiteX3" fmla="*/ 0 w 36466"/>
                    <a:gd name="connsiteY3" fmla="*/ 95373 h 95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66" h="95372">
                      <a:moveTo>
                        <a:pt x="0" y="0"/>
                      </a:moveTo>
                      <a:lnTo>
                        <a:pt x="36466" y="0"/>
                      </a:lnTo>
                      <a:lnTo>
                        <a:pt x="36466" y="95373"/>
                      </a:lnTo>
                      <a:lnTo>
                        <a:pt x="0" y="953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:a16="http://schemas.microsoft.com/office/drawing/2014/main" id="{553BA951-8124-426E-82E2-87B009227153}"/>
                    </a:ext>
                  </a:extLst>
                </p:cNvPr>
                <p:cNvSpPr/>
                <p:nvPr/>
              </p:nvSpPr>
              <p:spPr>
                <a:xfrm>
                  <a:off x="-5682009" y="-1290668"/>
                  <a:ext cx="36466" cy="95372"/>
                </a:xfrm>
                <a:custGeom>
                  <a:avLst/>
                  <a:gdLst>
                    <a:gd name="connsiteX0" fmla="*/ 0 w 36466"/>
                    <a:gd name="connsiteY0" fmla="*/ 0 h 95372"/>
                    <a:gd name="connsiteX1" fmla="*/ 36466 w 36466"/>
                    <a:gd name="connsiteY1" fmla="*/ 0 h 95372"/>
                    <a:gd name="connsiteX2" fmla="*/ 36466 w 36466"/>
                    <a:gd name="connsiteY2" fmla="*/ 95373 h 95372"/>
                    <a:gd name="connsiteX3" fmla="*/ 0 w 36466"/>
                    <a:gd name="connsiteY3" fmla="*/ 95373 h 95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66" h="95372">
                      <a:moveTo>
                        <a:pt x="0" y="0"/>
                      </a:moveTo>
                      <a:lnTo>
                        <a:pt x="36466" y="0"/>
                      </a:lnTo>
                      <a:lnTo>
                        <a:pt x="36466" y="95373"/>
                      </a:lnTo>
                      <a:lnTo>
                        <a:pt x="0" y="953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:a16="http://schemas.microsoft.com/office/drawing/2014/main" id="{5A6D8160-1A81-4D36-985E-46D3266D16E9}"/>
                    </a:ext>
                  </a:extLst>
                </p:cNvPr>
                <p:cNvSpPr/>
                <p:nvPr/>
              </p:nvSpPr>
              <p:spPr>
                <a:xfrm>
                  <a:off x="-5503886" y="-1290668"/>
                  <a:ext cx="36466" cy="95372"/>
                </a:xfrm>
                <a:custGeom>
                  <a:avLst/>
                  <a:gdLst>
                    <a:gd name="connsiteX0" fmla="*/ 0 w 36466"/>
                    <a:gd name="connsiteY0" fmla="*/ 0 h 95372"/>
                    <a:gd name="connsiteX1" fmla="*/ 36466 w 36466"/>
                    <a:gd name="connsiteY1" fmla="*/ 0 h 95372"/>
                    <a:gd name="connsiteX2" fmla="*/ 36466 w 36466"/>
                    <a:gd name="connsiteY2" fmla="*/ 95373 h 95372"/>
                    <a:gd name="connsiteX3" fmla="*/ 0 w 36466"/>
                    <a:gd name="connsiteY3" fmla="*/ 95373 h 95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66" h="95372">
                      <a:moveTo>
                        <a:pt x="0" y="0"/>
                      </a:moveTo>
                      <a:lnTo>
                        <a:pt x="36466" y="0"/>
                      </a:lnTo>
                      <a:lnTo>
                        <a:pt x="36466" y="95373"/>
                      </a:lnTo>
                      <a:lnTo>
                        <a:pt x="0" y="953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888BBE85-23D3-4658-B466-6C87974B022C}"/>
                    </a:ext>
                  </a:extLst>
                </p:cNvPr>
                <p:cNvSpPr/>
                <p:nvPr/>
              </p:nvSpPr>
              <p:spPr>
                <a:xfrm>
                  <a:off x="-5913577" y="-1130778"/>
                  <a:ext cx="510525" cy="92567"/>
                </a:xfrm>
                <a:custGeom>
                  <a:avLst/>
                  <a:gdLst>
                    <a:gd name="connsiteX0" fmla="*/ 0 w 510525"/>
                    <a:gd name="connsiteY0" fmla="*/ 0 h 92567"/>
                    <a:gd name="connsiteX1" fmla="*/ 510526 w 510525"/>
                    <a:gd name="connsiteY1" fmla="*/ 0 h 92567"/>
                    <a:gd name="connsiteX2" fmla="*/ 510526 w 510525"/>
                    <a:gd name="connsiteY2" fmla="*/ 92568 h 92567"/>
                    <a:gd name="connsiteX3" fmla="*/ 0 w 510525"/>
                    <a:gd name="connsiteY3" fmla="*/ 92568 h 9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0525" h="92567">
                      <a:moveTo>
                        <a:pt x="0" y="0"/>
                      </a:moveTo>
                      <a:lnTo>
                        <a:pt x="510526" y="0"/>
                      </a:lnTo>
                      <a:lnTo>
                        <a:pt x="510526" y="92568"/>
                      </a:lnTo>
                      <a:lnTo>
                        <a:pt x="0" y="92568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4" name="图形 21">
                <a:extLst>
                  <a:ext uri="{FF2B5EF4-FFF2-40B4-BE49-F238E27FC236}">
                    <a16:creationId xmlns:a16="http://schemas.microsoft.com/office/drawing/2014/main" id="{996491E8-4220-4DDB-B96D-781B30FAACE6}"/>
                  </a:ext>
                </a:extLst>
              </p:cNvPr>
              <p:cNvGrpSpPr/>
              <p:nvPr/>
            </p:nvGrpSpPr>
            <p:grpSpPr>
              <a:xfrm>
                <a:off x="-6676607" y="-2764743"/>
                <a:ext cx="864177" cy="864177"/>
                <a:chOff x="-6676607" y="-2764743"/>
                <a:chExt cx="864177" cy="864177"/>
              </a:xfrm>
              <a:noFill/>
            </p:grpSpPr>
            <p:sp>
              <p:nvSpPr>
                <p:cNvPr id="95" name="任意多边形: 形状 94">
                  <a:extLst>
                    <a:ext uri="{FF2B5EF4-FFF2-40B4-BE49-F238E27FC236}">
                      <a16:creationId xmlns:a16="http://schemas.microsoft.com/office/drawing/2014/main" id="{07224921-8371-4BBF-A3EE-3E4CF9CFF4E8}"/>
                    </a:ext>
                  </a:extLst>
                </p:cNvPr>
                <p:cNvSpPr/>
                <p:nvPr/>
              </p:nvSpPr>
              <p:spPr>
                <a:xfrm rot="-2700000">
                  <a:off x="-6550051" y="-2638187"/>
                  <a:ext cx="611066" cy="611066"/>
                </a:xfrm>
                <a:custGeom>
                  <a:avLst/>
                  <a:gdLst>
                    <a:gd name="connsiteX0" fmla="*/ 611066 w 611066"/>
                    <a:gd name="connsiteY0" fmla="*/ 305533 h 611066"/>
                    <a:gd name="connsiteX1" fmla="*/ 305533 w 611066"/>
                    <a:gd name="connsiteY1" fmla="*/ 611066 h 611066"/>
                    <a:gd name="connsiteX2" fmla="*/ 0 w 611066"/>
                    <a:gd name="connsiteY2" fmla="*/ 305533 h 611066"/>
                    <a:gd name="connsiteX3" fmla="*/ 305533 w 611066"/>
                    <a:gd name="connsiteY3" fmla="*/ 0 h 611066"/>
                    <a:gd name="connsiteX4" fmla="*/ 611066 w 611066"/>
                    <a:gd name="connsiteY4" fmla="*/ 305533 h 61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066" h="611066">
                      <a:moveTo>
                        <a:pt x="611066" y="305533"/>
                      </a:moveTo>
                      <a:cubicBezTo>
                        <a:pt x="611066" y="474274"/>
                        <a:pt x="474274" y="611066"/>
                        <a:pt x="305533" y="611066"/>
                      </a:cubicBezTo>
                      <a:cubicBezTo>
                        <a:pt x="136792" y="611066"/>
                        <a:pt x="0" y="474274"/>
                        <a:pt x="0" y="305533"/>
                      </a:cubicBezTo>
                      <a:cubicBezTo>
                        <a:pt x="0" y="136792"/>
                        <a:pt x="136792" y="0"/>
                        <a:pt x="305533" y="0"/>
                      </a:cubicBezTo>
                      <a:cubicBezTo>
                        <a:pt x="474274" y="0"/>
                        <a:pt x="611066" y="136792"/>
                        <a:pt x="611066" y="305533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341B31C6-0F72-45C1-B8E8-609F972265DC}"/>
                    </a:ext>
                  </a:extLst>
                </p:cNvPr>
                <p:cNvSpPr/>
                <p:nvPr/>
              </p:nvSpPr>
              <p:spPr>
                <a:xfrm rot="-2700000">
                  <a:off x="-6503693" y="-2591829"/>
                  <a:ext cx="518350" cy="518350"/>
                </a:xfrm>
                <a:custGeom>
                  <a:avLst/>
                  <a:gdLst>
                    <a:gd name="connsiteX0" fmla="*/ 518350 w 518350"/>
                    <a:gd name="connsiteY0" fmla="*/ 259175 h 518350"/>
                    <a:gd name="connsiteX1" fmla="*/ 259175 w 518350"/>
                    <a:gd name="connsiteY1" fmla="*/ 518351 h 518350"/>
                    <a:gd name="connsiteX2" fmla="*/ 0 w 518350"/>
                    <a:gd name="connsiteY2" fmla="*/ 259175 h 518350"/>
                    <a:gd name="connsiteX3" fmla="*/ 259175 w 518350"/>
                    <a:gd name="connsiteY3" fmla="*/ 0 h 518350"/>
                    <a:gd name="connsiteX4" fmla="*/ 518350 w 518350"/>
                    <a:gd name="connsiteY4" fmla="*/ 259175 h 518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8350" h="518350">
                      <a:moveTo>
                        <a:pt x="518350" y="259175"/>
                      </a:moveTo>
                      <a:cubicBezTo>
                        <a:pt x="518350" y="402314"/>
                        <a:pt x="402314" y="518351"/>
                        <a:pt x="259175" y="518351"/>
                      </a:cubicBezTo>
                      <a:cubicBezTo>
                        <a:pt x="116036" y="518351"/>
                        <a:pt x="0" y="402314"/>
                        <a:pt x="0" y="259175"/>
                      </a:cubicBezTo>
                      <a:cubicBezTo>
                        <a:pt x="0" y="116037"/>
                        <a:pt x="116037" y="0"/>
                        <a:pt x="259175" y="0"/>
                      </a:cubicBezTo>
                      <a:cubicBezTo>
                        <a:pt x="402314" y="0"/>
                        <a:pt x="518350" y="116037"/>
                        <a:pt x="518350" y="259175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746D9957-F5D6-4294-842F-ACF498EACD4D}"/>
                    </a:ext>
                  </a:extLst>
                </p:cNvPr>
                <p:cNvSpPr/>
                <p:nvPr/>
              </p:nvSpPr>
              <p:spPr>
                <a:xfrm>
                  <a:off x="-6269601" y="-2357634"/>
                  <a:ext cx="50048" cy="50048"/>
                </a:xfrm>
                <a:custGeom>
                  <a:avLst/>
                  <a:gdLst>
                    <a:gd name="connsiteX0" fmla="*/ 50049 w 50048"/>
                    <a:gd name="connsiteY0" fmla="*/ 25024 h 50048"/>
                    <a:gd name="connsiteX1" fmla="*/ 25024 w 50048"/>
                    <a:gd name="connsiteY1" fmla="*/ 50049 h 50048"/>
                    <a:gd name="connsiteX2" fmla="*/ 0 w 50048"/>
                    <a:gd name="connsiteY2" fmla="*/ 25024 h 50048"/>
                    <a:gd name="connsiteX3" fmla="*/ 25024 w 50048"/>
                    <a:gd name="connsiteY3" fmla="*/ 0 h 50048"/>
                    <a:gd name="connsiteX4" fmla="*/ 25098 w 50048"/>
                    <a:gd name="connsiteY4" fmla="*/ 0 h 50048"/>
                    <a:gd name="connsiteX5" fmla="*/ 50049 w 50048"/>
                    <a:gd name="connsiteY5" fmla="*/ 24950 h 50048"/>
                    <a:gd name="connsiteX6" fmla="*/ 50049 w 50048"/>
                    <a:gd name="connsiteY6" fmla="*/ 25024 h 50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048" h="50048">
                      <a:moveTo>
                        <a:pt x="50049" y="25024"/>
                      </a:moveTo>
                      <a:cubicBezTo>
                        <a:pt x="50049" y="38845"/>
                        <a:pt x="38845" y="50049"/>
                        <a:pt x="25024" y="50049"/>
                      </a:cubicBezTo>
                      <a:cubicBezTo>
                        <a:pt x="11204" y="50049"/>
                        <a:pt x="0" y="38845"/>
                        <a:pt x="0" y="25024"/>
                      </a:cubicBezTo>
                      <a:cubicBezTo>
                        <a:pt x="0" y="11204"/>
                        <a:pt x="11204" y="0"/>
                        <a:pt x="25024" y="0"/>
                      </a:cubicBezTo>
                      <a:cubicBezTo>
                        <a:pt x="25049" y="0"/>
                        <a:pt x="25074" y="0"/>
                        <a:pt x="25098" y="0"/>
                      </a:cubicBezTo>
                      <a:cubicBezTo>
                        <a:pt x="38878" y="0"/>
                        <a:pt x="50049" y="11171"/>
                        <a:pt x="50049" y="24950"/>
                      </a:cubicBezTo>
                      <a:cubicBezTo>
                        <a:pt x="50049" y="24975"/>
                        <a:pt x="50049" y="25000"/>
                        <a:pt x="50049" y="25024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:a16="http://schemas.microsoft.com/office/drawing/2014/main" id="{A8BC50DF-5CD9-4665-8FF8-EC830ADD6B8D}"/>
                    </a:ext>
                  </a:extLst>
                </p:cNvPr>
                <p:cNvSpPr/>
                <p:nvPr/>
              </p:nvSpPr>
              <p:spPr>
                <a:xfrm>
                  <a:off x="-6341795" y="-2313048"/>
                  <a:ext cx="78468" cy="67838"/>
                </a:xfrm>
                <a:custGeom>
                  <a:avLst/>
                  <a:gdLst>
                    <a:gd name="connsiteX0" fmla="*/ 78469 w 78468"/>
                    <a:gd name="connsiteY0" fmla="*/ 0 h 67838"/>
                    <a:gd name="connsiteX1" fmla="*/ 0 w 78468"/>
                    <a:gd name="connsiteY1" fmla="*/ 67839 h 67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468" h="67838">
                      <a:moveTo>
                        <a:pt x="78469" y="0"/>
                      </a:moveTo>
                      <a:lnTo>
                        <a:pt x="0" y="67839"/>
                      </a:lnTo>
                    </a:path>
                  </a:pathLst>
                </a:custGeom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:a16="http://schemas.microsoft.com/office/drawing/2014/main" id="{BA4BC6BF-37D0-4957-840A-2F88EE1F264F}"/>
                    </a:ext>
                  </a:extLst>
                </p:cNvPr>
                <p:cNvSpPr/>
                <p:nvPr/>
              </p:nvSpPr>
              <p:spPr>
                <a:xfrm>
                  <a:off x="-6219552" y="-2332610"/>
                  <a:ext cx="202113" cy="7381"/>
                </a:xfrm>
                <a:custGeom>
                  <a:avLst/>
                  <a:gdLst>
                    <a:gd name="connsiteX0" fmla="*/ 0 w 202113"/>
                    <a:gd name="connsiteY0" fmla="*/ 0 h 7381"/>
                    <a:gd name="connsiteX1" fmla="*/ 202114 w 202113"/>
                    <a:gd name="connsiteY1" fmla="*/ 0 h 7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2113" h="7381">
                      <a:moveTo>
                        <a:pt x="0" y="0"/>
                      </a:moveTo>
                      <a:lnTo>
                        <a:pt x="202114" y="0"/>
                      </a:lnTo>
                    </a:path>
                  </a:pathLst>
                </a:custGeom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0" name="图形 21">
                <a:extLst>
                  <a:ext uri="{FF2B5EF4-FFF2-40B4-BE49-F238E27FC236}">
                    <a16:creationId xmlns:a16="http://schemas.microsoft.com/office/drawing/2014/main" id="{44D98CC8-AEAB-468D-B8F7-FD24B6DFEA29}"/>
                  </a:ext>
                </a:extLst>
              </p:cNvPr>
              <p:cNvGrpSpPr/>
              <p:nvPr/>
            </p:nvGrpSpPr>
            <p:grpSpPr>
              <a:xfrm>
                <a:off x="-9368484" y="-2766291"/>
                <a:ext cx="2593376" cy="2440204"/>
                <a:chOff x="-9368484" y="-2766291"/>
                <a:chExt cx="2593376" cy="2440204"/>
              </a:xfrm>
              <a:noFill/>
            </p:grpSpPr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BEA24104-570B-4F0E-AEA9-736A8657EE63}"/>
                    </a:ext>
                  </a:extLst>
                </p:cNvPr>
                <p:cNvSpPr/>
                <p:nvPr/>
              </p:nvSpPr>
              <p:spPr>
                <a:xfrm>
                  <a:off x="-9368115" y="-2766291"/>
                  <a:ext cx="2593007" cy="2440204"/>
                </a:xfrm>
                <a:custGeom>
                  <a:avLst/>
                  <a:gdLst>
                    <a:gd name="connsiteX0" fmla="*/ 841526 w 2593007"/>
                    <a:gd name="connsiteY0" fmla="*/ 2440204 h 2440204"/>
                    <a:gd name="connsiteX1" fmla="*/ 0 w 2593007"/>
                    <a:gd name="connsiteY1" fmla="*/ 2440204 h 2440204"/>
                    <a:gd name="connsiteX2" fmla="*/ 0 w 2593007"/>
                    <a:gd name="connsiteY2" fmla="*/ 0 h 2440204"/>
                    <a:gd name="connsiteX3" fmla="*/ 841526 w 2593007"/>
                    <a:gd name="connsiteY3" fmla="*/ 0 h 2440204"/>
                    <a:gd name="connsiteX4" fmla="*/ 1717230 w 2593007"/>
                    <a:gd name="connsiteY4" fmla="*/ 0 h 2440204"/>
                    <a:gd name="connsiteX5" fmla="*/ 875704 w 2593007"/>
                    <a:gd name="connsiteY5" fmla="*/ 0 h 2440204"/>
                    <a:gd name="connsiteX6" fmla="*/ 875704 w 2593007"/>
                    <a:gd name="connsiteY6" fmla="*/ 2440204 h 2440204"/>
                    <a:gd name="connsiteX7" fmla="*/ 1717230 w 2593007"/>
                    <a:gd name="connsiteY7" fmla="*/ 2440204 h 2440204"/>
                    <a:gd name="connsiteX8" fmla="*/ 2593008 w 2593007"/>
                    <a:gd name="connsiteY8" fmla="*/ 0 h 2440204"/>
                    <a:gd name="connsiteX9" fmla="*/ 1751482 w 2593007"/>
                    <a:gd name="connsiteY9" fmla="*/ 0 h 2440204"/>
                    <a:gd name="connsiteX10" fmla="*/ 1751482 w 2593007"/>
                    <a:gd name="connsiteY10" fmla="*/ 2440204 h 2440204"/>
                    <a:gd name="connsiteX11" fmla="*/ 2593008 w 2593007"/>
                    <a:gd name="connsiteY11" fmla="*/ 2440204 h 2440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93007" h="2440204">
                      <a:moveTo>
                        <a:pt x="841526" y="2440204"/>
                      </a:moveTo>
                      <a:lnTo>
                        <a:pt x="0" y="2440204"/>
                      </a:lnTo>
                      <a:lnTo>
                        <a:pt x="0" y="0"/>
                      </a:lnTo>
                      <a:lnTo>
                        <a:pt x="841526" y="0"/>
                      </a:lnTo>
                      <a:close/>
                      <a:moveTo>
                        <a:pt x="1717230" y="0"/>
                      </a:moveTo>
                      <a:lnTo>
                        <a:pt x="875704" y="0"/>
                      </a:lnTo>
                      <a:lnTo>
                        <a:pt x="875704" y="2440204"/>
                      </a:lnTo>
                      <a:lnTo>
                        <a:pt x="1717230" y="2440204"/>
                      </a:lnTo>
                      <a:close/>
                      <a:moveTo>
                        <a:pt x="2593008" y="0"/>
                      </a:moveTo>
                      <a:lnTo>
                        <a:pt x="1751482" y="0"/>
                      </a:lnTo>
                      <a:lnTo>
                        <a:pt x="1751482" y="2440204"/>
                      </a:lnTo>
                      <a:lnTo>
                        <a:pt x="2593008" y="2440204"/>
                      </a:ln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A6472ACC-2361-4D96-A407-4F36FD6C0531}"/>
                    </a:ext>
                  </a:extLst>
                </p:cNvPr>
                <p:cNvSpPr/>
                <p:nvPr/>
              </p:nvSpPr>
              <p:spPr>
                <a:xfrm>
                  <a:off x="-9368410" y="-2766291"/>
                  <a:ext cx="400389" cy="652380"/>
                </a:xfrm>
                <a:custGeom>
                  <a:avLst/>
                  <a:gdLst>
                    <a:gd name="connsiteX0" fmla="*/ 0 w 400389"/>
                    <a:gd name="connsiteY0" fmla="*/ 651592 h 652380"/>
                    <a:gd name="connsiteX1" fmla="*/ 248472 w 400389"/>
                    <a:gd name="connsiteY1" fmla="*/ 278589 h 652380"/>
                    <a:gd name="connsiteX2" fmla="*/ 400389 w 400389"/>
                    <a:gd name="connsiteY2" fmla="*/ 0 h 652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389" h="652380">
                      <a:moveTo>
                        <a:pt x="0" y="651592"/>
                      </a:moveTo>
                      <a:cubicBezTo>
                        <a:pt x="29527" y="658974"/>
                        <a:pt x="101943" y="620441"/>
                        <a:pt x="248472" y="278589"/>
                      </a:cubicBezTo>
                      <a:cubicBezTo>
                        <a:pt x="289346" y="180725"/>
                        <a:pt x="340257" y="87363"/>
                        <a:pt x="400389" y="0"/>
                      </a:cubicBezTo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4E403304-B2B0-4EBB-AF2C-94D807A91779}"/>
                    </a:ext>
                  </a:extLst>
                </p:cNvPr>
                <p:cNvSpPr/>
                <p:nvPr/>
              </p:nvSpPr>
              <p:spPr>
                <a:xfrm>
                  <a:off x="-7616929" y="-1387665"/>
                  <a:ext cx="563822" cy="1061577"/>
                </a:xfrm>
                <a:custGeom>
                  <a:avLst/>
                  <a:gdLst>
                    <a:gd name="connsiteX0" fmla="*/ 0 w 563822"/>
                    <a:gd name="connsiteY0" fmla="*/ 0 h 1061577"/>
                    <a:gd name="connsiteX1" fmla="*/ 163433 w 563822"/>
                    <a:gd name="connsiteY1" fmla="*/ 230829 h 1061577"/>
                    <a:gd name="connsiteX2" fmla="*/ 563822 w 563822"/>
                    <a:gd name="connsiteY2" fmla="*/ 1061578 h 1061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3822" h="1061577">
                      <a:moveTo>
                        <a:pt x="0" y="0"/>
                      </a:moveTo>
                      <a:cubicBezTo>
                        <a:pt x="49679" y="62893"/>
                        <a:pt x="103936" y="138335"/>
                        <a:pt x="163433" y="230829"/>
                      </a:cubicBezTo>
                      <a:cubicBezTo>
                        <a:pt x="330682" y="490153"/>
                        <a:pt x="465169" y="769193"/>
                        <a:pt x="563822" y="1061578"/>
                      </a:cubicBezTo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63C9C144-FA14-4974-9C64-94AC6EE9DC49}"/>
                    </a:ext>
                  </a:extLst>
                </p:cNvPr>
                <p:cNvSpPr/>
                <p:nvPr/>
              </p:nvSpPr>
              <p:spPr>
                <a:xfrm>
                  <a:off x="-8180850" y="-2766291"/>
                  <a:ext cx="530038" cy="1336550"/>
                </a:xfrm>
                <a:custGeom>
                  <a:avLst/>
                  <a:gdLst>
                    <a:gd name="connsiteX0" fmla="*/ 35310 w 530038"/>
                    <a:gd name="connsiteY0" fmla="*/ 0 h 1336550"/>
                    <a:gd name="connsiteX1" fmla="*/ 33021 w 530038"/>
                    <a:gd name="connsiteY1" fmla="*/ 602356 h 1336550"/>
                    <a:gd name="connsiteX2" fmla="*/ 530038 w 530038"/>
                    <a:gd name="connsiteY2" fmla="*/ 1336550 h 1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0038" h="1336550">
                      <a:moveTo>
                        <a:pt x="35310" y="0"/>
                      </a:moveTo>
                      <a:cubicBezTo>
                        <a:pt x="-1083" y="145274"/>
                        <a:pt x="-20423" y="348495"/>
                        <a:pt x="33021" y="602356"/>
                      </a:cubicBezTo>
                      <a:cubicBezTo>
                        <a:pt x="128320" y="1055377"/>
                        <a:pt x="255140" y="1005328"/>
                        <a:pt x="530038" y="1336550"/>
                      </a:cubicBezTo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61A12F4F-FE8F-460E-BD52-7011FC6B1B9D}"/>
                    </a:ext>
                  </a:extLst>
                </p:cNvPr>
                <p:cNvSpPr/>
                <p:nvPr/>
              </p:nvSpPr>
              <p:spPr>
                <a:xfrm>
                  <a:off x="-9368484" y="-2084988"/>
                  <a:ext cx="740690" cy="1758901"/>
                </a:xfrm>
                <a:custGeom>
                  <a:avLst/>
                  <a:gdLst>
                    <a:gd name="connsiteX0" fmla="*/ 0 w 740690"/>
                    <a:gd name="connsiteY0" fmla="*/ 918999 h 1758901"/>
                    <a:gd name="connsiteX1" fmla="*/ 150146 w 740690"/>
                    <a:gd name="connsiteY1" fmla="*/ 575155 h 1758901"/>
                    <a:gd name="connsiteX2" fmla="*/ 740691 w 740690"/>
                    <a:gd name="connsiteY2" fmla="*/ 297451 h 1758901"/>
                    <a:gd name="connsiteX3" fmla="*/ 474503 w 740690"/>
                    <a:gd name="connsiteY3" fmla="*/ 1477802 h 1758901"/>
                    <a:gd name="connsiteX4" fmla="*/ 518351 w 740690"/>
                    <a:gd name="connsiteY4" fmla="*/ 1758901 h 1758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0690" h="1758901">
                      <a:moveTo>
                        <a:pt x="0" y="918999"/>
                      </a:moveTo>
                      <a:cubicBezTo>
                        <a:pt x="51673" y="837799"/>
                        <a:pt x="104084" y="727072"/>
                        <a:pt x="150146" y="575155"/>
                      </a:cubicBezTo>
                      <a:cubicBezTo>
                        <a:pt x="323692" y="2326"/>
                        <a:pt x="740691" y="-234925"/>
                        <a:pt x="740691" y="297451"/>
                      </a:cubicBezTo>
                      <a:cubicBezTo>
                        <a:pt x="740691" y="829827"/>
                        <a:pt x="481368" y="1110041"/>
                        <a:pt x="474503" y="1477802"/>
                      </a:cubicBezTo>
                      <a:cubicBezTo>
                        <a:pt x="471670" y="1573403"/>
                        <a:pt x="486536" y="1668705"/>
                        <a:pt x="518351" y="1758901"/>
                      </a:cubicBezTo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8D520674-867A-4CB7-A1E6-D17D7386171B}"/>
                    </a:ext>
                  </a:extLst>
                </p:cNvPr>
                <p:cNvSpPr/>
                <p:nvPr/>
              </p:nvSpPr>
              <p:spPr>
                <a:xfrm>
                  <a:off x="-8076056" y="-1176311"/>
                  <a:ext cx="375417" cy="850224"/>
                </a:xfrm>
                <a:custGeom>
                  <a:avLst/>
                  <a:gdLst>
                    <a:gd name="connsiteX0" fmla="*/ 71878 w 375417"/>
                    <a:gd name="connsiteY0" fmla="*/ 850225 h 850224"/>
                    <a:gd name="connsiteX1" fmla="*/ 78669 w 375417"/>
                    <a:gd name="connsiteY1" fmla="*/ 2055 h 850224"/>
                    <a:gd name="connsiteX2" fmla="*/ 375418 w 375417"/>
                    <a:gd name="connsiteY2" fmla="*/ 850225 h 850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5417" h="850224">
                      <a:moveTo>
                        <a:pt x="71878" y="850225"/>
                      </a:moveTo>
                      <a:cubicBezTo>
                        <a:pt x="-14637" y="456922"/>
                        <a:pt x="-35306" y="40071"/>
                        <a:pt x="78669" y="2055"/>
                      </a:cubicBezTo>
                      <a:cubicBezTo>
                        <a:pt x="197738" y="-37586"/>
                        <a:pt x="314075" y="505346"/>
                        <a:pt x="375418" y="850225"/>
                      </a:cubicBezTo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F3283A62-6AB5-411E-B2D8-CB4F50E95DAE}"/>
                    </a:ext>
                  </a:extLst>
                </p:cNvPr>
                <p:cNvSpPr/>
                <p:nvPr/>
              </p:nvSpPr>
              <p:spPr>
                <a:xfrm>
                  <a:off x="-7558730" y="-2766291"/>
                  <a:ext cx="783623" cy="1111909"/>
                </a:xfrm>
                <a:custGeom>
                  <a:avLst/>
                  <a:gdLst>
                    <a:gd name="connsiteX0" fmla="*/ 365591 w 783623"/>
                    <a:gd name="connsiteY0" fmla="*/ 0 h 1111909"/>
                    <a:gd name="connsiteX1" fmla="*/ 64709 w 783623"/>
                    <a:gd name="connsiteY1" fmla="*/ 1111553 h 1111909"/>
                    <a:gd name="connsiteX2" fmla="*/ 783623 w 783623"/>
                    <a:gd name="connsiteY2" fmla="*/ 453391 h 111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3623" h="1111909">
                      <a:moveTo>
                        <a:pt x="365591" y="0"/>
                      </a:moveTo>
                      <a:cubicBezTo>
                        <a:pt x="176469" y="390350"/>
                        <a:pt x="-135781" y="1094796"/>
                        <a:pt x="64709" y="1111553"/>
                      </a:cubicBezTo>
                      <a:cubicBezTo>
                        <a:pt x="224451" y="1124840"/>
                        <a:pt x="541205" y="764608"/>
                        <a:pt x="783623" y="453391"/>
                      </a:cubicBezTo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2B75513A-F561-4D1C-94BF-C3E3C012B9ED}"/>
                    </a:ext>
                  </a:extLst>
                </p:cNvPr>
                <p:cNvSpPr/>
                <p:nvPr/>
              </p:nvSpPr>
              <p:spPr>
                <a:xfrm rot="-4611600">
                  <a:off x="-8072777" y="-2632418"/>
                  <a:ext cx="358755" cy="358755"/>
                </a:xfrm>
                <a:custGeom>
                  <a:avLst/>
                  <a:gdLst>
                    <a:gd name="connsiteX0" fmla="*/ 358756 w 358755"/>
                    <a:gd name="connsiteY0" fmla="*/ 179378 h 358755"/>
                    <a:gd name="connsiteX1" fmla="*/ 179378 w 358755"/>
                    <a:gd name="connsiteY1" fmla="*/ 358756 h 358755"/>
                    <a:gd name="connsiteX2" fmla="*/ 0 w 358755"/>
                    <a:gd name="connsiteY2" fmla="*/ 179378 h 358755"/>
                    <a:gd name="connsiteX3" fmla="*/ 179378 w 358755"/>
                    <a:gd name="connsiteY3" fmla="*/ 0 h 358755"/>
                    <a:gd name="connsiteX4" fmla="*/ 358756 w 358755"/>
                    <a:gd name="connsiteY4" fmla="*/ 179378 h 358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755" h="358755">
                      <a:moveTo>
                        <a:pt x="358756" y="179378"/>
                      </a:moveTo>
                      <a:cubicBezTo>
                        <a:pt x="358756" y="278446"/>
                        <a:pt x="278446" y="358756"/>
                        <a:pt x="179378" y="358756"/>
                      </a:cubicBezTo>
                      <a:cubicBezTo>
                        <a:pt x="80310" y="358756"/>
                        <a:pt x="0" y="278446"/>
                        <a:pt x="0" y="179378"/>
                      </a:cubicBezTo>
                      <a:cubicBezTo>
                        <a:pt x="0" y="80310"/>
                        <a:pt x="80310" y="0"/>
                        <a:pt x="179378" y="0"/>
                      </a:cubicBezTo>
                      <a:cubicBezTo>
                        <a:pt x="278446" y="0"/>
                        <a:pt x="358756" y="80310"/>
                        <a:pt x="358756" y="179378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DC2AD3C8-8744-4D6C-AC17-65F4969BE366}"/>
                    </a:ext>
                  </a:extLst>
                </p:cNvPr>
                <p:cNvSpPr/>
                <p:nvPr/>
              </p:nvSpPr>
              <p:spPr>
                <a:xfrm>
                  <a:off x="-7164276" y="-2128946"/>
                  <a:ext cx="81052" cy="81052"/>
                </a:xfrm>
                <a:custGeom>
                  <a:avLst/>
                  <a:gdLst>
                    <a:gd name="connsiteX0" fmla="*/ 81052 w 81052"/>
                    <a:gd name="connsiteY0" fmla="*/ 40452 h 81052"/>
                    <a:gd name="connsiteX1" fmla="*/ 40600 w 81052"/>
                    <a:gd name="connsiteY1" fmla="*/ 81052 h 81052"/>
                    <a:gd name="connsiteX2" fmla="*/ 0 w 81052"/>
                    <a:gd name="connsiteY2" fmla="*/ 40600 h 81052"/>
                    <a:gd name="connsiteX3" fmla="*/ 40452 w 81052"/>
                    <a:gd name="connsiteY3" fmla="*/ 0 h 81052"/>
                    <a:gd name="connsiteX4" fmla="*/ 40526 w 81052"/>
                    <a:gd name="connsiteY4" fmla="*/ 0 h 81052"/>
                    <a:gd name="connsiteX5" fmla="*/ 81052 w 81052"/>
                    <a:gd name="connsiteY5" fmla="*/ 40452 h 8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052" h="81052">
                      <a:moveTo>
                        <a:pt x="81052" y="40452"/>
                      </a:moveTo>
                      <a:cubicBezTo>
                        <a:pt x="81093" y="62834"/>
                        <a:pt x="62982" y="81011"/>
                        <a:pt x="40600" y="81052"/>
                      </a:cubicBezTo>
                      <a:cubicBezTo>
                        <a:pt x="18218" y="81093"/>
                        <a:pt x="41" y="62982"/>
                        <a:pt x="0" y="40600"/>
                      </a:cubicBezTo>
                      <a:cubicBezTo>
                        <a:pt x="-41" y="18218"/>
                        <a:pt x="18070" y="41"/>
                        <a:pt x="40452" y="0"/>
                      </a:cubicBezTo>
                      <a:cubicBezTo>
                        <a:pt x="40477" y="0"/>
                        <a:pt x="40501" y="0"/>
                        <a:pt x="40526" y="0"/>
                      </a:cubicBezTo>
                      <a:cubicBezTo>
                        <a:pt x="62879" y="0"/>
                        <a:pt x="81011" y="18099"/>
                        <a:pt x="81052" y="40452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0F0210CC-F61E-4D03-AB80-2519E170EE2D}"/>
                    </a:ext>
                  </a:extLst>
                </p:cNvPr>
                <p:cNvSpPr/>
                <p:nvPr/>
              </p:nvSpPr>
              <p:spPr>
                <a:xfrm>
                  <a:off x="-9154633" y="-1145320"/>
                  <a:ext cx="133020" cy="133020"/>
                </a:xfrm>
                <a:custGeom>
                  <a:avLst/>
                  <a:gdLst>
                    <a:gd name="connsiteX0" fmla="*/ 133020 w 133020"/>
                    <a:gd name="connsiteY0" fmla="*/ 66510 h 133020"/>
                    <a:gd name="connsiteX1" fmla="*/ 66510 w 133020"/>
                    <a:gd name="connsiteY1" fmla="*/ 133020 h 133020"/>
                    <a:gd name="connsiteX2" fmla="*/ 0 w 133020"/>
                    <a:gd name="connsiteY2" fmla="*/ 66510 h 133020"/>
                    <a:gd name="connsiteX3" fmla="*/ 66510 w 133020"/>
                    <a:gd name="connsiteY3" fmla="*/ 0 h 133020"/>
                    <a:gd name="connsiteX4" fmla="*/ 133020 w 133020"/>
                    <a:gd name="connsiteY4" fmla="*/ 66510 h 133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020" h="133020">
                      <a:moveTo>
                        <a:pt x="133020" y="66510"/>
                      </a:moveTo>
                      <a:cubicBezTo>
                        <a:pt x="133020" y="103243"/>
                        <a:pt x="103243" y="133020"/>
                        <a:pt x="66510" y="133020"/>
                      </a:cubicBezTo>
                      <a:cubicBezTo>
                        <a:pt x="29778" y="133020"/>
                        <a:pt x="0" y="103243"/>
                        <a:pt x="0" y="66510"/>
                      </a:cubicBezTo>
                      <a:cubicBezTo>
                        <a:pt x="0" y="29778"/>
                        <a:pt x="29778" y="0"/>
                        <a:pt x="66510" y="0"/>
                      </a:cubicBezTo>
                      <a:cubicBezTo>
                        <a:pt x="103243" y="0"/>
                        <a:pt x="133020" y="29777"/>
                        <a:pt x="133020" y="66510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CF42CE24-A8A6-4046-9DB5-01A0EDB6206A}"/>
                    </a:ext>
                  </a:extLst>
                </p:cNvPr>
                <p:cNvSpPr/>
                <p:nvPr/>
              </p:nvSpPr>
              <p:spPr>
                <a:xfrm>
                  <a:off x="-8923213" y="-2597617"/>
                  <a:ext cx="86810" cy="86810"/>
                </a:xfrm>
                <a:custGeom>
                  <a:avLst/>
                  <a:gdLst>
                    <a:gd name="connsiteX0" fmla="*/ 86810 w 86810"/>
                    <a:gd name="connsiteY0" fmla="*/ 43405 h 86810"/>
                    <a:gd name="connsiteX1" fmla="*/ 43405 w 86810"/>
                    <a:gd name="connsiteY1" fmla="*/ 86810 h 86810"/>
                    <a:gd name="connsiteX2" fmla="*/ 0 w 86810"/>
                    <a:gd name="connsiteY2" fmla="*/ 43405 h 86810"/>
                    <a:gd name="connsiteX3" fmla="*/ 43405 w 86810"/>
                    <a:gd name="connsiteY3" fmla="*/ 0 h 86810"/>
                    <a:gd name="connsiteX4" fmla="*/ 86810 w 86810"/>
                    <a:gd name="connsiteY4" fmla="*/ 43405 h 86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810" h="86810">
                      <a:moveTo>
                        <a:pt x="86810" y="43405"/>
                      </a:moveTo>
                      <a:cubicBezTo>
                        <a:pt x="86810" y="67377"/>
                        <a:pt x="67377" y="86810"/>
                        <a:pt x="43405" y="86810"/>
                      </a:cubicBezTo>
                      <a:cubicBezTo>
                        <a:pt x="19433" y="86810"/>
                        <a:pt x="0" y="67377"/>
                        <a:pt x="0" y="43405"/>
                      </a:cubicBezTo>
                      <a:cubicBezTo>
                        <a:pt x="0" y="19433"/>
                        <a:pt x="19433" y="0"/>
                        <a:pt x="43405" y="0"/>
                      </a:cubicBezTo>
                      <a:cubicBezTo>
                        <a:pt x="67377" y="0"/>
                        <a:pt x="86810" y="19433"/>
                        <a:pt x="86810" y="43405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6D5A1E40-E920-4658-BFC2-92C03BF293F2}"/>
                    </a:ext>
                  </a:extLst>
                </p:cNvPr>
                <p:cNvSpPr/>
                <p:nvPr/>
              </p:nvSpPr>
              <p:spPr>
                <a:xfrm rot="-1358400">
                  <a:off x="-8361924" y="-1637300"/>
                  <a:ext cx="138925" cy="138925"/>
                </a:xfrm>
                <a:custGeom>
                  <a:avLst/>
                  <a:gdLst>
                    <a:gd name="connsiteX0" fmla="*/ 138926 w 138925"/>
                    <a:gd name="connsiteY0" fmla="*/ 69463 h 138925"/>
                    <a:gd name="connsiteX1" fmla="*/ 69463 w 138925"/>
                    <a:gd name="connsiteY1" fmla="*/ 138926 h 138925"/>
                    <a:gd name="connsiteX2" fmla="*/ 0 w 138925"/>
                    <a:gd name="connsiteY2" fmla="*/ 69463 h 138925"/>
                    <a:gd name="connsiteX3" fmla="*/ 69463 w 138925"/>
                    <a:gd name="connsiteY3" fmla="*/ 0 h 138925"/>
                    <a:gd name="connsiteX4" fmla="*/ 138926 w 138925"/>
                    <a:gd name="connsiteY4" fmla="*/ 69463 h 13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925" h="138925">
                      <a:moveTo>
                        <a:pt x="138926" y="69463"/>
                      </a:moveTo>
                      <a:cubicBezTo>
                        <a:pt x="138926" y="107826"/>
                        <a:pt x="107826" y="138926"/>
                        <a:pt x="69463" y="138926"/>
                      </a:cubicBezTo>
                      <a:cubicBezTo>
                        <a:pt x="31100" y="138926"/>
                        <a:pt x="0" y="107826"/>
                        <a:pt x="0" y="69463"/>
                      </a:cubicBezTo>
                      <a:cubicBezTo>
                        <a:pt x="0" y="31099"/>
                        <a:pt x="31100" y="0"/>
                        <a:pt x="69463" y="0"/>
                      </a:cubicBezTo>
                      <a:cubicBezTo>
                        <a:pt x="107826" y="0"/>
                        <a:pt x="138926" y="31099"/>
                        <a:pt x="138926" y="69463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25881AAD-3776-4CBB-B4DC-17E4783C874B}"/>
                    </a:ext>
                  </a:extLst>
                </p:cNvPr>
                <p:cNvSpPr/>
                <p:nvPr/>
              </p:nvSpPr>
              <p:spPr>
                <a:xfrm>
                  <a:off x="-7251012" y="-1272656"/>
                  <a:ext cx="318303" cy="318303"/>
                </a:xfrm>
                <a:custGeom>
                  <a:avLst/>
                  <a:gdLst>
                    <a:gd name="connsiteX0" fmla="*/ 318304 w 318303"/>
                    <a:gd name="connsiteY0" fmla="*/ 159152 h 318303"/>
                    <a:gd name="connsiteX1" fmla="*/ 159152 w 318303"/>
                    <a:gd name="connsiteY1" fmla="*/ 318304 h 318303"/>
                    <a:gd name="connsiteX2" fmla="*/ 0 w 318303"/>
                    <a:gd name="connsiteY2" fmla="*/ 159152 h 318303"/>
                    <a:gd name="connsiteX3" fmla="*/ 159152 w 318303"/>
                    <a:gd name="connsiteY3" fmla="*/ 0 h 318303"/>
                    <a:gd name="connsiteX4" fmla="*/ 318304 w 318303"/>
                    <a:gd name="connsiteY4" fmla="*/ 159152 h 318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303" h="318303">
                      <a:moveTo>
                        <a:pt x="318304" y="159152"/>
                      </a:moveTo>
                      <a:cubicBezTo>
                        <a:pt x="318304" y="247049"/>
                        <a:pt x="247049" y="318304"/>
                        <a:pt x="159152" y="318304"/>
                      </a:cubicBezTo>
                      <a:cubicBezTo>
                        <a:pt x="71255" y="318304"/>
                        <a:pt x="0" y="247049"/>
                        <a:pt x="0" y="159152"/>
                      </a:cubicBezTo>
                      <a:cubicBezTo>
                        <a:pt x="0" y="71255"/>
                        <a:pt x="71255" y="0"/>
                        <a:pt x="159152" y="0"/>
                      </a:cubicBezTo>
                      <a:cubicBezTo>
                        <a:pt x="247049" y="0"/>
                        <a:pt x="318304" y="71255"/>
                        <a:pt x="318304" y="159152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" name="图形 21">
                <a:extLst>
                  <a:ext uri="{FF2B5EF4-FFF2-40B4-BE49-F238E27FC236}">
                    <a16:creationId xmlns:a16="http://schemas.microsoft.com/office/drawing/2014/main" id="{ACF70B6E-F18D-447D-8780-495887729E5C}"/>
                  </a:ext>
                </a:extLst>
              </p:cNvPr>
              <p:cNvGrpSpPr/>
              <p:nvPr/>
            </p:nvGrpSpPr>
            <p:grpSpPr>
              <a:xfrm>
                <a:off x="-6546566" y="-1824151"/>
                <a:ext cx="562788" cy="597409"/>
                <a:chOff x="-6546566" y="-1824151"/>
                <a:chExt cx="562788" cy="597409"/>
              </a:xfrm>
            </p:grpSpPr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FEC0A8F2-D217-4744-8091-6BABA0760AC4}"/>
                    </a:ext>
                  </a:extLst>
                </p:cNvPr>
                <p:cNvSpPr/>
                <p:nvPr/>
              </p:nvSpPr>
              <p:spPr>
                <a:xfrm>
                  <a:off x="-6546566" y="-1824151"/>
                  <a:ext cx="562788" cy="597409"/>
                </a:xfrm>
                <a:custGeom>
                  <a:avLst/>
                  <a:gdLst>
                    <a:gd name="connsiteX0" fmla="*/ 85924 w 562788"/>
                    <a:gd name="connsiteY0" fmla="*/ 0 h 597409"/>
                    <a:gd name="connsiteX1" fmla="*/ 476717 w 562788"/>
                    <a:gd name="connsiteY1" fmla="*/ 0 h 597409"/>
                    <a:gd name="connsiteX2" fmla="*/ 562789 w 562788"/>
                    <a:gd name="connsiteY2" fmla="*/ 85777 h 597409"/>
                    <a:gd name="connsiteX3" fmla="*/ 562789 w 562788"/>
                    <a:gd name="connsiteY3" fmla="*/ 85924 h 597409"/>
                    <a:gd name="connsiteX4" fmla="*/ 562789 w 562788"/>
                    <a:gd name="connsiteY4" fmla="*/ 382452 h 597409"/>
                    <a:gd name="connsiteX5" fmla="*/ 476865 w 562788"/>
                    <a:gd name="connsiteY5" fmla="*/ 468376 h 597409"/>
                    <a:gd name="connsiteX6" fmla="*/ 153763 w 562788"/>
                    <a:gd name="connsiteY6" fmla="*/ 468376 h 597409"/>
                    <a:gd name="connsiteX7" fmla="*/ 6127 w 562788"/>
                    <a:gd name="connsiteY7" fmla="*/ 597410 h 597409"/>
                    <a:gd name="connsiteX8" fmla="*/ 77066 w 562788"/>
                    <a:gd name="connsiteY8" fmla="*/ 467785 h 597409"/>
                    <a:gd name="connsiteX9" fmla="*/ 0 w 562788"/>
                    <a:gd name="connsiteY9" fmla="*/ 382378 h 597409"/>
                    <a:gd name="connsiteX10" fmla="*/ 0 w 562788"/>
                    <a:gd name="connsiteY10" fmla="*/ 85924 h 597409"/>
                    <a:gd name="connsiteX11" fmla="*/ 85924 w 562788"/>
                    <a:gd name="connsiteY11" fmla="*/ 0 h 59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62788" h="597409">
                      <a:moveTo>
                        <a:pt x="85924" y="0"/>
                      </a:moveTo>
                      <a:lnTo>
                        <a:pt x="476717" y="0"/>
                      </a:lnTo>
                      <a:cubicBezTo>
                        <a:pt x="524172" y="-81"/>
                        <a:pt x="562707" y="38322"/>
                        <a:pt x="562789" y="85777"/>
                      </a:cubicBezTo>
                      <a:cubicBezTo>
                        <a:pt x="562789" y="85826"/>
                        <a:pt x="562789" y="85875"/>
                        <a:pt x="562789" y="85924"/>
                      </a:cubicBezTo>
                      <a:lnTo>
                        <a:pt x="562789" y="382452"/>
                      </a:lnTo>
                      <a:cubicBezTo>
                        <a:pt x="562789" y="429906"/>
                        <a:pt x="524319" y="468376"/>
                        <a:pt x="476865" y="468376"/>
                      </a:cubicBezTo>
                      <a:lnTo>
                        <a:pt x="153763" y="468376"/>
                      </a:lnTo>
                      <a:lnTo>
                        <a:pt x="6127" y="597410"/>
                      </a:lnTo>
                      <a:lnTo>
                        <a:pt x="77066" y="467785"/>
                      </a:lnTo>
                      <a:cubicBezTo>
                        <a:pt x="33282" y="463282"/>
                        <a:pt x="-4" y="426393"/>
                        <a:pt x="0" y="382378"/>
                      </a:cubicBezTo>
                      <a:lnTo>
                        <a:pt x="0" y="85924"/>
                      </a:lnTo>
                      <a:cubicBezTo>
                        <a:pt x="0" y="38470"/>
                        <a:pt x="38470" y="0"/>
                        <a:pt x="859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4BA0FB67-019B-4C68-B6F9-EABFFC6F87D5}"/>
                    </a:ext>
                  </a:extLst>
                </p:cNvPr>
                <p:cNvSpPr/>
                <p:nvPr/>
              </p:nvSpPr>
              <p:spPr>
                <a:xfrm>
                  <a:off x="-6359039" y="-1785766"/>
                  <a:ext cx="185405" cy="369533"/>
                </a:xfrm>
                <a:custGeom>
                  <a:avLst/>
                  <a:gdLst>
                    <a:gd name="connsiteX0" fmla="*/ 44926 w 185405"/>
                    <a:gd name="connsiteY0" fmla="*/ 274382 h 369533"/>
                    <a:gd name="connsiteX1" fmla="*/ 44926 w 185405"/>
                    <a:gd name="connsiteY1" fmla="*/ 216656 h 369533"/>
                    <a:gd name="connsiteX2" fmla="*/ 82352 w 185405"/>
                    <a:gd name="connsiteY2" fmla="*/ 180633 h 369533"/>
                    <a:gd name="connsiteX3" fmla="*/ 108779 w 185405"/>
                    <a:gd name="connsiteY3" fmla="*/ 139368 h 369533"/>
                    <a:gd name="connsiteX4" fmla="*/ 118449 w 185405"/>
                    <a:gd name="connsiteY4" fmla="*/ 93158 h 369533"/>
                    <a:gd name="connsiteX5" fmla="*/ 111067 w 185405"/>
                    <a:gd name="connsiteY5" fmla="*/ 66805 h 369533"/>
                    <a:gd name="connsiteX6" fmla="*/ 90103 w 185405"/>
                    <a:gd name="connsiteY6" fmla="*/ 58021 h 369533"/>
                    <a:gd name="connsiteX7" fmla="*/ 70762 w 185405"/>
                    <a:gd name="connsiteY7" fmla="*/ 65403 h 369533"/>
                    <a:gd name="connsiteX8" fmla="*/ 63380 w 185405"/>
                    <a:gd name="connsiteY8" fmla="*/ 84817 h 369533"/>
                    <a:gd name="connsiteX9" fmla="*/ 65226 w 185405"/>
                    <a:gd name="connsiteY9" fmla="*/ 97218 h 369533"/>
                    <a:gd name="connsiteX10" fmla="*/ 68622 w 185405"/>
                    <a:gd name="connsiteY10" fmla="*/ 108955 h 369533"/>
                    <a:gd name="connsiteX11" fmla="*/ 6909 w 185405"/>
                    <a:gd name="connsiteY11" fmla="*/ 122907 h 369533"/>
                    <a:gd name="connsiteX12" fmla="*/ 1890 w 185405"/>
                    <a:gd name="connsiteY12" fmla="*/ 103271 h 369533"/>
                    <a:gd name="connsiteX13" fmla="*/ 118 w 185405"/>
                    <a:gd name="connsiteY13" fmla="*/ 83710 h 369533"/>
                    <a:gd name="connsiteX14" fmla="*/ 23814 w 185405"/>
                    <a:gd name="connsiteY14" fmla="*/ 22145 h 369533"/>
                    <a:gd name="connsiteX15" fmla="*/ 91653 w 185405"/>
                    <a:gd name="connsiteY15" fmla="*/ 0 h 369533"/>
                    <a:gd name="connsiteX16" fmla="*/ 161042 w 185405"/>
                    <a:gd name="connsiteY16" fmla="*/ 23917 h 369533"/>
                    <a:gd name="connsiteX17" fmla="*/ 185402 w 185405"/>
                    <a:gd name="connsiteY17" fmla="*/ 91977 h 369533"/>
                    <a:gd name="connsiteX18" fmla="*/ 175953 w 185405"/>
                    <a:gd name="connsiteY18" fmla="*/ 144240 h 369533"/>
                    <a:gd name="connsiteX19" fmla="*/ 148640 w 185405"/>
                    <a:gd name="connsiteY19" fmla="*/ 190008 h 369533"/>
                    <a:gd name="connsiteX20" fmla="*/ 106490 w 185405"/>
                    <a:gd name="connsiteY20" fmla="*/ 230386 h 369533"/>
                    <a:gd name="connsiteX21" fmla="*/ 106490 w 185405"/>
                    <a:gd name="connsiteY21" fmla="*/ 274677 h 369533"/>
                    <a:gd name="connsiteX22" fmla="*/ 42711 w 185405"/>
                    <a:gd name="connsiteY22" fmla="*/ 369533 h 369533"/>
                    <a:gd name="connsiteX23" fmla="*/ 42711 w 185405"/>
                    <a:gd name="connsiteY23" fmla="*/ 303909 h 369533"/>
                    <a:gd name="connsiteX24" fmla="*/ 109148 w 185405"/>
                    <a:gd name="connsiteY24" fmla="*/ 303909 h 369533"/>
                    <a:gd name="connsiteX25" fmla="*/ 109148 w 185405"/>
                    <a:gd name="connsiteY25" fmla="*/ 369312 h 369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85405" h="369533">
                      <a:moveTo>
                        <a:pt x="44926" y="274382"/>
                      </a:moveTo>
                      <a:lnTo>
                        <a:pt x="44926" y="216656"/>
                      </a:lnTo>
                      <a:cubicBezTo>
                        <a:pt x="58509" y="205855"/>
                        <a:pt x="71040" y="193793"/>
                        <a:pt x="82352" y="180633"/>
                      </a:cubicBezTo>
                      <a:cubicBezTo>
                        <a:pt x="93147" y="168256"/>
                        <a:pt x="102052" y="154351"/>
                        <a:pt x="108779" y="139368"/>
                      </a:cubicBezTo>
                      <a:cubicBezTo>
                        <a:pt x="115213" y="124816"/>
                        <a:pt x="118508" y="109070"/>
                        <a:pt x="118449" y="93158"/>
                      </a:cubicBezTo>
                      <a:cubicBezTo>
                        <a:pt x="119017" y="83794"/>
                        <a:pt x="116416" y="74512"/>
                        <a:pt x="111067" y="66805"/>
                      </a:cubicBezTo>
                      <a:cubicBezTo>
                        <a:pt x="105888" y="60689"/>
                        <a:pt x="98094" y="57423"/>
                        <a:pt x="90103" y="58021"/>
                      </a:cubicBezTo>
                      <a:cubicBezTo>
                        <a:pt x="82913" y="57705"/>
                        <a:pt x="75913" y="60377"/>
                        <a:pt x="70762" y="65403"/>
                      </a:cubicBezTo>
                      <a:cubicBezTo>
                        <a:pt x="65755" y="70595"/>
                        <a:pt x="63088" y="77609"/>
                        <a:pt x="63380" y="84817"/>
                      </a:cubicBezTo>
                      <a:cubicBezTo>
                        <a:pt x="63428" y="89015"/>
                        <a:pt x="64049" y="93188"/>
                        <a:pt x="65226" y="97218"/>
                      </a:cubicBezTo>
                      <a:cubicBezTo>
                        <a:pt x="66333" y="100836"/>
                        <a:pt x="67440" y="104600"/>
                        <a:pt x="68622" y="108955"/>
                      </a:cubicBezTo>
                      <a:lnTo>
                        <a:pt x="6909" y="122907"/>
                      </a:lnTo>
                      <a:cubicBezTo>
                        <a:pt x="4831" y="116472"/>
                        <a:pt x="3155" y="109914"/>
                        <a:pt x="1890" y="103271"/>
                      </a:cubicBezTo>
                      <a:cubicBezTo>
                        <a:pt x="708" y="96818"/>
                        <a:pt x="115" y="90270"/>
                        <a:pt x="118" y="83710"/>
                      </a:cubicBezTo>
                      <a:cubicBezTo>
                        <a:pt x="-1126" y="60748"/>
                        <a:pt x="7496" y="38348"/>
                        <a:pt x="23814" y="22145"/>
                      </a:cubicBezTo>
                      <a:cubicBezTo>
                        <a:pt x="39562" y="7382"/>
                        <a:pt x="62175" y="0"/>
                        <a:pt x="91653" y="0"/>
                      </a:cubicBezTo>
                      <a:cubicBezTo>
                        <a:pt x="121131" y="0"/>
                        <a:pt x="144260" y="7972"/>
                        <a:pt x="161042" y="23917"/>
                      </a:cubicBezTo>
                      <a:cubicBezTo>
                        <a:pt x="177282" y="39763"/>
                        <a:pt x="185402" y="62450"/>
                        <a:pt x="185402" y="91977"/>
                      </a:cubicBezTo>
                      <a:cubicBezTo>
                        <a:pt x="185525" y="109834"/>
                        <a:pt x="182321" y="127557"/>
                        <a:pt x="175953" y="144240"/>
                      </a:cubicBezTo>
                      <a:cubicBezTo>
                        <a:pt x="169389" y="160876"/>
                        <a:pt x="160165" y="176333"/>
                        <a:pt x="148640" y="190008"/>
                      </a:cubicBezTo>
                      <a:cubicBezTo>
                        <a:pt x="136079" y="204940"/>
                        <a:pt x="121948" y="218478"/>
                        <a:pt x="106490" y="230386"/>
                      </a:cubicBezTo>
                      <a:lnTo>
                        <a:pt x="106490" y="274677"/>
                      </a:lnTo>
                      <a:close/>
                      <a:moveTo>
                        <a:pt x="42711" y="369533"/>
                      </a:moveTo>
                      <a:lnTo>
                        <a:pt x="42711" y="303909"/>
                      </a:lnTo>
                      <a:lnTo>
                        <a:pt x="109148" y="303909"/>
                      </a:lnTo>
                      <a:lnTo>
                        <a:pt x="109148" y="369312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7" name="图形 21">
                <a:extLst>
                  <a:ext uri="{FF2B5EF4-FFF2-40B4-BE49-F238E27FC236}">
                    <a16:creationId xmlns:a16="http://schemas.microsoft.com/office/drawing/2014/main" id="{2CD26056-261C-4569-A353-216E165267BB}"/>
                  </a:ext>
                </a:extLst>
              </p:cNvPr>
              <p:cNvGrpSpPr/>
              <p:nvPr/>
            </p:nvGrpSpPr>
            <p:grpSpPr>
              <a:xfrm>
                <a:off x="-8964773" y="-2397644"/>
                <a:ext cx="702452" cy="597409"/>
                <a:chOff x="-8964773" y="-2397644"/>
                <a:chExt cx="702452" cy="597409"/>
              </a:xfrm>
            </p:grpSpPr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4BA4081F-92C3-4CB0-A64B-8084A3FA4B0F}"/>
                    </a:ext>
                  </a:extLst>
                </p:cNvPr>
                <p:cNvSpPr/>
                <p:nvPr/>
              </p:nvSpPr>
              <p:spPr>
                <a:xfrm>
                  <a:off x="-8964773" y="-2397644"/>
                  <a:ext cx="702452" cy="597409"/>
                </a:xfrm>
                <a:custGeom>
                  <a:avLst/>
                  <a:gdLst>
                    <a:gd name="connsiteX0" fmla="*/ 616603 w 702452"/>
                    <a:gd name="connsiteY0" fmla="*/ 0 h 597409"/>
                    <a:gd name="connsiteX1" fmla="*/ 85924 w 702452"/>
                    <a:gd name="connsiteY1" fmla="*/ 0 h 597409"/>
                    <a:gd name="connsiteX2" fmla="*/ 0 w 702452"/>
                    <a:gd name="connsiteY2" fmla="*/ 85924 h 597409"/>
                    <a:gd name="connsiteX3" fmla="*/ 0 w 702452"/>
                    <a:gd name="connsiteY3" fmla="*/ 382451 h 597409"/>
                    <a:gd name="connsiteX4" fmla="*/ 85924 w 702452"/>
                    <a:gd name="connsiteY4" fmla="*/ 468376 h 597409"/>
                    <a:gd name="connsiteX5" fmla="*/ 548837 w 702452"/>
                    <a:gd name="connsiteY5" fmla="*/ 468376 h 597409"/>
                    <a:gd name="connsiteX6" fmla="*/ 696474 w 702452"/>
                    <a:gd name="connsiteY6" fmla="*/ 597410 h 597409"/>
                    <a:gd name="connsiteX7" fmla="*/ 625387 w 702452"/>
                    <a:gd name="connsiteY7" fmla="*/ 467933 h 597409"/>
                    <a:gd name="connsiteX8" fmla="*/ 702453 w 702452"/>
                    <a:gd name="connsiteY8" fmla="*/ 382451 h 597409"/>
                    <a:gd name="connsiteX9" fmla="*/ 702453 w 702452"/>
                    <a:gd name="connsiteY9" fmla="*/ 85924 h 597409"/>
                    <a:gd name="connsiteX10" fmla="*/ 616602 w 702452"/>
                    <a:gd name="connsiteY10" fmla="*/ 0 h 59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2452" h="597409">
                      <a:moveTo>
                        <a:pt x="616603" y="0"/>
                      </a:moveTo>
                      <a:lnTo>
                        <a:pt x="85924" y="0"/>
                      </a:lnTo>
                      <a:cubicBezTo>
                        <a:pt x="38470" y="0"/>
                        <a:pt x="0" y="38470"/>
                        <a:pt x="0" y="85924"/>
                      </a:cubicBezTo>
                      <a:lnTo>
                        <a:pt x="0" y="382451"/>
                      </a:lnTo>
                      <a:cubicBezTo>
                        <a:pt x="0" y="429906"/>
                        <a:pt x="38470" y="468376"/>
                        <a:pt x="85924" y="468376"/>
                      </a:cubicBezTo>
                      <a:lnTo>
                        <a:pt x="548837" y="468376"/>
                      </a:lnTo>
                      <a:lnTo>
                        <a:pt x="696474" y="597410"/>
                      </a:lnTo>
                      <a:lnTo>
                        <a:pt x="625387" y="467933"/>
                      </a:lnTo>
                      <a:cubicBezTo>
                        <a:pt x="669167" y="463361"/>
                        <a:pt x="702427" y="426469"/>
                        <a:pt x="702453" y="382451"/>
                      </a:cubicBezTo>
                      <a:lnTo>
                        <a:pt x="702453" y="85924"/>
                      </a:lnTo>
                      <a:cubicBezTo>
                        <a:pt x="702453" y="38498"/>
                        <a:pt x="664028" y="41"/>
                        <a:pt x="6166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B2080D20-3A3B-44C8-8772-110BBD278929}"/>
                    </a:ext>
                  </a:extLst>
                </p:cNvPr>
                <p:cNvSpPr/>
                <p:nvPr/>
              </p:nvSpPr>
              <p:spPr>
                <a:xfrm>
                  <a:off x="-8785543" y="-2187041"/>
                  <a:ext cx="66879" cy="66879"/>
                </a:xfrm>
                <a:custGeom>
                  <a:avLst/>
                  <a:gdLst>
                    <a:gd name="connsiteX0" fmla="*/ 66879 w 66879"/>
                    <a:gd name="connsiteY0" fmla="*/ 33440 h 66879"/>
                    <a:gd name="connsiteX1" fmla="*/ 33440 w 66879"/>
                    <a:gd name="connsiteY1" fmla="*/ 0 h 66879"/>
                    <a:gd name="connsiteX2" fmla="*/ 0 w 66879"/>
                    <a:gd name="connsiteY2" fmla="*/ 33440 h 66879"/>
                    <a:gd name="connsiteX3" fmla="*/ 33440 w 66879"/>
                    <a:gd name="connsiteY3" fmla="*/ 66879 h 66879"/>
                    <a:gd name="connsiteX4" fmla="*/ 66879 w 66879"/>
                    <a:gd name="connsiteY4" fmla="*/ 33440 h 66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79" h="66879">
                      <a:moveTo>
                        <a:pt x="66879" y="33440"/>
                      </a:moveTo>
                      <a:cubicBezTo>
                        <a:pt x="66879" y="14971"/>
                        <a:pt x="51908" y="0"/>
                        <a:pt x="33440" y="0"/>
                      </a:cubicBezTo>
                      <a:cubicBezTo>
                        <a:pt x="14971" y="0"/>
                        <a:pt x="0" y="14971"/>
                        <a:pt x="0" y="33440"/>
                      </a:cubicBezTo>
                      <a:cubicBezTo>
                        <a:pt x="0" y="51908"/>
                        <a:pt x="14971" y="66879"/>
                        <a:pt x="33440" y="66879"/>
                      </a:cubicBezTo>
                      <a:cubicBezTo>
                        <a:pt x="51908" y="66879"/>
                        <a:pt x="66879" y="51908"/>
                        <a:pt x="66879" y="3344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44EAAEB0-5CDC-4231-A511-B575E9366AB9}"/>
                    </a:ext>
                  </a:extLst>
                </p:cNvPr>
                <p:cNvSpPr/>
                <p:nvPr/>
              </p:nvSpPr>
              <p:spPr>
                <a:xfrm>
                  <a:off x="-8646912" y="-2187041"/>
                  <a:ext cx="66879" cy="66879"/>
                </a:xfrm>
                <a:custGeom>
                  <a:avLst/>
                  <a:gdLst>
                    <a:gd name="connsiteX0" fmla="*/ 66879 w 66879"/>
                    <a:gd name="connsiteY0" fmla="*/ 33440 h 66879"/>
                    <a:gd name="connsiteX1" fmla="*/ 33440 w 66879"/>
                    <a:gd name="connsiteY1" fmla="*/ 0 h 66879"/>
                    <a:gd name="connsiteX2" fmla="*/ 0 w 66879"/>
                    <a:gd name="connsiteY2" fmla="*/ 33440 h 66879"/>
                    <a:gd name="connsiteX3" fmla="*/ 33440 w 66879"/>
                    <a:gd name="connsiteY3" fmla="*/ 66879 h 66879"/>
                    <a:gd name="connsiteX4" fmla="*/ 66879 w 66879"/>
                    <a:gd name="connsiteY4" fmla="*/ 33440 h 66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79" h="66879">
                      <a:moveTo>
                        <a:pt x="66879" y="33440"/>
                      </a:moveTo>
                      <a:cubicBezTo>
                        <a:pt x="66879" y="14971"/>
                        <a:pt x="51908" y="0"/>
                        <a:pt x="33440" y="0"/>
                      </a:cubicBezTo>
                      <a:cubicBezTo>
                        <a:pt x="14971" y="0"/>
                        <a:pt x="0" y="14971"/>
                        <a:pt x="0" y="33440"/>
                      </a:cubicBezTo>
                      <a:cubicBezTo>
                        <a:pt x="0" y="51908"/>
                        <a:pt x="14971" y="66879"/>
                        <a:pt x="33440" y="66879"/>
                      </a:cubicBezTo>
                      <a:cubicBezTo>
                        <a:pt x="51908" y="66879"/>
                        <a:pt x="66879" y="51908"/>
                        <a:pt x="66879" y="3344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F5F572DB-5710-4578-B44D-BD7602A711B5}"/>
                    </a:ext>
                  </a:extLst>
                </p:cNvPr>
                <p:cNvSpPr/>
                <p:nvPr/>
              </p:nvSpPr>
              <p:spPr>
                <a:xfrm>
                  <a:off x="-8508356" y="-2187041"/>
                  <a:ext cx="66879" cy="66879"/>
                </a:xfrm>
                <a:custGeom>
                  <a:avLst/>
                  <a:gdLst>
                    <a:gd name="connsiteX0" fmla="*/ 66879 w 66879"/>
                    <a:gd name="connsiteY0" fmla="*/ 33440 h 66879"/>
                    <a:gd name="connsiteX1" fmla="*/ 33440 w 66879"/>
                    <a:gd name="connsiteY1" fmla="*/ 0 h 66879"/>
                    <a:gd name="connsiteX2" fmla="*/ 0 w 66879"/>
                    <a:gd name="connsiteY2" fmla="*/ 33440 h 66879"/>
                    <a:gd name="connsiteX3" fmla="*/ 33440 w 66879"/>
                    <a:gd name="connsiteY3" fmla="*/ 66879 h 66879"/>
                    <a:gd name="connsiteX4" fmla="*/ 66879 w 66879"/>
                    <a:gd name="connsiteY4" fmla="*/ 33440 h 66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79" h="66879">
                      <a:moveTo>
                        <a:pt x="66879" y="33440"/>
                      </a:moveTo>
                      <a:cubicBezTo>
                        <a:pt x="66879" y="14971"/>
                        <a:pt x="51908" y="0"/>
                        <a:pt x="33440" y="0"/>
                      </a:cubicBezTo>
                      <a:cubicBezTo>
                        <a:pt x="14971" y="0"/>
                        <a:pt x="0" y="14971"/>
                        <a:pt x="0" y="33440"/>
                      </a:cubicBezTo>
                      <a:cubicBezTo>
                        <a:pt x="0" y="51908"/>
                        <a:pt x="14971" y="66879"/>
                        <a:pt x="33440" y="66879"/>
                      </a:cubicBezTo>
                      <a:cubicBezTo>
                        <a:pt x="51908" y="66879"/>
                        <a:pt x="66879" y="51908"/>
                        <a:pt x="66879" y="3344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0" name="图形 21">
                <a:extLst>
                  <a:ext uri="{FF2B5EF4-FFF2-40B4-BE49-F238E27FC236}">
                    <a16:creationId xmlns:a16="http://schemas.microsoft.com/office/drawing/2014/main" id="{0CA17832-9167-4936-A504-55D709A42DA4}"/>
                  </a:ext>
                </a:extLst>
              </p:cNvPr>
              <p:cNvGrpSpPr/>
              <p:nvPr/>
            </p:nvGrpSpPr>
            <p:grpSpPr>
              <a:xfrm>
                <a:off x="-9121046" y="-2263197"/>
                <a:ext cx="2447881" cy="2207283"/>
                <a:chOff x="-9121046" y="-2263197"/>
                <a:chExt cx="2447881" cy="2207283"/>
              </a:xfrm>
            </p:grpSpPr>
            <p:sp>
              <p:nvSpPr>
                <p:cNvPr id="251" name="任意多边形: 形状 250">
                  <a:extLst>
                    <a:ext uri="{FF2B5EF4-FFF2-40B4-BE49-F238E27FC236}">
                      <a16:creationId xmlns:a16="http://schemas.microsoft.com/office/drawing/2014/main" id="{353400FB-60BB-4E8C-B1FA-2C5CBD931B12}"/>
                    </a:ext>
                  </a:extLst>
                </p:cNvPr>
                <p:cNvSpPr/>
                <p:nvPr/>
              </p:nvSpPr>
              <p:spPr>
                <a:xfrm>
                  <a:off x="-8739849" y="-518974"/>
                  <a:ext cx="1184780" cy="463060"/>
                </a:xfrm>
                <a:custGeom>
                  <a:avLst/>
                  <a:gdLst>
                    <a:gd name="connsiteX0" fmla="*/ 1184780 w 1184780"/>
                    <a:gd name="connsiteY0" fmla="*/ 463061 h 463060"/>
                    <a:gd name="connsiteX1" fmla="*/ 1070436 w 1184780"/>
                    <a:gd name="connsiteY1" fmla="*/ 0 h 463060"/>
                    <a:gd name="connsiteX2" fmla="*/ 187203 w 1184780"/>
                    <a:gd name="connsiteY2" fmla="*/ 6275 h 463060"/>
                    <a:gd name="connsiteX3" fmla="*/ 0 w 1184780"/>
                    <a:gd name="connsiteY3" fmla="*/ 463061 h 463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4780" h="463060">
                      <a:moveTo>
                        <a:pt x="1184780" y="463061"/>
                      </a:moveTo>
                      <a:lnTo>
                        <a:pt x="1070436" y="0"/>
                      </a:lnTo>
                      <a:lnTo>
                        <a:pt x="187203" y="6275"/>
                      </a:lnTo>
                      <a:cubicBezTo>
                        <a:pt x="141066" y="84005"/>
                        <a:pt x="42519" y="347240"/>
                        <a:pt x="0" y="46306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2" name="任意多边形: 形状 251">
                  <a:extLst>
                    <a:ext uri="{FF2B5EF4-FFF2-40B4-BE49-F238E27FC236}">
                      <a16:creationId xmlns:a16="http://schemas.microsoft.com/office/drawing/2014/main" id="{8930169E-8C7D-45A9-8D2E-358814A6A9D6}"/>
                    </a:ext>
                  </a:extLst>
                </p:cNvPr>
                <p:cNvSpPr/>
                <p:nvPr/>
              </p:nvSpPr>
              <p:spPr>
                <a:xfrm>
                  <a:off x="-7026679" y="-749138"/>
                  <a:ext cx="353514" cy="96553"/>
                </a:xfrm>
                <a:custGeom>
                  <a:avLst/>
                  <a:gdLst>
                    <a:gd name="connsiteX0" fmla="*/ 40526 w 353514"/>
                    <a:gd name="connsiteY0" fmla="*/ 0 h 96553"/>
                    <a:gd name="connsiteX1" fmla="*/ 108143 w 353514"/>
                    <a:gd name="connsiteY1" fmla="*/ 11589 h 96553"/>
                    <a:gd name="connsiteX2" fmla="*/ 258806 w 353514"/>
                    <a:gd name="connsiteY2" fmla="*/ 1919 h 96553"/>
                    <a:gd name="connsiteX3" fmla="*/ 353515 w 353514"/>
                    <a:gd name="connsiteY3" fmla="*/ 69537 h 96553"/>
                    <a:gd name="connsiteX4" fmla="*/ 212448 w 353514"/>
                    <a:gd name="connsiteY4" fmla="*/ 67617 h 96553"/>
                    <a:gd name="connsiteX5" fmla="*/ 77288 w 353514"/>
                    <a:gd name="connsiteY5" fmla="*/ 96554 h 96553"/>
                    <a:gd name="connsiteX6" fmla="*/ 0 w 353514"/>
                    <a:gd name="connsiteY6" fmla="*/ 56028 h 96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3514" h="96553">
                      <a:moveTo>
                        <a:pt x="40526" y="0"/>
                      </a:moveTo>
                      <a:lnTo>
                        <a:pt x="108143" y="11589"/>
                      </a:lnTo>
                      <a:cubicBezTo>
                        <a:pt x="108143" y="11589"/>
                        <a:pt x="247217" y="1919"/>
                        <a:pt x="258806" y="1919"/>
                      </a:cubicBezTo>
                      <a:cubicBezTo>
                        <a:pt x="270396" y="1919"/>
                        <a:pt x="353515" y="69537"/>
                        <a:pt x="353515" y="69537"/>
                      </a:cubicBezTo>
                      <a:lnTo>
                        <a:pt x="212448" y="67617"/>
                      </a:lnTo>
                      <a:cubicBezTo>
                        <a:pt x="212448" y="67617"/>
                        <a:pt x="112056" y="96554"/>
                        <a:pt x="77288" y="96554"/>
                      </a:cubicBezTo>
                      <a:cubicBezTo>
                        <a:pt x="42519" y="96554"/>
                        <a:pt x="0" y="56028"/>
                        <a:pt x="0" y="56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3" name="任意多边形: 形状 252">
                  <a:extLst>
                    <a:ext uri="{FF2B5EF4-FFF2-40B4-BE49-F238E27FC236}">
                      <a16:creationId xmlns:a16="http://schemas.microsoft.com/office/drawing/2014/main" id="{9EAA49FB-D798-4341-AA9B-E778C1D48DF4}"/>
                    </a:ext>
                  </a:extLst>
                </p:cNvPr>
                <p:cNvSpPr/>
                <p:nvPr/>
              </p:nvSpPr>
              <p:spPr>
                <a:xfrm>
                  <a:off x="-6988220" y="-712373"/>
                  <a:ext cx="210750" cy="62005"/>
                </a:xfrm>
                <a:custGeom>
                  <a:avLst/>
                  <a:gdLst>
                    <a:gd name="connsiteX0" fmla="*/ 29158 w 210750"/>
                    <a:gd name="connsiteY0" fmla="*/ 7673 h 62005"/>
                    <a:gd name="connsiteX1" fmla="*/ 168231 w 210750"/>
                    <a:gd name="connsiteY1" fmla="*/ 9593 h 62005"/>
                    <a:gd name="connsiteX2" fmla="*/ 210751 w 210750"/>
                    <a:gd name="connsiteY2" fmla="*/ 7673 h 62005"/>
                    <a:gd name="connsiteX3" fmla="*/ 173841 w 210750"/>
                    <a:gd name="connsiteY3" fmla="*/ 30852 h 62005"/>
                    <a:gd name="connsiteX4" fmla="*/ 141066 w 210750"/>
                    <a:gd name="connsiteY4" fmla="*/ 48200 h 62005"/>
                    <a:gd name="connsiteX5" fmla="*/ 90796 w 210750"/>
                    <a:gd name="connsiteY5" fmla="*/ 59789 h 62005"/>
                    <a:gd name="connsiteX6" fmla="*/ 38681 w 210750"/>
                    <a:gd name="connsiteY6" fmla="*/ 59789 h 62005"/>
                    <a:gd name="connsiteX7" fmla="*/ 0 w 210750"/>
                    <a:gd name="connsiteY7" fmla="*/ 46280 h 62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750" h="62005">
                      <a:moveTo>
                        <a:pt x="29158" y="7673"/>
                      </a:moveTo>
                      <a:cubicBezTo>
                        <a:pt x="29158" y="7673"/>
                        <a:pt x="154649" y="11512"/>
                        <a:pt x="168231" y="9593"/>
                      </a:cubicBezTo>
                      <a:cubicBezTo>
                        <a:pt x="181814" y="7673"/>
                        <a:pt x="210751" y="-9748"/>
                        <a:pt x="210751" y="7673"/>
                      </a:cubicBezTo>
                      <a:cubicBezTo>
                        <a:pt x="210751" y="25095"/>
                        <a:pt x="191410" y="19263"/>
                        <a:pt x="173841" y="30852"/>
                      </a:cubicBezTo>
                      <a:cubicBezTo>
                        <a:pt x="163550" y="37760"/>
                        <a:pt x="152566" y="43574"/>
                        <a:pt x="141066" y="48200"/>
                      </a:cubicBezTo>
                      <a:cubicBezTo>
                        <a:pt x="141066" y="48199"/>
                        <a:pt x="113975" y="55951"/>
                        <a:pt x="90796" y="59789"/>
                      </a:cubicBezTo>
                      <a:cubicBezTo>
                        <a:pt x="67617" y="63627"/>
                        <a:pt x="61859" y="61708"/>
                        <a:pt x="38681" y="59789"/>
                      </a:cubicBezTo>
                      <a:cubicBezTo>
                        <a:pt x="24844" y="58666"/>
                        <a:pt x="11527" y="54016"/>
                        <a:pt x="0" y="46280"/>
                      </a:cubicBezTo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4" name="任意多边形: 形状 253">
                  <a:extLst>
                    <a:ext uri="{FF2B5EF4-FFF2-40B4-BE49-F238E27FC236}">
                      <a16:creationId xmlns:a16="http://schemas.microsoft.com/office/drawing/2014/main" id="{377FE3B8-6175-4CA9-8918-37C972FCD8CF}"/>
                    </a:ext>
                  </a:extLst>
                </p:cNvPr>
                <p:cNvSpPr/>
                <p:nvPr/>
              </p:nvSpPr>
              <p:spPr>
                <a:xfrm>
                  <a:off x="-8620855" y="-1697319"/>
                  <a:ext cx="1650572" cy="1342981"/>
                </a:xfrm>
                <a:custGeom>
                  <a:avLst/>
                  <a:gdLst>
                    <a:gd name="connsiteX0" fmla="*/ 1313667 w 1650572"/>
                    <a:gd name="connsiteY0" fmla="*/ 541074 h 1342981"/>
                    <a:gd name="connsiteX1" fmla="*/ 1217703 w 1650572"/>
                    <a:gd name="connsiteY1" fmla="*/ 342356 h 1342981"/>
                    <a:gd name="connsiteX2" fmla="*/ 1217703 w 1650572"/>
                    <a:gd name="connsiteY2" fmla="*/ 87093 h 1342981"/>
                    <a:gd name="connsiteX3" fmla="*/ 1146838 w 1650572"/>
                    <a:gd name="connsiteY3" fmla="*/ 5893 h 1342981"/>
                    <a:gd name="connsiteX4" fmla="*/ 713230 w 1650572"/>
                    <a:gd name="connsiteY4" fmla="*/ 17999 h 1342981"/>
                    <a:gd name="connsiteX5" fmla="*/ 527061 w 1650572"/>
                    <a:gd name="connsiteY5" fmla="*/ 43171 h 1342981"/>
                    <a:gd name="connsiteX6" fmla="*/ 236661 w 1650572"/>
                    <a:gd name="connsiteY6" fmla="*/ 90120 h 1342981"/>
                    <a:gd name="connsiteX7" fmla="*/ 181297 w 1650572"/>
                    <a:gd name="connsiteY7" fmla="*/ 813537 h 1342981"/>
                    <a:gd name="connsiteX8" fmla="*/ 0 w 1650572"/>
                    <a:gd name="connsiteY8" fmla="*/ 1221456 h 1342981"/>
                    <a:gd name="connsiteX9" fmla="*/ 522706 w 1650572"/>
                    <a:gd name="connsiteY9" fmla="*/ 1340967 h 1342981"/>
                    <a:gd name="connsiteX10" fmla="*/ 999054 w 1650572"/>
                    <a:gd name="connsiteY10" fmla="*/ 1212007 h 1342981"/>
                    <a:gd name="connsiteX11" fmla="*/ 899769 w 1650572"/>
                    <a:gd name="connsiteY11" fmla="*/ 857680 h 1342981"/>
                    <a:gd name="connsiteX12" fmla="*/ 1067926 w 1650572"/>
                    <a:gd name="connsiteY12" fmla="*/ 667229 h 1342981"/>
                    <a:gd name="connsiteX13" fmla="*/ 1073979 w 1650572"/>
                    <a:gd name="connsiteY13" fmla="*/ 588170 h 1342981"/>
                    <a:gd name="connsiteX14" fmla="*/ 1195558 w 1650572"/>
                    <a:gd name="connsiteY14" fmla="*/ 756402 h 1342981"/>
                    <a:gd name="connsiteX15" fmla="*/ 1597866 w 1650572"/>
                    <a:gd name="connsiteY15" fmla="*/ 1036320 h 1342981"/>
                    <a:gd name="connsiteX16" fmla="*/ 1650572 w 1650572"/>
                    <a:gd name="connsiteY16" fmla="*/ 943088 h 1342981"/>
                    <a:gd name="connsiteX17" fmla="*/ 1327323 w 1650572"/>
                    <a:gd name="connsiteY17" fmla="*/ 569937 h 1342981"/>
                    <a:gd name="connsiteX18" fmla="*/ 1313667 w 1650572"/>
                    <a:gd name="connsiteY18" fmla="*/ 541739 h 134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50572" h="1342981">
                      <a:moveTo>
                        <a:pt x="1313667" y="541074"/>
                      </a:moveTo>
                      <a:lnTo>
                        <a:pt x="1217703" y="342356"/>
                      </a:lnTo>
                      <a:cubicBezTo>
                        <a:pt x="1217703" y="342356"/>
                        <a:pt x="1221763" y="119499"/>
                        <a:pt x="1217703" y="87093"/>
                      </a:cubicBezTo>
                      <a:cubicBezTo>
                        <a:pt x="1213643" y="54687"/>
                        <a:pt x="1209657" y="24274"/>
                        <a:pt x="1146838" y="5893"/>
                      </a:cubicBezTo>
                      <a:cubicBezTo>
                        <a:pt x="1084018" y="-12488"/>
                        <a:pt x="713230" y="17999"/>
                        <a:pt x="713230" y="17999"/>
                      </a:cubicBezTo>
                      <a:cubicBezTo>
                        <a:pt x="713230" y="17999"/>
                        <a:pt x="614462" y="27743"/>
                        <a:pt x="527061" y="43171"/>
                      </a:cubicBezTo>
                      <a:cubicBezTo>
                        <a:pt x="439661" y="58599"/>
                        <a:pt x="246552" y="59706"/>
                        <a:pt x="236661" y="90120"/>
                      </a:cubicBezTo>
                      <a:cubicBezTo>
                        <a:pt x="226769" y="120533"/>
                        <a:pt x="181297" y="813537"/>
                        <a:pt x="181297" y="813537"/>
                      </a:cubicBezTo>
                      <a:lnTo>
                        <a:pt x="0" y="1221456"/>
                      </a:lnTo>
                      <a:cubicBezTo>
                        <a:pt x="0" y="1221456"/>
                        <a:pt x="169782" y="1361267"/>
                        <a:pt x="522706" y="1340967"/>
                      </a:cubicBezTo>
                      <a:cubicBezTo>
                        <a:pt x="875630" y="1320667"/>
                        <a:pt x="999054" y="1212007"/>
                        <a:pt x="999054" y="1212007"/>
                      </a:cubicBezTo>
                      <a:lnTo>
                        <a:pt x="899769" y="857680"/>
                      </a:lnTo>
                      <a:cubicBezTo>
                        <a:pt x="899769" y="857680"/>
                        <a:pt x="1063866" y="711815"/>
                        <a:pt x="1067926" y="667229"/>
                      </a:cubicBezTo>
                      <a:cubicBezTo>
                        <a:pt x="1071986" y="622643"/>
                        <a:pt x="1073979" y="588170"/>
                        <a:pt x="1073979" y="588170"/>
                      </a:cubicBezTo>
                      <a:cubicBezTo>
                        <a:pt x="1073979" y="588170"/>
                        <a:pt x="1175332" y="744222"/>
                        <a:pt x="1195558" y="756402"/>
                      </a:cubicBezTo>
                      <a:cubicBezTo>
                        <a:pt x="1215784" y="768582"/>
                        <a:pt x="1597866" y="1036320"/>
                        <a:pt x="1597866" y="1036320"/>
                      </a:cubicBezTo>
                      <a:lnTo>
                        <a:pt x="1650572" y="943088"/>
                      </a:lnTo>
                      <a:lnTo>
                        <a:pt x="1327323" y="569937"/>
                      </a:lnTo>
                      <a:lnTo>
                        <a:pt x="1313667" y="541739"/>
                      </a:lnTo>
                    </a:path>
                  </a:pathLst>
                </a:custGeom>
                <a:solidFill>
                  <a:srgbClr val="858585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5" name="任意多边形: 形状 254">
                  <a:extLst>
                    <a:ext uri="{FF2B5EF4-FFF2-40B4-BE49-F238E27FC236}">
                      <a16:creationId xmlns:a16="http://schemas.microsoft.com/office/drawing/2014/main" id="{DCD06F2D-ABBC-45ED-ADA3-23F879B5AE3A}"/>
                    </a:ext>
                  </a:extLst>
                </p:cNvPr>
                <p:cNvSpPr/>
                <p:nvPr/>
              </p:nvSpPr>
              <p:spPr>
                <a:xfrm>
                  <a:off x="-7546875" y="-1435794"/>
                  <a:ext cx="34251" cy="325980"/>
                </a:xfrm>
                <a:custGeom>
                  <a:avLst/>
                  <a:gdLst>
                    <a:gd name="connsiteX0" fmla="*/ 0 w 34251"/>
                    <a:gd name="connsiteY0" fmla="*/ 325981 h 325980"/>
                    <a:gd name="connsiteX1" fmla="*/ 34252 w 34251"/>
                    <a:gd name="connsiteY1" fmla="*/ 0 h 325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251" h="325980">
                      <a:moveTo>
                        <a:pt x="0" y="325981"/>
                      </a:moveTo>
                      <a:lnTo>
                        <a:pt x="34252" y="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6" name="任意多边形: 形状 255">
                  <a:extLst>
                    <a:ext uri="{FF2B5EF4-FFF2-40B4-BE49-F238E27FC236}">
                      <a16:creationId xmlns:a16="http://schemas.microsoft.com/office/drawing/2014/main" id="{364EFD6D-4C4E-4D32-9B90-08ED8AA23A5A}"/>
                    </a:ext>
                  </a:extLst>
                </p:cNvPr>
                <p:cNvSpPr/>
                <p:nvPr/>
              </p:nvSpPr>
              <p:spPr>
                <a:xfrm>
                  <a:off x="-7521113" y="-1459047"/>
                  <a:ext cx="88950" cy="129107"/>
                </a:xfrm>
                <a:custGeom>
                  <a:avLst/>
                  <a:gdLst>
                    <a:gd name="connsiteX0" fmla="*/ 0 w 88950"/>
                    <a:gd name="connsiteY0" fmla="*/ 129108 h 129107"/>
                    <a:gd name="connsiteX1" fmla="*/ 88951 w 88950"/>
                    <a:gd name="connsiteY1" fmla="*/ 0 h 129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950" h="129107">
                      <a:moveTo>
                        <a:pt x="0" y="129108"/>
                      </a:moveTo>
                      <a:cubicBezTo>
                        <a:pt x="0" y="129108"/>
                        <a:pt x="63557" y="71973"/>
                        <a:pt x="88951" y="0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7" name="任意多边形: 形状 256">
                  <a:extLst>
                    <a:ext uri="{FF2B5EF4-FFF2-40B4-BE49-F238E27FC236}">
                      <a16:creationId xmlns:a16="http://schemas.microsoft.com/office/drawing/2014/main" id="{6442CAA2-77CC-435C-8784-54C856BDB824}"/>
                    </a:ext>
                  </a:extLst>
                </p:cNvPr>
                <p:cNvSpPr/>
                <p:nvPr/>
              </p:nvSpPr>
              <p:spPr>
                <a:xfrm>
                  <a:off x="-7458072" y="-1323591"/>
                  <a:ext cx="30117" cy="11072"/>
                </a:xfrm>
                <a:custGeom>
                  <a:avLst/>
                  <a:gdLst>
                    <a:gd name="connsiteX0" fmla="*/ 0 w 30117"/>
                    <a:gd name="connsiteY0" fmla="*/ 11073 h 11072"/>
                    <a:gd name="connsiteX1" fmla="*/ 30118 w 30117"/>
                    <a:gd name="connsiteY1" fmla="*/ 0 h 1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117" h="11072">
                      <a:moveTo>
                        <a:pt x="0" y="11073"/>
                      </a:moveTo>
                      <a:cubicBezTo>
                        <a:pt x="10361" y="8325"/>
                        <a:pt x="20444" y="4618"/>
                        <a:pt x="30118" y="0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8" name="任意多边形: 形状 257">
                  <a:extLst>
                    <a:ext uri="{FF2B5EF4-FFF2-40B4-BE49-F238E27FC236}">
                      <a16:creationId xmlns:a16="http://schemas.microsoft.com/office/drawing/2014/main" id="{58020A72-51B6-4248-AC4E-8055A3584E7C}"/>
                    </a:ext>
                  </a:extLst>
                </p:cNvPr>
                <p:cNvSpPr/>
                <p:nvPr/>
              </p:nvSpPr>
              <p:spPr>
                <a:xfrm>
                  <a:off x="-7527461" y="-1306317"/>
                  <a:ext cx="46136" cy="10260"/>
                </a:xfrm>
                <a:custGeom>
                  <a:avLst/>
                  <a:gdLst>
                    <a:gd name="connsiteX0" fmla="*/ 0 w 46136"/>
                    <a:gd name="connsiteY0" fmla="*/ 10261 h 10260"/>
                    <a:gd name="connsiteX1" fmla="*/ 46136 w 46136"/>
                    <a:gd name="connsiteY1" fmla="*/ 0 h 10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36" h="10260">
                      <a:moveTo>
                        <a:pt x="0" y="10261"/>
                      </a:moveTo>
                      <a:cubicBezTo>
                        <a:pt x="0" y="10261"/>
                        <a:pt x="22145" y="5979"/>
                        <a:pt x="46136" y="0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9" name="任意多边形: 形状 258">
                  <a:extLst>
                    <a:ext uri="{FF2B5EF4-FFF2-40B4-BE49-F238E27FC236}">
                      <a16:creationId xmlns:a16="http://schemas.microsoft.com/office/drawing/2014/main" id="{12AE2E2F-2E82-432A-8CF2-94455FCEDEEB}"/>
                    </a:ext>
                  </a:extLst>
                </p:cNvPr>
                <p:cNvSpPr/>
                <p:nvPr/>
              </p:nvSpPr>
              <p:spPr>
                <a:xfrm>
                  <a:off x="-8071648" y="-1688990"/>
                  <a:ext cx="532892" cy="785867"/>
                </a:xfrm>
                <a:custGeom>
                  <a:avLst/>
                  <a:gdLst>
                    <a:gd name="connsiteX0" fmla="*/ 81052 w 532892"/>
                    <a:gd name="connsiteY0" fmla="*/ 1772 h 785867"/>
                    <a:gd name="connsiteX1" fmla="*/ 8120 w 532892"/>
                    <a:gd name="connsiteY1" fmla="*/ 263161 h 785867"/>
                    <a:gd name="connsiteX2" fmla="*/ 87179 w 532892"/>
                    <a:gd name="connsiteY2" fmla="*/ 329598 h 785867"/>
                    <a:gd name="connsiteX3" fmla="*/ 0 w 532892"/>
                    <a:gd name="connsiteY3" fmla="*/ 414710 h 785867"/>
                    <a:gd name="connsiteX4" fmla="*/ 79059 w 532892"/>
                    <a:gd name="connsiteY4" fmla="*/ 641627 h 785867"/>
                    <a:gd name="connsiteX5" fmla="*/ 156051 w 532892"/>
                    <a:gd name="connsiteY5" fmla="*/ 785867 h 785867"/>
                    <a:gd name="connsiteX6" fmla="*/ 393081 w 532892"/>
                    <a:gd name="connsiteY6" fmla="*/ 617710 h 785867"/>
                    <a:gd name="connsiteX7" fmla="*/ 506540 w 532892"/>
                    <a:gd name="connsiteY7" fmla="*/ 415079 h 785867"/>
                    <a:gd name="connsiteX8" fmla="*/ 449847 w 532892"/>
                    <a:gd name="connsiteY8" fmla="*/ 358387 h 785867"/>
                    <a:gd name="connsiteX9" fmla="*/ 532893 w 532892"/>
                    <a:gd name="connsiteY9" fmla="*/ 314096 h 785867"/>
                    <a:gd name="connsiteX10" fmla="*/ 488602 w 532892"/>
                    <a:gd name="connsiteY10" fmla="*/ 123645 h 785867"/>
                    <a:gd name="connsiteX11" fmla="*/ 444311 w 532892"/>
                    <a:gd name="connsiteY11" fmla="*/ 0 h 785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2892" h="785867">
                      <a:moveTo>
                        <a:pt x="81052" y="1772"/>
                      </a:moveTo>
                      <a:lnTo>
                        <a:pt x="8120" y="263161"/>
                      </a:lnTo>
                      <a:lnTo>
                        <a:pt x="87179" y="329598"/>
                      </a:lnTo>
                      <a:lnTo>
                        <a:pt x="0" y="414710"/>
                      </a:lnTo>
                      <a:cubicBezTo>
                        <a:pt x="0" y="414710"/>
                        <a:pt x="32406" y="542341"/>
                        <a:pt x="79059" y="641627"/>
                      </a:cubicBezTo>
                      <a:cubicBezTo>
                        <a:pt x="125712" y="740912"/>
                        <a:pt x="156051" y="785867"/>
                        <a:pt x="156051" y="785867"/>
                      </a:cubicBezTo>
                      <a:cubicBezTo>
                        <a:pt x="156051" y="785867"/>
                        <a:pt x="344509" y="696695"/>
                        <a:pt x="393081" y="617710"/>
                      </a:cubicBezTo>
                      <a:cubicBezTo>
                        <a:pt x="441653" y="538724"/>
                        <a:pt x="506540" y="415079"/>
                        <a:pt x="506540" y="415079"/>
                      </a:cubicBezTo>
                      <a:lnTo>
                        <a:pt x="449847" y="358387"/>
                      </a:lnTo>
                      <a:lnTo>
                        <a:pt x="532893" y="314096"/>
                      </a:lnTo>
                      <a:cubicBezTo>
                        <a:pt x="532893" y="314096"/>
                        <a:pt x="505580" y="197168"/>
                        <a:pt x="488602" y="123645"/>
                      </a:cubicBezTo>
                      <a:cubicBezTo>
                        <a:pt x="478926" y="80781"/>
                        <a:pt x="464053" y="39259"/>
                        <a:pt x="4443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0" name="任意多边形: 形状 259">
                  <a:extLst>
                    <a:ext uri="{FF2B5EF4-FFF2-40B4-BE49-F238E27FC236}">
                      <a16:creationId xmlns:a16="http://schemas.microsoft.com/office/drawing/2014/main" id="{4D995BC3-B7D7-476A-9EEB-D847CC389881}"/>
                    </a:ext>
                  </a:extLst>
                </p:cNvPr>
                <p:cNvSpPr/>
                <p:nvPr/>
              </p:nvSpPr>
              <p:spPr>
                <a:xfrm>
                  <a:off x="-7941272" y="-1653410"/>
                  <a:ext cx="292010" cy="702157"/>
                </a:xfrm>
                <a:custGeom>
                  <a:avLst/>
                  <a:gdLst>
                    <a:gd name="connsiteX0" fmla="*/ 11502 w 292010"/>
                    <a:gd name="connsiteY0" fmla="*/ 0 h 702157"/>
                    <a:gd name="connsiteX1" fmla="*/ 2792 w 292010"/>
                    <a:gd name="connsiteY1" fmla="*/ 315351 h 702157"/>
                    <a:gd name="connsiteX2" fmla="*/ 13274 w 292010"/>
                    <a:gd name="connsiteY2" fmla="*/ 571426 h 702157"/>
                    <a:gd name="connsiteX3" fmla="*/ 44646 w 292010"/>
                    <a:gd name="connsiteY3" fmla="*/ 702158 h 702157"/>
                    <a:gd name="connsiteX4" fmla="*/ 206677 w 292010"/>
                    <a:gd name="connsiteY4" fmla="*/ 536584 h 702157"/>
                    <a:gd name="connsiteX5" fmla="*/ 260638 w 292010"/>
                    <a:gd name="connsiteY5" fmla="*/ 294460 h 702157"/>
                    <a:gd name="connsiteX6" fmla="*/ 292011 w 292010"/>
                    <a:gd name="connsiteY6" fmla="*/ 71382 h 702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010" h="702157">
                      <a:moveTo>
                        <a:pt x="11502" y="0"/>
                      </a:moveTo>
                      <a:cubicBezTo>
                        <a:pt x="11502" y="0"/>
                        <a:pt x="9730" y="233413"/>
                        <a:pt x="2792" y="315351"/>
                      </a:cubicBezTo>
                      <a:cubicBezTo>
                        <a:pt x="-4147" y="397289"/>
                        <a:pt x="2792" y="519163"/>
                        <a:pt x="13274" y="571426"/>
                      </a:cubicBezTo>
                      <a:cubicBezTo>
                        <a:pt x="23756" y="623689"/>
                        <a:pt x="44646" y="702158"/>
                        <a:pt x="44646" y="702158"/>
                      </a:cubicBezTo>
                      <a:cubicBezTo>
                        <a:pt x="44646" y="702158"/>
                        <a:pt x="187484" y="585377"/>
                        <a:pt x="206677" y="536584"/>
                      </a:cubicBezTo>
                      <a:cubicBezTo>
                        <a:pt x="225870" y="487790"/>
                        <a:pt x="260638" y="294460"/>
                        <a:pt x="260638" y="294460"/>
                      </a:cubicBezTo>
                      <a:lnTo>
                        <a:pt x="292011" y="713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1" name="任意多边形: 形状 260">
                  <a:extLst>
                    <a:ext uri="{FF2B5EF4-FFF2-40B4-BE49-F238E27FC236}">
                      <a16:creationId xmlns:a16="http://schemas.microsoft.com/office/drawing/2014/main" id="{F7D2D1CA-C0F8-4207-97F1-429CFDDC5E9B}"/>
                    </a:ext>
                  </a:extLst>
                </p:cNvPr>
                <p:cNvSpPr/>
                <p:nvPr/>
              </p:nvSpPr>
              <p:spPr>
                <a:xfrm>
                  <a:off x="-7938480" y="-1695265"/>
                  <a:ext cx="285749" cy="365916"/>
                </a:xfrm>
                <a:custGeom>
                  <a:avLst/>
                  <a:gdLst>
                    <a:gd name="connsiteX0" fmla="*/ 15649 w 285749"/>
                    <a:gd name="connsiteY0" fmla="*/ 0 h 365916"/>
                    <a:gd name="connsiteX1" fmla="*/ 0 w 285749"/>
                    <a:gd name="connsiteY1" fmla="*/ 327605 h 365916"/>
                    <a:gd name="connsiteX2" fmla="*/ 139368 w 285749"/>
                    <a:gd name="connsiteY2" fmla="*/ 236956 h 365916"/>
                    <a:gd name="connsiteX3" fmla="*/ 256149 w 285749"/>
                    <a:gd name="connsiteY3" fmla="*/ 365916 h 365916"/>
                    <a:gd name="connsiteX4" fmla="*/ 285750 w 285749"/>
                    <a:gd name="connsiteY4" fmla="*/ 97588 h 365916"/>
                    <a:gd name="connsiteX5" fmla="*/ 15649 w 285749"/>
                    <a:gd name="connsiteY5" fmla="*/ 0 h 36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749" h="365916">
                      <a:moveTo>
                        <a:pt x="15649" y="0"/>
                      </a:moveTo>
                      <a:lnTo>
                        <a:pt x="0" y="327605"/>
                      </a:lnTo>
                      <a:lnTo>
                        <a:pt x="139368" y="236956"/>
                      </a:lnTo>
                      <a:lnTo>
                        <a:pt x="256149" y="365916"/>
                      </a:lnTo>
                      <a:lnTo>
                        <a:pt x="285750" y="97588"/>
                      </a:lnTo>
                      <a:lnTo>
                        <a:pt x="1564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2" name="任意多边形: 形状 261">
                  <a:extLst>
                    <a:ext uri="{FF2B5EF4-FFF2-40B4-BE49-F238E27FC236}">
                      <a16:creationId xmlns:a16="http://schemas.microsoft.com/office/drawing/2014/main" id="{592AC506-2E03-4CAC-89DF-FD39D6833DE3}"/>
                    </a:ext>
                  </a:extLst>
                </p:cNvPr>
                <p:cNvSpPr/>
                <p:nvPr/>
              </p:nvSpPr>
              <p:spPr>
                <a:xfrm>
                  <a:off x="-7872265" y="-1583726"/>
                  <a:ext cx="164097" cy="264785"/>
                </a:xfrm>
                <a:custGeom>
                  <a:avLst/>
                  <a:gdLst>
                    <a:gd name="connsiteX0" fmla="*/ 0 w 164097"/>
                    <a:gd name="connsiteY0" fmla="*/ 0 h 264785"/>
                    <a:gd name="connsiteX1" fmla="*/ 57799 w 164097"/>
                    <a:gd name="connsiteY1" fmla="*/ 264786 h 264785"/>
                    <a:gd name="connsiteX2" fmla="*/ 164097 w 164097"/>
                    <a:gd name="connsiteY2" fmla="*/ 48794 h 264785"/>
                    <a:gd name="connsiteX3" fmla="*/ 0 w 164097"/>
                    <a:gd name="connsiteY3" fmla="*/ 0 h 264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4097" h="264785">
                      <a:moveTo>
                        <a:pt x="0" y="0"/>
                      </a:moveTo>
                      <a:lnTo>
                        <a:pt x="57799" y="264786"/>
                      </a:lnTo>
                      <a:lnTo>
                        <a:pt x="164097" y="48794"/>
                      </a:lnTo>
                      <a:cubicBezTo>
                        <a:pt x="164097" y="48794"/>
                        <a:pt x="38164" y="43774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3" name="任意多边形: 形状 262">
                  <a:extLst>
                    <a:ext uri="{FF2B5EF4-FFF2-40B4-BE49-F238E27FC236}">
                      <a16:creationId xmlns:a16="http://schemas.microsoft.com/office/drawing/2014/main" id="{2BD1E71D-E728-4EA0-8653-5F7EA5BFE6B2}"/>
                    </a:ext>
                  </a:extLst>
                </p:cNvPr>
                <p:cNvSpPr/>
                <p:nvPr/>
              </p:nvSpPr>
              <p:spPr>
                <a:xfrm>
                  <a:off x="-8050290" y="-2263197"/>
                  <a:ext cx="604818" cy="446870"/>
                </a:xfrm>
                <a:custGeom>
                  <a:avLst/>
                  <a:gdLst>
                    <a:gd name="connsiteX0" fmla="*/ 61244 w 604818"/>
                    <a:gd name="connsiteY0" fmla="*/ 408411 h 446870"/>
                    <a:gd name="connsiteX1" fmla="*/ 12376 w 604818"/>
                    <a:gd name="connsiteY1" fmla="*/ 318944 h 446870"/>
                    <a:gd name="connsiteX2" fmla="*/ 15698 w 604818"/>
                    <a:gd name="connsiteY2" fmla="*/ 216041 h 446870"/>
                    <a:gd name="connsiteX3" fmla="*/ 160824 w 604818"/>
                    <a:gd name="connsiteY3" fmla="*/ 23671 h 446870"/>
                    <a:gd name="connsiteX4" fmla="*/ 253614 w 604818"/>
                    <a:gd name="connsiteY4" fmla="*/ 49 h 446870"/>
                    <a:gd name="connsiteX5" fmla="*/ 526741 w 604818"/>
                    <a:gd name="connsiteY5" fmla="*/ 86121 h 446870"/>
                    <a:gd name="connsiteX6" fmla="*/ 594210 w 604818"/>
                    <a:gd name="connsiteY6" fmla="*/ 372978 h 446870"/>
                    <a:gd name="connsiteX7" fmla="*/ 521647 w 604818"/>
                    <a:gd name="connsiteY7" fmla="*/ 437052 h 446870"/>
                    <a:gd name="connsiteX8" fmla="*/ 491456 w 604818"/>
                    <a:gd name="connsiteY8" fmla="*/ 446870 h 446870"/>
                    <a:gd name="connsiteX9" fmla="*/ 457573 w 604818"/>
                    <a:gd name="connsiteY9" fmla="*/ 446870 h 446870"/>
                    <a:gd name="connsiteX10" fmla="*/ 310749 w 604818"/>
                    <a:gd name="connsiteY10" fmla="*/ 354081 h 446870"/>
                    <a:gd name="connsiteX11" fmla="*/ 228073 w 604818"/>
                    <a:gd name="connsiteY11" fmla="*/ 280263 h 446870"/>
                    <a:gd name="connsiteX12" fmla="*/ 130264 w 604818"/>
                    <a:gd name="connsiteY12" fmla="*/ 356148 h 446870"/>
                    <a:gd name="connsiteX13" fmla="*/ 98153 w 604818"/>
                    <a:gd name="connsiteY13" fmla="*/ 394976 h 446870"/>
                    <a:gd name="connsiteX14" fmla="*/ 88335 w 604818"/>
                    <a:gd name="connsiteY14" fmla="*/ 432992 h 44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04818" h="446870">
                      <a:moveTo>
                        <a:pt x="61244" y="408411"/>
                      </a:moveTo>
                      <a:cubicBezTo>
                        <a:pt x="43001" y="379698"/>
                        <a:pt x="26677" y="349810"/>
                        <a:pt x="12376" y="318944"/>
                      </a:cubicBezTo>
                      <a:cubicBezTo>
                        <a:pt x="-6226" y="276793"/>
                        <a:pt x="-2830" y="259889"/>
                        <a:pt x="15698" y="216041"/>
                      </a:cubicBezTo>
                      <a:cubicBezTo>
                        <a:pt x="34226" y="172193"/>
                        <a:pt x="110185" y="45669"/>
                        <a:pt x="160824" y="23671"/>
                      </a:cubicBezTo>
                      <a:cubicBezTo>
                        <a:pt x="190219" y="10673"/>
                        <a:pt x="221582" y="2689"/>
                        <a:pt x="253614" y="49"/>
                      </a:cubicBezTo>
                      <a:cubicBezTo>
                        <a:pt x="253614" y="49"/>
                        <a:pt x="440890" y="-4970"/>
                        <a:pt x="526741" y="86121"/>
                      </a:cubicBezTo>
                      <a:cubicBezTo>
                        <a:pt x="612591" y="177213"/>
                        <a:pt x="614437" y="332452"/>
                        <a:pt x="594210" y="372978"/>
                      </a:cubicBezTo>
                      <a:cubicBezTo>
                        <a:pt x="579343" y="403012"/>
                        <a:pt x="553290" y="426017"/>
                        <a:pt x="521647" y="437052"/>
                      </a:cubicBezTo>
                      <a:cubicBezTo>
                        <a:pt x="504817" y="442146"/>
                        <a:pt x="491456" y="446870"/>
                        <a:pt x="491456" y="446870"/>
                      </a:cubicBezTo>
                      <a:cubicBezTo>
                        <a:pt x="491456" y="446870"/>
                        <a:pt x="471082" y="446870"/>
                        <a:pt x="457573" y="446870"/>
                      </a:cubicBezTo>
                      <a:cubicBezTo>
                        <a:pt x="444064" y="446870"/>
                        <a:pt x="373199" y="406418"/>
                        <a:pt x="310749" y="354081"/>
                      </a:cubicBezTo>
                      <a:cubicBezTo>
                        <a:pt x="281877" y="330987"/>
                        <a:pt x="254277" y="306345"/>
                        <a:pt x="228073" y="280263"/>
                      </a:cubicBezTo>
                      <a:cubicBezTo>
                        <a:pt x="228073" y="280263"/>
                        <a:pt x="155510" y="332526"/>
                        <a:pt x="130264" y="356148"/>
                      </a:cubicBezTo>
                      <a:cubicBezTo>
                        <a:pt x="105018" y="379770"/>
                        <a:pt x="98153" y="394976"/>
                        <a:pt x="98153" y="394976"/>
                      </a:cubicBezTo>
                      <a:lnTo>
                        <a:pt x="88335" y="432992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4" name="任意多边形: 形状 263">
                  <a:extLst>
                    <a:ext uri="{FF2B5EF4-FFF2-40B4-BE49-F238E27FC236}">
                      <a16:creationId xmlns:a16="http://schemas.microsoft.com/office/drawing/2014/main" id="{1C86AB98-B161-40E5-BEAE-5A37A4D07D67}"/>
                    </a:ext>
                  </a:extLst>
                </p:cNvPr>
                <p:cNvSpPr/>
                <p:nvPr/>
              </p:nvSpPr>
              <p:spPr>
                <a:xfrm>
                  <a:off x="-8117135" y="-1824895"/>
                  <a:ext cx="217556" cy="210605"/>
                </a:xfrm>
                <a:custGeom>
                  <a:avLst/>
                  <a:gdLst>
                    <a:gd name="connsiteX0" fmla="*/ 126465 w 217556"/>
                    <a:gd name="connsiteY0" fmla="*/ 3845 h 210605"/>
                    <a:gd name="connsiteX1" fmla="*/ 28582 w 217556"/>
                    <a:gd name="connsiteY1" fmla="*/ 27466 h 210605"/>
                    <a:gd name="connsiteX2" fmla="*/ 23489 w 217556"/>
                    <a:gd name="connsiteY2" fmla="*/ 170895 h 210605"/>
                    <a:gd name="connsiteX3" fmla="*/ 170313 w 217556"/>
                    <a:gd name="connsiteY3" fmla="*/ 207804 h 210605"/>
                    <a:gd name="connsiteX4" fmla="*/ 217556 w 217556"/>
                    <a:gd name="connsiteY4" fmla="*/ 126604 h 210605"/>
                    <a:gd name="connsiteX5" fmla="*/ 175332 w 217556"/>
                    <a:gd name="connsiteY5" fmla="*/ 6871 h 210605"/>
                    <a:gd name="connsiteX6" fmla="*/ 126465 w 217556"/>
                    <a:gd name="connsiteY6" fmla="*/ 3845 h 21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7556" h="210605">
                      <a:moveTo>
                        <a:pt x="126465" y="3845"/>
                      </a:moveTo>
                      <a:cubicBezTo>
                        <a:pt x="126465" y="3845"/>
                        <a:pt x="64015" y="-6269"/>
                        <a:pt x="28582" y="27466"/>
                      </a:cubicBezTo>
                      <a:cubicBezTo>
                        <a:pt x="-6851" y="61201"/>
                        <a:pt x="-10246" y="145575"/>
                        <a:pt x="23489" y="170895"/>
                      </a:cubicBezTo>
                      <a:cubicBezTo>
                        <a:pt x="57224" y="196214"/>
                        <a:pt x="134216" y="218655"/>
                        <a:pt x="170313" y="207804"/>
                      </a:cubicBezTo>
                      <a:cubicBezTo>
                        <a:pt x="206410" y="196953"/>
                        <a:pt x="217556" y="162184"/>
                        <a:pt x="217556" y="126604"/>
                      </a:cubicBezTo>
                      <a:cubicBezTo>
                        <a:pt x="217556" y="91024"/>
                        <a:pt x="182124" y="20306"/>
                        <a:pt x="175332" y="6871"/>
                      </a:cubicBezTo>
                      <a:cubicBezTo>
                        <a:pt x="168541" y="-6564"/>
                        <a:pt x="126465" y="3845"/>
                        <a:pt x="126465" y="384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5" name="任意多边形: 形状 264">
                  <a:extLst>
                    <a:ext uri="{FF2B5EF4-FFF2-40B4-BE49-F238E27FC236}">
                      <a16:creationId xmlns:a16="http://schemas.microsoft.com/office/drawing/2014/main" id="{4D2CA21F-C028-4C4D-8F00-D596C774B11B}"/>
                    </a:ext>
                  </a:extLst>
                </p:cNvPr>
                <p:cNvSpPr/>
                <p:nvPr/>
              </p:nvSpPr>
              <p:spPr>
                <a:xfrm>
                  <a:off x="-8022994" y="-1854394"/>
                  <a:ext cx="84218" cy="128568"/>
                </a:xfrm>
                <a:custGeom>
                  <a:avLst/>
                  <a:gdLst>
                    <a:gd name="connsiteX0" fmla="*/ 61261 w 84218"/>
                    <a:gd name="connsiteY0" fmla="*/ 24116 h 128568"/>
                    <a:gd name="connsiteX1" fmla="*/ 7669 w 84218"/>
                    <a:gd name="connsiteY1" fmla="*/ 16734 h 128568"/>
                    <a:gd name="connsiteX2" fmla="*/ 44578 w 84218"/>
                    <a:gd name="connsiteY2" fmla="*/ 112254 h 128568"/>
                    <a:gd name="connsiteX3" fmla="*/ 84218 w 84218"/>
                    <a:gd name="connsiteY3" fmla="*/ 128568 h 128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218" h="128568">
                      <a:moveTo>
                        <a:pt x="61261" y="24116"/>
                      </a:moveTo>
                      <a:cubicBezTo>
                        <a:pt x="61261" y="24116"/>
                        <a:pt x="30995" y="-24826"/>
                        <a:pt x="7669" y="16734"/>
                      </a:cubicBezTo>
                      <a:cubicBezTo>
                        <a:pt x="-15658" y="58293"/>
                        <a:pt x="19332" y="98303"/>
                        <a:pt x="44578" y="112254"/>
                      </a:cubicBezTo>
                      <a:cubicBezTo>
                        <a:pt x="56890" y="119666"/>
                        <a:pt x="70256" y="125166"/>
                        <a:pt x="84218" y="1285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" name="任意多边形: 形状 265">
                  <a:extLst>
                    <a:ext uri="{FF2B5EF4-FFF2-40B4-BE49-F238E27FC236}">
                      <a16:creationId xmlns:a16="http://schemas.microsoft.com/office/drawing/2014/main" id="{C69B1642-0EB9-4974-AB66-869C7024C47F}"/>
                    </a:ext>
                  </a:extLst>
                </p:cNvPr>
                <p:cNvSpPr/>
                <p:nvPr/>
              </p:nvSpPr>
              <p:spPr>
                <a:xfrm>
                  <a:off x="-7581939" y="-1824908"/>
                  <a:ext cx="72717" cy="127428"/>
                </a:xfrm>
                <a:custGeom>
                  <a:avLst/>
                  <a:gdLst>
                    <a:gd name="connsiteX0" fmla="*/ 23327 w 72717"/>
                    <a:gd name="connsiteY0" fmla="*/ 8582 h 127428"/>
                    <a:gd name="connsiteX1" fmla="*/ 72268 w 72717"/>
                    <a:gd name="connsiteY1" fmla="*/ 20245 h 127428"/>
                    <a:gd name="connsiteX2" fmla="*/ 27977 w 72717"/>
                    <a:gd name="connsiteY2" fmla="*/ 106464 h 127428"/>
                    <a:gd name="connsiteX3" fmla="*/ 0 w 72717"/>
                    <a:gd name="connsiteY3" fmla="*/ 127429 h 127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17" h="127428">
                      <a:moveTo>
                        <a:pt x="23327" y="8582"/>
                      </a:moveTo>
                      <a:cubicBezTo>
                        <a:pt x="23327" y="8582"/>
                        <a:pt x="67617" y="-17033"/>
                        <a:pt x="72268" y="20245"/>
                      </a:cubicBezTo>
                      <a:cubicBezTo>
                        <a:pt x="76919" y="57523"/>
                        <a:pt x="44291" y="94801"/>
                        <a:pt x="27977" y="106464"/>
                      </a:cubicBezTo>
                      <a:cubicBezTo>
                        <a:pt x="11663" y="118128"/>
                        <a:pt x="0" y="127429"/>
                        <a:pt x="0" y="127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7" name="任意多边形: 形状 266">
                  <a:extLst>
                    <a:ext uri="{FF2B5EF4-FFF2-40B4-BE49-F238E27FC236}">
                      <a16:creationId xmlns:a16="http://schemas.microsoft.com/office/drawing/2014/main" id="{5291B1B3-CBD0-4637-8DDA-C37F48F11A35}"/>
                    </a:ext>
                  </a:extLst>
                </p:cNvPr>
                <p:cNvSpPr/>
                <p:nvPr/>
              </p:nvSpPr>
              <p:spPr>
                <a:xfrm>
                  <a:off x="-7966383" y="-2049518"/>
                  <a:ext cx="407844" cy="550092"/>
                </a:xfrm>
                <a:custGeom>
                  <a:avLst/>
                  <a:gdLst>
                    <a:gd name="connsiteX0" fmla="*/ 0 w 407844"/>
                    <a:gd name="connsiteY0" fmla="*/ 151622 h 550092"/>
                    <a:gd name="connsiteX1" fmla="*/ 55954 w 407844"/>
                    <a:gd name="connsiteY1" fmla="*/ 421944 h 550092"/>
                    <a:gd name="connsiteX2" fmla="*/ 200490 w 407844"/>
                    <a:gd name="connsiteY2" fmla="*/ 550092 h 550092"/>
                    <a:gd name="connsiteX3" fmla="*/ 365916 w 407844"/>
                    <a:gd name="connsiteY3" fmla="*/ 410281 h 550092"/>
                    <a:gd name="connsiteX4" fmla="*/ 407845 w 407844"/>
                    <a:gd name="connsiteY4" fmla="*/ 233117 h 550092"/>
                    <a:gd name="connsiteX5" fmla="*/ 212079 w 407844"/>
                    <a:gd name="connsiteY5" fmla="*/ 100245 h 550092"/>
                    <a:gd name="connsiteX6" fmla="*/ 146898 w 407844"/>
                    <a:gd name="connsiteY6" fmla="*/ 0 h 550092"/>
                    <a:gd name="connsiteX7" fmla="*/ 0 w 407844"/>
                    <a:gd name="connsiteY7" fmla="*/ 151622 h 55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7844" h="550092">
                      <a:moveTo>
                        <a:pt x="0" y="151622"/>
                      </a:moveTo>
                      <a:cubicBezTo>
                        <a:pt x="0" y="151622"/>
                        <a:pt x="27977" y="375734"/>
                        <a:pt x="55954" y="421944"/>
                      </a:cubicBezTo>
                      <a:cubicBezTo>
                        <a:pt x="83931" y="468154"/>
                        <a:pt x="135235" y="550092"/>
                        <a:pt x="200490" y="550092"/>
                      </a:cubicBezTo>
                      <a:cubicBezTo>
                        <a:pt x="265745" y="550092"/>
                        <a:pt x="337939" y="477898"/>
                        <a:pt x="365916" y="410281"/>
                      </a:cubicBezTo>
                      <a:cubicBezTo>
                        <a:pt x="393893" y="342664"/>
                        <a:pt x="407845" y="233117"/>
                        <a:pt x="407845" y="233117"/>
                      </a:cubicBezTo>
                      <a:cubicBezTo>
                        <a:pt x="407845" y="233117"/>
                        <a:pt x="298299" y="188827"/>
                        <a:pt x="212079" y="100245"/>
                      </a:cubicBezTo>
                      <a:cubicBezTo>
                        <a:pt x="125860" y="11663"/>
                        <a:pt x="146898" y="0"/>
                        <a:pt x="146898" y="0"/>
                      </a:cubicBezTo>
                      <a:cubicBezTo>
                        <a:pt x="146898" y="0"/>
                        <a:pt x="46579" y="130658"/>
                        <a:pt x="0" y="1516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8" name="任意多边形: 形状 267">
                  <a:extLst>
                    <a:ext uri="{FF2B5EF4-FFF2-40B4-BE49-F238E27FC236}">
                      <a16:creationId xmlns:a16="http://schemas.microsoft.com/office/drawing/2014/main" id="{42615009-817A-4545-90D5-02019786D35F}"/>
                    </a:ext>
                  </a:extLst>
                </p:cNvPr>
                <p:cNvSpPr/>
                <p:nvPr/>
              </p:nvSpPr>
              <p:spPr>
                <a:xfrm>
                  <a:off x="-7789958" y="-1692829"/>
                  <a:ext cx="79354" cy="16052"/>
                </a:xfrm>
                <a:custGeom>
                  <a:avLst/>
                  <a:gdLst>
                    <a:gd name="connsiteX0" fmla="*/ 0 w 79354"/>
                    <a:gd name="connsiteY0" fmla="*/ 0 h 16052"/>
                    <a:gd name="connsiteX1" fmla="*/ 79354 w 79354"/>
                    <a:gd name="connsiteY1" fmla="*/ 3396 h 16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9354" h="16052">
                      <a:moveTo>
                        <a:pt x="0" y="0"/>
                      </a:moveTo>
                      <a:cubicBezTo>
                        <a:pt x="0" y="0"/>
                        <a:pt x="42224" y="33735"/>
                        <a:pt x="79354" y="3396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9" name="任意多边形: 形状 268">
                  <a:extLst>
                    <a:ext uri="{FF2B5EF4-FFF2-40B4-BE49-F238E27FC236}">
                      <a16:creationId xmlns:a16="http://schemas.microsoft.com/office/drawing/2014/main" id="{92865940-BC08-4208-95C1-D1156AEE4E12}"/>
                    </a:ext>
                  </a:extLst>
                </p:cNvPr>
                <p:cNvSpPr/>
                <p:nvPr/>
              </p:nvSpPr>
              <p:spPr>
                <a:xfrm>
                  <a:off x="-7815204" y="-1645585"/>
                  <a:ext cx="131543" cy="25939"/>
                </a:xfrm>
                <a:custGeom>
                  <a:avLst/>
                  <a:gdLst>
                    <a:gd name="connsiteX0" fmla="*/ 0 w 131543"/>
                    <a:gd name="connsiteY0" fmla="*/ 1698 h 25939"/>
                    <a:gd name="connsiteX1" fmla="*/ 131544 w 131543"/>
                    <a:gd name="connsiteY1" fmla="*/ 0 h 25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1543" h="25939">
                      <a:moveTo>
                        <a:pt x="0" y="1698"/>
                      </a:moveTo>
                      <a:cubicBezTo>
                        <a:pt x="0" y="1698"/>
                        <a:pt x="57357" y="57357"/>
                        <a:pt x="131544" y="0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0" name="任意多边形: 形状 269">
                  <a:extLst>
                    <a:ext uri="{FF2B5EF4-FFF2-40B4-BE49-F238E27FC236}">
                      <a16:creationId xmlns:a16="http://schemas.microsoft.com/office/drawing/2014/main" id="{8ED287EE-BEEC-45B6-805D-51734154404E}"/>
                    </a:ext>
                  </a:extLst>
                </p:cNvPr>
                <p:cNvSpPr/>
                <p:nvPr/>
              </p:nvSpPr>
              <p:spPr>
                <a:xfrm>
                  <a:off x="-7859532" y="-1823782"/>
                  <a:ext cx="34435" cy="34697"/>
                </a:xfrm>
                <a:custGeom>
                  <a:avLst/>
                  <a:gdLst>
                    <a:gd name="connsiteX0" fmla="*/ 34362 w 34435"/>
                    <a:gd name="connsiteY0" fmla="*/ 20743 h 34697"/>
                    <a:gd name="connsiteX1" fmla="*/ 13955 w 34435"/>
                    <a:gd name="connsiteY1" fmla="*/ 34359 h 34697"/>
                    <a:gd name="connsiteX2" fmla="*/ 339 w 34435"/>
                    <a:gd name="connsiteY2" fmla="*/ 13952 h 34697"/>
                    <a:gd name="connsiteX3" fmla="*/ 17310 w 34435"/>
                    <a:gd name="connsiteY3" fmla="*/ 0 h 34697"/>
                    <a:gd name="connsiteX4" fmla="*/ 34362 w 34435"/>
                    <a:gd name="connsiteY4" fmla="*/ 20743 h 34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435" h="34697">
                      <a:moveTo>
                        <a:pt x="34362" y="20743"/>
                      </a:moveTo>
                      <a:cubicBezTo>
                        <a:pt x="32487" y="30138"/>
                        <a:pt x="23350" y="36234"/>
                        <a:pt x="13955" y="34359"/>
                      </a:cubicBezTo>
                      <a:cubicBezTo>
                        <a:pt x="4560" y="32483"/>
                        <a:pt x="-1536" y="23347"/>
                        <a:pt x="339" y="13952"/>
                      </a:cubicBezTo>
                      <a:cubicBezTo>
                        <a:pt x="1955" y="5855"/>
                        <a:pt x="9054" y="19"/>
                        <a:pt x="17310" y="0"/>
                      </a:cubicBezTo>
                      <a:cubicBezTo>
                        <a:pt x="27690" y="1125"/>
                        <a:pt x="35266" y="10341"/>
                        <a:pt x="34362" y="2074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2" name="任意多边形: 形状 271">
                  <a:extLst>
                    <a:ext uri="{FF2B5EF4-FFF2-40B4-BE49-F238E27FC236}">
                      <a16:creationId xmlns:a16="http://schemas.microsoft.com/office/drawing/2014/main" id="{A0612422-9880-4C9D-AD28-64B768361D59}"/>
                    </a:ext>
                  </a:extLst>
                </p:cNvPr>
                <p:cNvSpPr/>
                <p:nvPr/>
              </p:nvSpPr>
              <p:spPr>
                <a:xfrm>
                  <a:off x="-7685854" y="-1813152"/>
                  <a:ext cx="34592" cy="34845"/>
                </a:xfrm>
                <a:custGeom>
                  <a:avLst/>
                  <a:gdLst>
                    <a:gd name="connsiteX0" fmla="*/ 34526 w 34592"/>
                    <a:gd name="connsiteY0" fmla="*/ 20743 h 34845"/>
                    <a:gd name="connsiteX1" fmla="*/ 14103 w 34592"/>
                    <a:gd name="connsiteY1" fmla="*/ 34522 h 34845"/>
                    <a:gd name="connsiteX2" fmla="*/ 323 w 34592"/>
                    <a:gd name="connsiteY2" fmla="*/ 14099 h 34845"/>
                    <a:gd name="connsiteX3" fmla="*/ 17400 w 34592"/>
                    <a:gd name="connsiteY3" fmla="*/ 0 h 34845"/>
                    <a:gd name="connsiteX4" fmla="*/ 34526 w 34592"/>
                    <a:gd name="connsiteY4" fmla="*/ 20743 h 3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92" h="34845">
                      <a:moveTo>
                        <a:pt x="34526" y="20743"/>
                      </a:moveTo>
                      <a:cubicBezTo>
                        <a:pt x="32691" y="30188"/>
                        <a:pt x="23547" y="36357"/>
                        <a:pt x="14103" y="34522"/>
                      </a:cubicBezTo>
                      <a:cubicBezTo>
                        <a:pt x="4658" y="32688"/>
                        <a:pt x="-1512" y="23544"/>
                        <a:pt x="323" y="14099"/>
                      </a:cubicBezTo>
                      <a:cubicBezTo>
                        <a:pt x="1912" y="5921"/>
                        <a:pt x="9069" y="12"/>
                        <a:pt x="17400" y="0"/>
                      </a:cubicBezTo>
                      <a:cubicBezTo>
                        <a:pt x="27789" y="1126"/>
                        <a:pt x="35387" y="10328"/>
                        <a:pt x="34526" y="2074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3" name="任意多边形: 形状 272">
                  <a:extLst>
                    <a:ext uri="{FF2B5EF4-FFF2-40B4-BE49-F238E27FC236}">
                      <a16:creationId xmlns:a16="http://schemas.microsoft.com/office/drawing/2014/main" id="{7CEFC8D6-428F-4930-B25C-10750B0B5C31}"/>
                    </a:ext>
                  </a:extLst>
                </p:cNvPr>
                <p:cNvSpPr/>
                <p:nvPr/>
              </p:nvSpPr>
              <p:spPr>
                <a:xfrm>
                  <a:off x="-7880902" y="-1875018"/>
                  <a:ext cx="84374" cy="10119"/>
                </a:xfrm>
                <a:custGeom>
                  <a:avLst/>
                  <a:gdLst>
                    <a:gd name="connsiteX0" fmla="*/ 0 w 84374"/>
                    <a:gd name="connsiteY0" fmla="*/ 10119 h 10119"/>
                    <a:gd name="connsiteX1" fmla="*/ 84374 w 84374"/>
                    <a:gd name="connsiteY1" fmla="*/ 6724 h 1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374" h="10119">
                      <a:moveTo>
                        <a:pt x="0" y="10119"/>
                      </a:moveTo>
                      <a:cubicBezTo>
                        <a:pt x="0" y="10119"/>
                        <a:pt x="32037" y="-10181"/>
                        <a:pt x="84374" y="6724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4" name="任意多边形: 形状 273">
                  <a:extLst>
                    <a:ext uri="{FF2B5EF4-FFF2-40B4-BE49-F238E27FC236}">
                      <a16:creationId xmlns:a16="http://schemas.microsoft.com/office/drawing/2014/main" id="{8C206603-F6B8-49C8-99E6-0F5D169C8F17}"/>
                    </a:ext>
                  </a:extLst>
                </p:cNvPr>
                <p:cNvSpPr/>
                <p:nvPr/>
              </p:nvSpPr>
              <p:spPr>
                <a:xfrm>
                  <a:off x="-7693773" y="-1862182"/>
                  <a:ext cx="97882" cy="31018"/>
                </a:xfrm>
                <a:custGeom>
                  <a:avLst/>
                  <a:gdLst>
                    <a:gd name="connsiteX0" fmla="*/ 0 w 97882"/>
                    <a:gd name="connsiteY0" fmla="*/ 5699 h 31018"/>
                    <a:gd name="connsiteX1" fmla="*/ 97883 w 97882"/>
                    <a:gd name="connsiteY1" fmla="*/ 31018 h 31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7882" h="31018">
                      <a:moveTo>
                        <a:pt x="0" y="5699"/>
                      </a:moveTo>
                      <a:cubicBezTo>
                        <a:pt x="0" y="5699"/>
                        <a:pt x="23622" y="-17923"/>
                        <a:pt x="97883" y="31018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5" name="任意多边形: 形状 274">
                  <a:extLst>
                    <a:ext uri="{FF2B5EF4-FFF2-40B4-BE49-F238E27FC236}">
                      <a16:creationId xmlns:a16="http://schemas.microsoft.com/office/drawing/2014/main" id="{DA1D6F5B-6B7D-490F-9174-D48260E9F16D}"/>
                    </a:ext>
                  </a:extLst>
                </p:cNvPr>
                <p:cNvSpPr/>
                <p:nvPr/>
              </p:nvSpPr>
              <p:spPr>
                <a:xfrm rot="183600">
                  <a:off x="-7912389" y="-1849612"/>
                  <a:ext cx="153541" cy="97882"/>
                </a:xfrm>
                <a:custGeom>
                  <a:avLst/>
                  <a:gdLst>
                    <a:gd name="connsiteX0" fmla="*/ 123055 w 153541"/>
                    <a:gd name="connsiteY0" fmla="*/ 0 h 97882"/>
                    <a:gd name="connsiteX1" fmla="*/ 153542 w 153541"/>
                    <a:gd name="connsiteY1" fmla="*/ 0 h 97882"/>
                    <a:gd name="connsiteX2" fmla="*/ 153542 w 153541"/>
                    <a:gd name="connsiteY2" fmla="*/ 97883 h 97882"/>
                    <a:gd name="connsiteX3" fmla="*/ 123055 w 153541"/>
                    <a:gd name="connsiteY3" fmla="*/ 97883 h 97882"/>
                    <a:gd name="connsiteX4" fmla="*/ 30487 w 153541"/>
                    <a:gd name="connsiteY4" fmla="*/ 97883 h 97882"/>
                    <a:gd name="connsiteX5" fmla="*/ 0 w 153541"/>
                    <a:gd name="connsiteY5" fmla="*/ 97883 h 97882"/>
                    <a:gd name="connsiteX6" fmla="*/ 0 w 153541"/>
                    <a:gd name="connsiteY6" fmla="*/ 0 h 97882"/>
                    <a:gd name="connsiteX7" fmla="*/ 30487 w 153541"/>
                    <a:gd name="connsiteY7" fmla="*/ 0 h 97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3541" h="97882">
                      <a:moveTo>
                        <a:pt x="123055" y="0"/>
                      </a:moveTo>
                      <a:cubicBezTo>
                        <a:pt x="139892" y="0"/>
                        <a:pt x="153542" y="0"/>
                        <a:pt x="153542" y="0"/>
                      </a:cubicBezTo>
                      <a:lnTo>
                        <a:pt x="153542" y="97883"/>
                      </a:lnTo>
                      <a:cubicBezTo>
                        <a:pt x="153542" y="97883"/>
                        <a:pt x="139892" y="97883"/>
                        <a:pt x="123055" y="97883"/>
                      </a:cubicBezTo>
                      <a:lnTo>
                        <a:pt x="30487" y="97883"/>
                      </a:lnTo>
                      <a:cubicBezTo>
                        <a:pt x="13649" y="97883"/>
                        <a:pt x="0" y="97883"/>
                        <a:pt x="0" y="97883"/>
                      </a:cubicBezTo>
                      <a:lnTo>
                        <a:pt x="0" y="0"/>
                      </a:lnTo>
                      <a:cubicBezTo>
                        <a:pt x="0" y="0"/>
                        <a:pt x="13649" y="0"/>
                        <a:pt x="30487" y="0"/>
                      </a:cubicBezTo>
                      <a:close/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" name="任意多边形: 形状 275">
                  <a:extLst>
                    <a:ext uri="{FF2B5EF4-FFF2-40B4-BE49-F238E27FC236}">
                      <a16:creationId xmlns:a16="http://schemas.microsoft.com/office/drawing/2014/main" id="{28CCA344-FB72-4E03-A96B-EB36C2C35D30}"/>
                    </a:ext>
                  </a:extLst>
                </p:cNvPr>
                <p:cNvSpPr/>
                <p:nvPr/>
              </p:nvSpPr>
              <p:spPr>
                <a:xfrm rot="171744">
                  <a:off x="-7719525" y="-1845881"/>
                  <a:ext cx="153733" cy="98005"/>
                </a:xfrm>
                <a:custGeom>
                  <a:avLst/>
                  <a:gdLst>
                    <a:gd name="connsiteX0" fmla="*/ 123210 w 153733"/>
                    <a:gd name="connsiteY0" fmla="*/ -1 h 98005"/>
                    <a:gd name="connsiteX1" fmla="*/ 153735 w 153733"/>
                    <a:gd name="connsiteY1" fmla="*/ -1 h 98005"/>
                    <a:gd name="connsiteX2" fmla="*/ 153735 w 153733"/>
                    <a:gd name="connsiteY2" fmla="*/ 98004 h 98005"/>
                    <a:gd name="connsiteX3" fmla="*/ 123210 w 153733"/>
                    <a:gd name="connsiteY3" fmla="*/ 98004 h 98005"/>
                    <a:gd name="connsiteX4" fmla="*/ 30526 w 153733"/>
                    <a:gd name="connsiteY4" fmla="*/ 98004 h 98005"/>
                    <a:gd name="connsiteX5" fmla="*/ 1 w 153733"/>
                    <a:gd name="connsiteY5" fmla="*/ 98004 h 98005"/>
                    <a:gd name="connsiteX6" fmla="*/ 1 w 153733"/>
                    <a:gd name="connsiteY6" fmla="*/ -1 h 98005"/>
                    <a:gd name="connsiteX7" fmla="*/ 30526 w 153733"/>
                    <a:gd name="connsiteY7" fmla="*/ -1 h 9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3733" h="98005">
                      <a:moveTo>
                        <a:pt x="123210" y="-1"/>
                      </a:moveTo>
                      <a:cubicBezTo>
                        <a:pt x="140068" y="-1"/>
                        <a:pt x="153735" y="-1"/>
                        <a:pt x="153735" y="-1"/>
                      </a:cubicBezTo>
                      <a:lnTo>
                        <a:pt x="153735" y="98004"/>
                      </a:lnTo>
                      <a:cubicBezTo>
                        <a:pt x="153735" y="98004"/>
                        <a:pt x="140068" y="98004"/>
                        <a:pt x="123210" y="98004"/>
                      </a:cubicBezTo>
                      <a:lnTo>
                        <a:pt x="30526" y="98004"/>
                      </a:lnTo>
                      <a:cubicBezTo>
                        <a:pt x="13667" y="98004"/>
                        <a:pt x="1" y="98004"/>
                        <a:pt x="1" y="98004"/>
                      </a:cubicBezTo>
                      <a:lnTo>
                        <a:pt x="1" y="-1"/>
                      </a:lnTo>
                      <a:cubicBezTo>
                        <a:pt x="1" y="-1"/>
                        <a:pt x="13667" y="-1"/>
                        <a:pt x="30526" y="-1"/>
                      </a:cubicBezTo>
                      <a:close/>
                    </a:path>
                  </a:pathLst>
                </a:custGeom>
                <a:noFill/>
                <a:ln w="738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7" name="任意多边形: 形状 276">
                  <a:extLst>
                    <a:ext uri="{FF2B5EF4-FFF2-40B4-BE49-F238E27FC236}">
                      <a16:creationId xmlns:a16="http://schemas.microsoft.com/office/drawing/2014/main" id="{2E976DAB-51CA-4668-9589-99CF71B5FB21}"/>
                    </a:ext>
                  </a:extLst>
                </p:cNvPr>
                <p:cNvSpPr/>
                <p:nvPr/>
              </p:nvSpPr>
              <p:spPr>
                <a:xfrm>
                  <a:off x="-7758143" y="-1823191"/>
                  <a:ext cx="33513" cy="2214"/>
                </a:xfrm>
                <a:custGeom>
                  <a:avLst/>
                  <a:gdLst>
                    <a:gd name="connsiteX0" fmla="*/ 0 w 33513"/>
                    <a:gd name="connsiteY0" fmla="*/ 0 h 2214"/>
                    <a:gd name="connsiteX1" fmla="*/ 33514 w 33513"/>
                    <a:gd name="connsiteY1" fmla="*/ 2215 h 2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513" h="2214">
                      <a:moveTo>
                        <a:pt x="0" y="0"/>
                      </a:moveTo>
                      <a:lnTo>
                        <a:pt x="33514" y="2215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8" name="任意多边形: 形状 277">
                  <a:extLst>
                    <a:ext uri="{FF2B5EF4-FFF2-40B4-BE49-F238E27FC236}">
                      <a16:creationId xmlns:a16="http://schemas.microsoft.com/office/drawing/2014/main" id="{FA2CAF9C-ED09-440C-B154-84403FF97319}"/>
                    </a:ext>
                  </a:extLst>
                </p:cNvPr>
                <p:cNvSpPr/>
                <p:nvPr/>
              </p:nvSpPr>
              <p:spPr>
                <a:xfrm>
                  <a:off x="-7963800" y="-1840317"/>
                  <a:ext cx="52632" cy="16092"/>
                </a:xfrm>
                <a:custGeom>
                  <a:avLst/>
                  <a:gdLst>
                    <a:gd name="connsiteX0" fmla="*/ 52632 w 52632"/>
                    <a:gd name="connsiteY0" fmla="*/ 16092 h 16092"/>
                    <a:gd name="connsiteX1" fmla="*/ 0 w 52632"/>
                    <a:gd name="connsiteY1" fmla="*/ 0 h 1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632" h="16092">
                      <a:moveTo>
                        <a:pt x="52632" y="16092"/>
                      </a:moveTo>
                      <a:lnTo>
                        <a:pt x="0" y="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9" name="任意多边形: 形状 278">
                  <a:extLst>
                    <a:ext uri="{FF2B5EF4-FFF2-40B4-BE49-F238E27FC236}">
                      <a16:creationId xmlns:a16="http://schemas.microsoft.com/office/drawing/2014/main" id="{6762A78E-3E44-48E8-9CA3-98F5F97AD52F}"/>
                    </a:ext>
                  </a:extLst>
                </p:cNvPr>
                <p:cNvSpPr/>
                <p:nvPr/>
              </p:nvSpPr>
              <p:spPr>
                <a:xfrm>
                  <a:off x="-7573745" y="-1816326"/>
                  <a:ext cx="15132" cy="11367"/>
                </a:xfrm>
                <a:custGeom>
                  <a:avLst/>
                  <a:gdLst>
                    <a:gd name="connsiteX0" fmla="*/ 0 w 15132"/>
                    <a:gd name="connsiteY0" fmla="*/ 11368 h 11367"/>
                    <a:gd name="connsiteX1" fmla="*/ 15133 w 15132"/>
                    <a:gd name="connsiteY1" fmla="*/ 0 h 11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132" h="11367">
                      <a:moveTo>
                        <a:pt x="0" y="11368"/>
                      </a:moveTo>
                      <a:lnTo>
                        <a:pt x="15133" y="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" name="任意多边形: 形状 279">
                  <a:extLst>
                    <a:ext uri="{FF2B5EF4-FFF2-40B4-BE49-F238E27FC236}">
                      <a16:creationId xmlns:a16="http://schemas.microsoft.com/office/drawing/2014/main" id="{454BD6E5-965D-4A6F-A66C-6A0918D7BCD4}"/>
                    </a:ext>
                  </a:extLst>
                </p:cNvPr>
                <p:cNvSpPr/>
                <p:nvPr/>
              </p:nvSpPr>
              <p:spPr>
                <a:xfrm>
                  <a:off x="-9088135" y="-1484317"/>
                  <a:ext cx="370283" cy="364537"/>
                </a:xfrm>
                <a:custGeom>
                  <a:avLst/>
                  <a:gdLst>
                    <a:gd name="connsiteX0" fmla="*/ 370284 w 370283"/>
                    <a:gd name="connsiteY0" fmla="*/ 279795 h 364537"/>
                    <a:gd name="connsiteX1" fmla="*/ 350058 w 370283"/>
                    <a:gd name="connsiteY1" fmla="*/ 220740 h 364537"/>
                    <a:gd name="connsiteX2" fmla="*/ 315585 w 370283"/>
                    <a:gd name="connsiteY2" fmla="*/ 139541 h 364537"/>
                    <a:gd name="connsiteX3" fmla="*/ 248705 w 370283"/>
                    <a:gd name="connsiteY3" fmla="*/ 88901 h 364537"/>
                    <a:gd name="connsiteX4" fmla="*/ 204414 w 370283"/>
                    <a:gd name="connsiteY4" fmla="*/ 5856 h 364537"/>
                    <a:gd name="connsiteX5" fmla="*/ 174001 w 370283"/>
                    <a:gd name="connsiteY5" fmla="*/ 36195 h 364537"/>
                    <a:gd name="connsiteX6" fmla="*/ 200355 w 370283"/>
                    <a:gd name="connsiteY6" fmla="*/ 90968 h 364537"/>
                    <a:gd name="connsiteX7" fmla="*/ 220581 w 370283"/>
                    <a:gd name="connsiteY7" fmla="*/ 135259 h 364537"/>
                    <a:gd name="connsiteX8" fmla="*/ 80769 w 370283"/>
                    <a:gd name="connsiteY8" fmla="*/ 110973 h 364537"/>
                    <a:gd name="connsiteX9" fmla="*/ 42310 w 370283"/>
                    <a:gd name="connsiteY9" fmla="*/ 66682 h 364537"/>
                    <a:gd name="connsiteX10" fmla="*/ 13890 w 370283"/>
                    <a:gd name="connsiteY10" fmla="*/ 5930 h 364537"/>
                    <a:gd name="connsiteX11" fmla="*/ 7837 w 370283"/>
                    <a:gd name="connsiteY11" fmla="*/ 78862 h 364537"/>
                    <a:gd name="connsiteX12" fmla="*/ 17950 w 370283"/>
                    <a:gd name="connsiteY12" fmla="*/ 196380 h 364537"/>
                    <a:gd name="connsiteX13" fmla="*/ 113175 w 370283"/>
                    <a:gd name="connsiteY13" fmla="*/ 293599 h 364537"/>
                    <a:gd name="connsiteX14" fmla="*/ 263174 w 370283"/>
                    <a:gd name="connsiteY14" fmla="*/ 326079 h 364537"/>
                    <a:gd name="connsiteX15" fmla="*/ 301633 w 370283"/>
                    <a:gd name="connsiteY15" fmla="*/ 364538 h 364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0283" h="364537">
                      <a:moveTo>
                        <a:pt x="370284" y="279795"/>
                      </a:moveTo>
                      <a:lnTo>
                        <a:pt x="350058" y="220740"/>
                      </a:lnTo>
                      <a:cubicBezTo>
                        <a:pt x="350058" y="220740"/>
                        <a:pt x="333818" y="164048"/>
                        <a:pt x="315585" y="139541"/>
                      </a:cubicBezTo>
                      <a:cubicBezTo>
                        <a:pt x="297351" y="115033"/>
                        <a:pt x="262952" y="107134"/>
                        <a:pt x="248705" y="88901"/>
                      </a:cubicBezTo>
                      <a:cubicBezTo>
                        <a:pt x="234458" y="70668"/>
                        <a:pt x="216299" y="20029"/>
                        <a:pt x="204414" y="5856"/>
                      </a:cubicBezTo>
                      <a:cubicBezTo>
                        <a:pt x="192530" y="-8317"/>
                        <a:pt x="167948" y="3789"/>
                        <a:pt x="174001" y="36195"/>
                      </a:cubicBezTo>
                      <a:cubicBezTo>
                        <a:pt x="180055" y="68601"/>
                        <a:pt x="194228" y="78788"/>
                        <a:pt x="200355" y="90968"/>
                      </a:cubicBezTo>
                      <a:cubicBezTo>
                        <a:pt x="206481" y="103148"/>
                        <a:pt x="220581" y="135259"/>
                        <a:pt x="220581" y="135259"/>
                      </a:cubicBezTo>
                      <a:cubicBezTo>
                        <a:pt x="220581" y="135259"/>
                        <a:pt x="88889" y="113114"/>
                        <a:pt x="80769" y="110973"/>
                      </a:cubicBezTo>
                      <a:cubicBezTo>
                        <a:pt x="72649" y="108832"/>
                        <a:pt x="48363" y="82627"/>
                        <a:pt x="42310" y="66682"/>
                      </a:cubicBezTo>
                      <a:cubicBezTo>
                        <a:pt x="36257" y="50737"/>
                        <a:pt x="38250" y="-14518"/>
                        <a:pt x="13890" y="5930"/>
                      </a:cubicBezTo>
                      <a:cubicBezTo>
                        <a:pt x="-10470" y="26377"/>
                        <a:pt x="3777" y="68749"/>
                        <a:pt x="7837" y="78862"/>
                      </a:cubicBezTo>
                      <a:cubicBezTo>
                        <a:pt x="11897" y="88975"/>
                        <a:pt x="7837" y="160062"/>
                        <a:pt x="17950" y="196380"/>
                      </a:cubicBezTo>
                      <a:cubicBezTo>
                        <a:pt x="28063" y="232699"/>
                        <a:pt x="62241" y="269313"/>
                        <a:pt x="113175" y="293599"/>
                      </a:cubicBezTo>
                      <a:cubicBezTo>
                        <a:pt x="164110" y="317885"/>
                        <a:pt x="263174" y="326079"/>
                        <a:pt x="263174" y="326079"/>
                      </a:cubicBezTo>
                      <a:lnTo>
                        <a:pt x="301633" y="3645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1" name="任意多边形: 形状 280">
                  <a:extLst>
                    <a:ext uri="{FF2B5EF4-FFF2-40B4-BE49-F238E27FC236}">
                      <a16:creationId xmlns:a16="http://schemas.microsoft.com/office/drawing/2014/main" id="{D8FE448C-EA69-4F31-8C2A-CDDFCECA1114}"/>
                    </a:ext>
                  </a:extLst>
                </p:cNvPr>
                <p:cNvSpPr/>
                <p:nvPr/>
              </p:nvSpPr>
              <p:spPr>
                <a:xfrm>
                  <a:off x="-9121046" y="-1445854"/>
                  <a:ext cx="72659" cy="165404"/>
                </a:xfrm>
                <a:custGeom>
                  <a:avLst/>
                  <a:gdLst>
                    <a:gd name="connsiteX0" fmla="*/ 26353 w 72659"/>
                    <a:gd name="connsiteY0" fmla="*/ 142046 h 165404"/>
                    <a:gd name="connsiteX1" fmla="*/ 0 w 72659"/>
                    <a:gd name="connsiteY1" fmla="*/ 59961 h 165404"/>
                    <a:gd name="connsiteX2" fmla="*/ 20374 w 72659"/>
                    <a:gd name="connsiteY2" fmla="*/ 1349 h 165404"/>
                    <a:gd name="connsiteX3" fmla="*/ 40231 w 72659"/>
                    <a:gd name="connsiteY3" fmla="*/ 40842 h 165404"/>
                    <a:gd name="connsiteX4" fmla="*/ 61048 w 72659"/>
                    <a:gd name="connsiteY4" fmla="*/ 112667 h 165404"/>
                    <a:gd name="connsiteX5" fmla="*/ 65846 w 72659"/>
                    <a:gd name="connsiteY5" fmla="*/ 165373 h 165404"/>
                    <a:gd name="connsiteX6" fmla="*/ 26353 w 72659"/>
                    <a:gd name="connsiteY6" fmla="*/ 142046 h 165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659" h="165404">
                      <a:moveTo>
                        <a:pt x="26353" y="142046"/>
                      </a:moveTo>
                      <a:cubicBezTo>
                        <a:pt x="26353" y="142046"/>
                        <a:pt x="0" y="94655"/>
                        <a:pt x="0" y="59961"/>
                      </a:cubicBezTo>
                      <a:cubicBezTo>
                        <a:pt x="0" y="25266"/>
                        <a:pt x="2362" y="-7066"/>
                        <a:pt x="20374" y="1349"/>
                      </a:cubicBezTo>
                      <a:cubicBezTo>
                        <a:pt x="38385" y="9764"/>
                        <a:pt x="35137" y="8731"/>
                        <a:pt x="40231" y="40842"/>
                      </a:cubicBezTo>
                      <a:cubicBezTo>
                        <a:pt x="44416" y="65497"/>
                        <a:pt x="51400" y="89595"/>
                        <a:pt x="61048" y="112667"/>
                      </a:cubicBezTo>
                      <a:cubicBezTo>
                        <a:pt x="63484" y="116284"/>
                        <a:pt x="82602" y="164340"/>
                        <a:pt x="65846" y="165373"/>
                      </a:cubicBezTo>
                      <a:cubicBezTo>
                        <a:pt x="49089" y="166406"/>
                        <a:pt x="26353" y="142046"/>
                        <a:pt x="26353" y="1420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" name="任意多边形: 形状 281">
                  <a:extLst>
                    <a:ext uri="{FF2B5EF4-FFF2-40B4-BE49-F238E27FC236}">
                      <a16:creationId xmlns:a16="http://schemas.microsoft.com/office/drawing/2014/main" id="{0AF18EAC-E4F0-4F30-A96E-80DDB36F9AEC}"/>
                    </a:ext>
                  </a:extLst>
                </p:cNvPr>
                <p:cNvSpPr/>
                <p:nvPr/>
              </p:nvSpPr>
              <p:spPr>
                <a:xfrm>
                  <a:off x="-9107483" y="-1391077"/>
                  <a:ext cx="120343" cy="174448"/>
                </a:xfrm>
                <a:custGeom>
                  <a:avLst/>
                  <a:gdLst>
                    <a:gd name="connsiteX0" fmla="*/ 67637 w 120343"/>
                    <a:gd name="connsiteY0" fmla="*/ 87269 h 174448"/>
                    <a:gd name="connsiteX1" fmla="*/ 12938 w 120343"/>
                    <a:gd name="connsiteY1" fmla="*/ 2157 h 174448"/>
                    <a:gd name="connsiteX2" fmla="*/ 12938 w 120343"/>
                    <a:gd name="connsiteY2" fmla="*/ 87269 h 174448"/>
                    <a:gd name="connsiteX3" fmla="*/ 91923 w 120343"/>
                    <a:gd name="connsiteY3" fmla="*/ 170389 h 174448"/>
                    <a:gd name="connsiteX4" fmla="*/ 120344 w 120343"/>
                    <a:gd name="connsiteY4" fmla="*/ 174449 h 174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43" h="174448">
                      <a:moveTo>
                        <a:pt x="67637" y="87269"/>
                      </a:moveTo>
                      <a:cubicBezTo>
                        <a:pt x="67637" y="87269"/>
                        <a:pt x="31171" y="-16076"/>
                        <a:pt x="12938" y="2157"/>
                      </a:cubicBezTo>
                      <a:cubicBezTo>
                        <a:pt x="-5295" y="20390"/>
                        <a:pt x="-3302" y="42683"/>
                        <a:pt x="12938" y="87269"/>
                      </a:cubicBezTo>
                      <a:cubicBezTo>
                        <a:pt x="29178" y="131856"/>
                        <a:pt x="63577" y="166328"/>
                        <a:pt x="91923" y="170389"/>
                      </a:cubicBezTo>
                      <a:lnTo>
                        <a:pt x="120344" y="174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3" name="任意多边形: 形状 282">
                  <a:extLst>
                    <a:ext uri="{FF2B5EF4-FFF2-40B4-BE49-F238E27FC236}">
                      <a16:creationId xmlns:a16="http://schemas.microsoft.com/office/drawing/2014/main" id="{668A7469-8C05-47AE-8843-1D8FB747C59B}"/>
                    </a:ext>
                  </a:extLst>
                </p:cNvPr>
                <p:cNvSpPr/>
                <p:nvPr/>
              </p:nvSpPr>
              <p:spPr>
                <a:xfrm>
                  <a:off x="-9054885" y="-1383798"/>
                  <a:ext cx="237748" cy="225928"/>
                </a:xfrm>
                <a:custGeom>
                  <a:avLst/>
                  <a:gdLst>
                    <a:gd name="connsiteX0" fmla="*/ 237748 w 237748"/>
                    <a:gd name="connsiteY0" fmla="*/ 159049 h 225928"/>
                    <a:gd name="connsiteX1" fmla="*/ 164816 w 237748"/>
                    <a:gd name="connsiteY1" fmla="*/ 122583 h 225928"/>
                    <a:gd name="connsiteX2" fmla="*/ 69591 w 237748"/>
                    <a:gd name="connsiteY2" fmla="*/ 132696 h 225928"/>
                    <a:gd name="connsiteX3" fmla="*/ 8838 w 237748"/>
                    <a:gd name="connsiteY3" fmla="*/ 2998 h 225928"/>
                    <a:gd name="connsiteX4" fmla="*/ 12898 w 237748"/>
                    <a:gd name="connsiteY4" fmla="*/ 96230 h 225928"/>
                    <a:gd name="connsiteX5" fmla="*/ 79335 w 237748"/>
                    <a:gd name="connsiteY5" fmla="*/ 193449 h 225928"/>
                    <a:gd name="connsiteX6" fmla="*/ 229333 w 237748"/>
                    <a:gd name="connsiteY6" fmla="*/ 225929 h 22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748" h="225928">
                      <a:moveTo>
                        <a:pt x="237748" y="159049"/>
                      </a:moveTo>
                      <a:cubicBezTo>
                        <a:pt x="237748" y="159049"/>
                        <a:pt x="193457" y="122583"/>
                        <a:pt x="164816" y="122583"/>
                      </a:cubicBezTo>
                      <a:cubicBezTo>
                        <a:pt x="136175" y="122583"/>
                        <a:pt x="69591" y="132696"/>
                        <a:pt x="69591" y="132696"/>
                      </a:cubicBezTo>
                      <a:cubicBezTo>
                        <a:pt x="69591" y="132696"/>
                        <a:pt x="23011" y="-23355"/>
                        <a:pt x="8838" y="2998"/>
                      </a:cubicBezTo>
                      <a:cubicBezTo>
                        <a:pt x="-5335" y="29351"/>
                        <a:pt x="-1349" y="55704"/>
                        <a:pt x="12898" y="96230"/>
                      </a:cubicBezTo>
                      <a:cubicBezTo>
                        <a:pt x="27145" y="136756"/>
                        <a:pt x="47297" y="173222"/>
                        <a:pt x="79335" y="193449"/>
                      </a:cubicBezTo>
                      <a:cubicBezTo>
                        <a:pt x="111372" y="213675"/>
                        <a:pt x="229333" y="225929"/>
                        <a:pt x="229333" y="225929"/>
                      </a:cubicBezTo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4" name="任意多边形: 形状 283">
                  <a:extLst>
                    <a:ext uri="{FF2B5EF4-FFF2-40B4-BE49-F238E27FC236}">
                      <a16:creationId xmlns:a16="http://schemas.microsoft.com/office/drawing/2014/main" id="{BAD2427A-4585-4BE7-8160-67E7BCACA16B}"/>
                    </a:ext>
                  </a:extLst>
                </p:cNvPr>
                <p:cNvSpPr/>
                <p:nvPr/>
              </p:nvSpPr>
              <p:spPr>
                <a:xfrm>
                  <a:off x="-8821123" y="-1222755"/>
                  <a:ext cx="149924" cy="139811"/>
                </a:xfrm>
                <a:custGeom>
                  <a:avLst/>
                  <a:gdLst>
                    <a:gd name="connsiteX0" fmla="*/ 149925 w 149924"/>
                    <a:gd name="connsiteY0" fmla="*/ 46653 h 139811"/>
                    <a:gd name="connsiteX1" fmla="*/ 103271 w 149924"/>
                    <a:gd name="connsiteY1" fmla="*/ 0 h 139811"/>
                    <a:gd name="connsiteX2" fmla="*/ 0 w 149924"/>
                    <a:gd name="connsiteY2" fmla="*/ 99285 h 139811"/>
                    <a:gd name="connsiteX3" fmla="*/ 50639 w 149924"/>
                    <a:gd name="connsiteY3" fmla="*/ 139811 h 139811"/>
                    <a:gd name="connsiteX4" fmla="*/ 149925 w 149924"/>
                    <a:gd name="connsiteY4" fmla="*/ 46653 h 139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924" h="139811">
                      <a:moveTo>
                        <a:pt x="149925" y="46653"/>
                      </a:moveTo>
                      <a:lnTo>
                        <a:pt x="103271" y="0"/>
                      </a:lnTo>
                      <a:lnTo>
                        <a:pt x="0" y="99285"/>
                      </a:lnTo>
                      <a:lnTo>
                        <a:pt x="50639" y="139811"/>
                      </a:lnTo>
                      <a:lnTo>
                        <a:pt x="149925" y="46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5" name="任意多边形: 形状 284">
                  <a:extLst>
                    <a:ext uri="{FF2B5EF4-FFF2-40B4-BE49-F238E27FC236}">
                      <a16:creationId xmlns:a16="http://schemas.microsoft.com/office/drawing/2014/main" id="{5D44EC1A-1371-4796-B592-6264812E1BD1}"/>
                    </a:ext>
                  </a:extLst>
                </p:cNvPr>
                <p:cNvSpPr/>
                <p:nvPr/>
              </p:nvSpPr>
              <p:spPr>
                <a:xfrm>
                  <a:off x="-8811010" y="-1641082"/>
                  <a:ext cx="609958" cy="984106"/>
                </a:xfrm>
                <a:custGeom>
                  <a:avLst/>
                  <a:gdLst>
                    <a:gd name="connsiteX0" fmla="*/ 608556 w 609958"/>
                    <a:gd name="connsiteY0" fmla="*/ 0 h 984106"/>
                    <a:gd name="connsiteX1" fmla="*/ 429547 w 609958"/>
                    <a:gd name="connsiteY1" fmla="*/ 21186 h 984106"/>
                    <a:gd name="connsiteX2" fmla="*/ 389021 w 609958"/>
                    <a:gd name="connsiteY2" fmla="*/ 71899 h 984106"/>
                    <a:gd name="connsiteX3" fmla="*/ 326202 w 609958"/>
                    <a:gd name="connsiteY3" fmla="*/ 623025 h 984106"/>
                    <a:gd name="connsiteX4" fmla="*/ 127631 w 609958"/>
                    <a:gd name="connsiteY4" fmla="*/ 434567 h 984106"/>
                    <a:gd name="connsiteX5" fmla="*/ 0 w 609958"/>
                    <a:gd name="connsiteY5" fmla="*/ 557843 h 984106"/>
                    <a:gd name="connsiteX6" fmla="*/ 216804 w 609958"/>
                    <a:gd name="connsiteY6" fmla="*/ 851639 h 984106"/>
                    <a:gd name="connsiteX7" fmla="*/ 328195 w 609958"/>
                    <a:gd name="connsiteY7" fmla="*/ 979271 h 984106"/>
                    <a:gd name="connsiteX8" fmla="*/ 417368 w 609958"/>
                    <a:gd name="connsiteY8" fmla="*/ 975284 h 984106"/>
                    <a:gd name="connsiteX9" fmla="*/ 516727 w 609958"/>
                    <a:gd name="connsiteY9" fmla="*/ 860497 h 984106"/>
                    <a:gd name="connsiteX10" fmla="*/ 609959 w 609958"/>
                    <a:gd name="connsiteY10" fmla="*/ 341483 h 98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958" h="984106">
                      <a:moveTo>
                        <a:pt x="608556" y="0"/>
                      </a:moveTo>
                      <a:cubicBezTo>
                        <a:pt x="608556" y="0"/>
                        <a:pt x="463947" y="5020"/>
                        <a:pt x="429547" y="21186"/>
                      </a:cubicBezTo>
                      <a:cubicBezTo>
                        <a:pt x="395148" y="37352"/>
                        <a:pt x="391014" y="61712"/>
                        <a:pt x="389021" y="71899"/>
                      </a:cubicBezTo>
                      <a:cubicBezTo>
                        <a:pt x="387028" y="82086"/>
                        <a:pt x="326202" y="623025"/>
                        <a:pt x="326202" y="623025"/>
                      </a:cubicBezTo>
                      <a:lnTo>
                        <a:pt x="127631" y="434567"/>
                      </a:lnTo>
                      <a:lnTo>
                        <a:pt x="0" y="557843"/>
                      </a:lnTo>
                      <a:cubicBezTo>
                        <a:pt x="0" y="557843"/>
                        <a:pt x="176278" y="788820"/>
                        <a:pt x="216804" y="851639"/>
                      </a:cubicBezTo>
                      <a:cubicBezTo>
                        <a:pt x="257330" y="914458"/>
                        <a:pt x="293796" y="973218"/>
                        <a:pt x="328195" y="979271"/>
                      </a:cubicBezTo>
                      <a:cubicBezTo>
                        <a:pt x="362594" y="985324"/>
                        <a:pt x="374848" y="987391"/>
                        <a:pt x="417368" y="975284"/>
                      </a:cubicBezTo>
                      <a:cubicBezTo>
                        <a:pt x="459887" y="963178"/>
                        <a:pt x="514660" y="868470"/>
                        <a:pt x="516727" y="860497"/>
                      </a:cubicBezTo>
                      <a:cubicBezTo>
                        <a:pt x="518793" y="852525"/>
                        <a:pt x="609959" y="341483"/>
                        <a:pt x="609959" y="341483"/>
                      </a:cubicBezTo>
                    </a:path>
                  </a:pathLst>
                </a:custGeom>
                <a:solidFill>
                  <a:srgbClr val="858585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6" name="任意多边形: 形状 285">
                  <a:extLst>
                    <a:ext uri="{FF2B5EF4-FFF2-40B4-BE49-F238E27FC236}">
                      <a16:creationId xmlns:a16="http://schemas.microsoft.com/office/drawing/2014/main" id="{50AF7F90-1FDB-4B62-B244-AAC0A5B288DB}"/>
                    </a:ext>
                  </a:extLst>
                </p:cNvPr>
                <p:cNvSpPr/>
                <p:nvPr/>
              </p:nvSpPr>
              <p:spPr>
                <a:xfrm>
                  <a:off x="-8382422" y="-958782"/>
                  <a:ext cx="27017" cy="15649"/>
                </a:xfrm>
                <a:custGeom>
                  <a:avLst/>
                  <a:gdLst>
                    <a:gd name="connsiteX0" fmla="*/ 0 w 27017"/>
                    <a:gd name="connsiteY0" fmla="*/ 0 h 15649"/>
                    <a:gd name="connsiteX1" fmla="*/ 27017 w 27017"/>
                    <a:gd name="connsiteY1" fmla="*/ 15650 h 15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017" h="15649">
                      <a:moveTo>
                        <a:pt x="0" y="0"/>
                      </a:moveTo>
                      <a:lnTo>
                        <a:pt x="27017" y="1565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7" name="任意多边形: 形状 286">
                  <a:extLst>
                    <a:ext uri="{FF2B5EF4-FFF2-40B4-BE49-F238E27FC236}">
                      <a16:creationId xmlns:a16="http://schemas.microsoft.com/office/drawing/2014/main" id="{D13293FA-284C-45B7-A5A6-547D683D87C2}"/>
                    </a:ext>
                  </a:extLst>
                </p:cNvPr>
                <p:cNvSpPr/>
                <p:nvPr/>
              </p:nvSpPr>
              <p:spPr>
                <a:xfrm>
                  <a:off x="-8484808" y="-1018058"/>
                  <a:ext cx="85776" cy="49679"/>
                </a:xfrm>
                <a:custGeom>
                  <a:avLst/>
                  <a:gdLst>
                    <a:gd name="connsiteX0" fmla="*/ 0 w 85776"/>
                    <a:gd name="connsiteY0" fmla="*/ 0 h 49679"/>
                    <a:gd name="connsiteX1" fmla="*/ 85777 w 85776"/>
                    <a:gd name="connsiteY1" fmla="*/ 49680 h 4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76" h="49679">
                      <a:moveTo>
                        <a:pt x="0" y="0"/>
                      </a:moveTo>
                      <a:lnTo>
                        <a:pt x="85777" y="4968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8" name="任意多边形: 形状 287">
                  <a:extLst>
                    <a:ext uri="{FF2B5EF4-FFF2-40B4-BE49-F238E27FC236}">
                      <a16:creationId xmlns:a16="http://schemas.microsoft.com/office/drawing/2014/main" id="{A3079446-E48B-4B02-96F3-34BC98724629}"/>
                    </a:ext>
                  </a:extLst>
                </p:cNvPr>
                <p:cNvSpPr/>
                <p:nvPr/>
              </p:nvSpPr>
              <p:spPr>
                <a:xfrm>
                  <a:off x="-8200608" y="-750024"/>
                  <a:ext cx="44290" cy="17347"/>
                </a:xfrm>
                <a:custGeom>
                  <a:avLst/>
                  <a:gdLst>
                    <a:gd name="connsiteX0" fmla="*/ 44291 w 44290"/>
                    <a:gd name="connsiteY0" fmla="*/ 0 h 17347"/>
                    <a:gd name="connsiteX1" fmla="*/ 0 w 44290"/>
                    <a:gd name="connsiteY1" fmla="*/ 17347 h 17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290" h="17347">
                      <a:moveTo>
                        <a:pt x="44291" y="0"/>
                      </a:moveTo>
                      <a:cubicBezTo>
                        <a:pt x="27977" y="6791"/>
                        <a:pt x="12918" y="12696"/>
                        <a:pt x="0" y="17347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9" name="任意多边形: 形状 288">
                  <a:extLst>
                    <a:ext uri="{FF2B5EF4-FFF2-40B4-BE49-F238E27FC236}">
                      <a16:creationId xmlns:a16="http://schemas.microsoft.com/office/drawing/2014/main" id="{1DD92D16-E0ED-4E55-BE7E-7DDAB1588821}"/>
                    </a:ext>
                  </a:extLst>
                </p:cNvPr>
                <p:cNvSpPr/>
                <p:nvPr/>
              </p:nvSpPr>
              <p:spPr>
                <a:xfrm>
                  <a:off x="-8106416" y="-886661"/>
                  <a:ext cx="248397" cy="115377"/>
                </a:xfrm>
                <a:custGeom>
                  <a:avLst/>
                  <a:gdLst>
                    <a:gd name="connsiteX0" fmla="*/ 248398 w 248397"/>
                    <a:gd name="connsiteY0" fmla="*/ 0 h 115377"/>
                    <a:gd name="connsiteX1" fmla="*/ 0 w 248397"/>
                    <a:gd name="connsiteY1" fmla="*/ 115378 h 115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8397" h="115377">
                      <a:moveTo>
                        <a:pt x="248398" y="0"/>
                      </a:moveTo>
                      <a:cubicBezTo>
                        <a:pt x="248398" y="0"/>
                        <a:pt x="111539" y="66436"/>
                        <a:pt x="0" y="115378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0" name="任意多边形: 形状 289">
                  <a:extLst>
                    <a:ext uri="{FF2B5EF4-FFF2-40B4-BE49-F238E27FC236}">
                      <a16:creationId xmlns:a16="http://schemas.microsoft.com/office/drawing/2014/main" id="{3A766EB5-AFD1-4CF1-974B-3EED32338F55}"/>
                    </a:ext>
                  </a:extLst>
                </p:cNvPr>
                <p:cNvSpPr/>
                <p:nvPr/>
              </p:nvSpPr>
              <p:spPr>
                <a:xfrm>
                  <a:off x="-7961733" y="-877213"/>
                  <a:ext cx="172881" cy="91091"/>
                </a:xfrm>
                <a:custGeom>
                  <a:avLst/>
                  <a:gdLst>
                    <a:gd name="connsiteX0" fmla="*/ 172882 w 172881"/>
                    <a:gd name="connsiteY0" fmla="*/ 0 h 91091"/>
                    <a:gd name="connsiteX1" fmla="*/ 0 w 172881"/>
                    <a:gd name="connsiteY1" fmla="*/ 91092 h 91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2881" h="91091">
                      <a:moveTo>
                        <a:pt x="172882" y="0"/>
                      </a:moveTo>
                      <a:lnTo>
                        <a:pt x="0" y="91092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1" name="图形 21">
                <a:extLst>
                  <a:ext uri="{FF2B5EF4-FFF2-40B4-BE49-F238E27FC236}">
                    <a16:creationId xmlns:a16="http://schemas.microsoft.com/office/drawing/2014/main" id="{F5B0E88F-3999-4AAC-9372-0C2DA0B4694C}"/>
                  </a:ext>
                </a:extLst>
              </p:cNvPr>
              <p:cNvGrpSpPr/>
              <p:nvPr/>
            </p:nvGrpSpPr>
            <p:grpSpPr>
              <a:xfrm>
                <a:off x="-8306223" y="-1709504"/>
                <a:ext cx="2196824" cy="1653591"/>
                <a:chOff x="-8306223" y="-1709504"/>
                <a:chExt cx="2196824" cy="1653591"/>
              </a:xfrm>
            </p:grpSpPr>
            <p:sp>
              <p:nvSpPr>
                <p:cNvPr id="292" name="任意多边形: 形状 291">
                  <a:extLst>
                    <a:ext uri="{FF2B5EF4-FFF2-40B4-BE49-F238E27FC236}">
                      <a16:creationId xmlns:a16="http://schemas.microsoft.com/office/drawing/2014/main" id="{10158F65-D4AE-4BE7-992A-44B18A2B0E87}"/>
                    </a:ext>
                  </a:extLst>
                </p:cNvPr>
                <p:cNvSpPr/>
                <p:nvPr/>
              </p:nvSpPr>
              <p:spPr>
                <a:xfrm>
                  <a:off x="-7066393" y="-706988"/>
                  <a:ext cx="956994" cy="651075"/>
                </a:xfrm>
                <a:custGeom>
                  <a:avLst/>
                  <a:gdLst>
                    <a:gd name="connsiteX0" fmla="*/ 707546 w 956994"/>
                    <a:gd name="connsiteY0" fmla="*/ 2805 h 651075"/>
                    <a:gd name="connsiteX1" fmla="*/ 933577 w 956994"/>
                    <a:gd name="connsiteY1" fmla="*/ 2805 h 651075"/>
                    <a:gd name="connsiteX2" fmla="*/ 954394 w 956994"/>
                    <a:gd name="connsiteY2" fmla="*/ 53371 h 651075"/>
                    <a:gd name="connsiteX3" fmla="*/ 888917 w 956994"/>
                    <a:gd name="connsiteY3" fmla="*/ 484542 h 651075"/>
                    <a:gd name="connsiteX4" fmla="*/ 877033 w 956994"/>
                    <a:gd name="connsiteY4" fmla="*/ 651076 h 651075"/>
                    <a:gd name="connsiteX5" fmla="*/ 0 w 956994"/>
                    <a:gd name="connsiteY5" fmla="*/ 651076 h 651075"/>
                    <a:gd name="connsiteX6" fmla="*/ 105781 w 956994"/>
                    <a:gd name="connsiteY6" fmla="*/ 41265 h 651075"/>
                    <a:gd name="connsiteX7" fmla="*/ 155018 w 956994"/>
                    <a:gd name="connsiteY7" fmla="*/ 0 h 65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6994" h="651075">
                      <a:moveTo>
                        <a:pt x="707546" y="2805"/>
                      </a:moveTo>
                      <a:lnTo>
                        <a:pt x="933577" y="2805"/>
                      </a:lnTo>
                      <a:cubicBezTo>
                        <a:pt x="933577" y="2805"/>
                        <a:pt x="966279" y="2805"/>
                        <a:pt x="954394" y="53371"/>
                      </a:cubicBezTo>
                      <a:cubicBezTo>
                        <a:pt x="942509" y="103936"/>
                        <a:pt x="894897" y="380459"/>
                        <a:pt x="888917" y="484542"/>
                      </a:cubicBezTo>
                      <a:cubicBezTo>
                        <a:pt x="882938" y="588626"/>
                        <a:pt x="877033" y="651076"/>
                        <a:pt x="877033" y="651076"/>
                      </a:cubicBezTo>
                      <a:lnTo>
                        <a:pt x="0" y="651076"/>
                      </a:lnTo>
                      <a:lnTo>
                        <a:pt x="105781" y="41265"/>
                      </a:lnTo>
                      <a:cubicBezTo>
                        <a:pt x="109953" y="17353"/>
                        <a:pt x="130746" y="-73"/>
                        <a:pt x="1550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3" name="任意多边形: 形状 292">
                  <a:extLst>
                    <a:ext uri="{FF2B5EF4-FFF2-40B4-BE49-F238E27FC236}">
                      <a16:creationId xmlns:a16="http://schemas.microsoft.com/office/drawing/2014/main" id="{F3E11938-C14F-4EAB-BD31-6CD4EED982A7}"/>
                    </a:ext>
                  </a:extLst>
                </p:cNvPr>
                <p:cNvSpPr/>
                <p:nvPr/>
              </p:nvSpPr>
              <p:spPr>
                <a:xfrm>
                  <a:off x="-8225960" y="-1155212"/>
                  <a:ext cx="1857147" cy="1098412"/>
                </a:xfrm>
                <a:custGeom>
                  <a:avLst/>
                  <a:gdLst>
                    <a:gd name="connsiteX0" fmla="*/ 1160822 w 1857147"/>
                    <a:gd name="connsiteY0" fmla="*/ 55068 h 1098412"/>
                    <a:gd name="connsiteX1" fmla="*/ 899949 w 1857147"/>
                    <a:gd name="connsiteY1" fmla="*/ 151622 h 1098412"/>
                    <a:gd name="connsiteX2" fmla="*/ 787007 w 1857147"/>
                    <a:gd name="connsiteY2" fmla="*/ 778116 h 1098412"/>
                    <a:gd name="connsiteX3" fmla="*/ 218017 w 1857147"/>
                    <a:gd name="connsiteY3" fmla="*/ 638453 h 1098412"/>
                    <a:gd name="connsiteX4" fmla="*/ 51631 w 1857147"/>
                    <a:gd name="connsiteY4" fmla="*/ 751394 h 1098412"/>
                    <a:gd name="connsiteX5" fmla="*/ 10515 w 1857147"/>
                    <a:gd name="connsiteY5" fmla="*/ 798638 h 1098412"/>
                    <a:gd name="connsiteX6" fmla="*/ 10515 w 1857147"/>
                    <a:gd name="connsiteY6" fmla="*/ 880797 h 1098412"/>
                    <a:gd name="connsiteX7" fmla="*/ 55691 w 1857147"/>
                    <a:gd name="connsiteY7" fmla="*/ 905453 h 1098412"/>
                    <a:gd name="connsiteX8" fmla="*/ 51631 w 1857147"/>
                    <a:gd name="connsiteY8" fmla="*/ 853780 h 1098412"/>
                    <a:gd name="connsiteX9" fmla="*/ 181034 w 1857147"/>
                    <a:gd name="connsiteY9" fmla="*/ 779962 h 1098412"/>
                    <a:gd name="connsiteX10" fmla="*/ 234405 w 1857147"/>
                    <a:gd name="connsiteY10" fmla="*/ 767634 h 1098412"/>
                    <a:gd name="connsiteX11" fmla="*/ 172767 w 1857147"/>
                    <a:gd name="connsiteY11" fmla="*/ 812811 h 1098412"/>
                    <a:gd name="connsiteX12" fmla="*/ 144051 w 1857147"/>
                    <a:gd name="connsiteY12" fmla="*/ 870315 h 1098412"/>
                    <a:gd name="connsiteX13" fmla="*/ 217870 w 1857147"/>
                    <a:gd name="connsiteY13" fmla="*/ 847727 h 1098412"/>
                    <a:gd name="connsiteX14" fmla="*/ 316417 w 1857147"/>
                    <a:gd name="connsiteY14" fmla="*/ 777895 h 1098412"/>
                    <a:gd name="connsiteX15" fmla="*/ 864885 w 1857147"/>
                    <a:gd name="connsiteY15" fmla="*/ 1020314 h 1098412"/>
                    <a:gd name="connsiteX16" fmla="*/ 914196 w 1857147"/>
                    <a:gd name="connsiteY16" fmla="*/ 993591 h 1098412"/>
                    <a:gd name="connsiteX17" fmla="*/ 1018943 w 1857147"/>
                    <a:gd name="connsiteY17" fmla="*/ 726591 h 1098412"/>
                    <a:gd name="connsiteX18" fmla="*/ 1049726 w 1857147"/>
                    <a:gd name="connsiteY18" fmla="*/ 1030574 h 1098412"/>
                    <a:gd name="connsiteX19" fmla="*/ 1049726 w 1857147"/>
                    <a:gd name="connsiteY19" fmla="*/ 1098413 h 1098412"/>
                    <a:gd name="connsiteX20" fmla="*/ 1857148 w 1857147"/>
                    <a:gd name="connsiteY20" fmla="*/ 1098413 h 1098412"/>
                    <a:gd name="connsiteX21" fmla="*/ 1848954 w 1857147"/>
                    <a:gd name="connsiteY21" fmla="*/ 210972 h 1098412"/>
                    <a:gd name="connsiteX22" fmla="*/ 1529617 w 1857147"/>
                    <a:gd name="connsiteY22" fmla="*/ 0 h 1098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857147" h="1098412">
                      <a:moveTo>
                        <a:pt x="1160822" y="55068"/>
                      </a:moveTo>
                      <a:cubicBezTo>
                        <a:pt x="1160822" y="55068"/>
                        <a:pt x="904083" y="126967"/>
                        <a:pt x="899949" y="151622"/>
                      </a:cubicBezTo>
                      <a:cubicBezTo>
                        <a:pt x="895815" y="176278"/>
                        <a:pt x="787007" y="778116"/>
                        <a:pt x="787007" y="778116"/>
                      </a:cubicBezTo>
                      <a:cubicBezTo>
                        <a:pt x="787007" y="778116"/>
                        <a:pt x="249095" y="638453"/>
                        <a:pt x="218017" y="638453"/>
                      </a:cubicBezTo>
                      <a:cubicBezTo>
                        <a:pt x="186940" y="638453"/>
                        <a:pt x="68019" y="739067"/>
                        <a:pt x="51631" y="751394"/>
                      </a:cubicBezTo>
                      <a:cubicBezTo>
                        <a:pt x="35244" y="763722"/>
                        <a:pt x="12581" y="774056"/>
                        <a:pt x="10515" y="798638"/>
                      </a:cubicBezTo>
                      <a:cubicBezTo>
                        <a:pt x="8448" y="823219"/>
                        <a:pt x="-12074" y="862343"/>
                        <a:pt x="10515" y="880797"/>
                      </a:cubicBezTo>
                      <a:cubicBezTo>
                        <a:pt x="33103" y="899252"/>
                        <a:pt x="47424" y="915787"/>
                        <a:pt x="55691" y="905453"/>
                      </a:cubicBezTo>
                      <a:cubicBezTo>
                        <a:pt x="63959" y="895118"/>
                        <a:pt x="53698" y="860276"/>
                        <a:pt x="51631" y="853780"/>
                      </a:cubicBezTo>
                      <a:cubicBezTo>
                        <a:pt x="49564" y="847284"/>
                        <a:pt x="181034" y="779962"/>
                        <a:pt x="181034" y="779962"/>
                      </a:cubicBezTo>
                      <a:lnTo>
                        <a:pt x="234405" y="767634"/>
                      </a:lnTo>
                      <a:cubicBezTo>
                        <a:pt x="215353" y="784632"/>
                        <a:pt x="194712" y="799761"/>
                        <a:pt x="172767" y="812811"/>
                      </a:cubicBezTo>
                      <a:cubicBezTo>
                        <a:pt x="137851" y="833332"/>
                        <a:pt x="125597" y="868322"/>
                        <a:pt x="144051" y="870315"/>
                      </a:cubicBezTo>
                      <a:cubicBezTo>
                        <a:pt x="162506" y="872308"/>
                        <a:pt x="164573" y="864188"/>
                        <a:pt x="217870" y="847727"/>
                      </a:cubicBezTo>
                      <a:cubicBezTo>
                        <a:pt x="271166" y="831265"/>
                        <a:pt x="316417" y="777895"/>
                        <a:pt x="316417" y="777895"/>
                      </a:cubicBezTo>
                      <a:cubicBezTo>
                        <a:pt x="316417" y="777895"/>
                        <a:pt x="836096" y="1020314"/>
                        <a:pt x="864885" y="1020314"/>
                      </a:cubicBezTo>
                      <a:cubicBezTo>
                        <a:pt x="893674" y="1020314"/>
                        <a:pt x="889540" y="1026440"/>
                        <a:pt x="914196" y="993591"/>
                      </a:cubicBezTo>
                      <a:cubicBezTo>
                        <a:pt x="938851" y="960742"/>
                        <a:pt x="1018943" y="726591"/>
                        <a:pt x="1018943" y="726591"/>
                      </a:cubicBezTo>
                      <a:lnTo>
                        <a:pt x="1049726" y="1030574"/>
                      </a:lnTo>
                      <a:lnTo>
                        <a:pt x="1049726" y="1098413"/>
                      </a:lnTo>
                      <a:lnTo>
                        <a:pt x="1857148" y="1098413"/>
                      </a:lnTo>
                      <a:cubicBezTo>
                        <a:pt x="1857148" y="1098413"/>
                        <a:pt x="1853014" y="223300"/>
                        <a:pt x="1848954" y="210972"/>
                      </a:cubicBezTo>
                      <a:cubicBezTo>
                        <a:pt x="1844894" y="198644"/>
                        <a:pt x="1529617" y="0"/>
                        <a:pt x="15296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4" name="任意多边形: 形状 293">
                  <a:extLst>
                    <a:ext uri="{FF2B5EF4-FFF2-40B4-BE49-F238E27FC236}">
                      <a16:creationId xmlns:a16="http://schemas.microsoft.com/office/drawing/2014/main" id="{D94CAC8B-919D-4D29-81D9-9D6ACF963165}"/>
                    </a:ext>
                  </a:extLst>
                </p:cNvPr>
                <p:cNvSpPr/>
                <p:nvPr/>
              </p:nvSpPr>
              <p:spPr>
                <a:xfrm>
                  <a:off x="-7300840" y="-548722"/>
                  <a:ext cx="17790" cy="22809"/>
                </a:xfrm>
                <a:custGeom>
                  <a:avLst/>
                  <a:gdLst>
                    <a:gd name="connsiteX0" fmla="*/ 17790 w 17790"/>
                    <a:gd name="connsiteY0" fmla="*/ 22810 h 22809"/>
                    <a:gd name="connsiteX1" fmla="*/ 0 w 17790"/>
                    <a:gd name="connsiteY1" fmla="*/ 0 h 22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90" h="22809">
                      <a:moveTo>
                        <a:pt x="17790" y="22810"/>
                      </a:moveTo>
                      <a:lnTo>
                        <a:pt x="0" y="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5" name="任意多边形: 形状 294">
                  <a:extLst>
                    <a:ext uri="{FF2B5EF4-FFF2-40B4-BE49-F238E27FC236}">
                      <a16:creationId xmlns:a16="http://schemas.microsoft.com/office/drawing/2014/main" id="{CEDCAF26-5B2A-433C-8087-8B8EAC5BD303}"/>
                    </a:ext>
                  </a:extLst>
                </p:cNvPr>
                <p:cNvSpPr/>
                <p:nvPr/>
              </p:nvSpPr>
              <p:spPr>
                <a:xfrm>
                  <a:off x="-7267400" y="-505834"/>
                  <a:ext cx="60530" cy="77435"/>
                </a:xfrm>
                <a:custGeom>
                  <a:avLst/>
                  <a:gdLst>
                    <a:gd name="connsiteX0" fmla="*/ 60531 w 60530"/>
                    <a:gd name="connsiteY0" fmla="*/ 77435 h 77435"/>
                    <a:gd name="connsiteX1" fmla="*/ 0 w 60530"/>
                    <a:gd name="connsiteY1" fmla="*/ 0 h 77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530" h="77435">
                      <a:moveTo>
                        <a:pt x="60531" y="77435"/>
                      </a:moveTo>
                      <a:lnTo>
                        <a:pt x="0" y="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6" name="任意多边形: 形状 295">
                  <a:extLst>
                    <a:ext uri="{FF2B5EF4-FFF2-40B4-BE49-F238E27FC236}">
                      <a16:creationId xmlns:a16="http://schemas.microsoft.com/office/drawing/2014/main" id="{E0908C99-014F-4E9C-AC58-E6A7010D2759}"/>
                    </a:ext>
                  </a:extLst>
                </p:cNvPr>
                <p:cNvSpPr/>
                <p:nvPr/>
              </p:nvSpPr>
              <p:spPr>
                <a:xfrm>
                  <a:off x="-7293679" y="-709055"/>
                  <a:ext cx="9301" cy="29896"/>
                </a:xfrm>
                <a:custGeom>
                  <a:avLst/>
                  <a:gdLst>
                    <a:gd name="connsiteX0" fmla="*/ 9301 w 9301"/>
                    <a:gd name="connsiteY0" fmla="*/ 29896 h 29896"/>
                    <a:gd name="connsiteX1" fmla="*/ 0 w 9301"/>
                    <a:gd name="connsiteY1" fmla="*/ 0 h 29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301" h="29896">
                      <a:moveTo>
                        <a:pt x="9301" y="29896"/>
                      </a:moveTo>
                      <a:lnTo>
                        <a:pt x="0" y="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" name="任意多边形: 形状 296">
                  <a:extLst>
                    <a:ext uri="{FF2B5EF4-FFF2-40B4-BE49-F238E27FC236}">
                      <a16:creationId xmlns:a16="http://schemas.microsoft.com/office/drawing/2014/main" id="{A5499A61-23F7-4CAC-9824-DE6C2B235F54}"/>
                    </a:ext>
                  </a:extLst>
                </p:cNvPr>
                <p:cNvSpPr/>
                <p:nvPr/>
              </p:nvSpPr>
              <p:spPr>
                <a:xfrm>
                  <a:off x="-7274782" y="-704183"/>
                  <a:ext cx="67912" cy="275710"/>
                </a:xfrm>
                <a:custGeom>
                  <a:avLst/>
                  <a:gdLst>
                    <a:gd name="connsiteX0" fmla="*/ 26796 w 67912"/>
                    <a:gd name="connsiteY0" fmla="*/ 0 h 275710"/>
                    <a:gd name="connsiteX1" fmla="*/ 67913 w 67912"/>
                    <a:gd name="connsiteY1" fmla="*/ 275711 h 275710"/>
                    <a:gd name="connsiteX2" fmla="*/ 0 w 67912"/>
                    <a:gd name="connsiteY2" fmla="*/ 56175 h 27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7912" h="275710">
                      <a:moveTo>
                        <a:pt x="26796" y="0"/>
                      </a:moveTo>
                      <a:lnTo>
                        <a:pt x="67913" y="275711"/>
                      </a:lnTo>
                      <a:lnTo>
                        <a:pt x="0" y="56175"/>
                      </a:ln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8" name="任意多边形: 形状 297">
                  <a:extLst>
                    <a:ext uri="{FF2B5EF4-FFF2-40B4-BE49-F238E27FC236}">
                      <a16:creationId xmlns:a16="http://schemas.microsoft.com/office/drawing/2014/main" id="{B3F343D5-1432-4AC4-85A4-096D192A264A}"/>
                    </a:ext>
                  </a:extLst>
                </p:cNvPr>
                <p:cNvSpPr/>
                <p:nvPr/>
              </p:nvSpPr>
              <p:spPr>
                <a:xfrm>
                  <a:off x="-7065434" y="-1154990"/>
                  <a:ext cx="434124" cy="426668"/>
                </a:xfrm>
                <a:custGeom>
                  <a:avLst/>
                  <a:gdLst>
                    <a:gd name="connsiteX0" fmla="*/ 434124 w 434124"/>
                    <a:gd name="connsiteY0" fmla="*/ 41264 h 426668"/>
                    <a:gd name="connsiteX1" fmla="*/ 369090 w 434124"/>
                    <a:gd name="connsiteY1" fmla="*/ 0 h 426668"/>
                    <a:gd name="connsiteX2" fmla="*/ 0 w 434124"/>
                    <a:gd name="connsiteY2" fmla="*/ 54847 h 426668"/>
                    <a:gd name="connsiteX3" fmla="*/ 172513 w 434124"/>
                    <a:gd name="connsiteY3" fmla="*/ 426668 h 426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124" h="426668">
                      <a:moveTo>
                        <a:pt x="434124" y="41264"/>
                      </a:moveTo>
                      <a:lnTo>
                        <a:pt x="369090" y="0"/>
                      </a:lnTo>
                      <a:lnTo>
                        <a:pt x="0" y="54847"/>
                      </a:lnTo>
                      <a:lnTo>
                        <a:pt x="172513" y="4266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9" name="任意多边形: 形状 298">
                  <a:extLst>
                    <a:ext uri="{FF2B5EF4-FFF2-40B4-BE49-F238E27FC236}">
                      <a16:creationId xmlns:a16="http://schemas.microsoft.com/office/drawing/2014/main" id="{2E2AD333-AEBC-4FA6-95F9-A05FEE6C732A}"/>
                    </a:ext>
                  </a:extLst>
                </p:cNvPr>
                <p:cNvSpPr/>
                <p:nvPr/>
              </p:nvSpPr>
              <p:spPr>
                <a:xfrm>
                  <a:off x="-7189266" y="-1709504"/>
                  <a:ext cx="553967" cy="882414"/>
                </a:xfrm>
                <a:custGeom>
                  <a:avLst/>
                  <a:gdLst>
                    <a:gd name="connsiteX0" fmla="*/ 105599 w 553967"/>
                    <a:gd name="connsiteY0" fmla="*/ 60524 h 882414"/>
                    <a:gd name="connsiteX1" fmla="*/ 2254 w 553967"/>
                    <a:gd name="connsiteY1" fmla="*/ 215542 h 882414"/>
                    <a:gd name="connsiteX2" fmla="*/ 43592 w 553967"/>
                    <a:gd name="connsiteY2" fmla="*/ 276146 h 882414"/>
                    <a:gd name="connsiteX3" fmla="*/ 40861 w 553967"/>
                    <a:gd name="connsiteY3" fmla="*/ 367090 h 882414"/>
                    <a:gd name="connsiteX4" fmla="*/ 68395 w 553967"/>
                    <a:gd name="connsiteY4" fmla="*/ 411381 h 882414"/>
                    <a:gd name="connsiteX5" fmla="*/ 46249 w 553967"/>
                    <a:gd name="connsiteY5" fmla="*/ 540932 h 882414"/>
                    <a:gd name="connsiteX6" fmla="*/ 65516 w 553967"/>
                    <a:gd name="connsiteY6" fmla="*/ 554662 h 882414"/>
                    <a:gd name="connsiteX7" fmla="*/ 123389 w 553967"/>
                    <a:gd name="connsiteY7" fmla="*/ 694916 h 882414"/>
                    <a:gd name="connsiteX8" fmla="*/ 222601 w 553967"/>
                    <a:gd name="connsiteY8" fmla="*/ 681112 h 882414"/>
                    <a:gd name="connsiteX9" fmla="*/ 297526 w 553967"/>
                    <a:gd name="connsiteY9" fmla="*/ 882414 h 882414"/>
                    <a:gd name="connsiteX10" fmla="*/ 493218 w 553967"/>
                    <a:gd name="connsiteY10" fmla="*/ 554514 h 882414"/>
                    <a:gd name="connsiteX11" fmla="*/ 473878 w 553967"/>
                    <a:gd name="connsiteY11" fmla="*/ 488078 h 882414"/>
                    <a:gd name="connsiteX12" fmla="*/ 542824 w 553967"/>
                    <a:gd name="connsiteY12" fmla="*/ 163278 h 882414"/>
                    <a:gd name="connsiteX13" fmla="*/ 368982 w 553967"/>
                    <a:gd name="connsiteY13" fmla="*/ 9589 h 882414"/>
                    <a:gd name="connsiteX14" fmla="*/ 131214 w 553967"/>
                    <a:gd name="connsiteY14" fmla="*/ 45981 h 882414"/>
                    <a:gd name="connsiteX15" fmla="*/ 105599 w 553967"/>
                    <a:gd name="connsiteY15" fmla="*/ 60524 h 882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3967" h="882414">
                      <a:moveTo>
                        <a:pt x="105599" y="60524"/>
                      </a:moveTo>
                      <a:cubicBezTo>
                        <a:pt x="56510" y="94332"/>
                        <a:pt x="-13470" y="168298"/>
                        <a:pt x="2254" y="215542"/>
                      </a:cubicBezTo>
                      <a:cubicBezTo>
                        <a:pt x="18789" y="265147"/>
                        <a:pt x="43592" y="276146"/>
                        <a:pt x="43592" y="276146"/>
                      </a:cubicBezTo>
                      <a:cubicBezTo>
                        <a:pt x="43592" y="276146"/>
                        <a:pt x="21446" y="345018"/>
                        <a:pt x="40861" y="367090"/>
                      </a:cubicBezTo>
                      <a:cubicBezTo>
                        <a:pt x="52382" y="380262"/>
                        <a:pt x="61681" y="395221"/>
                        <a:pt x="68395" y="411381"/>
                      </a:cubicBezTo>
                      <a:cubicBezTo>
                        <a:pt x="68395" y="411381"/>
                        <a:pt x="27056" y="527128"/>
                        <a:pt x="46249" y="540932"/>
                      </a:cubicBezTo>
                      <a:lnTo>
                        <a:pt x="65516" y="554662"/>
                      </a:lnTo>
                      <a:cubicBezTo>
                        <a:pt x="65516" y="554662"/>
                        <a:pt x="98586" y="686944"/>
                        <a:pt x="123389" y="694916"/>
                      </a:cubicBezTo>
                      <a:cubicBezTo>
                        <a:pt x="148192" y="702889"/>
                        <a:pt x="222601" y="681112"/>
                        <a:pt x="222601" y="681112"/>
                      </a:cubicBezTo>
                      <a:lnTo>
                        <a:pt x="297526" y="882414"/>
                      </a:lnTo>
                      <a:lnTo>
                        <a:pt x="493218" y="554514"/>
                      </a:lnTo>
                      <a:lnTo>
                        <a:pt x="473878" y="488078"/>
                      </a:lnTo>
                      <a:cubicBezTo>
                        <a:pt x="473878" y="488078"/>
                        <a:pt x="589624" y="297996"/>
                        <a:pt x="542824" y="163278"/>
                      </a:cubicBezTo>
                      <a:cubicBezTo>
                        <a:pt x="515880" y="85696"/>
                        <a:pt x="446048" y="32104"/>
                        <a:pt x="368982" y="9589"/>
                      </a:cubicBezTo>
                      <a:cubicBezTo>
                        <a:pt x="283870" y="-15214"/>
                        <a:pt x="210347" y="12099"/>
                        <a:pt x="131214" y="45981"/>
                      </a:cubicBezTo>
                      <a:cubicBezTo>
                        <a:pt x="122227" y="49992"/>
                        <a:pt x="113649" y="54862"/>
                        <a:pt x="105599" y="605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3" name="任意多边形: 形状 302">
                  <a:extLst>
                    <a:ext uri="{FF2B5EF4-FFF2-40B4-BE49-F238E27FC236}">
                      <a16:creationId xmlns:a16="http://schemas.microsoft.com/office/drawing/2014/main" id="{6E2296E5-2371-45B6-BCB3-E76A297CCF76}"/>
                    </a:ext>
                  </a:extLst>
                </p:cNvPr>
                <p:cNvSpPr/>
                <p:nvPr/>
              </p:nvSpPr>
              <p:spPr>
                <a:xfrm>
                  <a:off x="-7189118" y="-1709504"/>
                  <a:ext cx="553525" cy="514726"/>
                </a:xfrm>
                <a:custGeom>
                  <a:avLst/>
                  <a:gdLst>
                    <a:gd name="connsiteX0" fmla="*/ 542381 w 553525"/>
                    <a:gd name="connsiteY0" fmla="*/ 163278 h 514726"/>
                    <a:gd name="connsiteX1" fmla="*/ 368539 w 553525"/>
                    <a:gd name="connsiteY1" fmla="*/ 9589 h 514726"/>
                    <a:gd name="connsiteX2" fmla="*/ 130771 w 553525"/>
                    <a:gd name="connsiteY2" fmla="*/ 45981 h 514726"/>
                    <a:gd name="connsiteX3" fmla="*/ 105599 w 553525"/>
                    <a:gd name="connsiteY3" fmla="*/ 60745 h 514726"/>
                    <a:gd name="connsiteX4" fmla="*/ 2254 w 553525"/>
                    <a:gd name="connsiteY4" fmla="*/ 215763 h 514726"/>
                    <a:gd name="connsiteX5" fmla="*/ 43592 w 553525"/>
                    <a:gd name="connsiteY5" fmla="*/ 276368 h 514726"/>
                    <a:gd name="connsiteX6" fmla="*/ 91131 w 553525"/>
                    <a:gd name="connsiteY6" fmla="*/ 260349 h 514726"/>
                    <a:gd name="connsiteX7" fmla="*/ 208206 w 553525"/>
                    <a:gd name="connsiteY7" fmla="*/ 208676 h 514726"/>
                    <a:gd name="connsiteX8" fmla="*/ 236921 w 553525"/>
                    <a:gd name="connsiteY8" fmla="*/ 290836 h 514726"/>
                    <a:gd name="connsiteX9" fmla="*/ 255450 w 553525"/>
                    <a:gd name="connsiteY9" fmla="*/ 352474 h 514726"/>
                    <a:gd name="connsiteX10" fmla="*/ 302693 w 553525"/>
                    <a:gd name="connsiteY10" fmla="*/ 389383 h 514726"/>
                    <a:gd name="connsiteX11" fmla="*/ 323215 w 553525"/>
                    <a:gd name="connsiteY11" fmla="*/ 436627 h 514726"/>
                    <a:gd name="connsiteX12" fmla="*/ 358131 w 553525"/>
                    <a:gd name="connsiteY12" fmla="*/ 399718 h 514726"/>
                    <a:gd name="connsiteX13" fmla="*/ 438223 w 553525"/>
                    <a:gd name="connsiteY13" fmla="*/ 412045 h 514726"/>
                    <a:gd name="connsiteX14" fmla="*/ 413568 w 553525"/>
                    <a:gd name="connsiteY14" fmla="*/ 514726 h 514726"/>
                    <a:gd name="connsiteX15" fmla="*/ 475354 w 553525"/>
                    <a:gd name="connsiteY15" fmla="*/ 485199 h 514726"/>
                    <a:gd name="connsiteX16" fmla="*/ 542381 w 553525"/>
                    <a:gd name="connsiteY16" fmla="*/ 163278 h 514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53525" h="514726">
                      <a:moveTo>
                        <a:pt x="542381" y="163278"/>
                      </a:moveTo>
                      <a:cubicBezTo>
                        <a:pt x="515437" y="85696"/>
                        <a:pt x="445605" y="32104"/>
                        <a:pt x="368539" y="9589"/>
                      </a:cubicBezTo>
                      <a:cubicBezTo>
                        <a:pt x="283427" y="-15214"/>
                        <a:pt x="209904" y="12099"/>
                        <a:pt x="130771" y="45981"/>
                      </a:cubicBezTo>
                      <a:cubicBezTo>
                        <a:pt x="121928" y="50088"/>
                        <a:pt x="113499" y="55032"/>
                        <a:pt x="105599" y="60745"/>
                      </a:cubicBezTo>
                      <a:cubicBezTo>
                        <a:pt x="56510" y="94554"/>
                        <a:pt x="-13469" y="168519"/>
                        <a:pt x="2254" y="215763"/>
                      </a:cubicBezTo>
                      <a:cubicBezTo>
                        <a:pt x="18789" y="265369"/>
                        <a:pt x="43592" y="276368"/>
                        <a:pt x="43592" y="276368"/>
                      </a:cubicBezTo>
                      <a:cubicBezTo>
                        <a:pt x="61039" y="278433"/>
                        <a:pt x="78491" y="272552"/>
                        <a:pt x="91131" y="260349"/>
                      </a:cubicBezTo>
                      <a:cubicBezTo>
                        <a:pt x="111652" y="239828"/>
                        <a:pt x="164949" y="202845"/>
                        <a:pt x="208206" y="208676"/>
                      </a:cubicBezTo>
                      <a:cubicBezTo>
                        <a:pt x="251464" y="214508"/>
                        <a:pt x="251316" y="266181"/>
                        <a:pt x="236921" y="290836"/>
                      </a:cubicBezTo>
                      <a:cubicBezTo>
                        <a:pt x="222527" y="315491"/>
                        <a:pt x="218467" y="344280"/>
                        <a:pt x="255450" y="352474"/>
                      </a:cubicBezTo>
                      <a:cubicBezTo>
                        <a:pt x="292433" y="360668"/>
                        <a:pt x="302693" y="360668"/>
                        <a:pt x="302693" y="389383"/>
                      </a:cubicBezTo>
                      <a:cubicBezTo>
                        <a:pt x="302693" y="418098"/>
                        <a:pt x="300626" y="441056"/>
                        <a:pt x="323215" y="436627"/>
                      </a:cubicBezTo>
                      <a:cubicBezTo>
                        <a:pt x="345803" y="432198"/>
                        <a:pt x="347870" y="422232"/>
                        <a:pt x="358131" y="399718"/>
                      </a:cubicBezTo>
                      <a:cubicBezTo>
                        <a:pt x="368391" y="377203"/>
                        <a:pt x="413568" y="342213"/>
                        <a:pt x="438223" y="412045"/>
                      </a:cubicBezTo>
                      <a:cubicBezTo>
                        <a:pt x="462879" y="481877"/>
                        <a:pt x="413568" y="514726"/>
                        <a:pt x="413568" y="514726"/>
                      </a:cubicBezTo>
                      <a:cubicBezTo>
                        <a:pt x="435100" y="506978"/>
                        <a:pt x="455799" y="497086"/>
                        <a:pt x="475354" y="485199"/>
                      </a:cubicBezTo>
                      <a:cubicBezTo>
                        <a:pt x="490044" y="459953"/>
                        <a:pt x="585638" y="288105"/>
                        <a:pt x="542381" y="16327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4" name="任意多边形: 形状 303">
                  <a:extLst>
                    <a:ext uri="{FF2B5EF4-FFF2-40B4-BE49-F238E27FC236}">
                      <a16:creationId xmlns:a16="http://schemas.microsoft.com/office/drawing/2014/main" id="{F146555C-A33E-43D8-9CD7-96BD13099BC5}"/>
                    </a:ext>
                  </a:extLst>
                </p:cNvPr>
                <p:cNvSpPr/>
                <p:nvPr/>
              </p:nvSpPr>
              <p:spPr>
                <a:xfrm>
                  <a:off x="-7095995" y="-1321516"/>
                  <a:ext cx="98621" cy="11876"/>
                </a:xfrm>
                <a:custGeom>
                  <a:avLst/>
                  <a:gdLst>
                    <a:gd name="connsiteX0" fmla="*/ 0 w 98621"/>
                    <a:gd name="connsiteY0" fmla="*/ 11876 h 11876"/>
                    <a:gd name="connsiteX1" fmla="*/ 98621 w 98621"/>
                    <a:gd name="connsiteY1" fmla="*/ 11876 h 1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8621" h="11876">
                      <a:moveTo>
                        <a:pt x="0" y="11876"/>
                      </a:moveTo>
                      <a:cubicBezTo>
                        <a:pt x="0" y="11876"/>
                        <a:pt x="59571" y="-14846"/>
                        <a:pt x="98621" y="11876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5" name="任意多边形: 形状 314">
                  <a:extLst>
                    <a:ext uri="{FF2B5EF4-FFF2-40B4-BE49-F238E27FC236}">
                      <a16:creationId xmlns:a16="http://schemas.microsoft.com/office/drawing/2014/main" id="{EC77AA52-90CF-494E-8308-DD09329041C0}"/>
                    </a:ext>
                  </a:extLst>
                </p:cNvPr>
                <p:cNvSpPr/>
                <p:nvPr/>
              </p:nvSpPr>
              <p:spPr>
                <a:xfrm>
                  <a:off x="-7097988" y="-1145320"/>
                  <a:ext cx="104747" cy="27236"/>
                </a:xfrm>
                <a:custGeom>
                  <a:avLst/>
                  <a:gdLst>
                    <a:gd name="connsiteX0" fmla="*/ 0 w 104747"/>
                    <a:gd name="connsiteY0" fmla="*/ 20521 h 27236"/>
                    <a:gd name="connsiteX1" fmla="*/ 104748 w 104747"/>
                    <a:gd name="connsiteY1" fmla="*/ 0 h 2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4747" h="27236">
                      <a:moveTo>
                        <a:pt x="0" y="20521"/>
                      </a:moveTo>
                      <a:cubicBezTo>
                        <a:pt x="0" y="20521"/>
                        <a:pt x="63631" y="45177"/>
                        <a:pt x="104748" y="0"/>
                      </a:cubicBezTo>
                    </a:path>
                  </a:pathLst>
                </a:custGeom>
                <a:noFill/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5" name="任意多边形: 形状 424">
                  <a:extLst>
                    <a:ext uri="{FF2B5EF4-FFF2-40B4-BE49-F238E27FC236}">
                      <a16:creationId xmlns:a16="http://schemas.microsoft.com/office/drawing/2014/main" id="{DBC027CD-B35C-4C75-81C2-5F90D596DE6A}"/>
                    </a:ext>
                  </a:extLst>
                </p:cNvPr>
                <p:cNvSpPr/>
                <p:nvPr/>
              </p:nvSpPr>
              <p:spPr>
                <a:xfrm>
                  <a:off x="-7123455" y="-1154990"/>
                  <a:ext cx="33661" cy="5610"/>
                </a:xfrm>
                <a:custGeom>
                  <a:avLst/>
                  <a:gdLst>
                    <a:gd name="connsiteX0" fmla="*/ 0 w 33661"/>
                    <a:gd name="connsiteY0" fmla="*/ 0 h 5610"/>
                    <a:gd name="connsiteX1" fmla="*/ 33661 w 33661"/>
                    <a:gd name="connsiteY1" fmla="*/ 5610 h 5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661" h="5610">
                      <a:moveTo>
                        <a:pt x="0" y="0"/>
                      </a:moveTo>
                      <a:lnTo>
                        <a:pt x="33661" y="561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0" name="任意多边形: 形状 429">
                  <a:extLst>
                    <a:ext uri="{FF2B5EF4-FFF2-40B4-BE49-F238E27FC236}">
                      <a16:creationId xmlns:a16="http://schemas.microsoft.com/office/drawing/2014/main" id="{FF4FB96F-929D-4F9A-94E5-D9785CFD6D80}"/>
                    </a:ext>
                  </a:extLst>
                </p:cNvPr>
                <p:cNvSpPr/>
                <p:nvPr/>
              </p:nvSpPr>
              <p:spPr>
                <a:xfrm>
                  <a:off x="-7051187" y="-1283950"/>
                  <a:ext cx="29158" cy="42002"/>
                </a:xfrm>
                <a:custGeom>
                  <a:avLst/>
                  <a:gdLst>
                    <a:gd name="connsiteX0" fmla="*/ 29158 w 29158"/>
                    <a:gd name="connsiteY0" fmla="*/ 20964 h 42002"/>
                    <a:gd name="connsiteX1" fmla="*/ 14395 w 29158"/>
                    <a:gd name="connsiteY1" fmla="*/ 42003 h 42002"/>
                    <a:gd name="connsiteX2" fmla="*/ 0 w 29158"/>
                    <a:gd name="connsiteY2" fmla="*/ 20964 h 42002"/>
                    <a:gd name="connsiteX3" fmla="*/ 14395 w 29158"/>
                    <a:gd name="connsiteY3" fmla="*/ 0 h 42002"/>
                    <a:gd name="connsiteX4" fmla="*/ 29158 w 29158"/>
                    <a:gd name="connsiteY4" fmla="*/ 20964 h 42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58" h="42002">
                      <a:moveTo>
                        <a:pt x="29158" y="20964"/>
                      </a:moveTo>
                      <a:cubicBezTo>
                        <a:pt x="29158" y="32554"/>
                        <a:pt x="22736" y="42003"/>
                        <a:pt x="14395" y="42003"/>
                      </a:cubicBezTo>
                      <a:cubicBezTo>
                        <a:pt x="6053" y="42003"/>
                        <a:pt x="0" y="32554"/>
                        <a:pt x="0" y="20964"/>
                      </a:cubicBezTo>
                      <a:cubicBezTo>
                        <a:pt x="0" y="9375"/>
                        <a:pt x="6422" y="0"/>
                        <a:pt x="14395" y="0"/>
                      </a:cubicBezTo>
                      <a:cubicBezTo>
                        <a:pt x="22367" y="0"/>
                        <a:pt x="29158" y="9375"/>
                        <a:pt x="29158" y="2096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1" name="任意多边形: 形状 430">
                  <a:extLst>
                    <a:ext uri="{FF2B5EF4-FFF2-40B4-BE49-F238E27FC236}">
                      <a16:creationId xmlns:a16="http://schemas.microsoft.com/office/drawing/2014/main" id="{A6469DA1-3D3F-4E69-A1EC-70BE3B1655D0}"/>
                    </a:ext>
                  </a:extLst>
                </p:cNvPr>
                <p:cNvSpPr/>
                <p:nvPr/>
              </p:nvSpPr>
              <p:spPr>
                <a:xfrm>
                  <a:off x="-6966370" y="-1096010"/>
                  <a:ext cx="127188" cy="133536"/>
                </a:xfrm>
                <a:custGeom>
                  <a:avLst/>
                  <a:gdLst>
                    <a:gd name="connsiteX0" fmla="*/ 0 w 127188"/>
                    <a:gd name="connsiteY0" fmla="*/ 67765 h 133536"/>
                    <a:gd name="connsiteX1" fmla="*/ 94340 w 127188"/>
                    <a:gd name="connsiteY1" fmla="*/ 24655 h 133536"/>
                    <a:gd name="connsiteX2" fmla="*/ 127188 w 127188"/>
                    <a:gd name="connsiteY2" fmla="*/ 0 h 133536"/>
                    <a:gd name="connsiteX3" fmla="*/ 26501 w 127188"/>
                    <a:gd name="connsiteY3" fmla="*/ 133537 h 13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188" h="133536">
                      <a:moveTo>
                        <a:pt x="0" y="67765"/>
                      </a:moveTo>
                      <a:cubicBezTo>
                        <a:pt x="0" y="67765"/>
                        <a:pt x="73818" y="39050"/>
                        <a:pt x="94340" y="24655"/>
                      </a:cubicBezTo>
                      <a:cubicBezTo>
                        <a:pt x="114861" y="10261"/>
                        <a:pt x="127188" y="0"/>
                        <a:pt x="127188" y="0"/>
                      </a:cubicBezTo>
                      <a:lnTo>
                        <a:pt x="26501" y="13353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7379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2" name="任意多边形: 形状 431">
                  <a:extLst>
                    <a:ext uri="{FF2B5EF4-FFF2-40B4-BE49-F238E27FC236}">
                      <a16:creationId xmlns:a16="http://schemas.microsoft.com/office/drawing/2014/main" id="{91129762-A2D8-4214-8B7E-C917CC5B2E84}"/>
                    </a:ext>
                  </a:extLst>
                </p:cNvPr>
                <p:cNvSpPr/>
                <p:nvPr/>
              </p:nvSpPr>
              <p:spPr>
                <a:xfrm>
                  <a:off x="-8225960" y="-516759"/>
                  <a:ext cx="404529" cy="270187"/>
                </a:xfrm>
                <a:custGeom>
                  <a:avLst/>
                  <a:gdLst>
                    <a:gd name="connsiteX0" fmla="*/ 400200 w 404529"/>
                    <a:gd name="connsiteY0" fmla="*/ 41412 h 270187"/>
                    <a:gd name="connsiteX1" fmla="*/ 218017 w 404529"/>
                    <a:gd name="connsiteY1" fmla="*/ 0 h 270187"/>
                    <a:gd name="connsiteX2" fmla="*/ 51631 w 404529"/>
                    <a:gd name="connsiteY2" fmla="*/ 112942 h 270187"/>
                    <a:gd name="connsiteX3" fmla="*/ 10515 w 404529"/>
                    <a:gd name="connsiteY3" fmla="*/ 160185 h 270187"/>
                    <a:gd name="connsiteX4" fmla="*/ 10515 w 404529"/>
                    <a:gd name="connsiteY4" fmla="*/ 242345 h 270187"/>
                    <a:gd name="connsiteX5" fmla="*/ 55691 w 404529"/>
                    <a:gd name="connsiteY5" fmla="*/ 267000 h 270187"/>
                    <a:gd name="connsiteX6" fmla="*/ 51631 w 404529"/>
                    <a:gd name="connsiteY6" fmla="*/ 215327 h 270187"/>
                    <a:gd name="connsiteX7" fmla="*/ 181034 w 404529"/>
                    <a:gd name="connsiteY7" fmla="*/ 141509 h 270187"/>
                    <a:gd name="connsiteX8" fmla="*/ 234405 w 404529"/>
                    <a:gd name="connsiteY8" fmla="*/ 129182 h 270187"/>
                    <a:gd name="connsiteX9" fmla="*/ 172767 w 404529"/>
                    <a:gd name="connsiteY9" fmla="*/ 174358 h 270187"/>
                    <a:gd name="connsiteX10" fmla="*/ 144051 w 404529"/>
                    <a:gd name="connsiteY10" fmla="*/ 231863 h 270187"/>
                    <a:gd name="connsiteX11" fmla="*/ 217870 w 404529"/>
                    <a:gd name="connsiteY11" fmla="*/ 209274 h 270187"/>
                    <a:gd name="connsiteX12" fmla="*/ 316417 w 404529"/>
                    <a:gd name="connsiteY12" fmla="*/ 139442 h 270187"/>
                    <a:gd name="connsiteX13" fmla="*/ 378276 w 404529"/>
                    <a:gd name="connsiteY13" fmla="*/ 168158 h 270187"/>
                    <a:gd name="connsiteX14" fmla="*/ 400200 w 404529"/>
                    <a:gd name="connsiteY14" fmla="*/ 41412 h 270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4529" h="270187">
                      <a:moveTo>
                        <a:pt x="400200" y="41412"/>
                      </a:moveTo>
                      <a:cubicBezTo>
                        <a:pt x="306156" y="18159"/>
                        <a:pt x="229090" y="0"/>
                        <a:pt x="218017" y="0"/>
                      </a:cubicBezTo>
                      <a:cubicBezTo>
                        <a:pt x="187161" y="0"/>
                        <a:pt x="68019" y="100614"/>
                        <a:pt x="51631" y="112942"/>
                      </a:cubicBezTo>
                      <a:cubicBezTo>
                        <a:pt x="35244" y="125269"/>
                        <a:pt x="12581" y="135604"/>
                        <a:pt x="10515" y="160185"/>
                      </a:cubicBezTo>
                      <a:cubicBezTo>
                        <a:pt x="8448" y="184767"/>
                        <a:pt x="-12074" y="223890"/>
                        <a:pt x="10515" y="242345"/>
                      </a:cubicBezTo>
                      <a:cubicBezTo>
                        <a:pt x="33103" y="260799"/>
                        <a:pt x="47424" y="277335"/>
                        <a:pt x="55691" y="267000"/>
                      </a:cubicBezTo>
                      <a:cubicBezTo>
                        <a:pt x="63959" y="256666"/>
                        <a:pt x="53698" y="221823"/>
                        <a:pt x="51631" y="215327"/>
                      </a:cubicBezTo>
                      <a:cubicBezTo>
                        <a:pt x="49564" y="208831"/>
                        <a:pt x="181034" y="141509"/>
                        <a:pt x="181034" y="141509"/>
                      </a:cubicBezTo>
                      <a:lnTo>
                        <a:pt x="234405" y="129182"/>
                      </a:lnTo>
                      <a:cubicBezTo>
                        <a:pt x="215353" y="146180"/>
                        <a:pt x="194712" y="161308"/>
                        <a:pt x="172767" y="174358"/>
                      </a:cubicBezTo>
                      <a:cubicBezTo>
                        <a:pt x="137851" y="194880"/>
                        <a:pt x="125597" y="229870"/>
                        <a:pt x="144051" y="231863"/>
                      </a:cubicBezTo>
                      <a:cubicBezTo>
                        <a:pt x="162506" y="233856"/>
                        <a:pt x="164573" y="225736"/>
                        <a:pt x="217870" y="209274"/>
                      </a:cubicBezTo>
                      <a:cubicBezTo>
                        <a:pt x="271166" y="192813"/>
                        <a:pt x="316417" y="139442"/>
                        <a:pt x="316417" y="139442"/>
                      </a:cubicBezTo>
                      <a:cubicBezTo>
                        <a:pt x="316417" y="139442"/>
                        <a:pt x="340408" y="150663"/>
                        <a:pt x="378276" y="168158"/>
                      </a:cubicBezTo>
                      <a:cubicBezTo>
                        <a:pt x="402455" y="130625"/>
                        <a:pt x="410367" y="84886"/>
                        <a:pt x="400200" y="414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3" name="任意多边形: 形状 432">
                  <a:extLst>
                    <a:ext uri="{FF2B5EF4-FFF2-40B4-BE49-F238E27FC236}">
                      <a16:creationId xmlns:a16="http://schemas.microsoft.com/office/drawing/2014/main" id="{27BFC504-C3B0-46ED-82FD-C69E03B33A97}"/>
                    </a:ext>
                  </a:extLst>
                </p:cNvPr>
                <p:cNvSpPr/>
                <p:nvPr/>
              </p:nvSpPr>
              <p:spPr>
                <a:xfrm>
                  <a:off x="-7909396" y="-430466"/>
                  <a:ext cx="22588" cy="53370"/>
                </a:xfrm>
                <a:custGeom>
                  <a:avLst/>
                  <a:gdLst>
                    <a:gd name="connsiteX0" fmla="*/ 0 w 22588"/>
                    <a:gd name="connsiteY0" fmla="*/ 53371 h 53370"/>
                    <a:gd name="connsiteX1" fmla="*/ 22588 w 22588"/>
                    <a:gd name="connsiteY1" fmla="*/ 0 h 53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588" h="53370">
                      <a:moveTo>
                        <a:pt x="0" y="53371"/>
                      </a:moveTo>
                      <a:lnTo>
                        <a:pt x="22588" y="0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4" name="任意多边形: 形状 433">
                  <a:extLst>
                    <a:ext uri="{FF2B5EF4-FFF2-40B4-BE49-F238E27FC236}">
                      <a16:creationId xmlns:a16="http://schemas.microsoft.com/office/drawing/2014/main" id="{36D97B6B-94BD-4255-A751-907D07A02499}"/>
                    </a:ext>
                  </a:extLst>
                </p:cNvPr>
                <p:cNvSpPr/>
                <p:nvPr/>
              </p:nvSpPr>
              <p:spPr>
                <a:xfrm>
                  <a:off x="-8306223" y="-399684"/>
                  <a:ext cx="261296" cy="129036"/>
                </a:xfrm>
                <a:custGeom>
                  <a:avLst/>
                  <a:gdLst>
                    <a:gd name="connsiteX0" fmla="*/ 195525 w 261296"/>
                    <a:gd name="connsiteY0" fmla="*/ 0 h 129036"/>
                    <a:gd name="connsiteX1" fmla="*/ 76382 w 261296"/>
                    <a:gd name="connsiteY1" fmla="*/ 76033 h 129036"/>
                    <a:gd name="connsiteX2" fmla="*/ 424 w 261296"/>
                    <a:gd name="connsiteY2" fmla="*/ 115008 h 129036"/>
                    <a:gd name="connsiteX3" fmla="*/ 49734 w 261296"/>
                    <a:gd name="connsiteY3" fmla="*/ 125269 h 129036"/>
                    <a:gd name="connsiteX4" fmla="*/ 146288 w 261296"/>
                    <a:gd name="connsiteY4" fmla="*/ 94487 h 129036"/>
                    <a:gd name="connsiteX5" fmla="*/ 261297 w 261296"/>
                    <a:gd name="connsiteY5" fmla="*/ 24655 h 12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296" h="129036">
                      <a:moveTo>
                        <a:pt x="195525" y="0"/>
                      </a:moveTo>
                      <a:cubicBezTo>
                        <a:pt x="195525" y="0"/>
                        <a:pt x="94911" y="63705"/>
                        <a:pt x="76382" y="76033"/>
                      </a:cubicBezTo>
                      <a:cubicBezTo>
                        <a:pt x="57854" y="88360"/>
                        <a:pt x="-5777" y="102681"/>
                        <a:pt x="424" y="115008"/>
                      </a:cubicBezTo>
                      <a:cubicBezTo>
                        <a:pt x="6624" y="127336"/>
                        <a:pt x="20945" y="133537"/>
                        <a:pt x="49734" y="125269"/>
                      </a:cubicBezTo>
                      <a:cubicBezTo>
                        <a:pt x="82585" y="117230"/>
                        <a:pt x="114846" y="106945"/>
                        <a:pt x="146288" y="94487"/>
                      </a:cubicBezTo>
                      <a:cubicBezTo>
                        <a:pt x="179137" y="80093"/>
                        <a:pt x="261297" y="24655"/>
                        <a:pt x="261297" y="24655"/>
                      </a:cubicBezTo>
                    </a:path>
                  </a:pathLst>
                </a:custGeom>
                <a:solidFill>
                  <a:srgbClr val="C2C2C2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5" name="任意多边形: 形状 434">
                  <a:extLst>
                    <a:ext uri="{FF2B5EF4-FFF2-40B4-BE49-F238E27FC236}">
                      <a16:creationId xmlns:a16="http://schemas.microsoft.com/office/drawing/2014/main" id="{CE6C3A3C-5641-4117-B834-FED71197805B}"/>
                    </a:ext>
                  </a:extLst>
                </p:cNvPr>
                <p:cNvSpPr/>
                <p:nvPr/>
              </p:nvSpPr>
              <p:spPr>
                <a:xfrm>
                  <a:off x="-7107830" y="-1009421"/>
                  <a:ext cx="852089" cy="949370"/>
                </a:xfrm>
                <a:custGeom>
                  <a:avLst/>
                  <a:gdLst>
                    <a:gd name="connsiteX0" fmla="*/ 636336 w 852089"/>
                    <a:gd name="connsiteY0" fmla="*/ 0 h 949370"/>
                    <a:gd name="connsiteX1" fmla="*/ 794455 w 852089"/>
                    <a:gd name="connsiteY1" fmla="*/ 96554 h 949370"/>
                    <a:gd name="connsiteX2" fmla="*/ 851959 w 852089"/>
                    <a:gd name="connsiteY2" fmla="*/ 915935 h 949370"/>
                    <a:gd name="connsiteX3" fmla="*/ 825311 w 852089"/>
                    <a:gd name="connsiteY3" fmla="*/ 948784 h 949370"/>
                    <a:gd name="connsiteX4" fmla="*/ 141312 w 852089"/>
                    <a:gd name="connsiteY4" fmla="*/ 946791 h 949370"/>
                    <a:gd name="connsiteX5" fmla="*/ 50885 w 852089"/>
                    <a:gd name="connsiteY5" fmla="*/ 930329 h 949370"/>
                    <a:gd name="connsiteX6" fmla="*/ 1575 w 852089"/>
                    <a:gd name="connsiteY6" fmla="*/ 889213 h 949370"/>
                    <a:gd name="connsiteX7" fmla="*/ 3642 w 852089"/>
                    <a:gd name="connsiteY7" fmla="*/ 817387 h 949370"/>
                    <a:gd name="connsiteX8" fmla="*/ 3642 w 852089"/>
                    <a:gd name="connsiteY8" fmla="*/ 749549 h 949370"/>
                    <a:gd name="connsiteX9" fmla="*/ 36491 w 852089"/>
                    <a:gd name="connsiteY9" fmla="*/ 726961 h 949370"/>
                    <a:gd name="connsiteX10" fmla="*/ 75541 w 852089"/>
                    <a:gd name="connsiteY10" fmla="*/ 726961 h 949370"/>
                    <a:gd name="connsiteX11" fmla="*/ 127213 w 852089"/>
                    <a:gd name="connsiteY11" fmla="*/ 720834 h 949370"/>
                    <a:gd name="connsiteX12" fmla="*/ 209373 w 852089"/>
                    <a:gd name="connsiteY12" fmla="*/ 807053 h 949370"/>
                    <a:gd name="connsiteX13" fmla="*/ 336709 w 852089"/>
                    <a:gd name="connsiteY13" fmla="*/ 809120 h 949370"/>
                    <a:gd name="connsiteX14" fmla="*/ 591382 w 852089"/>
                    <a:gd name="connsiteY14" fmla="*/ 759809 h 949370"/>
                    <a:gd name="connsiteX15" fmla="*/ 521549 w 852089"/>
                    <a:gd name="connsiteY15" fmla="*/ 322290 h 949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52089" h="949370">
                      <a:moveTo>
                        <a:pt x="636336" y="0"/>
                      </a:moveTo>
                      <a:cubicBezTo>
                        <a:pt x="636336" y="0"/>
                        <a:pt x="776000" y="61638"/>
                        <a:pt x="794455" y="96554"/>
                      </a:cubicBezTo>
                      <a:cubicBezTo>
                        <a:pt x="812909" y="131470"/>
                        <a:pt x="849966" y="893789"/>
                        <a:pt x="851959" y="915935"/>
                      </a:cubicBezTo>
                      <a:cubicBezTo>
                        <a:pt x="853472" y="932304"/>
                        <a:pt x="841641" y="946889"/>
                        <a:pt x="825311" y="948784"/>
                      </a:cubicBezTo>
                      <a:cubicBezTo>
                        <a:pt x="815050" y="950851"/>
                        <a:pt x="159767" y="946791"/>
                        <a:pt x="141312" y="946791"/>
                      </a:cubicBezTo>
                      <a:cubicBezTo>
                        <a:pt x="122858" y="946791"/>
                        <a:pt x="77607" y="942657"/>
                        <a:pt x="50885" y="930329"/>
                      </a:cubicBezTo>
                      <a:cubicBezTo>
                        <a:pt x="24163" y="918002"/>
                        <a:pt x="3642" y="922136"/>
                        <a:pt x="1575" y="889213"/>
                      </a:cubicBezTo>
                      <a:cubicBezTo>
                        <a:pt x="909" y="865251"/>
                        <a:pt x="1599" y="841271"/>
                        <a:pt x="3642" y="817387"/>
                      </a:cubicBezTo>
                      <a:cubicBezTo>
                        <a:pt x="3642" y="805060"/>
                        <a:pt x="-4552" y="770144"/>
                        <a:pt x="3642" y="749549"/>
                      </a:cubicBezTo>
                      <a:cubicBezTo>
                        <a:pt x="11835" y="728954"/>
                        <a:pt x="28297" y="729027"/>
                        <a:pt x="36491" y="726961"/>
                      </a:cubicBezTo>
                      <a:cubicBezTo>
                        <a:pt x="49486" y="725900"/>
                        <a:pt x="62546" y="725900"/>
                        <a:pt x="75541" y="726961"/>
                      </a:cubicBezTo>
                      <a:cubicBezTo>
                        <a:pt x="90286" y="715469"/>
                        <a:pt x="110190" y="713109"/>
                        <a:pt x="127213" y="720834"/>
                      </a:cubicBezTo>
                      <a:cubicBezTo>
                        <a:pt x="157995" y="733161"/>
                        <a:pt x="209373" y="807053"/>
                        <a:pt x="209373" y="807053"/>
                      </a:cubicBezTo>
                      <a:cubicBezTo>
                        <a:pt x="209373" y="807053"/>
                        <a:pt x="258683" y="821448"/>
                        <a:pt x="336709" y="809120"/>
                      </a:cubicBezTo>
                      <a:cubicBezTo>
                        <a:pt x="414735" y="796792"/>
                        <a:pt x="591382" y="759809"/>
                        <a:pt x="591382" y="759809"/>
                      </a:cubicBezTo>
                      <a:lnTo>
                        <a:pt x="521549" y="322290"/>
                      </a:lnTo>
                    </a:path>
                  </a:pathLst>
                </a:custGeom>
                <a:solidFill>
                  <a:schemeClr val="accent1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6" name="任意多边形: 形状 435">
                  <a:extLst>
                    <a:ext uri="{FF2B5EF4-FFF2-40B4-BE49-F238E27FC236}">
                      <a16:creationId xmlns:a16="http://schemas.microsoft.com/office/drawing/2014/main" id="{DA700370-CCE3-4BEC-AF67-5F2DDC43449C}"/>
                    </a:ext>
                  </a:extLst>
                </p:cNvPr>
                <p:cNvSpPr/>
                <p:nvPr/>
              </p:nvSpPr>
              <p:spPr>
                <a:xfrm>
                  <a:off x="-6516744" y="-249759"/>
                  <a:ext cx="10334" cy="73965"/>
                </a:xfrm>
                <a:custGeom>
                  <a:avLst/>
                  <a:gdLst>
                    <a:gd name="connsiteX0" fmla="*/ 0 w 10334"/>
                    <a:gd name="connsiteY0" fmla="*/ 0 h 73965"/>
                    <a:gd name="connsiteX1" fmla="*/ 10335 w 10334"/>
                    <a:gd name="connsiteY1" fmla="*/ 73966 h 73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34" h="73965">
                      <a:moveTo>
                        <a:pt x="0" y="0"/>
                      </a:moveTo>
                      <a:lnTo>
                        <a:pt x="10335" y="73966"/>
                      </a:lnTo>
                    </a:path>
                  </a:pathLst>
                </a:custGeom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7" name="任意多边形: 形状 436">
                  <a:extLst>
                    <a:ext uri="{FF2B5EF4-FFF2-40B4-BE49-F238E27FC236}">
                      <a16:creationId xmlns:a16="http://schemas.microsoft.com/office/drawing/2014/main" id="{BA9D5431-3630-4AC8-ADE0-5644FF447219}"/>
                    </a:ext>
                  </a:extLst>
                </p:cNvPr>
                <p:cNvSpPr/>
                <p:nvPr/>
              </p:nvSpPr>
              <p:spPr>
                <a:xfrm>
                  <a:off x="-7108125" y="-293228"/>
                  <a:ext cx="269239" cy="231040"/>
                </a:xfrm>
                <a:custGeom>
                  <a:avLst/>
                  <a:gdLst>
                    <a:gd name="connsiteX0" fmla="*/ 256542 w 269239"/>
                    <a:gd name="connsiteY0" fmla="*/ 231040 h 231040"/>
                    <a:gd name="connsiteX1" fmla="*/ 269239 w 269239"/>
                    <a:gd name="connsiteY1" fmla="*/ 97725 h 231040"/>
                    <a:gd name="connsiteX2" fmla="*/ 209373 w 269239"/>
                    <a:gd name="connsiteY2" fmla="*/ 90712 h 231040"/>
                    <a:gd name="connsiteX3" fmla="*/ 127213 w 269239"/>
                    <a:gd name="connsiteY3" fmla="*/ 4493 h 231040"/>
                    <a:gd name="connsiteX4" fmla="*/ 75541 w 269239"/>
                    <a:gd name="connsiteY4" fmla="*/ 10619 h 231040"/>
                    <a:gd name="connsiteX5" fmla="*/ 36491 w 269239"/>
                    <a:gd name="connsiteY5" fmla="*/ 10619 h 231040"/>
                    <a:gd name="connsiteX6" fmla="*/ 3642 w 269239"/>
                    <a:gd name="connsiteY6" fmla="*/ 33208 h 231040"/>
                    <a:gd name="connsiteX7" fmla="*/ 3642 w 269239"/>
                    <a:gd name="connsiteY7" fmla="*/ 101047 h 231040"/>
                    <a:gd name="connsiteX8" fmla="*/ 1575 w 269239"/>
                    <a:gd name="connsiteY8" fmla="*/ 172872 h 231040"/>
                    <a:gd name="connsiteX9" fmla="*/ 50885 w 269239"/>
                    <a:gd name="connsiteY9" fmla="*/ 213988 h 231040"/>
                    <a:gd name="connsiteX10" fmla="*/ 141312 w 269239"/>
                    <a:gd name="connsiteY10" fmla="*/ 230450 h 23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9239" h="231040">
                      <a:moveTo>
                        <a:pt x="256542" y="231040"/>
                      </a:moveTo>
                      <a:cubicBezTo>
                        <a:pt x="234987" y="159658"/>
                        <a:pt x="252187" y="118837"/>
                        <a:pt x="269239" y="97725"/>
                      </a:cubicBezTo>
                      <a:cubicBezTo>
                        <a:pt x="249073" y="97817"/>
                        <a:pt x="228971" y="95462"/>
                        <a:pt x="209373" y="90712"/>
                      </a:cubicBezTo>
                      <a:cubicBezTo>
                        <a:pt x="209373" y="90712"/>
                        <a:pt x="157700" y="16894"/>
                        <a:pt x="127213" y="4493"/>
                      </a:cubicBezTo>
                      <a:cubicBezTo>
                        <a:pt x="110190" y="-3232"/>
                        <a:pt x="90286" y="-872"/>
                        <a:pt x="75541" y="10619"/>
                      </a:cubicBezTo>
                      <a:cubicBezTo>
                        <a:pt x="62546" y="9559"/>
                        <a:pt x="49486" y="9559"/>
                        <a:pt x="36491" y="10619"/>
                      </a:cubicBezTo>
                      <a:cubicBezTo>
                        <a:pt x="28297" y="12686"/>
                        <a:pt x="11836" y="12686"/>
                        <a:pt x="3642" y="33208"/>
                      </a:cubicBezTo>
                      <a:cubicBezTo>
                        <a:pt x="-4552" y="53729"/>
                        <a:pt x="3642" y="88719"/>
                        <a:pt x="3642" y="101047"/>
                      </a:cubicBezTo>
                      <a:cubicBezTo>
                        <a:pt x="1599" y="124930"/>
                        <a:pt x="909" y="148910"/>
                        <a:pt x="1575" y="172872"/>
                      </a:cubicBezTo>
                      <a:cubicBezTo>
                        <a:pt x="3642" y="205794"/>
                        <a:pt x="24163" y="201661"/>
                        <a:pt x="50885" y="213988"/>
                      </a:cubicBezTo>
                      <a:cubicBezTo>
                        <a:pt x="77608" y="226316"/>
                        <a:pt x="122784" y="230450"/>
                        <a:pt x="141312" y="2304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8" name="图形 21">
                <a:extLst>
                  <a:ext uri="{FF2B5EF4-FFF2-40B4-BE49-F238E27FC236}">
                    <a16:creationId xmlns:a16="http://schemas.microsoft.com/office/drawing/2014/main" id="{C9C49A47-749B-41E6-98EA-B320F8511C80}"/>
                  </a:ext>
                </a:extLst>
              </p:cNvPr>
              <p:cNvGrpSpPr/>
              <p:nvPr/>
            </p:nvGrpSpPr>
            <p:grpSpPr>
              <a:xfrm>
                <a:off x="-9090633" y="-707136"/>
                <a:ext cx="1567526" cy="651223"/>
                <a:chOff x="-9090633" y="-707136"/>
                <a:chExt cx="1567526" cy="651223"/>
              </a:xfrm>
            </p:grpSpPr>
            <p:sp>
              <p:nvSpPr>
                <p:cNvPr id="439" name="任意多边形: 形状 438">
                  <a:extLst>
                    <a:ext uri="{FF2B5EF4-FFF2-40B4-BE49-F238E27FC236}">
                      <a16:creationId xmlns:a16="http://schemas.microsoft.com/office/drawing/2014/main" id="{972034E6-BAAB-42F0-A860-B1B505B92468}"/>
                    </a:ext>
                  </a:extLst>
                </p:cNvPr>
                <p:cNvSpPr/>
                <p:nvPr/>
              </p:nvSpPr>
              <p:spPr>
                <a:xfrm>
                  <a:off x="-9090633" y="-707136"/>
                  <a:ext cx="1014851" cy="612394"/>
                </a:xfrm>
                <a:custGeom>
                  <a:avLst/>
                  <a:gdLst>
                    <a:gd name="connsiteX0" fmla="*/ 1014851 w 1014851"/>
                    <a:gd name="connsiteY0" fmla="*/ 612395 h 612394"/>
                    <a:gd name="connsiteX1" fmla="*/ 148965 w 1014851"/>
                    <a:gd name="connsiteY1" fmla="*/ 612395 h 612394"/>
                    <a:gd name="connsiteX2" fmla="*/ 0 w 1014851"/>
                    <a:gd name="connsiteY2" fmla="*/ 0 h 612394"/>
                    <a:gd name="connsiteX3" fmla="*/ 865812 w 1014851"/>
                    <a:gd name="connsiteY3" fmla="*/ 0 h 612394"/>
                    <a:gd name="connsiteX4" fmla="*/ 1014851 w 1014851"/>
                    <a:gd name="connsiteY4" fmla="*/ 612395 h 612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4851" h="612394">
                      <a:moveTo>
                        <a:pt x="1014851" y="612395"/>
                      </a:moveTo>
                      <a:lnTo>
                        <a:pt x="148965" y="612395"/>
                      </a:lnTo>
                      <a:lnTo>
                        <a:pt x="0" y="0"/>
                      </a:lnTo>
                      <a:lnTo>
                        <a:pt x="865812" y="0"/>
                      </a:lnTo>
                      <a:lnTo>
                        <a:pt x="1014851" y="6123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0" name="任意多边形: 形状 439">
                  <a:extLst>
                    <a:ext uri="{FF2B5EF4-FFF2-40B4-BE49-F238E27FC236}">
                      <a16:creationId xmlns:a16="http://schemas.microsoft.com/office/drawing/2014/main" id="{633D4F66-7ED7-4650-B84D-3CC74B5C4BB6}"/>
                    </a:ext>
                  </a:extLst>
                </p:cNvPr>
                <p:cNvSpPr/>
                <p:nvPr/>
              </p:nvSpPr>
              <p:spPr>
                <a:xfrm>
                  <a:off x="-8729810" y="-423601"/>
                  <a:ext cx="249874" cy="68577"/>
                </a:xfrm>
                <a:custGeom>
                  <a:avLst/>
                  <a:gdLst>
                    <a:gd name="connsiteX0" fmla="*/ 249874 w 249874"/>
                    <a:gd name="connsiteY0" fmla="*/ 34252 h 68577"/>
                    <a:gd name="connsiteX1" fmla="*/ 124974 w 249874"/>
                    <a:gd name="connsiteY1" fmla="*/ 68577 h 68577"/>
                    <a:gd name="connsiteX2" fmla="*/ 0 w 249874"/>
                    <a:gd name="connsiteY2" fmla="*/ 34252 h 68577"/>
                    <a:gd name="connsiteX3" fmla="*/ 124900 w 249874"/>
                    <a:gd name="connsiteY3" fmla="*/ 0 h 68577"/>
                    <a:gd name="connsiteX4" fmla="*/ 249874 w 249874"/>
                    <a:gd name="connsiteY4" fmla="*/ 34252 h 6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874" h="68577">
                      <a:moveTo>
                        <a:pt x="249874" y="34252"/>
                      </a:moveTo>
                      <a:cubicBezTo>
                        <a:pt x="249874" y="53223"/>
                        <a:pt x="193920" y="68577"/>
                        <a:pt x="124974" y="68577"/>
                      </a:cubicBezTo>
                      <a:cubicBezTo>
                        <a:pt x="56028" y="68577"/>
                        <a:pt x="0" y="53371"/>
                        <a:pt x="0" y="34252"/>
                      </a:cubicBezTo>
                      <a:cubicBezTo>
                        <a:pt x="0" y="15133"/>
                        <a:pt x="55880" y="0"/>
                        <a:pt x="124900" y="0"/>
                      </a:cubicBezTo>
                      <a:cubicBezTo>
                        <a:pt x="193920" y="0"/>
                        <a:pt x="249874" y="15502"/>
                        <a:pt x="249874" y="342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1" name="任意多边形: 形状 440">
                  <a:extLst>
                    <a:ext uri="{FF2B5EF4-FFF2-40B4-BE49-F238E27FC236}">
                      <a16:creationId xmlns:a16="http://schemas.microsoft.com/office/drawing/2014/main" id="{B19EDB8B-D648-4848-843D-576131E0C0AB}"/>
                    </a:ext>
                  </a:extLst>
                </p:cNvPr>
                <p:cNvSpPr/>
                <p:nvPr/>
              </p:nvSpPr>
              <p:spPr>
                <a:xfrm>
                  <a:off x="-8941668" y="-94741"/>
                  <a:ext cx="1418562" cy="38828"/>
                </a:xfrm>
                <a:custGeom>
                  <a:avLst/>
                  <a:gdLst>
                    <a:gd name="connsiteX0" fmla="*/ 0 w 1418562"/>
                    <a:gd name="connsiteY0" fmla="*/ 0 h 38828"/>
                    <a:gd name="connsiteX1" fmla="*/ 1418562 w 1418562"/>
                    <a:gd name="connsiteY1" fmla="*/ 0 h 38828"/>
                    <a:gd name="connsiteX2" fmla="*/ 1418562 w 1418562"/>
                    <a:gd name="connsiteY2" fmla="*/ 38828 h 38828"/>
                    <a:gd name="connsiteX3" fmla="*/ 0 w 1418562"/>
                    <a:gd name="connsiteY3" fmla="*/ 38828 h 3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562" h="38828">
                      <a:moveTo>
                        <a:pt x="0" y="0"/>
                      </a:moveTo>
                      <a:lnTo>
                        <a:pt x="1418562" y="0"/>
                      </a:lnTo>
                      <a:lnTo>
                        <a:pt x="1418562" y="38828"/>
                      </a:lnTo>
                      <a:lnTo>
                        <a:pt x="0" y="38828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2" name="任意多边形: 形状 441">
                  <a:extLst>
                    <a:ext uri="{FF2B5EF4-FFF2-40B4-BE49-F238E27FC236}">
                      <a16:creationId xmlns:a16="http://schemas.microsoft.com/office/drawing/2014/main" id="{4BD9E837-EFFE-4452-9FD5-5770E8675646}"/>
                    </a:ext>
                  </a:extLst>
                </p:cNvPr>
                <p:cNvSpPr/>
                <p:nvPr/>
              </p:nvSpPr>
              <p:spPr>
                <a:xfrm>
                  <a:off x="-8063676" y="-94741"/>
                  <a:ext cx="540569" cy="38828"/>
                </a:xfrm>
                <a:custGeom>
                  <a:avLst/>
                  <a:gdLst>
                    <a:gd name="connsiteX0" fmla="*/ 0 w 540569"/>
                    <a:gd name="connsiteY0" fmla="*/ 0 h 38828"/>
                    <a:gd name="connsiteX1" fmla="*/ 540570 w 540569"/>
                    <a:gd name="connsiteY1" fmla="*/ 0 h 38828"/>
                    <a:gd name="connsiteX2" fmla="*/ 540570 w 540569"/>
                    <a:gd name="connsiteY2" fmla="*/ 38828 h 38828"/>
                    <a:gd name="connsiteX3" fmla="*/ 0 w 540569"/>
                    <a:gd name="connsiteY3" fmla="*/ 38828 h 3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569" h="38828">
                      <a:moveTo>
                        <a:pt x="0" y="0"/>
                      </a:moveTo>
                      <a:lnTo>
                        <a:pt x="540570" y="0"/>
                      </a:lnTo>
                      <a:lnTo>
                        <a:pt x="540570" y="38828"/>
                      </a:lnTo>
                      <a:lnTo>
                        <a:pt x="0" y="388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3" name="任意多边形: 形状 442">
                  <a:extLst>
                    <a:ext uri="{FF2B5EF4-FFF2-40B4-BE49-F238E27FC236}">
                      <a16:creationId xmlns:a16="http://schemas.microsoft.com/office/drawing/2014/main" id="{3360B8A9-E5ED-40FF-8F64-71AA83ABFBAE}"/>
                    </a:ext>
                  </a:extLst>
                </p:cNvPr>
                <p:cNvSpPr/>
                <p:nvPr/>
              </p:nvSpPr>
              <p:spPr>
                <a:xfrm>
                  <a:off x="-8021747" y="-83668"/>
                  <a:ext cx="46800" cy="8489"/>
                </a:xfrm>
                <a:custGeom>
                  <a:avLst/>
                  <a:gdLst>
                    <a:gd name="connsiteX0" fmla="*/ 0 w 46800"/>
                    <a:gd name="connsiteY0" fmla="*/ 0 h 8489"/>
                    <a:gd name="connsiteX1" fmla="*/ 46801 w 46800"/>
                    <a:gd name="connsiteY1" fmla="*/ 0 h 8489"/>
                    <a:gd name="connsiteX2" fmla="*/ 46801 w 46800"/>
                    <a:gd name="connsiteY2" fmla="*/ 8489 h 8489"/>
                    <a:gd name="connsiteX3" fmla="*/ 0 w 46800"/>
                    <a:gd name="connsiteY3" fmla="*/ 8489 h 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0" h="8489">
                      <a:moveTo>
                        <a:pt x="0" y="0"/>
                      </a:moveTo>
                      <a:lnTo>
                        <a:pt x="46801" y="0"/>
                      </a:lnTo>
                      <a:lnTo>
                        <a:pt x="46801" y="8489"/>
                      </a:lnTo>
                      <a:lnTo>
                        <a:pt x="0" y="84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4" name="任意多边形: 形状 443">
                  <a:extLst>
                    <a:ext uri="{FF2B5EF4-FFF2-40B4-BE49-F238E27FC236}">
                      <a16:creationId xmlns:a16="http://schemas.microsoft.com/office/drawing/2014/main" id="{F3707B70-DAC7-4C75-9CEE-A5C0E9AFB1AC}"/>
                    </a:ext>
                  </a:extLst>
                </p:cNvPr>
                <p:cNvSpPr/>
                <p:nvPr/>
              </p:nvSpPr>
              <p:spPr>
                <a:xfrm>
                  <a:off x="-7902678" y="-83668"/>
                  <a:ext cx="46800" cy="8489"/>
                </a:xfrm>
                <a:custGeom>
                  <a:avLst/>
                  <a:gdLst>
                    <a:gd name="connsiteX0" fmla="*/ 0 w 46800"/>
                    <a:gd name="connsiteY0" fmla="*/ 0 h 8489"/>
                    <a:gd name="connsiteX1" fmla="*/ 46801 w 46800"/>
                    <a:gd name="connsiteY1" fmla="*/ 0 h 8489"/>
                    <a:gd name="connsiteX2" fmla="*/ 46801 w 46800"/>
                    <a:gd name="connsiteY2" fmla="*/ 8489 h 8489"/>
                    <a:gd name="connsiteX3" fmla="*/ 0 w 46800"/>
                    <a:gd name="connsiteY3" fmla="*/ 8489 h 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0" h="8489">
                      <a:moveTo>
                        <a:pt x="0" y="0"/>
                      </a:moveTo>
                      <a:lnTo>
                        <a:pt x="46801" y="0"/>
                      </a:lnTo>
                      <a:lnTo>
                        <a:pt x="46801" y="8489"/>
                      </a:lnTo>
                      <a:lnTo>
                        <a:pt x="0" y="84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7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F8133CF7-D607-420C-A56C-0143A0CD8BE4}"/>
                  </a:ext>
                </a:extLst>
              </p:cNvPr>
              <p:cNvSpPr/>
              <p:nvPr/>
            </p:nvSpPr>
            <p:spPr>
              <a:xfrm>
                <a:off x="-9937843" y="-55913"/>
                <a:ext cx="4330168" cy="7381"/>
              </a:xfrm>
              <a:custGeom>
                <a:avLst/>
                <a:gdLst>
                  <a:gd name="connsiteX0" fmla="*/ 4330169 w 4330168"/>
                  <a:gd name="connsiteY0" fmla="*/ 0 h 7381"/>
                  <a:gd name="connsiteX1" fmla="*/ 0 w 4330168"/>
                  <a:gd name="connsiteY1" fmla="*/ 0 h 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0168" h="7381">
                    <a:moveTo>
                      <a:pt x="4330169" y="0"/>
                    </a:moveTo>
                    <a:lnTo>
                      <a:pt x="0" y="0"/>
                    </a:lnTo>
                  </a:path>
                </a:pathLst>
              </a:custGeom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2" name="图形 21">
              <a:extLst>
                <a:ext uri="{FF2B5EF4-FFF2-40B4-BE49-F238E27FC236}">
                  <a16:creationId xmlns:a16="http://schemas.microsoft.com/office/drawing/2014/main" id="{B1DB38BE-A7AF-4FD2-AE98-C778A8FDE5B8}"/>
                </a:ext>
              </a:extLst>
            </p:cNvPr>
            <p:cNvGrpSpPr/>
            <p:nvPr/>
          </p:nvGrpSpPr>
          <p:grpSpPr>
            <a:xfrm>
              <a:off x="-9976875" y="-1697821"/>
              <a:ext cx="719838" cy="1641907"/>
              <a:chOff x="-9976875" y="-1697821"/>
              <a:chExt cx="719838" cy="1641907"/>
            </a:xfrm>
            <a:solidFill>
              <a:schemeClr val="accent1"/>
            </a:solidFill>
          </p:grpSpPr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249E4527-B6E7-4938-AD60-5C3C885AC6D4}"/>
                  </a:ext>
                </a:extLst>
              </p:cNvPr>
              <p:cNvSpPr/>
              <p:nvPr/>
            </p:nvSpPr>
            <p:spPr>
              <a:xfrm>
                <a:off x="-9816634" y="-1206810"/>
                <a:ext cx="119806" cy="1147871"/>
              </a:xfrm>
              <a:custGeom>
                <a:avLst/>
                <a:gdLst>
                  <a:gd name="connsiteX0" fmla="*/ 0 w 119806"/>
                  <a:gd name="connsiteY0" fmla="*/ 0 h 1147871"/>
                  <a:gd name="connsiteX1" fmla="*/ 119807 w 119806"/>
                  <a:gd name="connsiteY1" fmla="*/ 1147871 h 114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806" h="1147871">
                    <a:moveTo>
                      <a:pt x="0" y="0"/>
                    </a:moveTo>
                    <a:lnTo>
                      <a:pt x="119807" y="1147871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0CE006BB-912B-4293-B1A5-83649F90F8DB}"/>
                  </a:ext>
                </a:extLst>
              </p:cNvPr>
              <p:cNvSpPr/>
              <p:nvPr/>
            </p:nvSpPr>
            <p:spPr>
              <a:xfrm>
                <a:off x="-9760237" y="-144273"/>
                <a:ext cx="60973" cy="64147"/>
              </a:xfrm>
              <a:custGeom>
                <a:avLst/>
                <a:gdLst>
                  <a:gd name="connsiteX0" fmla="*/ 60974 w 60973"/>
                  <a:gd name="connsiteY0" fmla="*/ 64148 h 64147"/>
                  <a:gd name="connsiteX1" fmla="*/ 0 w 60973"/>
                  <a:gd name="connsiteY1" fmla="*/ 0 h 6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973" h="64147">
                    <a:moveTo>
                      <a:pt x="60974" y="64148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E17EDFA4-36E9-4B79-B7C8-94B1F5358F1B}"/>
                  </a:ext>
                </a:extLst>
              </p:cNvPr>
              <p:cNvSpPr/>
              <p:nvPr/>
            </p:nvSpPr>
            <p:spPr>
              <a:xfrm>
                <a:off x="-9882166" y="-213333"/>
                <a:ext cx="142008" cy="94947"/>
              </a:xfrm>
              <a:custGeom>
                <a:avLst/>
                <a:gdLst>
                  <a:gd name="connsiteX0" fmla="*/ 142008 w 142008"/>
                  <a:gd name="connsiteY0" fmla="*/ 89729 h 94947"/>
                  <a:gd name="connsiteX1" fmla="*/ 115655 w 142008"/>
                  <a:gd name="connsiteY1" fmla="*/ 33553 h 94947"/>
                  <a:gd name="connsiteX2" fmla="*/ 647 w 142008"/>
                  <a:gd name="connsiteY2" fmla="*/ 12220 h 94947"/>
                  <a:gd name="connsiteX3" fmla="*/ 142008 w 142008"/>
                  <a:gd name="connsiteY3" fmla="*/ 89729 h 9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08" h="94947">
                    <a:moveTo>
                      <a:pt x="142008" y="89729"/>
                    </a:moveTo>
                    <a:cubicBezTo>
                      <a:pt x="141755" y="68075"/>
                      <a:pt x="132145" y="47590"/>
                      <a:pt x="115655" y="33553"/>
                    </a:cubicBezTo>
                    <a:cubicBezTo>
                      <a:pt x="98677" y="18347"/>
                      <a:pt x="9136" y="-19300"/>
                      <a:pt x="647" y="12220"/>
                    </a:cubicBezTo>
                    <a:cubicBezTo>
                      <a:pt x="-8581" y="46767"/>
                      <a:pt x="83028" y="114163"/>
                      <a:pt x="142008" y="89729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91EC8CEB-9544-463D-9729-5D4852604CC5}"/>
                  </a:ext>
                </a:extLst>
              </p:cNvPr>
              <p:cNvSpPr/>
              <p:nvPr/>
            </p:nvSpPr>
            <p:spPr>
              <a:xfrm>
                <a:off x="-9825344" y="-176384"/>
                <a:ext cx="85186" cy="53075"/>
              </a:xfrm>
              <a:custGeom>
                <a:avLst/>
                <a:gdLst>
                  <a:gd name="connsiteX0" fmla="*/ 85186 w 85186"/>
                  <a:gd name="connsiteY0" fmla="*/ 53075 h 53075"/>
                  <a:gd name="connsiteX1" fmla="*/ 0 w 85186"/>
                  <a:gd name="connsiteY1" fmla="*/ 0 h 5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186" h="53075">
                    <a:moveTo>
                      <a:pt x="85186" y="53075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B6FD5E0D-2409-4ABC-A533-6C1E410C99EC}"/>
                  </a:ext>
                </a:extLst>
              </p:cNvPr>
              <p:cNvSpPr/>
              <p:nvPr/>
            </p:nvSpPr>
            <p:spPr>
              <a:xfrm>
                <a:off x="-9800837" y="-532999"/>
                <a:ext cx="60161" cy="54182"/>
              </a:xfrm>
              <a:custGeom>
                <a:avLst/>
                <a:gdLst>
                  <a:gd name="connsiteX0" fmla="*/ 60162 w 60161"/>
                  <a:gd name="connsiteY0" fmla="*/ 54183 h 54182"/>
                  <a:gd name="connsiteX1" fmla="*/ 0 w 60161"/>
                  <a:gd name="connsiteY1" fmla="*/ 0 h 5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161" h="54182">
                    <a:moveTo>
                      <a:pt x="60162" y="54183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7B4382A1-D675-4218-ABD2-8BC3DBB8931C}"/>
                  </a:ext>
                </a:extLst>
              </p:cNvPr>
              <p:cNvSpPr/>
              <p:nvPr/>
            </p:nvSpPr>
            <p:spPr>
              <a:xfrm>
                <a:off x="-9922766" y="-601764"/>
                <a:ext cx="142082" cy="94886"/>
              </a:xfrm>
              <a:custGeom>
                <a:avLst/>
                <a:gdLst>
                  <a:gd name="connsiteX0" fmla="*/ 142082 w 142082"/>
                  <a:gd name="connsiteY0" fmla="*/ 89803 h 94886"/>
                  <a:gd name="connsiteX1" fmla="*/ 115655 w 142082"/>
                  <a:gd name="connsiteY1" fmla="*/ 33553 h 94886"/>
                  <a:gd name="connsiteX2" fmla="*/ 647 w 142082"/>
                  <a:gd name="connsiteY2" fmla="*/ 12220 h 94886"/>
                  <a:gd name="connsiteX3" fmla="*/ 142082 w 142082"/>
                  <a:gd name="connsiteY3" fmla="*/ 89803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82" h="94886">
                    <a:moveTo>
                      <a:pt x="142082" y="89803"/>
                    </a:moveTo>
                    <a:cubicBezTo>
                      <a:pt x="141793" y="68120"/>
                      <a:pt x="132160" y="47618"/>
                      <a:pt x="115655" y="33553"/>
                    </a:cubicBezTo>
                    <a:cubicBezTo>
                      <a:pt x="98677" y="18347"/>
                      <a:pt x="9136" y="-19301"/>
                      <a:pt x="647" y="12220"/>
                    </a:cubicBezTo>
                    <a:cubicBezTo>
                      <a:pt x="-8581" y="46545"/>
                      <a:pt x="83028" y="113867"/>
                      <a:pt x="142082" y="89803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79FD8250-FFE1-471F-A420-72AECE0A38D6}"/>
                  </a:ext>
                </a:extLst>
              </p:cNvPr>
              <p:cNvSpPr/>
              <p:nvPr/>
            </p:nvSpPr>
            <p:spPr>
              <a:xfrm>
                <a:off x="-9865944" y="-565110"/>
                <a:ext cx="85259" cy="53149"/>
              </a:xfrm>
              <a:custGeom>
                <a:avLst/>
                <a:gdLst>
                  <a:gd name="connsiteX0" fmla="*/ 85260 w 85259"/>
                  <a:gd name="connsiteY0" fmla="*/ 53149 h 53149"/>
                  <a:gd name="connsiteX1" fmla="*/ 0 w 85259"/>
                  <a:gd name="connsiteY1" fmla="*/ 0 h 5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259" h="53149">
                    <a:moveTo>
                      <a:pt x="85260" y="53149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3BD8256C-FFA1-486E-8C88-FAFA7F1B41D9}"/>
                  </a:ext>
                </a:extLst>
              </p:cNvPr>
              <p:cNvSpPr/>
              <p:nvPr/>
            </p:nvSpPr>
            <p:spPr>
              <a:xfrm>
                <a:off x="-9784228" y="-373700"/>
                <a:ext cx="60309" cy="64295"/>
              </a:xfrm>
              <a:custGeom>
                <a:avLst/>
                <a:gdLst>
                  <a:gd name="connsiteX0" fmla="*/ 60309 w 60309"/>
                  <a:gd name="connsiteY0" fmla="*/ 64295 h 64295"/>
                  <a:gd name="connsiteX1" fmla="*/ 0 w 60309"/>
                  <a:gd name="connsiteY1" fmla="*/ 0 h 6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309" h="64295">
                    <a:moveTo>
                      <a:pt x="60309" y="64295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E88A3857-104B-4DBD-8B2B-07557FD4E85E}"/>
                  </a:ext>
                </a:extLst>
              </p:cNvPr>
              <p:cNvSpPr/>
              <p:nvPr/>
            </p:nvSpPr>
            <p:spPr>
              <a:xfrm>
                <a:off x="-9906093" y="-442169"/>
                <a:ext cx="142017" cy="94729"/>
              </a:xfrm>
              <a:custGeom>
                <a:avLst/>
                <a:gdLst>
                  <a:gd name="connsiteX0" fmla="*/ 142018 w 142017"/>
                  <a:gd name="connsiteY0" fmla="*/ 89729 h 94729"/>
                  <a:gd name="connsiteX1" fmla="*/ 115665 w 142017"/>
                  <a:gd name="connsiteY1" fmla="*/ 33553 h 94729"/>
                  <a:gd name="connsiteX2" fmla="*/ 656 w 142017"/>
                  <a:gd name="connsiteY2" fmla="*/ 12220 h 94729"/>
                  <a:gd name="connsiteX3" fmla="*/ 142018 w 142017"/>
                  <a:gd name="connsiteY3" fmla="*/ 89729 h 9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17" h="94729">
                    <a:moveTo>
                      <a:pt x="142018" y="89729"/>
                    </a:moveTo>
                    <a:cubicBezTo>
                      <a:pt x="141764" y="68075"/>
                      <a:pt x="132154" y="47590"/>
                      <a:pt x="115665" y="33553"/>
                    </a:cubicBezTo>
                    <a:cubicBezTo>
                      <a:pt x="98613" y="18347"/>
                      <a:pt x="9145" y="-19300"/>
                      <a:pt x="656" y="12220"/>
                    </a:cubicBezTo>
                    <a:cubicBezTo>
                      <a:pt x="-8645" y="46250"/>
                      <a:pt x="83037" y="113572"/>
                      <a:pt x="142018" y="89729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81AB534E-B9F9-478C-9358-4FE9AAA0A04A}"/>
                  </a:ext>
                </a:extLst>
              </p:cNvPr>
              <p:cNvSpPr/>
              <p:nvPr/>
            </p:nvSpPr>
            <p:spPr>
              <a:xfrm>
                <a:off x="-9849335" y="-405810"/>
                <a:ext cx="85259" cy="53075"/>
              </a:xfrm>
              <a:custGeom>
                <a:avLst/>
                <a:gdLst>
                  <a:gd name="connsiteX0" fmla="*/ 85260 w 85259"/>
                  <a:gd name="connsiteY0" fmla="*/ 53075 h 53075"/>
                  <a:gd name="connsiteX1" fmla="*/ 0 w 85259"/>
                  <a:gd name="connsiteY1" fmla="*/ 0 h 5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259" h="53075">
                    <a:moveTo>
                      <a:pt x="85260" y="53075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D6A4593A-952D-453B-8C7F-DBF58EBCB6EE}"/>
                  </a:ext>
                </a:extLst>
              </p:cNvPr>
              <p:cNvSpPr/>
              <p:nvPr/>
            </p:nvSpPr>
            <p:spPr>
              <a:xfrm>
                <a:off x="-9827854" y="-791731"/>
                <a:ext cx="60383" cy="61564"/>
              </a:xfrm>
              <a:custGeom>
                <a:avLst/>
                <a:gdLst>
                  <a:gd name="connsiteX0" fmla="*/ 60383 w 60383"/>
                  <a:gd name="connsiteY0" fmla="*/ 61564 h 61564"/>
                  <a:gd name="connsiteX1" fmla="*/ 0 w 60383"/>
                  <a:gd name="connsiteY1" fmla="*/ 0 h 6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383" h="61564">
                    <a:moveTo>
                      <a:pt x="60383" y="61564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FB623FCD-29F5-4535-9232-34210017BF2C}"/>
                  </a:ext>
                </a:extLst>
              </p:cNvPr>
              <p:cNvSpPr/>
              <p:nvPr/>
            </p:nvSpPr>
            <p:spPr>
              <a:xfrm>
                <a:off x="-9949655" y="-860496"/>
                <a:ext cx="142101" cy="94840"/>
              </a:xfrm>
              <a:custGeom>
                <a:avLst/>
                <a:gdLst>
                  <a:gd name="connsiteX0" fmla="*/ 142101 w 142101"/>
                  <a:gd name="connsiteY0" fmla="*/ 89729 h 94840"/>
                  <a:gd name="connsiteX1" fmla="*/ 115748 w 142101"/>
                  <a:gd name="connsiteY1" fmla="*/ 33553 h 94840"/>
                  <a:gd name="connsiteX2" fmla="*/ 666 w 142101"/>
                  <a:gd name="connsiteY2" fmla="*/ 12220 h 94840"/>
                  <a:gd name="connsiteX3" fmla="*/ 142101 w 142101"/>
                  <a:gd name="connsiteY3" fmla="*/ 89729 h 9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01" h="94840">
                    <a:moveTo>
                      <a:pt x="142101" y="89729"/>
                    </a:moveTo>
                    <a:cubicBezTo>
                      <a:pt x="141848" y="68075"/>
                      <a:pt x="132238" y="47590"/>
                      <a:pt x="115748" y="33553"/>
                    </a:cubicBezTo>
                    <a:cubicBezTo>
                      <a:pt x="98696" y="18347"/>
                      <a:pt x="9229" y="-19300"/>
                      <a:pt x="666" y="12220"/>
                    </a:cubicBezTo>
                    <a:cubicBezTo>
                      <a:pt x="-8709" y="46545"/>
                      <a:pt x="83047" y="113867"/>
                      <a:pt x="142101" y="89729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59F0DCBC-F8D5-4853-8439-064284EBC628}"/>
                  </a:ext>
                </a:extLst>
              </p:cNvPr>
              <p:cNvSpPr/>
              <p:nvPr/>
            </p:nvSpPr>
            <p:spPr>
              <a:xfrm>
                <a:off x="-9892962" y="-823842"/>
                <a:ext cx="85259" cy="53075"/>
              </a:xfrm>
              <a:custGeom>
                <a:avLst/>
                <a:gdLst>
                  <a:gd name="connsiteX0" fmla="*/ 85260 w 85259"/>
                  <a:gd name="connsiteY0" fmla="*/ 53075 h 53075"/>
                  <a:gd name="connsiteX1" fmla="*/ 0 w 85259"/>
                  <a:gd name="connsiteY1" fmla="*/ 0 h 5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259" h="53075">
                    <a:moveTo>
                      <a:pt x="85260" y="53075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AC973E1F-2EF4-4804-8B43-A4F340128305}"/>
                  </a:ext>
                </a:extLst>
              </p:cNvPr>
              <p:cNvSpPr/>
              <p:nvPr/>
            </p:nvSpPr>
            <p:spPr>
              <a:xfrm>
                <a:off x="-9854945" y="-1051571"/>
                <a:ext cx="58390" cy="44659"/>
              </a:xfrm>
              <a:custGeom>
                <a:avLst/>
                <a:gdLst>
                  <a:gd name="connsiteX0" fmla="*/ 58390 w 58390"/>
                  <a:gd name="connsiteY0" fmla="*/ 44660 h 44659"/>
                  <a:gd name="connsiteX1" fmla="*/ 0 w 58390"/>
                  <a:gd name="connsiteY1" fmla="*/ 0 h 4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390" h="44659">
                    <a:moveTo>
                      <a:pt x="58390" y="44660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41EAC6BC-05D6-42DC-8746-B6A4A77C396A}"/>
                  </a:ext>
                </a:extLst>
              </p:cNvPr>
              <p:cNvSpPr/>
              <p:nvPr/>
            </p:nvSpPr>
            <p:spPr>
              <a:xfrm>
                <a:off x="-9976875" y="-1120409"/>
                <a:ext cx="142008" cy="94886"/>
              </a:xfrm>
              <a:custGeom>
                <a:avLst/>
                <a:gdLst>
                  <a:gd name="connsiteX0" fmla="*/ 142008 w 142008"/>
                  <a:gd name="connsiteY0" fmla="*/ 89803 h 94886"/>
                  <a:gd name="connsiteX1" fmla="*/ 115655 w 142008"/>
                  <a:gd name="connsiteY1" fmla="*/ 33553 h 94886"/>
                  <a:gd name="connsiteX2" fmla="*/ 647 w 142008"/>
                  <a:gd name="connsiteY2" fmla="*/ 12220 h 94886"/>
                  <a:gd name="connsiteX3" fmla="*/ 142008 w 142008"/>
                  <a:gd name="connsiteY3" fmla="*/ 89803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08" h="94886">
                    <a:moveTo>
                      <a:pt x="142008" y="89803"/>
                    </a:moveTo>
                    <a:cubicBezTo>
                      <a:pt x="141766" y="68125"/>
                      <a:pt x="132156" y="47613"/>
                      <a:pt x="115655" y="33553"/>
                    </a:cubicBezTo>
                    <a:cubicBezTo>
                      <a:pt x="98677" y="18347"/>
                      <a:pt x="9136" y="-19300"/>
                      <a:pt x="647" y="12220"/>
                    </a:cubicBezTo>
                    <a:cubicBezTo>
                      <a:pt x="-8581" y="46545"/>
                      <a:pt x="83028" y="113867"/>
                      <a:pt x="142008" y="89803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959F55F2-24A7-4554-BEE0-27A699B5D491}"/>
                  </a:ext>
                </a:extLst>
              </p:cNvPr>
              <p:cNvSpPr/>
              <p:nvPr/>
            </p:nvSpPr>
            <p:spPr>
              <a:xfrm>
                <a:off x="-9920053" y="-1083756"/>
                <a:ext cx="85186" cy="53149"/>
              </a:xfrm>
              <a:custGeom>
                <a:avLst/>
                <a:gdLst>
                  <a:gd name="connsiteX0" fmla="*/ 85186 w 85186"/>
                  <a:gd name="connsiteY0" fmla="*/ 53149 h 53149"/>
                  <a:gd name="connsiteX1" fmla="*/ 0 w 85186"/>
                  <a:gd name="connsiteY1" fmla="*/ 0 h 5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186" h="53149">
                    <a:moveTo>
                      <a:pt x="85186" y="53149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E281BBB9-87BE-4F23-AEE6-008873B44409}"/>
                  </a:ext>
                </a:extLst>
              </p:cNvPr>
              <p:cNvSpPr/>
              <p:nvPr/>
            </p:nvSpPr>
            <p:spPr>
              <a:xfrm>
                <a:off x="-9705168" y="-250719"/>
                <a:ext cx="50417" cy="82159"/>
              </a:xfrm>
              <a:custGeom>
                <a:avLst/>
                <a:gdLst>
                  <a:gd name="connsiteX0" fmla="*/ 0 w 50417"/>
                  <a:gd name="connsiteY0" fmla="*/ 82160 h 82159"/>
                  <a:gd name="connsiteX1" fmla="*/ 50418 w 50417"/>
                  <a:gd name="connsiteY1" fmla="*/ 0 h 8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17" h="82159">
                    <a:moveTo>
                      <a:pt x="0" y="82160"/>
                    </a:moveTo>
                    <a:lnTo>
                      <a:pt x="50418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ABBFABEB-5F02-4DCF-8BBC-106ABAA0B829}"/>
                  </a:ext>
                </a:extLst>
              </p:cNvPr>
              <p:cNvSpPr/>
              <p:nvPr/>
            </p:nvSpPr>
            <p:spPr>
              <a:xfrm>
                <a:off x="-9671549" y="-339236"/>
                <a:ext cx="125952" cy="114287"/>
              </a:xfrm>
              <a:custGeom>
                <a:avLst/>
                <a:gdLst>
                  <a:gd name="connsiteX0" fmla="*/ 1444 w 125952"/>
                  <a:gd name="connsiteY0" fmla="*/ 113247 h 114287"/>
                  <a:gd name="connsiteX1" fmla="*/ 15618 w 125952"/>
                  <a:gd name="connsiteY1" fmla="*/ 52790 h 114287"/>
                  <a:gd name="connsiteX2" fmla="*/ 123761 w 125952"/>
                  <a:gd name="connsiteY2" fmla="*/ 8499 h 114287"/>
                  <a:gd name="connsiteX3" fmla="*/ 1444 w 125952"/>
                  <a:gd name="connsiteY3" fmla="*/ 113247 h 1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52" h="114287">
                    <a:moveTo>
                      <a:pt x="1444" y="113247"/>
                    </a:moveTo>
                    <a:cubicBezTo>
                      <a:pt x="-2787" y="91993"/>
                      <a:pt x="2381" y="69948"/>
                      <a:pt x="15618" y="52790"/>
                    </a:cubicBezTo>
                    <a:cubicBezTo>
                      <a:pt x="29126" y="34409"/>
                      <a:pt x="108924" y="-21028"/>
                      <a:pt x="123761" y="8499"/>
                    </a:cubicBezTo>
                    <a:cubicBezTo>
                      <a:pt x="139853" y="39798"/>
                      <a:pt x="64116" y="124615"/>
                      <a:pt x="1444" y="113247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0E117B75-3DF1-41DC-AF9D-D478B7571653}"/>
                  </a:ext>
                </a:extLst>
              </p:cNvPr>
              <p:cNvSpPr/>
              <p:nvPr/>
            </p:nvSpPr>
            <p:spPr>
              <a:xfrm>
                <a:off x="-9670105" y="-282239"/>
                <a:ext cx="59940" cy="56249"/>
              </a:xfrm>
              <a:custGeom>
                <a:avLst/>
                <a:gdLst>
                  <a:gd name="connsiteX0" fmla="*/ 0 w 59940"/>
                  <a:gd name="connsiteY0" fmla="*/ 56249 h 56249"/>
                  <a:gd name="connsiteX1" fmla="*/ 59940 w 59940"/>
                  <a:gd name="connsiteY1" fmla="*/ 0 h 56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40" h="56249">
                    <a:moveTo>
                      <a:pt x="0" y="56249"/>
                    </a:moveTo>
                    <a:lnTo>
                      <a:pt x="5994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E8CD30D1-AC59-4175-9E10-F07467FC9A3B}"/>
                  </a:ext>
                </a:extLst>
              </p:cNvPr>
              <p:cNvSpPr/>
              <p:nvPr/>
            </p:nvSpPr>
            <p:spPr>
              <a:xfrm>
                <a:off x="-9748869" y="-669858"/>
                <a:ext cx="50343" cy="82159"/>
              </a:xfrm>
              <a:custGeom>
                <a:avLst/>
                <a:gdLst>
                  <a:gd name="connsiteX0" fmla="*/ 0 w 50343"/>
                  <a:gd name="connsiteY0" fmla="*/ 82160 h 82159"/>
                  <a:gd name="connsiteX1" fmla="*/ 50344 w 50343"/>
                  <a:gd name="connsiteY1" fmla="*/ 0 h 8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343" h="82159">
                    <a:moveTo>
                      <a:pt x="0" y="82160"/>
                    </a:moveTo>
                    <a:lnTo>
                      <a:pt x="50344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959551D4-EAB0-4174-99A7-1BDB0CA6B6A1}"/>
                  </a:ext>
                </a:extLst>
              </p:cNvPr>
              <p:cNvSpPr/>
              <p:nvPr/>
            </p:nvSpPr>
            <p:spPr>
              <a:xfrm>
                <a:off x="-9715323" y="-750339"/>
                <a:ext cx="109120" cy="106305"/>
              </a:xfrm>
              <a:custGeom>
                <a:avLst/>
                <a:gdLst>
                  <a:gd name="connsiteX0" fmla="*/ 1444 w 109120"/>
                  <a:gd name="connsiteY0" fmla="*/ 105136 h 106305"/>
                  <a:gd name="connsiteX1" fmla="*/ 15618 w 109120"/>
                  <a:gd name="connsiteY1" fmla="*/ 44679 h 106305"/>
                  <a:gd name="connsiteX2" fmla="*/ 106414 w 109120"/>
                  <a:gd name="connsiteY2" fmla="*/ 9394 h 106305"/>
                  <a:gd name="connsiteX3" fmla="*/ 1444 w 109120"/>
                  <a:gd name="connsiteY3" fmla="*/ 105136 h 10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20" h="106305">
                    <a:moveTo>
                      <a:pt x="1444" y="105136"/>
                    </a:moveTo>
                    <a:cubicBezTo>
                      <a:pt x="-2787" y="83883"/>
                      <a:pt x="2381" y="61838"/>
                      <a:pt x="15618" y="44679"/>
                    </a:cubicBezTo>
                    <a:cubicBezTo>
                      <a:pt x="29126" y="26373"/>
                      <a:pt x="91576" y="-19690"/>
                      <a:pt x="106414" y="9394"/>
                    </a:cubicBezTo>
                    <a:cubicBezTo>
                      <a:pt x="122506" y="41062"/>
                      <a:pt x="64190" y="116578"/>
                      <a:pt x="1444" y="105136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B98A82E8-E450-4C9A-8003-AA01C099FE16}"/>
                  </a:ext>
                </a:extLst>
              </p:cNvPr>
              <p:cNvSpPr/>
              <p:nvPr/>
            </p:nvSpPr>
            <p:spPr>
              <a:xfrm>
                <a:off x="-9713879" y="-718504"/>
                <a:ext cx="76770" cy="73301"/>
              </a:xfrm>
              <a:custGeom>
                <a:avLst/>
                <a:gdLst>
                  <a:gd name="connsiteX0" fmla="*/ 0 w 76770"/>
                  <a:gd name="connsiteY0" fmla="*/ 73301 h 73301"/>
                  <a:gd name="connsiteX1" fmla="*/ 76771 w 76770"/>
                  <a:gd name="connsiteY1" fmla="*/ 0 h 7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70" h="73301">
                    <a:moveTo>
                      <a:pt x="0" y="73301"/>
                    </a:moveTo>
                    <a:lnTo>
                      <a:pt x="76771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16FD1CF3-EB45-4311-B073-8440EBD6B5B7}"/>
                  </a:ext>
                </a:extLst>
              </p:cNvPr>
              <p:cNvSpPr/>
              <p:nvPr/>
            </p:nvSpPr>
            <p:spPr>
              <a:xfrm>
                <a:off x="-9768135" y="-854034"/>
                <a:ext cx="50417" cy="82159"/>
              </a:xfrm>
              <a:custGeom>
                <a:avLst/>
                <a:gdLst>
                  <a:gd name="connsiteX0" fmla="*/ 0 w 50417"/>
                  <a:gd name="connsiteY0" fmla="*/ 82159 h 82159"/>
                  <a:gd name="connsiteX1" fmla="*/ 50418 w 50417"/>
                  <a:gd name="connsiteY1" fmla="*/ 0 h 8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17" h="82159">
                    <a:moveTo>
                      <a:pt x="0" y="82159"/>
                    </a:moveTo>
                    <a:lnTo>
                      <a:pt x="50418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832531E3-6A58-4B80-AB3F-8421AC2C6415}"/>
                  </a:ext>
                </a:extLst>
              </p:cNvPr>
              <p:cNvSpPr/>
              <p:nvPr/>
            </p:nvSpPr>
            <p:spPr>
              <a:xfrm>
                <a:off x="-9734531" y="-942625"/>
                <a:ext cx="125912" cy="114287"/>
              </a:xfrm>
              <a:custGeom>
                <a:avLst/>
                <a:gdLst>
                  <a:gd name="connsiteX0" fmla="*/ 1460 w 125912"/>
                  <a:gd name="connsiteY0" fmla="*/ 113247 h 114287"/>
                  <a:gd name="connsiteX1" fmla="*/ 15559 w 125912"/>
                  <a:gd name="connsiteY1" fmla="*/ 52790 h 114287"/>
                  <a:gd name="connsiteX2" fmla="*/ 123702 w 125912"/>
                  <a:gd name="connsiteY2" fmla="*/ 8499 h 114287"/>
                  <a:gd name="connsiteX3" fmla="*/ 1460 w 125912"/>
                  <a:gd name="connsiteY3" fmla="*/ 113247 h 1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12" h="114287">
                    <a:moveTo>
                      <a:pt x="1460" y="113247"/>
                    </a:moveTo>
                    <a:cubicBezTo>
                      <a:pt x="-2793" y="92004"/>
                      <a:pt x="2348" y="69960"/>
                      <a:pt x="15559" y="52790"/>
                    </a:cubicBezTo>
                    <a:cubicBezTo>
                      <a:pt x="29068" y="34409"/>
                      <a:pt x="108865" y="-21028"/>
                      <a:pt x="123702" y="8499"/>
                    </a:cubicBezTo>
                    <a:cubicBezTo>
                      <a:pt x="139869" y="39798"/>
                      <a:pt x="64131" y="124615"/>
                      <a:pt x="1460" y="113247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4D69FF07-72FF-4275-B5E6-C459B28E3990}"/>
                  </a:ext>
                </a:extLst>
              </p:cNvPr>
              <p:cNvSpPr/>
              <p:nvPr/>
            </p:nvSpPr>
            <p:spPr>
              <a:xfrm>
                <a:off x="-9733072" y="-902754"/>
                <a:ext cx="76696" cy="73375"/>
              </a:xfrm>
              <a:custGeom>
                <a:avLst/>
                <a:gdLst>
                  <a:gd name="connsiteX0" fmla="*/ 0 w 76696"/>
                  <a:gd name="connsiteY0" fmla="*/ 73375 h 73375"/>
                  <a:gd name="connsiteX1" fmla="*/ 76697 w 76696"/>
                  <a:gd name="connsiteY1" fmla="*/ 0 h 7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96" h="73375">
                    <a:moveTo>
                      <a:pt x="0" y="73375"/>
                    </a:moveTo>
                    <a:lnTo>
                      <a:pt x="76697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38CF409D-826E-4470-9CB4-9CF98D67109D}"/>
                  </a:ext>
                </a:extLst>
              </p:cNvPr>
              <p:cNvSpPr/>
              <p:nvPr/>
            </p:nvSpPr>
            <p:spPr>
              <a:xfrm>
                <a:off x="-9796334" y="-1124134"/>
                <a:ext cx="50417" cy="82159"/>
              </a:xfrm>
              <a:custGeom>
                <a:avLst/>
                <a:gdLst>
                  <a:gd name="connsiteX0" fmla="*/ 0 w 50417"/>
                  <a:gd name="connsiteY0" fmla="*/ 82159 h 82159"/>
                  <a:gd name="connsiteX1" fmla="*/ 50418 w 50417"/>
                  <a:gd name="connsiteY1" fmla="*/ 0 h 8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17" h="82159">
                    <a:moveTo>
                      <a:pt x="0" y="82159"/>
                    </a:moveTo>
                    <a:lnTo>
                      <a:pt x="50418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7598EA3C-8708-4223-B259-77456F560350}"/>
                  </a:ext>
                </a:extLst>
              </p:cNvPr>
              <p:cNvSpPr/>
              <p:nvPr/>
            </p:nvSpPr>
            <p:spPr>
              <a:xfrm>
                <a:off x="-9762713" y="-1212839"/>
                <a:ext cx="125917" cy="114413"/>
              </a:xfrm>
              <a:custGeom>
                <a:avLst/>
                <a:gdLst>
                  <a:gd name="connsiteX0" fmla="*/ 1443 w 125917"/>
                  <a:gd name="connsiteY0" fmla="*/ 113360 h 114413"/>
                  <a:gd name="connsiteX1" fmla="*/ 15616 w 125917"/>
                  <a:gd name="connsiteY1" fmla="*/ 52977 h 114413"/>
                  <a:gd name="connsiteX2" fmla="*/ 123760 w 125917"/>
                  <a:gd name="connsiteY2" fmla="*/ 8317 h 114413"/>
                  <a:gd name="connsiteX3" fmla="*/ 1443 w 125917"/>
                  <a:gd name="connsiteY3" fmla="*/ 113360 h 11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17" h="114413">
                    <a:moveTo>
                      <a:pt x="1443" y="113360"/>
                    </a:moveTo>
                    <a:cubicBezTo>
                      <a:pt x="-2786" y="92130"/>
                      <a:pt x="2382" y="70108"/>
                      <a:pt x="15616" y="52977"/>
                    </a:cubicBezTo>
                    <a:cubicBezTo>
                      <a:pt x="29125" y="34596"/>
                      <a:pt x="108922" y="-20841"/>
                      <a:pt x="123760" y="8317"/>
                    </a:cubicBezTo>
                    <a:cubicBezTo>
                      <a:pt x="139704" y="39985"/>
                      <a:pt x="64115" y="124802"/>
                      <a:pt x="1443" y="113360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2AE5261D-EBC3-4E53-9B9E-908B2A7B44B1}"/>
                  </a:ext>
                </a:extLst>
              </p:cNvPr>
              <p:cNvSpPr/>
              <p:nvPr/>
            </p:nvSpPr>
            <p:spPr>
              <a:xfrm>
                <a:off x="-9761270" y="-1172780"/>
                <a:ext cx="76696" cy="73301"/>
              </a:xfrm>
              <a:custGeom>
                <a:avLst/>
                <a:gdLst>
                  <a:gd name="connsiteX0" fmla="*/ 0 w 76696"/>
                  <a:gd name="connsiteY0" fmla="*/ 73301 h 73301"/>
                  <a:gd name="connsiteX1" fmla="*/ 76697 w 76696"/>
                  <a:gd name="connsiteY1" fmla="*/ 0 h 7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96" h="73301">
                    <a:moveTo>
                      <a:pt x="0" y="73301"/>
                    </a:moveTo>
                    <a:lnTo>
                      <a:pt x="76697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4B273F98-1A91-402A-B09A-F9B62D0E2692}"/>
                  </a:ext>
                </a:extLst>
              </p:cNvPr>
              <p:cNvSpPr/>
              <p:nvPr/>
            </p:nvSpPr>
            <p:spPr>
              <a:xfrm>
                <a:off x="-9819271" y="-1327956"/>
                <a:ext cx="125964" cy="114374"/>
              </a:xfrm>
              <a:custGeom>
                <a:avLst/>
                <a:gdLst>
                  <a:gd name="connsiteX0" fmla="*/ 1456 w 125964"/>
                  <a:gd name="connsiteY0" fmla="*/ 113321 h 114374"/>
                  <a:gd name="connsiteX1" fmla="*/ 15629 w 125964"/>
                  <a:gd name="connsiteY1" fmla="*/ 52790 h 114374"/>
                  <a:gd name="connsiteX2" fmla="*/ 123773 w 125964"/>
                  <a:gd name="connsiteY2" fmla="*/ 8499 h 114374"/>
                  <a:gd name="connsiteX3" fmla="*/ 1456 w 125964"/>
                  <a:gd name="connsiteY3" fmla="*/ 113321 h 114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64" h="114374">
                    <a:moveTo>
                      <a:pt x="1456" y="113321"/>
                    </a:moveTo>
                    <a:cubicBezTo>
                      <a:pt x="-2798" y="92044"/>
                      <a:pt x="2371" y="69967"/>
                      <a:pt x="15629" y="52790"/>
                    </a:cubicBezTo>
                    <a:cubicBezTo>
                      <a:pt x="29138" y="34409"/>
                      <a:pt x="108935" y="-21028"/>
                      <a:pt x="123773" y="8499"/>
                    </a:cubicBezTo>
                    <a:cubicBezTo>
                      <a:pt x="139865" y="39946"/>
                      <a:pt x="64128" y="124762"/>
                      <a:pt x="1456" y="113321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18961704-0838-4E2E-83D3-4273A0AAEADD}"/>
                  </a:ext>
                </a:extLst>
              </p:cNvPr>
              <p:cNvSpPr/>
              <p:nvPr/>
            </p:nvSpPr>
            <p:spPr>
              <a:xfrm>
                <a:off x="-9817815" y="-1287937"/>
                <a:ext cx="76696" cy="73301"/>
              </a:xfrm>
              <a:custGeom>
                <a:avLst/>
                <a:gdLst>
                  <a:gd name="connsiteX0" fmla="*/ 0 w 76696"/>
                  <a:gd name="connsiteY0" fmla="*/ 73301 h 73301"/>
                  <a:gd name="connsiteX1" fmla="*/ 76697 w 76696"/>
                  <a:gd name="connsiteY1" fmla="*/ 0 h 7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696" h="73301">
                    <a:moveTo>
                      <a:pt x="0" y="73301"/>
                    </a:moveTo>
                    <a:lnTo>
                      <a:pt x="76697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869E9110-B805-4BE6-ADEF-B61819345B13}"/>
                  </a:ext>
                </a:extLst>
              </p:cNvPr>
              <p:cNvSpPr/>
              <p:nvPr/>
            </p:nvSpPr>
            <p:spPr>
              <a:xfrm>
                <a:off x="-9915168" y="-1345410"/>
                <a:ext cx="104452" cy="134264"/>
              </a:xfrm>
              <a:custGeom>
                <a:avLst/>
                <a:gdLst>
                  <a:gd name="connsiteX0" fmla="*/ 101783 w 104452"/>
                  <a:gd name="connsiteY0" fmla="*/ 133949 h 134264"/>
                  <a:gd name="connsiteX1" fmla="*/ 43171 w 104452"/>
                  <a:gd name="connsiteY1" fmla="*/ 113501 h 134264"/>
                  <a:gd name="connsiteX2" fmla="*/ 10101 w 104452"/>
                  <a:gd name="connsiteY2" fmla="*/ 1298 h 134264"/>
                  <a:gd name="connsiteX3" fmla="*/ 101783 w 104452"/>
                  <a:gd name="connsiteY3" fmla="*/ 133949 h 13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452" h="134264">
                    <a:moveTo>
                      <a:pt x="101783" y="133949"/>
                    </a:moveTo>
                    <a:cubicBezTo>
                      <a:pt x="80207" y="135937"/>
                      <a:pt x="58828" y="128479"/>
                      <a:pt x="43171" y="113501"/>
                    </a:cubicBezTo>
                    <a:cubicBezTo>
                      <a:pt x="26267" y="98147"/>
                      <a:pt x="-20386" y="12961"/>
                      <a:pt x="10101" y="1298"/>
                    </a:cubicBezTo>
                    <a:cubicBezTo>
                      <a:pt x="43245" y="-11473"/>
                      <a:pt x="119647" y="72753"/>
                      <a:pt x="101783" y="133949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3A6A1C04-B972-4D5A-AED2-06F11EA1E14F}"/>
                  </a:ext>
                </a:extLst>
              </p:cNvPr>
              <p:cNvSpPr/>
              <p:nvPr/>
            </p:nvSpPr>
            <p:spPr>
              <a:xfrm>
                <a:off x="-9878272" y="-1295466"/>
                <a:ext cx="64886" cy="84004"/>
              </a:xfrm>
              <a:custGeom>
                <a:avLst/>
                <a:gdLst>
                  <a:gd name="connsiteX0" fmla="*/ 64886 w 64886"/>
                  <a:gd name="connsiteY0" fmla="*/ 84005 h 84004"/>
                  <a:gd name="connsiteX1" fmla="*/ 0 w 64886"/>
                  <a:gd name="connsiteY1" fmla="*/ 0 h 84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86" h="84004">
                    <a:moveTo>
                      <a:pt x="64886" y="84005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51C5D23F-D167-4D06-A286-B82F3D0E2754}"/>
                  </a:ext>
                </a:extLst>
              </p:cNvPr>
              <p:cNvSpPr/>
              <p:nvPr/>
            </p:nvSpPr>
            <p:spPr>
              <a:xfrm>
                <a:off x="-9597689" y="-1584316"/>
                <a:ext cx="7381" cy="1528403"/>
              </a:xfrm>
              <a:custGeom>
                <a:avLst/>
                <a:gdLst>
                  <a:gd name="connsiteX0" fmla="*/ 0 w 7381"/>
                  <a:gd name="connsiteY0" fmla="*/ 0 h 1528403"/>
                  <a:gd name="connsiteX1" fmla="*/ 0 w 7381"/>
                  <a:gd name="connsiteY1" fmla="*/ 1528404 h 152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81" h="1528403">
                    <a:moveTo>
                      <a:pt x="0" y="0"/>
                    </a:moveTo>
                    <a:lnTo>
                      <a:pt x="0" y="1528404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2C3BBE0C-1541-4911-8F5F-294A6B1D9454}"/>
                  </a:ext>
                </a:extLst>
              </p:cNvPr>
              <p:cNvSpPr/>
              <p:nvPr/>
            </p:nvSpPr>
            <p:spPr>
              <a:xfrm>
                <a:off x="-9531253" y="-1013924"/>
                <a:ext cx="100171" cy="953212"/>
              </a:xfrm>
              <a:custGeom>
                <a:avLst/>
                <a:gdLst>
                  <a:gd name="connsiteX0" fmla="*/ 100171 w 100171"/>
                  <a:gd name="connsiteY0" fmla="*/ 0 h 953212"/>
                  <a:gd name="connsiteX1" fmla="*/ 0 w 100171"/>
                  <a:gd name="connsiteY1" fmla="*/ 953213 h 95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171" h="953212">
                    <a:moveTo>
                      <a:pt x="100171" y="0"/>
                    </a:moveTo>
                    <a:lnTo>
                      <a:pt x="0" y="953213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62769A70-A952-4C36-B745-439D75777DC2}"/>
                  </a:ext>
                </a:extLst>
              </p:cNvPr>
              <p:cNvSpPr/>
              <p:nvPr/>
            </p:nvSpPr>
            <p:spPr>
              <a:xfrm>
                <a:off x="-9554579" y="-340998"/>
                <a:ext cx="49901" cy="41633"/>
              </a:xfrm>
              <a:custGeom>
                <a:avLst/>
                <a:gdLst>
                  <a:gd name="connsiteX0" fmla="*/ 49901 w 49901"/>
                  <a:gd name="connsiteY0" fmla="*/ 41633 h 41633"/>
                  <a:gd name="connsiteX1" fmla="*/ 0 w 49901"/>
                  <a:gd name="connsiteY1" fmla="*/ 0 h 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901" h="41633">
                    <a:moveTo>
                      <a:pt x="49901" y="41633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FF409D3C-8F8D-459D-94AF-5390F270A8A9}"/>
                  </a:ext>
                </a:extLst>
              </p:cNvPr>
              <p:cNvSpPr/>
              <p:nvPr/>
            </p:nvSpPr>
            <p:spPr>
              <a:xfrm>
                <a:off x="-9663586" y="-439843"/>
                <a:ext cx="125995" cy="114294"/>
              </a:xfrm>
              <a:custGeom>
                <a:avLst/>
                <a:gdLst>
                  <a:gd name="connsiteX0" fmla="*/ 124582 w 125995"/>
                  <a:gd name="connsiteY0" fmla="*/ 113240 h 114294"/>
                  <a:gd name="connsiteX1" fmla="*/ 110335 w 125995"/>
                  <a:gd name="connsiteY1" fmla="*/ 52783 h 114294"/>
                  <a:gd name="connsiteX2" fmla="*/ 2191 w 125995"/>
                  <a:gd name="connsiteY2" fmla="*/ 8492 h 114294"/>
                  <a:gd name="connsiteX3" fmla="*/ 124582 w 125995"/>
                  <a:gd name="connsiteY3" fmla="*/ 113240 h 11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5" h="114294">
                    <a:moveTo>
                      <a:pt x="124582" y="113240"/>
                    </a:moveTo>
                    <a:cubicBezTo>
                      <a:pt x="128763" y="91976"/>
                      <a:pt x="123571" y="69942"/>
                      <a:pt x="110335" y="52783"/>
                    </a:cubicBezTo>
                    <a:cubicBezTo>
                      <a:pt x="96826" y="34476"/>
                      <a:pt x="16955" y="-21036"/>
                      <a:pt x="2191" y="8492"/>
                    </a:cubicBezTo>
                    <a:cubicBezTo>
                      <a:pt x="-13901" y="39938"/>
                      <a:pt x="61836" y="124681"/>
                      <a:pt x="124582" y="113240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56DA41C4-F175-49C6-B0E6-2AC9A57D18DB}"/>
                  </a:ext>
                </a:extLst>
              </p:cNvPr>
              <p:cNvSpPr/>
              <p:nvPr/>
            </p:nvSpPr>
            <p:spPr>
              <a:xfrm>
                <a:off x="-9611493" y="-396140"/>
                <a:ext cx="72489" cy="69536"/>
              </a:xfrm>
              <a:custGeom>
                <a:avLst/>
                <a:gdLst>
                  <a:gd name="connsiteX0" fmla="*/ 72489 w 72489"/>
                  <a:gd name="connsiteY0" fmla="*/ 69537 h 69536"/>
                  <a:gd name="connsiteX1" fmla="*/ 0 w 72489"/>
                  <a:gd name="connsiteY1" fmla="*/ 0 h 6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489" h="69536">
                    <a:moveTo>
                      <a:pt x="72489" y="69537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9EBAB59B-DFBD-411E-B45F-62618EA335F5}"/>
                  </a:ext>
                </a:extLst>
              </p:cNvPr>
              <p:cNvSpPr/>
              <p:nvPr/>
            </p:nvSpPr>
            <p:spPr>
              <a:xfrm>
                <a:off x="-9570967" y="-191959"/>
                <a:ext cx="47686" cy="68650"/>
              </a:xfrm>
              <a:custGeom>
                <a:avLst/>
                <a:gdLst>
                  <a:gd name="connsiteX0" fmla="*/ 47686 w 47686"/>
                  <a:gd name="connsiteY0" fmla="*/ 68651 h 68650"/>
                  <a:gd name="connsiteX1" fmla="*/ 0 w 47686"/>
                  <a:gd name="connsiteY1" fmla="*/ 0 h 6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86" h="68650">
                    <a:moveTo>
                      <a:pt x="47686" y="68651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DCADA5E6-F3C0-491F-AA27-50F5EF11827C}"/>
                  </a:ext>
                </a:extLst>
              </p:cNvPr>
              <p:cNvSpPr/>
              <p:nvPr/>
            </p:nvSpPr>
            <p:spPr>
              <a:xfrm>
                <a:off x="-9680121" y="-280544"/>
                <a:ext cx="125995" cy="114294"/>
              </a:xfrm>
              <a:custGeom>
                <a:avLst/>
                <a:gdLst>
                  <a:gd name="connsiteX0" fmla="*/ 124582 w 125995"/>
                  <a:gd name="connsiteY0" fmla="*/ 113239 h 114294"/>
                  <a:gd name="connsiteX1" fmla="*/ 110335 w 125995"/>
                  <a:gd name="connsiteY1" fmla="*/ 52782 h 114294"/>
                  <a:gd name="connsiteX2" fmla="*/ 2191 w 125995"/>
                  <a:gd name="connsiteY2" fmla="*/ 8492 h 114294"/>
                  <a:gd name="connsiteX3" fmla="*/ 124582 w 125995"/>
                  <a:gd name="connsiteY3" fmla="*/ 113239 h 11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5" h="114294">
                    <a:moveTo>
                      <a:pt x="124582" y="113239"/>
                    </a:moveTo>
                    <a:cubicBezTo>
                      <a:pt x="128763" y="91976"/>
                      <a:pt x="123571" y="69941"/>
                      <a:pt x="110335" y="52782"/>
                    </a:cubicBezTo>
                    <a:cubicBezTo>
                      <a:pt x="96826" y="34476"/>
                      <a:pt x="16955" y="-21036"/>
                      <a:pt x="2191" y="8492"/>
                    </a:cubicBezTo>
                    <a:cubicBezTo>
                      <a:pt x="-13901" y="39938"/>
                      <a:pt x="61836" y="124681"/>
                      <a:pt x="124582" y="113239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48A44E89-E9C1-485C-86A0-47D08F1952FA}"/>
                  </a:ext>
                </a:extLst>
              </p:cNvPr>
              <p:cNvSpPr/>
              <p:nvPr/>
            </p:nvSpPr>
            <p:spPr>
              <a:xfrm>
                <a:off x="-9628028" y="-236841"/>
                <a:ext cx="72489" cy="69536"/>
              </a:xfrm>
              <a:custGeom>
                <a:avLst/>
                <a:gdLst>
                  <a:gd name="connsiteX0" fmla="*/ 72489 w 72489"/>
                  <a:gd name="connsiteY0" fmla="*/ 69537 h 69536"/>
                  <a:gd name="connsiteX1" fmla="*/ 0 w 72489"/>
                  <a:gd name="connsiteY1" fmla="*/ 0 h 6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489" h="69536">
                    <a:moveTo>
                      <a:pt x="72489" y="69537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89BA7D10-5321-4EEE-9C9A-FFA13FDBEE16}"/>
                  </a:ext>
                </a:extLst>
              </p:cNvPr>
              <p:cNvSpPr/>
              <p:nvPr/>
            </p:nvSpPr>
            <p:spPr>
              <a:xfrm>
                <a:off x="-9527562" y="-610065"/>
                <a:ext cx="48129" cy="55511"/>
              </a:xfrm>
              <a:custGeom>
                <a:avLst/>
                <a:gdLst>
                  <a:gd name="connsiteX0" fmla="*/ 48129 w 48129"/>
                  <a:gd name="connsiteY0" fmla="*/ 55511 h 55511"/>
                  <a:gd name="connsiteX1" fmla="*/ 0 w 48129"/>
                  <a:gd name="connsiteY1" fmla="*/ 0 h 5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129" h="55511">
                    <a:moveTo>
                      <a:pt x="48129" y="55511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F66286F5-8EE2-4DF7-AC38-08D2A816FB0D}"/>
                  </a:ext>
                </a:extLst>
              </p:cNvPr>
              <p:cNvSpPr/>
              <p:nvPr/>
            </p:nvSpPr>
            <p:spPr>
              <a:xfrm>
                <a:off x="-9636899" y="-698583"/>
                <a:ext cx="126030" cy="114300"/>
              </a:xfrm>
              <a:custGeom>
                <a:avLst/>
                <a:gdLst>
                  <a:gd name="connsiteX0" fmla="*/ 124617 w 126030"/>
                  <a:gd name="connsiteY0" fmla="*/ 113247 h 114300"/>
                  <a:gd name="connsiteX1" fmla="*/ 110370 w 126030"/>
                  <a:gd name="connsiteY1" fmla="*/ 52790 h 114300"/>
                  <a:gd name="connsiteX2" fmla="*/ 2153 w 126030"/>
                  <a:gd name="connsiteY2" fmla="*/ 8499 h 114300"/>
                  <a:gd name="connsiteX3" fmla="*/ 124617 w 126030"/>
                  <a:gd name="connsiteY3" fmla="*/ 113247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30" h="114300">
                    <a:moveTo>
                      <a:pt x="124617" y="113247"/>
                    </a:moveTo>
                    <a:cubicBezTo>
                      <a:pt x="128798" y="91983"/>
                      <a:pt x="123606" y="69949"/>
                      <a:pt x="110370" y="52790"/>
                    </a:cubicBezTo>
                    <a:cubicBezTo>
                      <a:pt x="96861" y="34409"/>
                      <a:pt x="16990" y="-21028"/>
                      <a:pt x="2153" y="8499"/>
                    </a:cubicBezTo>
                    <a:cubicBezTo>
                      <a:pt x="-13792" y="39872"/>
                      <a:pt x="62019" y="124689"/>
                      <a:pt x="124617" y="113247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E16DD11B-2888-42FA-B7CC-2E308D48A153}"/>
                  </a:ext>
                </a:extLst>
              </p:cNvPr>
              <p:cNvSpPr/>
              <p:nvPr/>
            </p:nvSpPr>
            <p:spPr>
              <a:xfrm>
                <a:off x="-9584623" y="-654873"/>
                <a:ext cx="72489" cy="69536"/>
              </a:xfrm>
              <a:custGeom>
                <a:avLst/>
                <a:gdLst>
                  <a:gd name="connsiteX0" fmla="*/ 72489 w 72489"/>
                  <a:gd name="connsiteY0" fmla="*/ 69537 h 69536"/>
                  <a:gd name="connsiteX1" fmla="*/ 0 w 72489"/>
                  <a:gd name="connsiteY1" fmla="*/ 0 h 6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489" h="69536">
                    <a:moveTo>
                      <a:pt x="72489" y="69537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B599C793-FFF6-426E-B3F4-8D3D7A563F09}"/>
                  </a:ext>
                </a:extLst>
              </p:cNvPr>
              <p:cNvSpPr/>
              <p:nvPr/>
            </p:nvSpPr>
            <p:spPr>
              <a:xfrm>
                <a:off x="-9500545" y="-869905"/>
                <a:ext cx="46431" cy="72120"/>
              </a:xfrm>
              <a:custGeom>
                <a:avLst/>
                <a:gdLst>
                  <a:gd name="connsiteX0" fmla="*/ 46432 w 46431"/>
                  <a:gd name="connsiteY0" fmla="*/ 72120 h 72120"/>
                  <a:gd name="connsiteX1" fmla="*/ 0 w 46431"/>
                  <a:gd name="connsiteY1" fmla="*/ 0 h 7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431" h="72120">
                    <a:moveTo>
                      <a:pt x="46432" y="72120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5E19CAD2-5D99-4504-9A50-761D907DB1EB}"/>
                  </a:ext>
                </a:extLst>
              </p:cNvPr>
              <p:cNvSpPr/>
              <p:nvPr/>
            </p:nvSpPr>
            <p:spPr>
              <a:xfrm>
                <a:off x="-9609772" y="-958496"/>
                <a:ext cx="125995" cy="114300"/>
              </a:xfrm>
              <a:custGeom>
                <a:avLst/>
                <a:gdLst>
                  <a:gd name="connsiteX0" fmla="*/ 124582 w 125995"/>
                  <a:gd name="connsiteY0" fmla="*/ 113247 h 114300"/>
                  <a:gd name="connsiteX1" fmla="*/ 110335 w 125995"/>
                  <a:gd name="connsiteY1" fmla="*/ 52790 h 114300"/>
                  <a:gd name="connsiteX2" fmla="*/ 2191 w 125995"/>
                  <a:gd name="connsiteY2" fmla="*/ 8499 h 114300"/>
                  <a:gd name="connsiteX3" fmla="*/ 124582 w 125995"/>
                  <a:gd name="connsiteY3" fmla="*/ 113247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5" h="114300">
                    <a:moveTo>
                      <a:pt x="124582" y="113247"/>
                    </a:moveTo>
                    <a:cubicBezTo>
                      <a:pt x="128763" y="91983"/>
                      <a:pt x="123571" y="69949"/>
                      <a:pt x="110335" y="52790"/>
                    </a:cubicBezTo>
                    <a:cubicBezTo>
                      <a:pt x="96826" y="34409"/>
                      <a:pt x="16955" y="-21028"/>
                      <a:pt x="2191" y="8499"/>
                    </a:cubicBezTo>
                    <a:cubicBezTo>
                      <a:pt x="-13901" y="39872"/>
                      <a:pt x="61836" y="124689"/>
                      <a:pt x="124582" y="113247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9F308785-5D72-40EA-8640-29CDB1C8FDBF}"/>
                  </a:ext>
                </a:extLst>
              </p:cNvPr>
              <p:cNvSpPr/>
              <p:nvPr/>
            </p:nvSpPr>
            <p:spPr>
              <a:xfrm>
                <a:off x="-9557680" y="-914786"/>
                <a:ext cx="72489" cy="69536"/>
              </a:xfrm>
              <a:custGeom>
                <a:avLst/>
                <a:gdLst>
                  <a:gd name="connsiteX0" fmla="*/ 72489 w 72489"/>
                  <a:gd name="connsiteY0" fmla="*/ 69537 h 69536"/>
                  <a:gd name="connsiteX1" fmla="*/ 0 w 72489"/>
                  <a:gd name="connsiteY1" fmla="*/ 0 h 6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489" h="69536">
                    <a:moveTo>
                      <a:pt x="72489" y="69537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913F2573-D0D3-480F-9361-36C81C78BC72}"/>
                  </a:ext>
                </a:extLst>
              </p:cNvPr>
              <p:cNvSpPr/>
              <p:nvPr/>
            </p:nvSpPr>
            <p:spPr>
              <a:xfrm>
                <a:off x="-9492277" y="-464127"/>
                <a:ext cx="66214" cy="69979"/>
              </a:xfrm>
              <a:custGeom>
                <a:avLst/>
                <a:gdLst>
                  <a:gd name="connsiteX0" fmla="*/ 0 w 66214"/>
                  <a:gd name="connsiteY0" fmla="*/ 69980 h 69979"/>
                  <a:gd name="connsiteX1" fmla="*/ 66215 w 66214"/>
                  <a:gd name="connsiteY1" fmla="*/ 0 h 69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214" h="69979">
                    <a:moveTo>
                      <a:pt x="0" y="69980"/>
                    </a:moveTo>
                    <a:lnTo>
                      <a:pt x="66215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1A155658-ADA5-479D-9377-83A684A7F268}"/>
                  </a:ext>
                </a:extLst>
              </p:cNvPr>
              <p:cNvSpPr/>
              <p:nvPr/>
            </p:nvSpPr>
            <p:spPr>
              <a:xfrm>
                <a:off x="-9445845" y="-533025"/>
                <a:ext cx="141961" cy="95012"/>
              </a:xfrm>
              <a:custGeom>
                <a:avLst/>
                <a:gdLst>
                  <a:gd name="connsiteX0" fmla="*/ 0 w 141961"/>
                  <a:gd name="connsiteY0" fmla="*/ 89862 h 95012"/>
                  <a:gd name="connsiteX1" fmla="*/ 26353 w 141961"/>
                  <a:gd name="connsiteY1" fmla="*/ 33613 h 95012"/>
                  <a:gd name="connsiteX2" fmla="*/ 141362 w 141961"/>
                  <a:gd name="connsiteY2" fmla="*/ 12206 h 95012"/>
                  <a:gd name="connsiteX3" fmla="*/ 0 w 141961"/>
                  <a:gd name="connsiteY3" fmla="*/ 89862 h 9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961" h="95012">
                    <a:moveTo>
                      <a:pt x="0" y="89862"/>
                    </a:moveTo>
                    <a:cubicBezTo>
                      <a:pt x="242" y="68185"/>
                      <a:pt x="9852" y="47673"/>
                      <a:pt x="26353" y="33613"/>
                    </a:cubicBezTo>
                    <a:cubicBezTo>
                      <a:pt x="43331" y="18406"/>
                      <a:pt x="132873" y="-19314"/>
                      <a:pt x="141362" y="12206"/>
                    </a:cubicBezTo>
                    <a:cubicBezTo>
                      <a:pt x="150220" y="46531"/>
                      <a:pt x="59054" y="114149"/>
                      <a:pt x="0" y="89862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A0CFCAB1-C240-408E-B325-4C3398B74271}"/>
                  </a:ext>
                </a:extLst>
              </p:cNvPr>
              <p:cNvSpPr/>
              <p:nvPr/>
            </p:nvSpPr>
            <p:spPr>
              <a:xfrm>
                <a:off x="-9446215" y="-499117"/>
                <a:ext cx="90205" cy="55954"/>
              </a:xfrm>
              <a:custGeom>
                <a:avLst/>
                <a:gdLst>
                  <a:gd name="connsiteX0" fmla="*/ 0 w 90205"/>
                  <a:gd name="connsiteY0" fmla="*/ 55954 h 55954"/>
                  <a:gd name="connsiteX1" fmla="*/ 90206 w 90205"/>
                  <a:gd name="connsiteY1" fmla="*/ 0 h 5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05" h="55954">
                    <a:moveTo>
                      <a:pt x="0" y="55954"/>
                    </a:moveTo>
                    <a:lnTo>
                      <a:pt x="90206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DC26523F-C997-427A-B9BB-58427E92F007}"/>
                  </a:ext>
                </a:extLst>
              </p:cNvPr>
              <p:cNvSpPr/>
              <p:nvPr/>
            </p:nvSpPr>
            <p:spPr>
              <a:xfrm>
                <a:off x="-9473158" y="-648377"/>
                <a:ext cx="66214" cy="70053"/>
              </a:xfrm>
              <a:custGeom>
                <a:avLst/>
                <a:gdLst>
                  <a:gd name="connsiteX0" fmla="*/ 0 w 66214"/>
                  <a:gd name="connsiteY0" fmla="*/ 70053 h 70053"/>
                  <a:gd name="connsiteX1" fmla="*/ 66215 w 66214"/>
                  <a:gd name="connsiteY1" fmla="*/ 0 h 7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214" h="70053">
                    <a:moveTo>
                      <a:pt x="0" y="70053"/>
                    </a:moveTo>
                    <a:lnTo>
                      <a:pt x="66215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63D39D7E-5CAA-419B-895B-64BCD0DB6737}"/>
                  </a:ext>
                </a:extLst>
              </p:cNvPr>
              <p:cNvSpPr/>
              <p:nvPr/>
            </p:nvSpPr>
            <p:spPr>
              <a:xfrm>
                <a:off x="-9427096" y="-717201"/>
                <a:ext cx="142008" cy="94844"/>
              </a:xfrm>
              <a:custGeom>
                <a:avLst/>
                <a:gdLst>
                  <a:gd name="connsiteX0" fmla="*/ 0 w 142008"/>
                  <a:gd name="connsiteY0" fmla="*/ 89789 h 94844"/>
                  <a:gd name="connsiteX1" fmla="*/ 26353 w 142008"/>
                  <a:gd name="connsiteY1" fmla="*/ 33613 h 94844"/>
                  <a:gd name="connsiteX2" fmla="*/ 141362 w 142008"/>
                  <a:gd name="connsiteY2" fmla="*/ 12206 h 94844"/>
                  <a:gd name="connsiteX3" fmla="*/ 0 w 142008"/>
                  <a:gd name="connsiteY3" fmla="*/ 89789 h 9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08" h="94844">
                    <a:moveTo>
                      <a:pt x="0" y="89789"/>
                    </a:moveTo>
                    <a:cubicBezTo>
                      <a:pt x="254" y="68135"/>
                      <a:pt x="9863" y="47650"/>
                      <a:pt x="26353" y="33613"/>
                    </a:cubicBezTo>
                    <a:cubicBezTo>
                      <a:pt x="43331" y="18406"/>
                      <a:pt x="132873" y="-19314"/>
                      <a:pt x="141362" y="12206"/>
                    </a:cubicBezTo>
                    <a:cubicBezTo>
                      <a:pt x="150589" y="46457"/>
                      <a:pt x="59054" y="113780"/>
                      <a:pt x="0" y="89789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7828EFDA-C9DD-4E1D-9D22-60FF9B44FAC0}"/>
                  </a:ext>
                </a:extLst>
              </p:cNvPr>
              <p:cNvSpPr/>
              <p:nvPr/>
            </p:nvSpPr>
            <p:spPr>
              <a:xfrm>
                <a:off x="-9427096" y="-683366"/>
                <a:ext cx="90205" cy="55954"/>
              </a:xfrm>
              <a:custGeom>
                <a:avLst/>
                <a:gdLst>
                  <a:gd name="connsiteX0" fmla="*/ 0 w 90205"/>
                  <a:gd name="connsiteY0" fmla="*/ 55954 h 55954"/>
                  <a:gd name="connsiteX1" fmla="*/ 90206 w 90205"/>
                  <a:gd name="connsiteY1" fmla="*/ 0 h 5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05" h="55954">
                    <a:moveTo>
                      <a:pt x="0" y="55954"/>
                    </a:moveTo>
                    <a:lnTo>
                      <a:pt x="90206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90159DDD-F98C-40A0-A9E9-6A3565C11DA2}"/>
                  </a:ext>
                </a:extLst>
              </p:cNvPr>
              <p:cNvSpPr/>
              <p:nvPr/>
            </p:nvSpPr>
            <p:spPr>
              <a:xfrm>
                <a:off x="-9445919" y="-918477"/>
                <a:ext cx="66952" cy="56249"/>
              </a:xfrm>
              <a:custGeom>
                <a:avLst/>
                <a:gdLst>
                  <a:gd name="connsiteX0" fmla="*/ 0 w 66952"/>
                  <a:gd name="connsiteY0" fmla="*/ 56249 h 56249"/>
                  <a:gd name="connsiteX1" fmla="*/ 66953 w 66952"/>
                  <a:gd name="connsiteY1" fmla="*/ 0 h 56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952" h="56249">
                    <a:moveTo>
                      <a:pt x="0" y="56249"/>
                    </a:moveTo>
                    <a:lnTo>
                      <a:pt x="66953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D296D5EB-06C1-45FB-9F13-9BD6438DF4EA}"/>
                  </a:ext>
                </a:extLst>
              </p:cNvPr>
              <p:cNvSpPr/>
              <p:nvPr/>
            </p:nvSpPr>
            <p:spPr>
              <a:xfrm>
                <a:off x="-9399045" y="-987301"/>
                <a:ext cx="142008" cy="94941"/>
              </a:xfrm>
              <a:custGeom>
                <a:avLst/>
                <a:gdLst>
                  <a:gd name="connsiteX0" fmla="*/ 0 w 142008"/>
                  <a:gd name="connsiteY0" fmla="*/ 89863 h 94941"/>
                  <a:gd name="connsiteX1" fmla="*/ 26353 w 142008"/>
                  <a:gd name="connsiteY1" fmla="*/ 33613 h 94941"/>
                  <a:gd name="connsiteX2" fmla="*/ 141362 w 142008"/>
                  <a:gd name="connsiteY2" fmla="*/ 12206 h 94941"/>
                  <a:gd name="connsiteX3" fmla="*/ 0 w 142008"/>
                  <a:gd name="connsiteY3" fmla="*/ 89863 h 94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08" h="94941">
                    <a:moveTo>
                      <a:pt x="0" y="89863"/>
                    </a:moveTo>
                    <a:cubicBezTo>
                      <a:pt x="242" y="68185"/>
                      <a:pt x="9852" y="47673"/>
                      <a:pt x="26353" y="33613"/>
                    </a:cubicBezTo>
                    <a:cubicBezTo>
                      <a:pt x="43331" y="18406"/>
                      <a:pt x="132799" y="-19314"/>
                      <a:pt x="141362" y="12206"/>
                    </a:cubicBezTo>
                    <a:cubicBezTo>
                      <a:pt x="150589" y="46531"/>
                      <a:pt x="58981" y="113927"/>
                      <a:pt x="0" y="89863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A9DBDDB8-618C-40AD-802B-CAAC5BE27E73}"/>
                  </a:ext>
                </a:extLst>
              </p:cNvPr>
              <p:cNvSpPr/>
              <p:nvPr/>
            </p:nvSpPr>
            <p:spPr>
              <a:xfrm>
                <a:off x="-9399045" y="-953467"/>
                <a:ext cx="90205" cy="56027"/>
              </a:xfrm>
              <a:custGeom>
                <a:avLst/>
                <a:gdLst>
                  <a:gd name="connsiteX0" fmla="*/ 0 w 90205"/>
                  <a:gd name="connsiteY0" fmla="*/ 56028 h 56027"/>
                  <a:gd name="connsiteX1" fmla="*/ 90206 w 90205"/>
                  <a:gd name="connsiteY1" fmla="*/ 0 h 5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05" h="56027">
                    <a:moveTo>
                      <a:pt x="0" y="56028"/>
                    </a:moveTo>
                    <a:lnTo>
                      <a:pt x="90206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915B3EAA-6E82-42D9-8505-28B166953C4F}"/>
                  </a:ext>
                </a:extLst>
              </p:cNvPr>
              <p:cNvSpPr/>
              <p:nvPr/>
            </p:nvSpPr>
            <p:spPr>
              <a:xfrm>
                <a:off x="-9430713" y="-1111625"/>
                <a:ext cx="142008" cy="94882"/>
              </a:xfrm>
              <a:custGeom>
                <a:avLst/>
                <a:gdLst>
                  <a:gd name="connsiteX0" fmla="*/ 0 w 142008"/>
                  <a:gd name="connsiteY0" fmla="*/ 89803 h 94882"/>
                  <a:gd name="connsiteX1" fmla="*/ 26353 w 142008"/>
                  <a:gd name="connsiteY1" fmla="*/ 33553 h 94882"/>
                  <a:gd name="connsiteX2" fmla="*/ 141362 w 142008"/>
                  <a:gd name="connsiteY2" fmla="*/ 12220 h 94882"/>
                  <a:gd name="connsiteX3" fmla="*/ 0 w 142008"/>
                  <a:gd name="connsiteY3" fmla="*/ 89803 h 9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08" h="94882">
                    <a:moveTo>
                      <a:pt x="0" y="89803"/>
                    </a:moveTo>
                    <a:cubicBezTo>
                      <a:pt x="252" y="68128"/>
                      <a:pt x="9860" y="47619"/>
                      <a:pt x="26353" y="33553"/>
                    </a:cubicBezTo>
                    <a:cubicBezTo>
                      <a:pt x="43331" y="18347"/>
                      <a:pt x="132873" y="-19300"/>
                      <a:pt x="141362" y="12220"/>
                    </a:cubicBezTo>
                    <a:cubicBezTo>
                      <a:pt x="150589" y="46472"/>
                      <a:pt x="59054" y="113867"/>
                      <a:pt x="0" y="89803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E8199191-6BBB-40D3-BB5B-D2C42F895E99}"/>
                  </a:ext>
                </a:extLst>
              </p:cNvPr>
              <p:cNvSpPr/>
              <p:nvPr/>
            </p:nvSpPr>
            <p:spPr>
              <a:xfrm>
                <a:off x="-9430713" y="-1077776"/>
                <a:ext cx="90205" cy="55954"/>
              </a:xfrm>
              <a:custGeom>
                <a:avLst/>
                <a:gdLst>
                  <a:gd name="connsiteX0" fmla="*/ 0 w 90205"/>
                  <a:gd name="connsiteY0" fmla="*/ 55954 h 55954"/>
                  <a:gd name="connsiteX1" fmla="*/ 90206 w 90205"/>
                  <a:gd name="connsiteY1" fmla="*/ 0 h 5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05" h="55954">
                    <a:moveTo>
                      <a:pt x="0" y="55954"/>
                    </a:moveTo>
                    <a:lnTo>
                      <a:pt x="90206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209A6CE6-D152-4092-905C-08972DD0F8D6}"/>
                  </a:ext>
                </a:extLst>
              </p:cNvPr>
              <p:cNvSpPr/>
              <p:nvPr/>
            </p:nvSpPr>
            <p:spPr>
              <a:xfrm>
                <a:off x="-9504244" y="-1166714"/>
                <a:ext cx="85676" cy="148877"/>
              </a:xfrm>
              <a:custGeom>
                <a:avLst/>
                <a:gdLst>
                  <a:gd name="connsiteX0" fmla="*/ 77222 w 85676"/>
                  <a:gd name="connsiteY0" fmla="*/ 148877 h 148877"/>
                  <a:gd name="connsiteX1" fmla="*/ 24073 w 85676"/>
                  <a:gd name="connsiteY1" fmla="*/ 116840 h 148877"/>
                  <a:gd name="connsiteX2" fmla="*/ 14920 w 85676"/>
                  <a:gd name="connsiteY2" fmla="*/ 208 h 148877"/>
                  <a:gd name="connsiteX3" fmla="*/ 77222 w 85676"/>
                  <a:gd name="connsiteY3" fmla="*/ 148877 h 14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676" h="148877">
                    <a:moveTo>
                      <a:pt x="77222" y="148877"/>
                    </a:moveTo>
                    <a:cubicBezTo>
                      <a:pt x="55718" y="146354"/>
                      <a:pt x="36347" y="134678"/>
                      <a:pt x="24073" y="116840"/>
                    </a:cubicBezTo>
                    <a:cubicBezTo>
                      <a:pt x="10786" y="98312"/>
                      <a:pt x="-17339" y="5375"/>
                      <a:pt x="14920" y="208"/>
                    </a:cubicBezTo>
                    <a:cubicBezTo>
                      <a:pt x="49983" y="-5107"/>
                      <a:pt x="107340" y="92702"/>
                      <a:pt x="77222" y="148877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3EC5BDBC-8C64-4EDA-8B62-3540C74EEE8B}"/>
                  </a:ext>
                </a:extLst>
              </p:cNvPr>
              <p:cNvSpPr/>
              <p:nvPr/>
            </p:nvSpPr>
            <p:spPr>
              <a:xfrm>
                <a:off x="-9473232" y="-1113357"/>
                <a:ext cx="46210" cy="95520"/>
              </a:xfrm>
              <a:custGeom>
                <a:avLst/>
                <a:gdLst>
                  <a:gd name="connsiteX0" fmla="*/ 46210 w 46210"/>
                  <a:gd name="connsiteY0" fmla="*/ 95520 h 95520"/>
                  <a:gd name="connsiteX1" fmla="*/ 0 w 46210"/>
                  <a:gd name="connsiteY1" fmla="*/ 0 h 9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210" h="95520">
                    <a:moveTo>
                      <a:pt x="46210" y="95520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77EDCFBB-3085-4303-BDFD-C43DCC78166E}"/>
                  </a:ext>
                </a:extLst>
              </p:cNvPr>
              <p:cNvSpPr/>
              <p:nvPr/>
            </p:nvSpPr>
            <p:spPr>
              <a:xfrm>
                <a:off x="-9654898" y="-155862"/>
                <a:ext cx="54846" cy="73227"/>
              </a:xfrm>
              <a:custGeom>
                <a:avLst/>
                <a:gdLst>
                  <a:gd name="connsiteX0" fmla="*/ 54847 w 54846"/>
                  <a:gd name="connsiteY0" fmla="*/ 73227 h 73227"/>
                  <a:gd name="connsiteX1" fmla="*/ 0 w 54846"/>
                  <a:gd name="connsiteY1" fmla="*/ 0 h 7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846" h="73227">
                    <a:moveTo>
                      <a:pt x="54847" y="73227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22135255-BFFA-4A59-A466-D968C5E15B89}"/>
                  </a:ext>
                </a:extLst>
              </p:cNvPr>
              <p:cNvSpPr/>
              <p:nvPr/>
            </p:nvSpPr>
            <p:spPr>
              <a:xfrm>
                <a:off x="-9770910" y="-234815"/>
                <a:ext cx="134193" cy="104576"/>
              </a:xfrm>
              <a:custGeom>
                <a:avLst/>
                <a:gdLst>
                  <a:gd name="connsiteX0" fmla="*/ 133876 w 134193"/>
                  <a:gd name="connsiteY0" fmla="*/ 101910 h 104576"/>
                  <a:gd name="connsiteX1" fmla="*/ 113502 w 134193"/>
                  <a:gd name="connsiteY1" fmla="*/ 43225 h 104576"/>
                  <a:gd name="connsiteX2" fmla="*/ 1299 w 134193"/>
                  <a:gd name="connsiteY2" fmla="*/ 10081 h 104576"/>
                  <a:gd name="connsiteX3" fmla="*/ 133876 w 134193"/>
                  <a:gd name="connsiteY3" fmla="*/ 101910 h 10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93" h="104576">
                    <a:moveTo>
                      <a:pt x="133876" y="101910"/>
                    </a:moveTo>
                    <a:cubicBezTo>
                      <a:pt x="135866" y="80326"/>
                      <a:pt x="128439" y="58933"/>
                      <a:pt x="113502" y="43225"/>
                    </a:cubicBezTo>
                    <a:cubicBezTo>
                      <a:pt x="98148" y="26395"/>
                      <a:pt x="13036" y="-20406"/>
                      <a:pt x="1299" y="10081"/>
                    </a:cubicBezTo>
                    <a:cubicBezTo>
                      <a:pt x="-11472" y="43225"/>
                      <a:pt x="72681" y="119774"/>
                      <a:pt x="133876" y="101910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02C7D264-C89B-495A-9EFB-FECF67751910}"/>
                  </a:ext>
                </a:extLst>
              </p:cNvPr>
              <p:cNvSpPr/>
              <p:nvPr/>
            </p:nvSpPr>
            <p:spPr>
              <a:xfrm>
                <a:off x="-9716315" y="-194617"/>
                <a:ext cx="79280" cy="61711"/>
              </a:xfrm>
              <a:custGeom>
                <a:avLst/>
                <a:gdLst>
                  <a:gd name="connsiteX0" fmla="*/ 79281 w 79280"/>
                  <a:gd name="connsiteY0" fmla="*/ 61712 h 61711"/>
                  <a:gd name="connsiteX1" fmla="*/ 0 w 79280"/>
                  <a:gd name="connsiteY1" fmla="*/ 0 h 6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280" h="61711">
                    <a:moveTo>
                      <a:pt x="79281" y="61712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6DCA87CF-85BA-48B1-B85D-66715661998A}"/>
                  </a:ext>
                </a:extLst>
              </p:cNvPr>
              <p:cNvSpPr/>
              <p:nvPr/>
            </p:nvSpPr>
            <p:spPr>
              <a:xfrm>
                <a:off x="-9654898" y="-488708"/>
                <a:ext cx="56766" cy="52779"/>
              </a:xfrm>
              <a:custGeom>
                <a:avLst/>
                <a:gdLst>
                  <a:gd name="connsiteX0" fmla="*/ 56766 w 56766"/>
                  <a:gd name="connsiteY0" fmla="*/ 52780 h 52779"/>
                  <a:gd name="connsiteX1" fmla="*/ 0 w 56766"/>
                  <a:gd name="connsiteY1" fmla="*/ 0 h 52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66" h="52779">
                    <a:moveTo>
                      <a:pt x="56766" y="52780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26C64E33-F183-46D6-B33E-30A616F97F17}"/>
                  </a:ext>
                </a:extLst>
              </p:cNvPr>
              <p:cNvSpPr/>
              <p:nvPr/>
            </p:nvSpPr>
            <p:spPr>
              <a:xfrm>
                <a:off x="-9770910" y="-567671"/>
                <a:ext cx="134190" cy="104514"/>
              </a:xfrm>
              <a:custGeom>
                <a:avLst/>
                <a:gdLst>
                  <a:gd name="connsiteX0" fmla="*/ 133876 w 134190"/>
                  <a:gd name="connsiteY0" fmla="*/ 101846 h 104514"/>
                  <a:gd name="connsiteX1" fmla="*/ 113502 w 134190"/>
                  <a:gd name="connsiteY1" fmla="*/ 43235 h 104514"/>
                  <a:gd name="connsiteX2" fmla="*/ 1299 w 134190"/>
                  <a:gd name="connsiteY2" fmla="*/ 10090 h 104514"/>
                  <a:gd name="connsiteX3" fmla="*/ 133876 w 134190"/>
                  <a:gd name="connsiteY3" fmla="*/ 101846 h 1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90" h="104514">
                    <a:moveTo>
                      <a:pt x="133876" y="101846"/>
                    </a:moveTo>
                    <a:cubicBezTo>
                      <a:pt x="135854" y="80285"/>
                      <a:pt x="128428" y="58920"/>
                      <a:pt x="113502" y="43235"/>
                    </a:cubicBezTo>
                    <a:cubicBezTo>
                      <a:pt x="98148" y="26330"/>
                      <a:pt x="13036" y="-20397"/>
                      <a:pt x="1299" y="10090"/>
                    </a:cubicBezTo>
                    <a:cubicBezTo>
                      <a:pt x="-11472" y="43235"/>
                      <a:pt x="72681" y="119710"/>
                      <a:pt x="133876" y="101846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4741ACE4-E9A2-4064-A3C8-7C8611C75EFA}"/>
                  </a:ext>
                </a:extLst>
              </p:cNvPr>
              <p:cNvSpPr/>
              <p:nvPr/>
            </p:nvSpPr>
            <p:spPr>
              <a:xfrm>
                <a:off x="-9716315" y="-527463"/>
                <a:ext cx="79280" cy="61638"/>
              </a:xfrm>
              <a:custGeom>
                <a:avLst/>
                <a:gdLst>
                  <a:gd name="connsiteX0" fmla="*/ 79281 w 79280"/>
                  <a:gd name="connsiteY0" fmla="*/ 61638 h 61638"/>
                  <a:gd name="connsiteX1" fmla="*/ 0 w 79280"/>
                  <a:gd name="connsiteY1" fmla="*/ 0 h 6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280" h="61638">
                    <a:moveTo>
                      <a:pt x="79281" y="61638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D39C5510-1F56-4574-94FA-08FC635DA527}"/>
                  </a:ext>
                </a:extLst>
              </p:cNvPr>
              <p:cNvSpPr/>
              <p:nvPr/>
            </p:nvSpPr>
            <p:spPr>
              <a:xfrm>
                <a:off x="-9654898" y="-879575"/>
                <a:ext cx="58685" cy="76549"/>
              </a:xfrm>
              <a:custGeom>
                <a:avLst/>
                <a:gdLst>
                  <a:gd name="connsiteX0" fmla="*/ 58685 w 58685"/>
                  <a:gd name="connsiteY0" fmla="*/ 76549 h 76549"/>
                  <a:gd name="connsiteX1" fmla="*/ 0 w 58685"/>
                  <a:gd name="connsiteY1" fmla="*/ 0 h 7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685" h="76549">
                    <a:moveTo>
                      <a:pt x="58685" y="76549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46221855-517D-4446-9C55-35CEAD7D98E9}"/>
                  </a:ext>
                </a:extLst>
              </p:cNvPr>
              <p:cNvSpPr/>
              <p:nvPr/>
            </p:nvSpPr>
            <p:spPr>
              <a:xfrm>
                <a:off x="-9770910" y="-958463"/>
                <a:ext cx="134190" cy="104514"/>
              </a:xfrm>
              <a:custGeom>
                <a:avLst/>
                <a:gdLst>
                  <a:gd name="connsiteX0" fmla="*/ 133876 w 134190"/>
                  <a:gd name="connsiteY0" fmla="*/ 101846 h 104514"/>
                  <a:gd name="connsiteX1" fmla="*/ 113502 w 134190"/>
                  <a:gd name="connsiteY1" fmla="*/ 43235 h 104514"/>
                  <a:gd name="connsiteX2" fmla="*/ 1299 w 134190"/>
                  <a:gd name="connsiteY2" fmla="*/ 10090 h 104514"/>
                  <a:gd name="connsiteX3" fmla="*/ 133876 w 134190"/>
                  <a:gd name="connsiteY3" fmla="*/ 101846 h 1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90" h="104514">
                    <a:moveTo>
                      <a:pt x="133876" y="101846"/>
                    </a:moveTo>
                    <a:cubicBezTo>
                      <a:pt x="135854" y="80285"/>
                      <a:pt x="128428" y="58920"/>
                      <a:pt x="113502" y="43235"/>
                    </a:cubicBezTo>
                    <a:cubicBezTo>
                      <a:pt x="98148" y="26330"/>
                      <a:pt x="13036" y="-20397"/>
                      <a:pt x="1299" y="10090"/>
                    </a:cubicBezTo>
                    <a:cubicBezTo>
                      <a:pt x="-11472" y="43235"/>
                      <a:pt x="72681" y="119710"/>
                      <a:pt x="133876" y="101846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350B8DAB-9C4E-4224-A9BB-9F86AFD15A15}"/>
                  </a:ext>
                </a:extLst>
              </p:cNvPr>
              <p:cNvSpPr/>
              <p:nvPr/>
            </p:nvSpPr>
            <p:spPr>
              <a:xfrm>
                <a:off x="-9716315" y="-918256"/>
                <a:ext cx="79280" cy="61638"/>
              </a:xfrm>
              <a:custGeom>
                <a:avLst/>
                <a:gdLst>
                  <a:gd name="connsiteX0" fmla="*/ 79281 w 79280"/>
                  <a:gd name="connsiteY0" fmla="*/ 61638 h 61638"/>
                  <a:gd name="connsiteX1" fmla="*/ 0 w 79280"/>
                  <a:gd name="connsiteY1" fmla="*/ 0 h 6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280" h="61638">
                    <a:moveTo>
                      <a:pt x="79281" y="61638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8FE287BA-963D-4BDE-AC62-E19C87EA0FFD}"/>
                  </a:ext>
                </a:extLst>
              </p:cNvPr>
              <p:cNvSpPr/>
              <p:nvPr/>
            </p:nvSpPr>
            <p:spPr>
              <a:xfrm>
                <a:off x="-9654898" y="-1139710"/>
                <a:ext cx="54846" cy="49384"/>
              </a:xfrm>
              <a:custGeom>
                <a:avLst/>
                <a:gdLst>
                  <a:gd name="connsiteX0" fmla="*/ 54847 w 54846"/>
                  <a:gd name="connsiteY0" fmla="*/ 49384 h 49384"/>
                  <a:gd name="connsiteX1" fmla="*/ 0 w 54846"/>
                  <a:gd name="connsiteY1" fmla="*/ 0 h 4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846" h="49384">
                    <a:moveTo>
                      <a:pt x="54847" y="49384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F4EE293C-8B72-4658-910F-A9A4048687A8}"/>
                  </a:ext>
                </a:extLst>
              </p:cNvPr>
              <p:cNvSpPr/>
              <p:nvPr/>
            </p:nvSpPr>
            <p:spPr>
              <a:xfrm>
                <a:off x="-9770910" y="-1218598"/>
                <a:ext cx="134192" cy="104513"/>
              </a:xfrm>
              <a:custGeom>
                <a:avLst/>
                <a:gdLst>
                  <a:gd name="connsiteX0" fmla="*/ 133876 w 134192"/>
                  <a:gd name="connsiteY0" fmla="*/ 101846 h 104513"/>
                  <a:gd name="connsiteX1" fmla="*/ 113502 w 134192"/>
                  <a:gd name="connsiteY1" fmla="*/ 43234 h 104513"/>
                  <a:gd name="connsiteX2" fmla="*/ 1299 w 134192"/>
                  <a:gd name="connsiteY2" fmla="*/ 10090 h 104513"/>
                  <a:gd name="connsiteX3" fmla="*/ 133876 w 134192"/>
                  <a:gd name="connsiteY3" fmla="*/ 101846 h 10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92" h="104513">
                    <a:moveTo>
                      <a:pt x="133876" y="101846"/>
                    </a:moveTo>
                    <a:cubicBezTo>
                      <a:pt x="135864" y="80284"/>
                      <a:pt x="128436" y="58914"/>
                      <a:pt x="113502" y="43234"/>
                    </a:cubicBezTo>
                    <a:cubicBezTo>
                      <a:pt x="98148" y="26330"/>
                      <a:pt x="13036" y="-20397"/>
                      <a:pt x="1299" y="10090"/>
                    </a:cubicBezTo>
                    <a:cubicBezTo>
                      <a:pt x="-11472" y="43234"/>
                      <a:pt x="72681" y="119710"/>
                      <a:pt x="133876" y="101846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39521830-58E6-4482-9A6E-FC2B2EE46880}"/>
                  </a:ext>
                </a:extLst>
              </p:cNvPr>
              <p:cNvSpPr/>
              <p:nvPr/>
            </p:nvSpPr>
            <p:spPr>
              <a:xfrm>
                <a:off x="-9716315" y="-1178390"/>
                <a:ext cx="79280" cy="61638"/>
              </a:xfrm>
              <a:custGeom>
                <a:avLst/>
                <a:gdLst>
                  <a:gd name="connsiteX0" fmla="*/ 79281 w 79280"/>
                  <a:gd name="connsiteY0" fmla="*/ 61638 h 61638"/>
                  <a:gd name="connsiteX1" fmla="*/ 0 w 79280"/>
                  <a:gd name="connsiteY1" fmla="*/ 0 h 6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280" h="61638">
                    <a:moveTo>
                      <a:pt x="79281" y="61638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926A7D52-8A34-492C-8A70-6E609D4EA11A}"/>
                  </a:ext>
                </a:extLst>
              </p:cNvPr>
              <p:cNvSpPr/>
              <p:nvPr/>
            </p:nvSpPr>
            <p:spPr>
              <a:xfrm>
                <a:off x="-9653791" y="-1392241"/>
                <a:ext cx="56913" cy="41633"/>
              </a:xfrm>
              <a:custGeom>
                <a:avLst/>
                <a:gdLst>
                  <a:gd name="connsiteX0" fmla="*/ 56914 w 56913"/>
                  <a:gd name="connsiteY0" fmla="*/ 41633 h 41633"/>
                  <a:gd name="connsiteX1" fmla="*/ 0 w 56913"/>
                  <a:gd name="connsiteY1" fmla="*/ 0 h 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13" h="41633">
                    <a:moveTo>
                      <a:pt x="56914" y="41633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F092E757-F55B-4685-979D-0B63C9F53C1D}"/>
                  </a:ext>
                </a:extLst>
              </p:cNvPr>
              <p:cNvSpPr/>
              <p:nvPr/>
            </p:nvSpPr>
            <p:spPr>
              <a:xfrm>
                <a:off x="-9770910" y="-1479914"/>
                <a:ext cx="134190" cy="104513"/>
              </a:xfrm>
              <a:custGeom>
                <a:avLst/>
                <a:gdLst>
                  <a:gd name="connsiteX0" fmla="*/ 133876 w 134190"/>
                  <a:gd name="connsiteY0" fmla="*/ 101846 h 104513"/>
                  <a:gd name="connsiteX1" fmla="*/ 113502 w 134190"/>
                  <a:gd name="connsiteY1" fmla="*/ 43234 h 104513"/>
                  <a:gd name="connsiteX2" fmla="*/ 1299 w 134190"/>
                  <a:gd name="connsiteY2" fmla="*/ 10090 h 104513"/>
                  <a:gd name="connsiteX3" fmla="*/ 133876 w 134190"/>
                  <a:gd name="connsiteY3" fmla="*/ 101846 h 10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90" h="104513">
                    <a:moveTo>
                      <a:pt x="133876" y="101846"/>
                    </a:moveTo>
                    <a:cubicBezTo>
                      <a:pt x="135854" y="80285"/>
                      <a:pt x="128428" y="58919"/>
                      <a:pt x="113502" y="43234"/>
                    </a:cubicBezTo>
                    <a:cubicBezTo>
                      <a:pt x="98148" y="26330"/>
                      <a:pt x="13036" y="-20397"/>
                      <a:pt x="1299" y="10090"/>
                    </a:cubicBezTo>
                    <a:cubicBezTo>
                      <a:pt x="-11472" y="43234"/>
                      <a:pt x="72681" y="119710"/>
                      <a:pt x="133876" y="101846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0CF53FAC-3539-4F17-ABF1-71BA8F10803F}"/>
                  </a:ext>
                </a:extLst>
              </p:cNvPr>
              <p:cNvSpPr/>
              <p:nvPr/>
            </p:nvSpPr>
            <p:spPr>
              <a:xfrm>
                <a:off x="-9716315" y="-1439706"/>
                <a:ext cx="79280" cy="61638"/>
              </a:xfrm>
              <a:custGeom>
                <a:avLst/>
                <a:gdLst>
                  <a:gd name="connsiteX0" fmla="*/ 79281 w 79280"/>
                  <a:gd name="connsiteY0" fmla="*/ 61638 h 61638"/>
                  <a:gd name="connsiteX1" fmla="*/ 0 w 79280"/>
                  <a:gd name="connsiteY1" fmla="*/ 0 h 6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280" h="61638">
                    <a:moveTo>
                      <a:pt x="79281" y="61638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2E55013F-17B4-46D3-8B50-0940CB3A4735}"/>
                  </a:ext>
                </a:extLst>
              </p:cNvPr>
              <p:cNvSpPr/>
              <p:nvPr/>
            </p:nvSpPr>
            <p:spPr>
              <a:xfrm>
                <a:off x="-9597542" y="-583638"/>
                <a:ext cx="58611" cy="76475"/>
              </a:xfrm>
              <a:custGeom>
                <a:avLst/>
                <a:gdLst>
                  <a:gd name="connsiteX0" fmla="*/ 0 w 58611"/>
                  <a:gd name="connsiteY0" fmla="*/ 76476 h 76475"/>
                  <a:gd name="connsiteX1" fmla="*/ 58612 w 58611"/>
                  <a:gd name="connsiteY1" fmla="*/ 0 h 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611" h="76475">
                    <a:moveTo>
                      <a:pt x="0" y="76476"/>
                    </a:moveTo>
                    <a:lnTo>
                      <a:pt x="58612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530A4413-ECF9-479B-9F38-6D80A0C23106}"/>
                  </a:ext>
                </a:extLst>
              </p:cNvPr>
              <p:cNvSpPr/>
              <p:nvPr/>
            </p:nvSpPr>
            <p:spPr>
              <a:xfrm>
                <a:off x="-9556890" y="-662560"/>
                <a:ext cx="134151" cy="104546"/>
              </a:xfrm>
              <a:custGeom>
                <a:avLst/>
                <a:gdLst>
                  <a:gd name="connsiteX0" fmla="*/ 317 w 134151"/>
                  <a:gd name="connsiteY0" fmla="*/ 101879 h 104546"/>
                  <a:gd name="connsiteX1" fmla="*/ 20691 w 134151"/>
                  <a:gd name="connsiteY1" fmla="*/ 43267 h 104546"/>
                  <a:gd name="connsiteX2" fmla="*/ 132894 w 134151"/>
                  <a:gd name="connsiteY2" fmla="*/ 10049 h 104546"/>
                  <a:gd name="connsiteX3" fmla="*/ 317 w 134151"/>
                  <a:gd name="connsiteY3" fmla="*/ 101879 h 10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51" h="104546">
                    <a:moveTo>
                      <a:pt x="317" y="101879"/>
                    </a:moveTo>
                    <a:cubicBezTo>
                      <a:pt x="-1671" y="80317"/>
                      <a:pt x="5757" y="58947"/>
                      <a:pt x="20691" y="43267"/>
                    </a:cubicBezTo>
                    <a:cubicBezTo>
                      <a:pt x="36045" y="26363"/>
                      <a:pt x="121157" y="-20364"/>
                      <a:pt x="132894" y="10049"/>
                    </a:cubicBezTo>
                    <a:cubicBezTo>
                      <a:pt x="145444" y="43267"/>
                      <a:pt x="61365" y="119743"/>
                      <a:pt x="317" y="101879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EB984A27-79D5-4556-B0CA-2BF384721AF5}"/>
                  </a:ext>
                </a:extLst>
              </p:cNvPr>
              <p:cNvSpPr/>
              <p:nvPr/>
            </p:nvSpPr>
            <p:spPr>
              <a:xfrm>
                <a:off x="-9556720" y="-625641"/>
                <a:ext cx="83931" cy="64959"/>
              </a:xfrm>
              <a:custGeom>
                <a:avLst/>
                <a:gdLst>
                  <a:gd name="connsiteX0" fmla="*/ 0 w 83931"/>
                  <a:gd name="connsiteY0" fmla="*/ 64960 h 64959"/>
                  <a:gd name="connsiteX1" fmla="*/ 83931 w 83931"/>
                  <a:gd name="connsiteY1" fmla="*/ 0 h 6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931" h="64959">
                    <a:moveTo>
                      <a:pt x="0" y="64960"/>
                    </a:moveTo>
                    <a:lnTo>
                      <a:pt x="83931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808009A5-D576-4857-95BB-BE40E5D31076}"/>
                  </a:ext>
                </a:extLst>
              </p:cNvPr>
              <p:cNvSpPr/>
              <p:nvPr/>
            </p:nvSpPr>
            <p:spPr>
              <a:xfrm>
                <a:off x="-9597542" y="-844954"/>
                <a:ext cx="58611" cy="76549"/>
              </a:xfrm>
              <a:custGeom>
                <a:avLst/>
                <a:gdLst>
                  <a:gd name="connsiteX0" fmla="*/ 0 w 58611"/>
                  <a:gd name="connsiteY0" fmla="*/ 76549 h 76549"/>
                  <a:gd name="connsiteX1" fmla="*/ 58612 w 58611"/>
                  <a:gd name="connsiteY1" fmla="*/ 0 h 7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611" h="76549">
                    <a:moveTo>
                      <a:pt x="0" y="76549"/>
                    </a:moveTo>
                    <a:lnTo>
                      <a:pt x="58612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6ADC4B13-BA47-4EB7-BA70-0A43576F457B}"/>
                  </a:ext>
                </a:extLst>
              </p:cNvPr>
              <p:cNvSpPr/>
              <p:nvPr/>
            </p:nvSpPr>
            <p:spPr>
              <a:xfrm>
                <a:off x="-9556887" y="-923843"/>
                <a:ext cx="134148" cy="104514"/>
              </a:xfrm>
              <a:custGeom>
                <a:avLst/>
                <a:gdLst>
                  <a:gd name="connsiteX0" fmla="*/ 314 w 134148"/>
                  <a:gd name="connsiteY0" fmla="*/ 101846 h 104514"/>
                  <a:gd name="connsiteX1" fmla="*/ 20688 w 134148"/>
                  <a:gd name="connsiteY1" fmla="*/ 43235 h 104514"/>
                  <a:gd name="connsiteX2" fmla="*/ 132892 w 134148"/>
                  <a:gd name="connsiteY2" fmla="*/ 10090 h 104514"/>
                  <a:gd name="connsiteX3" fmla="*/ 314 w 134148"/>
                  <a:gd name="connsiteY3" fmla="*/ 101846 h 1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48" h="104514">
                    <a:moveTo>
                      <a:pt x="314" y="101846"/>
                    </a:moveTo>
                    <a:cubicBezTo>
                      <a:pt x="-1664" y="80285"/>
                      <a:pt x="5763" y="58920"/>
                      <a:pt x="20688" y="43235"/>
                    </a:cubicBezTo>
                    <a:cubicBezTo>
                      <a:pt x="36042" y="26330"/>
                      <a:pt x="121155" y="-20397"/>
                      <a:pt x="132892" y="10090"/>
                    </a:cubicBezTo>
                    <a:cubicBezTo>
                      <a:pt x="145441" y="43235"/>
                      <a:pt x="61362" y="119710"/>
                      <a:pt x="314" y="101846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8A351745-54F3-4019-B1A3-201BFBD9EFB6}"/>
                  </a:ext>
                </a:extLst>
              </p:cNvPr>
              <p:cNvSpPr/>
              <p:nvPr/>
            </p:nvSpPr>
            <p:spPr>
              <a:xfrm>
                <a:off x="-9556720" y="-886957"/>
                <a:ext cx="83931" cy="64959"/>
              </a:xfrm>
              <a:custGeom>
                <a:avLst/>
                <a:gdLst>
                  <a:gd name="connsiteX0" fmla="*/ 0 w 83931"/>
                  <a:gd name="connsiteY0" fmla="*/ 64960 h 64959"/>
                  <a:gd name="connsiteX1" fmla="*/ 83931 w 83931"/>
                  <a:gd name="connsiteY1" fmla="*/ 0 h 6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931" h="64959">
                    <a:moveTo>
                      <a:pt x="0" y="64960"/>
                    </a:moveTo>
                    <a:lnTo>
                      <a:pt x="83931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62209233-47C2-4219-8B22-BEBBE3C65CF7}"/>
                  </a:ext>
                </a:extLst>
              </p:cNvPr>
              <p:cNvSpPr/>
              <p:nvPr/>
            </p:nvSpPr>
            <p:spPr>
              <a:xfrm>
                <a:off x="-9597542" y="-1190275"/>
                <a:ext cx="58611" cy="76475"/>
              </a:xfrm>
              <a:custGeom>
                <a:avLst/>
                <a:gdLst>
                  <a:gd name="connsiteX0" fmla="*/ 0 w 58611"/>
                  <a:gd name="connsiteY0" fmla="*/ 76475 h 76475"/>
                  <a:gd name="connsiteX1" fmla="*/ 58612 w 58611"/>
                  <a:gd name="connsiteY1" fmla="*/ 0 h 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611" h="76475">
                    <a:moveTo>
                      <a:pt x="0" y="76475"/>
                    </a:moveTo>
                    <a:lnTo>
                      <a:pt x="58612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5E568BAA-F8A6-4DB4-95D4-813EF2ACE460}"/>
                  </a:ext>
                </a:extLst>
              </p:cNvPr>
              <p:cNvSpPr/>
              <p:nvPr/>
            </p:nvSpPr>
            <p:spPr>
              <a:xfrm>
                <a:off x="-9556890" y="-1269228"/>
                <a:ext cx="134152" cy="104521"/>
              </a:xfrm>
              <a:custGeom>
                <a:avLst/>
                <a:gdLst>
                  <a:gd name="connsiteX0" fmla="*/ 318 w 134152"/>
                  <a:gd name="connsiteY0" fmla="*/ 101910 h 104521"/>
                  <a:gd name="connsiteX1" fmla="*/ 20692 w 134152"/>
                  <a:gd name="connsiteY1" fmla="*/ 43225 h 104521"/>
                  <a:gd name="connsiteX2" fmla="*/ 132895 w 134152"/>
                  <a:gd name="connsiteY2" fmla="*/ 10081 h 104521"/>
                  <a:gd name="connsiteX3" fmla="*/ 318 w 134152"/>
                  <a:gd name="connsiteY3" fmla="*/ 101910 h 10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52" h="104521">
                    <a:moveTo>
                      <a:pt x="318" y="101910"/>
                    </a:moveTo>
                    <a:cubicBezTo>
                      <a:pt x="-1673" y="80326"/>
                      <a:pt x="5754" y="58933"/>
                      <a:pt x="20692" y="43225"/>
                    </a:cubicBezTo>
                    <a:cubicBezTo>
                      <a:pt x="36046" y="26394"/>
                      <a:pt x="121158" y="-20406"/>
                      <a:pt x="132895" y="10081"/>
                    </a:cubicBezTo>
                    <a:cubicBezTo>
                      <a:pt x="145444" y="43225"/>
                      <a:pt x="61365" y="119553"/>
                      <a:pt x="318" y="101910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7EBCBB92-DEA5-448E-8CE5-82F28C190C51}"/>
                  </a:ext>
                </a:extLst>
              </p:cNvPr>
              <p:cNvSpPr/>
              <p:nvPr/>
            </p:nvSpPr>
            <p:spPr>
              <a:xfrm>
                <a:off x="-9556720" y="-1232352"/>
                <a:ext cx="83931" cy="65033"/>
              </a:xfrm>
              <a:custGeom>
                <a:avLst/>
                <a:gdLst>
                  <a:gd name="connsiteX0" fmla="*/ 0 w 83931"/>
                  <a:gd name="connsiteY0" fmla="*/ 65034 h 65033"/>
                  <a:gd name="connsiteX1" fmla="*/ 83931 w 83931"/>
                  <a:gd name="connsiteY1" fmla="*/ 0 h 6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931" h="65033">
                    <a:moveTo>
                      <a:pt x="0" y="65034"/>
                    </a:moveTo>
                    <a:lnTo>
                      <a:pt x="83931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7AB6D8DE-B6A8-45E5-90B6-D6577FA98E97}"/>
                  </a:ext>
                </a:extLst>
              </p:cNvPr>
              <p:cNvSpPr/>
              <p:nvPr/>
            </p:nvSpPr>
            <p:spPr>
              <a:xfrm>
                <a:off x="-9595032" y="-1456685"/>
                <a:ext cx="57504" cy="44807"/>
              </a:xfrm>
              <a:custGeom>
                <a:avLst/>
                <a:gdLst>
                  <a:gd name="connsiteX0" fmla="*/ 0 w 57504"/>
                  <a:gd name="connsiteY0" fmla="*/ 44808 h 44807"/>
                  <a:gd name="connsiteX1" fmla="*/ 57504 w 57504"/>
                  <a:gd name="connsiteY1" fmla="*/ 0 h 4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504" h="44807">
                    <a:moveTo>
                      <a:pt x="0" y="44808"/>
                    </a:moveTo>
                    <a:lnTo>
                      <a:pt x="57504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A9225AE2-7B62-4D4B-AD03-C370B2243A5B}"/>
                  </a:ext>
                </a:extLst>
              </p:cNvPr>
              <p:cNvSpPr/>
              <p:nvPr/>
            </p:nvSpPr>
            <p:spPr>
              <a:xfrm>
                <a:off x="-9556887" y="-1540741"/>
                <a:ext cx="134148" cy="104514"/>
              </a:xfrm>
              <a:custGeom>
                <a:avLst/>
                <a:gdLst>
                  <a:gd name="connsiteX0" fmla="*/ 314 w 134148"/>
                  <a:gd name="connsiteY0" fmla="*/ 101846 h 104514"/>
                  <a:gd name="connsiteX1" fmla="*/ 20688 w 134148"/>
                  <a:gd name="connsiteY1" fmla="*/ 43235 h 104514"/>
                  <a:gd name="connsiteX2" fmla="*/ 132892 w 134148"/>
                  <a:gd name="connsiteY2" fmla="*/ 10090 h 104514"/>
                  <a:gd name="connsiteX3" fmla="*/ 314 w 134148"/>
                  <a:gd name="connsiteY3" fmla="*/ 101846 h 1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48" h="104514">
                    <a:moveTo>
                      <a:pt x="314" y="101846"/>
                    </a:moveTo>
                    <a:cubicBezTo>
                      <a:pt x="-1664" y="80285"/>
                      <a:pt x="5763" y="58920"/>
                      <a:pt x="20688" y="43235"/>
                    </a:cubicBezTo>
                    <a:cubicBezTo>
                      <a:pt x="36042" y="26330"/>
                      <a:pt x="121155" y="-20397"/>
                      <a:pt x="132892" y="10090"/>
                    </a:cubicBezTo>
                    <a:cubicBezTo>
                      <a:pt x="145441" y="43235"/>
                      <a:pt x="61362" y="119710"/>
                      <a:pt x="314" y="101846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D0290080-3871-4B34-92CF-DF25C7B54A98}"/>
                  </a:ext>
                </a:extLst>
              </p:cNvPr>
              <p:cNvSpPr/>
              <p:nvPr/>
            </p:nvSpPr>
            <p:spPr>
              <a:xfrm>
                <a:off x="-9556720" y="-1503854"/>
                <a:ext cx="83931" cy="64959"/>
              </a:xfrm>
              <a:custGeom>
                <a:avLst/>
                <a:gdLst>
                  <a:gd name="connsiteX0" fmla="*/ 0 w 83931"/>
                  <a:gd name="connsiteY0" fmla="*/ 64960 h 64959"/>
                  <a:gd name="connsiteX1" fmla="*/ 83931 w 83931"/>
                  <a:gd name="connsiteY1" fmla="*/ 0 h 6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931" h="64959">
                    <a:moveTo>
                      <a:pt x="0" y="64960"/>
                    </a:moveTo>
                    <a:lnTo>
                      <a:pt x="83931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62B8F790-4EE3-49A6-859E-F83D77947E9D}"/>
                  </a:ext>
                </a:extLst>
              </p:cNvPr>
              <p:cNvSpPr/>
              <p:nvPr/>
            </p:nvSpPr>
            <p:spPr>
              <a:xfrm>
                <a:off x="-9601177" y="-1661138"/>
                <a:ext cx="134206" cy="104513"/>
              </a:xfrm>
              <a:custGeom>
                <a:avLst/>
                <a:gdLst>
                  <a:gd name="connsiteX0" fmla="*/ 313 w 134206"/>
                  <a:gd name="connsiteY0" fmla="*/ 101846 h 104513"/>
                  <a:gd name="connsiteX1" fmla="*/ 20761 w 134206"/>
                  <a:gd name="connsiteY1" fmla="*/ 43234 h 104513"/>
                  <a:gd name="connsiteX2" fmla="*/ 132965 w 134206"/>
                  <a:gd name="connsiteY2" fmla="*/ 10090 h 104513"/>
                  <a:gd name="connsiteX3" fmla="*/ 313 w 134206"/>
                  <a:gd name="connsiteY3" fmla="*/ 101846 h 10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206" h="104513">
                    <a:moveTo>
                      <a:pt x="313" y="101846"/>
                    </a:moveTo>
                    <a:cubicBezTo>
                      <a:pt x="-1665" y="80271"/>
                      <a:pt x="5792" y="58896"/>
                      <a:pt x="20761" y="43234"/>
                    </a:cubicBezTo>
                    <a:cubicBezTo>
                      <a:pt x="36115" y="26330"/>
                      <a:pt x="121227" y="-20397"/>
                      <a:pt x="132965" y="10090"/>
                    </a:cubicBezTo>
                    <a:cubicBezTo>
                      <a:pt x="145440" y="43235"/>
                      <a:pt x="61287" y="119710"/>
                      <a:pt x="313" y="101846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78F4FF91-E610-4351-B9F8-0F960C864E54}"/>
                  </a:ext>
                </a:extLst>
              </p:cNvPr>
              <p:cNvSpPr/>
              <p:nvPr/>
            </p:nvSpPr>
            <p:spPr>
              <a:xfrm>
                <a:off x="-9601085" y="-1624252"/>
                <a:ext cx="84004" cy="64959"/>
              </a:xfrm>
              <a:custGeom>
                <a:avLst/>
                <a:gdLst>
                  <a:gd name="connsiteX0" fmla="*/ 0 w 84004"/>
                  <a:gd name="connsiteY0" fmla="*/ 64960 h 64959"/>
                  <a:gd name="connsiteX1" fmla="*/ 84005 w 84004"/>
                  <a:gd name="connsiteY1" fmla="*/ 0 h 6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004" h="64959">
                    <a:moveTo>
                      <a:pt x="0" y="64960"/>
                    </a:moveTo>
                    <a:lnTo>
                      <a:pt x="84005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476867FA-B54C-49F9-9269-FCCA3E328EDD}"/>
                  </a:ext>
                </a:extLst>
              </p:cNvPr>
              <p:cNvSpPr/>
              <p:nvPr/>
            </p:nvSpPr>
            <p:spPr>
              <a:xfrm>
                <a:off x="-9686561" y="-1697821"/>
                <a:ext cx="94725" cy="142145"/>
              </a:xfrm>
              <a:custGeom>
                <a:avLst/>
                <a:gdLst>
                  <a:gd name="connsiteX0" fmla="*/ 89609 w 94725"/>
                  <a:gd name="connsiteY0" fmla="*/ 142146 h 142145"/>
                  <a:gd name="connsiteX1" fmla="*/ 33434 w 94725"/>
                  <a:gd name="connsiteY1" fmla="*/ 115719 h 142145"/>
                  <a:gd name="connsiteX2" fmla="*/ 12248 w 94725"/>
                  <a:gd name="connsiteY2" fmla="*/ 637 h 142145"/>
                  <a:gd name="connsiteX3" fmla="*/ 89609 w 94725"/>
                  <a:gd name="connsiteY3" fmla="*/ 142146 h 142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725" h="142145">
                    <a:moveTo>
                      <a:pt x="89609" y="142146"/>
                    </a:moveTo>
                    <a:cubicBezTo>
                      <a:pt x="67951" y="141845"/>
                      <a:pt x="47475" y="132213"/>
                      <a:pt x="33434" y="115719"/>
                    </a:cubicBezTo>
                    <a:cubicBezTo>
                      <a:pt x="18227" y="98667"/>
                      <a:pt x="-19272" y="9126"/>
                      <a:pt x="12248" y="637"/>
                    </a:cubicBezTo>
                    <a:cubicBezTo>
                      <a:pt x="46500" y="-8517"/>
                      <a:pt x="113748" y="83092"/>
                      <a:pt x="89609" y="142146"/>
                    </a:cubicBezTo>
                    <a:close/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AFB4191F-CAF9-4663-8CDB-5BCD28C94EB6}"/>
                  </a:ext>
                </a:extLst>
              </p:cNvPr>
              <p:cNvSpPr/>
              <p:nvPr/>
            </p:nvSpPr>
            <p:spPr>
              <a:xfrm>
                <a:off x="-9652758" y="-1645954"/>
                <a:ext cx="55806" cy="90279"/>
              </a:xfrm>
              <a:custGeom>
                <a:avLst/>
                <a:gdLst>
                  <a:gd name="connsiteX0" fmla="*/ 55806 w 55806"/>
                  <a:gd name="connsiteY0" fmla="*/ 90280 h 90279"/>
                  <a:gd name="connsiteX1" fmla="*/ 0 w 55806"/>
                  <a:gd name="connsiteY1" fmla="*/ 0 h 9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06" h="90279">
                    <a:moveTo>
                      <a:pt x="55806" y="90280"/>
                    </a:moveTo>
                    <a:lnTo>
                      <a:pt x="0" y="0"/>
                    </a:lnTo>
                  </a:path>
                </a:pathLst>
              </a:custGeom>
              <a:grpFill/>
              <a:ln w="737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3" name="矩形 612">
            <a:extLst>
              <a:ext uri="{FF2B5EF4-FFF2-40B4-BE49-F238E27FC236}">
                <a16:creationId xmlns:a16="http://schemas.microsoft.com/office/drawing/2014/main" id="{DF818180-B0E9-46D0-9587-594AD1AC5263}"/>
              </a:ext>
            </a:extLst>
          </p:cNvPr>
          <p:cNvSpPr/>
          <p:nvPr/>
        </p:nvSpPr>
        <p:spPr>
          <a:xfrm>
            <a:off x="1218671" y="1749287"/>
            <a:ext cx="2997375" cy="37825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63" name="文本框 1062">
            <a:extLst>
              <a:ext uri="{FF2B5EF4-FFF2-40B4-BE49-F238E27FC236}">
                <a16:creationId xmlns:a16="http://schemas.microsoft.com/office/drawing/2014/main" id="{B676D736-C137-4761-B29E-0424272EDD13}"/>
              </a:ext>
            </a:extLst>
          </p:cNvPr>
          <p:cNvSpPr txBox="1"/>
          <p:nvPr/>
        </p:nvSpPr>
        <p:spPr>
          <a:xfrm>
            <a:off x="4714882" y="4269443"/>
            <a:ext cx="641201" cy="3847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zh-CN" altLang="en-US"/>
              <a:t>音频</a:t>
            </a:r>
            <a:endParaRPr lang="zh-CN" altLang="en-US" dirty="0"/>
          </a:p>
        </p:txBody>
      </p:sp>
      <p:sp>
        <p:nvSpPr>
          <p:cNvPr id="1064" name="文本框 1063">
            <a:extLst>
              <a:ext uri="{FF2B5EF4-FFF2-40B4-BE49-F238E27FC236}">
                <a16:creationId xmlns:a16="http://schemas.microsoft.com/office/drawing/2014/main" id="{900A6B47-E529-4DDE-B5D1-CB92138F8A9B}"/>
              </a:ext>
            </a:extLst>
          </p:cNvPr>
          <p:cNvSpPr txBox="1"/>
          <p:nvPr/>
        </p:nvSpPr>
        <p:spPr>
          <a:xfrm>
            <a:off x="5489893" y="4269443"/>
            <a:ext cx="1961397" cy="11378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/>
              <a:t>借鉴逻辑思维的音频方式为每篇图文配备相对应的音频。需要注意音频和图文的关联度要高。</a:t>
            </a:r>
          </a:p>
        </p:txBody>
      </p:sp>
      <p:sp>
        <p:nvSpPr>
          <p:cNvPr id="837" name="矩形 836">
            <a:extLst>
              <a:ext uri="{FF2B5EF4-FFF2-40B4-BE49-F238E27FC236}">
                <a16:creationId xmlns:a16="http://schemas.microsoft.com/office/drawing/2014/main" id="{93FC9DC7-B2F6-47F8-8607-304407F4E7E7}"/>
              </a:ext>
            </a:extLst>
          </p:cNvPr>
          <p:cNvSpPr/>
          <p:nvPr/>
        </p:nvSpPr>
        <p:spPr>
          <a:xfrm>
            <a:off x="4597311" y="1749287"/>
            <a:ext cx="2997376" cy="37825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66" name="文本框 1065">
            <a:extLst>
              <a:ext uri="{FF2B5EF4-FFF2-40B4-BE49-F238E27FC236}">
                <a16:creationId xmlns:a16="http://schemas.microsoft.com/office/drawing/2014/main" id="{2A35CD3A-0E14-432B-8588-42ADD9C223A3}"/>
              </a:ext>
            </a:extLst>
          </p:cNvPr>
          <p:cNvSpPr txBox="1"/>
          <p:nvPr/>
        </p:nvSpPr>
        <p:spPr>
          <a:xfrm>
            <a:off x="8093523" y="4269443"/>
            <a:ext cx="641201" cy="3847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zh-CN" altLang="en-US"/>
              <a:t>图片</a:t>
            </a:r>
            <a:endParaRPr lang="zh-CN" altLang="en-US" dirty="0"/>
          </a:p>
        </p:txBody>
      </p:sp>
      <p:sp>
        <p:nvSpPr>
          <p:cNvPr id="843" name="矩形 842">
            <a:extLst>
              <a:ext uri="{FF2B5EF4-FFF2-40B4-BE49-F238E27FC236}">
                <a16:creationId xmlns:a16="http://schemas.microsoft.com/office/drawing/2014/main" id="{D69682FC-FE60-4310-B47D-A96E221CD01C}"/>
              </a:ext>
            </a:extLst>
          </p:cNvPr>
          <p:cNvSpPr/>
          <p:nvPr/>
        </p:nvSpPr>
        <p:spPr>
          <a:xfrm>
            <a:off x="7975952" y="1749287"/>
            <a:ext cx="2997376" cy="37825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49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如何写好图文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3430343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2139154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46" name="矩形 445">
            <a:extLst>
              <a:ext uri="{FF2B5EF4-FFF2-40B4-BE49-F238E27FC236}">
                <a16:creationId xmlns:a16="http://schemas.microsoft.com/office/drawing/2014/main" id="{85B20F3A-C35D-4A06-B3C0-3A754E35F17E}"/>
              </a:ext>
            </a:extLst>
          </p:cNvPr>
          <p:cNvSpPr/>
          <p:nvPr/>
        </p:nvSpPr>
        <p:spPr>
          <a:xfrm>
            <a:off x="5959881" y="2349240"/>
            <a:ext cx="2244204" cy="53860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3500" dirty="0">
                <a:solidFill>
                  <a:schemeClr val="tx1"/>
                </a:solidFill>
                <a:latin typeface="+mj-ea"/>
                <a:ea typeface="+mj-ea"/>
              </a:rPr>
              <a:t>人格化简介</a:t>
            </a:r>
          </a:p>
        </p:txBody>
      </p:sp>
      <p:sp>
        <p:nvSpPr>
          <p:cNvPr id="449" name="文本框 448">
            <a:extLst>
              <a:ext uri="{FF2B5EF4-FFF2-40B4-BE49-F238E27FC236}">
                <a16:creationId xmlns:a16="http://schemas.microsoft.com/office/drawing/2014/main" id="{0A80B4D6-7DBD-4A04-8D1A-753AB49A4D40}"/>
              </a:ext>
            </a:extLst>
          </p:cNvPr>
          <p:cNvSpPr txBox="1"/>
          <p:nvPr/>
        </p:nvSpPr>
        <p:spPr>
          <a:xfrm>
            <a:off x="8289060" y="2319607"/>
            <a:ext cx="1978106" cy="5607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500"/>
            </a:lvl1pPr>
          </a:lstStyle>
          <a:p>
            <a:pPr>
              <a:lnSpc>
                <a:spcPct val="120000"/>
              </a:lnSpc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INTRODUCTION </a:t>
            </a:r>
          </a:p>
          <a:p>
            <a:pPr>
              <a:lnSpc>
                <a:spcPct val="120000"/>
              </a:lnSpc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TO PERSONIFICATION</a:t>
            </a:r>
          </a:p>
        </p:txBody>
      </p:sp>
      <p:sp>
        <p:nvSpPr>
          <p:cNvPr id="549" name="文本框 548">
            <a:extLst>
              <a:ext uri="{FF2B5EF4-FFF2-40B4-BE49-F238E27FC236}">
                <a16:creationId xmlns:a16="http://schemas.microsoft.com/office/drawing/2014/main" id="{4FAECA9D-2843-4131-B5EB-75F77BEADD33}"/>
              </a:ext>
            </a:extLst>
          </p:cNvPr>
          <p:cNvSpPr txBox="1"/>
          <p:nvPr/>
        </p:nvSpPr>
        <p:spPr>
          <a:xfrm>
            <a:off x="5959881" y="3186835"/>
            <a:ext cx="5013447" cy="11378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/>
              <a:t>人格化，就是企业将产品或服务所蕴含的、区别于其他竞品的品质和特性拟人化，从而帮助用户通过个性鲜明、情感饱满、印象具象的人来感知企业的产品或服务并在与这个「人」的沟通交流中建立起对产品或服务的好感与信任。</a:t>
            </a:r>
          </a:p>
        </p:txBody>
      </p:sp>
      <p:grpSp>
        <p:nvGrpSpPr>
          <p:cNvPr id="406" name="组合 405">
            <a:extLst>
              <a:ext uri="{FF2B5EF4-FFF2-40B4-BE49-F238E27FC236}">
                <a16:creationId xmlns:a16="http://schemas.microsoft.com/office/drawing/2014/main" id="{1963A7ED-E740-48AC-80BE-5CAC9BF7A9AD}"/>
              </a:ext>
            </a:extLst>
          </p:cNvPr>
          <p:cNvGrpSpPr/>
          <p:nvPr/>
        </p:nvGrpSpPr>
        <p:grpSpPr>
          <a:xfrm>
            <a:off x="1472104" y="1514405"/>
            <a:ext cx="4005474" cy="4304199"/>
            <a:chOff x="2141093" y="7032649"/>
            <a:chExt cx="4005474" cy="4304199"/>
          </a:xfrm>
        </p:grpSpPr>
        <p:grpSp>
          <p:nvGrpSpPr>
            <p:cNvPr id="1041" name="图形 1038">
              <a:extLst>
                <a:ext uri="{FF2B5EF4-FFF2-40B4-BE49-F238E27FC236}">
                  <a16:creationId xmlns:a16="http://schemas.microsoft.com/office/drawing/2014/main" id="{677A2C4D-ED3F-41EB-A8EF-78BEB73E917F}"/>
                </a:ext>
              </a:extLst>
            </p:cNvPr>
            <p:cNvGrpSpPr/>
            <p:nvPr/>
          </p:nvGrpSpPr>
          <p:grpSpPr>
            <a:xfrm>
              <a:off x="2141093" y="7032649"/>
              <a:ext cx="3943505" cy="4219447"/>
              <a:chOff x="2141093" y="7032649"/>
              <a:chExt cx="3943505" cy="4219447"/>
            </a:xfrm>
          </p:grpSpPr>
          <p:sp>
            <p:nvSpPr>
              <p:cNvPr id="1042" name="任意多边形: 形状 1041">
                <a:extLst>
                  <a:ext uri="{FF2B5EF4-FFF2-40B4-BE49-F238E27FC236}">
                    <a16:creationId xmlns:a16="http://schemas.microsoft.com/office/drawing/2014/main" id="{D3B8388B-7963-4889-9B5B-4A65B0BB0AAE}"/>
                  </a:ext>
                </a:extLst>
              </p:cNvPr>
              <p:cNvSpPr/>
              <p:nvPr/>
            </p:nvSpPr>
            <p:spPr>
              <a:xfrm>
                <a:off x="2349264" y="7032649"/>
                <a:ext cx="3624741" cy="4219447"/>
              </a:xfrm>
              <a:custGeom>
                <a:avLst/>
                <a:gdLst>
                  <a:gd name="connsiteX0" fmla="*/ 91602 w 3624741"/>
                  <a:gd name="connsiteY0" fmla="*/ 1314206 h 4219447"/>
                  <a:gd name="connsiteX1" fmla="*/ 199235 w 3624741"/>
                  <a:gd name="connsiteY1" fmla="*/ 2690568 h 4219447"/>
                  <a:gd name="connsiteX2" fmla="*/ 1956311 w 3624741"/>
                  <a:gd name="connsiteY2" fmla="*/ 4057882 h 4219447"/>
                  <a:gd name="connsiteX3" fmla="*/ 3513935 w 3624741"/>
                  <a:gd name="connsiteY3" fmla="*/ 3706981 h 4219447"/>
                  <a:gd name="connsiteX4" fmla="*/ 3400587 w 3624741"/>
                  <a:gd name="connsiteY4" fmla="*/ 2102781 h 4219447"/>
                  <a:gd name="connsiteX5" fmla="*/ 3114837 w 3624741"/>
                  <a:gd name="connsiteY5" fmla="*/ 565826 h 4219447"/>
                  <a:gd name="connsiteX6" fmla="*/ 1020289 w 3624741"/>
                  <a:gd name="connsiteY6" fmla="*/ 270551 h 4219447"/>
                  <a:gd name="connsiteX7" fmla="*/ 91602 w 3624741"/>
                  <a:gd name="connsiteY7" fmla="*/ 1314206 h 421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4741" h="4219447">
                    <a:moveTo>
                      <a:pt x="91602" y="1314206"/>
                    </a:moveTo>
                    <a:cubicBezTo>
                      <a:pt x="91602" y="1314206"/>
                      <a:pt x="-173955" y="2000006"/>
                      <a:pt x="199235" y="2690568"/>
                    </a:cubicBezTo>
                    <a:cubicBezTo>
                      <a:pt x="572424" y="3381131"/>
                      <a:pt x="1341092" y="3745938"/>
                      <a:pt x="1956311" y="4057882"/>
                    </a:cubicBezTo>
                    <a:cubicBezTo>
                      <a:pt x="2571531" y="4369826"/>
                      <a:pt x="3210373" y="4217902"/>
                      <a:pt x="3513935" y="3706981"/>
                    </a:cubicBezTo>
                    <a:cubicBezTo>
                      <a:pt x="3817496" y="3196060"/>
                      <a:pt x="3401159" y="2831348"/>
                      <a:pt x="3400587" y="2102781"/>
                    </a:cubicBezTo>
                    <a:cubicBezTo>
                      <a:pt x="3400015" y="1374213"/>
                      <a:pt x="3509648" y="1181332"/>
                      <a:pt x="3114837" y="565826"/>
                    </a:cubicBezTo>
                    <a:cubicBezTo>
                      <a:pt x="2720026" y="-49679"/>
                      <a:pt x="1752191" y="-185982"/>
                      <a:pt x="1020289" y="270551"/>
                    </a:cubicBezTo>
                    <a:cubicBezTo>
                      <a:pt x="288388" y="727085"/>
                      <a:pt x="91602" y="1314206"/>
                      <a:pt x="91602" y="131420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43" name="任意多边形: 形状 1042">
                <a:extLst>
                  <a:ext uri="{FF2B5EF4-FFF2-40B4-BE49-F238E27FC236}">
                    <a16:creationId xmlns:a16="http://schemas.microsoft.com/office/drawing/2014/main" id="{F87E8A31-AFA3-47F4-A451-75E53910CDB4}"/>
                  </a:ext>
                </a:extLst>
              </p:cNvPr>
              <p:cNvSpPr/>
              <p:nvPr/>
            </p:nvSpPr>
            <p:spPr>
              <a:xfrm>
                <a:off x="2141093" y="7253629"/>
                <a:ext cx="3943505" cy="3640398"/>
              </a:xfrm>
              <a:custGeom>
                <a:avLst/>
                <a:gdLst>
                  <a:gd name="connsiteX0" fmla="*/ 23452 w 3943505"/>
                  <a:gd name="connsiteY0" fmla="*/ 2194601 h 3640398"/>
                  <a:gd name="connsiteX1" fmla="*/ 78507 w 3943505"/>
                  <a:gd name="connsiteY1" fmla="*/ 1580239 h 3640398"/>
                  <a:gd name="connsiteX2" fmla="*/ 689821 w 3943505"/>
                  <a:gd name="connsiteY2" fmla="*/ 1002166 h 3640398"/>
                  <a:gd name="connsiteX3" fmla="*/ 1765289 w 3943505"/>
                  <a:gd name="connsiteY3" fmla="*/ 514010 h 3640398"/>
                  <a:gd name="connsiteX4" fmla="*/ 2041514 w 3943505"/>
                  <a:gd name="connsiteY4" fmla="*/ 204543 h 3640398"/>
                  <a:gd name="connsiteX5" fmla="*/ 3075453 w 3943505"/>
                  <a:gd name="connsiteY5" fmla="*/ 179968 h 3640398"/>
                  <a:gd name="connsiteX6" fmla="*/ 3939847 w 3943505"/>
                  <a:gd name="connsiteY6" fmla="*/ 2365670 h 3640398"/>
                  <a:gd name="connsiteX7" fmla="*/ 3494458 w 3943505"/>
                  <a:gd name="connsiteY7" fmla="*/ 3265306 h 3640398"/>
                  <a:gd name="connsiteX8" fmla="*/ 1208458 w 3943505"/>
                  <a:gd name="connsiteY8" fmla="*/ 3425136 h 3640398"/>
                  <a:gd name="connsiteX9" fmla="*/ 23452 w 3943505"/>
                  <a:gd name="connsiteY9" fmla="*/ 2194601 h 364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43505" h="3640398">
                    <a:moveTo>
                      <a:pt x="23452" y="2194601"/>
                    </a:moveTo>
                    <a:cubicBezTo>
                      <a:pt x="-21089" y="1988979"/>
                      <a:pt x="-1884" y="1774665"/>
                      <a:pt x="78507" y="1580239"/>
                    </a:cubicBezTo>
                    <a:cubicBezTo>
                      <a:pt x="188616" y="1308205"/>
                      <a:pt x="424931" y="1114942"/>
                      <a:pt x="689821" y="1002166"/>
                    </a:cubicBezTo>
                    <a:cubicBezTo>
                      <a:pt x="1074631" y="838241"/>
                      <a:pt x="1452964" y="835193"/>
                      <a:pt x="1765289" y="514010"/>
                    </a:cubicBezTo>
                    <a:cubicBezTo>
                      <a:pt x="1861777" y="414950"/>
                      <a:pt x="1942835" y="301507"/>
                      <a:pt x="2041514" y="204543"/>
                    </a:cubicBezTo>
                    <a:cubicBezTo>
                      <a:pt x="2332217" y="-81207"/>
                      <a:pt x="2757699" y="-46917"/>
                      <a:pt x="3075453" y="179968"/>
                    </a:cubicBezTo>
                    <a:cubicBezTo>
                      <a:pt x="3738298" y="653266"/>
                      <a:pt x="3976708" y="1590716"/>
                      <a:pt x="3939847" y="2365670"/>
                    </a:cubicBezTo>
                    <a:cubicBezTo>
                      <a:pt x="3923273" y="2713428"/>
                      <a:pt x="3757253" y="3037088"/>
                      <a:pt x="3494458" y="3265306"/>
                    </a:cubicBezTo>
                    <a:cubicBezTo>
                      <a:pt x="2900098" y="3781371"/>
                      <a:pt x="1890829" y="3694503"/>
                      <a:pt x="1208458" y="3425136"/>
                    </a:cubicBezTo>
                    <a:cubicBezTo>
                      <a:pt x="698870" y="3224254"/>
                      <a:pt x="142991" y="2755624"/>
                      <a:pt x="23452" y="21946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44" name="任意多边形: 形状 1043">
                <a:extLst>
                  <a:ext uri="{FF2B5EF4-FFF2-40B4-BE49-F238E27FC236}">
                    <a16:creationId xmlns:a16="http://schemas.microsoft.com/office/drawing/2014/main" id="{9D3A841D-6546-4D6C-8CD5-8FE0C47F6286}"/>
                  </a:ext>
                </a:extLst>
              </p:cNvPr>
              <p:cNvSpPr/>
              <p:nvPr/>
            </p:nvSpPr>
            <p:spPr>
              <a:xfrm>
                <a:off x="2141093" y="7253629"/>
                <a:ext cx="3943505" cy="3640398"/>
              </a:xfrm>
              <a:custGeom>
                <a:avLst/>
                <a:gdLst>
                  <a:gd name="connsiteX0" fmla="*/ 23452 w 3943505"/>
                  <a:gd name="connsiteY0" fmla="*/ 2194601 h 3640398"/>
                  <a:gd name="connsiteX1" fmla="*/ 78507 w 3943505"/>
                  <a:gd name="connsiteY1" fmla="*/ 1580239 h 3640398"/>
                  <a:gd name="connsiteX2" fmla="*/ 689821 w 3943505"/>
                  <a:gd name="connsiteY2" fmla="*/ 1002166 h 3640398"/>
                  <a:gd name="connsiteX3" fmla="*/ 1765289 w 3943505"/>
                  <a:gd name="connsiteY3" fmla="*/ 514010 h 3640398"/>
                  <a:gd name="connsiteX4" fmla="*/ 2041514 w 3943505"/>
                  <a:gd name="connsiteY4" fmla="*/ 204543 h 3640398"/>
                  <a:gd name="connsiteX5" fmla="*/ 3075453 w 3943505"/>
                  <a:gd name="connsiteY5" fmla="*/ 179968 h 3640398"/>
                  <a:gd name="connsiteX6" fmla="*/ 3939847 w 3943505"/>
                  <a:gd name="connsiteY6" fmla="*/ 2365670 h 3640398"/>
                  <a:gd name="connsiteX7" fmla="*/ 3494458 w 3943505"/>
                  <a:gd name="connsiteY7" fmla="*/ 3265306 h 3640398"/>
                  <a:gd name="connsiteX8" fmla="*/ 1208458 w 3943505"/>
                  <a:gd name="connsiteY8" fmla="*/ 3425136 h 3640398"/>
                  <a:gd name="connsiteX9" fmla="*/ 23452 w 3943505"/>
                  <a:gd name="connsiteY9" fmla="*/ 2194601 h 364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43505" h="3640398">
                    <a:moveTo>
                      <a:pt x="23452" y="2194601"/>
                    </a:moveTo>
                    <a:cubicBezTo>
                      <a:pt x="-21089" y="1988979"/>
                      <a:pt x="-1884" y="1774665"/>
                      <a:pt x="78507" y="1580239"/>
                    </a:cubicBezTo>
                    <a:cubicBezTo>
                      <a:pt x="188616" y="1308205"/>
                      <a:pt x="424931" y="1114942"/>
                      <a:pt x="689821" y="1002166"/>
                    </a:cubicBezTo>
                    <a:cubicBezTo>
                      <a:pt x="1074631" y="838241"/>
                      <a:pt x="1452964" y="835193"/>
                      <a:pt x="1765289" y="514010"/>
                    </a:cubicBezTo>
                    <a:cubicBezTo>
                      <a:pt x="1861777" y="414950"/>
                      <a:pt x="1942835" y="301507"/>
                      <a:pt x="2041514" y="204543"/>
                    </a:cubicBezTo>
                    <a:cubicBezTo>
                      <a:pt x="2332217" y="-81207"/>
                      <a:pt x="2757699" y="-46917"/>
                      <a:pt x="3075453" y="179968"/>
                    </a:cubicBezTo>
                    <a:cubicBezTo>
                      <a:pt x="3738298" y="653266"/>
                      <a:pt x="3976708" y="1590716"/>
                      <a:pt x="3939847" y="2365670"/>
                    </a:cubicBezTo>
                    <a:cubicBezTo>
                      <a:pt x="3923273" y="2713428"/>
                      <a:pt x="3757253" y="3037088"/>
                      <a:pt x="3494458" y="3265306"/>
                    </a:cubicBezTo>
                    <a:cubicBezTo>
                      <a:pt x="2900098" y="3781371"/>
                      <a:pt x="1890829" y="3694503"/>
                      <a:pt x="1208458" y="3425136"/>
                    </a:cubicBezTo>
                    <a:cubicBezTo>
                      <a:pt x="698870" y="3224254"/>
                      <a:pt x="142991" y="2755624"/>
                      <a:pt x="23452" y="2194601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45" name="任意多边形: 形状 1044">
              <a:extLst>
                <a:ext uri="{FF2B5EF4-FFF2-40B4-BE49-F238E27FC236}">
                  <a16:creationId xmlns:a16="http://schemas.microsoft.com/office/drawing/2014/main" id="{FFF5DA20-9B5E-4456-9224-8549D39C98CB}"/>
                </a:ext>
              </a:extLst>
            </p:cNvPr>
            <p:cNvSpPr/>
            <p:nvPr/>
          </p:nvSpPr>
          <p:spPr>
            <a:xfrm>
              <a:off x="2402004" y="11327323"/>
              <a:ext cx="3546157" cy="9525"/>
            </a:xfrm>
            <a:custGeom>
              <a:avLst/>
              <a:gdLst>
                <a:gd name="connsiteX0" fmla="*/ 0 w 3546157"/>
                <a:gd name="connsiteY0" fmla="*/ 0 h 9525"/>
                <a:gd name="connsiteX1" fmla="*/ 3546158 w 354615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6157" h="9525">
                  <a:moveTo>
                    <a:pt x="0" y="0"/>
                  </a:moveTo>
                  <a:lnTo>
                    <a:pt x="3546158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46" name="图形 1038">
              <a:extLst>
                <a:ext uri="{FF2B5EF4-FFF2-40B4-BE49-F238E27FC236}">
                  <a16:creationId xmlns:a16="http://schemas.microsoft.com/office/drawing/2014/main" id="{866B011D-3BDA-46C4-A60E-86516E965639}"/>
                </a:ext>
              </a:extLst>
            </p:cNvPr>
            <p:cNvGrpSpPr/>
            <p:nvPr/>
          </p:nvGrpSpPr>
          <p:grpSpPr>
            <a:xfrm>
              <a:off x="3158243" y="10386633"/>
              <a:ext cx="2389582" cy="940784"/>
              <a:chOff x="3158243" y="10386633"/>
              <a:chExt cx="2389582" cy="940784"/>
            </a:xfrm>
            <a:noFill/>
          </p:grpSpPr>
          <p:sp>
            <p:nvSpPr>
              <p:cNvPr id="1047" name="任意多边形: 形状 1046">
                <a:extLst>
                  <a:ext uri="{FF2B5EF4-FFF2-40B4-BE49-F238E27FC236}">
                    <a16:creationId xmlns:a16="http://schemas.microsoft.com/office/drawing/2014/main" id="{D1E3AEC3-B107-449D-A225-58D506A04CB9}"/>
                  </a:ext>
                </a:extLst>
              </p:cNvPr>
              <p:cNvSpPr/>
              <p:nvPr/>
            </p:nvSpPr>
            <p:spPr>
              <a:xfrm>
                <a:off x="5054621" y="10818306"/>
                <a:ext cx="149351" cy="128913"/>
              </a:xfrm>
              <a:custGeom>
                <a:avLst/>
                <a:gdLst>
                  <a:gd name="connsiteX0" fmla="*/ 0 w 149351"/>
                  <a:gd name="connsiteY0" fmla="*/ 0 h 128913"/>
                  <a:gd name="connsiteX1" fmla="*/ 149352 w 149351"/>
                  <a:gd name="connsiteY1" fmla="*/ 117062 h 128913"/>
                  <a:gd name="connsiteX2" fmla="*/ 0 w 149351"/>
                  <a:gd name="connsiteY2" fmla="*/ 0 h 12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351" h="128913">
                    <a:moveTo>
                      <a:pt x="0" y="0"/>
                    </a:moveTo>
                    <a:cubicBezTo>
                      <a:pt x="0" y="0"/>
                      <a:pt x="143351" y="11335"/>
                      <a:pt x="149352" y="117062"/>
                    </a:cubicBezTo>
                    <a:cubicBezTo>
                      <a:pt x="149162" y="117062"/>
                      <a:pt x="4191" y="183928"/>
                      <a:pt x="0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48" name="任意多边形: 形状 1047">
                <a:extLst>
                  <a:ext uri="{FF2B5EF4-FFF2-40B4-BE49-F238E27FC236}">
                    <a16:creationId xmlns:a16="http://schemas.microsoft.com/office/drawing/2014/main" id="{509651BD-4485-460A-8204-928F52652BE7}"/>
                  </a:ext>
                </a:extLst>
              </p:cNvPr>
              <p:cNvSpPr/>
              <p:nvPr/>
            </p:nvSpPr>
            <p:spPr>
              <a:xfrm>
                <a:off x="5338275" y="10775986"/>
                <a:ext cx="209550" cy="93472"/>
              </a:xfrm>
              <a:custGeom>
                <a:avLst/>
                <a:gdLst>
                  <a:gd name="connsiteX0" fmla="*/ 0 w 209550"/>
                  <a:gd name="connsiteY0" fmla="*/ 68610 h 93472"/>
                  <a:gd name="connsiteX1" fmla="*/ 209550 w 209550"/>
                  <a:gd name="connsiteY1" fmla="*/ 15841 h 93472"/>
                  <a:gd name="connsiteX2" fmla="*/ 0 w 209550"/>
                  <a:gd name="connsiteY2" fmla="*/ 68610 h 9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0" h="93472">
                    <a:moveTo>
                      <a:pt x="0" y="68610"/>
                    </a:moveTo>
                    <a:cubicBezTo>
                      <a:pt x="0" y="68610"/>
                      <a:pt x="80105" y="-39689"/>
                      <a:pt x="209550" y="15841"/>
                    </a:cubicBezTo>
                    <a:cubicBezTo>
                      <a:pt x="209550" y="15841"/>
                      <a:pt x="130493" y="146715"/>
                      <a:pt x="0" y="6861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49" name="任意多边形: 形状 1048">
                <a:extLst>
                  <a:ext uri="{FF2B5EF4-FFF2-40B4-BE49-F238E27FC236}">
                    <a16:creationId xmlns:a16="http://schemas.microsoft.com/office/drawing/2014/main" id="{AB308E2D-DB63-489F-9363-6805527DF453}"/>
                  </a:ext>
                </a:extLst>
              </p:cNvPr>
              <p:cNvSpPr/>
              <p:nvPr/>
            </p:nvSpPr>
            <p:spPr>
              <a:xfrm>
                <a:off x="5370564" y="10502625"/>
                <a:ext cx="167475" cy="160980"/>
              </a:xfrm>
              <a:custGeom>
                <a:avLst/>
                <a:gdLst>
                  <a:gd name="connsiteX0" fmla="*/ 166594 w 167475"/>
                  <a:gd name="connsiteY0" fmla="*/ 23 h 160980"/>
                  <a:gd name="connsiteX1" fmla="*/ 2 w 167475"/>
                  <a:gd name="connsiteY1" fmla="*/ 150994 h 160980"/>
                  <a:gd name="connsiteX2" fmla="*/ 166594 w 167475"/>
                  <a:gd name="connsiteY2" fmla="*/ 23 h 16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475" h="160980">
                    <a:moveTo>
                      <a:pt x="166594" y="23"/>
                    </a:moveTo>
                    <a:cubicBezTo>
                      <a:pt x="166594" y="23"/>
                      <a:pt x="189645" y="208335"/>
                      <a:pt x="2" y="150994"/>
                    </a:cubicBezTo>
                    <a:cubicBezTo>
                      <a:pt x="-379" y="150994"/>
                      <a:pt x="59819" y="-2168"/>
                      <a:pt x="166594" y="2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0" name="任意多边形: 形状 1049">
                <a:extLst>
                  <a:ext uri="{FF2B5EF4-FFF2-40B4-BE49-F238E27FC236}">
                    <a16:creationId xmlns:a16="http://schemas.microsoft.com/office/drawing/2014/main" id="{DDAC42CA-C86C-47F0-BA77-01D0904B740B}"/>
                  </a:ext>
                </a:extLst>
              </p:cNvPr>
              <p:cNvSpPr/>
              <p:nvPr/>
            </p:nvSpPr>
            <p:spPr>
              <a:xfrm>
                <a:off x="5282496" y="10386633"/>
                <a:ext cx="101656" cy="203644"/>
              </a:xfrm>
              <a:custGeom>
                <a:avLst/>
                <a:gdLst>
                  <a:gd name="connsiteX0" fmla="*/ 21490 w 101656"/>
                  <a:gd name="connsiteY0" fmla="*/ 0 h 203644"/>
                  <a:gd name="connsiteX1" fmla="*/ 61209 w 101656"/>
                  <a:gd name="connsiteY1" fmla="*/ 203645 h 203644"/>
                  <a:gd name="connsiteX2" fmla="*/ 21490 w 101656"/>
                  <a:gd name="connsiteY2" fmla="*/ 0 h 20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56" h="203644">
                    <a:moveTo>
                      <a:pt x="21490" y="0"/>
                    </a:moveTo>
                    <a:cubicBezTo>
                      <a:pt x="21490" y="0"/>
                      <a:pt x="171413" y="80963"/>
                      <a:pt x="61209" y="203645"/>
                    </a:cubicBezTo>
                    <a:cubicBezTo>
                      <a:pt x="61209" y="203645"/>
                      <a:pt x="-44042" y="116015"/>
                      <a:pt x="21490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1" name="任意多边形: 形状 1050">
                <a:extLst>
                  <a:ext uri="{FF2B5EF4-FFF2-40B4-BE49-F238E27FC236}">
                    <a16:creationId xmlns:a16="http://schemas.microsoft.com/office/drawing/2014/main" id="{7D66A386-CBD8-4022-98A5-EA4D8E3A1B23}"/>
                  </a:ext>
                </a:extLst>
              </p:cNvPr>
              <p:cNvSpPr/>
              <p:nvPr/>
            </p:nvSpPr>
            <p:spPr>
              <a:xfrm>
                <a:off x="5119391" y="10572318"/>
                <a:ext cx="163067" cy="135067"/>
              </a:xfrm>
              <a:custGeom>
                <a:avLst/>
                <a:gdLst>
                  <a:gd name="connsiteX0" fmla="*/ 0 w 163067"/>
                  <a:gd name="connsiteY0" fmla="*/ 529 h 135067"/>
                  <a:gd name="connsiteX1" fmla="*/ 163068 w 163067"/>
                  <a:gd name="connsiteY1" fmla="*/ 135022 h 135067"/>
                  <a:gd name="connsiteX2" fmla="*/ 0 w 163067"/>
                  <a:gd name="connsiteY2" fmla="*/ 529 h 13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067" h="135067">
                    <a:moveTo>
                      <a:pt x="0" y="529"/>
                    </a:moveTo>
                    <a:cubicBezTo>
                      <a:pt x="0" y="529"/>
                      <a:pt x="163068" y="-15949"/>
                      <a:pt x="163068" y="135022"/>
                    </a:cubicBezTo>
                    <a:cubicBezTo>
                      <a:pt x="163068" y="135022"/>
                      <a:pt x="0" y="141499"/>
                      <a:pt x="0" y="52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2" name="任意多边形: 形状 1051">
                <a:extLst>
                  <a:ext uri="{FF2B5EF4-FFF2-40B4-BE49-F238E27FC236}">
                    <a16:creationId xmlns:a16="http://schemas.microsoft.com/office/drawing/2014/main" id="{A7D1D62C-2F9E-4408-AA40-A8CF25C2FDA3}"/>
                  </a:ext>
                </a:extLst>
              </p:cNvPr>
              <p:cNvSpPr/>
              <p:nvPr/>
            </p:nvSpPr>
            <p:spPr>
              <a:xfrm>
                <a:off x="5241009" y="10448927"/>
                <a:ext cx="104936" cy="571690"/>
              </a:xfrm>
              <a:custGeom>
                <a:avLst/>
                <a:gdLst>
                  <a:gd name="connsiteX0" fmla="*/ 873 w 104936"/>
                  <a:gd name="connsiteY0" fmla="*/ 571690 h 571690"/>
                  <a:gd name="connsiteX1" fmla="*/ 29448 w 104936"/>
                  <a:gd name="connsiteY1" fmla="*/ 387001 h 571690"/>
                  <a:gd name="connsiteX2" fmla="*/ 87646 w 104936"/>
                  <a:gd name="connsiteY2" fmla="*/ 0 h 571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936" h="571690">
                    <a:moveTo>
                      <a:pt x="873" y="571690"/>
                    </a:moveTo>
                    <a:cubicBezTo>
                      <a:pt x="-1412" y="521018"/>
                      <a:pt x="-1412" y="455867"/>
                      <a:pt x="29448" y="387001"/>
                    </a:cubicBezTo>
                    <a:cubicBezTo>
                      <a:pt x="100791" y="228124"/>
                      <a:pt x="124698" y="94297"/>
                      <a:pt x="8764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3" name="任意多边形: 形状 1052">
                <a:extLst>
                  <a:ext uri="{FF2B5EF4-FFF2-40B4-BE49-F238E27FC236}">
                    <a16:creationId xmlns:a16="http://schemas.microsoft.com/office/drawing/2014/main" id="{2650E383-84AF-4955-BD92-76A14D95ABFE}"/>
                  </a:ext>
                </a:extLst>
              </p:cNvPr>
              <p:cNvSpPr/>
              <p:nvPr/>
            </p:nvSpPr>
            <p:spPr>
              <a:xfrm>
                <a:off x="5173017" y="10613424"/>
                <a:ext cx="130968" cy="139541"/>
              </a:xfrm>
              <a:custGeom>
                <a:avLst/>
                <a:gdLst>
                  <a:gd name="connsiteX0" fmla="*/ 0 w 130968"/>
                  <a:gd name="connsiteY0" fmla="*/ 0 h 139541"/>
                  <a:gd name="connsiteX1" fmla="*/ 130969 w 130968"/>
                  <a:gd name="connsiteY1" fmla="*/ 139541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968" h="139541">
                    <a:moveTo>
                      <a:pt x="0" y="0"/>
                    </a:moveTo>
                    <a:cubicBezTo>
                      <a:pt x="0" y="0"/>
                      <a:pt x="97727" y="38862"/>
                      <a:pt x="130969" y="13954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4" name="任意多边形: 形状 1053">
                <a:extLst>
                  <a:ext uri="{FF2B5EF4-FFF2-40B4-BE49-F238E27FC236}">
                    <a16:creationId xmlns:a16="http://schemas.microsoft.com/office/drawing/2014/main" id="{60B8C36E-466A-4B6A-817A-3F8240BFD5F1}"/>
                  </a:ext>
                </a:extLst>
              </p:cNvPr>
              <p:cNvSpPr/>
              <p:nvPr/>
            </p:nvSpPr>
            <p:spPr>
              <a:xfrm>
                <a:off x="5332846" y="10585992"/>
                <a:ext cx="152400" cy="69299"/>
              </a:xfrm>
              <a:custGeom>
                <a:avLst/>
                <a:gdLst>
                  <a:gd name="connsiteX0" fmla="*/ 152400 w 152400"/>
                  <a:gd name="connsiteY0" fmla="*/ 0 h 69299"/>
                  <a:gd name="connsiteX1" fmla="*/ 0 w 152400"/>
                  <a:gd name="connsiteY1" fmla="*/ 68675 h 6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400" h="69299">
                    <a:moveTo>
                      <a:pt x="152400" y="0"/>
                    </a:moveTo>
                    <a:cubicBezTo>
                      <a:pt x="152400" y="0"/>
                      <a:pt x="95917" y="76962"/>
                      <a:pt x="0" y="686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5" name="任意多边形: 形状 1054">
                <a:extLst>
                  <a:ext uri="{FF2B5EF4-FFF2-40B4-BE49-F238E27FC236}">
                    <a16:creationId xmlns:a16="http://schemas.microsoft.com/office/drawing/2014/main" id="{E5C8F52B-566B-476E-800C-1330A866D083}"/>
                  </a:ext>
                </a:extLst>
              </p:cNvPr>
              <p:cNvSpPr/>
              <p:nvPr/>
            </p:nvSpPr>
            <p:spPr>
              <a:xfrm>
                <a:off x="5266648" y="10813925"/>
                <a:ext cx="218598" cy="33260"/>
              </a:xfrm>
              <a:custGeom>
                <a:avLst/>
                <a:gdLst>
                  <a:gd name="connsiteX0" fmla="*/ 218599 w 218598"/>
                  <a:gd name="connsiteY0" fmla="*/ 0 h 33260"/>
                  <a:gd name="connsiteX1" fmla="*/ 0 w 218598"/>
                  <a:gd name="connsiteY1" fmla="*/ 30289 h 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598" h="33260">
                    <a:moveTo>
                      <a:pt x="218599" y="0"/>
                    </a:moveTo>
                    <a:cubicBezTo>
                      <a:pt x="218599" y="0"/>
                      <a:pt x="62198" y="45053"/>
                      <a:pt x="0" y="30289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6" name="任意多边形: 形状 1055">
                <a:extLst>
                  <a:ext uri="{FF2B5EF4-FFF2-40B4-BE49-F238E27FC236}">
                    <a16:creationId xmlns:a16="http://schemas.microsoft.com/office/drawing/2014/main" id="{7AB2A548-95B3-4F01-87AF-120D18C74FFA}"/>
                  </a:ext>
                </a:extLst>
              </p:cNvPr>
              <p:cNvSpPr/>
              <p:nvPr/>
            </p:nvSpPr>
            <p:spPr>
              <a:xfrm>
                <a:off x="5101389" y="10865931"/>
                <a:ext cx="140208" cy="75548"/>
              </a:xfrm>
              <a:custGeom>
                <a:avLst/>
                <a:gdLst>
                  <a:gd name="connsiteX0" fmla="*/ 0 w 140208"/>
                  <a:gd name="connsiteY0" fmla="*/ 0 h 75548"/>
                  <a:gd name="connsiteX1" fmla="*/ 140208 w 140208"/>
                  <a:gd name="connsiteY1" fmla="*/ 75533 h 7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208" h="75548">
                    <a:moveTo>
                      <a:pt x="0" y="0"/>
                    </a:moveTo>
                    <a:cubicBezTo>
                      <a:pt x="0" y="0"/>
                      <a:pt x="69913" y="76771"/>
                      <a:pt x="140208" y="75533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7" name="任意多边形: 形状 1056">
                <a:extLst>
                  <a:ext uri="{FF2B5EF4-FFF2-40B4-BE49-F238E27FC236}">
                    <a16:creationId xmlns:a16="http://schemas.microsoft.com/office/drawing/2014/main" id="{5FC9C003-459A-4E1D-83C3-B8497D2EF698}"/>
                  </a:ext>
                </a:extLst>
              </p:cNvPr>
              <p:cNvSpPr/>
              <p:nvPr/>
            </p:nvSpPr>
            <p:spPr>
              <a:xfrm>
                <a:off x="5079386" y="11020617"/>
                <a:ext cx="355853" cy="306705"/>
              </a:xfrm>
              <a:custGeom>
                <a:avLst/>
                <a:gdLst>
                  <a:gd name="connsiteX0" fmla="*/ 348234 w 355853"/>
                  <a:gd name="connsiteY0" fmla="*/ 0 h 306705"/>
                  <a:gd name="connsiteX1" fmla="*/ 8287 w 355853"/>
                  <a:gd name="connsiteY1" fmla="*/ 0 h 306705"/>
                  <a:gd name="connsiteX2" fmla="*/ 0 w 355853"/>
                  <a:gd name="connsiteY2" fmla="*/ 8287 h 306705"/>
                  <a:gd name="connsiteX3" fmla="*/ 0 w 355853"/>
                  <a:gd name="connsiteY3" fmla="*/ 34100 h 306705"/>
                  <a:gd name="connsiteX4" fmla="*/ 8287 w 355853"/>
                  <a:gd name="connsiteY4" fmla="*/ 42291 h 306705"/>
                  <a:gd name="connsiteX5" fmla="*/ 17812 w 355853"/>
                  <a:gd name="connsiteY5" fmla="*/ 42291 h 306705"/>
                  <a:gd name="connsiteX6" fmla="*/ 48196 w 355853"/>
                  <a:gd name="connsiteY6" fmla="*/ 306705 h 306705"/>
                  <a:gd name="connsiteX7" fmla="*/ 307753 w 355853"/>
                  <a:gd name="connsiteY7" fmla="*/ 306705 h 306705"/>
                  <a:gd name="connsiteX8" fmla="*/ 338042 w 355853"/>
                  <a:gd name="connsiteY8" fmla="*/ 42291 h 306705"/>
                  <a:gd name="connsiteX9" fmla="*/ 347567 w 355853"/>
                  <a:gd name="connsiteY9" fmla="*/ 42291 h 306705"/>
                  <a:gd name="connsiteX10" fmla="*/ 355854 w 355853"/>
                  <a:gd name="connsiteY10" fmla="*/ 34100 h 306705"/>
                  <a:gd name="connsiteX11" fmla="*/ 355854 w 355853"/>
                  <a:gd name="connsiteY11" fmla="*/ 8287 h 306705"/>
                  <a:gd name="connsiteX12" fmla="*/ 348234 w 355853"/>
                  <a:gd name="connsiteY12" fmla="*/ 0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5853" h="306705">
                    <a:moveTo>
                      <a:pt x="348234" y="0"/>
                    </a:moveTo>
                    <a:lnTo>
                      <a:pt x="8287" y="0"/>
                    </a:lnTo>
                    <a:cubicBezTo>
                      <a:pt x="3710" y="0"/>
                      <a:pt x="0" y="3710"/>
                      <a:pt x="0" y="8287"/>
                    </a:cubicBezTo>
                    <a:lnTo>
                      <a:pt x="0" y="34100"/>
                    </a:lnTo>
                    <a:cubicBezTo>
                      <a:pt x="52" y="38639"/>
                      <a:pt x="3747" y="42292"/>
                      <a:pt x="8287" y="42291"/>
                    </a:cubicBezTo>
                    <a:lnTo>
                      <a:pt x="17812" y="42291"/>
                    </a:lnTo>
                    <a:lnTo>
                      <a:pt x="48196" y="306705"/>
                    </a:lnTo>
                    <a:lnTo>
                      <a:pt x="307753" y="306705"/>
                    </a:lnTo>
                    <a:lnTo>
                      <a:pt x="338042" y="42291"/>
                    </a:lnTo>
                    <a:lnTo>
                      <a:pt x="347567" y="42291"/>
                    </a:lnTo>
                    <a:cubicBezTo>
                      <a:pt x="352107" y="42291"/>
                      <a:pt x="355802" y="38639"/>
                      <a:pt x="355854" y="34100"/>
                    </a:cubicBezTo>
                    <a:lnTo>
                      <a:pt x="355854" y="8287"/>
                    </a:lnTo>
                    <a:cubicBezTo>
                      <a:pt x="355868" y="3958"/>
                      <a:pt x="352548" y="349"/>
                      <a:pt x="348234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8" name="任意多边形: 形状 1057">
                <a:extLst>
                  <a:ext uri="{FF2B5EF4-FFF2-40B4-BE49-F238E27FC236}">
                    <a16:creationId xmlns:a16="http://schemas.microsoft.com/office/drawing/2014/main" id="{04B84868-0203-49FD-99C2-281BD70A0DB4}"/>
                  </a:ext>
                </a:extLst>
              </p:cNvPr>
              <p:cNvSpPr/>
              <p:nvPr/>
            </p:nvSpPr>
            <p:spPr>
              <a:xfrm>
                <a:off x="5119391" y="11062909"/>
                <a:ext cx="197738" cy="9525"/>
              </a:xfrm>
              <a:custGeom>
                <a:avLst/>
                <a:gdLst>
                  <a:gd name="connsiteX0" fmla="*/ 0 w 197738"/>
                  <a:gd name="connsiteY0" fmla="*/ 0 h 9525"/>
                  <a:gd name="connsiteX1" fmla="*/ 197739 w 19773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7738" h="9525">
                    <a:moveTo>
                      <a:pt x="0" y="0"/>
                    </a:moveTo>
                    <a:lnTo>
                      <a:pt x="197739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9" name="任意多边形: 形状 1058">
                <a:extLst>
                  <a:ext uri="{FF2B5EF4-FFF2-40B4-BE49-F238E27FC236}">
                    <a16:creationId xmlns:a16="http://schemas.microsoft.com/office/drawing/2014/main" id="{5530A7CD-72FF-4A56-B1B5-620BFCBA0234}"/>
                  </a:ext>
                </a:extLst>
              </p:cNvPr>
              <p:cNvSpPr/>
              <p:nvPr/>
            </p:nvSpPr>
            <p:spPr>
              <a:xfrm>
                <a:off x="5354468" y="11062909"/>
                <a:ext cx="29718" cy="9525"/>
              </a:xfrm>
              <a:custGeom>
                <a:avLst/>
                <a:gdLst>
                  <a:gd name="connsiteX0" fmla="*/ 0 w 29718"/>
                  <a:gd name="connsiteY0" fmla="*/ 0 h 9525"/>
                  <a:gd name="connsiteX1" fmla="*/ 29718 w 2971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18" h="9525">
                    <a:moveTo>
                      <a:pt x="0" y="0"/>
                    </a:moveTo>
                    <a:lnTo>
                      <a:pt x="29718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0" name="任意多边形: 形状 1059">
                <a:extLst>
                  <a:ext uri="{FF2B5EF4-FFF2-40B4-BE49-F238E27FC236}">
                    <a16:creationId xmlns:a16="http://schemas.microsoft.com/office/drawing/2014/main" id="{92C3D1D6-067A-48B6-A0C8-878E17F01868}"/>
                  </a:ext>
                </a:extLst>
              </p:cNvPr>
              <p:cNvSpPr/>
              <p:nvPr/>
            </p:nvSpPr>
            <p:spPr>
              <a:xfrm>
                <a:off x="3267574" y="10754680"/>
                <a:ext cx="332434" cy="572738"/>
              </a:xfrm>
              <a:custGeom>
                <a:avLst/>
                <a:gdLst>
                  <a:gd name="connsiteX0" fmla="*/ 327722 w 332434"/>
                  <a:gd name="connsiteY0" fmla="*/ 414052 h 572738"/>
                  <a:gd name="connsiteX1" fmla="*/ 176846 w 332434"/>
                  <a:gd name="connsiteY1" fmla="*/ 478155 h 572738"/>
                  <a:gd name="connsiteX2" fmla="*/ 322959 w 332434"/>
                  <a:gd name="connsiteY2" fmla="*/ 243459 h 572738"/>
                  <a:gd name="connsiteX3" fmla="*/ 254189 w 332434"/>
                  <a:gd name="connsiteY3" fmla="*/ 210979 h 572738"/>
                  <a:gd name="connsiteX4" fmla="*/ 155033 w 332434"/>
                  <a:gd name="connsiteY4" fmla="*/ 426244 h 572738"/>
                  <a:gd name="connsiteX5" fmla="*/ 157510 w 332434"/>
                  <a:gd name="connsiteY5" fmla="*/ 0 h 572738"/>
                  <a:gd name="connsiteX6" fmla="*/ 124553 w 332434"/>
                  <a:gd name="connsiteY6" fmla="*/ 170212 h 572738"/>
                  <a:gd name="connsiteX7" fmla="*/ 109218 w 332434"/>
                  <a:gd name="connsiteY7" fmla="*/ 436436 h 572738"/>
                  <a:gd name="connsiteX8" fmla="*/ 52830 w 332434"/>
                  <a:gd name="connsiteY8" fmla="*/ 226886 h 572738"/>
                  <a:gd name="connsiteX9" fmla="*/ 27208 w 332434"/>
                  <a:gd name="connsiteY9" fmla="*/ 339280 h 572738"/>
                  <a:gd name="connsiteX10" fmla="*/ 77500 w 332434"/>
                  <a:gd name="connsiteY10" fmla="*/ 572738 h 572738"/>
                  <a:gd name="connsiteX11" fmla="*/ 164558 w 332434"/>
                  <a:gd name="connsiteY11" fmla="*/ 572738 h 572738"/>
                  <a:gd name="connsiteX12" fmla="*/ 273715 w 332434"/>
                  <a:gd name="connsiteY12" fmla="*/ 465296 h 572738"/>
                  <a:gd name="connsiteX13" fmla="*/ 327722 w 332434"/>
                  <a:gd name="connsiteY13" fmla="*/ 414052 h 57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34" h="572738">
                    <a:moveTo>
                      <a:pt x="327722" y="414052"/>
                    </a:moveTo>
                    <a:cubicBezTo>
                      <a:pt x="291146" y="372332"/>
                      <a:pt x="176846" y="478155"/>
                      <a:pt x="176846" y="478155"/>
                    </a:cubicBezTo>
                    <a:cubicBezTo>
                      <a:pt x="211231" y="381857"/>
                      <a:pt x="300004" y="332327"/>
                      <a:pt x="322959" y="243459"/>
                    </a:cubicBezTo>
                    <a:cubicBezTo>
                      <a:pt x="345914" y="154591"/>
                      <a:pt x="280001" y="111728"/>
                      <a:pt x="254189" y="210979"/>
                    </a:cubicBezTo>
                    <a:cubicBezTo>
                      <a:pt x="228376" y="310229"/>
                      <a:pt x="155033" y="426244"/>
                      <a:pt x="155033" y="426244"/>
                    </a:cubicBezTo>
                    <a:cubicBezTo>
                      <a:pt x="201420" y="266509"/>
                      <a:pt x="214850" y="0"/>
                      <a:pt x="157510" y="0"/>
                    </a:cubicBezTo>
                    <a:cubicBezTo>
                      <a:pt x="112647" y="0"/>
                      <a:pt x="111790" y="61341"/>
                      <a:pt x="124553" y="170212"/>
                    </a:cubicBezTo>
                    <a:cubicBezTo>
                      <a:pt x="137317" y="279082"/>
                      <a:pt x="109218" y="436436"/>
                      <a:pt x="109218" y="436436"/>
                    </a:cubicBezTo>
                    <a:cubicBezTo>
                      <a:pt x="109218" y="436436"/>
                      <a:pt x="84929" y="260699"/>
                      <a:pt x="52830" y="226886"/>
                    </a:cubicBezTo>
                    <a:cubicBezTo>
                      <a:pt x="20731" y="193072"/>
                      <a:pt x="-32895" y="203454"/>
                      <a:pt x="27208" y="339280"/>
                    </a:cubicBezTo>
                    <a:cubicBezTo>
                      <a:pt x="63784" y="422148"/>
                      <a:pt x="74833" y="512636"/>
                      <a:pt x="77500" y="572738"/>
                    </a:cubicBezTo>
                    <a:lnTo>
                      <a:pt x="164558" y="572738"/>
                    </a:lnTo>
                    <a:cubicBezTo>
                      <a:pt x="188454" y="526126"/>
                      <a:pt x="226730" y="488451"/>
                      <a:pt x="273715" y="465296"/>
                    </a:cubicBezTo>
                    <a:cubicBezTo>
                      <a:pt x="296194" y="454438"/>
                      <a:pt x="348296" y="437483"/>
                      <a:pt x="327722" y="41405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1" name="任意多边形: 形状 1060">
                <a:extLst>
                  <a:ext uri="{FF2B5EF4-FFF2-40B4-BE49-F238E27FC236}">
                    <a16:creationId xmlns:a16="http://schemas.microsoft.com/office/drawing/2014/main" id="{AE099EA2-23DC-4035-8520-6C7FECADB79D}"/>
                  </a:ext>
                </a:extLst>
              </p:cNvPr>
              <p:cNvSpPr/>
              <p:nvPr/>
            </p:nvSpPr>
            <p:spPr>
              <a:xfrm>
                <a:off x="3387746" y="10896792"/>
                <a:ext cx="42824" cy="430530"/>
              </a:xfrm>
              <a:custGeom>
                <a:avLst/>
                <a:gdLst>
                  <a:gd name="connsiteX0" fmla="*/ 0 w 42824"/>
                  <a:gd name="connsiteY0" fmla="*/ 430530 h 430530"/>
                  <a:gd name="connsiteX1" fmla="*/ 41243 w 42824"/>
                  <a:gd name="connsiteY1" fmla="*/ 0 h 43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24" h="430530">
                    <a:moveTo>
                      <a:pt x="0" y="430530"/>
                    </a:moveTo>
                    <a:cubicBezTo>
                      <a:pt x="19050" y="290989"/>
                      <a:pt x="50197" y="144780"/>
                      <a:pt x="41243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2" name="任意多边形: 形状 1061">
                <a:extLst>
                  <a:ext uri="{FF2B5EF4-FFF2-40B4-BE49-F238E27FC236}">
                    <a16:creationId xmlns:a16="http://schemas.microsoft.com/office/drawing/2014/main" id="{39805F4C-2FF9-44C0-8119-1BE639AEAD67}"/>
                  </a:ext>
                </a:extLst>
              </p:cNvPr>
              <p:cNvSpPr/>
              <p:nvPr/>
            </p:nvSpPr>
            <p:spPr>
              <a:xfrm>
                <a:off x="3325357" y="11087007"/>
                <a:ext cx="51149" cy="240315"/>
              </a:xfrm>
              <a:custGeom>
                <a:avLst/>
                <a:gdLst>
                  <a:gd name="connsiteX0" fmla="*/ 0 w 51149"/>
                  <a:gd name="connsiteY0" fmla="*/ 0 h 240315"/>
                  <a:gd name="connsiteX1" fmla="*/ 51149 w 51149"/>
                  <a:gd name="connsiteY1" fmla="*/ 240316 h 24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149" h="240315">
                    <a:moveTo>
                      <a:pt x="0" y="0"/>
                    </a:moveTo>
                    <a:cubicBezTo>
                      <a:pt x="32480" y="73438"/>
                      <a:pt x="44958" y="160782"/>
                      <a:pt x="51149" y="24031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5" name="任意多边形: 形状 1064">
                <a:extLst>
                  <a:ext uri="{FF2B5EF4-FFF2-40B4-BE49-F238E27FC236}">
                    <a16:creationId xmlns:a16="http://schemas.microsoft.com/office/drawing/2014/main" id="{C0048289-5C97-4282-8F7A-3BD8D70CE69E}"/>
                  </a:ext>
                </a:extLst>
              </p:cNvPr>
              <p:cNvSpPr/>
              <p:nvPr/>
            </p:nvSpPr>
            <p:spPr>
              <a:xfrm>
                <a:off x="3401938" y="11021189"/>
                <a:ext cx="142875" cy="217646"/>
              </a:xfrm>
              <a:custGeom>
                <a:avLst/>
                <a:gdLst>
                  <a:gd name="connsiteX0" fmla="*/ 142875 w 142875"/>
                  <a:gd name="connsiteY0" fmla="*/ 0 h 217646"/>
                  <a:gd name="connsiteX1" fmla="*/ 0 w 142875"/>
                  <a:gd name="connsiteY1" fmla="*/ 217646 h 21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875" h="217646">
                    <a:moveTo>
                      <a:pt x="142875" y="0"/>
                    </a:moveTo>
                    <a:cubicBezTo>
                      <a:pt x="142875" y="0"/>
                      <a:pt x="68389" y="157258"/>
                      <a:pt x="0" y="21764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>
                <a:extLst>
                  <a:ext uri="{FF2B5EF4-FFF2-40B4-BE49-F238E27FC236}">
                    <a16:creationId xmlns:a16="http://schemas.microsoft.com/office/drawing/2014/main" id="{CD9B61CA-7ECB-4CED-828D-0C7214A17CFB}"/>
                  </a:ext>
                </a:extLst>
              </p:cNvPr>
              <p:cNvSpPr/>
              <p:nvPr/>
            </p:nvSpPr>
            <p:spPr>
              <a:xfrm>
                <a:off x="3387937" y="11190639"/>
                <a:ext cx="156876" cy="136683"/>
              </a:xfrm>
              <a:custGeom>
                <a:avLst/>
                <a:gdLst>
                  <a:gd name="connsiteX0" fmla="*/ 156877 w 156876"/>
                  <a:gd name="connsiteY0" fmla="*/ 0 h 136683"/>
                  <a:gd name="connsiteX1" fmla="*/ 0 w 156876"/>
                  <a:gd name="connsiteY1" fmla="*/ 136684 h 13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6876" h="136683">
                    <a:moveTo>
                      <a:pt x="156877" y="0"/>
                    </a:moveTo>
                    <a:cubicBezTo>
                      <a:pt x="156877" y="0"/>
                      <a:pt x="30956" y="86963"/>
                      <a:pt x="0" y="13668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>
                <a:extLst>
                  <a:ext uri="{FF2B5EF4-FFF2-40B4-BE49-F238E27FC236}">
                    <a16:creationId xmlns:a16="http://schemas.microsoft.com/office/drawing/2014/main" id="{14F0F0DB-F374-471C-BD1B-4F27D7F3D95E}"/>
                  </a:ext>
                </a:extLst>
              </p:cNvPr>
              <p:cNvSpPr/>
              <p:nvPr/>
            </p:nvSpPr>
            <p:spPr>
              <a:xfrm>
                <a:off x="3456136" y="10994479"/>
                <a:ext cx="52196" cy="14422"/>
              </a:xfrm>
              <a:custGeom>
                <a:avLst/>
                <a:gdLst>
                  <a:gd name="connsiteX0" fmla="*/ 52197 w 52196"/>
                  <a:gd name="connsiteY0" fmla="*/ 14422 h 14422"/>
                  <a:gd name="connsiteX1" fmla="*/ 0 w 52196"/>
                  <a:gd name="connsiteY1" fmla="*/ 13660 h 1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96" h="14422">
                    <a:moveTo>
                      <a:pt x="52197" y="14422"/>
                    </a:moveTo>
                    <a:cubicBezTo>
                      <a:pt x="40386" y="-5676"/>
                      <a:pt x="16288" y="-3675"/>
                      <a:pt x="0" y="1366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>
                <a:extLst>
                  <a:ext uri="{FF2B5EF4-FFF2-40B4-BE49-F238E27FC236}">
                    <a16:creationId xmlns:a16="http://schemas.microsoft.com/office/drawing/2014/main" id="{50C7DDAC-F472-47BF-B5B1-1E508B01BD99}"/>
                  </a:ext>
                </a:extLst>
              </p:cNvPr>
              <p:cNvSpPr/>
              <p:nvPr/>
            </p:nvSpPr>
            <p:spPr>
              <a:xfrm>
                <a:off x="3158243" y="10942395"/>
                <a:ext cx="270936" cy="384927"/>
              </a:xfrm>
              <a:custGeom>
                <a:avLst/>
                <a:gdLst>
                  <a:gd name="connsiteX0" fmla="*/ 171781 w 270936"/>
                  <a:gd name="connsiteY0" fmla="*/ 263579 h 384927"/>
                  <a:gd name="connsiteX1" fmla="*/ 78246 w 270936"/>
                  <a:gd name="connsiteY1" fmla="*/ 56982 h 384927"/>
                  <a:gd name="connsiteX2" fmla="*/ 9475 w 270936"/>
                  <a:gd name="connsiteY2" fmla="*/ 89557 h 384927"/>
                  <a:gd name="connsiteX3" fmla="*/ 155589 w 270936"/>
                  <a:gd name="connsiteY3" fmla="*/ 324253 h 384927"/>
                  <a:gd name="connsiteX4" fmla="*/ 4713 w 270936"/>
                  <a:gd name="connsiteY4" fmla="*/ 260150 h 384927"/>
                  <a:gd name="connsiteX5" fmla="*/ 58815 w 270936"/>
                  <a:gd name="connsiteY5" fmla="*/ 311299 h 384927"/>
                  <a:gd name="connsiteX6" fmla="*/ 147111 w 270936"/>
                  <a:gd name="connsiteY6" fmla="*/ 384927 h 384927"/>
                  <a:gd name="connsiteX7" fmla="*/ 270936 w 270936"/>
                  <a:gd name="connsiteY7" fmla="*/ 384927 h 38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936" h="384927">
                    <a:moveTo>
                      <a:pt x="171781" y="263579"/>
                    </a:moveTo>
                    <a:cubicBezTo>
                      <a:pt x="171781" y="263579"/>
                      <a:pt x="103963" y="156232"/>
                      <a:pt x="78246" y="56982"/>
                    </a:cubicBezTo>
                    <a:cubicBezTo>
                      <a:pt x="52528" y="-42269"/>
                      <a:pt x="-13480" y="784"/>
                      <a:pt x="9475" y="89557"/>
                    </a:cubicBezTo>
                    <a:cubicBezTo>
                      <a:pt x="32430" y="178330"/>
                      <a:pt x="121203" y="227955"/>
                      <a:pt x="155589" y="324253"/>
                    </a:cubicBezTo>
                    <a:cubicBezTo>
                      <a:pt x="155589" y="324253"/>
                      <a:pt x="41289" y="218430"/>
                      <a:pt x="4713" y="260150"/>
                    </a:cubicBezTo>
                    <a:cubicBezTo>
                      <a:pt x="-15861" y="283581"/>
                      <a:pt x="36240" y="300536"/>
                      <a:pt x="58815" y="311299"/>
                    </a:cubicBezTo>
                    <a:cubicBezTo>
                      <a:pt x="94080" y="327854"/>
                      <a:pt x="124489" y="353211"/>
                      <a:pt x="147111" y="384927"/>
                    </a:cubicBezTo>
                    <a:lnTo>
                      <a:pt x="270936" y="384927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>
                <a:extLst>
                  <a:ext uri="{FF2B5EF4-FFF2-40B4-BE49-F238E27FC236}">
                    <a16:creationId xmlns:a16="http://schemas.microsoft.com/office/drawing/2014/main" id="{97CEC58D-F8FD-4E13-A783-93DBC5F59A05}"/>
                  </a:ext>
                </a:extLst>
              </p:cNvPr>
              <p:cNvSpPr/>
              <p:nvPr/>
            </p:nvSpPr>
            <p:spPr>
              <a:xfrm>
                <a:off x="3314963" y="10786542"/>
                <a:ext cx="70401" cy="222360"/>
              </a:xfrm>
              <a:custGeom>
                <a:avLst/>
                <a:gdLst>
                  <a:gd name="connsiteX0" fmla="*/ 70401 w 70401"/>
                  <a:gd name="connsiteY0" fmla="*/ 43766 h 222360"/>
                  <a:gd name="connsiteX1" fmla="*/ 17823 w 70401"/>
                  <a:gd name="connsiteY1" fmla="*/ 1951 h 222360"/>
                  <a:gd name="connsiteX2" fmla="*/ 21157 w 70401"/>
                  <a:gd name="connsiteY2" fmla="*/ 222360 h 22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01" h="222360">
                    <a:moveTo>
                      <a:pt x="70401" y="43766"/>
                    </a:moveTo>
                    <a:cubicBezTo>
                      <a:pt x="59066" y="6523"/>
                      <a:pt x="43922" y="-5097"/>
                      <a:pt x="17823" y="1951"/>
                    </a:cubicBezTo>
                    <a:cubicBezTo>
                      <a:pt x="-17419" y="11476"/>
                      <a:pt x="8298" y="107393"/>
                      <a:pt x="21157" y="22236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71" name="图形 1038">
              <a:extLst>
                <a:ext uri="{FF2B5EF4-FFF2-40B4-BE49-F238E27FC236}">
                  <a16:creationId xmlns:a16="http://schemas.microsoft.com/office/drawing/2014/main" id="{1B0A74BC-FCBA-4C4F-8370-BAD9FC143E6D}"/>
                </a:ext>
              </a:extLst>
            </p:cNvPr>
            <p:cNvGrpSpPr/>
            <p:nvPr/>
          </p:nvGrpSpPr>
          <p:grpSpPr>
            <a:xfrm>
              <a:off x="2299991" y="7035072"/>
              <a:ext cx="3846576" cy="3646265"/>
              <a:chOff x="2299991" y="7035072"/>
              <a:chExt cx="3846576" cy="3646265"/>
            </a:xfrm>
          </p:grpSpPr>
          <p:sp>
            <p:nvSpPr>
              <p:cNvPr id="1072" name="任意多边形: 形状 1071">
                <a:extLst>
                  <a:ext uri="{FF2B5EF4-FFF2-40B4-BE49-F238E27FC236}">
                    <a16:creationId xmlns:a16="http://schemas.microsoft.com/office/drawing/2014/main" id="{5C1414AA-5E1C-400B-93BC-5663409D74B0}"/>
                  </a:ext>
                </a:extLst>
              </p:cNvPr>
              <p:cNvSpPr/>
              <p:nvPr/>
            </p:nvSpPr>
            <p:spPr>
              <a:xfrm>
                <a:off x="3878760" y="7684581"/>
                <a:ext cx="81629" cy="301275"/>
              </a:xfrm>
              <a:custGeom>
                <a:avLst/>
                <a:gdLst>
                  <a:gd name="connsiteX0" fmla="*/ 0 w 81629"/>
                  <a:gd name="connsiteY0" fmla="*/ 0 h 301275"/>
                  <a:gd name="connsiteX1" fmla="*/ 0 w 81629"/>
                  <a:gd name="connsiteY1" fmla="*/ 218980 h 301275"/>
                  <a:gd name="connsiteX2" fmla="*/ 81629 w 81629"/>
                  <a:gd name="connsiteY2" fmla="*/ 301276 h 30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629" h="301275">
                    <a:moveTo>
                      <a:pt x="0" y="0"/>
                    </a:moveTo>
                    <a:lnTo>
                      <a:pt x="0" y="218980"/>
                    </a:lnTo>
                    <a:lnTo>
                      <a:pt x="81629" y="301276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3" name="任意多边形: 形状 1072">
                <a:extLst>
                  <a:ext uri="{FF2B5EF4-FFF2-40B4-BE49-F238E27FC236}">
                    <a16:creationId xmlns:a16="http://schemas.microsoft.com/office/drawing/2014/main" id="{27002F35-5B2D-4DFC-A54C-5B06286913CC}"/>
                  </a:ext>
                </a:extLst>
              </p:cNvPr>
              <p:cNvSpPr/>
              <p:nvPr/>
            </p:nvSpPr>
            <p:spPr>
              <a:xfrm>
                <a:off x="3945149" y="7970713"/>
                <a:ext cx="30479" cy="30479"/>
              </a:xfrm>
              <a:custGeom>
                <a:avLst/>
                <a:gdLst>
                  <a:gd name="connsiteX0" fmla="*/ 30480 w 30479"/>
                  <a:gd name="connsiteY0" fmla="*/ 15145 h 30479"/>
                  <a:gd name="connsiteX1" fmla="*/ 15335 w 30479"/>
                  <a:gd name="connsiteY1" fmla="*/ 30480 h 30479"/>
                  <a:gd name="connsiteX2" fmla="*/ 0 w 30479"/>
                  <a:gd name="connsiteY2" fmla="*/ 15335 h 30479"/>
                  <a:gd name="connsiteX3" fmla="*/ 15145 w 30479"/>
                  <a:gd name="connsiteY3" fmla="*/ 0 h 30479"/>
                  <a:gd name="connsiteX4" fmla="*/ 15240 w 30479"/>
                  <a:gd name="connsiteY4" fmla="*/ 0 h 30479"/>
                  <a:gd name="connsiteX5" fmla="*/ 30480 w 30479"/>
                  <a:gd name="connsiteY5" fmla="*/ 15145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79" h="30479">
                    <a:moveTo>
                      <a:pt x="30480" y="15145"/>
                    </a:moveTo>
                    <a:cubicBezTo>
                      <a:pt x="30532" y="23561"/>
                      <a:pt x="23752" y="30427"/>
                      <a:pt x="15335" y="30480"/>
                    </a:cubicBezTo>
                    <a:cubicBezTo>
                      <a:pt x="6919" y="30532"/>
                      <a:pt x="53" y="23752"/>
                      <a:pt x="0" y="15335"/>
                    </a:cubicBezTo>
                    <a:cubicBezTo>
                      <a:pt x="-52" y="6919"/>
                      <a:pt x="6728" y="53"/>
                      <a:pt x="15145" y="0"/>
                    </a:cubicBezTo>
                    <a:cubicBezTo>
                      <a:pt x="15176" y="0"/>
                      <a:pt x="15208" y="0"/>
                      <a:pt x="15240" y="0"/>
                    </a:cubicBezTo>
                    <a:cubicBezTo>
                      <a:pt x="23619" y="0"/>
                      <a:pt x="30427" y="6765"/>
                      <a:pt x="30480" y="15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 useBgFill="1">
            <p:nvSpPr>
              <p:cNvPr id="1074" name="任意多边形: 形状 1073">
                <a:extLst>
                  <a:ext uri="{FF2B5EF4-FFF2-40B4-BE49-F238E27FC236}">
                    <a16:creationId xmlns:a16="http://schemas.microsoft.com/office/drawing/2014/main" id="{C2D63F2A-6EEC-4324-B842-FB3F6DDEF883}"/>
                  </a:ext>
                </a:extLst>
              </p:cNvPr>
              <p:cNvSpPr/>
              <p:nvPr/>
            </p:nvSpPr>
            <p:spPr>
              <a:xfrm>
                <a:off x="3553386" y="7035072"/>
                <a:ext cx="659034" cy="659034"/>
              </a:xfrm>
              <a:custGeom>
                <a:avLst/>
                <a:gdLst>
                  <a:gd name="connsiteX0" fmla="*/ 583787 w 659034"/>
                  <a:gd name="connsiteY0" fmla="*/ 0 h 659034"/>
                  <a:gd name="connsiteX1" fmla="*/ 659035 w 659034"/>
                  <a:gd name="connsiteY1" fmla="*/ 0 h 659034"/>
                  <a:gd name="connsiteX2" fmla="*/ 659035 w 659034"/>
                  <a:gd name="connsiteY2" fmla="*/ 659035 h 659034"/>
                  <a:gd name="connsiteX3" fmla="*/ 583787 w 659034"/>
                  <a:gd name="connsiteY3" fmla="*/ 659035 h 659034"/>
                  <a:gd name="connsiteX4" fmla="*/ 75248 w 659034"/>
                  <a:gd name="connsiteY4" fmla="*/ 659035 h 659034"/>
                  <a:gd name="connsiteX5" fmla="*/ 0 w 659034"/>
                  <a:gd name="connsiteY5" fmla="*/ 659035 h 659034"/>
                  <a:gd name="connsiteX6" fmla="*/ 0 w 659034"/>
                  <a:gd name="connsiteY6" fmla="*/ 0 h 659034"/>
                  <a:gd name="connsiteX7" fmla="*/ 75248 w 659034"/>
                  <a:gd name="connsiteY7" fmla="*/ 0 h 6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034" h="659034">
                    <a:moveTo>
                      <a:pt x="583787" y="0"/>
                    </a:moveTo>
                    <a:cubicBezTo>
                      <a:pt x="625345" y="0"/>
                      <a:pt x="659035" y="0"/>
                      <a:pt x="659035" y="0"/>
                    </a:cubicBezTo>
                    <a:lnTo>
                      <a:pt x="659035" y="659035"/>
                    </a:lnTo>
                    <a:cubicBezTo>
                      <a:pt x="659035" y="659035"/>
                      <a:pt x="625345" y="659035"/>
                      <a:pt x="583787" y="659035"/>
                    </a:cubicBezTo>
                    <a:lnTo>
                      <a:pt x="75248" y="659035"/>
                    </a:lnTo>
                    <a:cubicBezTo>
                      <a:pt x="33689" y="659035"/>
                      <a:pt x="0" y="659035"/>
                      <a:pt x="0" y="659035"/>
                    </a:cubicBezTo>
                    <a:lnTo>
                      <a:pt x="0" y="0"/>
                    </a:lnTo>
                    <a:cubicBezTo>
                      <a:pt x="0" y="0"/>
                      <a:pt x="33690" y="0"/>
                      <a:pt x="75248" y="0"/>
                    </a:cubicBezTo>
                    <a:close/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 useBgFill="1">
            <p:nvSpPr>
              <p:cNvPr id="1075" name="任意多边形: 形状 1074">
                <a:extLst>
                  <a:ext uri="{FF2B5EF4-FFF2-40B4-BE49-F238E27FC236}">
                    <a16:creationId xmlns:a16="http://schemas.microsoft.com/office/drawing/2014/main" id="{6A25F16C-1C0D-4981-971D-423B25F17783}"/>
                  </a:ext>
                </a:extLst>
              </p:cNvPr>
              <p:cNvSpPr/>
              <p:nvPr/>
            </p:nvSpPr>
            <p:spPr>
              <a:xfrm>
                <a:off x="5242359" y="7666579"/>
                <a:ext cx="659034" cy="659034"/>
              </a:xfrm>
              <a:custGeom>
                <a:avLst/>
                <a:gdLst>
                  <a:gd name="connsiteX0" fmla="*/ 583787 w 659034"/>
                  <a:gd name="connsiteY0" fmla="*/ 0 h 659034"/>
                  <a:gd name="connsiteX1" fmla="*/ 659035 w 659034"/>
                  <a:gd name="connsiteY1" fmla="*/ 0 h 659034"/>
                  <a:gd name="connsiteX2" fmla="*/ 659035 w 659034"/>
                  <a:gd name="connsiteY2" fmla="*/ 659035 h 659034"/>
                  <a:gd name="connsiteX3" fmla="*/ 583787 w 659034"/>
                  <a:gd name="connsiteY3" fmla="*/ 659035 h 659034"/>
                  <a:gd name="connsiteX4" fmla="*/ 75247 w 659034"/>
                  <a:gd name="connsiteY4" fmla="*/ 659035 h 659034"/>
                  <a:gd name="connsiteX5" fmla="*/ 0 w 659034"/>
                  <a:gd name="connsiteY5" fmla="*/ 659035 h 659034"/>
                  <a:gd name="connsiteX6" fmla="*/ 0 w 659034"/>
                  <a:gd name="connsiteY6" fmla="*/ 0 h 659034"/>
                  <a:gd name="connsiteX7" fmla="*/ 75247 w 659034"/>
                  <a:gd name="connsiteY7" fmla="*/ 0 h 6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034" h="659034">
                    <a:moveTo>
                      <a:pt x="583787" y="0"/>
                    </a:moveTo>
                    <a:cubicBezTo>
                      <a:pt x="625345" y="0"/>
                      <a:pt x="659035" y="0"/>
                      <a:pt x="659035" y="0"/>
                    </a:cubicBezTo>
                    <a:lnTo>
                      <a:pt x="659035" y="659035"/>
                    </a:lnTo>
                    <a:cubicBezTo>
                      <a:pt x="659035" y="659035"/>
                      <a:pt x="625345" y="659035"/>
                      <a:pt x="583787" y="659035"/>
                    </a:cubicBezTo>
                    <a:lnTo>
                      <a:pt x="75247" y="659035"/>
                    </a:lnTo>
                    <a:cubicBezTo>
                      <a:pt x="33689" y="659035"/>
                      <a:pt x="0" y="659035"/>
                      <a:pt x="0" y="659035"/>
                    </a:cubicBezTo>
                    <a:lnTo>
                      <a:pt x="0" y="0"/>
                    </a:lnTo>
                    <a:cubicBezTo>
                      <a:pt x="0" y="0"/>
                      <a:pt x="33689" y="0"/>
                      <a:pt x="75247" y="0"/>
                    </a:cubicBezTo>
                    <a:close/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6" name="任意多边形: 形状 1075">
                <a:extLst>
                  <a:ext uri="{FF2B5EF4-FFF2-40B4-BE49-F238E27FC236}">
                    <a16:creationId xmlns:a16="http://schemas.microsoft.com/office/drawing/2014/main" id="{9377B093-E4A3-4603-AD18-DC6AFC863227}"/>
                  </a:ext>
                </a:extLst>
              </p:cNvPr>
              <p:cNvSpPr/>
              <p:nvPr/>
            </p:nvSpPr>
            <p:spPr>
              <a:xfrm>
                <a:off x="4445021" y="7996049"/>
                <a:ext cx="797337" cy="193357"/>
              </a:xfrm>
              <a:custGeom>
                <a:avLst/>
                <a:gdLst>
                  <a:gd name="connsiteX0" fmla="*/ 797338 w 797337"/>
                  <a:gd name="connsiteY0" fmla="*/ 0 h 193357"/>
                  <a:gd name="connsiteX1" fmla="*/ 192500 w 797337"/>
                  <a:gd name="connsiteY1" fmla="*/ 0 h 193357"/>
                  <a:gd name="connsiteX2" fmla="*/ 0 w 797337"/>
                  <a:gd name="connsiteY2" fmla="*/ 193358 h 19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7337" h="193357">
                    <a:moveTo>
                      <a:pt x="797338" y="0"/>
                    </a:moveTo>
                    <a:lnTo>
                      <a:pt x="192500" y="0"/>
                    </a:lnTo>
                    <a:lnTo>
                      <a:pt x="0" y="193358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7" name="任意多边形: 形状 1076">
                <a:extLst>
                  <a:ext uri="{FF2B5EF4-FFF2-40B4-BE49-F238E27FC236}">
                    <a16:creationId xmlns:a16="http://schemas.microsoft.com/office/drawing/2014/main" id="{08D9C5C6-6262-4689-9B81-EC37141C0250}"/>
                  </a:ext>
                </a:extLst>
              </p:cNvPr>
              <p:cNvSpPr/>
              <p:nvPr/>
            </p:nvSpPr>
            <p:spPr>
              <a:xfrm>
                <a:off x="4429876" y="8174262"/>
                <a:ext cx="30289" cy="30289"/>
              </a:xfrm>
              <a:custGeom>
                <a:avLst/>
                <a:gdLst>
                  <a:gd name="connsiteX0" fmla="*/ 30289 w 30289"/>
                  <a:gd name="connsiteY0" fmla="*/ 15145 h 30289"/>
                  <a:gd name="connsiteX1" fmla="*/ 15145 w 30289"/>
                  <a:gd name="connsiteY1" fmla="*/ 30289 h 30289"/>
                  <a:gd name="connsiteX2" fmla="*/ 0 w 30289"/>
                  <a:gd name="connsiteY2" fmla="*/ 15145 h 30289"/>
                  <a:gd name="connsiteX3" fmla="*/ 15145 w 30289"/>
                  <a:gd name="connsiteY3" fmla="*/ 0 h 30289"/>
                  <a:gd name="connsiteX4" fmla="*/ 30289 w 30289"/>
                  <a:gd name="connsiteY4" fmla="*/ 15145 h 30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89" h="30289">
                    <a:moveTo>
                      <a:pt x="30289" y="15145"/>
                    </a:moveTo>
                    <a:cubicBezTo>
                      <a:pt x="30289" y="23509"/>
                      <a:pt x="23509" y="30289"/>
                      <a:pt x="15145" y="30289"/>
                    </a:cubicBezTo>
                    <a:cubicBezTo>
                      <a:pt x="6780" y="30289"/>
                      <a:pt x="0" y="23509"/>
                      <a:pt x="0" y="15145"/>
                    </a:cubicBezTo>
                    <a:cubicBezTo>
                      <a:pt x="0" y="6781"/>
                      <a:pt x="6780" y="0"/>
                      <a:pt x="15145" y="0"/>
                    </a:cubicBezTo>
                    <a:cubicBezTo>
                      <a:pt x="23509" y="0"/>
                      <a:pt x="30289" y="6781"/>
                      <a:pt x="30289" y="15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 useBgFill="1">
            <p:nvSpPr>
              <p:cNvPr id="1078" name="任意多边形: 形状 1077">
                <a:extLst>
                  <a:ext uri="{FF2B5EF4-FFF2-40B4-BE49-F238E27FC236}">
                    <a16:creationId xmlns:a16="http://schemas.microsoft.com/office/drawing/2014/main" id="{5BA0A5F4-4BCA-4111-98DA-040C66332666}"/>
                  </a:ext>
                </a:extLst>
              </p:cNvPr>
              <p:cNvSpPr/>
              <p:nvPr/>
            </p:nvSpPr>
            <p:spPr>
              <a:xfrm>
                <a:off x="5487532" y="9449088"/>
                <a:ext cx="659034" cy="659034"/>
              </a:xfrm>
              <a:custGeom>
                <a:avLst/>
                <a:gdLst>
                  <a:gd name="connsiteX0" fmla="*/ 583787 w 659034"/>
                  <a:gd name="connsiteY0" fmla="*/ 0 h 659034"/>
                  <a:gd name="connsiteX1" fmla="*/ 659035 w 659034"/>
                  <a:gd name="connsiteY1" fmla="*/ 0 h 659034"/>
                  <a:gd name="connsiteX2" fmla="*/ 659035 w 659034"/>
                  <a:gd name="connsiteY2" fmla="*/ 659035 h 659034"/>
                  <a:gd name="connsiteX3" fmla="*/ 583787 w 659034"/>
                  <a:gd name="connsiteY3" fmla="*/ 659035 h 659034"/>
                  <a:gd name="connsiteX4" fmla="*/ 75247 w 659034"/>
                  <a:gd name="connsiteY4" fmla="*/ 659035 h 659034"/>
                  <a:gd name="connsiteX5" fmla="*/ 0 w 659034"/>
                  <a:gd name="connsiteY5" fmla="*/ 659035 h 659034"/>
                  <a:gd name="connsiteX6" fmla="*/ 0 w 659034"/>
                  <a:gd name="connsiteY6" fmla="*/ 0 h 659034"/>
                  <a:gd name="connsiteX7" fmla="*/ 75247 w 659034"/>
                  <a:gd name="connsiteY7" fmla="*/ 0 h 6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034" h="659034">
                    <a:moveTo>
                      <a:pt x="583787" y="0"/>
                    </a:moveTo>
                    <a:cubicBezTo>
                      <a:pt x="625345" y="0"/>
                      <a:pt x="659035" y="0"/>
                      <a:pt x="659035" y="0"/>
                    </a:cubicBezTo>
                    <a:lnTo>
                      <a:pt x="659035" y="659035"/>
                    </a:lnTo>
                    <a:cubicBezTo>
                      <a:pt x="659035" y="659035"/>
                      <a:pt x="625345" y="659035"/>
                      <a:pt x="583787" y="659035"/>
                    </a:cubicBezTo>
                    <a:lnTo>
                      <a:pt x="75247" y="659035"/>
                    </a:lnTo>
                    <a:cubicBezTo>
                      <a:pt x="33689" y="659035"/>
                      <a:pt x="0" y="659035"/>
                      <a:pt x="0" y="659035"/>
                    </a:cubicBezTo>
                    <a:lnTo>
                      <a:pt x="0" y="0"/>
                    </a:lnTo>
                    <a:cubicBezTo>
                      <a:pt x="0" y="0"/>
                      <a:pt x="33689" y="0"/>
                      <a:pt x="75247" y="0"/>
                    </a:cubicBezTo>
                    <a:close/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9" name="任意多边形: 形状 1078">
                <a:extLst>
                  <a:ext uri="{FF2B5EF4-FFF2-40B4-BE49-F238E27FC236}">
                    <a16:creationId xmlns:a16="http://schemas.microsoft.com/office/drawing/2014/main" id="{13EE0FFF-F9F9-467A-965B-9AB39BF467D6}"/>
                  </a:ext>
                </a:extLst>
              </p:cNvPr>
              <p:cNvSpPr/>
              <p:nvPr/>
            </p:nvSpPr>
            <p:spPr>
              <a:xfrm>
                <a:off x="4589134" y="9237347"/>
                <a:ext cx="898398" cy="541305"/>
              </a:xfrm>
              <a:custGeom>
                <a:avLst/>
                <a:gdLst>
                  <a:gd name="connsiteX0" fmla="*/ 898398 w 898398"/>
                  <a:gd name="connsiteY0" fmla="*/ 541306 h 541305"/>
                  <a:gd name="connsiteX1" fmla="*/ 541306 w 898398"/>
                  <a:gd name="connsiteY1" fmla="*/ 541306 h 541305"/>
                  <a:gd name="connsiteX2" fmla="*/ 0 w 898398"/>
                  <a:gd name="connsiteY2" fmla="*/ 0 h 54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8398" h="541305">
                    <a:moveTo>
                      <a:pt x="898398" y="541306"/>
                    </a:moveTo>
                    <a:lnTo>
                      <a:pt x="541306" y="54130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0" name="任意多边形: 形状 1079">
                <a:extLst>
                  <a:ext uri="{FF2B5EF4-FFF2-40B4-BE49-F238E27FC236}">
                    <a16:creationId xmlns:a16="http://schemas.microsoft.com/office/drawing/2014/main" id="{A43AEE9C-9EE8-4AA9-8D55-8BE2C46D8E72}"/>
                  </a:ext>
                </a:extLst>
              </p:cNvPr>
              <p:cNvSpPr/>
              <p:nvPr/>
            </p:nvSpPr>
            <p:spPr>
              <a:xfrm>
                <a:off x="4573990" y="9222202"/>
                <a:ext cx="30289" cy="30289"/>
              </a:xfrm>
              <a:custGeom>
                <a:avLst/>
                <a:gdLst>
                  <a:gd name="connsiteX0" fmla="*/ 30289 w 30289"/>
                  <a:gd name="connsiteY0" fmla="*/ 15145 h 30289"/>
                  <a:gd name="connsiteX1" fmla="*/ 15145 w 30289"/>
                  <a:gd name="connsiteY1" fmla="*/ 30289 h 30289"/>
                  <a:gd name="connsiteX2" fmla="*/ 0 w 30289"/>
                  <a:gd name="connsiteY2" fmla="*/ 15145 h 30289"/>
                  <a:gd name="connsiteX3" fmla="*/ 15145 w 30289"/>
                  <a:gd name="connsiteY3" fmla="*/ 0 h 30289"/>
                  <a:gd name="connsiteX4" fmla="*/ 30289 w 30289"/>
                  <a:gd name="connsiteY4" fmla="*/ 15145 h 30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89" h="30289">
                    <a:moveTo>
                      <a:pt x="30289" y="15145"/>
                    </a:moveTo>
                    <a:cubicBezTo>
                      <a:pt x="30289" y="23509"/>
                      <a:pt x="23509" y="30289"/>
                      <a:pt x="15145" y="30289"/>
                    </a:cubicBezTo>
                    <a:cubicBezTo>
                      <a:pt x="6780" y="30289"/>
                      <a:pt x="0" y="23509"/>
                      <a:pt x="0" y="15145"/>
                    </a:cubicBezTo>
                    <a:cubicBezTo>
                      <a:pt x="0" y="6780"/>
                      <a:pt x="6780" y="0"/>
                      <a:pt x="15145" y="0"/>
                    </a:cubicBezTo>
                    <a:cubicBezTo>
                      <a:pt x="23509" y="0"/>
                      <a:pt x="30289" y="6780"/>
                      <a:pt x="30289" y="15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 useBgFill="1">
            <p:nvSpPr>
              <p:cNvPr id="1081" name="任意多边形: 形状 1080">
                <a:extLst>
                  <a:ext uri="{FF2B5EF4-FFF2-40B4-BE49-F238E27FC236}">
                    <a16:creationId xmlns:a16="http://schemas.microsoft.com/office/drawing/2014/main" id="{92F26B32-A025-4881-AC06-73EA03DAD1A6}"/>
                  </a:ext>
                </a:extLst>
              </p:cNvPr>
              <p:cNvSpPr/>
              <p:nvPr/>
            </p:nvSpPr>
            <p:spPr>
              <a:xfrm>
                <a:off x="2510684" y="10022302"/>
                <a:ext cx="659034" cy="659034"/>
              </a:xfrm>
              <a:custGeom>
                <a:avLst/>
                <a:gdLst>
                  <a:gd name="connsiteX0" fmla="*/ 583787 w 659034"/>
                  <a:gd name="connsiteY0" fmla="*/ 0 h 659034"/>
                  <a:gd name="connsiteX1" fmla="*/ 659035 w 659034"/>
                  <a:gd name="connsiteY1" fmla="*/ 0 h 659034"/>
                  <a:gd name="connsiteX2" fmla="*/ 659035 w 659034"/>
                  <a:gd name="connsiteY2" fmla="*/ 659035 h 659034"/>
                  <a:gd name="connsiteX3" fmla="*/ 583787 w 659034"/>
                  <a:gd name="connsiteY3" fmla="*/ 659035 h 659034"/>
                  <a:gd name="connsiteX4" fmla="*/ 75248 w 659034"/>
                  <a:gd name="connsiteY4" fmla="*/ 659035 h 659034"/>
                  <a:gd name="connsiteX5" fmla="*/ 0 w 659034"/>
                  <a:gd name="connsiteY5" fmla="*/ 659035 h 659034"/>
                  <a:gd name="connsiteX6" fmla="*/ 0 w 659034"/>
                  <a:gd name="connsiteY6" fmla="*/ 0 h 659034"/>
                  <a:gd name="connsiteX7" fmla="*/ 75248 w 659034"/>
                  <a:gd name="connsiteY7" fmla="*/ 0 h 6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034" h="659034">
                    <a:moveTo>
                      <a:pt x="583787" y="0"/>
                    </a:moveTo>
                    <a:cubicBezTo>
                      <a:pt x="625345" y="0"/>
                      <a:pt x="659035" y="0"/>
                      <a:pt x="659035" y="0"/>
                    </a:cubicBezTo>
                    <a:lnTo>
                      <a:pt x="659035" y="659035"/>
                    </a:lnTo>
                    <a:cubicBezTo>
                      <a:pt x="659035" y="659035"/>
                      <a:pt x="625345" y="659035"/>
                      <a:pt x="583787" y="659035"/>
                    </a:cubicBezTo>
                    <a:lnTo>
                      <a:pt x="75248" y="659035"/>
                    </a:lnTo>
                    <a:cubicBezTo>
                      <a:pt x="33689" y="659035"/>
                      <a:pt x="0" y="659035"/>
                      <a:pt x="0" y="659035"/>
                    </a:cubicBezTo>
                    <a:lnTo>
                      <a:pt x="0" y="0"/>
                    </a:lnTo>
                    <a:cubicBezTo>
                      <a:pt x="0" y="0"/>
                      <a:pt x="33689" y="0"/>
                      <a:pt x="75248" y="0"/>
                    </a:cubicBezTo>
                    <a:close/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2" name="任意多边形: 形状 1081">
                <a:extLst>
                  <a:ext uri="{FF2B5EF4-FFF2-40B4-BE49-F238E27FC236}">
                    <a16:creationId xmlns:a16="http://schemas.microsoft.com/office/drawing/2014/main" id="{4E454932-8DDA-4C98-8D37-C76248008593}"/>
                  </a:ext>
                </a:extLst>
              </p:cNvPr>
              <p:cNvSpPr/>
              <p:nvPr/>
            </p:nvSpPr>
            <p:spPr>
              <a:xfrm>
                <a:off x="2840249" y="9327263"/>
                <a:ext cx="538829" cy="695039"/>
              </a:xfrm>
              <a:custGeom>
                <a:avLst/>
                <a:gdLst>
                  <a:gd name="connsiteX0" fmla="*/ 0 w 538829"/>
                  <a:gd name="connsiteY0" fmla="*/ 695039 h 695039"/>
                  <a:gd name="connsiteX1" fmla="*/ 0 w 538829"/>
                  <a:gd name="connsiteY1" fmla="*/ 402527 h 695039"/>
                  <a:gd name="connsiteX2" fmla="*/ 538829 w 538829"/>
                  <a:gd name="connsiteY2" fmla="*/ 0 h 69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829" h="695039">
                    <a:moveTo>
                      <a:pt x="0" y="695039"/>
                    </a:moveTo>
                    <a:lnTo>
                      <a:pt x="0" y="402527"/>
                    </a:lnTo>
                    <a:lnTo>
                      <a:pt x="538829" y="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3" name="任意多边形: 形状 1082">
                <a:extLst>
                  <a:ext uri="{FF2B5EF4-FFF2-40B4-BE49-F238E27FC236}">
                    <a16:creationId xmlns:a16="http://schemas.microsoft.com/office/drawing/2014/main" id="{5404343C-BA1D-4D11-8AA5-007E5C15A7A2}"/>
                  </a:ext>
                </a:extLst>
              </p:cNvPr>
              <p:cNvSpPr/>
              <p:nvPr/>
            </p:nvSpPr>
            <p:spPr>
              <a:xfrm>
                <a:off x="3363553" y="9311928"/>
                <a:ext cx="30479" cy="30479"/>
              </a:xfrm>
              <a:custGeom>
                <a:avLst/>
                <a:gdLst>
                  <a:gd name="connsiteX0" fmla="*/ 30480 w 30479"/>
                  <a:gd name="connsiteY0" fmla="*/ 15145 h 30479"/>
                  <a:gd name="connsiteX1" fmla="*/ 15335 w 30479"/>
                  <a:gd name="connsiteY1" fmla="*/ 30480 h 30479"/>
                  <a:gd name="connsiteX2" fmla="*/ 0 w 30479"/>
                  <a:gd name="connsiteY2" fmla="*/ 15335 h 30479"/>
                  <a:gd name="connsiteX3" fmla="*/ 15145 w 30479"/>
                  <a:gd name="connsiteY3" fmla="*/ 0 h 30479"/>
                  <a:gd name="connsiteX4" fmla="*/ 15240 w 30479"/>
                  <a:gd name="connsiteY4" fmla="*/ 0 h 30479"/>
                  <a:gd name="connsiteX5" fmla="*/ 30480 w 30479"/>
                  <a:gd name="connsiteY5" fmla="*/ 15145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79" h="30479">
                    <a:moveTo>
                      <a:pt x="30480" y="15145"/>
                    </a:moveTo>
                    <a:cubicBezTo>
                      <a:pt x="30532" y="23561"/>
                      <a:pt x="23752" y="30427"/>
                      <a:pt x="15335" y="30480"/>
                    </a:cubicBezTo>
                    <a:cubicBezTo>
                      <a:pt x="6919" y="30532"/>
                      <a:pt x="53" y="23752"/>
                      <a:pt x="0" y="15335"/>
                    </a:cubicBezTo>
                    <a:cubicBezTo>
                      <a:pt x="-52" y="6918"/>
                      <a:pt x="6728" y="53"/>
                      <a:pt x="15145" y="0"/>
                    </a:cubicBezTo>
                    <a:cubicBezTo>
                      <a:pt x="15176" y="0"/>
                      <a:pt x="15208" y="0"/>
                      <a:pt x="15240" y="0"/>
                    </a:cubicBezTo>
                    <a:cubicBezTo>
                      <a:pt x="23619" y="0"/>
                      <a:pt x="30427" y="6765"/>
                      <a:pt x="30480" y="15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 useBgFill="1">
            <p:nvSpPr>
              <p:cNvPr id="1084" name="任意多边形: 形状 1083">
                <a:extLst>
                  <a:ext uri="{FF2B5EF4-FFF2-40B4-BE49-F238E27FC236}">
                    <a16:creationId xmlns:a16="http://schemas.microsoft.com/office/drawing/2014/main" id="{10837B6F-D2CC-45F5-B039-3E4D3B5651C3}"/>
                  </a:ext>
                </a:extLst>
              </p:cNvPr>
              <p:cNvSpPr/>
              <p:nvPr/>
            </p:nvSpPr>
            <p:spPr>
              <a:xfrm>
                <a:off x="2299991" y="8157974"/>
                <a:ext cx="659034" cy="659034"/>
              </a:xfrm>
              <a:custGeom>
                <a:avLst/>
                <a:gdLst>
                  <a:gd name="connsiteX0" fmla="*/ 583787 w 659034"/>
                  <a:gd name="connsiteY0" fmla="*/ 0 h 659034"/>
                  <a:gd name="connsiteX1" fmla="*/ 659035 w 659034"/>
                  <a:gd name="connsiteY1" fmla="*/ 0 h 659034"/>
                  <a:gd name="connsiteX2" fmla="*/ 659035 w 659034"/>
                  <a:gd name="connsiteY2" fmla="*/ 659035 h 659034"/>
                  <a:gd name="connsiteX3" fmla="*/ 583787 w 659034"/>
                  <a:gd name="connsiteY3" fmla="*/ 659035 h 659034"/>
                  <a:gd name="connsiteX4" fmla="*/ 75248 w 659034"/>
                  <a:gd name="connsiteY4" fmla="*/ 659035 h 659034"/>
                  <a:gd name="connsiteX5" fmla="*/ 0 w 659034"/>
                  <a:gd name="connsiteY5" fmla="*/ 659035 h 659034"/>
                  <a:gd name="connsiteX6" fmla="*/ 0 w 659034"/>
                  <a:gd name="connsiteY6" fmla="*/ 0 h 659034"/>
                  <a:gd name="connsiteX7" fmla="*/ 75248 w 659034"/>
                  <a:gd name="connsiteY7" fmla="*/ 0 h 6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034" h="659034">
                    <a:moveTo>
                      <a:pt x="583787" y="0"/>
                    </a:moveTo>
                    <a:cubicBezTo>
                      <a:pt x="625345" y="0"/>
                      <a:pt x="659035" y="0"/>
                      <a:pt x="659035" y="0"/>
                    </a:cubicBezTo>
                    <a:lnTo>
                      <a:pt x="659035" y="659035"/>
                    </a:lnTo>
                    <a:cubicBezTo>
                      <a:pt x="659035" y="659035"/>
                      <a:pt x="625345" y="659035"/>
                      <a:pt x="583787" y="659035"/>
                    </a:cubicBezTo>
                    <a:lnTo>
                      <a:pt x="75248" y="659035"/>
                    </a:lnTo>
                    <a:cubicBezTo>
                      <a:pt x="33689" y="659035"/>
                      <a:pt x="0" y="659035"/>
                      <a:pt x="0" y="659035"/>
                    </a:cubicBezTo>
                    <a:lnTo>
                      <a:pt x="0" y="0"/>
                    </a:lnTo>
                    <a:cubicBezTo>
                      <a:pt x="0" y="0"/>
                      <a:pt x="33689" y="0"/>
                      <a:pt x="75248" y="0"/>
                    </a:cubicBezTo>
                    <a:close/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5" name="任意多边形: 形状 1084">
                <a:extLst>
                  <a:ext uri="{FF2B5EF4-FFF2-40B4-BE49-F238E27FC236}">
                    <a16:creationId xmlns:a16="http://schemas.microsoft.com/office/drawing/2014/main" id="{9A476E94-17E0-4CCE-BD0A-D6F1A55BB9E0}"/>
                  </a:ext>
                </a:extLst>
              </p:cNvPr>
              <p:cNvSpPr/>
              <p:nvPr/>
            </p:nvSpPr>
            <p:spPr>
              <a:xfrm>
                <a:off x="2959026" y="8487539"/>
                <a:ext cx="708564" cy="9525"/>
              </a:xfrm>
              <a:custGeom>
                <a:avLst/>
                <a:gdLst>
                  <a:gd name="connsiteX0" fmla="*/ 0 w 708564"/>
                  <a:gd name="connsiteY0" fmla="*/ 0 h 9525"/>
                  <a:gd name="connsiteX1" fmla="*/ 708565 w 70856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8564" h="9525">
                    <a:moveTo>
                      <a:pt x="0" y="0"/>
                    </a:moveTo>
                    <a:lnTo>
                      <a:pt x="70856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6" name="任意多边形: 形状 1085">
                <a:extLst>
                  <a:ext uri="{FF2B5EF4-FFF2-40B4-BE49-F238E27FC236}">
                    <a16:creationId xmlns:a16="http://schemas.microsoft.com/office/drawing/2014/main" id="{0649B7D2-4ADA-4F31-8902-55CF863F2665}"/>
                  </a:ext>
                </a:extLst>
              </p:cNvPr>
              <p:cNvSpPr/>
              <p:nvPr/>
            </p:nvSpPr>
            <p:spPr>
              <a:xfrm>
                <a:off x="3652446" y="8472299"/>
                <a:ext cx="30289" cy="30289"/>
              </a:xfrm>
              <a:custGeom>
                <a:avLst/>
                <a:gdLst>
                  <a:gd name="connsiteX0" fmla="*/ 30289 w 30289"/>
                  <a:gd name="connsiteY0" fmla="*/ 15240 h 30289"/>
                  <a:gd name="connsiteX1" fmla="*/ 15050 w 30289"/>
                  <a:gd name="connsiteY1" fmla="*/ 30289 h 30289"/>
                  <a:gd name="connsiteX2" fmla="*/ 0 w 30289"/>
                  <a:gd name="connsiteY2" fmla="*/ 15050 h 30289"/>
                  <a:gd name="connsiteX3" fmla="*/ 15144 w 30289"/>
                  <a:gd name="connsiteY3" fmla="*/ 0 h 30289"/>
                  <a:gd name="connsiteX4" fmla="*/ 30289 w 30289"/>
                  <a:gd name="connsiteY4" fmla="*/ 15144 h 30289"/>
                  <a:gd name="connsiteX5" fmla="*/ 30289 w 30289"/>
                  <a:gd name="connsiteY5" fmla="*/ 15240 h 30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89" h="30289">
                    <a:moveTo>
                      <a:pt x="30289" y="15240"/>
                    </a:moveTo>
                    <a:cubicBezTo>
                      <a:pt x="30237" y="23604"/>
                      <a:pt x="23414" y="30342"/>
                      <a:pt x="15050" y="30289"/>
                    </a:cubicBezTo>
                    <a:cubicBezTo>
                      <a:pt x="6686" y="30237"/>
                      <a:pt x="-52" y="23414"/>
                      <a:pt x="0" y="15050"/>
                    </a:cubicBezTo>
                    <a:cubicBezTo>
                      <a:pt x="53" y="6723"/>
                      <a:pt x="6817" y="0"/>
                      <a:pt x="15144" y="0"/>
                    </a:cubicBezTo>
                    <a:cubicBezTo>
                      <a:pt x="23509" y="0"/>
                      <a:pt x="30289" y="6780"/>
                      <a:pt x="30289" y="15144"/>
                    </a:cubicBezTo>
                    <a:cubicBezTo>
                      <a:pt x="30289" y="15176"/>
                      <a:pt x="30289" y="15208"/>
                      <a:pt x="30289" y="15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7" name="任意多边形: 形状 1086">
                <a:extLst>
                  <a:ext uri="{FF2B5EF4-FFF2-40B4-BE49-F238E27FC236}">
                    <a16:creationId xmlns:a16="http://schemas.microsoft.com/office/drawing/2014/main" id="{711F3E19-E13C-4E23-A218-B61101A995D2}"/>
                  </a:ext>
                </a:extLst>
              </p:cNvPr>
              <p:cNvSpPr/>
              <p:nvPr/>
            </p:nvSpPr>
            <p:spPr>
              <a:xfrm>
                <a:off x="2353236" y="8332091"/>
                <a:ext cx="552640" cy="304419"/>
              </a:xfrm>
              <a:custGeom>
                <a:avLst/>
                <a:gdLst>
                  <a:gd name="connsiteX0" fmla="*/ 518922 w 552640"/>
                  <a:gd name="connsiteY0" fmla="*/ 0 h 304419"/>
                  <a:gd name="connsiteX1" fmla="*/ 552641 w 552640"/>
                  <a:gd name="connsiteY1" fmla="*/ 0 h 304419"/>
                  <a:gd name="connsiteX2" fmla="*/ 552641 w 552640"/>
                  <a:gd name="connsiteY2" fmla="*/ 304419 h 304419"/>
                  <a:gd name="connsiteX3" fmla="*/ 518922 w 552640"/>
                  <a:gd name="connsiteY3" fmla="*/ 304419 h 304419"/>
                  <a:gd name="connsiteX4" fmla="*/ 33719 w 552640"/>
                  <a:gd name="connsiteY4" fmla="*/ 304419 h 304419"/>
                  <a:gd name="connsiteX5" fmla="*/ 0 w 552640"/>
                  <a:gd name="connsiteY5" fmla="*/ 304419 h 304419"/>
                  <a:gd name="connsiteX6" fmla="*/ 0 w 552640"/>
                  <a:gd name="connsiteY6" fmla="*/ 0 h 304419"/>
                  <a:gd name="connsiteX7" fmla="*/ 33719 w 552640"/>
                  <a:gd name="connsiteY7" fmla="*/ 0 h 30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640" h="304419">
                    <a:moveTo>
                      <a:pt x="518922" y="0"/>
                    </a:moveTo>
                    <a:cubicBezTo>
                      <a:pt x="537544" y="0"/>
                      <a:pt x="552641" y="0"/>
                      <a:pt x="552641" y="0"/>
                    </a:cubicBezTo>
                    <a:lnTo>
                      <a:pt x="552641" y="304419"/>
                    </a:lnTo>
                    <a:cubicBezTo>
                      <a:pt x="552641" y="304419"/>
                      <a:pt x="537544" y="304419"/>
                      <a:pt x="518922" y="304419"/>
                    </a:cubicBezTo>
                    <a:lnTo>
                      <a:pt x="33719" y="304419"/>
                    </a:lnTo>
                    <a:cubicBezTo>
                      <a:pt x="15096" y="304419"/>
                      <a:pt x="0" y="304419"/>
                      <a:pt x="0" y="304419"/>
                    </a:cubicBezTo>
                    <a:lnTo>
                      <a:pt x="0" y="0"/>
                    </a:lnTo>
                    <a:cubicBezTo>
                      <a:pt x="0" y="0"/>
                      <a:pt x="15096" y="0"/>
                      <a:pt x="33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0" name="任意多边形: 形状 599">
                <a:extLst>
                  <a:ext uri="{FF2B5EF4-FFF2-40B4-BE49-F238E27FC236}">
                    <a16:creationId xmlns:a16="http://schemas.microsoft.com/office/drawing/2014/main" id="{6EDA02CC-E00D-4985-8D5A-99391F7CC753}"/>
                  </a:ext>
                </a:extLst>
              </p:cNvPr>
              <p:cNvSpPr/>
              <p:nvPr/>
            </p:nvSpPr>
            <p:spPr>
              <a:xfrm>
                <a:off x="2461154" y="8332091"/>
                <a:ext cx="336708" cy="304419"/>
              </a:xfrm>
              <a:custGeom>
                <a:avLst/>
                <a:gdLst>
                  <a:gd name="connsiteX0" fmla="*/ 0 w 336708"/>
                  <a:gd name="connsiteY0" fmla="*/ 0 h 304419"/>
                  <a:gd name="connsiteX1" fmla="*/ 336709 w 336708"/>
                  <a:gd name="connsiteY1" fmla="*/ 0 h 304419"/>
                  <a:gd name="connsiteX2" fmla="*/ 336709 w 336708"/>
                  <a:gd name="connsiteY2" fmla="*/ 304419 h 304419"/>
                  <a:gd name="connsiteX3" fmla="*/ 0 w 336708"/>
                  <a:gd name="connsiteY3" fmla="*/ 304419 h 30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708" h="304419">
                    <a:moveTo>
                      <a:pt x="0" y="0"/>
                    </a:moveTo>
                    <a:lnTo>
                      <a:pt x="336709" y="0"/>
                    </a:lnTo>
                    <a:lnTo>
                      <a:pt x="336709" y="304419"/>
                    </a:lnTo>
                    <a:lnTo>
                      <a:pt x="0" y="30441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5" name="任意多边形: 形状 604">
                <a:extLst>
                  <a:ext uri="{FF2B5EF4-FFF2-40B4-BE49-F238E27FC236}">
                    <a16:creationId xmlns:a16="http://schemas.microsoft.com/office/drawing/2014/main" id="{C5575521-FF7D-4966-B91C-7D2B4EE89766}"/>
                  </a:ext>
                </a:extLst>
              </p:cNvPr>
              <p:cNvSpPr/>
              <p:nvPr/>
            </p:nvSpPr>
            <p:spPr>
              <a:xfrm>
                <a:off x="2461154" y="8497826"/>
                <a:ext cx="9525" cy="32480"/>
              </a:xfrm>
              <a:custGeom>
                <a:avLst/>
                <a:gdLst>
                  <a:gd name="connsiteX0" fmla="*/ 0 w 9525"/>
                  <a:gd name="connsiteY0" fmla="*/ 32480 h 32480"/>
                  <a:gd name="connsiteX1" fmla="*/ 0 w 9525"/>
                  <a:gd name="connsiteY1" fmla="*/ 0 h 3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2480">
                    <a:moveTo>
                      <a:pt x="0" y="32480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7" name="任意多边形: 形状 606">
                <a:extLst>
                  <a:ext uri="{FF2B5EF4-FFF2-40B4-BE49-F238E27FC236}">
                    <a16:creationId xmlns:a16="http://schemas.microsoft.com/office/drawing/2014/main" id="{9BB12F14-1968-4B31-9565-1E97AAFFC9B9}"/>
                  </a:ext>
                </a:extLst>
              </p:cNvPr>
              <p:cNvSpPr/>
              <p:nvPr/>
            </p:nvSpPr>
            <p:spPr>
              <a:xfrm>
                <a:off x="2461154" y="8550309"/>
                <a:ext cx="336708" cy="86201"/>
              </a:xfrm>
              <a:custGeom>
                <a:avLst/>
                <a:gdLst>
                  <a:gd name="connsiteX0" fmla="*/ 336709 w 336708"/>
                  <a:gd name="connsiteY0" fmla="*/ 35052 h 86201"/>
                  <a:gd name="connsiteX1" fmla="*/ 336709 w 336708"/>
                  <a:gd name="connsiteY1" fmla="*/ 86201 h 86201"/>
                  <a:gd name="connsiteX2" fmla="*/ 0 w 336708"/>
                  <a:gd name="connsiteY2" fmla="*/ 86201 h 86201"/>
                  <a:gd name="connsiteX3" fmla="*/ 0 w 336708"/>
                  <a:gd name="connsiteY3" fmla="*/ 0 h 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708" h="86201">
                    <a:moveTo>
                      <a:pt x="336709" y="35052"/>
                    </a:moveTo>
                    <a:lnTo>
                      <a:pt x="336709" y="86201"/>
                    </a:lnTo>
                    <a:lnTo>
                      <a:pt x="0" y="8620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4" name="任意多边形: 形状 613">
                <a:extLst>
                  <a:ext uri="{FF2B5EF4-FFF2-40B4-BE49-F238E27FC236}">
                    <a16:creationId xmlns:a16="http://schemas.microsoft.com/office/drawing/2014/main" id="{F513D36D-D8C0-496C-9645-427B85DAA23F}"/>
                  </a:ext>
                </a:extLst>
              </p:cNvPr>
              <p:cNvSpPr/>
              <p:nvPr/>
            </p:nvSpPr>
            <p:spPr>
              <a:xfrm>
                <a:off x="2797863" y="8414101"/>
                <a:ext cx="9525" cy="70199"/>
              </a:xfrm>
              <a:custGeom>
                <a:avLst/>
                <a:gdLst>
                  <a:gd name="connsiteX0" fmla="*/ 0 w 9525"/>
                  <a:gd name="connsiteY0" fmla="*/ 0 h 70199"/>
                  <a:gd name="connsiteX1" fmla="*/ 0 w 9525"/>
                  <a:gd name="connsiteY1" fmla="*/ 70199 h 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70199">
                    <a:moveTo>
                      <a:pt x="0" y="0"/>
                    </a:moveTo>
                    <a:lnTo>
                      <a:pt x="0" y="70199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5" name="任意多边形: 形状 614">
                <a:extLst>
                  <a:ext uri="{FF2B5EF4-FFF2-40B4-BE49-F238E27FC236}">
                    <a16:creationId xmlns:a16="http://schemas.microsoft.com/office/drawing/2014/main" id="{5C733E65-0CCD-435B-B53C-7C793F510C78}"/>
                  </a:ext>
                </a:extLst>
              </p:cNvPr>
              <p:cNvSpPr/>
              <p:nvPr/>
            </p:nvSpPr>
            <p:spPr>
              <a:xfrm>
                <a:off x="2461154" y="8332091"/>
                <a:ext cx="336708" cy="59531"/>
              </a:xfrm>
              <a:custGeom>
                <a:avLst/>
                <a:gdLst>
                  <a:gd name="connsiteX0" fmla="*/ 0 w 336708"/>
                  <a:gd name="connsiteY0" fmla="*/ 59531 h 59531"/>
                  <a:gd name="connsiteX1" fmla="*/ 0 w 336708"/>
                  <a:gd name="connsiteY1" fmla="*/ 0 h 59531"/>
                  <a:gd name="connsiteX2" fmla="*/ 336709 w 336708"/>
                  <a:gd name="connsiteY2" fmla="*/ 0 h 59531"/>
                  <a:gd name="connsiteX3" fmla="*/ 336709 w 336708"/>
                  <a:gd name="connsiteY3" fmla="*/ 49530 h 5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708" h="59531">
                    <a:moveTo>
                      <a:pt x="0" y="59531"/>
                    </a:moveTo>
                    <a:lnTo>
                      <a:pt x="0" y="0"/>
                    </a:lnTo>
                    <a:lnTo>
                      <a:pt x="336709" y="0"/>
                    </a:lnTo>
                    <a:lnTo>
                      <a:pt x="336709" y="4953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6" name="任意多边形: 形状 615">
                <a:extLst>
                  <a:ext uri="{FF2B5EF4-FFF2-40B4-BE49-F238E27FC236}">
                    <a16:creationId xmlns:a16="http://schemas.microsoft.com/office/drawing/2014/main" id="{CF9D07DC-A2AB-44E4-AD0B-85E22487FDD7}"/>
                  </a:ext>
                </a:extLst>
              </p:cNvPr>
              <p:cNvSpPr/>
              <p:nvPr/>
            </p:nvSpPr>
            <p:spPr>
              <a:xfrm>
                <a:off x="2830152" y="8530592"/>
                <a:ext cx="41148" cy="41148"/>
              </a:xfrm>
              <a:custGeom>
                <a:avLst/>
                <a:gdLst>
                  <a:gd name="connsiteX0" fmla="*/ 41148 w 41148"/>
                  <a:gd name="connsiteY0" fmla="*/ 20574 h 41148"/>
                  <a:gd name="connsiteX1" fmla="*/ 20574 w 41148"/>
                  <a:gd name="connsiteY1" fmla="*/ 41148 h 41148"/>
                  <a:gd name="connsiteX2" fmla="*/ 0 w 41148"/>
                  <a:gd name="connsiteY2" fmla="*/ 20574 h 41148"/>
                  <a:gd name="connsiteX3" fmla="*/ 20574 w 41148"/>
                  <a:gd name="connsiteY3" fmla="*/ 0 h 41148"/>
                  <a:gd name="connsiteX4" fmla="*/ 41148 w 41148"/>
                  <a:gd name="connsiteY4" fmla="*/ 20574 h 41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8" h="41148">
                    <a:moveTo>
                      <a:pt x="41148" y="20574"/>
                    </a:moveTo>
                    <a:cubicBezTo>
                      <a:pt x="41148" y="31937"/>
                      <a:pt x="31937" y="41148"/>
                      <a:pt x="20574" y="41148"/>
                    </a:cubicBezTo>
                    <a:cubicBezTo>
                      <a:pt x="9211" y="41148"/>
                      <a:pt x="0" y="31937"/>
                      <a:pt x="0" y="20574"/>
                    </a:cubicBezTo>
                    <a:cubicBezTo>
                      <a:pt x="0" y="9211"/>
                      <a:pt x="9211" y="0"/>
                      <a:pt x="20574" y="0"/>
                    </a:cubicBezTo>
                    <a:cubicBezTo>
                      <a:pt x="31937" y="0"/>
                      <a:pt x="41148" y="9211"/>
                      <a:pt x="41148" y="205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7" name="任意多边形: 形状 616">
                <a:extLst>
                  <a:ext uri="{FF2B5EF4-FFF2-40B4-BE49-F238E27FC236}">
                    <a16:creationId xmlns:a16="http://schemas.microsoft.com/office/drawing/2014/main" id="{E7F185BF-9E44-42A0-A1E1-F4B381D40259}"/>
                  </a:ext>
                </a:extLst>
              </p:cNvPr>
              <p:cNvSpPr/>
              <p:nvPr/>
            </p:nvSpPr>
            <p:spPr>
              <a:xfrm>
                <a:off x="2840058" y="8396861"/>
                <a:ext cx="20574" cy="20574"/>
              </a:xfrm>
              <a:custGeom>
                <a:avLst/>
                <a:gdLst>
                  <a:gd name="connsiteX0" fmla="*/ 20574 w 20574"/>
                  <a:gd name="connsiteY0" fmla="*/ 10287 h 20574"/>
                  <a:gd name="connsiteX1" fmla="*/ 10287 w 20574"/>
                  <a:gd name="connsiteY1" fmla="*/ 20574 h 20574"/>
                  <a:gd name="connsiteX2" fmla="*/ 0 w 20574"/>
                  <a:gd name="connsiteY2" fmla="*/ 10287 h 20574"/>
                  <a:gd name="connsiteX3" fmla="*/ 10287 w 20574"/>
                  <a:gd name="connsiteY3" fmla="*/ 0 h 20574"/>
                  <a:gd name="connsiteX4" fmla="*/ 20574 w 20574"/>
                  <a:gd name="connsiteY4" fmla="*/ 10287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" h="20574">
                    <a:moveTo>
                      <a:pt x="20574" y="10287"/>
                    </a:moveTo>
                    <a:cubicBezTo>
                      <a:pt x="20574" y="15968"/>
                      <a:pt x="15968" y="20574"/>
                      <a:pt x="10287" y="20574"/>
                    </a:cubicBezTo>
                    <a:cubicBezTo>
                      <a:pt x="4606" y="20574"/>
                      <a:pt x="0" y="15968"/>
                      <a:pt x="0" y="10287"/>
                    </a:cubicBezTo>
                    <a:cubicBezTo>
                      <a:pt x="0" y="4606"/>
                      <a:pt x="4606" y="0"/>
                      <a:pt x="10287" y="0"/>
                    </a:cubicBezTo>
                    <a:cubicBezTo>
                      <a:pt x="15968" y="0"/>
                      <a:pt x="20574" y="4606"/>
                      <a:pt x="20574" y="102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8" name="任意多边形: 形状 617">
                <a:extLst>
                  <a:ext uri="{FF2B5EF4-FFF2-40B4-BE49-F238E27FC236}">
                    <a16:creationId xmlns:a16="http://schemas.microsoft.com/office/drawing/2014/main" id="{B8F1B3D5-2F14-49B0-ABF2-23E224C290CB}"/>
                  </a:ext>
                </a:extLst>
              </p:cNvPr>
              <p:cNvSpPr/>
              <p:nvPr/>
            </p:nvSpPr>
            <p:spPr>
              <a:xfrm>
                <a:off x="2840058" y="8438009"/>
                <a:ext cx="20574" cy="20574"/>
              </a:xfrm>
              <a:custGeom>
                <a:avLst/>
                <a:gdLst>
                  <a:gd name="connsiteX0" fmla="*/ 20574 w 20574"/>
                  <a:gd name="connsiteY0" fmla="*/ 10287 h 20574"/>
                  <a:gd name="connsiteX1" fmla="*/ 10287 w 20574"/>
                  <a:gd name="connsiteY1" fmla="*/ 20574 h 20574"/>
                  <a:gd name="connsiteX2" fmla="*/ 0 w 20574"/>
                  <a:gd name="connsiteY2" fmla="*/ 10287 h 20574"/>
                  <a:gd name="connsiteX3" fmla="*/ 10287 w 20574"/>
                  <a:gd name="connsiteY3" fmla="*/ 0 h 20574"/>
                  <a:gd name="connsiteX4" fmla="*/ 20574 w 20574"/>
                  <a:gd name="connsiteY4" fmla="*/ 10287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" h="20574">
                    <a:moveTo>
                      <a:pt x="20574" y="10287"/>
                    </a:moveTo>
                    <a:cubicBezTo>
                      <a:pt x="20574" y="15968"/>
                      <a:pt x="15968" y="20574"/>
                      <a:pt x="10287" y="20574"/>
                    </a:cubicBezTo>
                    <a:cubicBezTo>
                      <a:pt x="4606" y="20574"/>
                      <a:pt x="0" y="15968"/>
                      <a:pt x="0" y="10287"/>
                    </a:cubicBezTo>
                    <a:cubicBezTo>
                      <a:pt x="0" y="4606"/>
                      <a:pt x="4606" y="0"/>
                      <a:pt x="10287" y="0"/>
                    </a:cubicBezTo>
                    <a:cubicBezTo>
                      <a:pt x="15968" y="0"/>
                      <a:pt x="20574" y="4606"/>
                      <a:pt x="20574" y="102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9" name="任意多边形: 形状 618">
                <a:extLst>
                  <a:ext uri="{FF2B5EF4-FFF2-40B4-BE49-F238E27FC236}">
                    <a16:creationId xmlns:a16="http://schemas.microsoft.com/office/drawing/2014/main" id="{1B27B501-7BFD-42B1-A141-45BFCB10EF9D}"/>
                  </a:ext>
                </a:extLst>
              </p:cNvPr>
              <p:cNvSpPr/>
              <p:nvPr/>
            </p:nvSpPr>
            <p:spPr>
              <a:xfrm>
                <a:off x="2861014" y="8417435"/>
                <a:ext cx="20574" cy="20574"/>
              </a:xfrm>
              <a:custGeom>
                <a:avLst/>
                <a:gdLst>
                  <a:gd name="connsiteX0" fmla="*/ 10287 w 20574"/>
                  <a:gd name="connsiteY0" fmla="*/ 20574 h 20574"/>
                  <a:gd name="connsiteX1" fmla="*/ 0 w 20574"/>
                  <a:gd name="connsiteY1" fmla="*/ 10287 h 20574"/>
                  <a:gd name="connsiteX2" fmla="*/ 10287 w 20574"/>
                  <a:gd name="connsiteY2" fmla="*/ 0 h 20574"/>
                  <a:gd name="connsiteX3" fmla="*/ 20574 w 20574"/>
                  <a:gd name="connsiteY3" fmla="*/ 10287 h 20574"/>
                  <a:gd name="connsiteX4" fmla="*/ 10287 w 20574"/>
                  <a:gd name="connsiteY4" fmla="*/ 20574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" h="20574">
                    <a:moveTo>
                      <a:pt x="10287" y="20574"/>
                    </a:moveTo>
                    <a:cubicBezTo>
                      <a:pt x="4606" y="20574"/>
                      <a:pt x="0" y="15968"/>
                      <a:pt x="0" y="10287"/>
                    </a:cubicBezTo>
                    <a:cubicBezTo>
                      <a:pt x="0" y="4606"/>
                      <a:pt x="4606" y="0"/>
                      <a:pt x="10287" y="0"/>
                    </a:cubicBezTo>
                    <a:cubicBezTo>
                      <a:pt x="15968" y="0"/>
                      <a:pt x="20574" y="4606"/>
                      <a:pt x="20574" y="10287"/>
                    </a:cubicBezTo>
                    <a:cubicBezTo>
                      <a:pt x="20574" y="15968"/>
                      <a:pt x="15968" y="20574"/>
                      <a:pt x="10287" y="205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0" name="任意多边形: 形状 619">
                <a:extLst>
                  <a:ext uri="{FF2B5EF4-FFF2-40B4-BE49-F238E27FC236}">
                    <a16:creationId xmlns:a16="http://schemas.microsoft.com/office/drawing/2014/main" id="{C1379AE9-C9A0-4A55-A3D5-EDB5C0AE63F2}"/>
                  </a:ext>
                </a:extLst>
              </p:cNvPr>
              <p:cNvSpPr/>
              <p:nvPr/>
            </p:nvSpPr>
            <p:spPr>
              <a:xfrm>
                <a:off x="2819866" y="8417435"/>
                <a:ext cx="20574" cy="20574"/>
              </a:xfrm>
              <a:custGeom>
                <a:avLst/>
                <a:gdLst>
                  <a:gd name="connsiteX0" fmla="*/ 10287 w 20574"/>
                  <a:gd name="connsiteY0" fmla="*/ 20574 h 20574"/>
                  <a:gd name="connsiteX1" fmla="*/ 0 w 20574"/>
                  <a:gd name="connsiteY1" fmla="*/ 10287 h 20574"/>
                  <a:gd name="connsiteX2" fmla="*/ 10287 w 20574"/>
                  <a:gd name="connsiteY2" fmla="*/ 0 h 20574"/>
                  <a:gd name="connsiteX3" fmla="*/ 20574 w 20574"/>
                  <a:gd name="connsiteY3" fmla="*/ 10287 h 20574"/>
                  <a:gd name="connsiteX4" fmla="*/ 10287 w 20574"/>
                  <a:gd name="connsiteY4" fmla="*/ 20574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" h="20574">
                    <a:moveTo>
                      <a:pt x="10287" y="20574"/>
                    </a:moveTo>
                    <a:cubicBezTo>
                      <a:pt x="4606" y="20574"/>
                      <a:pt x="0" y="15968"/>
                      <a:pt x="0" y="10287"/>
                    </a:cubicBezTo>
                    <a:cubicBezTo>
                      <a:pt x="0" y="4606"/>
                      <a:pt x="4606" y="0"/>
                      <a:pt x="10287" y="0"/>
                    </a:cubicBezTo>
                    <a:cubicBezTo>
                      <a:pt x="15968" y="0"/>
                      <a:pt x="20574" y="4606"/>
                      <a:pt x="20574" y="10287"/>
                    </a:cubicBezTo>
                    <a:cubicBezTo>
                      <a:pt x="20574" y="15968"/>
                      <a:pt x="15968" y="20574"/>
                      <a:pt x="10287" y="205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1" name="任意多边形: 形状 620">
                <a:extLst>
                  <a:ext uri="{FF2B5EF4-FFF2-40B4-BE49-F238E27FC236}">
                    <a16:creationId xmlns:a16="http://schemas.microsoft.com/office/drawing/2014/main" id="{BD14B47B-8312-4AA3-BD1D-70670888B02A}"/>
                  </a:ext>
                </a:extLst>
              </p:cNvPr>
              <p:cNvSpPr/>
              <p:nvPr/>
            </p:nvSpPr>
            <p:spPr>
              <a:xfrm>
                <a:off x="2387716" y="8396861"/>
                <a:ext cx="41147" cy="41147"/>
              </a:xfrm>
              <a:custGeom>
                <a:avLst/>
                <a:gdLst>
                  <a:gd name="connsiteX0" fmla="*/ 41148 w 41147"/>
                  <a:gd name="connsiteY0" fmla="*/ 20574 h 41147"/>
                  <a:gd name="connsiteX1" fmla="*/ 20574 w 41147"/>
                  <a:gd name="connsiteY1" fmla="*/ 41148 h 41147"/>
                  <a:gd name="connsiteX2" fmla="*/ 0 w 41147"/>
                  <a:gd name="connsiteY2" fmla="*/ 20574 h 41147"/>
                  <a:gd name="connsiteX3" fmla="*/ 20574 w 41147"/>
                  <a:gd name="connsiteY3" fmla="*/ 0 h 41147"/>
                  <a:gd name="connsiteX4" fmla="*/ 41148 w 41147"/>
                  <a:gd name="connsiteY4" fmla="*/ 20574 h 4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7" h="41147">
                    <a:moveTo>
                      <a:pt x="41148" y="20574"/>
                    </a:moveTo>
                    <a:cubicBezTo>
                      <a:pt x="41148" y="31937"/>
                      <a:pt x="31937" y="41148"/>
                      <a:pt x="20574" y="41148"/>
                    </a:cubicBezTo>
                    <a:cubicBezTo>
                      <a:pt x="9211" y="41148"/>
                      <a:pt x="0" y="31937"/>
                      <a:pt x="0" y="20574"/>
                    </a:cubicBezTo>
                    <a:cubicBezTo>
                      <a:pt x="0" y="9211"/>
                      <a:pt x="9211" y="0"/>
                      <a:pt x="20574" y="0"/>
                    </a:cubicBezTo>
                    <a:cubicBezTo>
                      <a:pt x="31937" y="0"/>
                      <a:pt x="41148" y="9211"/>
                      <a:pt x="41148" y="205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2" name="任意多边形: 形状 621">
                <a:extLst>
                  <a:ext uri="{FF2B5EF4-FFF2-40B4-BE49-F238E27FC236}">
                    <a16:creationId xmlns:a16="http://schemas.microsoft.com/office/drawing/2014/main" id="{83681E5D-26D5-4527-9698-A6F4DBF888A2}"/>
                  </a:ext>
                </a:extLst>
              </p:cNvPr>
              <p:cNvSpPr/>
              <p:nvPr/>
            </p:nvSpPr>
            <p:spPr>
              <a:xfrm>
                <a:off x="2398003" y="8551166"/>
                <a:ext cx="20574" cy="20574"/>
              </a:xfrm>
              <a:custGeom>
                <a:avLst/>
                <a:gdLst>
                  <a:gd name="connsiteX0" fmla="*/ 0 w 20574"/>
                  <a:gd name="connsiteY0" fmla="*/ 10287 h 20574"/>
                  <a:gd name="connsiteX1" fmla="*/ 10287 w 20574"/>
                  <a:gd name="connsiteY1" fmla="*/ 0 h 20574"/>
                  <a:gd name="connsiteX2" fmla="*/ 20574 w 20574"/>
                  <a:gd name="connsiteY2" fmla="*/ 10287 h 20574"/>
                  <a:gd name="connsiteX3" fmla="*/ 10287 w 20574"/>
                  <a:gd name="connsiteY3" fmla="*/ 20574 h 20574"/>
                  <a:gd name="connsiteX4" fmla="*/ 0 w 20574"/>
                  <a:gd name="connsiteY4" fmla="*/ 10287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" h="20574">
                    <a:moveTo>
                      <a:pt x="0" y="10287"/>
                    </a:moveTo>
                    <a:cubicBezTo>
                      <a:pt x="0" y="4606"/>
                      <a:pt x="4606" y="0"/>
                      <a:pt x="10287" y="0"/>
                    </a:cubicBezTo>
                    <a:cubicBezTo>
                      <a:pt x="15968" y="0"/>
                      <a:pt x="20574" y="4606"/>
                      <a:pt x="20574" y="10287"/>
                    </a:cubicBezTo>
                    <a:cubicBezTo>
                      <a:pt x="20574" y="15968"/>
                      <a:pt x="15968" y="20574"/>
                      <a:pt x="10287" y="20574"/>
                    </a:cubicBezTo>
                    <a:cubicBezTo>
                      <a:pt x="4606" y="20574"/>
                      <a:pt x="0" y="15968"/>
                      <a:pt x="0" y="102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3" name="任意多边形: 形状 622">
                <a:extLst>
                  <a:ext uri="{FF2B5EF4-FFF2-40B4-BE49-F238E27FC236}">
                    <a16:creationId xmlns:a16="http://schemas.microsoft.com/office/drawing/2014/main" id="{54D66230-0E43-4CC8-9DAE-646C4BDE212E}"/>
                  </a:ext>
                </a:extLst>
              </p:cNvPr>
              <p:cNvSpPr/>
              <p:nvPr/>
            </p:nvSpPr>
            <p:spPr>
              <a:xfrm>
                <a:off x="2398003" y="8510018"/>
                <a:ext cx="20574" cy="20574"/>
              </a:xfrm>
              <a:custGeom>
                <a:avLst/>
                <a:gdLst>
                  <a:gd name="connsiteX0" fmla="*/ 0 w 20574"/>
                  <a:gd name="connsiteY0" fmla="*/ 10287 h 20574"/>
                  <a:gd name="connsiteX1" fmla="*/ 10287 w 20574"/>
                  <a:gd name="connsiteY1" fmla="*/ 0 h 20574"/>
                  <a:gd name="connsiteX2" fmla="*/ 20574 w 20574"/>
                  <a:gd name="connsiteY2" fmla="*/ 10287 h 20574"/>
                  <a:gd name="connsiteX3" fmla="*/ 10287 w 20574"/>
                  <a:gd name="connsiteY3" fmla="*/ 20574 h 20574"/>
                  <a:gd name="connsiteX4" fmla="*/ 0 w 20574"/>
                  <a:gd name="connsiteY4" fmla="*/ 10287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" h="20574">
                    <a:moveTo>
                      <a:pt x="0" y="10287"/>
                    </a:moveTo>
                    <a:cubicBezTo>
                      <a:pt x="0" y="4606"/>
                      <a:pt x="4606" y="0"/>
                      <a:pt x="10287" y="0"/>
                    </a:cubicBezTo>
                    <a:cubicBezTo>
                      <a:pt x="15968" y="0"/>
                      <a:pt x="20574" y="4606"/>
                      <a:pt x="20574" y="10287"/>
                    </a:cubicBezTo>
                    <a:cubicBezTo>
                      <a:pt x="20574" y="15968"/>
                      <a:pt x="15968" y="20574"/>
                      <a:pt x="10287" y="20574"/>
                    </a:cubicBezTo>
                    <a:cubicBezTo>
                      <a:pt x="4606" y="20574"/>
                      <a:pt x="0" y="15968"/>
                      <a:pt x="0" y="102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4" name="任意多边形: 形状 623">
                <a:extLst>
                  <a:ext uri="{FF2B5EF4-FFF2-40B4-BE49-F238E27FC236}">
                    <a16:creationId xmlns:a16="http://schemas.microsoft.com/office/drawing/2014/main" id="{D57009E9-BEA7-456B-84B7-1FBD2AACA478}"/>
                  </a:ext>
                </a:extLst>
              </p:cNvPr>
              <p:cNvSpPr/>
              <p:nvPr/>
            </p:nvSpPr>
            <p:spPr>
              <a:xfrm>
                <a:off x="2377429" y="8530592"/>
                <a:ext cx="20574" cy="20574"/>
              </a:xfrm>
              <a:custGeom>
                <a:avLst/>
                <a:gdLst>
                  <a:gd name="connsiteX0" fmla="*/ 10287 w 20574"/>
                  <a:gd name="connsiteY0" fmla="*/ 0 h 20574"/>
                  <a:gd name="connsiteX1" fmla="*/ 20574 w 20574"/>
                  <a:gd name="connsiteY1" fmla="*/ 10287 h 20574"/>
                  <a:gd name="connsiteX2" fmla="*/ 10287 w 20574"/>
                  <a:gd name="connsiteY2" fmla="*/ 20574 h 20574"/>
                  <a:gd name="connsiteX3" fmla="*/ 0 w 20574"/>
                  <a:gd name="connsiteY3" fmla="*/ 10287 h 20574"/>
                  <a:gd name="connsiteX4" fmla="*/ 10287 w 20574"/>
                  <a:gd name="connsiteY4" fmla="*/ 0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" h="20574">
                    <a:moveTo>
                      <a:pt x="10287" y="0"/>
                    </a:moveTo>
                    <a:cubicBezTo>
                      <a:pt x="15968" y="0"/>
                      <a:pt x="20574" y="4606"/>
                      <a:pt x="20574" y="10287"/>
                    </a:cubicBezTo>
                    <a:cubicBezTo>
                      <a:pt x="20574" y="15968"/>
                      <a:pt x="15968" y="20574"/>
                      <a:pt x="10287" y="20574"/>
                    </a:cubicBezTo>
                    <a:cubicBezTo>
                      <a:pt x="4606" y="20574"/>
                      <a:pt x="0" y="15968"/>
                      <a:pt x="0" y="10287"/>
                    </a:cubicBezTo>
                    <a:cubicBezTo>
                      <a:pt x="0" y="4606"/>
                      <a:pt x="4606" y="0"/>
                      <a:pt x="102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5" name="任意多边形: 形状 624">
                <a:extLst>
                  <a:ext uri="{FF2B5EF4-FFF2-40B4-BE49-F238E27FC236}">
                    <a16:creationId xmlns:a16="http://schemas.microsoft.com/office/drawing/2014/main" id="{D0CA6DEC-1962-4818-BFA3-F114AB94D67A}"/>
                  </a:ext>
                </a:extLst>
              </p:cNvPr>
              <p:cNvSpPr/>
              <p:nvPr/>
            </p:nvSpPr>
            <p:spPr>
              <a:xfrm>
                <a:off x="2418577" y="8530592"/>
                <a:ext cx="20574" cy="20574"/>
              </a:xfrm>
              <a:custGeom>
                <a:avLst/>
                <a:gdLst>
                  <a:gd name="connsiteX0" fmla="*/ 10287 w 20574"/>
                  <a:gd name="connsiteY0" fmla="*/ 0 h 20574"/>
                  <a:gd name="connsiteX1" fmla="*/ 20574 w 20574"/>
                  <a:gd name="connsiteY1" fmla="*/ 10287 h 20574"/>
                  <a:gd name="connsiteX2" fmla="*/ 10287 w 20574"/>
                  <a:gd name="connsiteY2" fmla="*/ 20574 h 20574"/>
                  <a:gd name="connsiteX3" fmla="*/ 0 w 20574"/>
                  <a:gd name="connsiteY3" fmla="*/ 10287 h 20574"/>
                  <a:gd name="connsiteX4" fmla="*/ 10287 w 20574"/>
                  <a:gd name="connsiteY4" fmla="*/ 0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" h="20574">
                    <a:moveTo>
                      <a:pt x="10287" y="0"/>
                    </a:moveTo>
                    <a:cubicBezTo>
                      <a:pt x="15968" y="0"/>
                      <a:pt x="20574" y="4606"/>
                      <a:pt x="20574" y="10287"/>
                    </a:cubicBezTo>
                    <a:cubicBezTo>
                      <a:pt x="20574" y="15968"/>
                      <a:pt x="15968" y="20574"/>
                      <a:pt x="10287" y="20574"/>
                    </a:cubicBezTo>
                    <a:cubicBezTo>
                      <a:pt x="4606" y="20574"/>
                      <a:pt x="0" y="15968"/>
                      <a:pt x="0" y="10287"/>
                    </a:cubicBezTo>
                    <a:cubicBezTo>
                      <a:pt x="0" y="4606"/>
                      <a:pt x="4606" y="0"/>
                      <a:pt x="102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6" name="任意多边形: 形状 625">
                <a:extLst>
                  <a:ext uri="{FF2B5EF4-FFF2-40B4-BE49-F238E27FC236}">
                    <a16:creationId xmlns:a16="http://schemas.microsoft.com/office/drawing/2014/main" id="{5EF70D4B-0A5A-4737-BFF2-8BA40866C564}"/>
                  </a:ext>
                </a:extLst>
              </p:cNvPr>
              <p:cNvSpPr/>
              <p:nvPr/>
            </p:nvSpPr>
            <p:spPr>
              <a:xfrm>
                <a:off x="2486967" y="8359333"/>
                <a:ext cx="284988" cy="250031"/>
              </a:xfrm>
              <a:custGeom>
                <a:avLst/>
                <a:gdLst>
                  <a:gd name="connsiteX0" fmla="*/ 0 w 284988"/>
                  <a:gd name="connsiteY0" fmla="*/ 0 h 250031"/>
                  <a:gd name="connsiteX1" fmla="*/ 284988 w 284988"/>
                  <a:gd name="connsiteY1" fmla="*/ 0 h 250031"/>
                  <a:gd name="connsiteX2" fmla="*/ 284988 w 284988"/>
                  <a:gd name="connsiteY2" fmla="*/ 250031 h 250031"/>
                  <a:gd name="connsiteX3" fmla="*/ 0 w 284988"/>
                  <a:gd name="connsiteY3" fmla="*/ 250031 h 25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988" h="250031">
                    <a:moveTo>
                      <a:pt x="0" y="0"/>
                    </a:moveTo>
                    <a:lnTo>
                      <a:pt x="284988" y="0"/>
                    </a:lnTo>
                    <a:lnTo>
                      <a:pt x="284988" y="250031"/>
                    </a:lnTo>
                    <a:lnTo>
                      <a:pt x="0" y="25003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7" name="任意多边形: 形状 626">
                <a:extLst>
                  <a:ext uri="{FF2B5EF4-FFF2-40B4-BE49-F238E27FC236}">
                    <a16:creationId xmlns:a16="http://schemas.microsoft.com/office/drawing/2014/main" id="{39843640-0858-4FA7-92D4-F38971651837}"/>
                  </a:ext>
                </a:extLst>
              </p:cNvPr>
              <p:cNvSpPr/>
              <p:nvPr/>
            </p:nvSpPr>
            <p:spPr>
              <a:xfrm>
                <a:off x="5376203" y="7848221"/>
                <a:ext cx="130665" cy="142875"/>
              </a:xfrm>
              <a:custGeom>
                <a:avLst/>
                <a:gdLst>
                  <a:gd name="connsiteX0" fmla="*/ 130665 w 130665"/>
                  <a:gd name="connsiteY0" fmla="*/ 69152 h 142875"/>
                  <a:gd name="connsiteX1" fmla="*/ 33701 w 130665"/>
                  <a:gd name="connsiteY1" fmla="*/ 0 h 142875"/>
                  <a:gd name="connsiteX2" fmla="*/ 115235 w 130665"/>
                  <a:gd name="connsiteY2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665" h="142875">
                    <a:moveTo>
                      <a:pt x="130665" y="69152"/>
                    </a:moveTo>
                    <a:cubicBezTo>
                      <a:pt x="130665" y="69152"/>
                      <a:pt x="90279" y="-190"/>
                      <a:pt x="33701" y="0"/>
                    </a:cubicBezTo>
                    <a:cubicBezTo>
                      <a:pt x="-22878" y="191"/>
                      <a:pt x="-16115" y="142875"/>
                      <a:pt x="115235" y="142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8" name="任意多边形: 形状 627">
                <a:extLst>
                  <a:ext uri="{FF2B5EF4-FFF2-40B4-BE49-F238E27FC236}">
                    <a16:creationId xmlns:a16="http://schemas.microsoft.com/office/drawing/2014/main" id="{8F238A8B-0A5A-42EC-AB29-DB8C56C7773B}"/>
                  </a:ext>
                </a:extLst>
              </p:cNvPr>
              <p:cNvSpPr/>
              <p:nvPr/>
            </p:nvSpPr>
            <p:spPr>
              <a:xfrm>
                <a:off x="5484446" y="7754400"/>
                <a:ext cx="158253" cy="435006"/>
              </a:xfrm>
              <a:custGeom>
                <a:avLst/>
                <a:gdLst>
                  <a:gd name="connsiteX0" fmla="*/ 46711 w 158253"/>
                  <a:gd name="connsiteY0" fmla="*/ 435007 h 435006"/>
                  <a:gd name="connsiteX1" fmla="*/ 73667 w 158253"/>
                  <a:gd name="connsiteY1" fmla="*/ 0 h 435006"/>
                  <a:gd name="connsiteX2" fmla="*/ 130245 w 158253"/>
                  <a:gd name="connsiteY2" fmla="*/ 427482 h 43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253" h="435006">
                    <a:moveTo>
                      <a:pt x="46711" y="435007"/>
                    </a:moveTo>
                    <a:cubicBezTo>
                      <a:pt x="46711" y="435007"/>
                      <a:pt x="-74542" y="0"/>
                      <a:pt x="73667" y="0"/>
                    </a:cubicBezTo>
                    <a:cubicBezTo>
                      <a:pt x="221876" y="0"/>
                      <a:pt x="130245" y="427482"/>
                      <a:pt x="130245" y="427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9" name="任意多边形: 形状 628">
                <a:extLst>
                  <a:ext uri="{FF2B5EF4-FFF2-40B4-BE49-F238E27FC236}">
                    <a16:creationId xmlns:a16="http://schemas.microsoft.com/office/drawing/2014/main" id="{A3CCF59F-B7EF-40A3-A247-99C5EAABCF37}"/>
                  </a:ext>
                </a:extLst>
              </p:cNvPr>
              <p:cNvSpPr/>
              <p:nvPr/>
            </p:nvSpPr>
            <p:spPr>
              <a:xfrm>
                <a:off x="5622883" y="7917681"/>
                <a:ext cx="161235" cy="135761"/>
              </a:xfrm>
              <a:custGeom>
                <a:avLst/>
                <a:gdLst>
                  <a:gd name="connsiteX0" fmla="*/ 0 w 161235"/>
                  <a:gd name="connsiteY0" fmla="*/ 74082 h 135761"/>
                  <a:gd name="connsiteX1" fmla="*/ 148209 w 161235"/>
                  <a:gd name="connsiteY1" fmla="*/ 6455 h 135761"/>
                  <a:gd name="connsiteX2" fmla="*/ 0 w 161235"/>
                  <a:gd name="connsiteY2" fmla="*/ 135709 h 1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235" h="135761">
                    <a:moveTo>
                      <a:pt x="0" y="74082"/>
                    </a:moveTo>
                    <a:cubicBezTo>
                      <a:pt x="0" y="74082"/>
                      <a:pt x="96964" y="-25930"/>
                      <a:pt x="148209" y="6455"/>
                    </a:cubicBezTo>
                    <a:cubicBezTo>
                      <a:pt x="199454" y="38840"/>
                      <a:pt x="88963" y="138376"/>
                      <a:pt x="0" y="135709"/>
                    </a:cubicBezTo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0" name="任意多边形: 形状 629">
                <a:extLst>
                  <a:ext uri="{FF2B5EF4-FFF2-40B4-BE49-F238E27FC236}">
                    <a16:creationId xmlns:a16="http://schemas.microsoft.com/office/drawing/2014/main" id="{72CF5A4F-DD0E-4F55-91C6-516CFEB5894C}"/>
                  </a:ext>
                </a:extLst>
              </p:cNvPr>
              <p:cNvSpPr/>
              <p:nvPr/>
            </p:nvSpPr>
            <p:spPr>
              <a:xfrm>
                <a:off x="5526871" y="8003098"/>
                <a:ext cx="10858" cy="114300"/>
              </a:xfrm>
              <a:custGeom>
                <a:avLst/>
                <a:gdLst>
                  <a:gd name="connsiteX0" fmla="*/ 0 w 10858"/>
                  <a:gd name="connsiteY0" fmla="*/ 0 h 114300"/>
                  <a:gd name="connsiteX1" fmla="*/ 10859 w 10858"/>
                  <a:gd name="connsiteY1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58" h="114300">
                    <a:moveTo>
                      <a:pt x="0" y="0"/>
                    </a:moveTo>
                    <a:cubicBezTo>
                      <a:pt x="6198" y="37811"/>
                      <a:pt x="9826" y="75998"/>
                      <a:pt x="10859" y="1143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1" name="任意多边形: 形状 630">
                <a:extLst>
                  <a:ext uri="{FF2B5EF4-FFF2-40B4-BE49-F238E27FC236}">
                    <a16:creationId xmlns:a16="http://schemas.microsoft.com/office/drawing/2014/main" id="{A9C29212-EFA1-43AA-B734-FE3E94E85F1D}"/>
                  </a:ext>
                </a:extLst>
              </p:cNvPr>
              <p:cNvSpPr/>
              <p:nvPr/>
            </p:nvSpPr>
            <p:spPr>
              <a:xfrm>
                <a:off x="5517627" y="7811645"/>
                <a:ext cx="11052" cy="161925"/>
              </a:xfrm>
              <a:custGeom>
                <a:avLst/>
                <a:gdLst>
                  <a:gd name="connsiteX0" fmla="*/ 11053 w 11052"/>
                  <a:gd name="connsiteY0" fmla="*/ 0 h 161925"/>
                  <a:gd name="connsiteX1" fmla="*/ 5338 w 11052"/>
                  <a:gd name="connsiteY1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52" h="161925">
                    <a:moveTo>
                      <a:pt x="11053" y="0"/>
                    </a:moveTo>
                    <a:cubicBezTo>
                      <a:pt x="-3806" y="53054"/>
                      <a:pt x="-1520" y="108013"/>
                      <a:pt x="5338" y="16192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2" name="任意多边形: 形状 631">
                <a:extLst>
                  <a:ext uri="{FF2B5EF4-FFF2-40B4-BE49-F238E27FC236}">
                    <a16:creationId xmlns:a16="http://schemas.microsoft.com/office/drawing/2014/main" id="{3F234B0F-3072-42DC-A164-148DE00E072F}"/>
                  </a:ext>
                </a:extLst>
              </p:cNvPr>
              <p:cNvSpPr/>
              <p:nvPr/>
            </p:nvSpPr>
            <p:spPr>
              <a:xfrm>
                <a:off x="5539063" y="7754400"/>
                <a:ext cx="19050" cy="32956"/>
              </a:xfrm>
              <a:custGeom>
                <a:avLst/>
                <a:gdLst>
                  <a:gd name="connsiteX0" fmla="*/ 19050 w 19050"/>
                  <a:gd name="connsiteY0" fmla="*/ 0 h 32956"/>
                  <a:gd name="connsiteX1" fmla="*/ 0 w 19050"/>
                  <a:gd name="connsiteY1" fmla="*/ 32956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" h="32956">
                    <a:moveTo>
                      <a:pt x="19050" y="0"/>
                    </a:moveTo>
                    <a:cubicBezTo>
                      <a:pt x="11756" y="10412"/>
                      <a:pt x="5382" y="21439"/>
                      <a:pt x="0" y="3295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3" name="任意多边形: 形状 632">
                <a:extLst>
                  <a:ext uri="{FF2B5EF4-FFF2-40B4-BE49-F238E27FC236}">
                    <a16:creationId xmlns:a16="http://schemas.microsoft.com/office/drawing/2014/main" id="{1B3FA99A-FC28-4CCB-8304-63722000396D}"/>
                  </a:ext>
                </a:extLst>
              </p:cNvPr>
              <p:cNvSpPr/>
              <p:nvPr/>
            </p:nvSpPr>
            <p:spPr>
              <a:xfrm>
                <a:off x="5582211" y="8045293"/>
                <a:ext cx="2952" cy="110490"/>
              </a:xfrm>
              <a:custGeom>
                <a:avLst/>
                <a:gdLst>
                  <a:gd name="connsiteX0" fmla="*/ 0 w 2952"/>
                  <a:gd name="connsiteY0" fmla="*/ 0 h 110490"/>
                  <a:gd name="connsiteX1" fmla="*/ 2953 w 2952"/>
                  <a:gd name="connsiteY1" fmla="*/ 110490 h 11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52" h="110490">
                    <a:moveTo>
                      <a:pt x="0" y="0"/>
                    </a:moveTo>
                    <a:cubicBezTo>
                      <a:pt x="1619" y="36767"/>
                      <a:pt x="2667" y="73628"/>
                      <a:pt x="2953" y="11049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4" name="任意多边形: 形状 633">
                <a:extLst>
                  <a:ext uri="{FF2B5EF4-FFF2-40B4-BE49-F238E27FC236}">
                    <a16:creationId xmlns:a16="http://schemas.microsoft.com/office/drawing/2014/main" id="{4FE5CE88-85B8-493A-8F9F-DAA798AADEB4}"/>
                  </a:ext>
                </a:extLst>
              </p:cNvPr>
              <p:cNvSpPr/>
              <p:nvPr/>
            </p:nvSpPr>
            <p:spPr>
              <a:xfrm>
                <a:off x="5571543" y="7882892"/>
                <a:ext cx="9525" cy="135350"/>
              </a:xfrm>
              <a:custGeom>
                <a:avLst/>
                <a:gdLst>
                  <a:gd name="connsiteX0" fmla="*/ 0 w 9525"/>
                  <a:gd name="connsiteY0" fmla="*/ 0 h 135350"/>
                  <a:gd name="connsiteX1" fmla="*/ 9525 w 9525"/>
                  <a:gd name="connsiteY1" fmla="*/ 135350 h 13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5350">
                    <a:moveTo>
                      <a:pt x="0" y="0"/>
                    </a:moveTo>
                    <a:cubicBezTo>
                      <a:pt x="0" y="45339"/>
                      <a:pt x="6477" y="90202"/>
                      <a:pt x="9525" y="13535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5" name="任意多边形: 形状 634">
                <a:extLst>
                  <a:ext uri="{FF2B5EF4-FFF2-40B4-BE49-F238E27FC236}">
                    <a16:creationId xmlns:a16="http://schemas.microsoft.com/office/drawing/2014/main" id="{F7790DA2-2A6E-4D1D-B112-C5772FD21ACB}"/>
                  </a:ext>
                </a:extLst>
              </p:cNvPr>
              <p:cNvSpPr/>
              <p:nvPr/>
            </p:nvSpPr>
            <p:spPr>
              <a:xfrm>
                <a:off x="5571210" y="7770878"/>
                <a:ext cx="18715" cy="84296"/>
              </a:xfrm>
              <a:custGeom>
                <a:avLst/>
                <a:gdLst>
                  <a:gd name="connsiteX0" fmla="*/ 18716 w 18715"/>
                  <a:gd name="connsiteY0" fmla="*/ 0 h 84296"/>
                  <a:gd name="connsiteX1" fmla="*/ 237 w 18715"/>
                  <a:gd name="connsiteY1" fmla="*/ 84296 h 8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15" h="84296">
                    <a:moveTo>
                      <a:pt x="18716" y="0"/>
                    </a:moveTo>
                    <a:cubicBezTo>
                      <a:pt x="-1477" y="20765"/>
                      <a:pt x="-334" y="57150"/>
                      <a:pt x="237" y="8429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6" name="任意多边形: 形状 635">
                <a:extLst>
                  <a:ext uri="{FF2B5EF4-FFF2-40B4-BE49-F238E27FC236}">
                    <a16:creationId xmlns:a16="http://schemas.microsoft.com/office/drawing/2014/main" id="{BA17342C-6BB5-43E1-BAE1-78B04214C1C7}"/>
                  </a:ext>
                </a:extLst>
              </p:cNvPr>
              <p:cNvSpPr/>
              <p:nvPr/>
            </p:nvSpPr>
            <p:spPr>
              <a:xfrm>
                <a:off x="5689558" y="7933922"/>
                <a:ext cx="92011" cy="37266"/>
              </a:xfrm>
              <a:custGeom>
                <a:avLst/>
                <a:gdLst>
                  <a:gd name="connsiteX0" fmla="*/ 0 w 92011"/>
                  <a:gd name="connsiteY0" fmla="*/ 37267 h 37266"/>
                  <a:gd name="connsiteX1" fmla="*/ 92012 w 92011"/>
                  <a:gd name="connsiteY1" fmla="*/ 1834 h 3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011" h="37266">
                    <a:moveTo>
                      <a:pt x="0" y="37267"/>
                    </a:moveTo>
                    <a:cubicBezTo>
                      <a:pt x="22574" y="22884"/>
                      <a:pt x="63246" y="-7787"/>
                      <a:pt x="92012" y="183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7" name="任意多边形: 形状 636">
                <a:extLst>
                  <a:ext uri="{FF2B5EF4-FFF2-40B4-BE49-F238E27FC236}">
                    <a16:creationId xmlns:a16="http://schemas.microsoft.com/office/drawing/2014/main" id="{960727C2-5076-4957-A6E0-B59DC3C6C270}"/>
                  </a:ext>
                </a:extLst>
              </p:cNvPr>
              <p:cNvSpPr/>
              <p:nvPr/>
            </p:nvSpPr>
            <p:spPr>
              <a:xfrm>
                <a:off x="5622883" y="7986143"/>
                <a:ext cx="44100" cy="32099"/>
              </a:xfrm>
              <a:custGeom>
                <a:avLst/>
                <a:gdLst>
                  <a:gd name="connsiteX0" fmla="*/ 0 w 44100"/>
                  <a:gd name="connsiteY0" fmla="*/ 32099 h 32099"/>
                  <a:gd name="connsiteX1" fmla="*/ 44101 w 44100"/>
                  <a:gd name="connsiteY1" fmla="*/ 0 h 3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100" h="32099">
                    <a:moveTo>
                      <a:pt x="0" y="32099"/>
                    </a:moveTo>
                    <a:cubicBezTo>
                      <a:pt x="14383" y="20955"/>
                      <a:pt x="29146" y="10287"/>
                      <a:pt x="44101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8" name="任意多边形: 形状 637">
                <a:extLst>
                  <a:ext uri="{FF2B5EF4-FFF2-40B4-BE49-F238E27FC236}">
                    <a16:creationId xmlns:a16="http://schemas.microsoft.com/office/drawing/2014/main" id="{3F6987B4-D9F1-4812-AE01-E87BF3014C12}"/>
                  </a:ext>
                </a:extLst>
              </p:cNvPr>
              <p:cNvSpPr/>
              <p:nvPr/>
            </p:nvSpPr>
            <p:spPr>
              <a:xfrm>
                <a:off x="5414094" y="7907848"/>
                <a:ext cx="70389" cy="50768"/>
              </a:xfrm>
              <a:custGeom>
                <a:avLst/>
                <a:gdLst>
                  <a:gd name="connsiteX0" fmla="*/ 0 w 70389"/>
                  <a:gd name="connsiteY0" fmla="*/ 0 h 50768"/>
                  <a:gd name="connsiteX1" fmla="*/ 70390 w 70389"/>
                  <a:gd name="connsiteY1" fmla="*/ 50768 h 5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89" h="50768">
                    <a:moveTo>
                      <a:pt x="0" y="0"/>
                    </a:moveTo>
                    <a:cubicBezTo>
                      <a:pt x="18363" y="23059"/>
                      <a:pt x="42714" y="40622"/>
                      <a:pt x="70390" y="5076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9" name="任意多边形: 形状 638">
                <a:extLst>
                  <a:ext uri="{FF2B5EF4-FFF2-40B4-BE49-F238E27FC236}">
                    <a16:creationId xmlns:a16="http://schemas.microsoft.com/office/drawing/2014/main" id="{2913ACCB-E45D-4B29-AA11-EBED1185F6E6}"/>
                  </a:ext>
                </a:extLst>
              </p:cNvPr>
              <p:cNvSpPr/>
              <p:nvPr/>
            </p:nvSpPr>
            <p:spPr>
              <a:xfrm>
                <a:off x="5394282" y="7852888"/>
                <a:ext cx="6667" cy="32575"/>
              </a:xfrm>
              <a:custGeom>
                <a:avLst/>
                <a:gdLst>
                  <a:gd name="connsiteX0" fmla="*/ 0 w 6667"/>
                  <a:gd name="connsiteY0" fmla="*/ 0 h 32575"/>
                  <a:gd name="connsiteX1" fmla="*/ 6668 w 6667"/>
                  <a:gd name="connsiteY1" fmla="*/ 32575 h 3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" h="32575">
                    <a:moveTo>
                      <a:pt x="0" y="0"/>
                    </a:moveTo>
                    <a:cubicBezTo>
                      <a:pt x="-33" y="11201"/>
                      <a:pt x="2237" y="22289"/>
                      <a:pt x="6668" y="325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52D5D345-0EE7-41F8-A63E-4ADD9CE6C797}"/>
                  </a:ext>
                </a:extLst>
              </p:cNvPr>
              <p:cNvSpPr/>
              <p:nvPr/>
            </p:nvSpPr>
            <p:spPr>
              <a:xfrm>
                <a:off x="5429811" y="8145401"/>
                <a:ext cx="291369" cy="110394"/>
              </a:xfrm>
              <a:custGeom>
                <a:avLst/>
                <a:gdLst>
                  <a:gd name="connsiteX0" fmla="*/ 272320 w 291369"/>
                  <a:gd name="connsiteY0" fmla="*/ 110395 h 110394"/>
                  <a:gd name="connsiteX1" fmla="*/ 19050 w 291369"/>
                  <a:gd name="connsiteY1" fmla="*/ 110395 h 110394"/>
                  <a:gd name="connsiteX2" fmla="*/ 0 w 291369"/>
                  <a:gd name="connsiteY2" fmla="*/ 0 h 110394"/>
                  <a:gd name="connsiteX3" fmla="*/ 291370 w 291369"/>
                  <a:gd name="connsiteY3" fmla="*/ 0 h 110394"/>
                  <a:gd name="connsiteX4" fmla="*/ 272320 w 291369"/>
                  <a:gd name="connsiteY4" fmla="*/ 110395 h 11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369" h="110394">
                    <a:moveTo>
                      <a:pt x="272320" y="110395"/>
                    </a:moveTo>
                    <a:lnTo>
                      <a:pt x="19050" y="110395"/>
                    </a:lnTo>
                    <a:lnTo>
                      <a:pt x="0" y="0"/>
                    </a:lnTo>
                    <a:lnTo>
                      <a:pt x="291370" y="0"/>
                    </a:lnTo>
                    <a:lnTo>
                      <a:pt x="272320" y="11039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E1B79B64-69D0-422B-AB6D-908F60CF31BE}"/>
                  </a:ext>
                </a:extLst>
              </p:cNvPr>
              <p:cNvSpPr/>
              <p:nvPr/>
            </p:nvSpPr>
            <p:spPr>
              <a:xfrm>
                <a:off x="3910181" y="7140881"/>
                <a:ext cx="88410" cy="97603"/>
              </a:xfrm>
              <a:custGeom>
                <a:avLst/>
                <a:gdLst>
                  <a:gd name="connsiteX0" fmla="*/ 27825 w 88410"/>
                  <a:gd name="connsiteY0" fmla="*/ 21635 h 97603"/>
                  <a:gd name="connsiteX1" fmla="*/ 65925 w 88410"/>
                  <a:gd name="connsiteY1" fmla="*/ 394 h 97603"/>
                  <a:gd name="connsiteX2" fmla="*/ 56400 w 88410"/>
                  <a:gd name="connsiteY2" fmla="*/ 59735 h 97603"/>
                  <a:gd name="connsiteX3" fmla="*/ 774 w 88410"/>
                  <a:gd name="connsiteY3" fmla="*/ 79357 h 97603"/>
                  <a:gd name="connsiteX4" fmla="*/ 9189 w 88410"/>
                  <a:gd name="connsiteY4" fmla="*/ 96834 h 97603"/>
                  <a:gd name="connsiteX5" fmla="*/ 23062 w 88410"/>
                  <a:gd name="connsiteY5" fmla="*/ 93930 h 97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410" h="97603">
                    <a:moveTo>
                      <a:pt x="27825" y="21635"/>
                    </a:moveTo>
                    <a:cubicBezTo>
                      <a:pt x="27825" y="21635"/>
                      <a:pt x="32587" y="-3416"/>
                      <a:pt x="65925" y="394"/>
                    </a:cubicBezTo>
                    <a:cubicBezTo>
                      <a:pt x="99262" y="4204"/>
                      <a:pt x="95071" y="51258"/>
                      <a:pt x="56400" y="59735"/>
                    </a:cubicBezTo>
                    <a:cubicBezTo>
                      <a:pt x="17728" y="68212"/>
                      <a:pt x="4965" y="64783"/>
                      <a:pt x="774" y="79357"/>
                    </a:cubicBezTo>
                    <a:cubicBezTo>
                      <a:pt x="-1729" y="86506"/>
                      <a:pt x="2039" y="94331"/>
                      <a:pt x="9189" y="96834"/>
                    </a:cubicBezTo>
                    <a:cubicBezTo>
                      <a:pt x="13994" y="98515"/>
                      <a:pt x="19335" y="97397"/>
                      <a:pt x="23062" y="9393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B48D8185-6DAF-4DB7-9256-1BD275247C76}"/>
                  </a:ext>
                </a:extLst>
              </p:cNvPr>
              <p:cNvSpPr/>
              <p:nvPr/>
            </p:nvSpPr>
            <p:spPr>
              <a:xfrm>
                <a:off x="3757087" y="7140881"/>
                <a:ext cx="88225" cy="97239"/>
              </a:xfrm>
              <a:custGeom>
                <a:avLst/>
                <a:gdLst>
                  <a:gd name="connsiteX0" fmla="*/ 60617 w 88225"/>
                  <a:gd name="connsiteY0" fmla="*/ 21635 h 97239"/>
                  <a:gd name="connsiteX1" fmla="*/ 22517 w 88225"/>
                  <a:gd name="connsiteY1" fmla="*/ 394 h 97239"/>
                  <a:gd name="connsiteX2" fmla="*/ 32042 w 88225"/>
                  <a:gd name="connsiteY2" fmla="*/ 59735 h 97239"/>
                  <a:gd name="connsiteX3" fmla="*/ 87573 w 88225"/>
                  <a:gd name="connsiteY3" fmla="*/ 79357 h 97239"/>
                  <a:gd name="connsiteX4" fmla="*/ 78672 w 88225"/>
                  <a:gd name="connsiteY4" fmla="*/ 96591 h 97239"/>
                  <a:gd name="connsiteX5" fmla="*/ 65570 w 88225"/>
                  <a:gd name="connsiteY5" fmla="*/ 93930 h 9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25" h="97239">
                    <a:moveTo>
                      <a:pt x="60617" y="21635"/>
                    </a:moveTo>
                    <a:cubicBezTo>
                      <a:pt x="60617" y="21635"/>
                      <a:pt x="55855" y="-3416"/>
                      <a:pt x="22517" y="394"/>
                    </a:cubicBezTo>
                    <a:cubicBezTo>
                      <a:pt x="-10820" y="4204"/>
                      <a:pt x="-6724" y="51258"/>
                      <a:pt x="32042" y="59735"/>
                    </a:cubicBezTo>
                    <a:cubicBezTo>
                      <a:pt x="70809" y="68212"/>
                      <a:pt x="83478" y="64783"/>
                      <a:pt x="87573" y="79357"/>
                    </a:cubicBezTo>
                    <a:cubicBezTo>
                      <a:pt x="89875" y="86574"/>
                      <a:pt x="85889" y="94290"/>
                      <a:pt x="78672" y="96591"/>
                    </a:cubicBezTo>
                    <a:cubicBezTo>
                      <a:pt x="74139" y="98037"/>
                      <a:pt x="69180" y="97029"/>
                      <a:pt x="65570" y="9393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BA09345C-46D4-4F47-979F-1560DAF7460A}"/>
                  </a:ext>
                </a:extLst>
              </p:cNvPr>
              <p:cNvSpPr/>
              <p:nvPr/>
            </p:nvSpPr>
            <p:spPr>
              <a:xfrm>
                <a:off x="3814034" y="7135751"/>
                <a:ext cx="127642" cy="169354"/>
              </a:xfrm>
              <a:custGeom>
                <a:avLst/>
                <a:gdLst>
                  <a:gd name="connsiteX0" fmla="*/ 95301 w 127642"/>
                  <a:gd name="connsiteY0" fmla="*/ 76772 h 169354"/>
                  <a:gd name="connsiteX1" fmla="*/ 127591 w 127642"/>
                  <a:gd name="connsiteY1" fmla="*/ 0 h 169354"/>
                  <a:gd name="connsiteX2" fmla="*/ 51 w 127642"/>
                  <a:gd name="connsiteY2" fmla="*/ 0 h 169354"/>
                  <a:gd name="connsiteX3" fmla="*/ 32341 w 127642"/>
                  <a:gd name="connsiteY3" fmla="*/ 76772 h 169354"/>
                  <a:gd name="connsiteX4" fmla="*/ 32341 w 127642"/>
                  <a:gd name="connsiteY4" fmla="*/ 169355 h 169354"/>
                  <a:gd name="connsiteX5" fmla="*/ 95301 w 127642"/>
                  <a:gd name="connsiteY5" fmla="*/ 169355 h 169354"/>
                  <a:gd name="connsiteX6" fmla="*/ 95301 w 127642"/>
                  <a:gd name="connsiteY6" fmla="*/ 76772 h 16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42" h="169354">
                    <a:moveTo>
                      <a:pt x="95301" y="76772"/>
                    </a:moveTo>
                    <a:cubicBezTo>
                      <a:pt x="130353" y="53340"/>
                      <a:pt x="127591" y="0"/>
                      <a:pt x="127591" y="0"/>
                    </a:cubicBezTo>
                    <a:lnTo>
                      <a:pt x="51" y="0"/>
                    </a:lnTo>
                    <a:cubicBezTo>
                      <a:pt x="51" y="0"/>
                      <a:pt x="-2711" y="53340"/>
                      <a:pt x="32341" y="76772"/>
                    </a:cubicBezTo>
                    <a:cubicBezTo>
                      <a:pt x="67393" y="100203"/>
                      <a:pt x="58154" y="157829"/>
                      <a:pt x="32341" y="169355"/>
                    </a:cubicBezTo>
                    <a:lnTo>
                      <a:pt x="95301" y="169355"/>
                    </a:lnTo>
                    <a:cubicBezTo>
                      <a:pt x="69488" y="157639"/>
                      <a:pt x="60154" y="100108"/>
                      <a:pt x="95301" y="7677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3E46FF33-7EE5-4E2F-B7C7-508EDBDBE8D7}"/>
                  </a:ext>
                </a:extLst>
              </p:cNvPr>
              <p:cNvSpPr/>
              <p:nvPr/>
            </p:nvSpPr>
            <p:spPr>
              <a:xfrm>
                <a:off x="3827134" y="7304915"/>
                <a:ext cx="101441" cy="38385"/>
              </a:xfrm>
              <a:custGeom>
                <a:avLst/>
                <a:gdLst>
                  <a:gd name="connsiteX0" fmla="*/ 0 w 101441"/>
                  <a:gd name="connsiteY0" fmla="*/ 0 h 38385"/>
                  <a:gd name="connsiteX1" fmla="*/ 101441 w 101441"/>
                  <a:gd name="connsiteY1" fmla="*/ 0 h 38385"/>
                  <a:gd name="connsiteX2" fmla="*/ 101441 w 101441"/>
                  <a:gd name="connsiteY2" fmla="*/ 38386 h 38385"/>
                  <a:gd name="connsiteX3" fmla="*/ 0 w 101441"/>
                  <a:gd name="connsiteY3" fmla="*/ 38386 h 3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41" h="38385">
                    <a:moveTo>
                      <a:pt x="0" y="0"/>
                    </a:moveTo>
                    <a:lnTo>
                      <a:pt x="101441" y="0"/>
                    </a:lnTo>
                    <a:lnTo>
                      <a:pt x="101441" y="38386"/>
                    </a:lnTo>
                    <a:lnTo>
                      <a:pt x="0" y="38386"/>
                    </a:lnTo>
                    <a:close/>
                  </a:path>
                </a:pathLst>
              </a:custGeom>
              <a:solidFill>
                <a:srgbClr val="757575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2432F3AA-520A-4301-9C35-5384AB2936F8}"/>
                  </a:ext>
                </a:extLst>
              </p:cNvPr>
              <p:cNvSpPr/>
              <p:nvPr/>
            </p:nvSpPr>
            <p:spPr>
              <a:xfrm>
                <a:off x="3789130" y="7343301"/>
                <a:ext cx="177450" cy="265938"/>
              </a:xfrm>
              <a:custGeom>
                <a:avLst/>
                <a:gdLst>
                  <a:gd name="connsiteX0" fmla="*/ 0 w 177450"/>
                  <a:gd name="connsiteY0" fmla="*/ 0 h 265938"/>
                  <a:gd name="connsiteX1" fmla="*/ 177451 w 177450"/>
                  <a:gd name="connsiteY1" fmla="*/ 0 h 265938"/>
                  <a:gd name="connsiteX2" fmla="*/ 177451 w 177450"/>
                  <a:gd name="connsiteY2" fmla="*/ 265938 h 265938"/>
                  <a:gd name="connsiteX3" fmla="*/ 0 w 177450"/>
                  <a:gd name="connsiteY3" fmla="*/ 265938 h 26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50" h="265938">
                    <a:moveTo>
                      <a:pt x="0" y="0"/>
                    </a:moveTo>
                    <a:lnTo>
                      <a:pt x="177451" y="0"/>
                    </a:lnTo>
                    <a:lnTo>
                      <a:pt x="177451" y="265938"/>
                    </a:lnTo>
                    <a:lnTo>
                      <a:pt x="0" y="26593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77D711F0-1732-43B8-994D-0FA17BE9794D}"/>
                  </a:ext>
                </a:extLst>
              </p:cNvPr>
              <p:cNvSpPr/>
              <p:nvPr/>
            </p:nvSpPr>
            <p:spPr>
              <a:xfrm>
                <a:off x="3966580" y="7431788"/>
                <a:ext cx="177450" cy="177450"/>
              </a:xfrm>
              <a:custGeom>
                <a:avLst/>
                <a:gdLst>
                  <a:gd name="connsiteX0" fmla="*/ 0 w 177450"/>
                  <a:gd name="connsiteY0" fmla="*/ 0 h 177450"/>
                  <a:gd name="connsiteX1" fmla="*/ 177451 w 177450"/>
                  <a:gd name="connsiteY1" fmla="*/ 0 h 177450"/>
                  <a:gd name="connsiteX2" fmla="*/ 177451 w 177450"/>
                  <a:gd name="connsiteY2" fmla="*/ 177451 h 177450"/>
                  <a:gd name="connsiteX3" fmla="*/ 0 w 177450"/>
                  <a:gd name="connsiteY3" fmla="*/ 177451 h 17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50" h="177450">
                    <a:moveTo>
                      <a:pt x="0" y="0"/>
                    </a:moveTo>
                    <a:lnTo>
                      <a:pt x="177451" y="0"/>
                    </a:lnTo>
                    <a:lnTo>
                      <a:pt x="177451" y="177451"/>
                    </a:lnTo>
                    <a:lnTo>
                      <a:pt x="0" y="17745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F41B6B76-893F-4A82-A77D-4051BF8FDAB2}"/>
                  </a:ext>
                </a:extLst>
              </p:cNvPr>
              <p:cNvSpPr/>
              <p:nvPr/>
            </p:nvSpPr>
            <p:spPr>
              <a:xfrm>
                <a:off x="3611584" y="7492462"/>
                <a:ext cx="177450" cy="116776"/>
              </a:xfrm>
              <a:custGeom>
                <a:avLst/>
                <a:gdLst>
                  <a:gd name="connsiteX0" fmla="*/ 0 w 177450"/>
                  <a:gd name="connsiteY0" fmla="*/ 0 h 116776"/>
                  <a:gd name="connsiteX1" fmla="*/ 177451 w 177450"/>
                  <a:gd name="connsiteY1" fmla="*/ 0 h 116776"/>
                  <a:gd name="connsiteX2" fmla="*/ 177451 w 177450"/>
                  <a:gd name="connsiteY2" fmla="*/ 116777 h 116776"/>
                  <a:gd name="connsiteX3" fmla="*/ 0 w 177450"/>
                  <a:gd name="connsiteY3" fmla="*/ 116777 h 11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50" h="116776">
                    <a:moveTo>
                      <a:pt x="0" y="0"/>
                    </a:moveTo>
                    <a:lnTo>
                      <a:pt x="177451" y="0"/>
                    </a:lnTo>
                    <a:lnTo>
                      <a:pt x="177451" y="116777"/>
                    </a:lnTo>
                    <a:lnTo>
                      <a:pt x="0" y="11677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1F52DD7D-28A7-4C77-80EC-68FE8668279F}"/>
                  </a:ext>
                </a:extLst>
              </p:cNvPr>
              <p:cNvSpPr/>
              <p:nvPr/>
            </p:nvSpPr>
            <p:spPr>
              <a:xfrm>
                <a:off x="3864187" y="7433312"/>
                <a:ext cx="19240" cy="68865"/>
              </a:xfrm>
              <a:custGeom>
                <a:avLst/>
                <a:gdLst>
                  <a:gd name="connsiteX0" fmla="*/ 0 w 19240"/>
                  <a:gd name="connsiteY0" fmla="*/ 8668 h 68865"/>
                  <a:gd name="connsiteX1" fmla="*/ 11906 w 19240"/>
                  <a:gd name="connsiteY1" fmla="*/ 0 h 68865"/>
                  <a:gd name="connsiteX2" fmla="*/ 19241 w 19240"/>
                  <a:gd name="connsiteY2" fmla="*/ 0 h 68865"/>
                  <a:gd name="connsiteX3" fmla="*/ 19241 w 19240"/>
                  <a:gd name="connsiteY3" fmla="*/ 68866 h 68865"/>
                  <a:gd name="connsiteX4" fmla="*/ 8382 w 19240"/>
                  <a:gd name="connsiteY4" fmla="*/ 68866 h 68865"/>
                  <a:gd name="connsiteX5" fmla="*/ 8382 w 19240"/>
                  <a:gd name="connsiteY5" fmla="*/ 16383 h 68865"/>
                  <a:gd name="connsiteX6" fmla="*/ 0 w 19240"/>
                  <a:gd name="connsiteY6" fmla="*/ 16383 h 6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40" h="68865">
                    <a:moveTo>
                      <a:pt x="0" y="8668"/>
                    </a:moveTo>
                    <a:cubicBezTo>
                      <a:pt x="5646" y="9421"/>
                      <a:pt x="10888" y="5605"/>
                      <a:pt x="11906" y="0"/>
                    </a:cubicBezTo>
                    <a:lnTo>
                      <a:pt x="19241" y="0"/>
                    </a:lnTo>
                    <a:lnTo>
                      <a:pt x="19241" y="68866"/>
                    </a:lnTo>
                    <a:lnTo>
                      <a:pt x="8382" y="68866"/>
                    </a:lnTo>
                    <a:lnTo>
                      <a:pt x="8382" y="16383"/>
                    </a:lnTo>
                    <a:lnTo>
                      <a:pt x="0" y="1638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6D5C7A26-630C-4393-881F-738A22E4200A}"/>
                  </a:ext>
                </a:extLst>
              </p:cNvPr>
              <p:cNvSpPr/>
              <p:nvPr/>
            </p:nvSpPr>
            <p:spPr>
              <a:xfrm>
                <a:off x="4032588" y="7486843"/>
                <a:ext cx="32289" cy="69341"/>
              </a:xfrm>
              <a:custGeom>
                <a:avLst/>
                <a:gdLst>
                  <a:gd name="connsiteX0" fmla="*/ 15907 w 32289"/>
                  <a:gd name="connsiteY0" fmla="*/ 9811 h 69341"/>
                  <a:gd name="connsiteX1" fmla="*/ 10287 w 32289"/>
                  <a:gd name="connsiteY1" fmla="*/ 16669 h 69341"/>
                  <a:gd name="connsiteX2" fmla="*/ 10287 w 32289"/>
                  <a:gd name="connsiteY2" fmla="*/ 24003 h 69341"/>
                  <a:gd name="connsiteX3" fmla="*/ 95 w 32289"/>
                  <a:gd name="connsiteY3" fmla="*/ 24003 h 69341"/>
                  <a:gd name="connsiteX4" fmla="*/ 95 w 32289"/>
                  <a:gd name="connsiteY4" fmla="*/ 17335 h 69341"/>
                  <a:gd name="connsiteX5" fmla="*/ 16193 w 32289"/>
                  <a:gd name="connsiteY5" fmla="*/ 0 h 69341"/>
                  <a:gd name="connsiteX6" fmla="*/ 32290 w 32289"/>
                  <a:gd name="connsiteY6" fmla="*/ 17335 h 69341"/>
                  <a:gd name="connsiteX7" fmla="*/ 18955 w 32289"/>
                  <a:gd name="connsiteY7" fmla="*/ 44577 h 69341"/>
                  <a:gd name="connsiteX8" fmla="*/ 10763 w 32289"/>
                  <a:gd name="connsiteY8" fmla="*/ 58388 h 69341"/>
                  <a:gd name="connsiteX9" fmla="*/ 10763 w 32289"/>
                  <a:gd name="connsiteY9" fmla="*/ 59817 h 69341"/>
                  <a:gd name="connsiteX10" fmla="*/ 31242 w 32289"/>
                  <a:gd name="connsiteY10" fmla="*/ 59817 h 69341"/>
                  <a:gd name="connsiteX11" fmla="*/ 31242 w 32289"/>
                  <a:gd name="connsiteY11" fmla="*/ 69342 h 69341"/>
                  <a:gd name="connsiteX12" fmla="*/ 0 w 32289"/>
                  <a:gd name="connsiteY12" fmla="*/ 69342 h 69341"/>
                  <a:gd name="connsiteX13" fmla="*/ 0 w 32289"/>
                  <a:gd name="connsiteY13" fmla="*/ 60865 h 69341"/>
                  <a:gd name="connsiteX14" fmla="*/ 10763 w 32289"/>
                  <a:gd name="connsiteY14" fmla="*/ 38862 h 69341"/>
                  <a:gd name="connsiteX15" fmla="*/ 21431 w 32289"/>
                  <a:gd name="connsiteY15" fmla="*/ 17335 h 69341"/>
                  <a:gd name="connsiteX16" fmla="*/ 15907 w 32289"/>
                  <a:gd name="connsiteY16" fmla="*/ 9811 h 6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289" h="69341">
                    <a:moveTo>
                      <a:pt x="15907" y="9811"/>
                    </a:moveTo>
                    <a:cubicBezTo>
                      <a:pt x="12478" y="9811"/>
                      <a:pt x="10287" y="11716"/>
                      <a:pt x="10287" y="16669"/>
                    </a:cubicBezTo>
                    <a:lnTo>
                      <a:pt x="10287" y="24003"/>
                    </a:lnTo>
                    <a:lnTo>
                      <a:pt x="95" y="24003"/>
                    </a:lnTo>
                    <a:lnTo>
                      <a:pt x="95" y="17335"/>
                    </a:lnTo>
                    <a:cubicBezTo>
                      <a:pt x="95" y="6286"/>
                      <a:pt x="5620" y="0"/>
                      <a:pt x="16193" y="0"/>
                    </a:cubicBezTo>
                    <a:cubicBezTo>
                      <a:pt x="26765" y="0"/>
                      <a:pt x="32290" y="6286"/>
                      <a:pt x="32290" y="17335"/>
                    </a:cubicBezTo>
                    <a:cubicBezTo>
                      <a:pt x="31806" y="27870"/>
                      <a:pt x="26978" y="37733"/>
                      <a:pt x="18955" y="44577"/>
                    </a:cubicBezTo>
                    <a:cubicBezTo>
                      <a:pt x="12573" y="51435"/>
                      <a:pt x="10763" y="54673"/>
                      <a:pt x="10763" y="58388"/>
                    </a:cubicBezTo>
                    <a:cubicBezTo>
                      <a:pt x="10716" y="58863"/>
                      <a:pt x="10716" y="59342"/>
                      <a:pt x="10763" y="59817"/>
                    </a:cubicBezTo>
                    <a:lnTo>
                      <a:pt x="31242" y="59817"/>
                    </a:lnTo>
                    <a:lnTo>
                      <a:pt x="31242" y="69342"/>
                    </a:lnTo>
                    <a:lnTo>
                      <a:pt x="0" y="69342"/>
                    </a:lnTo>
                    <a:lnTo>
                      <a:pt x="0" y="60865"/>
                    </a:lnTo>
                    <a:cubicBezTo>
                      <a:pt x="294" y="52333"/>
                      <a:pt x="4209" y="44331"/>
                      <a:pt x="10763" y="38862"/>
                    </a:cubicBezTo>
                    <a:cubicBezTo>
                      <a:pt x="17310" y="33603"/>
                      <a:pt x="21211" y="25730"/>
                      <a:pt x="21431" y="17335"/>
                    </a:cubicBezTo>
                    <a:cubicBezTo>
                      <a:pt x="21527" y="11430"/>
                      <a:pt x="19336" y="9811"/>
                      <a:pt x="15907" y="98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423B9FBF-3E36-4A30-BECB-A83BDCB6E8C7}"/>
                  </a:ext>
                </a:extLst>
              </p:cNvPr>
              <p:cNvSpPr/>
              <p:nvPr/>
            </p:nvSpPr>
            <p:spPr>
              <a:xfrm>
                <a:off x="3680972" y="7514271"/>
                <a:ext cx="32486" cy="70393"/>
              </a:xfrm>
              <a:custGeom>
                <a:avLst/>
                <a:gdLst>
                  <a:gd name="connsiteX0" fmla="*/ 21480 w 32486"/>
                  <a:gd name="connsiteY0" fmla="*/ 17815 h 70393"/>
                  <a:gd name="connsiteX1" fmla="*/ 15860 w 32486"/>
                  <a:gd name="connsiteY1" fmla="*/ 10005 h 70393"/>
                  <a:gd name="connsiteX2" fmla="*/ 10240 w 32486"/>
                  <a:gd name="connsiteY2" fmla="*/ 16768 h 70393"/>
                  <a:gd name="connsiteX3" fmla="*/ 10240 w 32486"/>
                  <a:gd name="connsiteY3" fmla="*/ 21244 h 70393"/>
                  <a:gd name="connsiteX4" fmla="*/ 48 w 32486"/>
                  <a:gd name="connsiteY4" fmla="*/ 21244 h 70393"/>
                  <a:gd name="connsiteX5" fmla="*/ 48 w 32486"/>
                  <a:gd name="connsiteY5" fmla="*/ 17434 h 70393"/>
                  <a:gd name="connsiteX6" fmla="*/ 14952 w 32486"/>
                  <a:gd name="connsiteY6" fmla="*/ 48 h 70393"/>
                  <a:gd name="connsiteX7" fmla="*/ 32338 w 32486"/>
                  <a:gd name="connsiteY7" fmla="*/ 14952 h 70393"/>
                  <a:gd name="connsiteX8" fmla="*/ 32338 w 32486"/>
                  <a:gd name="connsiteY8" fmla="*/ 17434 h 70393"/>
                  <a:gd name="connsiteX9" fmla="*/ 32338 w 32486"/>
                  <a:gd name="connsiteY9" fmla="*/ 19244 h 70393"/>
                  <a:gd name="connsiteX10" fmla="*/ 24718 w 32486"/>
                  <a:gd name="connsiteY10" fmla="*/ 33341 h 70393"/>
                  <a:gd name="connsiteX11" fmla="*/ 24718 w 32486"/>
                  <a:gd name="connsiteY11" fmla="*/ 33341 h 70393"/>
                  <a:gd name="connsiteX12" fmla="*/ 32338 w 32486"/>
                  <a:gd name="connsiteY12" fmla="*/ 47724 h 70393"/>
                  <a:gd name="connsiteX13" fmla="*/ 32338 w 32486"/>
                  <a:gd name="connsiteY13" fmla="*/ 53058 h 70393"/>
                  <a:gd name="connsiteX14" fmla="*/ 16146 w 32486"/>
                  <a:gd name="connsiteY14" fmla="*/ 70393 h 70393"/>
                  <a:gd name="connsiteX15" fmla="*/ 48 w 32486"/>
                  <a:gd name="connsiteY15" fmla="*/ 53058 h 70393"/>
                  <a:gd name="connsiteX16" fmla="*/ 48 w 32486"/>
                  <a:gd name="connsiteY16" fmla="*/ 47343 h 70393"/>
                  <a:gd name="connsiteX17" fmla="*/ 10240 w 32486"/>
                  <a:gd name="connsiteY17" fmla="*/ 47343 h 70393"/>
                  <a:gd name="connsiteX18" fmla="*/ 10240 w 32486"/>
                  <a:gd name="connsiteY18" fmla="*/ 53820 h 70393"/>
                  <a:gd name="connsiteX19" fmla="*/ 15860 w 32486"/>
                  <a:gd name="connsiteY19" fmla="*/ 60583 h 70393"/>
                  <a:gd name="connsiteX20" fmla="*/ 21480 w 32486"/>
                  <a:gd name="connsiteY20" fmla="*/ 52772 h 70393"/>
                  <a:gd name="connsiteX21" fmla="*/ 21480 w 32486"/>
                  <a:gd name="connsiteY21" fmla="*/ 47343 h 70393"/>
                  <a:gd name="connsiteX22" fmla="*/ 14431 w 32486"/>
                  <a:gd name="connsiteY22" fmla="*/ 38675 h 70393"/>
                  <a:gd name="connsiteX23" fmla="*/ 10716 w 32486"/>
                  <a:gd name="connsiteY23" fmla="*/ 38675 h 70393"/>
                  <a:gd name="connsiteX24" fmla="*/ 10716 w 32486"/>
                  <a:gd name="connsiteY24" fmla="*/ 29150 h 70393"/>
                  <a:gd name="connsiteX25" fmla="*/ 15003 w 32486"/>
                  <a:gd name="connsiteY25" fmla="*/ 29150 h 70393"/>
                  <a:gd name="connsiteX26" fmla="*/ 21480 w 32486"/>
                  <a:gd name="connsiteY26" fmla="*/ 21911 h 7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86" h="70393">
                    <a:moveTo>
                      <a:pt x="21480" y="17815"/>
                    </a:moveTo>
                    <a:cubicBezTo>
                      <a:pt x="21480" y="11624"/>
                      <a:pt x="19289" y="10005"/>
                      <a:pt x="15860" y="10005"/>
                    </a:cubicBezTo>
                    <a:cubicBezTo>
                      <a:pt x="12431" y="10005"/>
                      <a:pt x="10240" y="11814"/>
                      <a:pt x="10240" y="16768"/>
                    </a:cubicBezTo>
                    <a:lnTo>
                      <a:pt x="10240" y="21244"/>
                    </a:lnTo>
                    <a:lnTo>
                      <a:pt x="48" y="21244"/>
                    </a:lnTo>
                    <a:lnTo>
                      <a:pt x="48" y="17434"/>
                    </a:lnTo>
                    <a:cubicBezTo>
                      <a:pt x="-637" y="8518"/>
                      <a:pt x="6036" y="734"/>
                      <a:pt x="14952" y="48"/>
                    </a:cubicBezTo>
                    <a:cubicBezTo>
                      <a:pt x="23869" y="-637"/>
                      <a:pt x="31653" y="6036"/>
                      <a:pt x="32338" y="14952"/>
                    </a:cubicBezTo>
                    <a:cubicBezTo>
                      <a:pt x="32402" y="15778"/>
                      <a:pt x="32402" y="16608"/>
                      <a:pt x="32338" y="17434"/>
                    </a:cubicBezTo>
                    <a:lnTo>
                      <a:pt x="32338" y="19244"/>
                    </a:lnTo>
                    <a:cubicBezTo>
                      <a:pt x="33220" y="25115"/>
                      <a:pt x="30113" y="30862"/>
                      <a:pt x="24718" y="33341"/>
                    </a:cubicBezTo>
                    <a:lnTo>
                      <a:pt x="24718" y="33341"/>
                    </a:lnTo>
                    <a:cubicBezTo>
                      <a:pt x="30091" y="35993"/>
                      <a:pt x="33162" y="41789"/>
                      <a:pt x="32338" y="47724"/>
                    </a:cubicBezTo>
                    <a:lnTo>
                      <a:pt x="32338" y="53058"/>
                    </a:lnTo>
                    <a:cubicBezTo>
                      <a:pt x="32338" y="64107"/>
                      <a:pt x="26814" y="70393"/>
                      <a:pt x="16146" y="70393"/>
                    </a:cubicBezTo>
                    <a:cubicBezTo>
                      <a:pt x="5478" y="70393"/>
                      <a:pt x="48" y="64107"/>
                      <a:pt x="48" y="53058"/>
                    </a:cubicBezTo>
                    <a:lnTo>
                      <a:pt x="48" y="47343"/>
                    </a:lnTo>
                    <a:lnTo>
                      <a:pt x="10240" y="47343"/>
                    </a:lnTo>
                    <a:lnTo>
                      <a:pt x="10240" y="53820"/>
                    </a:lnTo>
                    <a:cubicBezTo>
                      <a:pt x="10240" y="58677"/>
                      <a:pt x="12431" y="60583"/>
                      <a:pt x="15860" y="60583"/>
                    </a:cubicBezTo>
                    <a:cubicBezTo>
                      <a:pt x="19289" y="60583"/>
                      <a:pt x="21480" y="58868"/>
                      <a:pt x="21480" y="52772"/>
                    </a:cubicBezTo>
                    <a:lnTo>
                      <a:pt x="21480" y="47343"/>
                    </a:lnTo>
                    <a:cubicBezTo>
                      <a:pt x="21480" y="40961"/>
                      <a:pt x="19289" y="38675"/>
                      <a:pt x="14431" y="38675"/>
                    </a:cubicBezTo>
                    <a:lnTo>
                      <a:pt x="10716" y="38675"/>
                    </a:lnTo>
                    <a:lnTo>
                      <a:pt x="10716" y="29150"/>
                    </a:lnTo>
                    <a:lnTo>
                      <a:pt x="15003" y="29150"/>
                    </a:lnTo>
                    <a:cubicBezTo>
                      <a:pt x="19003" y="29150"/>
                      <a:pt x="21480" y="27435"/>
                      <a:pt x="21480" y="219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52433150-498C-41D3-86DE-151071A0EE4F}"/>
                  </a:ext>
                </a:extLst>
              </p:cNvPr>
              <p:cNvSpPr/>
              <p:nvPr/>
            </p:nvSpPr>
            <p:spPr>
              <a:xfrm>
                <a:off x="2569453" y="10160129"/>
                <a:ext cx="540258" cy="424529"/>
              </a:xfrm>
              <a:custGeom>
                <a:avLst/>
                <a:gdLst>
                  <a:gd name="connsiteX0" fmla="*/ 0 w 540258"/>
                  <a:gd name="connsiteY0" fmla="*/ 0 h 424529"/>
                  <a:gd name="connsiteX1" fmla="*/ 540258 w 540258"/>
                  <a:gd name="connsiteY1" fmla="*/ 0 h 424529"/>
                  <a:gd name="connsiteX2" fmla="*/ 540258 w 540258"/>
                  <a:gd name="connsiteY2" fmla="*/ 424529 h 424529"/>
                  <a:gd name="connsiteX3" fmla="*/ 0 w 540258"/>
                  <a:gd name="connsiteY3" fmla="*/ 424529 h 42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258" h="424529">
                    <a:moveTo>
                      <a:pt x="0" y="0"/>
                    </a:moveTo>
                    <a:lnTo>
                      <a:pt x="540258" y="0"/>
                    </a:lnTo>
                    <a:lnTo>
                      <a:pt x="540258" y="424529"/>
                    </a:lnTo>
                    <a:lnTo>
                      <a:pt x="0" y="424529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889D4BDB-99CC-465D-A7B4-D28684515315}"/>
                  </a:ext>
                </a:extLst>
              </p:cNvPr>
              <p:cNvSpPr/>
              <p:nvPr/>
            </p:nvSpPr>
            <p:spPr>
              <a:xfrm rot="5400000">
                <a:off x="2659036" y="10134078"/>
                <a:ext cx="360997" cy="476726"/>
              </a:xfrm>
              <a:custGeom>
                <a:avLst/>
                <a:gdLst>
                  <a:gd name="connsiteX0" fmla="*/ 0 w 360997"/>
                  <a:gd name="connsiteY0" fmla="*/ 0 h 476726"/>
                  <a:gd name="connsiteX1" fmla="*/ 360997 w 360997"/>
                  <a:gd name="connsiteY1" fmla="*/ 0 h 476726"/>
                  <a:gd name="connsiteX2" fmla="*/ 360997 w 360997"/>
                  <a:gd name="connsiteY2" fmla="*/ 476726 h 476726"/>
                  <a:gd name="connsiteX3" fmla="*/ 0 w 360997"/>
                  <a:gd name="connsiteY3" fmla="*/ 476726 h 47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997" h="476726">
                    <a:moveTo>
                      <a:pt x="0" y="0"/>
                    </a:moveTo>
                    <a:lnTo>
                      <a:pt x="360997" y="0"/>
                    </a:lnTo>
                    <a:lnTo>
                      <a:pt x="360997" y="476726"/>
                    </a:lnTo>
                    <a:lnTo>
                      <a:pt x="0" y="4767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455DD747-E0A6-4ABB-93CA-2B61408DE834}"/>
                  </a:ext>
                </a:extLst>
              </p:cNvPr>
              <p:cNvSpPr/>
              <p:nvPr/>
            </p:nvSpPr>
            <p:spPr>
              <a:xfrm>
                <a:off x="2601172" y="10191942"/>
                <a:ext cx="476726" cy="360997"/>
              </a:xfrm>
              <a:custGeom>
                <a:avLst/>
                <a:gdLst>
                  <a:gd name="connsiteX0" fmla="*/ 476726 w 476726"/>
                  <a:gd name="connsiteY0" fmla="*/ 167926 h 360997"/>
                  <a:gd name="connsiteX1" fmla="*/ 476726 w 476726"/>
                  <a:gd name="connsiteY1" fmla="*/ 100870 h 360997"/>
                  <a:gd name="connsiteX2" fmla="*/ 339185 w 476726"/>
                  <a:gd name="connsiteY2" fmla="*/ 303848 h 360997"/>
                  <a:gd name="connsiteX3" fmla="*/ 245459 w 476726"/>
                  <a:gd name="connsiteY3" fmla="*/ 247745 h 360997"/>
                  <a:gd name="connsiteX4" fmla="*/ 417957 w 476726"/>
                  <a:gd name="connsiteY4" fmla="*/ 0 h 360997"/>
                  <a:gd name="connsiteX5" fmla="*/ 363474 w 476726"/>
                  <a:gd name="connsiteY5" fmla="*/ 0 h 360997"/>
                  <a:gd name="connsiteX6" fmla="*/ 288131 w 476726"/>
                  <a:gd name="connsiteY6" fmla="*/ 106966 h 360997"/>
                  <a:gd name="connsiteX7" fmla="*/ 217170 w 476726"/>
                  <a:gd name="connsiteY7" fmla="*/ 70866 h 360997"/>
                  <a:gd name="connsiteX8" fmla="*/ 217170 w 476726"/>
                  <a:gd name="connsiteY8" fmla="*/ 0 h 360997"/>
                  <a:gd name="connsiteX9" fmla="*/ 170783 w 476726"/>
                  <a:gd name="connsiteY9" fmla="*/ 0 h 360997"/>
                  <a:gd name="connsiteX10" fmla="*/ 170783 w 476726"/>
                  <a:gd name="connsiteY10" fmla="*/ 91059 h 360997"/>
                  <a:gd name="connsiteX11" fmla="*/ 263652 w 476726"/>
                  <a:gd name="connsiteY11" fmla="*/ 141827 h 360997"/>
                  <a:gd name="connsiteX12" fmla="*/ 205740 w 476726"/>
                  <a:gd name="connsiteY12" fmla="*/ 223933 h 360997"/>
                  <a:gd name="connsiteX13" fmla="*/ 0 w 476726"/>
                  <a:gd name="connsiteY13" fmla="*/ 100870 h 360997"/>
                  <a:gd name="connsiteX14" fmla="*/ 0 w 476726"/>
                  <a:gd name="connsiteY14" fmla="*/ 146971 h 360997"/>
                  <a:gd name="connsiteX15" fmla="*/ 184404 w 476726"/>
                  <a:gd name="connsiteY15" fmla="*/ 254318 h 360997"/>
                  <a:gd name="connsiteX16" fmla="*/ 109252 w 476726"/>
                  <a:gd name="connsiteY16" fmla="*/ 360998 h 360997"/>
                  <a:gd name="connsiteX17" fmla="*/ 166592 w 476726"/>
                  <a:gd name="connsiteY17" fmla="*/ 360998 h 360997"/>
                  <a:gd name="connsiteX18" fmla="*/ 224599 w 476726"/>
                  <a:gd name="connsiteY18" fmla="*/ 277654 h 360997"/>
                  <a:gd name="connsiteX19" fmla="*/ 367665 w 476726"/>
                  <a:gd name="connsiteY19" fmla="*/ 360998 h 360997"/>
                  <a:gd name="connsiteX20" fmla="*/ 434721 w 476726"/>
                  <a:gd name="connsiteY20" fmla="*/ 360998 h 360997"/>
                  <a:gd name="connsiteX21" fmla="*/ 372046 w 476726"/>
                  <a:gd name="connsiteY21" fmla="*/ 323469 h 360997"/>
                  <a:gd name="connsiteX22" fmla="*/ 476726 w 476726"/>
                  <a:gd name="connsiteY22" fmla="*/ 167926 h 36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6726" h="360997">
                    <a:moveTo>
                      <a:pt x="476726" y="167926"/>
                    </a:moveTo>
                    <a:lnTo>
                      <a:pt x="476726" y="100870"/>
                    </a:lnTo>
                    <a:lnTo>
                      <a:pt x="339185" y="303848"/>
                    </a:lnTo>
                    <a:lnTo>
                      <a:pt x="245459" y="247745"/>
                    </a:lnTo>
                    <a:lnTo>
                      <a:pt x="417957" y="0"/>
                    </a:lnTo>
                    <a:lnTo>
                      <a:pt x="363474" y="0"/>
                    </a:lnTo>
                    <a:lnTo>
                      <a:pt x="288131" y="106966"/>
                    </a:lnTo>
                    <a:lnTo>
                      <a:pt x="217170" y="70866"/>
                    </a:lnTo>
                    <a:lnTo>
                      <a:pt x="217170" y="0"/>
                    </a:lnTo>
                    <a:lnTo>
                      <a:pt x="170783" y="0"/>
                    </a:lnTo>
                    <a:lnTo>
                      <a:pt x="170783" y="91059"/>
                    </a:lnTo>
                    <a:lnTo>
                      <a:pt x="263652" y="141827"/>
                    </a:lnTo>
                    <a:lnTo>
                      <a:pt x="205740" y="223933"/>
                    </a:lnTo>
                    <a:lnTo>
                      <a:pt x="0" y="100870"/>
                    </a:lnTo>
                    <a:lnTo>
                      <a:pt x="0" y="146971"/>
                    </a:lnTo>
                    <a:lnTo>
                      <a:pt x="184404" y="254318"/>
                    </a:lnTo>
                    <a:lnTo>
                      <a:pt x="109252" y="360998"/>
                    </a:lnTo>
                    <a:lnTo>
                      <a:pt x="166592" y="360998"/>
                    </a:lnTo>
                    <a:lnTo>
                      <a:pt x="224599" y="277654"/>
                    </a:lnTo>
                    <a:lnTo>
                      <a:pt x="367665" y="360998"/>
                    </a:lnTo>
                    <a:lnTo>
                      <a:pt x="434721" y="360998"/>
                    </a:lnTo>
                    <a:lnTo>
                      <a:pt x="372046" y="323469"/>
                    </a:lnTo>
                    <a:lnTo>
                      <a:pt x="476726" y="167926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C808B691-B8BF-4A5E-82A9-60A2D07C77B7}"/>
                  </a:ext>
                </a:extLst>
              </p:cNvPr>
              <p:cNvSpPr/>
              <p:nvPr/>
            </p:nvSpPr>
            <p:spPr>
              <a:xfrm rot="5400000">
                <a:off x="2659036" y="10134078"/>
                <a:ext cx="360997" cy="476726"/>
              </a:xfrm>
              <a:custGeom>
                <a:avLst/>
                <a:gdLst>
                  <a:gd name="connsiteX0" fmla="*/ 0 w 360997"/>
                  <a:gd name="connsiteY0" fmla="*/ 0 h 476726"/>
                  <a:gd name="connsiteX1" fmla="*/ 360997 w 360997"/>
                  <a:gd name="connsiteY1" fmla="*/ 0 h 476726"/>
                  <a:gd name="connsiteX2" fmla="*/ 360997 w 360997"/>
                  <a:gd name="connsiteY2" fmla="*/ 476726 h 476726"/>
                  <a:gd name="connsiteX3" fmla="*/ 0 w 360997"/>
                  <a:gd name="connsiteY3" fmla="*/ 476726 h 47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997" h="476726">
                    <a:moveTo>
                      <a:pt x="0" y="0"/>
                    </a:moveTo>
                    <a:lnTo>
                      <a:pt x="360997" y="0"/>
                    </a:lnTo>
                    <a:lnTo>
                      <a:pt x="360997" y="476726"/>
                    </a:lnTo>
                    <a:lnTo>
                      <a:pt x="0" y="47672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586A8CD0-8999-4671-8C20-2B34B040B3C8}"/>
                  </a:ext>
                </a:extLst>
              </p:cNvPr>
              <p:cNvSpPr/>
              <p:nvPr/>
            </p:nvSpPr>
            <p:spPr>
              <a:xfrm>
                <a:off x="2872687" y="10073314"/>
                <a:ext cx="196585" cy="237215"/>
              </a:xfrm>
              <a:custGeom>
                <a:avLst/>
                <a:gdLst>
                  <a:gd name="connsiteX0" fmla="*/ 167778 w 196585"/>
                  <a:gd name="connsiteY0" fmla="*/ 28808 h 237215"/>
                  <a:gd name="connsiteX1" fmla="*/ 167778 w 196585"/>
                  <a:gd name="connsiteY1" fmla="*/ 28808 h 237215"/>
                  <a:gd name="connsiteX2" fmla="*/ 28898 w 196585"/>
                  <a:gd name="connsiteY2" fmla="*/ 28718 h 237215"/>
                  <a:gd name="connsiteX3" fmla="*/ 28808 w 196585"/>
                  <a:gd name="connsiteY3" fmla="*/ 28808 h 237215"/>
                  <a:gd name="connsiteX4" fmla="*/ 28808 w 196585"/>
                  <a:gd name="connsiteY4" fmla="*/ 28808 h 237215"/>
                  <a:gd name="connsiteX5" fmla="*/ 28718 w 196585"/>
                  <a:gd name="connsiteY5" fmla="*/ 167688 h 237215"/>
                  <a:gd name="connsiteX6" fmla="*/ 28808 w 196585"/>
                  <a:gd name="connsiteY6" fmla="*/ 167778 h 237215"/>
                  <a:gd name="connsiteX7" fmla="*/ 98340 w 196585"/>
                  <a:gd name="connsiteY7" fmla="*/ 237215 h 237215"/>
                  <a:gd name="connsiteX8" fmla="*/ 167778 w 196585"/>
                  <a:gd name="connsiteY8" fmla="*/ 167778 h 237215"/>
                  <a:gd name="connsiteX9" fmla="*/ 167868 w 196585"/>
                  <a:gd name="connsiteY9" fmla="*/ 28898 h 237215"/>
                  <a:gd name="connsiteX10" fmla="*/ 167778 w 196585"/>
                  <a:gd name="connsiteY10" fmla="*/ 28808 h 237215"/>
                  <a:gd name="connsiteX11" fmla="*/ 126915 w 196585"/>
                  <a:gd name="connsiteY11" fmla="*/ 126820 h 237215"/>
                  <a:gd name="connsiteX12" fmla="*/ 126915 w 196585"/>
                  <a:gd name="connsiteY12" fmla="*/ 126820 h 237215"/>
                  <a:gd name="connsiteX13" fmla="*/ 69666 w 196585"/>
                  <a:gd name="connsiteY13" fmla="*/ 126919 h 237215"/>
                  <a:gd name="connsiteX14" fmla="*/ 69567 w 196585"/>
                  <a:gd name="connsiteY14" fmla="*/ 69670 h 237215"/>
                  <a:gd name="connsiteX15" fmla="*/ 126816 w 196585"/>
                  <a:gd name="connsiteY15" fmla="*/ 69571 h 237215"/>
                  <a:gd name="connsiteX16" fmla="*/ 126915 w 196585"/>
                  <a:gd name="connsiteY16" fmla="*/ 69670 h 237215"/>
                  <a:gd name="connsiteX17" fmla="*/ 126915 w 196585"/>
                  <a:gd name="connsiteY17" fmla="*/ 69670 h 237215"/>
                  <a:gd name="connsiteX18" fmla="*/ 126951 w 196585"/>
                  <a:gd name="connsiteY18" fmla="*/ 126785 h 237215"/>
                  <a:gd name="connsiteX19" fmla="*/ 126915 w 196585"/>
                  <a:gd name="connsiteY19" fmla="*/ 126820 h 23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585" h="237215">
                    <a:moveTo>
                      <a:pt x="167778" y="28808"/>
                    </a:moveTo>
                    <a:lnTo>
                      <a:pt x="167778" y="28808"/>
                    </a:lnTo>
                    <a:cubicBezTo>
                      <a:pt x="129452" y="-9568"/>
                      <a:pt x="67274" y="-9608"/>
                      <a:pt x="28898" y="28718"/>
                    </a:cubicBezTo>
                    <a:cubicBezTo>
                      <a:pt x="28868" y="28748"/>
                      <a:pt x="28838" y="28778"/>
                      <a:pt x="28808" y="28808"/>
                    </a:cubicBezTo>
                    <a:lnTo>
                      <a:pt x="28808" y="28808"/>
                    </a:lnTo>
                    <a:cubicBezTo>
                      <a:pt x="-9567" y="67134"/>
                      <a:pt x="-9608" y="129312"/>
                      <a:pt x="28718" y="167688"/>
                    </a:cubicBezTo>
                    <a:cubicBezTo>
                      <a:pt x="28748" y="167718"/>
                      <a:pt x="28778" y="167748"/>
                      <a:pt x="28808" y="167778"/>
                    </a:cubicBezTo>
                    <a:lnTo>
                      <a:pt x="98340" y="237215"/>
                    </a:lnTo>
                    <a:lnTo>
                      <a:pt x="167778" y="167778"/>
                    </a:lnTo>
                    <a:cubicBezTo>
                      <a:pt x="206153" y="129452"/>
                      <a:pt x="206194" y="67273"/>
                      <a:pt x="167868" y="28898"/>
                    </a:cubicBezTo>
                    <a:cubicBezTo>
                      <a:pt x="167838" y="28868"/>
                      <a:pt x="167808" y="28838"/>
                      <a:pt x="167778" y="28808"/>
                    </a:cubicBezTo>
                    <a:close/>
                    <a:moveTo>
                      <a:pt x="126915" y="126820"/>
                    </a:moveTo>
                    <a:lnTo>
                      <a:pt x="126915" y="126820"/>
                    </a:lnTo>
                    <a:cubicBezTo>
                      <a:pt x="111134" y="142657"/>
                      <a:pt x="85503" y="142701"/>
                      <a:pt x="69666" y="126919"/>
                    </a:cubicBezTo>
                    <a:cubicBezTo>
                      <a:pt x="53830" y="111138"/>
                      <a:pt x="53786" y="85507"/>
                      <a:pt x="69567" y="69670"/>
                    </a:cubicBezTo>
                    <a:cubicBezTo>
                      <a:pt x="85349" y="53834"/>
                      <a:pt x="110980" y="53790"/>
                      <a:pt x="126816" y="69571"/>
                    </a:cubicBezTo>
                    <a:cubicBezTo>
                      <a:pt x="126849" y="69604"/>
                      <a:pt x="126882" y="69637"/>
                      <a:pt x="126915" y="69670"/>
                    </a:cubicBezTo>
                    <a:lnTo>
                      <a:pt x="126915" y="69670"/>
                    </a:lnTo>
                    <a:cubicBezTo>
                      <a:pt x="142697" y="85432"/>
                      <a:pt x="142713" y="111003"/>
                      <a:pt x="126951" y="126785"/>
                    </a:cubicBezTo>
                    <a:cubicBezTo>
                      <a:pt x="126939" y="126797"/>
                      <a:pt x="126927" y="126809"/>
                      <a:pt x="126915" y="12682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58C1E718-C91E-49A4-A1FA-938A8C642D9E}"/>
                  </a:ext>
                </a:extLst>
              </p:cNvPr>
              <p:cNvSpPr/>
              <p:nvPr/>
            </p:nvSpPr>
            <p:spPr>
              <a:xfrm>
                <a:off x="5719418" y="9573961"/>
                <a:ext cx="201953" cy="398811"/>
              </a:xfrm>
              <a:custGeom>
                <a:avLst/>
                <a:gdLst>
                  <a:gd name="connsiteX0" fmla="*/ 101013 w 201953"/>
                  <a:gd name="connsiteY0" fmla="*/ 0 h 398811"/>
                  <a:gd name="connsiteX1" fmla="*/ 101013 w 201953"/>
                  <a:gd name="connsiteY1" fmla="*/ 0 h 398811"/>
                  <a:gd name="connsiteX2" fmla="*/ 101013 w 201953"/>
                  <a:gd name="connsiteY2" fmla="*/ 398812 h 398811"/>
                  <a:gd name="connsiteX3" fmla="*/ 101013 w 201953"/>
                  <a:gd name="connsiteY3" fmla="*/ 398812 h 398811"/>
                  <a:gd name="connsiteX4" fmla="*/ 101013 w 201953"/>
                  <a:gd name="connsiteY4" fmla="*/ 0 h 39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953" h="398811">
                    <a:moveTo>
                      <a:pt x="101013" y="0"/>
                    </a:moveTo>
                    <a:lnTo>
                      <a:pt x="101013" y="0"/>
                    </a:lnTo>
                    <a:cubicBezTo>
                      <a:pt x="-33671" y="110109"/>
                      <a:pt x="-33671" y="288703"/>
                      <a:pt x="101013" y="398812"/>
                    </a:cubicBezTo>
                    <a:lnTo>
                      <a:pt x="101013" y="398812"/>
                    </a:lnTo>
                    <a:cubicBezTo>
                      <a:pt x="235601" y="288703"/>
                      <a:pt x="235601" y="110109"/>
                      <a:pt x="1010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1D336BCB-4550-498B-B3DF-09CEE3769650}"/>
                  </a:ext>
                </a:extLst>
              </p:cNvPr>
              <p:cNvSpPr/>
              <p:nvPr/>
            </p:nvSpPr>
            <p:spPr>
              <a:xfrm>
                <a:off x="5820431" y="9626348"/>
                <a:ext cx="9525" cy="346424"/>
              </a:xfrm>
              <a:custGeom>
                <a:avLst/>
                <a:gdLst>
                  <a:gd name="connsiteX0" fmla="*/ 0 w 9525"/>
                  <a:gd name="connsiteY0" fmla="*/ 346424 h 346424"/>
                  <a:gd name="connsiteX1" fmla="*/ 0 w 9525"/>
                  <a:gd name="connsiteY1" fmla="*/ 0 h 34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46424">
                    <a:moveTo>
                      <a:pt x="0" y="34642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2EEBDD2D-703D-444B-8E05-73E92456E4E2}"/>
                  </a:ext>
                </a:extLst>
              </p:cNvPr>
              <p:cNvSpPr/>
              <p:nvPr/>
            </p:nvSpPr>
            <p:spPr>
              <a:xfrm>
                <a:off x="5780426" y="9680164"/>
                <a:ext cx="79914" cy="39909"/>
              </a:xfrm>
              <a:custGeom>
                <a:avLst/>
                <a:gdLst>
                  <a:gd name="connsiteX0" fmla="*/ 79915 w 79914"/>
                  <a:gd name="connsiteY0" fmla="*/ 0 h 39909"/>
                  <a:gd name="connsiteX1" fmla="*/ 40005 w 79914"/>
                  <a:gd name="connsiteY1" fmla="*/ 39910 h 39909"/>
                  <a:gd name="connsiteX2" fmla="*/ 0 w 79914"/>
                  <a:gd name="connsiteY2" fmla="*/ 0 h 3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14" h="39909">
                    <a:moveTo>
                      <a:pt x="79915" y="0"/>
                    </a:moveTo>
                    <a:lnTo>
                      <a:pt x="40005" y="3991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4D8F5D10-2F3A-40A8-9CB3-FA95A05758C1}"/>
                  </a:ext>
                </a:extLst>
              </p:cNvPr>
              <p:cNvSpPr/>
              <p:nvPr/>
            </p:nvSpPr>
            <p:spPr>
              <a:xfrm>
                <a:off x="5780426" y="9758650"/>
                <a:ext cx="79914" cy="40005"/>
              </a:xfrm>
              <a:custGeom>
                <a:avLst/>
                <a:gdLst>
                  <a:gd name="connsiteX0" fmla="*/ 79915 w 79914"/>
                  <a:gd name="connsiteY0" fmla="*/ 0 h 40005"/>
                  <a:gd name="connsiteX1" fmla="*/ 40005 w 79914"/>
                  <a:gd name="connsiteY1" fmla="*/ 40005 h 40005"/>
                  <a:gd name="connsiteX2" fmla="*/ 0 w 79914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14" h="40005">
                    <a:moveTo>
                      <a:pt x="79915" y="0"/>
                    </a:moveTo>
                    <a:lnTo>
                      <a:pt x="40005" y="4000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CB4AC7EE-15CC-4153-A5AF-C452ECD51554}"/>
                  </a:ext>
                </a:extLst>
              </p:cNvPr>
              <p:cNvSpPr/>
              <p:nvPr/>
            </p:nvSpPr>
            <p:spPr>
              <a:xfrm>
                <a:off x="5780426" y="9837231"/>
                <a:ext cx="79914" cy="39909"/>
              </a:xfrm>
              <a:custGeom>
                <a:avLst/>
                <a:gdLst>
                  <a:gd name="connsiteX0" fmla="*/ 79915 w 79914"/>
                  <a:gd name="connsiteY0" fmla="*/ 0 h 39909"/>
                  <a:gd name="connsiteX1" fmla="*/ 40005 w 79914"/>
                  <a:gd name="connsiteY1" fmla="*/ 39910 h 39909"/>
                  <a:gd name="connsiteX2" fmla="*/ 0 w 79914"/>
                  <a:gd name="connsiteY2" fmla="*/ 0 h 3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14" h="39909">
                    <a:moveTo>
                      <a:pt x="79915" y="0"/>
                    </a:moveTo>
                    <a:lnTo>
                      <a:pt x="40005" y="3991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A4EE0E5C-CFF6-4842-BBEB-812D70742054}"/>
                  </a:ext>
                </a:extLst>
              </p:cNvPr>
              <p:cNvSpPr/>
              <p:nvPr/>
            </p:nvSpPr>
            <p:spPr>
              <a:xfrm>
                <a:off x="5967021" y="9567960"/>
                <a:ext cx="86010" cy="405851"/>
              </a:xfrm>
              <a:custGeom>
                <a:avLst/>
                <a:gdLst>
                  <a:gd name="connsiteX0" fmla="*/ 86011 w 86010"/>
                  <a:gd name="connsiteY0" fmla="*/ 69342 h 405851"/>
                  <a:gd name="connsiteX1" fmla="*/ 43053 w 86010"/>
                  <a:gd name="connsiteY1" fmla="*/ 0 h 405851"/>
                  <a:gd name="connsiteX2" fmla="*/ 0 w 86010"/>
                  <a:gd name="connsiteY2" fmla="*/ 69342 h 405851"/>
                  <a:gd name="connsiteX3" fmla="*/ 31718 w 86010"/>
                  <a:gd name="connsiteY3" fmla="*/ 118015 h 405851"/>
                  <a:gd name="connsiteX4" fmla="*/ 31718 w 86010"/>
                  <a:gd name="connsiteY4" fmla="*/ 393478 h 405851"/>
                  <a:gd name="connsiteX5" fmla="*/ 41967 w 86010"/>
                  <a:gd name="connsiteY5" fmla="*/ 405803 h 405851"/>
                  <a:gd name="connsiteX6" fmla="*/ 54292 w 86010"/>
                  <a:gd name="connsiteY6" fmla="*/ 395554 h 405851"/>
                  <a:gd name="connsiteX7" fmla="*/ 54292 w 86010"/>
                  <a:gd name="connsiteY7" fmla="*/ 393478 h 405851"/>
                  <a:gd name="connsiteX8" fmla="*/ 54292 w 86010"/>
                  <a:gd name="connsiteY8" fmla="*/ 118015 h 405851"/>
                  <a:gd name="connsiteX9" fmla="*/ 86011 w 86010"/>
                  <a:gd name="connsiteY9" fmla="*/ 69342 h 405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010" h="405851">
                    <a:moveTo>
                      <a:pt x="86011" y="69342"/>
                    </a:moveTo>
                    <a:cubicBezTo>
                      <a:pt x="86011" y="36290"/>
                      <a:pt x="66961" y="0"/>
                      <a:pt x="43053" y="0"/>
                    </a:cubicBezTo>
                    <a:cubicBezTo>
                      <a:pt x="19145" y="0"/>
                      <a:pt x="0" y="36290"/>
                      <a:pt x="0" y="69342"/>
                    </a:cubicBezTo>
                    <a:cubicBezTo>
                      <a:pt x="0" y="96869"/>
                      <a:pt x="13525" y="113252"/>
                      <a:pt x="31718" y="118015"/>
                    </a:cubicBezTo>
                    <a:lnTo>
                      <a:pt x="31718" y="393478"/>
                    </a:lnTo>
                    <a:cubicBezTo>
                      <a:pt x="31145" y="399711"/>
                      <a:pt x="35734" y="405230"/>
                      <a:pt x="41967" y="405803"/>
                    </a:cubicBezTo>
                    <a:cubicBezTo>
                      <a:pt x="48201" y="406376"/>
                      <a:pt x="53719" y="401787"/>
                      <a:pt x="54292" y="395554"/>
                    </a:cubicBezTo>
                    <a:cubicBezTo>
                      <a:pt x="54356" y="394863"/>
                      <a:pt x="54356" y="394168"/>
                      <a:pt x="54292" y="393478"/>
                    </a:cubicBezTo>
                    <a:lnTo>
                      <a:pt x="54292" y="118015"/>
                    </a:lnTo>
                    <a:cubicBezTo>
                      <a:pt x="72580" y="113252"/>
                      <a:pt x="86011" y="96869"/>
                      <a:pt x="86011" y="6934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676F4874-C9BF-4053-82D7-B5065CFF8318}"/>
                  </a:ext>
                </a:extLst>
              </p:cNvPr>
              <p:cNvSpPr/>
              <p:nvPr/>
            </p:nvSpPr>
            <p:spPr>
              <a:xfrm>
                <a:off x="5587722" y="9567959"/>
                <a:ext cx="84703" cy="405851"/>
              </a:xfrm>
              <a:custGeom>
                <a:avLst/>
                <a:gdLst>
                  <a:gd name="connsiteX0" fmla="*/ 79071 w 84703"/>
                  <a:gd name="connsiteY0" fmla="*/ 7525 h 405851"/>
                  <a:gd name="connsiteX1" fmla="*/ 70880 w 84703"/>
                  <a:gd name="connsiteY1" fmla="*/ 0 h 405851"/>
                  <a:gd name="connsiteX2" fmla="*/ 64974 w 84703"/>
                  <a:gd name="connsiteY2" fmla="*/ 0 h 405851"/>
                  <a:gd name="connsiteX3" fmla="*/ 64974 w 84703"/>
                  <a:gd name="connsiteY3" fmla="*/ 59817 h 405851"/>
                  <a:gd name="connsiteX4" fmla="*/ 50877 w 84703"/>
                  <a:gd name="connsiteY4" fmla="*/ 59817 h 405851"/>
                  <a:gd name="connsiteX5" fmla="*/ 50877 w 84703"/>
                  <a:gd name="connsiteY5" fmla="*/ 8192 h 405851"/>
                  <a:gd name="connsiteX6" fmla="*/ 41751 w 84703"/>
                  <a:gd name="connsiteY6" fmla="*/ 840 h 405851"/>
                  <a:gd name="connsiteX7" fmla="*/ 34399 w 84703"/>
                  <a:gd name="connsiteY7" fmla="*/ 8192 h 405851"/>
                  <a:gd name="connsiteX8" fmla="*/ 34399 w 84703"/>
                  <a:gd name="connsiteY8" fmla="*/ 59817 h 405851"/>
                  <a:gd name="connsiteX9" fmla="*/ 20207 w 84703"/>
                  <a:gd name="connsiteY9" fmla="*/ 59817 h 405851"/>
                  <a:gd name="connsiteX10" fmla="*/ 20207 w 84703"/>
                  <a:gd name="connsiteY10" fmla="*/ 0 h 405851"/>
                  <a:gd name="connsiteX11" fmla="*/ 14397 w 84703"/>
                  <a:gd name="connsiteY11" fmla="*/ 0 h 405851"/>
                  <a:gd name="connsiteX12" fmla="*/ 6205 w 84703"/>
                  <a:gd name="connsiteY12" fmla="*/ 7525 h 405851"/>
                  <a:gd name="connsiteX13" fmla="*/ 109 w 84703"/>
                  <a:gd name="connsiteY13" fmla="*/ 78772 h 405851"/>
                  <a:gd name="connsiteX14" fmla="*/ 28291 w 84703"/>
                  <a:gd name="connsiteY14" fmla="*/ 112098 h 405851"/>
                  <a:gd name="connsiteX15" fmla="*/ 30780 w 84703"/>
                  <a:gd name="connsiteY15" fmla="*/ 112205 h 405851"/>
                  <a:gd name="connsiteX16" fmla="*/ 31351 w 84703"/>
                  <a:gd name="connsiteY16" fmla="*/ 112205 h 405851"/>
                  <a:gd name="connsiteX17" fmla="*/ 31351 w 84703"/>
                  <a:gd name="connsiteY17" fmla="*/ 393478 h 405851"/>
                  <a:gd name="connsiteX18" fmla="*/ 41600 w 84703"/>
                  <a:gd name="connsiteY18" fmla="*/ 405803 h 405851"/>
                  <a:gd name="connsiteX19" fmla="*/ 53925 w 84703"/>
                  <a:gd name="connsiteY19" fmla="*/ 395554 h 405851"/>
                  <a:gd name="connsiteX20" fmla="*/ 53925 w 84703"/>
                  <a:gd name="connsiteY20" fmla="*/ 393478 h 405851"/>
                  <a:gd name="connsiteX21" fmla="*/ 53925 w 84703"/>
                  <a:gd name="connsiteY21" fmla="*/ 112205 h 405851"/>
                  <a:gd name="connsiteX22" fmla="*/ 53925 w 84703"/>
                  <a:gd name="connsiteY22" fmla="*/ 112205 h 405851"/>
                  <a:gd name="connsiteX23" fmla="*/ 84703 w 84703"/>
                  <a:gd name="connsiteY23" fmla="*/ 81261 h 405851"/>
                  <a:gd name="connsiteX24" fmla="*/ 84596 w 84703"/>
                  <a:gd name="connsiteY24" fmla="*/ 78772 h 405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4703" h="405851">
                    <a:moveTo>
                      <a:pt x="79071" y="7525"/>
                    </a:moveTo>
                    <a:cubicBezTo>
                      <a:pt x="78723" y="3263"/>
                      <a:pt x="75156" y="-14"/>
                      <a:pt x="70880" y="0"/>
                    </a:cubicBezTo>
                    <a:lnTo>
                      <a:pt x="64974" y="0"/>
                    </a:lnTo>
                    <a:lnTo>
                      <a:pt x="64974" y="59817"/>
                    </a:lnTo>
                    <a:lnTo>
                      <a:pt x="50877" y="59817"/>
                    </a:lnTo>
                    <a:lnTo>
                      <a:pt x="50877" y="8192"/>
                    </a:lnTo>
                    <a:cubicBezTo>
                      <a:pt x="50387" y="3641"/>
                      <a:pt x="46301" y="350"/>
                      <a:pt x="41751" y="840"/>
                    </a:cubicBezTo>
                    <a:cubicBezTo>
                      <a:pt x="37877" y="1257"/>
                      <a:pt x="34816" y="4317"/>
                      <a:pt x="34399" y="8192"/>
                    </a:cubicBezTo>
                    <a:lnTo>
                      <a:pt x="34399" y="59817"/>
                    </a:lnTo>
                    <a:lnTo>
                      <a:pt x="20207" y="59817"/>
                    </a:lnTo>
                    <a:lnTo>
                      <a:pt x="20207" y="0"/>
                    </a:lnTo>
                    <a:lnTo>
                      <a:pt x="14397" y="0"/>
                    </a:lnTo>
                    <a:cubicBezTo>
                      <a:pt x="10121" y="-14"/>
                      <a:pt x="6553" y="3263"/>
                      <a:pt x="6205" y="7525"/>
                    </a:cubicBezTo>
                    <a:lnTo>
                      <a:pt x="109" y="78772"/>
                    </a:lnTo>
                    <a:cubicBezTo>
                      <a:pt x="-1311" y="95757"/>
                      <a:pt x="11306" y="110677"/>
                      <a:pt x="28291" y="112098"/>
                    </a:cubicBezTo>
                    <a:cubicBezTo>
                      <a:pt x="29119" y="112167"/>
                      <a:pt x="29949" y="112203"/>
                      <a:pt x="30780" y="112205"/>
                    </a:cubicBezTo>
                    <a:lnTo>
                      <a:pt x="31351" y="112205"/>
                    </a:lnTo>
                    <a:lnTo>
                      <a:pt x="31351" y="393478"/>
                    </a:lnTo>
                    <a:cubicBezTo>
                      <a:pt x="30778" y="399712"/>
                      <a:pt x="35367" y="405230"/>
                      <a:pt x="41600" y="405803"/>
                    </a:cubicBezTo>
                    <a:cubicBezTo>
                      <a:pt x="47834" y="406376"/>
                      <a:pt x="53352" y="401788"/>
                      <a:pt x="53925" y="395554"/>
                    </a:cubicBezTo>
                    <a:cubicBezTo>
                      <a:pt x="53989" y="394863"/>
                      <a:pt x="53989" y="394169"/>
                      <a:pt x="53925" y="393478"/>
                    </a:cubicBezTo>
                    <a:lnTo>
                      <a:pt x="53925" y="112205"/>
                    </a:lnTo>
                    <a:lnTo>
                      <a:pt x="53925" y="112205"/>
                    </a:lnTo>
                    <a:cubicBezTo>
                      <a:pt x="70969" y="112159"/>
                      <a:pt x="84749" y="98305"/>
                      <a:pt x="84703" y="81261"/>
                    </a:cubicBezTo>
                    <a:cubicBezTo>
                      <a:pt x="84701" y="80430"/>
                      <a:pt x="84665" y="79600"/>
                      <a:pt x="84596" y="7877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8" name="图形 1038">
              <a:extLst>
                <a:ext uri="{FF2B5EF4-FFF2-40B4-BE49-F238E27FC236}">
                  <a16:creationId xmlns:a16="http://schemas.microsoft.com/office/drawing/2014/main" id="{53E7D604-C56D-41EF-9CB5-DC33943782DC}"/>
                </a:ext>
              </a:extLst>
            </p:cNvPr>
            <p:cNvGrpSpPr/>
            <p:nvPr/>
          </p:nvGrpSpPr>
          <p:grpSpPr>
            <a:xfrm>
              <a:off x="3379120" y="8056642"/>
              <a:ext cx="1591773" cy="3270704"/>
              <a:chOff x="3379120" y="8056642"/>
              <a:chExt cx="1591773" cy="3270704"/>
            </a:xfrm>
          </p:grpSpPr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EA529022-66EE-4861-9756-2A61A012009D}"/>
                  </a:ext>
                </a:extLst>
              </p:cNvPr>
              <p:cNvSpPr/>
              <p:nvPr/>
            </p:nvSpPr>
            <p:spPr>
              <a:xfrm>
                <a:off x="4404540" y="11096246"/>
                <a:ext cx="323903" cy="231100"/>
              </a:xfrm>
              <a:custGeom>
                <a:avLst/>
                <a:gdLst>
                  <a:gd name="connsiteX0" fmla="*/ 9525 w 323903"/>
                  <a:gd name="connsiteY0" fmla="*/ 0 h 231100"/>
                  <a:gd name="connsiteX1" fmla="*/ 0 w 323903"/>
                  <a:gd name="connsiteY1" fmla="*/ 27908 h 231100"/>
                  <a:gd name="connsiteX2" fmla="*/ 48387 w 323903"/>
                  <a:gd name="connsiteY2" fmla="*/ 96012 h 231100"/>
                  <a:gd name="connsiteX3" fmla="*/ 73628 w 323903"/>
                  <a:gd name="connsiteY3" fmla="*/ 106680 h 231100"/>
                  <a:gd name="connsiteX4" fmla="*/ 90392 w 323903"/>
                  <a:gd name="connsiteY4" fmla="*/ 142494 h 231100"/>
                  <a:gd name="connsiteX5" fmla="*/ 255461 w 323903"/>
                  <a:gd name="connsiteY5" fmla="*/ 231077 h 231100"/>
                  <a:gd name="connsiteX6" fmla="*/ 319945 w 323903"/>
                  <a:gd name="connsiteY6" fmla="*/ 185833 h 23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903" h="231100">
                    <a:moveTo>
                      <a:pt x="9525" y="0"/>
                    </a:moveTo>
                    <a:lnTo>
                      <a:pt x="0" y="27908"/>
                    </a:lnTo>
                    <a:cubicBezTo>
                      <a:pt x="14424" y="51774"/>
                      <a:pt x="30597" y="74538"/>
                      <a:pt x="48387" y="96012"/>
                    </a:cubicBezTo>
                    <a:cubicBezTo>
                      <a:pt x="48387" y="96012"/>
                      <a:pt x="57912" y="92869"/>
                      <a:pt x="73628" y="106680"/>
                    </a:cubicBezTo>
                    <a:cubicBezTo>
                      <a:pt x="83212" y="116305"/>
                      <a:pt x="89140" y="128970"/>
                      <a:pt x="90392" y="142494"/>
                    </a:cubicBezTo>
                    <a:cubicBezTo>
                      <a:pt x="90392" y="142494"/>
                      <a:pt x="163068" y="229838"/>
                      <a:pt x="255461" y="231077"/>
                    </a:cubicBezTo>
                    <a:cubicBezTo>
                      <a:pt x="347853" y="232315"/>
                      <a:pt x="319945" y="185833"/>
                      <a:pt x="319945" y="185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2" name="任意多边形: 形状 831">
                <a:extLst>
                  <a:ext uri="{FF2B5EF4-FFF2-40B4-BE49-F238E27FC236}">
                    <a16:creationId xmlns:a16="http://schemas.microsoft.com/office/drawing/2014/main" id="{56BA4DEE-2007-4E78-B981-957807506093}"/>
                  </a:ext>
                </a:extLst>
              </p:cNvPr>
              <p:cNvSpPr/>
              <p:nvPr/>
            </p:nvSpPr>
            <p:spPr>
              <a:xfrm>
                <a:off x="4414174" y="10862812"/>
                <a:ext cx="314057" cy="445809"/>
              </a:xfrm>
              <a:custGeom>
                <a:avLst/>
                <a:gdLst>
                  <a:gd name="connsiteX0" fmla="*/ 86664 w 314057"/>
                  <a:gd name="connsiteY0" fmla="*/ 11406 h 445809"/>
                  <a:gd name="connsiteX1" fmla="*/ 234778 w 314057"/>
                  <a:gd name="connsiteY1" fmla="*/ 57031 h 445809"/>
                  <a:gd name="connsiteX2" fmla="*/ 225919 w 314057"/>
                  <a:gd name="connsiteY2" fmla="*/ 212384 h 445809"/>
                  <a:gd name="connsiteX3" fmla="*/ 309930 w 314057"/>
                  <a:gd name="connsiteY3" fmla="*/ 392311 h 445809"/>
                  <a:gd name="connsiteX4" fmla="*/ 311835 w 314057"/>
                  <a:gd name="connsiteY4" fmla="*/ 433935 h 445809"/>
                  <a:gd name="connsiteX5" fmla="*/ 198297 w 314057"/>
                  <a:gd name="connsiteY5" fmla="*/ 431935 h 445809"/>
                  <a:gd name="connsiteX6" fmla="*/ 2749 w 314057"/>
                  <a:gd name="connsiteY6" fmla="*/ 246293 h 445809"/>
                  <a:gd name="connsiteX7" fmla="*/ 57994 w 314057"/>
                  <a:gd name="connsiteY7" fmla="*/ 114562 h 44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057" h="445809">
                    <a:moveTo>
                      <a:pt x="86664" y="11406"/>
                    </a:moveTo>
                    <a:cubicBezTo>
                      <a:pt x="86664" y="11406"/>
                      <a:pt x="210489" y="-34218"/>
                      <a:pt x="234778" y="57031"/>
                    </a:cubicBezTo>
                    <a:cubicBezTo>
                      <a:pt x="234778" y="57031"/>
                      <a:pt x="212680" y="157520"/>
                      <a:pt x="225919" y="212384"/>
                    </a:cubicBezTo>
                    <a:cubicBezTo>
                      <a:pt x="239159" y="267248"/>
                      <a:pt x="305739" y="372309"/>
                      <a:pt x="309930" y="392311"/>
                    </a:cubicBezTo>
                    <a:cubicBezTo>
                      <a:pt x="317931" y="431268"/>
                      <a:pt x="311835" y="433935"/>
                      <a:pt x="311835" y="433935"/>
                    </a:cubicBezTo>
                    <a:cubicBezTo>
                      <a:pt x="311835" y="433935"/>
                      <a:pt x="263353" y="461939"/>
                      <a:pt x="198297" y="431935"/>
                    </a:cubicBezTo>
                    <a:cubicBezTo>
                      <a:pt x="133241" y="401931"/>
                      <a:pt x="20370" y="272867"/>
                      <a:pt x="2749" y="246293"/>
                    </a:cubicBezTo>
                    <a:cubicBezTo>
                      <a:pt x="-14873" y="219718"/>
                      <a:pt x="57994" y="114562"/>
                      <a:pt x="57994" y="114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3" name="任意多边形: 形状 832">
                <a:extLst>
                  <a:ext uri="{FF2B5EF4-FFF2-40B4-BE49-F238E27FC236}">
                    <a16:creationId xmlns:a16="http://schemas.microsoft.com/office/drawing/2014/main" id="{CBC7DC1E-1F90-4F1F-97FA-6DF3FDB67D8D}"/>
                  </a:ext>
                </a:extLst>
              </p:cNvPr>
              <p:cNvSpPr/>
              <p:nvPr/>
            </p:nvSpPr>
            <p:spPr>
              <a:xfrm>
                <a:off x="4414174" y="10862812"/>
                <a:ext cx="314057" cy="445809"/>
              </a:xfrm>
              <a:custGeom>
                <a:avLst/>
                <a:gdLst>
                  <a:gd name="connsiteX0" fmla="*/ 86664 w 314057"/>
                  <a:gd name="connsiteY0" fmla="*/ 11406 h 445809"/>
                  <a:gd name="connsiteX1" fmla="*/ 234778 w 314057"/>
                  <a:gd name="connsiteY1" fmla="*/ 57031 h 445809"/>
                  <a:gd name="connsiteX2" fmla="*/ 225919 w 314057"/>
                  <a:gd name="connsiteY2" fmla="*/ 212384 h 445809"/>
                  <a:gd name="connsiteX3" fmla="*/ 309930 w 314057"/>
                  <a:gd name="connsiteY3" fmla="*/ 392311 h 445809"/>
                  <a:gd name="connsiteX4" fmla="*/ 311835 w 314057"/>
                  <a:gd name="connsiteY4" fmla="*/ 433935 h 445809"/>
                  <a:gd name="connsiteX5" fmla="*/ 198297 w 314057"/>
                  <a:gd name="connsiteY5" fmla="*/ 431935 h 445809"/>
                  <a:gd name="connsiteX6" fmla="*/ 2749 w 314057"/>
                  <a:gd name="connsiteY6" fmla="*/ 246293 h 445809"/>
                  <a:gd name="connsiteX7" fmla="*/ 57994 w 314057"/>
                  <a:gd name="connsiteY7" fmla="*/ 114562 h 44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057" h="445809">
                    <a:moveTo>
                      <a:pt x="86664" y="11406"/>
                    </a:moveTo>
                    <a:cubicBezTo>
                      <a:pt x="86664" y="11406"/>
                      <a:pt x="210489" y="-34218"/>
                      <a:pt x="234778" y="57031"/>
                    </a:cubicBezTo>
                    <a:cubicBezTo>
                      <a:pt x="234778" y="57031"/>
                      <a:pt x="212680" y="157520"/>
                      <a:pt x="225919" y="212384"/>
                    </a:cubicBezTo>
                    <a:cubicBezTo>
                      <a:pt x="239159" y="267248"/>
                      <a:pt x="305739" y="372309"/>
                      <a:pt x="309930" y="392311"/>
                    </a:cubicBezTo>
                    <a:cubicBezTo>
                      <a:pt x="317931" y="431268"/>
                      <a:pt x="311835" y="433935"/>
                      <a:pt x="311835" y="433935"/>
                    </a:cubicBezTo>
                    <a:cubicBezTo>
                      <a:pt x="311835" y="433935"/>
                      <a:pt x="263353" y="461939"/>
                      <a:pt x="198297" y="431935"/>
                    </a:cubicBezTo>
                    <a:cubicBezTo>
                      <a:pt x="133241" y="401931"/>
                      <a:pt x="20370" y="272867"/>
                      <a:pt x="2749" y="246293"/>
                    </a:cubicBezTo>
                    <a:cubicBezTo>
                      <a:pt x="-14873" y="219718"/>
                      <a:pt x="57994" y="114562"/>
                      <a:pt x="57994" y="114562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4" name="任意多边形: 形状 833">
                <a:extLst>
                  <a:ext uri="{FF2B5EF4-FFF2-40B4-BE49-F238E27FC236}">
                    <a16:creationId xmlns:a16="http://schemas.microsoft.com/office/drawing/2014/main" id="{6BBF0BED-B1C7-4865-B330-0089CA69A4EF}"/>
                  </a:ext>
                </a:extLst>
              </p:cNvPr>
              <p:cNvSpPr/>
              <p:nvPr/>
            </p:nvSpPr>
            <p:spPr>
              <a:xfrm>
                <a:off x="4414174" y="10862812"/>
                <a:ext cx="314057" cy="445809"/>
              </a:xfrm>
              <a:custGeom>
                <a:avLst/>
                <a:gdLst>
                  <a:gd name="connsiteX0" fmla="*/ 86664 w 314057"/>
                  <a:gd name="connsiteY0" fmla="*/ 11406 h 445809"/>
                  <a:gd name="connsiteX1" fmla="*/ 234778 w 314057"/>
                  <a:gd name="connsiteY1" fmla="*/ 57031 h 445809"/>
                  <a:gd name="connsiteX2" fmla="*/ 225919 w 314057"/>
                  <a:gd name="connsiteY2" fmla="*/ 212384 h 445809"/>
                  <a:gd name="connsiteX3" fmla="*/ 309930 w 314057"/>
                  <a:gd name="connsiteY3" fmla="*/ 392311 h 445809"/>
                  <a:gd name="connsiteX4" fmla="*/ 311835 w 314057"/>
                  <a:gd name="connsiteY4" fmla="*/ 433935 h 445809"/>
                  <a:gd name="connsiteX5" fmla="*/ 198297 w 314057"/>
                  <a:gd name="connsiteY5" fmla="*/ 431935 h 445809"/>
                  <a:gd name="connsiteX6" fmla="*/ 2749 w 314057"/>
                  <a:gd name="connsiteY6" fmla="*/ 246293 h 445809"/>
                  <a:gd name="connsiteX7" fmla="*/ 57994 w 314057"/>
                  <a:gd name="connsiteY7" fmla="*/ 114562 h 44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057" h="445809">
                    <a:moveTo>
                      <a:pt x="86664" y="11406"/>
                    </a:moveTo>
                    <a:cubicBezTo>
                      <a:pt x="86664" y="11406"/>
                      <a:pt x="210489" y="-34218"/>
                      <a:pt x="234778" y="57031"/>
                    </a:cubicBezTo>
                    <a:cubicBezTo>
                      <a:pt x="234778" y="57031"/>
                      <a:pt x="212680" y="157520"/>
                      <a:pt x="225919" y="212384"/>
                    </a:cubicBezTo>
                    <a:cubicBezTo>
                      <a:pt x="239159" y="267248"/>
                      <a:pt x="305739" y="372309"/>
                      <a:pt x="309930" y="392311"/>
                    </a:cubicBezTo>
                    <a:cubicBezTo>
                      <a:pt x="317931" y="431268"/>
                      <a:pt x="311835" y="433935"/>
                      <a:pt x="311835" y="433935"/>
                    </a:cubicBezTo>
                    <a:cubicBezTo>
                      <a:pt x="311835" y="433935"/>
                      <a:pt x="263353" y="461939"/>
                      <a:pt x="198297" y="431935"/>
                    </a:cubicBezTo>
                    <a:cubicBezTo>
                      <a:pt x="133241" y="401931"/>
                      <a:pt x="20370" y="272867"/>
                      <a:pt x="2749" y="246293"/>
                    </a:cubicBezTo>
                    <a:cubicBezTo>
                      <a:pt x="-14873" y="219718"/>
                      <a:pt x="57994" y="114562"/>
                      <a:pt x="57994" y="11456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5" name="任意多边形: 形状 834">
                <a:extLst>
                  <a:ext uri="{FF2B5EF4-FFF2-40B4-BE49-F238E27FC236}">
                    <a16:creationId xmlns:a16="http://schemas.microsoft.com/office/drawing/2014/main" id="{8607DE44-B28F-4E62-98AF-216B38C7CDCF}"/>
                  </a:ext>
                </a:extLst>
              </p:cNvPr>
              <p:cNvSpPr/>
              <p:nvPr/>
            </p:nvSpPr>
            <p:spPr>
              <a:xfrm>
                <a:off x="4460261" y="10977374"/>
                <a:ext cx="84677" cy="189469"/>
              </a:xfrm>
              <a:custGeom>
                <a:avLst/>
                <a:gdLst>
                  <a:gd name="connsiteX0" fmla="*/ 11906 w 84677"/>
                  <a:gd name="connsiteY0" fmla="*/ 0 h 189469"/>
                  <a:gd name="connsiteX1" fmla="*/ 40481 w 84677"/>
                  <a:gd name="connsiteY1" fmla="*/ 156686 h 189469"/>
                  <a:gd name="connsiteX2" fmla="*/ 84677 w 84677"/>
                  <a:gd name="connsiteY2" fmla="*/ 156686 h 189469"/>
                  <a:gd name="connsiteX3" fmla="*/ 43053 w 84677"/>
                  <a:gd name="connsiteY3" fmla="*/ 188404 h 189469"/>
                  <a:gd name="connsiteX4" fmla="*/ 0 w 84677"/>
                  <a:gd name="connsiteY4" fmla="*/ 18288 h 18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77" h="189469">
                    <a:moveTo>
                      <a:pt x="11906" y="0"/>
                    </a:moveTo>
                    <a:cubicBezTo>
                      <a:pt x="11906" y="0"/>
                      <a:pt x="15240" y="130207"/>
                      <a:pt x="40481" y="156686"/>
                    </a:cubicBezTo>
                    <a:cubicBezTo>
                      <a:pt x="65722" y="183166"/>
                      <a:pt x="84677" y="156686"/>
                      <a:pt x="84677" y="156686"/>
                    </a:cubicBezTo>
                    <a:cubicBezTo>
                      <a:pt x="84677" y="156686"/>
                      <a:pt x="82487" y="196405"/>
                      <a:pt x="43053" y="188404"/>
                    </a:cubicBezTo>
                    <a:cubicBezTo>
                      <a:pt x="3620" y="180404"/>
                      <a:pt x="2000" y="86106"/>
                      <a:pt x="0" y="18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6" name="任意多边形: 形状 835">
                <a:extLst>
                  <a:ext uri="{FF2B5EF4-FFF2-40B4-BE49-F238E27FC236}">
                    <a16:creationId xmlns:a16="http://schemas.microsoft.com/office/drawing/2014/main" id="{27F08AC7-3F90-4F7A-917F-BDBB45CA51A3}"/>
                  </a:ext>
                </a:extLst>
              </p:cNvPr>
              <p:cNvSpPr/>
              <p:nvPr/>
            </p:nvSpPr>
            <p:spPr>
              <a:xfrm>
                <a:off x="4560150" y="11003473"/>
                <a:ext cx="35080" cy="179165"/>
              </a:xfrm>
              <a:custGeom>
                <a:avLst/>
                <a:gdLst>
                  <a:gd name="connsiteX0" fmla="*/ 4029 w 35080"/>
                  <a:gd name="connsiteY0" fmla="*/ 0 h 179165"/>
                  <a:gd name="connsiteX1" fmla="*/ 35080 w 35080"/>
                  <a:gd name="connsiteY1" fmla="*/ 179165 h 17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080" h="179165">
                    <a:moveTo>
                      <a:pt x="4029" y="0"/>
                    </a:moveTo>
                    <a:cubicBezTo>
                      <a:pt x="-6741" y="61515"/>
                      <a:pt x="4238" y="124862"/>
                      <a:pt x="35080" y="17916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8" name="任意多边形: 形状 837">
                <a:extLst>
                  <a:ext uri="{FF2B5EF4-FFF2-40B4-BE49-F238E27FC236}">
                    <a16:creationId xmlns:a16="http://schemas.microsoft.com/office/drawing/2014/main" id="{E12D9CF4-A852-4C4F-8C41-E9ABD457543D}"/>
                  </a:ext>
                </a:extLst>
              </p:cNvPr>
              <p:cNvSpPr/>
              <p:nvPr/>
            </p:nvSpPr>
            <p:spPr>
              <a:xfrm>
                <a:off x="4595230" y="11194830"/>
                <a:ext cx="129158" cy="65304"/>
              </a:xfrm>
              <a:custGeom>
                <a:avLst/>
                <a:gdLst>
                  <a:gd name="connsiteX0" fmla="*/ 0 w 129158"/>
                  <a:gd name="connsiteY0" fmla="*/ 11335 h 65304"/>
                  <a:gd name="connsiteX1" fmla="*/ 52959 w 129158"/>
                  <a:gd name="connsiteY1" fmla="*/ 60293 h 65304"/>
                  <a:gd name="connsiteX2" fmla="*/ 129159 w 129158"/>
                  <a:gd name="connsiteY2" fmla="*/ 60293 h 65304"/>
                  <a:gd name="connsiteX3" fmla="*/ 99441 w 129158"/>
                  <a:gd name="connsiteY3" fmla="*/ 0 h 65304"/>
                  <a:gd name="connsiteX4" fmla="*/ 0 w 129158"/>
                  <a:gd name="connsiteY4" fmla="*/ 11335 h 6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158" h="65304">
                    <a:moveTo>
                      <a:pt x="0" y="11335"/>
                    </a:moveTo>
                    <a:cubicBezTo>
                      <a:pt x="9324" y="34835"/>
                      <a:pt x="28800" y="52840"/>
                      <a:pt x="52959" y="60293"/>
                    </a:cubicBezTo>
                    <a:cubicBezTo>
                      <a:pt x="77920" y="66975"/>
                      <a:pt x="104198" y="66975"/>
                      <a:pt x="129159" y="60293"/>
                    </a:cubicBezTo>
                    <a:lnTo>
                      <a:pt x="99441" y="0"/>
                    </a:lnTo>
                    <a:cubicBezTo>
                      <a:pt x="67910" y="12628"/>
                      <a:pt x="33564" y="16543"/>
                      <a:pt x="0" y="11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9" name="任意多边形: 形状 838">
                <a:extLst>
                  <a:ext uri="{FF2B5EF4-FFF2-40B4-BE49-F238E27FC236}">
                    <a16:creationId xmlns:a16="http://schemas.microsoft.com/office/drawing/2014/main" id="{B6AE7200-E408-4738-AF07-A6384C85C0DD}"/>
                  </a:ext>
                </a:extLst>
              </p:cNvPr>
              <p:cNvSpPr/>
              <p:nvPr/>
            </p:nvSpPr>
            <p:spPr>
              <a:xfrm>
                <a:off x="4577704" y="11160349"/>
                <a:ext cx="98583" cy="10028"/>
              </a:xfrm>
              <a:custGeom>
                <a:avLst/>
                <a:gdLst>
                  <a:gd name="connsiteX0" fmla="*/ 0 w 98583"/>
                  <a:gd name="connsiteY0" fmla="*/ 9525 h 10028"/>
                  <a:gd name="connsiteX1" fmla="*/ 98584 w 98583"/>
                  <a:gd name="connsiteY1" fmla="*/ 0 h 1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583" h="10028">
                    <a:moveTo>
                      <a:pt x="0" y="9525"/>
                    </a:moveTo>
                    <a:cubicBezTo>
                      <a:pt x="0" y="9525"/>
                      <a:pt x="64770" y="13335"/>
                      <a:pt x="98584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40" name="任意多边形: 形状 839">
                <a:extLst>
                  <a:ext uri="{FF2B5EF4-FFF2-40B4-BE49-F238E27FC236}">
                    <a16:creationId xmlns:a16="http://schemas.microsoft.com/office/drawing/2014/main" id="{B3E67F19-778D-4DD3-AB3E-5DE07C59D3E6}"/>
                  </a:ext>
                </a:extLst>
              </p:cNvPr>
              <p:cNvSpPr/>
              <p:nvPr/>
            </p:nvSpPr>
            <p:spPr>
              <a:xfrm>
                <a:off x="4565608" y="11124535"/>
                <a:ext cx="94297" cy="11906"/>
              </a:xfrm>
              <a:custGeom>
                <a:avLst/>
                <a:gdLst>
                  <a:gd name="connsiteX0" fmla="*/ 0 w 94297"/>
                  <a:gd name="connsiteY0" fmla="*/ 9525 h 11906"/>
                  <a:gd name="connsiteX1" fmla="*/ 94297 w 94297"/>
                  <a:gd name="connsiteY1" fmla="*/ 0 h 1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297" h="11906">
                    <a:moveTo>
                      <a:pt x="0" y="9525"/>
                    </a:moveTo>
                    <a:cubicBezTo>
                      <a:pt x="0" y="9525"/>
                      <a:pt x="60484" y="19050"/>
                      <a:pt x="94297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41" name="任意多边形: 形状 840">
                <a:extLst>
                  <a:ext uri="{FF2B5EF4-FFF2-40B4-BE49-F238E27FC236}">
                    <a16:creationId xmlns:a16="http://schemas.microsoft.com/office/drawing/2014/main" id="{F93A04B2-6E04-413B-B88B-2F512829BFDC}"/>
                  </a:ext>
                </a:extLst>
              </p:cNvPr>
              <p:cNvSpPr/>
              <p:nvPr/>
            </p:nvSpPr>
            <p:spPr>
              <a:xfrm>
                <a:off x="4555416" y="11085673"/>
                <a:ext cx="87630" cy="10567"/>
              </a:xfrm>
              <a:custGeom>
                <a:avLst/>
                <a:gdLst>
                  <a:gd name="connsiteX0" fmla="*/ 0 w 87630"/>
                  <a:gd name="connsiteY0" fmla="*/ 8763 h 10567"/>
                  <a:gd name="connsiteX1" fmla="*/ 87630 w 87630"/>
                  <a:gd name="connsiteY1" fmla="*/ 0 h 1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" h="10567">
                    <a:moveTo>
                      <a:pt x="0" y="8763"/>
                    </a:moveTo>
                    <a:cubicBezTo>
                      <a:pt x="0" y="8763"/>
                      <a:pt x="53054" y="16478"/>
                      <a:pt x="8763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42" name="任意多边形: 形状 841">
                <a:extLst>
                  <a:ext uri="{FF2B5EF4-FFF2-40B4-BE49-F238E27FC236}">
                    <a16:creationId xmlns:a16="http://schemas.microsoft.com/office/drawing/2014/main" id="{EAB7D49C-26A0-49EF-B90C-517A4257A5DA}"/>
                  </a:ext>
                </a:extLst>
              </p:cNvPr>
              <p:cNvSpPr/>
              <p:nvPr/>
            </p:nvSpPr>
            <p:spPr>
              <a:xfrm>
                <a:off x="4549510" y="11049383"/>
                <a:ext cx="86963" cy="8254"/>
              </a:xfrm>
              <a:custGeom>
                <a:avLst/>
                <a:gdLst>
                  <a:gd name="connsiteX0" fmla="*/ 0 w 86963"/>
                  <a:gd name="connsiteY0" fmla="*/ 0 h 8254"/>
                  <a:gd name="connsiteX1" fmla="*/ 86963 w 86963"/>
                  <a:gd name="connsiteY1" fmla="*/ 0 h 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963" h="8254">
                    <a:moveTo>
                      <a:pt x="0" y="0"/>
                    </a:moveTo>
                    <a:cubicBezTo>
                      <a:pt x="0" y="0"/>
                      <a:pt x="58960" y="18574"/>
                      <a:pt x="86963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44" name="任意多边形: 形状 843">
                <a:extLst>
                  <a:ext uri="{FF2B5EF4-FFF2-40B4-BE49-F238E27FC236}">
                    <a16:creationId xmlns:a16="http://schemas.microsoft.com/office/drawing/2014/main" id="{AF407275-BB35-43B4-83D8-1CC4F000A6BC}"/>
                  </a:ext>
                </a:extLst>
              </p:cNvPr>
              <p:cNvSpPr/>
              <p:nvPr/>
            </p:nvSpPr>
            <p:spPr>
              <a:xfrm>
                <a:off x="4530365" y="10922986"/>
                <a:ext cx="129635" cy="100028"/>
              </a:xfrm>
              <a:custGeom>
                <a:avLst/>
                <a:gdLst>
                  <a:gd name="connsiteX0" fmla="*/ 10287 w 129635"/>
                  <a:gd name="connsiteY0" fmla="*/ 15335 h 100028"/>
                  <a:gd name="connsiteX1" fmla="*/ 0 w 129635"/>
                  <a:gd name="connsiteY1" fmla="*/ 80486 h 100028"/>
                  <a:gd name="connsiteX2" fmla="*/ 129635 w 129635"/>
                  <a:gd name="connsiteY2" fmla="*/ 67723 h 100028"/>
                  <a:gd name="connsiteX3" fmla="*/ 129635 w 129635"/>
                  <a:gd name="connsiteY3" fmla="*/ 0 h 100028"/>
                  <a:gd name="connsiteX4" fmla="*/ 10287 w 129635"/>
                  <a:gd name="connsiteY4" fmla="*/ 15335 h 10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35" h="100028">
                    <a:moveTo>
                      <a:pt x="10287" y="15335"/>
                    </a:moveTo>
                    <a:lnTo>
                      <a:pt x="0" y="80486"/>
                    </a:lnTo>
                    <a:cubicBezTo>
                      <a:pt x="0" y="80486"/>
                      <a:pt x="78010" y="132017"/>
                      <a:pt x="129635" y="67723"/>
                    </a:cubicBezTo>
                    <a:lnTo>
                      <a:pt x="129635" y="0"/>
                    </a:lnTo>
                    <a:cubicBezTo>
                      <a:pt x="129635" y="0"/>
                      <a:pt x="110300" y="45339"/>
                      <a:pt x="10287" y="15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45" name="任意多边形: 形状 844">
                <a:extLst>
                  <a:ext uri="{FF2B5EF4-FFF2-40B4-BE49-F238E27FC236}">
                    <a16:creationId xmlns:a16="http://schemas.microsoft.com/office/drawing/2014/main" id="{CD3B87B5-2F63-4947-9881-22A99C928134}"/>
                  </a:ext>
                </a:extLst>
              </p:cNvPr>
              <p:cNvSpPr/>
              <p:nvPr/>
            </p:nvSpPr>
            <p:spPr>
              <a:xfrm>
                <a:off x="3958523" y="9262683"/>
                <a:ext cx="828281" cy="1748504"/>
              </a:xfrm>
              <a:custGeom>
                <a:avLst/>
                <a:gdLst>
                  <a:gd name="connsiteX0" fmla="*/ 76637 w 828281"/>
                  <a:gd name="connsiteY0" fmla="*/ 37338 h 1748504"/>
                  <a:gd name="connsiteX1" fmla="*/ 12914 w 828281"/>
                  <a:gd name="connsiteY1" fmla="*/ 588074 h 1748504"/>
                  <a:gd name="connsiteX2" fmla="*/ 76637 w 828281"/>
                  <a:gd name="connsiteY2" fmla="*/ 1014032 h 1748504"/>
                  <a:gd name="connsiteX3" fmla="*/ 197509 w 828281"/>
                  <a:gd name="connsiteY3" fmla="*/ 1748504 h 1748504"/>
                  <a:gd name="connsiteX4" fmla="*/ 310475 w 828281"/>
                  <a:gd name="connsiteY4" fmla="*/ 1748504 h 1748504"/>
                  <a:gd name="connsiteX5" fmla="*/ 294473 w 828281"/>
                  <a:gd name="connsiteY5" fmla="*/ 1085850 h 1748504"/>
                  <a:gd name="connsiteX6" fmla="*/ 300855 w 828281"/>
                  <a:gd name="connsiteY6" fmla="*/ 866775 h 1748504"/>
                  <a:gd name="connsiteX7" fmla="*/ 349623 w 828281"/>
                  <a:gd name="connsiteY7" fmla="*/ 479870 h 1748504"/>
                  <a:gd name="connsiteX8" fmla="*/ 611847 w 828281"/>
                  <a:gd name="connsiteY8" fmla="*/ 916972 h 1748504"/>
                  <a:gd name="connsiteX9" fmla="*/ 572223 w 828281"/>
                  <a:gd name="connsiteY9" fmla="*/ 1227296 h 1748504"/>
                  <a:gd name="connsiteX10" fmla="*/ 563269 w 828281"/>
                  <a:gd name="connsiteY10" fmla="*/ 1645634 h 1748504"/>
                  <a:gd name="connsiteX11" fmla="*/ 657566 w 828281"/>
                  <a:gd name="connsiteY11" fmla="*/ 1674209 h 1748504"/>
                  <a:gd name="connsiteX12" fmla="*/ 827873 w 828281"/>
                  <a:gd name="connsiteY12" fmla="*/ 893159 h 1748504"/>
                  <a:gd name="connsiteX13" fmla="*/ 554411 w 828281"/>
                  <a:gd name="connsiteY13" fmla="*/ 186500 h 1748504"/>
                  <a:gd name="connsiteX14" fmla="*/ 498785 w 828281"/>
                  <a:gd name="connsiteY14" fmla="*/ 0 h 174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8281" h="1748504">
                    <a:moveTo>
                      <a:pt x="76637" y="37338"/>
                    </a:moveTo>
                    <a:cubicBezTo>
                      <a:pt x="76637" y="37338"/>
                      <a:pt x="-37663" y="370046"/>
                      <a:pt x="12914" y="588074"/>
                    </a:cubicBezTo>
                    <a:cubicBezTo>
                      <a:pt x="63492" y="806101"/>
                      <a:pt x="79589" y="895541"/>
                      <a:pt x="76637" y="1014032"/>
                    </a:cubicBezTo>
                    <a:cubicBezTo>
                      <a:pt x="73684" y="1132523"/>
                      <a:pt x="197509" y="1748504"/>
                      <a:pt x="197509" y="1748504"/>
                    </a:cubicBezTo>
                    <a:lnTo>
                      <a:pt x="310475" y="1748504"/>
                    </a:lnTo>
                    <a:cubicBezTo>
                      <a:pt x="310475" y="1748504"/>
                      <a:pt x="293712" y="1215104"/>
                      <a:pt x="294473" y="1085850"/>
                    </a:cubicBezTo>
                    <a:cubicBezTo>
                      <a:pt x="295236" y="956596"/>
                      <a:pt x="271137" y="991934"/>
                      <a:pt x="300855" y="866775"/>
                    </a:cubicBezTo>
                    <a:cubicBezTo>
                      <a:pt x="330573" y="741617"/>
                      <a:pt x="308475" y="615505"/>
                      <a:pt x="349623" y="479870"/>
                    </a:cubicBezTo>
                    <a:cubicBezTo>
                      <a:pt x="349623" y="479870"/>
                      <a:pt x="571651" y="861727"/>
                      <a:pt x="611847" y="916972"/>
                    </a:cubicBezTo>
                    <a:cubicBezTo>
                      <a:pt x="611847" y="916972"/>
                      <a:pt x="567174" y="1084707"/>
                      <a:pt x="572223" y="1227296"/>
                    </a:cubicBezTo>
                    <a:cubicBezTo>
                      <a:pt x="578033" y="1394270"/>
                      <a:pt x="563269" y="1645634"/>
                      <a:pt x="563269" y="1645634"/>
                    </a:cubicBezTo>
                    <a:cubicBezTo>
                      <a:pt x="563269" y="1645634"/>
                      <a:pt x="588510" y="1692783"/>
                      <a:pt x="657566" y="1674209"/>
                    </a:cubicBezTo>
                    <a:cubicBezTo>
                      <a:pt x="657566" y="1674209"/>
                      <a:pt x="837970" y="930212"/>
                      <a:pt x="827873" y="893159"/>
                    </a:cubicBezTo>
                    <a:cubicBezTo>
                      <a:pt x="817777" y="856107"/>
                      <a:pt x="747482" y="453676"/>
                      <a:pt x="554411" y="186500"/>
                    </a:cubicBezTo>
                    <a:cubicBezTo>
                      <a:pt x="554411" y="186500"/>
                      <a:pt x="521454" y="72771"/>
                      <a:pt x="4987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46" name="任意多边形: 形状 845">
                <a:extLst>
                  <a:ext uri="{FF2B5EF4-FFF2-40B4-BE49-F238E27FC236}">
                    <a16:creationId xmlns:a16="http://schemas.microsoft.com/office/drawing/2014/main" id="{9B4028B5-D19A-471D-8EE0-983878426A2F}"/>
                  </a:ext>
                </a:extLst>
              </p:cNvPr>
              <p:cNvSpPr/>
              <p:nvPr/>
            </p:nvSpPr>
            <p:spPr>
              <a:xfrm>
                <a:off x="3936783" y="9262398"/>
                <a:ext cx="716454" cy="642206"/>
              </a:xfrm>
              <a:custGeom>
                <a:avLst/>
                <a:gdLst>
                  <a:gd name="connsiteX0" fmla="*/ 98377 w 716454"/>
                  <a:gd name="connsiteY0" fmla="*/ 37624 h 642206"/>
                  <a:gd name="connsiteX1" fmla="*/ 21606 w 716454"/>
                  <a:gd name="connsiteY1" fmla="*/ 617315 h 642206"/>
                  <a:gd name="connsiteX2" fmla="*/ 58563 w 716454"/>
                  <a:gd name="connsiteY2" fmla="*/ 576453 h 642206"/>
                  <a:gd name="connsiteX3" fmla="*/ 361934 w 716454"/>
                  <a:gd name="connsiteY3" fmla="*/ 617315 h 642206"/>
                  <a:gd name="connsiteX4" fmla="*/ 377460 w 716454"/>
                  <a:gd name="connsiteY4" fmla="*/ 535019 h 642206"/>
                  <a:gd name="connsiteX5" fmla="*/ 435562 w 716454"/>
                  <a:gd name="connsiteY5" fmla="*/ 617315 h 642206"/>
                  <a:gd name="connsiteX6" fmla="*/ 716455 w 716454"/>
                  <a:gd name="connsiteY6" fmla="*/ 410718 h 642206"/>
                  <a:gd name="connsiteX7" fmla="*/ 575770 w 716454"/>
                  <a:gd name="connsiteY7" fmla="*/ 166211 h 642206"/>
                  <a:gd name="connsiteX8" fmla="*/ 520144 w 716454"/>
                  <a:gd name="connsiteY8" fmla="*/ 0 h 6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6454" h="642206">
                    <a:moveTo>
                      <a:pt x="98377" y="37624"/>
                    </a:moveTo>
                    <a:cubicBezTo>
                      <a:pt x="98377" y="37624"/>
                      <a:pt x="-55451" y="258604"/>
                      <a:pt x="21606" y="617315"/>
                    </a:cubicBezTo>
                    <a:cubicBezTo>
                      <a:pt x="21606" y="617315"/>
                      <a:pt x="37798" y="636365"/>
                      <a:pt x="58563" y="576453"/>
                    </a:cubicBezTo>
                    <a:cubicBezTo>
                      <a:pt x="58563" y="576453"/>
                      <a:pt x="91519" y="691420"/>
                      <a:pt x="361934" y="617315"/>
                    </a:cubicBezTo>
                    <a:lnTo>
                      <a:pt x="377460" y="535019"/>
                    </a:lnTo>
                    <a:lnTo>
                      <a:pt x="435562" y="617315"/>
                    </a:lnTo>
                    <a:cubicBezTo>
                      <a:pt x="435562" y="617315"/>
                      <a:pt x="551101" y="440817"/>
                      <a:pt x="716455" y="410718"/>
                    </a:cubicBezTo>
                    <a:cubicBezTo>
                      <a:pt x="716455" y="410718"/>
                      <a:pt x="642731" y="257080"/>
                      <a:pt x="575770" y="166211"/>
                    </a:cubicBezTo>
                    <a:lnTo>
                      <a:pt x="520144" y="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847" name="图形 1038">
                <a:extLst>
                  <a:ext uri="{FF2B5EF4-FFF2-40B4-BE49-F238E27FC236}">
                    <a16:creationId xmlns:a16="http://schemas.microsoft.com/office/drawing/2014/main" id="{2F27FCDB-9EE9-4BAE-B6DB-1FB5DDA4C97F}"/>
                  </a:ext>
                </a:extLst>
              </p:cNvPr>
              <p:cNvGrpSpPr/>
              <p:nvPr/>
            </p:nvGrpSpPr>
            <p:grpSpPr>
              <a:xfrm>
                <a:off x="3936792" y="9262017"/>
                <a:ext cx="716540" cy="642411"/>
                <a:chOff x="3936792" y="9262017"/>
                <a:chExt cx="716540" cy="642411"/>
              </a:xfrm>
            </p:grpSpPr>
            <p:sp>
              <p:nvSpPr>
                <p:cNvPr id="848" name="任意多边形: 形状 847">
                  <a:extLst>
                    <a:ext uri="{FF2B5EF4-FFF2-40B4-BE49-F238E27FC236}">
                      <a16:creationId xmlns:a16="http://schemas.microsoft.com/office/drawing/2014/main" id="{F3966AF1-E27E-493B-BF59-C2A3D52C5AE5}"/>
                    </a:ext>
                  </a:extLst>
                </p:cNvPr>
                <p:cNvSpPr/>
                <p:nvPr/>
              </p:nvSpPr>
              <p:spPr>
                <a:xfrm>
                  <a:off x="4318529" y="9568817"/>
                  <a:ext cx="128397" cy="204501"/>
                </a:xfrm>
                <a:custGeom>
                  <a:avLst/>
                  <a:gdLst>
                    <a:gd name="connsiteX0" fmla="*/ 0 w 128397"/>
                    <a:gd name="connsiteY0" fmla="*/ 204502 h 204501"/>
                    <a:gd name="connsiteX1" fmla="*/ 17812 w 128397"/>
                    <a:gd name="connsiteY1" fmla="*/ 145732 h 204501"/>
                    <a:gd name="connsiteX2" fmla="*/ 128397 w 128397"/>
                    <a:gd name="connsiteY2" fmla="*/ 0 h 204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8397" h="204501">
                      <a:moveTo>
                        <a:pt x="0" y="204502"/>
                      </a:moveTo>
                      <a:cubicBezTo>
                        <a:pt x="0" y="204502"/>
                        <a:pt x="0" y="189643"/>
                        <a:pt x="17812" y="145732"/>
                      </a:cubicBezTo>
                      <a:cubicBezTo>
                        <a:pt x="34862" y="103251"/>
                        <a:pt x="83153" y="7525"/>
                        <a:pt x="128397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9" name="任意多边形: 形状 848">
                  <a:extLst>
                    <a:ext uri="{FF2B5EF4-FFF2-40B4-BE49-F238E27FC236}">
                      <a16:creationId xmlns:a16="http://schemas.microsoft.com/office/drawing/2014/main" id="{FB3C95DC-BCFF-4B89-A496-BD6070E977AE}"/>
                    </a:ext>
                  </a:extLst>
                </p:cNvPr>
                <p:cNvSpPr/>
                <p:nvPr/>
              </p:nvSpPr>
              <p:spPr>
                <a:xfrm>
                  <a:off x="4228327" y="9597773"/>
                  <a:ext cx="130683" cy="134302"/>
                </a:xfrm>
                <a:custGeom>
                  <a:avLst/>
                  <a:gdLst>
                    <a:gd name="connsiteX0" fmla="*/ 130683 w 130683"/>
                    <a:gd name="connsiteY0" fmla="*/ 0 h 134302"/>
                    <a:gd name="connsiteX1" fmla="*/ 0 w 130683"/>
                    <a:gd name="connsiteY1" fmla="*/ 134302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683" h="134302">
                      <a:moveTo>
                        <a:pt x="130683" y="0"/>
                      </a:moveTo>
                      <a:cubicBezTo>
                        <a:pt x="130683" y="0"/>
                        <a:pt x="85439" y="101727"/>
                        <a:pt x="0" y="13430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" name="任意多边形: 形状 849">
                  <a:extLst>
                    <a:ext uri="{FF2B5EF4-FFF2-40B4-BE49-F238E27FC236}">
                      <a16:creationId xmlns:a16="http://schemas.microsoft.com/office/drawing/2014/main" id="{EFB6954A-26E5-45B9-8710-915904EFA305}"/>
                    </a:ext>
                  </a:extLst>
                </p:cNvPr>
                <p:cNvSpPr/>
                <p:nvPr/>
              </p:nvSpPr>
              <p:spPr>
                <a:xfrm>
                  <a:off x="3957055" y="9379270"/>
                  <a:ext cx="345471" cy="525158"/>
                </a:xfrm>
                <a:custGeom>
                  <a:avLst/>
                  <a:gdLst>
                    <a:gd name="connsiteX0" fmla="*/ 345472 w 345471"/>
                    <a:gd name="connsiteY0" fmla="*/ 480250 h 525158"/>
                    <a:gd name="connsiteX1" fmla="*/ 341852 w 345471"/>
                    <a:gd name="connsiteY1" fmla="*/ 500253 h 525158"/>
                    <a:gd name="connsiteX2" fmla="*/ 38481 w 345471"/>
                    <a:gd name="connsiteY2" fmla="*/ 459486 h 525158"/>
                    <a:gd name="connsiteX3" fmla="*/ 1333 w 345471"/>
                    <a:gd name="connsiteY3" fmla="*/ 500253 h 525158"/>
                    <a:gd name="connsiteX4" fmla="*/ 0 w 345471"/>
                    <a:gd name="connsiteY4" fmla="*/ 493585 h 525158"/>
                    <a:gd name="connsiteX5" fmla="*/ 27051 w 345471"/>
                    <a:gd name="connsiteY5" fmla="*/ 418052 h 525158"/>
                    <a:gd name="connsiteX6" fmla="*/ 72200 w 345471"/>
                    <a:gd name="connsiteY6" fmla="*/ 0 h 525158"/>
                    <a:gd name="connsiteX7" fmla="*/ 102394 w 345471"/>
                    <a:gd name="connsiteY7" fmla="*/ 0 h 525158"/>
                    <a:gd name="connsiteX8" fmla="*/ 57150 w 345471"/>
                    <a:gd name="connsiteY8" fmla="*/ 418052 h 525158"/>
                    <a:gd name="connsiteX9" fmla="*/ 168307 w 345471"/>
                    <a:gd name="connsiteY9" fmla="*/ 497110 h 525158"/>
                    <a:gd name="connsiteX10" fmla="*/ 345472 w 345471"/>
                    <a:gd name="connsiteY10" fmla="*/ 480250 h 525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5471" h="525158">
                      <a:moveTo>
                        <a:pt x="345472" y="480250"/>
                      </a:moveTo>
                      <a:lnTo>
                        <a:pt x="341852" y="500253"/>
                      </a:lnTo>
                      <a:cubicBezTo>
                        <a:pt x="71438" y="574357"/>
                        <a:pt x="38481" y="459486"/>
                        <a:pt x="38481" y="459486"/>
                      </a:cubicBezTo>
                      <a:cubicBezTo>
                        <a:pt x="18002" y="519303"/>
                        <a:pt x="1333" y="500253"/>
                        <a:pt x="1333" y="500253"/>
                      </a:cubicBezTo>
                      <a:cubicBezTo>
                        <a:pt x="857" y="498062"/>
                        <a:pt x="381" y="495776"/>
                        <a:pt x="0" y="493585"/>
                      </a:cubicBezTo>
                      <a:cubicBezTo>
                        <a:pt x="20574" y="466534"/>
                        <a:pt x="27051" y="418052"/>
                        <a:pt x="27051" y="418052"/>
                      </a:cubicBezTo>
                      <a:cubicBezTo>
                        <a:pt x="17526" y="107156"/>
                        <a:pt x="72200" y="0"/>
                        <a:pt x="72200" y="0"/>
                      </a:cubicBezTo>
                      <a:lnTo>
                        <a:pt x="102394" y="0"/>
                      </a:lnTo>
                      <a:cubicBezTo>
                        <a:pt x="59055" y="73723"/>
                        <a:pt x="57150" y="418052"/>
                        <a:pt x="57150" y="418052"/>
                      </a:cubicBezTo>
                      <a:cubicBezTo>
                        <a:pt x="57150" y="418052"/>
                        <a:pt x="66675" y="474535"/>
                        <a:pt x="168307" y="497110"/>
                      </a:cubicBezTo>
                      <a:cubicBezTo>
                        <a:pt x="229076" y="510826"/>
                        <a:pt x="305181" y="492538"/>
                        <a:pt x="345472" y="4802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1" name="任意多边形: 形状 850">
                  <a:extLst>
                    <a:ext uri="{FF2B5EF4-FFF2-40B4-BE49-F238E27FC236}">
                      <a16:creationId xmlns:a16="http://schemas.microsoft.com/office/drawing/2014/main" id="{11FCE0B0-D1EE-4C6D-AFD5-9AB4B3B92BBD}"/>
                    </a:ext>
                  </a:extLst>
                </p:cNvPr>
                <p:cNvSpPr/>
                <p:nvPr/>
              </p:nvSpPr>
              <p:spPr>
                <a:xfrm>
                  <a:off x="4364821" y="9623872"/>
                  <a:ext cx="288512" cy="255650"/>
                </a:xfrm>
                <a:custGeom>
                  <a:avLst/>
                  <a:gdLst>
                    <a:gd name="connsiteX0" fmla="*/ 288512 w 288512"/>
                    <a:gd name="connsiteY0" fmla="*/ 49244 h 255650"/>
                    <a:gd name="connsiteX1" fmla="*/ 7620 w 288512"/>
                    <a:gd name="connsiteY1" fmla="*/ 255651 h 255650"/>
                    <a:gd name="connsiteX2" fmla="*/ 0 w 288512"/>
                    <a:gd name="connsiteY2" fmla="*/ 244983 h 255650"/>
                    <a:gd name="connsiteX3" fmla="*/ 0 w 288512"/>
                    <a:gd name="connsiteY3" fmla="*/ 244983 h 255650"/>
                    <a:gd name="connsiteX4" fmla="*/ 254127 w 288512"/>
                    <a:gd name="connsiteY4" fmla="*/ 26575 h 255650"/>
                    <a:gd name="connsiteX5" fmla="*/ 263652 w 288512"/>
                    <a:gd name="connsiteY5" fmla="*/ 0 h 255650"/>
                    <a:gd name="connsiteX6" fmla="*/ 288512 w 288512"/>
                    <a:gd name="connsiteY6" fmla="*/ 49244 h 255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8512" h="255650">
                      <a:moveTo>
                        <a:pt x="288512" y="49244"/>
                      </a:moveTo>
                      <a:cubicBezTo>
                        <a:pt x="123063" y="79438"/>
                        <a:pt x="7620" y="255651"/>
                        <a:pt x="7620" y="255651"/>
                      </a:cubicBezTo>
                      <a:lnTo>
                        <a:pt x="0" y="244983"/>
                      </a:lnTo>
                      <a:lnTo>
                        <a:pt x="0" y="244983"/>
                      </a:lnTo>
                      <a:cubicBezTo>
                        <a:pt x="23622" y="201073"/>
                        <a:pt x="116586" y="44291"/>
                        <a:pt x="254127" y="26575"/>
                      </a:cubicBezTo>
                      <a:cubicBezTo>
                        <a:pt x="258973" y="18408"/>
                        <a:pt x="262207" y="9386"/>
                        <a:pt x="263652" y="0"/>
                      </a:cubicBezTo>
                      <a:cubicBezTo>
                        <a:pt x="279082" y="29528"/>
                        <a:pt x="288512" y="49244"/>
                        <a:pt x="288512" y="49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2" name="任意多边形: 形状 851">
                  <a:extLst>
                    <a:ext uri="{FF2B5EF4-FFF2-40B4-BE49-F238E27FC236}">
                      <a16:creationId xmlns:a16="http://schemas.microsoft.com/office/drawing/2014/main" id="{C8605D5C-B184-42D4-8CAA-CC6FCF2C8660}"/>
                    </a:ext>
                  </a:extLst>
                </p:cNvPr>
                <p:cNvSpPr/>
                <p:nvPr/>
              </p:nvSpPr>
              <p:spPr>
                <a:xfrm>
                  <a:off x="4317386" y="9633301"/>
                  <a:ext cx="94678" cy="246411"/>
                </a:xfrm>
                <a:custGeom>
                  <a:avLst/>
                  <a:gdLst>
                    <a:gd name="connsiteX0" fmla="*/ 63246 w 94678"/>
                    <a:gd name="connsiteY0" fmla="*/ 0 h 246411"/>
                    <a:gd name="connsiteX1" fmla="*/ 94679 w 94678"/>
                    <a:gd name="connsiteY1" fmla="*/ 195453 h 246411"/>
                    <a:gd name="connsiteX2" fmla="*/ 55054 w 94678"/>
                    <a:gd name="connsiteY2" fmla="*/ 246412 h 246411"/>
                    <a:gd name="connsiteX3" fmla="*/ 0 w 94678"/>
                    <a:gd name="connsiteY3" fmla="*/ 168497 h 246411"/>
                    <a:gd name="connsiteX4" fmla="*/ 63246 w 94678"/>
                    <a:gd name="connsiteY4" fmla="*/ 0 h 24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78" h="246411">
                      <a:moveTo>
                        <a:pt x="63246" y="0"/>
                      </a:moveTo>
                      <a:cubicBezTo>
                        <a:pt x="63246" y="0"/>
                        <a:pt x="84391" y="97155"/>
                        <a:pt x="94679" y="195453"/>
                      </a:cubicBezTo>
                      <a:cubicBezTo>
                        <a:pt x="80421" y="211597"/>
                        <a:pt x="67187" y="228616"/>
                        <a:pt x="55054" y="246412"/>
                      </a:cubicBezTo>
                      <a:lnTo>
                        <a:pt x="0" y="168497"/>
                      </a:lnTo>
                      <a:cubicBezTo>
                        <a:pt x="5715" y="125730"/>
                        <a:pt x="21431" y="48292"/>
                        <a:pt x="632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3" name="任意多边形: 形状 852">
                  <a:extLst>
                    <a:ext uri="{FF2B5EF4-FFF2-40B4-BE49-F238E27FC236}">
                      <a16:creationId xmlns:a16="http://schemas.microsoft.com/office/drawing/2014/main" id="{7EF3EEC9-727B-4777-A869-0A4D83887726}"/>
                    </a:ext>
                  </a:extLst>
                </p:cNvPr>
                <p:cNvSpPr/>
                <p:nvPr/>
              </p:nvSpPr>
              <p:spPr>
                <a:xfrm>
                  <a:off x="3936792" y="9262017"/>
                  <a:ext cx="582143" cy="490865"/>
                </a:xfrm>
                <a:custGeom>
                  <a:avLst/>
                  <a:gdLst>
                    <a:gd name="connsiteX0" fmla="*/ 582143 w 582143"/>
                    <a:gd name="connsiteY0" fmla="*/ 175260 h 490865"/>
                    <a:gd name="connsiteX1" fmla="*/ 253911 w 582143"/>
                    <a:gd name="connsiteY1" fmla="*/ 361950 h 490865"/>
                    <a:gd name="connsiteX2" fmla="*/ 2832 w 582143"/>
                    <a:gd name="connsiteY2" fmla="*/ 490442 h 490865"/>
                    <a:gd name="connsiteX3" fmla="*/ 98082 w 582143"/>
                    <a:gd name="connsiteY3" fmla="*/ 38100 h 490865"/>
                    <a:gd name="connsiteX4" fmla="*/ 519849 w 582143"/>
                    <a:gd name="connsiteY4" fmla="*/ 0 h 490865"/>
                    <a:gd name="connsiteX5" fmla="*/ 575571 w 582143"/>
                    <a:gd name="connsiteY5" fmla="*/ 166211 h 490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2143" h="490865">
                      <a:moveTo>
                        <a:pt x="582143" y="175260"/>
                      </a:moveTo>
                      <a:cubicBezTo>
                        <a:pt x="512420" y="205073"/>
                        <a:pt x="342399" y="282226"/>
                        <a:pt x="253911" y="361950"/>
                      </a:cubicBezTo>
                      <a:cubicBezTo>
                        <a:pt x="165424" y="441674"/>
                        <a:pt x="76175" y="496252"/>
                        <a:pt x="2832" y="490442"/>
                      </a:cubicBezTo>
                      <a:cubicBezTo>
                        <a:pt x="-19551" y="207454"/>
                        <a:pt x="98082" y="38100"/>
                        <a:pt x="98082" y="38100"/>
                      </a:cubicBezTo>
                      <a:lnTo>
                        <a:pt x="519849" y="0"/>
                      </a:lnTo>
                      <a:lnTo>
                        <a:pt x="575571" y="166211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854" name="任意多边形: 形状 853">
                <a:extLst>
                  <a:ext uri="{FF2B5EF4-FFF2-40B4-BE49-F238E27FC236}">
                    <a16:creationId xmlns:a16="http://schemas.microsoft.com/office/drawing/2014/main" id="{7E05894B-81C1-465D-9B5A-A2DDE6222BDF}"/>
                  </a:ext>
                </a:extLst>
              </p:cNvPr>
              <p:cNvSpPr/>
              <p:nvPr/>
            </p:nvSpPr>
            <p:spPr>
              <a:xfrm>
                <a:off x="3936783" y="9262398"/>
                <a:ext cx="716454" cy="642206"/>
              </a:xfrm>
              <a:custGeom>
                <a:avLst/>
                <a:gdLst>
                  <a:gd name="connsiteX0" fmla="*/ 98377 w 716454"/>
                  <a:gd name="connsiteY0" fmla="*/ 37624 h 642206"/>
                  <a:gd name="connsiteX1" fmla="*/ 21606 w 716454"/>
                  <a:gd name="connsiteY1" fmla="*/ 617315 h 642206"/>
                  <a:gd name="connsiteX2" fmla="*/ 58563 w 716454"/>
                  <a:gd name="connsiteY2" fmla="*/ 576453 h 642206"/>
                  <a:gd name="connsiteX3" fmla="*/ 361934 w 716454"/>
                  <a:gd name="connsiteY3" fmla="*/ 617315 h 642206"/>
                  <a:gd name="connsiteX4" fmla="*/ 377460 w 716454"/>
                  <a:gd name="connsiteY4" fmla="*/ 535019 h 642206"/>
                  <a:gd name="connsiteX5" fmla="*/ 435562 w 716454"/>
                  <a:gd name="connsiteY5" fmla="*/ 617315 h 642206"/>
                  <a:gd name="connsiteX6" fmla="*/ 716455 w 716454"/>
                  <a:gd name="connsiteY6" fmla="*/ 410718 h 642206"/>
                  <a:gd name="connsiteX7" fmla="*/ 575770 w 716454"/>
                  <a:gd name="connsiteY7" fmla="*/ 166211 h 642206"/>
                  <a:gd name="connsiteX8" fmla="*/ 520144 w 716454"/>
                  <a:gd name="connsiteY8" fmla="*/ 0 h 6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6454" h="642206">
                    <a:moveTo>
                      <a:pt x="98377" y="37624"/>
                    </a:moveTo>
                    <a:cubicBezTo>
                      <a:pt x="98377" y="37624"/>
                      <a:pt x="-55451" y="258604"/>
                      <a:pt x="21606" y="617315"/>
                    </a:cubicBezTo>
                    <a:cubicBezTo>
                      <a:pt x="21606" y="617315"/>
                      <a:pt x="37798" y="636365"/>
                      <a:pt x="58563" y="576453"/>
                    </a:cubicBezTo>
                    <a:cubicBezTo>
                      <a:pt x="58563" y="576453"/>
                      <a:pt x="91519" y="691420"/>
                      <a:pt x="361934" y="617315"/>
                    </a:cubicBezTo>
                    <a:lnTo>
                      <a:pt x="377460" y="535019"/>
                    </a:lnTo>
                    <a:lnTo>
                      <a:pt x="435562" y="617315"/>
                    </a:lnTo>
                    <a:cubicBezTo>
                      <a:pt x="435562" y="617315"/>
                      <a:pt x="551101" y="440817"/>
                      <a:pt x="716455" y="410718"/>
                    </a:cubicBezTo>
                    <a:cubicBezTo>
                      <a:pt x="716455" y="410718"/>
                      <a:pt x="642731" y="257080"/>
                      <a:pt x="575770" y="166211"/>
                    </a:cubicBezTo>
                    <a:lnTo>
                      <a:pt x="520144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5" name="任意多边形: 形状 854">
                <a:extLst>
                  <a:ext uri="{FF2B5EF4-FFF2-40B4-BE49-F238E27FC236}">
                    <a16:creationId xmlns:a16="http://schemas.microsoft.com/office/drawing/2014/main" id="{E19641AF-2123-4663-A2B7-3BA1042AF628}"/>
                  </a:ext>
                </a:extLst>
              </p:cNvPr>
              <p:cNvSpPr/>
              <p:nvPr/>
            </p:nvSpPr>
            <p:spPr>
              <a:xfrm>
                <a:off x="4102788" y="10966473"/>
                <a:ext cx="331660" cy="336370"/>
              </a:xfrm>
              <a:custGeom>
                <a:avLst/>
                <a:gdLst>
                  <a:gd name="connsiteX0" fmla="*/ 24670 w 331660"/>
                  <a:gd name="connsiteY0" fmla="*/ 31094 h 336370"/>
                  <a:gd name="connsiteX1" fmla="*/ 186595 w 331660"/>
                  <a:gd name="connsiteY1" fmla="*/ 995 h 336370"/>
                  <a:gd name="connsiteX2" fmla="*/ 209360 w 331660"/>
                  <a:gd name="connsiteY2" fmla="*/ 170064 h 336370"/>
                  <a:gd name="connsiteX3" fmla="*/ 317087 w 331660"/>
                  <a:gd name="connsiteY3" fmla="*/ 285507 h 336370"/>
                  <a:gd name="connsiteX4" fmla="*/ 331661 w 331660"/>
                  <a:gd name="connsiteY4" fmla="*/ 336370 h 336370"/>
                  <a:gd name="connsiteX5" fmla="*/ 0 w 331660"/>
                  <a:gd name="connsiteY5" fmla="*/ 336370 h 336370"/>
                  <a:gd name="connsiteX6" fmla="*/ 26289 w 331660"/>
                  <a:gd name="connsiteY6" fmla="*/ 168159 h 33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660" h="336370">
                    <a:moveTo>
                      <a:pt x="24670" y="31094"/>
                    </a:moveTo>
                    <a:cubicBezTo>
                      <a:pt x="24670" y="31094"/>
                      <a:pt x="77438" y="-6530"/>
                      <a:pt x="186595" y="995"/>
                    </a:cubicBezTo>
                    <a:cubicBezTo>
                      <a:pt x="186595" y="995"/>
                      <a:pt x="194500" y="131964"/>
                      <a:pt x="209360" y="170064"/>
                    </a:cubicBezTo>
                    <a:cubicBezTo>
                      <a:pt x="224219" y="208164"/>
                      <a:pt x="302514" y="274172"/>
                      <a:pt x="317087" y="285507"/>
                    </a:cubicBezTo>
                    <a:cubicBezTo>
                      <a:pt x="331661" y="296842"/>
                      <a:pt x="331661" y="336370"/>
                      <a:pt x="331661" y="336370"/>
                    </a:cubicBezTo>
                    <a:lnTo>
                      <a:pt x="0" y="336370"/>
                    </a:lnTo>
                    <a:cubicBezTo>
                      <a:pt x="4196" y="279681"/>
                      <a:pt x="12988" y="223425"/>
                      <a:pt x="26289" y="1681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6" name="任意多边形: 形状 855">
                <a:extLst>
                  <a:ext uri="{FF2B5EF4-FFF2-40B4-BE49-F238E27FC236}">
                    <a16:creationId xmlns:a16="http://schemas.microsoft.com/office/drawing/2014/main" id="{C49FBAD5-6780-48A3-890B-25B128E6B1A6}"/>
                  </a:ext>
                </a:extLst>
              </p:cNvPr>
              <p:cNvSpPr/>
              <p:nvPr/>
            </p:nvSpPr>
            <p:spPr>
              <a:xfrm>
                <a:off x="4102788" y="10966473"/>
                <a:ext cx="331660" cy="336370"/>
              </a:xfrm>
              <a:custGeom>
                <a:avLst/>
                <a:gdLst>
                  <a:gd name="connsiteX0" fmla="*/ 24670 w 331660"/>
                  <a:gd name="connsiteY0" fmla="*/ 31094 h 336370"/>
                  <a:gd name="connsiteX1" fmla="*/ 186595 w 331660"/>
                  <a:gd name="connsiteY1" fmla="*/ 995 h 336370"/>
                  <a:gd name="connsiteX2" fmla="*/ 209360 w 331660"/>
                  <a:gd name="connsiteY2" fmla="*/ 170064 h 336370"/>
                  <a:gd name="connsiteX3" fmla="*/ 317087 w 331660"/>
                  <a:gd name="connsiteY3" fmla="*/ 285507 h 336370"/>
                  <a:gd name="connsiteX4" fmla="*/ 331661 w 331660"/>
                  <a:gd name="connsiteY4" fmla="*/ 336370 h 336370"/>
                  <a:gd name="connsiteX5" fmla="*/ 0 w 331660"/>
                  <a:gd name="connsiteY5" fmla="*/ 336370 h 336370"/>
                  <a:gd name="connsiteX6" fmla="*/ 26289 w 331660"/>
                  <a:gd name="connsiteY6" fmla="*/ 168159 h 33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660" h="336370">
                    <a:moveTo>
                      <a:pt x="24670" y="31094"/>
                    </a:moveTo>
                    <a:cubicBezTo>
                      <a:pt x="24670" y="31094"/>
                      <a:pt x="77438" y="-6530"/>
                      <a:pt x="186595" y="995"/>
                    </a:cubicBezTo>
                    <a:cubicBezTo>
                      <a:pt x="186595" y="995"/>
                      <a:pt x="194500" y="131964"/>
                      <a:pt x="209360" y="170064"/>
                    </a:cubicBezTo>
                    <a:cubicBezTo>
                      <a:pt x="224219" y="208164"/>
                      <a:pt x="302514" y="274172"/>
                      <a:pt x="317087" y="285507"/>
                    </a:cubicBezTo>
                    <a:cubicBezTo>
                      <a:pt x="331661" y="296842"/>
                      <a:pt x="331661" y="336370"/>
                      <a:pt x="331661" y="336370"/>
                    </a:cubicBezTo>
                    <a:lnTo>
                      <a:pt x="0" y="336370"/>
                    </a:lnTo>
                    <a:cubicBezTo>
                      <a:pt x="4196" y="279681"/>
                      <a:pt x="12988" y="223425"/>
                      <a:pt x="26289" y="168159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7" name="任意多边形: 形状 856">
                <a:extLst>
                  <a:ext uri="{FF2B5EF4-FFF2-40B4-BE49-F238E27FC236}">
                    <a16:creationId xmlns:a16="http://schemas.microsoft.com/office/drawing/2014/main" id="{7ED39E76-2F7B-4A46-ADE4-3A13E8953855}"/>
                  </a:ext>
                </a:extLst>
              </p:cNvPr>
              <p:cNvSpPr/>
              <p:nvPr/>
            </p:nvSpPr>
            <p:spPr>
              <a:xfrm>
                <a:off x="4102788" y="10966473"/>
                <a:ext cx="331660" cy="336370"/>
              </a:xfrm>
              <a:custGeom>
                <a:avLst/>
                <a:gdLst>
                  <a:gd name="connsiteX0" fmla="*/ 24670 w 331660"/>
                  <a:gd name="connsiteY0" fmla="*/ 31094 h 336370"/>
                  <a:gd name="connsiteX1" fmla="*/ 186595 w 331660"/>
                  <a:gd name="connsiteY1" fmla="*/ 995 h 336370"/>
                  <a:gd name="connsiteX2" fmla="*/ 209360 w 331660"/>
                  <a:gd name="connsiteY2" fmla="*/ 170064 h 336370"/>
                  <a:gd name="connsiteX3" fmla="*/ 317087 w 331660"/>
                  <a:gd name="connsiteY3" fmla="*/ 285507 h 336370"/>
                  <a:gd name="connsiteX4" fmla="*/ 331661 w 331660"/>
                  <a:gd name="connsiteY4" fmla="*/ 336370 h 336370"/>
                  <a:gd name="connsiteX5" fmla="*/ 0 w 331660"/>
                  <a:gd name="connsiteY5" fmla="*/ 336370 h 336370"/>
                  <a:gd name="connsiteX6" fmla="*/ 26289 w 331660"/>
                  <a:gd name="connsiteY6" fmla="*/ 168159 h 33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660" h="336370">
                    <a:moveTo>
                      <a:pt x="24670" y="31094"/>
                    </a:moveTo>
                    <a:cubicBezTo>
                      <a:pt x="24670" y="31094"/>
                      <a:pt x="77438" y="-6530"/>
                      <a:pt x="186595" y="995"/>
                    </a:cubicBezTo>
                    <a:cubicBezTo>
                      <a:pt x="186595" y="995"/>
                      <a:pt x="194500" y="131964"/>
                      <a:pt x="209360" y="170064"/>
                    </a:cubicBezTo>
                    <a:cubicBezTo>
                      <a:pt x="224219" y="208164"/>
                      <a:pt x="302514" y="274172"/>
                      <a:pt x="317087" y="285507"/>
                    </a:cubicBezTo>
                    <a:cubicBezTo>
                      <a:pt x="331661" y="296842"/>
                      <a:pt x="331661" y="336370"/>
                      <a:pt x="331661" y="336370"/>
                    </a:cubicBezTo>
                    <a:lnTo>
                      <a:pt x="0" y="336370"/>
                    </a:lnTo>
                    <a:cubicBezTo>
                      <a:pt x="4196" y="279681"/>
                      <a:pt x="12988" y="223425"/>
                      <a:pt x="26289" y="16815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8" name="任意多边形: 形状 857">
                <a:extLst>
                  <a:ext uri="{FF2B5EF4-FFF2-40B4-BE49-F238E27FC236}">
                    <a16:creationId xmlns:a16="http://schemas.microsoft.com/office/drawing/2014/main" id="{834AE69C-A08D-42CD-BA0D-9B1F594EAF5E}"/>
                  </a:ext>
                </a:extLst>
              </p:cNvPr>
              <p:cNvSpPr/>
              <p:nvPr/>
            </p:nvSpPr>
            <p:spPr>
              <a:xfrm>
                <a:off x="4123266" y="11134632"/>
                <a:ext cx="87394" cy="104071"/>
              </a:xfrm>
              <a:custGeom>
                <a:avLst/>
                <a:gdLst>
                  <a:gd name="connsiteX0" fmla="*/ 5810 w 87394"/>
                  <a:gd name="connsiteY0" fmla="*/ 0 h 104071"/>
                  <a:gd name="connsiteX1" fmla="*/ 61150 w 87394"/>
                  <a:gd name="connsiteY1" fmla="*/ 74581 h 104071"/>
                  <a:gd name="connsiteX2" fmla="*/ 86201 w 87394"/>
                  <a:gd name="connsiteY2" fmla="*/ 53245 h 104071"/>
                  <a:gd name="connsiteX3" fmla="*/ 76200 w 87394"/>
                  <a:gd name="connsiteY3" fmla="*/ 103442 h 104071"/>
                  <a:gd name="connsiteX4" fmla="*/ 0 w 87394"/>
                  <a:gd name="connsiteY4" fmla="*/ 24194 h 10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94" h="104071">
                    <a:moveTo>
                      <a:pt x="5810" y="0"/>
                    </a:moveTo>
                    <a:cubicBezTo>
                      <a:pt x="5810" y="0"/>
                      <a:pt x="38481" y="65818"/>
                      <a:pt x="61150" y="74581"/>
                    </a:cubicBezTo>
                    <a:cubicBezTo>
                      <a:pt x="83820" y="83344"/>
                      <a:pt x="86201" y="53245"/>
                      <a:pt x="86201" y="53245"/>
                    </a:cubicBezTo>
                    <a:cubicBezTo>
                      <a:pt x="86201" y="53245"/>
                      <a:pt x="92488" y="97250"/>
                      <a:pt x="76200" y="103442"/>
                    </a:cubicBezTo>
                    <a:cubicBezTo>
                      <a:pt x="59912" y="109633"/>
                      <a:pt x="18193" y="69247"/>
                      <a:pt x="0" y="241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9" name="任意多边形: 形状 858">
                <a:extLst>
                  <a:ext uri="{FF2B5EF4-FFF2-40B4-BE49-F238E27FC236}">
                    <a16:creationId xmlns:a16="http://schemas.microsoft.com/office/drawing/2014/main" id="{B5A969A5-B6E9-4B3C-A9C3-BE17E41AC6BD}"/>
                  </a:ext>
                </a:extLst>
              </p:cNvPr>
              <p:cNvSpPr/>
              <p:nvPr/>
            </p:nvSpPr>
            <p:spPr>
              <a:xfrm>
                <a:off x="4195657" y="11014522"/>
                <a:ext cx="63341" cy="200025"/>
              </a:xfrm>
              <a:custGeom>
                <a:avLst/>
                <a:gdLst>
                  <a:gd name="connsiteX0" fmla="*/ 0 w 63341"/>
                  <a:gd name="connsiteY0" fmla="*/ 0 h 200025"/>
                  <a:gd name="connsiteX1" fmla="*/ 26575 w 63341"/>
                  <a:gd name="connsiteY1" fmla="*/ 152400 h 200025"/>
                  <a:gd name="connsiteX2" fmla="*/ 63341 w 63341"/>
                  <a:gd name="connsiteY2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41" h="200025">
                    <a:moveTo>
                      <a:pt x="0" y="0"/>
                    </a:moveTo>
                    <a:cubicBezTo>
                      <a:pt x="0" y="0"/>
                      <a:pt x="7906" y="120587"/>
                      <a:pt x="26575" y="152400"/>
                    </a:cubicBezTo>
                    <a:cubicBezTo>
                      <a:pt x="36595" y="169881"/>
                      <a:pt x="48966" y="185906"/>
                      <a:pt x="63341" y="20002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0" name="任意多边形: 形状 859">
                <a:extLst>
                  <a:ext uri="{FF2B5EF4-FFF2-40B4-BE49-F238E27FC236}">
                    <a16:creationId xmlns:a16="http://schemas.microsoft.com/office/drawing/2014/main" id="{2E7FCF60-C15D-496C-A2ED-E17CAACAD224}"/>
                  </a:ext>
                </a:extLst>
              </p:cNvPr>
              <p:cNvSpPr/>
              <p:nvPr/>
            </p:nvSpPr>
            <p:spPr>
              <a:xfrm>
                <a:off x="4268523" y="11213963"/>
                <a:ext cx="151257" cy="41552"/>
              </a:xfrm>
              <a:custGeom>
                <a:avLst/>
                <a:gdLst>
                  <a:gd name="connsiteX0" fmla="*/ 0 w 151257"/>
                  <a:gd name="connsiteY0" fmla="*/ 17252 h 41552"/>
                  <a:gd name="connsiteX1" fmla="*/ 35147 w 151257"/>
                  <a:gd name="connsiteY1" fmla="*/ 40779 h 41552"/>
                  <a:gd name="connsiteX2" fmla="*/ 151257 w 151257"/>
                  <a:gd name="connsiteY2" fmla="*/ 38017 h 41552"/>
                  <a:gd name="connsiteX3" fmla="*/ 111443 w 151257"/>
                  <a:gd name="connsiteY3" fmla="*/ 3536 h 41552"/>
                  <a:gd name="connsiteX4" fmla="*/ 0 w 151257"/>
                  <a:gd name="connsiteY4" fmla="*/ 17252 h 4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57" h="41552">
                    <a:moveTo>
                      <a:pt x="0" y="17252"/>
                    </a:moveTo>
                    <a:cubicBezTo>
                      <a:pt x="0" y="17252"/>
                      <a:pt x="16669" y="38017"/>
                      <a:pt x="35147" y="40779"/>
                    </a:cubicBezTo>
                    <a:cubicBezTo>
                      <a:pt x="53626" y="43542"/>
                      <a:pt x="151257" y="38017"/>
                      <a:pt x="151257" y="38017"/>
                    </a:cubicBezTo>
                    <a:lnTo>
                      <a:pt x="111443" y="3536"/>
                    </a:lnTo>
                    <a:cubicBezTo>
                      <a:pt x="111443" y="3536"/>
                      <a:pt x="30385" y="-10465"/>
                      <a:pt x="0" y="172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1" name="任意多边形: 形状 860">
                <a:extLst>
                  <a:ext uri="{FF2B5EF4-FFF2-40B4-BE49-F238E27FC236}">
                    <a16:creationId xmlns:a16="http://schemas.microsoft.com/office/drawing/2014/main" id="{30243A7D-7C5E-476F-B8BB-C10EDC7566F3}"/>
                  </a:ext>
                </a:extLst>
              </p:cNvPr>
              <p:cNvSpPr/>
              <p:nvPr/>
            </p:nvSpPr>
            <p:spPr>
              <a:xfrm>
                <a:off x="4233661" y="11181700"/>
                <a:ext cx="121062" cy="21225"/>
              </a:xfrm>
              <a:custGeom>
                <a:avLst/>
                <a:gdLst>
                  <a:gd name="connsiteX0" fmla="*/ 0 w 121062"/>
                  <a:gd name="connsiteY0" fmla="*/ 21226 h 21225"/>
                  <a:gd name="connsiteX1" fmla="*/ 121063 w 121062"/>
                  <a:gd name="connsiteY1" fmla="*/ 11701 h 2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062" h="21225">
                    <a:moveTo>
                      <a:pt x="0" y="21226"/>
                    </a:moveTo>
                    <a:cubicBezTo>
                      <a:pt x="0" y="21226"/>
                      <a:pt x="70771" y="-19351"/>
                      <a:pt x="121063" y="1170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2" name="任意多边形: 形状 861">
                <a:extLst>
                  <a:ext uri="{FF2B5EF4-FFF2-40B4-BE49-F238E27FC236}">
                    <a16:creationId xmlns:a16="http://schemas.microsoft.com/office/drawing/2014/main" id="{85147E72-6658-4F67-B580-9DAB86B14BC9}"/>
                  </a:ext>
                </a:extLst>
              </p:cNvPr>
              <p:cNvSpPr/>
              <p:nvPr/>
            </p:nvSpPr>
            <p:spPr>
              <a:xfrm>
                <a:off x="4216612" y="11151634"/>
                <a:ext cx="107632" cy="23764"/>
              </a:xfrm>
              <a:custGeom>
                <a:avLst/>
                <a:gdLst>
                  <a:gd name="connsiteX0" fmla="*/ 0 w 107632"/>
                  <a:gd name="connsiteY0" fmla="*/ 23765 h 23764"/>
                  <a:gd name="connsiteX1" fmla="*/ 107633 w 107632"/>
                  <a:gd name="connsiteY1" fmla="*/ 6334 h 23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632" h="23764">
                    <a:moveTo>
                      <a:pt x="0" y="23765"/>
                    </a:moveTo>
                    <a:cubicBezTo>
                      <a:pt x="0" y="23765"/>
                      <a:pt x="49340" y="-14812"/>
                      <a:pt x="107633" y="633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3" name="任意多边形: 形状 862">
                <a:extLst>
                  <a:ext uri="{FF2B5EF4-FFF2-40B4-BE49-F238E27FC236}">
                    <a16:creationId xmlns:a16="http://schemas.microsoft.com/office/drawing/2014/main" id="{8B49F413-CC5A-49B9-8B74-A9BDE40B9AD1}"/>
                  </a:ext>
                </a:extLst>
              </p:cNvPr>
              <p:cNvSpPr/>
              <p:nvPr/>
            </p:nvSpPr>
            <p:spPr>
              <a:xfrm>
                <a:off x="4195657" y="11109581"/>
                <a:ext cx="109156" cy="23716"/>
              </a:xfrm>
              <a:custGeom>
                <a:avLst/>
                <a:gdLst>
                  <a:gd name="connsiteX0" fmla="*/ 0 w 109156"/>
                  <a:gd name="connsiteY0" fmla="*/ 23717 h 23716"/>
                  <a:gd name="connsiteX1" fmla="*/ 109156 w 109156"/>
                  <a:gd name="connsiteY1" fmla="*/ 8763 h 2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56" h="23716">
                    <a:moveTo>
                      <a:pt x="0" y="23717"/>
                    </a:moveTo>
                    <a:cubicBezTo>
                      <a:pt x="0" y="23717"/>
                      <a:pt x="53149" y="-17526"/>
                      <a:pt x="109156" y="8763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4" name="任意多边形: 形状 863">
                <a:extLst>
                  <a:ext uri="{FF2B5EF4-FFF2-40B4-BE49-F238E27FC236}">
                    <a16:creationId xmlns:a16="http://schemas.microsoft.com/office/drawing/2014/main" id="{9D8199D6-EACC-4950-989A-F861AB9C7D2F}"/>
                  </a:ext>
                </a:extLst>
              </p:cNvPr>
              <p:cNvSpPr/>
              <p:nvPr/>
            </p:nvSpPr>
            <p:spPr>
              <a:xfrm>
                <a:off x="4188513" y="11062682"/>
                <a:ext cx="111251" cy="18229"/>
              </a:xfrm>
              <a:custGeom>
                <a:avLst/>
                <a:gdLst>
                  <a:gd name="connsiteX0" fmla="*/ 0 w 111251"/>
                  <a:gd name="connsiteY0" fmla="*/ 18229 h 18229"/>
                  <a:gd name="connsiteX1" fmla="*/ 111252 w 111251"/>
                  <a:gd name="connsiteY1" fmla="*/ 9847 h 1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251" h="18229">
                    <a:moveTo>
                      <a:pt x="0" y="18229"/>
                    </a:moveTo>
                    <a:cubicBezTo>
                      <a:pt x="0" y="18229"/>
                      <a:pt x="64389" y="-16442"/>
                      <a:pt x="111252" y="984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5" name="任意多边形: 形状 864">
                <a:extLst>
                  <a:ext uri="{FF2B5EF4-FFF2-40B4-BE49-F238E27FC236}">
                    <a16:creationId xmlns:a16="http://schemas.microsoft.com/office/drawing/2014/main" id="{CF88755A-1C06-44E2-B91E-DE0478E67EF2}"/>
                  </a:ext>
                </a:extLst>
              </p:cNvPr>
              <p:cNvSpPr/>
              <p:nvPr/>
            </p:nvSpPr>
            <p:spPr>
              <a:xfrm>
                <a:off x="4102788" y="11302843"/>
                <a:ext cx="335470" cy="24479"/>
              </a:xfrm>
              <a:custGeom>
                <a:avLst/>
                <a:gdLst>
                  <a:gd name="connsiteX0" fmla="*/ 0 w 335470"/>
                  <a:gd name="connsiteY0" fmla="*/ 0 h 24479"/>
                  <a:gd name="connsiteX1" fmla="*/ 0 w 335470"/>
                  <a:gd name="connsiteY1" fmla="*/ 24479 h 24479"/>
                  <a:gd name="connsiteX2" fmla="*/ 38100 w 335470"/>
                  <a:gd name="connsiteY2" fmla="*/ 24479 h 24479"/>
                  <a:gd name="connsiteX3" fmla="*/ 101917 w 335470"/>
                  <a:gd name="connsiteY3" fmla="*/ 24479 h 24479"/>
                  <a:gd name="connsiteX4" fmla="*/ 280892 w 335470"/>
                  <a:gd name="connsiteY4" fmla="*/ 24479 h 24479"/>
                  <a:gd name="connsiteX5" fmla="*/ 335471 w 335470"/>
                  <a:gd name="connsiteY5" fmla="*/ 12192 h 24479"/>
                  <a:gd name="connsiteX6" fmla="*/ 331756 w 335470"/>
                  <a:gd name="connsiteY6" fmla="*/ 0 h 2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470" h="24479">
                    <a:moveTo>
                      <a:pt x="0" y="0"/>
                    </a:moveTo>
                    <a:lnTo>
                      <a:pt x="0" y="24479"/>
                    </a:lnTo>
                    <a:lnTo>
                      <a:pt x="38100" y="24479"/>
                    </a:lnTo>
                    <a:cubicBezTo>
                      <a:pt x="57991" y="13638"/>
                      <a:pt x="82026" y="13638"/>
                      <a:pt x="101917" y="24479"/>
                    </a:cubicBezTo>
                    <a:lnTo>
                      <a:pt x="280892" y="24479"/>
                    </a:lnTo>
                    <a:cubicBezTo>
                      <a:pt x="299763" y="24408"/>
                      <a:pt x="318390" y="20214"/>
                      <a:pt x="335471" y="12192"/>
                    </a:cubicBezTo>
                    <a:lnTo>
                      <a:pt x="33175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6" name="任意多边形: 形状 865">
                <a:extLst>
                  <a:ext uri="{FF2B5EF4-FFF2-40B4-BE49-F238E27FC236}">
                    <a16:creationId xmlns:a16="http://schemas.microsoft.com/office/drawing/2014/main" id="{DB2E59F8-32FE-4811-AB00-3913DC194B2E}"/>
                  </a:ext>
                </a:extLst>
              </p:cNvPr>
              <p:cNvSpPr/>
              <p:nvPr/>
            </p:nvSpPr>
            <p:spPr>
              <a:xfrm>
                <a:off x="4150222" y="10955646"/>
                <a:ext cx="162972" cy="87831"/>
              </a:xfrm>
              <a:custGeom>
                <a:avLst/>
                <a:gdLst>
                  <a:gd name="connsiteX0" fmla="*/ 0 w 162972"/>
                  <a:gd name="connsiteY0" fmla="*/ 34396 h 87831"/>
                  <a:gd name="connsiteX1" fmla="*/ 8477 w 162972"/>
                  <a:gd name="connsiteY1" fmla="*/ 87832 h 87831"/>
                  <a:gd name="connsiteX2" fmla="*/ 162973 w 162972"/>
                  <a:gd name="connsiteY2" fmla="*/ 76497 h 87831"/>
                  <a:gd name="connsiteX3" fmla="*/ 162973 w 162972"/>
                  <a:gd name="connsiteY3" fmla="*/ 10774 h 87831"/>
                  <a:gd name="connsiteX4" fmla="*/ 0 w 162972"/>
                  <a:gd name="connsiteY4" fmla="*/ 34396 h 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72" h="87831">
                    <a:moveTo>
                      <a:pt x="0" y="34396"/>
                    </a:moveTo>
                    <a:lnTo>
                      <a:pt x="8477" y="87832"/>
                    </a:lnTo>
                    <a:cubicBezTo>
                      <a:pt x="8477" y="87832"/>
                      <a:pt x="108014" y="55542"/>
                      <a:pt x="162973" y="76497"/>
                    </a:cubicBezTo>
                    <a:lnTo>
                      <a:pt x="162973" y="10774"/>
                    </a:lnTo>
                    <a:cubicBezTo>
                      <a:pt x="162973" y="10774"/>
                      <a:pt x="60579" y="-25230"/>
                      <a:pt x="0" y="34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7" name="任意多边形: 形状 866">
                <a:extLst>
                  <a:ext uri="{FF2B5EF4-FFF2-40B4-BE49-F238E27FC236}">
                    <a16:creationId xmlns:a16="http://schemas.microsoft.com/office/drawing/2014/main" id="{E0FD4225-B705-4C5E-8EC3-AB885F5E1F0A}"/>
                  </a:ext>
                </a:extLst>
              </p:cNvPr>
              <p:cNvSpPr/>
              <p:nvPr/>
            </p:nvSpPr>
            <p:spPr>
              <a:xfrm>
                <a:off x="3379120" y="8658072"/>
                <a:ext cx="524190" cy="975383"/>
              </a:xfrm>
              <a:custGeom>
                <a:avLst/>
                <a:gdLst>
                  <a:gd name="connsiteX0" fmla="*/ 480304 w 524190"/>
                  <a:gd name="connsiteY0" fmla="*/ 2251 h 975383"/>
                  <a:gd name="connsiteX1" fmla="*/ 148 w 524190"/>
                  <a:gd name="connsiteY1" fmla="*/ 459451 h 975383"/>
                  <a:gd name="connsiteX2" fmla="*/ 262086 w 524190"/>
                  <a:gd name="connsiteY2" fmla="*/ 939892 h 975383"/>
                  <a:gd name="connsiteX3" fmla="*/ 447728 w 524190"/>
                  <a:gd name="connsiteY3" fmla="*/ 954941 h 975383"/>
                  <a:gd name="connsiteX4" fmla="*/ 311235 w 524190"/>
                  <a:gd name="connsiteY4" fmla="*/ 881694 h 975383"/>
                  <a:gd name="connsiteX5" fmla="*/ 217985 w 524190"/>
                  <a:gd name="connsiteY5" fmla="*/ 630901 h 975383"/>
                  <a:gd name="connsiteX6" fmla="*/ 164074 w 524190"/>
                  <a:gd name="connsiteY6" fmla="*/ 463070 h 975383"/>
                  <a:gd name="connsiteX7" fmla="*/ 427821 w 524190"/>
                  <a:gd name="connsiteY7" fmla="*/ 239233 h 975383"/>
                  <a:gd name="connsiteX8" fmla="*/ 520499 w 524190"/>
                  <a:gd name="connsiteY8" fmla="*/ 214278 h 975383"/>
                  <a:gd name="connsiteX9" fmla="*/ 480304 w 524190"/>
                  <a:gd name="connsiteY9" fmla="*/ 2251 h 97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4190" h="975383">
                    <a:moveTo>
                      <a:pt x="480304" y="2251"/>
                    </a:moveTo>
                    <a:cubicBezTo>
                      <a:pt x="434107" y="-35849"/>
                      <a:pt x="-9281" y="421827"/>
                      <a:pt x="148" y="459451"/>
                    </a:cubicBezTo>
                    <a:cubicBezTo>
                      <a:pt x="9578" y="497075"/>
                      <a:pt x="226272" y="921032"/>
                      <a:pt x="262086" y="939892"/>
                    </a:cubicBezTo>
                    <a:cubicBezTo>
                      <a:pt x="297900" y="958752"/>
                      <a:pt x="436870" y="1000280"/>
                      <a:pt x="447728" y="954941"/>
                    </a:cubicBezTo>
                    <a:lnTo>
                      <a:pt x="311235" y="881694"/>
                    </a:lnTo>
                    <a:cubicBezTo>
                      <a:pt x="311235" y="881694"/>
                      <a:pt x="262562" y="790159"/>
                      <a:pt x="217985" y="630901"/>
                    </a:cubicBezTo>
                    <a:cubicBezTo>
                      <a:pt x="192649" y="539080"/>
                      <a:pt x="164074" y="463070"/>
                      <a:pt x="164074" y="463070"/>
                    </a:cubicBezTo>
                    <a:cubicBezTo>
                      <a:pt x="164074" y="463070"/>
                      <a:pt x="367528" y="258473"/>
                      <a:pt x="427821" y="239233"/>
                    </a:cubicBezTo>
                    <a:cubicBezTo>
                      <a:pt x="458187" y="229069"/>
                      <a:pt x="489135" y="220735"/>
                      <a:pt x="520499" y="214278"/>
                    </a:cubicBezTo>
                    <a:cubicBezTo>
                      <a:pt x="520499" y="214277"/>
                      <a:pt x="542216" y="53495"/>
                      <a:pt x="480304" y="2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8" name="任意多边形: 形状 867">
                <a:extLst>
                  <a:ext uri="{FF2B5EF4-FFF2-40B4-BE49-F238E27FC236}">
                    <a16:creationId xmlns:a16="http://schemas.microsoft.com/office/drawing/2014/main" id="{DC01F355-8C59-4BE0-AD5D-46CBAFBC0A13}"/>
                  </a:ext>
                </a:extLst>
              </p:cNvPr>
              <p:cNvSpPr/>
              <p:nvPr/>
            </p:nvSpPr>
            <p:spPr>
              <a:xfrm>
                <a:off x="4409874" y="8345521"/>
                <a:ext cx="561019" cy="621953"/>
              </a:xfrm>
              <a:custGeom>
                <a:avLst/>
                <a:gdLst>
                  <a:gd name="connsiteX0" fmla="*/ 0 w 561019"/>
                  <a:gd name="connsiteY0" fmla="*/ 245459 h 621953"/>
                  <a:gd name="connsiteX1" fmla="*/ 245078 w 561019"/>
                  <a:gd name="connsiteY1" fmla="*/ 360712 h 621953"/>
                  <a:gd name="connsiteX2" fmla="*/ 390430 w 561019"/>
                  <a:gd name="connsiteY2" fmla="*/ 452819 h 621953"/>
                  <a:gd name="connsiteX3" fmla="*/ 208502 w 561019"/>
                  <a:gd name="connsiteY3" fmla="*/ 32575 h 621953"/>
                  <a:gd name="connsiteX4" fmla="*/ 273463 w 561019"/>
                  <a:gd name="connsiteY4" fmla="*/ 0 h 621953"/>
                  <a:gd name="connsiteX5" fmla="*/ 528828 w 561019"/>
                  <a:gd name="connsiteY5" fmla="*/ 421100 h 621953"/>
                  <a:gd name="connsiteX6" fmla="*/ 560642 w 561019"/>
                  <a:gd name="connsiteY6" fmla="*/ 589121 h 621953"/>
                  <a:gd name="connsiteX7" fmla="*/ 443675 w 561019"/>
                  <a:gd name="connsiteY7" fmla="*/ 616172 h 621953"/>
                  <a:gd name="connsiteX8" fmla="*/ 81725 w 561019"/>
                  <a:gd name="connsiteY8" fmla="*/ 461486 h 62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019" h="621953">
                    <a:moveTo>
                      <a:pt x="0" y="245459"/>
                    </a:moveTo>
                    <a:cubicBezTo>
                      <a:pt x="83820" y="215837"/>
                      <a:pt x="156496" y="303181"/>
                      <a:pt x="245078" y="360712"/>
                    </a:cubicBezTo>
                    <a:cubicBezTo>
                      <a:pt x="324612" y="412337"/>
                      <a:pt x="390430" y="452819"/>
                      <a:pt x="390430" y="452819"/>
                    </a:cubicBezTo>
                    <a:cubicBezTo>
                      <a:pt x="308134" y="350139"/>
                      <a:pt x="310325" y="226600"/>
                      <a:pt x="208502" y="32575"/>
                    </a:cubicBezTo>
                    <a:lnTo>
                      <a:pt x="273463" y="0"/>
                    </a:lnTo>
                    <a:cubicBezTo>
                      <a:pt x="273463" y="0"/>
                      <a:pt x="452819" y="248221"/>
                      <a:pt x="528828" y="421100"/>
                    </a:cubicBezTo>
                    <a:cubicBezTo>
                      <a:pt x="552355" y="473871"/>
                      <a:pt x="563248" y="531402"/>
                      <a:pt x="560642" y="589121"/>
                    </a:cubicBezTo>
                    <a:cubicBezTo>
                      <a:pt x="560642" y="589121"/>
                      <a:pt x="529114" y="638461"/>
                      <a:pt x="443675" y="616172"/>
                    </a:cubicBezTo>
                    <a:cubicBezTo>
                      <a:pt x="308134" y="581025"/>
                      <a:pt x="157258" y="478250"/>
                      <a:pt x="81725" y="461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9" name="任意多边形: 形状 868">
                <a:extLst>
                  <a:ext uri="{FF2B5EF4-FFF2-40B4-BE49-F238E27FC236}">
                    <a16:creationId xmlns:a16="http://schemas.microsoft.com/office/drawing/2014/main" id="{DBE30FCA-3E66-4E70-B307-C7122B443D60}"/>
                  </a:ext>
                </a:extLst>
              </p:cNvPr>
              <p:cNvSpPr/>
              <p:nvPr/>
            </p:nvSpPr>
            <p:spPr>
              <a:xfrm>
                <a:off x="3857519" y="8587159"/>
                <a:ext cx="678592" cy="1101006"/>
              </a:xfrm>
              <a:custGeom>
                <a:avLst/>
                <a:gdLst>
                  <a:gd name="connsiteX0" fmla="*/ 552355 w 678592"/>
                  <a:gd name="connsiteY0" fmla="*/ 678 h 1101006"/>
                  <a:gd name="connsiteX1" fmla="*/ 677418 w 678592"/>
                  <a:gd name="connsiteY1" fmla="*/ 224992 h 1101006"/>
                  <a:gd name="connsiteX2" fmla="*/ 633317 w 678592"/>
                  <a:gd name="connsiteY2" fmla="*/ 718864 h 1101006"/>
                  <a:gd name="connsiteX3" fmla="*/ 655034 w 678592"/>
                  <a:gd name="connsiteY3" fmla="*/ 841450 h 1101006"/>
                  <a:gd name="connsiteX4" fmla="*/ 517112 w 678592"/>
                  <a:gd name="connsiteY4" fmla="*/ 881169 h 1101006"/>
                  <a:gd name="connsiteX5" fmla="*/ 78962 w 678592"/>
                  <a:gd name="connsiteY5" fmla="*/ 1101007 h 1101006"/>
                  <a:gd name="connsiteX6" fmla="*/ 40862 w 678592"/>
                  <a:gd name="connsiteY6" fmla="*/ 1048238 h 1101006"/>
                  <a:gd name="connsiteX7" fmla="*/ 78962 w 678592"/>
                  <a:gd name="connsiteY7" fmla="*/ 980420 h 1101006"/>
                  <a:gd name="connsiteX8" fmla="*/ 78962 w 678592"/>
                  <a:gd name="connsiteY8" fmla="*/ 430256 h 1101006"/>
                  <a:gd name="connsiteX9" fmla="*/ 41719 w 678592"/>
                  <a:gd name="connsiteY9" fmla="*/ 285095 h 1101006"/>
                  <a:gd name="connsiteX10" fmla="*/ 0 w 678592"/>
                  <a:gd name="connsiteY10" fmla="*/ 63258 h 1101006"/>
                  <a:gd name="connsiteX11" fmla="*/ 293751 w 678592"/>
                  <a:gd name="connsiteY11" fmla="*/ 38683 h 1101006"/>
                  <a:gd name="connsiteX12" fmla="*/ 552355 w 678592"/>
                  <a:gd name="connsiteY12" fmla="*/ 678 h 110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8592" h="1101006">
                    <a:moveTo>
                      <a:pt x="552355" y="678"/>
                    </a:moveTo>
                    <a:cubicBezTo>
                      <a:pt x="552355" y="678"/>
                      <a:pt x="665036" y="162603"/>
                      <a:pt x="677418" y="224992"/>
                    </a:cubicBezTo>
                    <a:cubicBezTo>
                      <a:pt x="689800" y="287381"/>
                      <a:pt x="599408" y="489025"/>
                      <a:pt x="633317" y="718864"/>
                    </a:cubicBezTo>
                    <a:cubicBezTo>
                      <a:pt x="633317" y="718864"/>
                      <a:pt x="694658" y="838498"/>
                      <a:pt x="655034" y="841450"/>
                    </a:cubicBezTo>
                    <a:cubicBezTo>
                      <a:pt x="655034" y="841450"/>
                      <a:pt x="588359" y="827163"/>
                      <a:pt x="517112" y="881169"/>
                    </a:cubicBezTo>
                    <a:cubicBezTo>
                      <a:pt x="397955" y="971181"/>
                      <a:pt x="215932" y="1101007"/>
                      <a:pt x="78962" y="1101007"/>
                    </a:cubicBezTo>
                    <a:cubicBezTo>
                      <a:pt x="78962" y="1101007"/>
                      <a:pt x="24860" y="1081957"/>
                      <a:pt x="40862" y="1048238"/>
                    </a:cubicBezTo>
                    <a:cubicBezTo>
                      <a:pt x="52076" y="1024829"/>
                      <a:pt x="64803" y="1002175"/>
                      <a:pt x="78962" y="980420"/>
                    </a:cubicBezTo>
                    <a:cubicBezTo>
                      <a:pt x="78962" y="980420"/>
                      <a:pt x="112681" y="524458"/>
                      <a:pt x="78962" y="430256"/>
                    </a:cubicBezTo>
                    <a:cubicBezTo>
                      <a:pt x="67151" y="397299"/>
                      <a:pt x="41719" y="285095"/>
                      <a:pt x="41719" y="285095"/>
                    </a:cubicBezTo>
                    <a:cubicBezTo>
                      <a:pt x="36481" y="126313"/>
                      <a:pt x="0" y="63258"/>
                      <a:pt x="0" y="63258"/>
                    </a:cubicBezTo>
                    <a:cubicBezTo>
                      <a:pt x="0" y="63258"/>
                      <a:pt x="93917" y="39064"/>
                      <a:pt x="293751" y="38683"/>
                    </a:cubicBezTo>
                    <a:cubicBezTo>
                      <a:pt x="294037" y="38683"/>
                      <a:pt x="516350" y="-5989"/>
                      <a:pt x="552355" y="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0" name="任意多边形: 形状 869">
                <a:extLst>
                  <a:ext uri="{FF2B5EF4-FFF2-40B4-BE49-F238E27FC236}">
                    <a16:creationId xmlns:a16="http://schemas.microsoft.com/office/drawing/2014/main" id="{277C1C9A-603F-4702-B701-8D190C048B2D}"/>
                  </a:ext>
                </a:extLst>
              </p:cNvPr>
              <p:cNvSpPr/>
              <p:nvPr/>
            </p:nvSpPr>
            <p:spPr>
              <a:xfrm>
                <a:off x="3891237" y="8759002"/>
                <a:ext cx="481012" cy="929163"/>
              </a:xfrm>
              <a:custGeom>
                <a:avLst/>
                <a:gdLst>
                  <a:gd name="connsiteX0" fmla="*/ 448913 w 481012"/>
                  <a:gd name="connsiteY0" fmla="*/ 456533 h 929163"/>
                  <a:gd name="connsiteX1" fmla="*/ 289655 w 481012"/>
                  <a:gd name="connsiteY1" fmla="*/ 734473 h 929163"/>
                  <a:gd name="connsiteX2" fmla="*/ 61055 w 481012"/>
                  <a:gd name="connsiteY2" fmla="*/ 874300 h 929163"/>
                  <a:gd name="connsiteX3" fmla="*/ 86487 w 481012"/>
                  <a:gd name="connsiteY3" fmla="*/ 925640 h 929163"/>
                  <a:gd name="connsiteX4" fmla="*/ 45339 w 481012"/>
                  <a:gd name="connsiteY4" fmla="*/ 929164 h 929163"/>
                  <a:gd name="connsiteX5" fmla="*/ 7239 w 481012"/>
                  <a:gd name="connsiteY5" fmla="*/ 876395 h 929163"/>
                  <a:gd name="connsiteX6" fmla="*/ 45339 w 481012"/>
                  <a:gd name="connsiteY6" fmla="*/ 808577 h 929163"/>
                  <a:gd name="connsiteX7" fmla="*/ 45339 w 481012"/>
                  <a:gd name="connsiteY7" fmla="*/ 258509 h 929163"/>
                  <a:gd name="connsiteX8" fmla="*/ 8192 w 481012"/>
                  <a:gd name="connsiteY8" fmla="*/ 113347 h 929163"/>
                  <a:gd name="connsiteX9" fmla="*/ 0 w 481012"/>
                  <a:gd name="connsiteY9" fmla="*/ 15716 h 929163"/>
                  <a:gd name="connsiteX10" fmla="*/ 50863 w 481012"/>
                  <a:gd name="connsiteY10" fmla="*/ 0 h 929163"/>
                  <a:gd name="connsiteX11" fmla="*/ 138779 w 481012"/>
                  <a:gd name="connsiteY11" fmla="*/ 208502 h 929163"/>
                  <a:gd name="connsiteX12" fmla="*/ 403574 w 481012"/>
                  <a:gd name="connsiteY12" fmla="*/ 239649 h 929163"/>
                  <a:gd name="connsiteX13" fmla="*/ 481013 w 481012"/>
                  <a:gd name="connsiteY13" fmla="*/ 254699 h 929163"/>
                  <a:gd name="connsiteX14" fmla="*/ 231458 w 481012"/>
                  <a:gd name="connsiteY14" fmla="*/ 469583 h 929163"/>
                  <a:gd name="connsiteX15" fmla="*/ 195739 w 481012"/>
                  <a:gd name="connsiteY15" fmla="*/ 679133 h 929163"/>
                  <a:gd name="connsiteX16" fmla="*/ 448913 w 481012"/>
                  <a:gd name="connsiteY16" fmla="*/ 456533 h 92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012" h="929163">
                    <a:moveTo>
                      <a:pt x="448913" y="456533"/>
                    </a:moveTo>
                    <a:cubicBezTo>
                      <a:pt x="448913" y="456533"/>
                      <a:pt x="415385" y="641509"/>
                      <a:pt x="289655" y="734473"/>
                    </a:cubicBezTo>
                    <a:cubicBezTo>
                      <a:pt x="163925" y="827437"/>
                      <a:pt x="69533" y="840772"/>
                      <a:pt x="61055" y="874300"/>
                    </a:cubicBezTo>
                    <a:cubicBezTo>
                      <a:pt x="56831" y="895210"/>
                      <a:pt x="67293" y="916329"/>
                      <a:pt x="86487" y="925640"/>
                    </a:cubicBezTo>
                    <a:cubicBezTo>
                      <a:pt x="72888" y="927916"/>
                      <a:pt x="59127" y="929094"/>
                      <a:pt x="45339" y="929164"/>
                    </a:cubicBezTo>
                    <a:cubicBezTo>
                      <a:pt x="45339" y="929164"/>
                      <a:pt x="-8763" y="910114"/>
                      <a:pt x="7239" y="876395"/>
                    </a:cubicBezTo>
                    <a:cubicBezTo>
                      <a:pt x="18495" y="853008"/>
                      <a:pt x="31220" y="830356"/>
                      <a:pt x="45339" y="808577"/>
                    </a:cubicBezTo>
                    <a:cubicBezTo>
                      <a:pt x="45339" y="808577"/>
                      <a:pt x="79153" y="352711"/>
                      <a:pt x="45339" y="258509"/>
                    </a:cubicBezTo>
                    <a:cubicBezTo>
                      <a:pt x="33528" y="225457"/>
                      <a:pt x="8192" y="113347"/>
                      <a:pt x="8192" y="113347"/>
                    </a:cubicBezTo>
                    <a:cubicBezTo>
                      <a:pt x="7230" y="80679"/>
                      <a:pt x="4496" y="48088"/>
                      <a:pt x="0" y="15716"/>
                    </a:cubicBezTo>
                    <a:cubicBezTo>
                      <a:pt x="15982" y="7733"/>
                      <a:pt x="33164" y="2424"/>
                      <a:pt x="50863" y="0"/>
                    </a:cubicBezTo>
                    <a:cubicBezTo>
                      <a:pt x="50863" y="0"/>
                      <a:pt x="136588" y="109538"/>
                      <a:pt x="138779" y="208502"/>
                    </a:cubicBezTo>
                    <a:cubicBezTo>
                      <a:pt x="140970" y="307467"/>
                      <a:pt x="364808" y="269843"/>
                      <a:pt x="403574" y="239649"/>
                    </a:cubicBezTo>
                    <a:cubicBezTo>
                      <a:pt x="442341" y="209455"/>
                      <a:pt x="481013" y="254699"/>
                      <a:pt x="481013" y="254699"/>
                    </a:cubicBezTo>
                    <a:cubicBezTo>
                      <a:pt x="481013" y="254699"/>
                      <a:pt x="364617" y="413195"/>
                      <a:pt x="231458" y="469583"/>
                    </a:cubicBezTo>
                    <a:cubicBezTo>
                      <a:pt x="98298" y="525970"/>
                      <a:pt x="121063" y="696754"/>
                      <a:pt x="195739" y="679133"/>
                    </a:cubicBezTo>
                    <a:cubicBezTo>
                      <a:pt x="270415" y="661511"/>
                      <a:pt x="408432" y="521780"/>
                      <a:pt x="448913" y="45653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1" name="任意多边形: 形状 870">
                <a:extLst>
                  <a:ext uri="{FF2B5EF4-FFF2-40B4-BE49-F238E27FC236}">
                    <a16:creationId xmlns:a16="http://schemas.microsoft.com/office/drawing/2014/main" id="{7F384BF5-49C0-4B30-91C4-56E81EC306DA}"/>
                  </a:ext>
                </a:extLst>
              </p:cNvPr>
              <p:cNvSpPr/>
              <p:nvPr/>
            </p:nvSpPr>
            <p:spPr>
              <a:xfrm>
                <a:off x="3857519" y="8587159"/>
                <a:ext cx="678592" cy="1101006"/>
              </a:xfrm>
              <a:custGeom>
                <a:avLst/>
                <a:gdLst>
                  <a:gd name="connsiteX0" fmla="*/ 552355 w 678592"/>
                  <a:gd name="connsiteY0" fmla="*/ 678 h 1101006"/>
                  <a:gd name="connsiteX1" fmla="*/ 677418 w 678592"/>
                  <a:gd name="connsiteY1" fmla="*/ 224992 h 1101006"/>
                  <a:gd name="connsiteX2" fmla="*/ 633317 w 678592"/>
                  <a:gd name="connsiteY2" fmla="*/ 718864 h 1101006"/>
                  <a:gd name="connsiteX3" fmla="*/ 655034 w 678592"/>
                  <a:gd name="connsiteY3" fmla="*/ 841450 h 1101006"/>
                  <a:gd name="connsiteX4" fmla="*/ 517112 w 678592"/>
                  <a:gd name="connsiteY4" fmla="*/ 881169 h 1101006"/>
                  <a:gd name="connsiteX5" fmla="*/ 78962 w 678592"/>
                  <a:gd name="connsiteY5" fmla="*/ 1101007 h 1101006"/>
                  <a:gd name="connsiteX6" fmla="*/ 40862 w 678592"/>
                  <a:gd name="connsiteY6" fmla="*/ 1048238 h 1101006"/>
                  <a:gd name="connsiteX7" fmla="*/ 78962 w 678592"/>
                  <a:gd name="connsiteY7" fmla="*/ 980420 h 1101006"/>
                  <a:gd name="connsiteX8" fmla="*/ 78962 w 678592"/>
                  <a:gd name="connsiteY8" fmla="*/ 430256 h 1101006"/>
                  <a:gd name="connsiteX9" fmla="*/ 41719 w 678592"/>
                  <a:gd name="connsiteY9" fmla="*/ 285095 h 1101006"/>
                  <a:gd name="connsiteX10" fmla="*/ 0 w 678592"/>
                  <a:gd name="connsiteY10" fmla="*/ 63258 h 1101006"/>
                  <a:gd name="connsiteX11" fmla="*/ 293751 w 678592"/>
                  <a:gd name="connsiteY11" fmla="*/ 38683 h 1101006"/>
                  <a:gd name="connsiteX12" fmla="*/ 552355 w 678592"/>
                  <a:gd name="connsiteY12" fmla="*/ 678 h 110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8592" h="1101006">
                    <a:moveTo>
                      <a:pt x="552355" y="678"/>
                    </a:moveTo>
                    <a:cubicBezTo>
                      <a:pt x="552355" y="678"/>
                      <a:pt x="665036" y="162603"/>
                      <a:pt x="677418" y="224992"/>
                    </a:cubicBezTo>
                    <a:cubicBezTo>
                      <a:pt x="689800" y="287381"/>
                      <a:pt x="599408" y="489025"/>
                      <a:pt x="633317" y="718864"/>
                    </a:cubicBezTo>
                    <a:cubicBezTo>
                      <a:pt x="633317" y="718864"/>
                      <a:pt x="694658" y="838498"/>
                      <a:pt x="655034" y="841450"/>
                    </a:cubicBezTo>
                    <a:cubicBezTo>
                      <a:pt x="655034" y="841450"/>
                      <a:pt x="588359" y="827163"/>
                      <a:pt x="517112" y="881169"/>
                    </a:cubicBezTo>
                    <a:cubicBezTo>
                      <a:pt x="397955" y="971181"/>
                      <a:pt x="215932" y="1101007"/>
                      <a:pt x="78962" y="1101007"/>
                    </a:cubicBezTo>
                    <a:cubicBezTo>
                      <a:pt x="78962" y="1101007"/>
                      <a:pt x="24860" y="1081957"/>
                      <a:pt x="40862" y="1048238"/>
                    </a:cubicBezTo>
                    <a:cubicBezTo>
                      <a:pt x="52076" y="1024829"/>
                      <a:pt x="64803" y="1002175"/>
                      <a:pt x="78962" y="980420"/>
                    </a:cubicBezTo>
                    <a:cubicBezTo>
                      <a:pt x="78962" y="980420"/>
                      <a:pt x="112681" y="524458"/>
                      <a:pt x="78962" y="430256"/>
                    </a:cubicBezTo>
                    <a:cubicBezTo>
                      <a:pt x="67151" y="397299"/>
                      <a:pt x="41719" y="285095"/>
                      <a:pt x="41719" y="285095"/>
                    </a:cubicBezTo>
                    <a:cubicBezTo>
                      <a:pt x="36481" y="126313"/>
                      <a:pt x="0" y="63258"/>
                      <a:pt x="0" y="63258"/>
                    </a:cubicBezTo>
                    <a:cubicBezTo>
                      <a:pt x="0" y="63258"/>
                      <a:pt x="93917" y="39064"/>
                      <a:pt x="293751" y="38683"/>
                    </a:cubicBezTo>
                    <a:cubicBezTo>
                      <a:pt x="294037" y="38683"/>
                      <a:pt x="516350" y="-5989"/>
                      <a:pt x="552355" y="67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2" name="任意多边形: 形状 871">
                <a:extLst>
                  <a:ext uri="{FF2B5EF4-FFF2-40B4-BE49-F238E27FC236}">
                    <a16:creationId xmlns:a16="http://schemas.microsoft.com/office/drawing/2014/main" id="{950D844E-8DD1-4670-B75C-37794519B1A4}"/>
                  </a:ext>
                </a:extLst>
              </p:cNvPr>
              <p:cNvSpPr/>
              <p:nvPr/>
            </p:nvSpPr>
            <p:spPr>
              <a:xfrm>
                <a:off x="4374959" y="8561398"/>
                <a:ext cx="139794" cy="197793"/>
              </a:xfrm>
              <a:custGeom>
                <a:avLst/>
                <a:gdLst>
                  <a:gd name="connsiteX0" fmla="*/ 148 w 139794"/>
                  <a:gd name="connsiteY0" fmla="*/ 28915 h 197793"/>
                  <a:gd name="connsiteX1" fmla="*/ 45297 w 139794"/>
                  <a:gd name="connsiteY1" fmla="*/ 340 h 197793"/>
                  <a:gd name="connsiteX2" fmla="*/ 139785 w 139794"/>
                  <a:gd name="connsiteY2" fmla="*/ 197794 h 197793"/>
                  <a:gd name="connsiteX3" fmla="*/ 148 w 139794"/>
                  <a:gd name="connsiteY3" fmla="*/ 28915 h 19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794" h="197793">
                    <a:moveTo>
                      <a:pt x="148" y="28915"/>
                    </a:moveTo>
                    <a:cubicBezTo>
                      <a:pt x="148" y="28915"/>
                      <a:pt x="-4995" y="-3660"/>
                      <a:pt x="45297" y="340"/>
                    </a:cubicBezTo>
                    <a:cubicBezTo>
                      <a:pt x="95589" y="4341"/>
                      <a:pt x="140547" y="118260"/>
                      <a:pt x="139785" y="197794"/>
                    </a:cubicBezTo>
                    <a:cubicBezTo>
                      <a:pt x="139308" y="197508"/>
                      <a:pt x="49297" y="55871"/>
                      <a:pt x="148" y="289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3" name="任意多边形: 形状 872">
                <a:extLst>
                  <a:ext uri="{FF2B5EF4-FFF2-40B4-BE49-F238E27FC236}">
                    <a16:creationId xmlns:a16="http://schemas.microsoft.com/office/drawing/2014/main" id="{90E0AA41-EDA2-4D26-A51E-5A77CBD763ED}"/>
                  </a:ext>
                </a:extLst>
              </p:cNvPr>
              <p:cNvSpPr/>
              <p:nvPr/>
            </p:nvSpPr>
            <p:spPr>
              <a:xfrm>
                <a:off x="4374959" y="8561398"/>
                <a:ext cx="139794" cy="197793"/>
              </a:xfrm>
              <a:custGeom>
                <a:avLst/>
                <a:gdLst>
                  <a:gd name="connsiteX0" fmla="*/ 148 w 139794"/>
                  <a:gd name="connsiteY0" fmla="*/ 28915 h 197793"/>
                  <a:gd name="connsiteX1" fmla="*/ 45297 w 139794"/>
                  <a:gd name="connsiteY1" fmla="*/ 340 h 197793"/>
                  <a:gd name="connsiteX2" fmla="*/ 139785 w 139794"/>
                  <a:gd name="connsiteY2" fmla="*/ 197794 h 197793"/>
                  <a:gd name="connsiteX3" fmla="*/ 148 w 139794"/>
                  <a:gd name="connsiteY3" fmla="*/ 28915 h 19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794" h="197793">
                    <a:moveTo>
                      <a:pt x="148" y="28915"/>
                    </a:moveTo>
                    <a:cubicBezTo>
                      <a:pt x="148" y="28915"/>
                      <a:pt x="-4995" y="-3660"/>
                      <a:pt x="45297" y="340"/>
                    </a:cubicBezTo>
                    <a:cubicBezTo>
                      <a:pt x="95589" y="4341"/>
                      <a:pt x="140547" y="118260"/>
                      <a:pt x="139785" y="197794"/>
                    </a:cubicBezTo>
                    <a:cubicBezTo>
                      <a:pt x="139308" y="197508"/>
                      <a:pt x="49297" y="55871"/>
                      <a:pt x="148" y="28915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4" name="任意多边形: 形状 873">
                <a:extLst>
                  <a:ext uri="{FF2B5EF4-FFF2-40B4-BE49-F238E27FC236}">
                    <a16:creationId xmlns:a16="http://schemas.microsoft.com/office/drawing/2014/main" id="{C44AF7E7-0336-46A0-8EA0-5D45FB50CB02}"/>
                  </a:ext>
                </a:extLst>
              </p:cNvPr>
              <p:cNvSpPr/>
              <p:nvPr/>
            </p:nvSpPr>
            <p:spPr>
              <a:xfrm>
                <a:off x="4374959" y="8561398"/>
                <a:ext cx="139794" cy="197793"/>
              </a:xfrm>
              <a:custGeom>
                <a:avLst/>
                <a:gdLst>
                  <a:gd name="connsiteX0" fmla="*/ 148 w 139794"/>
                  <a:gd name="connsiteY0" fmla="*/ 28915 h 197793"/>
                  <a:gd name="connsiteX1" fmla="*/ 45297 w 139794"/>
                  <a:gd name="connsiteY1" fmla="*/ 340 h 197793"/>
                  <a:gd name="connsiteX2" fmla="*/ 139785 w 139794"/>
                  <a:gd name="connsiteY2" fmla="*/ 197794 h 197793"/>
                  <a:gd name="connsiteX3" fmla="*/ 148 w 139794"/>
                  <a:gd name="connsiteY3" fmla="*/ 28915 h 19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794" h="197793">
                    <a:moveTo>
                      <a:pt x="148" y="28915"/>
                    </a:moveTo>
                    <a:cubicBezTo>
                      <a:pt x="148" y="28915"/>
                      <a:pt x="-4995" y="-3660"/>
                      <a:pt x="45297" y="340"/>
                    </a:cubicBezTo>
                    <a:cubicBezTo>
                      <a:pt x="95589" y="4341"/>
                      <a:pt x="140547" y="118260"/>
                      <a:pt x="139785" y="197794"/>
                    </a:cubicBezTo>
                    <a:cubicBezTo>
                      <a:pt x="139308" y="197508"/>
                      <a:pt x="49297" y="55871"/>
                      <a:pt x="148" y="2891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5" name="任意多边形: 形状 874">
                <a:extLst>
                  <a:ext uri="{FF2B5EF4-FFF2-40B4-BE49-F238E27FC236}">
                    <a16:creationId xmlns:a16="http://schemas.microsoft.com/office/drawing/2014/main" id="{EBC31A0B-EC8C-4B6D-B5B0-3E20CFB7DF49}"/>
                  </a:ext>
                </a:extLst>
              </p:cNvPr>
              <p:cNvSpPr/>
              <p:nvPr/>
            </p:nvSpPr>
            <p:spPr>
              <a:xfrm>
                <a:off x="3836666" y="8623664"/>
                <a:ext cx="105689" cy="248589"/>
              </a:xfrm>
              <a:custGeom>
                <a:avLst/>
                <a:gdLst>
                  <a:gd name="connsiteX0" fmla="*/ 62954 w 105689"/>
                  <a:gd name="connsiteY0" fmla="*/ 248590 h 248589"/>
                  <a:gd name="connsiteX1" fmla="*/ 100101 w 105689"/>
                  <a:gd name="connsiteY1" fmla="*/ 184010 h 248589"/>
                  <a:gd name="connsiteX2" fmla="*/ 73622 w 105689"/>
                  <a:gd name="connsiteY2" fmla="*/ 17227 h 248589"/>
                  <a:gd name="connsiteX3" fmla="*/ 2280 w 105689"/>
                  <a:gd name="connsiteY3" fmla="*/ 36277 h 248589"/>
                  <a:gd name="connsiteX4" fmla="*/ 62954 w 105689"/>
                  <a:gd name="connsiteY4" fmla="*/ 248590 h 24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89" h="248589">
                    <a:moveTo>
                      <a:pt x="62954" y="248590"/>
                    </a:moveTo>
                    <a:cubicBezTo>
                      <a:pt x="62954" y="248590"/>
                      <a:pt x="87338" y="232969"/>
                      <a:pt x="100101" y="184010"/>
                    </a:cubicBezTo>
                    <a:cubicBezTo>
                      <a:pt x="121723" y="101143"/>
                      <a:pt x="73622" y="17227"/>
                      <a:pt x="73622" y="17227"/>
                    </a:cubicBezTo>
                    <a:cubicBezTo>
                      <a:pt x="50762" y="-15729"/>
                      <a:pt x="-12770" y="3035"/>
                      <a:pt x="2280" y="36277"/>
                    </a:cubicBezTo>
                    <a:cubicBezTo>
                      <a:pt x="17329" y="69520"/>
                      <a:pt x="55429" y="98285"/>
                      <a:pt x="62954" y="24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6" name="任意多边形: 形状 875">
                <a:extLst>
                  <a:ext uri="{FF2B5EF4-FFF2-40B4-BE49-F238E27FC236}">
                    <a16:creationId xmlns:a16="http://schemas.microsoft.com/office/drawing/2014/main" id="{917A41B1-250B-4E76-840D-76F15924C2CE}"/>
                  </a:ext>
                </a:extLst>
              </p:cNvPr>
              <p:cNvSpPr/>
              <p:nvPr/>
            </p:nvSpPr>
            <p:spPr>
              <a:xfrm>
                <a:off x="3836666" y="8623664"/>
                <a:ext cx="105689" cy="248589"/>
              </a:xfrm>
              <a:custGeom>
                <a:avLst/>
                <a:gdLst>
                  <a:gd name="connsiteX0" fmla="*/ 62954 w 105689"/>
                  <a:gd name="connsiteY0" fmla="*/ 248590 h 248589"/>
                  <a:gd name="connsiteX1" fmla="*/ 100101 w 105689"/>
                  <a:gd name="connsiteY1" fmla="*/ 184010 h 248589"/>
                  <a:gd name="connsiteX2" fmla="*/ 73622 w 105689"/>
                  <a:gd name="connsiteY2" fmla="*/ 17227 h 248589"/>
                  <a:gd name="connsiteX3" fmla="*/ 2280 w 105689"/>
                  <a:gd name="connsiteY3" fmla="*/ 36277 h 248589"/>
                  <a:gd name="connsiteX4" fmla="*/ 62954 w 105689"/>
                  <a:gd name="connsiteY4" fmla="*/ 248590 h 24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89" h="248589">
                    <a:moveTo>
                      <a:pt x="62954" y="248590"/>
                    </a:moveTo>
                    <a:cubicBezTo>
                      <a:pt x="62954" y="248590"/>
                      <a:pt x="87338" y="232969"/>
                      <a:pt x="100101" y="184010"/>
                    </a:cubicBezTo>
                    <a:cubicBezTo>
                      <a:pt x="121723" y="101143"/>
                      <a:pt x="73622" y="17227"/>
                      <a:pt x="73622" y="17227"/>
                    </a:cubicBezTo>
                    <a:cubicBezTo>
                      <a:pt x="50762" y="-15729"/>
                      <a:pt x="-12770" y="3035"/>
                      <a:pt x="2280" y="36277"/>
                    </a:cubicBezTo>
                    <a:cubicBezTo>
                      <a:pt x="17329" y="69520"/>
                      <a:pt x="55429" y="98285"/>
                      <a:pt x="62954" y="24859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7" name="任意多边形: 形状 876">
                <a:extLst>
                  <a:ext uri="{FF2B5EF4-FFF2-40B4-BE49-F238E27FC236}">
                    <a16:creationId xmlns:a16="http://schemas.microsoft.com/office/drawing/2014/main" id="{EA98D81B-9348-48B8-A830-12205CFA96A2}"/>
                  </a:ext>
                </a:extLst>
              </p:cNvPr>
              <p:cNvSpPr/>
              <p:nvPr/>
            </p:nvSpPr>
            <p:spPr>
              <a:xfrm>
                <a:off x="3836666" y="8623664"/>
                <a:ext cx="105689" cy="248589"/>
              </a:xfrm>
              <a:custGeom>
                <a:avLst/>
                <a:gdLst>
                  <a:gd name="connsiteX0" fmla="*/ 62954 w 105689"/>
                  <a:gd name="connsiteY0" fmla="*/ 248590 h 248589"/>
                  <a:gd name="connsiteX1" fmla="*/ 100101 w 105689"/>
                  <a:gd name="connsiteY1" fmla="*/ 184010 h 248589"/>
                  <a:gd name="connsiteX2" fmla="*/ 73622 w 105689"/>
                  <a:gd name="connsiteY2" fmla="*/ 17227 h 248589"/>
                  <a:gd name="connsiteX3" fmla="*/ 2280 w 105689"/>
                  <a:gd name="connsiteY3" fmla="*/ 36277 h 248589"/>
                  <a:gd name="connsiteX4" fmla="*/ 62954 w 105689"/>
                  <a:gd name="connsiteY4" fmla="*/ 248590 h 24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89" h="248589">
                    <a:moveTo>
                      <a:pt x="62954" y="248590"/>
                    </a:moveTo>
                    <a:cubicBezTo>
                      <a:pt x="62954" y="248590"/>
                      <a:pt x="87338" y="232969"/>
                      <a:pt x="100101" y="184010"/>
                    </a:cubicBezTo>
                    <a:cubicBezTo>
                      <a:pt x="121723" y="101143"/>
                      <a:pt x="73622" y="17227"/>
                      <a:pt x="73622" y="17227"/>
                    </a:cubicBezTo>
                    <a:cubicBezTo>
                      <a:pt x="50762" y="-15729"/>
                      <a:pt x="-12770" y="3035"/>
                      <a:pt x="2280" y="36277"/>
                    </a:cubicBezTo>
                    <a:cubicBezTo>
                      <a:pt x="17329" y="69520"/>
                      <a:pt x="55429" y="98285"/>
                      <a:pt x="62954" y="24859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8" name="任意多边形: 形状 877">
                <a:extLst>
                  <a:ext uri="{FF2B5EF4-FFF2-40B4-BE49-F238E27FC236}">
                    <a16:creationId xmlns:a16="http://schemas.microsoft.com/office/drawing/2014/main" id="{BA89A837-DF0A-49D8-AB32-CCA0A7BFF60E}"/>
                  </a:ext>
                </a:extLst>
              </p:cNvPr>
              <p:cNvSpPr/>
              <p:nvPr/>
            </p:nvSpPr>
            <p:spPr>
              <a:xfrm>
                <a:off x="4087167" y="9023797"/>
                <a:ext cx="359854" cy="449770"/>
              </a:xfrm>
              <a:custGeom>
                <a:avLst/>
                <a:gdLst>
                  <a:gd name="connsiteX0" fmla="*/ 359854 w 359854"/>
                  <a:gd name="connsiteY0" fmla="*/ 0 h 449770"/>
                  <a:gd name="connsiteX1" fmla="*/ 111252 w 359854"/>
                  <a:gd name="connsiteY1" fmla="*/ 364046 h 449770"/>
                  <a:gd name="connsiteX2" fmla="*/ 0 w 359854"/>
                  <a:gd name="connsiteY2" fmla="*/ 449771 h 44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854" h="449770">
                    <a:moveTo>
                      <a:pt x="359854" y="0"/>
                    </a:moveTo>
                    <a:cubicBezTo>
                      <a:pt x="297466" y="131826"/>
                      <a:pt x="217456" y="262128"/>
                      <a:pt x="111252" y="364046"/>
                    </a:cubicBezTo>
                    <a:cubicBezTo>
                      <a:pt x="77706" y="396940"/>
                      <a:pt x="40359" y="425718"/>
                      <a:pt x="0" y="44977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9" name="任意多边形: 形状 878">
                <a:extLst>
                  <a:ext uri="{FF2B5EF4-FFF2-40B4-BE49-F238E27FC236}">
                    <a16:creationId xmlns:a16="http://schemas.microsoft.com/office/drawing/2014/main" id="{B2691219-D887-410A-BEA2-BC1F0791DD59}"/>
                  </a:ext>
                </a:extLst>
              </p:cNvPr>
              <p:cNvSpPr/>
              <p:nvPr/>
            </p:nvSpPr>
            <p:spPr>
              <a:xfrm>
                <a:off x="4458642" y="8967504"/>
                <a:ext cx="13335" cy="31146"/>
              </a:xfrm>
              <a:custGeom>
                <a:avLst/>
                <a:gdLst>
                  <a:gd name="connsiteX0" fmla="*/ 13335 w 13335"/>
                  <a:gd name="connsiteY0" fmla="*/ 0 h 31146"/>
                  <a:gd name="connsiteX1" fmla="*/ 0 w 13335"/>
                  <a:gd name="connsiteY1" fmla="*/ 31147 h 3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" h="31146">
                    <a:moveTo>
                      <a:pt x="13335" y="0"/>
                    </a:moveTo>
                    <a:cubicBezTo>
                      <a:pt x="9144" y="10478"/>
                      <a:pt x="4572" y="20860"/>
                      <a:pt x="0" y="3114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0" name="任意多边形: 形状 879">
                <a:extLst>
                  <a:ext uri="{FF2B5EF4-FFF2-40B4-BE49-F238E27FC236}">
                    <a16:creationId xmlns:a16="http://schemas.microsoft.com/office/drawing/2014/main" id="{C3A72316-E0F0-47CB-AC13-593B8EE93923}"/>
                  </a:ext>
                </a:extLst>
              </p:cNvPr>
              <p:cNvSpPr/>
              <p:nvPr/>
            </p:nvSpPr>
            <p:spPr>
              <a:xfrm>
                <a:off x="4056020" y="9023511"/>
                <a:ext cx="221741" cy="36193"/>
              </a:xfrm>
              <a:custGeom>
                <a:avLst/>
                <a:gdLst>
                  <a:gd name="connsiteX0" fmla="*/ 0 w 221741"/>
                  <a:gd name="connsiteY0" fmla="*/ 19050 h 36193"/>
                  <a:gd name="connsiteX1" fmla="*/ 221742 w 221741"/>
                  <a:gd name="connsiteY1" fmla="*/ 0 h 3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1741" h="36193">
                    <a:moveTo>
                      <a:pt x="0" y="19050"/>
                    </a:moveTo>
                    <a:cubicBezTo>
                      <a:pt x="73247" y="45720"/>
                      <a:pt x="154876" y="42672"/>
                      <a:pt x="221742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1" name="任意多边形: 形状 880">
                <a:extLst>
                  <a:ext uri="{FF2B5EF4-FFF2-40B4-BE49-F238E27FC236}">
                    <a16:creationId xmlns:a16="http://schemas.microsoft.com/office/drawing/2014/main" id="{A6B3F210-5D15-46AB-AEB9-A6902EF4E404}"/>
                  </a:ext>
                </a:extLst>
              </p:cNvPr>
              <p:cNvSpPr/>
              <p:nvPr/>
            </p:nvSpPr>
            <p:spPr>
              <a:xfrm>
                <a:off x="3999156" y="9013700"/>
                <a:ext cx="31241" cy="18192"/>
              </a:xfrm>
              <a:custGeom>
                <a:avLst/>
                <a:gdLst>
                  <a:gd name="connsiteX0" fmla="*/ 0 w 31241"/>
                  <a:gd name="connsiteY0" fmla="*/ 0 h 18192"/>
                  <a:gd name="connsiteX1" fmla="*/ 31242 w 31241"/>
                  <a:gd name="connsiteY1" fmla="*/ 18193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241" h="18192">
                    <a:moveTo>
                      <a:pt x="0" y="0"/>
                    </a:moveTo>
                    <a:cubicBezTo>
                      <a:pt x="9753" y="7135"/>
                      <a:pt x="20223" y="13232"/>
                      <a:pt x="31242" y="18193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2" name="任意多边形: 形状 881">
                <a:extLst>
                  <a:ext uri="{FF2B5EF4-FFF2-40B4-BE49-F238E27FC236}">
                    <a16:creationId xmlns:a16="http://schemas.microsoft.com/office/drawing/2014/main" id="{703696B4-026D-44DA-BBBD-2596C946E0DC}"/>
                  </a:ext>
                </a:extLst>
              </p:cNvPr>
              <p:cNvSpPr/>
              <p:nvPr/>
            </p:nvSpPr>
            <p:spPr>
              <a:xfrm>
                <a:off x="4135458" y="8724807"/>
                <a:ext cx="165258" cy="95662"/>
              </a:xfrm>
              <a:custGeom>
                <a:avLst/>
                <a:gdLst>
                  <a:gd name="connsiteX0" fmla="*/ 165259 w 165258"/>
                  <a:gd name="connsiteY0" fmla="*/ 0 h 95662"/>
                  <a:gd name="connsiteX1" fmla="*/ 0 w 165258"/>
                  <a:gd name="connsiteY1" fmla="*/ 95250 h 9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5258" h="95662">
                    <a:moveTo>
                      <a:pt x="165259" y="0"/>
                    </a:moveTo>
                    <a:cubicBezTo>
                      <a:pt x="165259" y="0"/>
                      <a:pt x="155734" y="102965"/>
                      <a:pt x="0" y="9525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3" name="任意多边形: 形状 882">
                <a:extLst>
                  <a:ext uri="{FF2B5EF4-FFF2-40B4-BE49-F238E27FC236}">
                    <a16:creationId xmlns:a16="http://schemas.microsoft.com/office/drawing/2014/main" id="{6ED876F6-6130-48A2-92B5-1C90FF9903F2}"/>
                  </a:ext>
                </a:extLst>
              </p:cNvPr>
              <p:cNvSpPr/>
              <p:nvPr/>
            </p:nvSpPr>
            <p:spPr>
              <a:xfrm>
                <a:off x="3882849" y="8669848"/>
                <a:ext cx="20484" cy="89439"/>
              </a:xfrm>
              <a:custGeom>
                <a:avLst/>
                <a:gdLst>
                  <a:gd name="connsiteX0" fmla="*/ 20485 w 20484"/>
                  <a:gd name="connsiteY0" fmla="*/ 0 h 89439"/>
                  <a:gd name="connsiteX1" fmla="*/ 2006 w 20484"/>
                  <a:gd name="connsiteY1" fmla="*/ 89440 h 8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84" h="89439">
                    <a:moveTo>
                      <a:pt x="20485" y="0"/>
                    </a:moveTo>
                    <a:cubicBezTo>
                      <a:pt x="20485" y="0"/>
                      <a:pt x="-7614" y="42386"/>
                      <a:pt x="2006" y="8944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4" name="任意多边形: 形状 883">
                <a:extLst>
                  <a:ext uri="{FF2B5EF4-FFF2-40B4-BE49-F238E27FC236}">
                    <a16:creationId xmlns:a16="http://schemas.microsoft.com/office/drawing/2014/main" id="{9E83B592-730C-4B02-9E68-259DC003E2BE}"/>
                  </a:ext>
                </a:extLst>
              </p:cNvPr>
              <p:cNvSpPr/>
              <p:nvPr/>
            </p:nvSpPr>
            <p:spPr>
              <a:xfrm>
                <a:off x="4426733" y="8608394"/>
                <a:ext cx="69151" cy="48023"/>
              </a:xfrm>
              <a:custGeom>
                <a:avLst/>
                <a:gdLst>
                  <a:gd name="connsiteX0" fmla="*/ 0 w 69151"/>
                  <a:gd name="connsiteY0" fmla="*/ 4304 h 48023"/>
                  <a:gd name="connsiteX1" fmla="*/ 69151 w 69151"/>
                  <a:gd name="connsiteY1" fmla="*/ 48024 h 4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151" h="48023">
                    <a:moveTo>
                      <a:pt x="0" y="4304"/>
                    </a:moveTo>
                    <a:cubicBezTo>
                      <a:pt x="0" y="4304"/>
                      <a:pt x="38100" y="-20271"/>
                      <a:pt x="69151" y="4802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5" name="任意多边形: 形状 884">
                <a:extLst>
                  <a:ext uri="{FF2B5EF4-FFF2-40B4-BE49-F238E27FC236}">
                    <a16:creationId xmlns:a16="http://schemas.microsoft.com/office/drawing/2014/main" id="{E3CFEA83-265A-450F-8248-F936AA0B129C}"/>
                  </a:ext>
                </a:extLst>
              </p:cNvPr>
              <p:cNvSpPr/>
              <p:nvPr/>
            </p:nvSpPr>
            <p:spPr>
              <a:xfrm>
                <a:off x="3608917" y="9176959"/>
                <a:ext cx="435863" cy="435863"/>
              </a:xfrm>
              <a:custGeom>
                <a:avLst/>
                <a:gdLst>
                  <a:gd name="connsiteX0" fmla="*/ 435864 w 435863"/>
                  <a:gd name="connsiteY0" fmla="*/ 217932 h 435863"/>
                  <a:gd name="connsiteX1" fmla="*/ 217932 w 435863"/>
                  <a:gd name="connsiteY1" fmla="*/ 435864 h 435863"/>
                  <a:gd name="connsiteX2" fmla="*/ 0 w 435863"/>
                  <a:gd name="connsiteY2" fmla="*/ 217932 h 435863"/>
                  <a:gd name="connsiteX3" fmla="*/ 217932 w 435863"/>
                  <a:gd name="connsiteY3" fmla="*/ 0 h 435863"/>
                  <a:gd name="connsiteX4" fmla="*/ 435864 w 435863"/>
                  <a:gd name="connsiteY4" fmla="*/ 217932 h 43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863" h="435863">
                    <a:moveTo>
                      <a:pt x="435864" y="217932"/>
                    </a:moveTo>
                    <a:cubicBezTo>
                      <a:pt x="435864" y="338292"/>
                      <a:pt x="338293" y="435864"/>
                      <a:pt x="217932" y="435864"/>
                    </a:cubicBezTo>
                    <a:cubicBezTo>
                      <a:pt x="97571" y="435864"/>
                      <a:pt x="0" y="338293"/>
                      <a:pt x="0" y="217932"/>
                    </a:cubicBezTo>
                    <a:cubicBezTo>
                      <a:pt x="0" y="97572"/>
                      <a:pt x="97571" y="0"/>
                      <a:pt x="217932" y="0"/>
                    </a:cubicBezTo>
                    <a:cubicBezTo>
                      <a:pt x="338293" y="0"/>
                      <a:pt x="435864" y="97571"/>
                      <a:pt x="435864" y="2179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6" name="任意多边形: 形状 885">
                <a:extLst>
                  <a:ext uri="{FF2B5EF4-FFF2-40B4-BE49-F238E27FC236}">
                    <a16:creationId xmlns:a16="http://schemas.microsoft.com/office/drawing/2014/main" id="{FCAEEA46-DA95-4800-9BE9-8D049AB42312}"/>
                  </a:ext>
                </a:extLst>
              </p:cNvPr>
              <p:cNvSpPr/>
              <p:nvPr/>
            </p:nvSpPr>
            <p:spPr>
              <a:xfrm rot="19178400">
                <a:off x="3630332" y="9200764"/>
                <a:ext cx="326897" cy="326898"/>
              </a:xfrm>
              <a:custGeom>
                <a:avLst/>
                <a:gdLst>
                  <a:gd name="connsiteX0" fmla="*/ 326898 w 326897"/>
                  <a:gd name="connsiteY0" fmla="*/ 163449 h 326898"/>
                  <a:gd name="connsiteX1" fmla="*/ 163449 w 326897"/>
                  <a:gd name="connsiteY1" fmla="*/ 326898 h 326898"/>
                  <a:gd name="connsiteX2" fmla="*/ 0 w 326897"/>
                  <a:gd name="connsiteY2" fmla="*/ 163449 h 326898"/>
                  <a:gd name="connsiteX3" fmla="*/ 163449 w 326897"/>
                  <a:gd name="connsiteY3" fmla="*/ 0 h 326898"/>
                  <a:gd name="connsiteX4" fmla="*/ 326898 w 326897"/>
                  <a:gd name="connsiteY4" fmla="*/ 163449 h 3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897" h="326898">
                    <a:moveTo>
                      <a:pt x="326898" y="163449"/>
                    </a:moveTo>
                    <a:cubicBezTo>
                      <a:pt x="326898" y="253719"/>
                      <a:pt x="253719" y="326898"/>
                      <a:pt x="163449" y="326898"/>
                    </a:cubicBezTo>
                    <a:cubicBezTo>
                      <a:pt x="73179" y="326898"/>
                      <a:pt x="0" y="253719"/>
                      <a:pt x="0" y="163449"/>
                    </a:cubicBezTo>
                    <a:cubicBezTo>
                      <a:pt x="0" y="73179"/>
                      <a:pt x="73179" y="0"/>
                      <a:pt x="163449" y="0"/>
                    </a:cubicBezTo>
                    <a:cubicBezTo>
                      <a:pt x="253719" y="0"/>
                      <a:pt x="326898" y="73179"/>
                      <a:pt x="326898" y="163449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7" name="任意多边形: 形状 886">
                <a:extLst>
                  <a:ext uri="{FF2B5EF4-FFF2-40B4-BE49-F238E27FC236}">
                    <a16:creationId xmlns:a16="http://schemas.microsoft.com/office/drawing/2014/main" id="{F8EB8DBE-5BF6-4D79-8460-A107A82556BE}"/>
                  </a:ext>
                </a:extLst>
              </p:cNvPr>
              <p:cNvSpPr/>
              <p:nvPr/>
            </p:nvSpPr>
            <p:spPr>
              <a:xfrm>
                <a:off x="3620728" y="9324024"/>
                <a:ext cx="419004" cy="200686"/>
              </a:xfrm>
              <a:custGeom>
                <a:avLst/>
                <a:gdLst>
                  <a:gd name="connsiteX0" fmla="*/ 0 w 419004"/>
                  <a:gd name="connsiteY0" fmla="*/ 0 h 200686"/>
                  <a:gd name="connsiteX1" fmla="*/ 237077 w 419004"/>
                  <a:gd name="connsiteY1" fmla="*/ 198311 h 200686"/>
                  <a:gd name="connsiteX2" fmla="*/ 419005 w 419004"/>
                  <a:gd name="connsiteY2" fmla="*/ 117538 h 20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004" h="200686">
                    <a:moveTo>
                      <a:pt x="0" y="0"/>
                    </a:moveTo>
                    <a:cubicBezTo>
                      <a:pt x="0" y="0"/>
                      <a:pt x="76962" y="179451"/>
                      <a:pt x="237077" y="198311"/>
                    </a:cubicBezTo>
                    <a:cubicBezTo>
                      <a:pt x="397192" y="217170"/>
                      <a:pt x="419005" y="117538"/>
                      <a:pt x="419005" y="11753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8" name="任意多边形: 形状 887">
                <a:extLst>
                  <a:ext uri="{FF2B5EF4-FFF2-40B4-BE49-F238E27FC236}">
                    <a16:creationId xmlns:a16="http://schemas.microsoft.com/office/drawing/2014/main" id="{049C2CAD-5604-4E59-B080-ECDB7DC68C7D}"/>
                  </a:ext>
                </a:extLst>
              </p:cNvPr>
              <p:cNvSpPr/>
              <p:nvPr/>
            </p:nvSpPr>
            <p:spPr>
              <a:xfrm>
                <a:off x="3747220" y="9190770"/>
                <a:ext cx="204218" cy="410656"/>
              </a:xfrm>
              <a:custGeom>
                <a:avLst/>
                <a:gdLst>
                  <a:gd name="connsiteX0" fmla="*/ 156115 w 204218"/>
                  <a:gd name="connsiteY0" fmla="*/ 0 h 410656"/>
                  <a:gd name="connsiteX1" fmla="*/ 0 w 204218"/>
                  <a:gd name="connsiteY1" fmla="*/ 407003 h 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18" h="410656">
                    <a:moveTo>
                      <a:pt x="156115" y="0"/>
                    </a:moveTo>
                    <a:cubicBezTo>
                      <a:pt x="226981" y="43529"/>
                      <a:pt x="251365" y="453390"/>
                      <a:pt x="0" y="407003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9" name="任意多边形: 形状 888">
                <a:extLst>
                  <a:ext uri="{FF2B5EF4-FFF2-40B4-BE49-F238E27FC236}">
                    <a16:creationId xmlns:a16="http://schemas.microsoft.com/office/drawing/2014/main" id="{E6A05834-81C5-48CC-A946-428D35347463}"/>
                  </a:ext>
                </a:extLst>
              </p:cNvPr>
              <p:cNvSpPr/>
              <p:nvPr/>
            </p:nvSpPr>
            <p:spPr>
              <a:xfrm>
                <a:off x="3667400" y="9200866"/>
                <a:ext cx="161703" cy="357150"/>
              </a:xfrm>
              <a:custGeom>
                <a:avLst/>
                <a:gdLst>
                  <a:gd name="connsiteX0" fmla="*/ 60008 w 161703"/>
                  <a:gd name="connsiteY0" fmla="*/ 0 h 357150"/>
                  <a:gd name="connsiteX1" fmla="*/ 104775 w 161703"/>
                  <a:gd name="connsiteY1" fmla="*/ 99155 h 357150"/>
                  <a:gd name="connsiteX2" fmla="*/ 145352 w 161703"/>
                  <a:gd name="connsiteY2" fmla="*/ 311563 h 357150"/>
                  <a:gd name="connsiteX3" fmla="*/ 0 w 161703"/>
                  <a:gd name="connsiteY3" fmla="*/ 342805 h 3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703" h="357150">
                    <a:moveTo>
                      <a:pt x="60008" y="0"/>
                    </a:moveTo>
                    <a:cubicBezTo>
                      <a:pt x="65726" y="36481"/>
                      <a:pt x="81194" y="70739"/>
                      <a:pt x="104775" y="99155"/>
                    </a:cubicBezTo>
                    <a:cubicBezTo>
                      <a:pt x="156305" y="159448"/>
                      <a:pt x="180023" y="251555"/>
                      <a:pt x="145352" y="311563"/>
                    </a:cubicBezTo>
                    <a:cubicBezTo>
                      <a:pt x="118682" y="358045"/>
                      <a:pt x="62389" y="369951"/>
                      <a:pt x="0" y="34280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0" name="任意多边形: 形状 889">
                <a:extLst>
                  <a:ext uri="{FF2B5EF4-FFF2-40B4-BE49-F238E27FC236}">
                    <a16:creationId xmlns:a16="http://schemas.microsoft.com/office/drawing/2014/main" id="{FD245407-844A-4631-954B-3AAE2437735D}"/>
                  </a:ext>
                </a:extLst>
              </p:cNvPr>
              <p:cNvSpPr/>
              <p:nvPr/>
            </p:nvSpPr>
            <p:spPr>
              <a:xfrm>
                <a:off x="3960389" y="9335931"/>
                <a:ext cx="77485" cy="232886"/>
              </a:xfrm>
              <a:custGeom>
                <a:avLst/>
                <a:gdLst>
                  <a:gd name="connsiteX0" fmla="*/ 76295 w 77485"/>
                  <a:gd name="connsiteY0" fmla="*/ 0 h 232886"/>
                  <a:gd name="connsiteX1" fmla="*/ 14097 w 77485"/>
                  <a:gd name="connsiteY1" fmla="*/ 174498 h 232886"/>
                  <a:gd name="connsiteX2" fmla="*/ 0 w 77485"/>
                  <a:gd name="connsiteY2" fmla="*/ 232886 h 23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485" h="232886">
                    <a:moveTo>
                      <a:pt x="76295" y="0"/>
                    </a:moveTo>
                    <a:cubicBezTo>
                      <a:pt x="84392" y="88392"/>
                      <a:pt x="49816" y="91345"/>
                      <a:pt x="14097" y="174498"/>
                    </a:cubicBezTo>
                    <a:cubicBezTo>
                      <a:pt x="5905" y="192948"/>
                      <a:pt x="1129" y="212731"/>
                      <a:pt x="0" y="23288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1" name="任意多边形: 形状 890">
                <a:extLst>
                  <a:ext uri="{FF2B5EF4-FFF2-40B4-BE49-F238E27FC236}">
                    <a16:creationId xmlns:a16="http://schemas.microsoft.com/office/drawing/2014/main" id="{E72876AD-0FB2-432C-92AF-FCA5AE5A4FEF}"/>
                  </a:ext>
                </a:extLst>
              </p:cNvPr>
              <p:cNvSpPr/>
              <p:nvPr/>
            </p:nvSpPr>
            <p:spPr>
              <a:xfrm>
                <a:off x="4000489" y="8416673"/>
                <a:ext cx="301139" cy="349993"/>
              </a:xfrm>
              <a:custGeom>
                <a:avLst/>
                <a:gdLst>
                  <a:gd name="connsiteX0" fmla="*/ 215265 w 301139"/>
                  <a:gd name="connsiteY0" fmla="*/ 349567 h 349993"/>
                  <a:gd name="connsiteX1" fmla="*/ 0 w 301139"/>
                  <a:gd name="connsiteY1" fmla="*/ 228981 h 349993"/>
                  <a:gd name="connsiteX2" fmla="*/ 66675 w 301139"/>
                  <a:gd name="connsiteY2" fmla="*/ 199263 h 349993"/>
                  <a:gd name="connsiteX3" fmla="*/ 31433 w 301139"/>
                  <a:gd name="connsiteY3" fmla="*/ 0 h 349993"/>
                  <a:gd name="connsiteX4" fmla="*/ 243173 w 301139"/>
                  <a:gd name="connsiteY4" fmla="*/ 84487 h 349993"/>
                  <a:gd name="connsiteX5" fmla="*/ 219456 w 301139"/>
                  <a:gd name="connsiteY5" fmla="*/ 118491 h 349993"/>
                  <a:gd name="connsiteX6" fmla="*/ 216884 w 301139"/>
                  <a:gd name="connsiteY6" fmla="*/ 194691 h 349993"/>
                  <a:gd name="connsiteX7" fmla="*/ 218694 w 301139"/>
                  <a:gd name="connsiteY7" fmla="*/ 196120 h 349993"/>
                  <a:gd name="connsiteX8" fmla="*/ 300323 w 301139"/>
                  <a:gd name="connsiteY8" fmla="*/ 199168 h 349993"/>
                  <a:gd name="connsiteX9" fmla="*/ 215265 w 301139"/>
                  <a:gd name="connsiteY9" fmla="*/ 349567 h 34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139" h="349993">
                    <a:moveTo>
                      <a:pt x="215265" y="349567"/>
                    </a:moveTo>
                    <a:cubicBezTo>
                      <a:pt x="105442" y="358330"/>
                      <a:pt x="0" y="228981"/>
                      <a:pt x="0" y="228981"/>
                    </a:cubicBezTo>
                    <a:cubicBezTo>
                      <a:pt x="0" y="228981"/>
                      <a:pt x="59531" y="226504"/>
                      <a:pt x="66675" y="199263"/>
                    </a:cubicBezTo>
                    <a:cubicBezTo>
                      <a:pt x="90678" y="113538"/>
                      <a:pt x="31433" y="0"/>
                      <a:pt x="31433" y="0"/>
                    </a:cubicBezTo>
                    <a:cubicBezTo>
                      <a:pt x="31433" y="0"/>
                      <a:pt x="294037" y="28575"/>
                      <a:pt x="243173" y="84487"/>
                    </a:cubicBezTo>
                    <a:cubicBezTo>
                      <a:pt x="233738" y="94674"/>
                      <a:pt x="225756" y="106117"/>
                      <a:pt x="219456" y="118491"/>
                    </a:cubicBezTo>
                    <a:cubicBezTo>
                      <a:pt x="200406" y="156591"/>
                      <a:pt x="208979" y="186880"/>
                      <a:pt x="216884" y="194691"/>
                    </a:cubicBezTo>
                    <a:cubicBezTo>
                      <a:pt x="217440" y="195225"/>
                      <a:pt x="218046" y="195703"/>
                      <a:pt x="218694" y="196120"/>
                    </a:cubicBezTo>
                    <a:cubicBezTo>
                      <a:pt x="234029" y="204692"/>
                      <a:pt x="300323" y="199168"/>
                      <a:pt x="300323" y="199168"/>
                    </a:cubicBezTo>
                    <a:cubicBezTo>
                      <a:pt x="300323" y="199168"/>
                      <a:pt x="315468" y="341567"/>
                      <a:pt x="215265" y="349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2" name="任意多边形: 形状 891">
                <a:extLst>
                  <a:ext uri="{FF2B5EF4-FFF2-40B4-BE49-F238E27FC236}">
                    <a16:creationId xmlns:a16="http://schemas.microsoft.com/office/drawing/2014/main" id="{3D4E16E6-E857-43CF-BDE1-CF8FF47DD973}"/>
                  </a:ext>
                </a:extLst>
              </p:cNvPr>
              <p:cNvSpPr/>
              <p:nvPr/>
            </p:nvSpPr>
            <p:spPr>
              <a:xfrm>
                <a:off x="4035065" y="8681849"/>
                <a:ext cx="153733" cy="43148"/>
              </a:xfrm>
              <a:custGeom>
                <a:avLst/>
                <a:gdLst>
                  <a:gd name="connsiteX0" fmla="*/ 0 w 153733"/>
                  <a:gd name="connsiteY0" fmla="*/ 0 h 43148"/>
                  <a:gd name="connsiteX1" fmla="*/ 122111 w 153733"/>
                  <a:gd name="connsiteY1" fmla="*/ 24098 h 43148"/>
                  <a:gd name="connsiteX2" fmla="*/ 153734 w 153733"/>
                  <a:gd name="connsiteY2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733" h="43148">
                    <a:moveTo>
                      <a:pt x="0" y="0"/>
                    </a:moveTo>
                    <a:cubicBezTo>
                      <a:pt x="38544" y="16568"/>
                      <a:pt x="80162" y="24781"/>
                      <a:pt x="122111" y="24098"/>
                    </a:cubicBezTo>
                    <a:lnTo>
                      <a:pt x="153734" y="43148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3" name="任意多边形: 形状 892">
                <a:extLst>
                  <a:ext uri="{FF2B5EF4-FFF2-40B4-BE49-F238E27FC236}">
                    <a16:creationId xmlns:a16="http://schemas.microsoft.com/office/drawing/2014/main" id="{81F65BB2-E346-4594-A1FE-DCB1F924A418}"/>
                  </a:ext>
                </a:extLst>
              </p:cNvPr>
              <p:cNvSpPr/>
              <p:nvPr/>
            </p:nvSpPr>
            <p:spPr>
              <a:xfrm>
                <a:off x="4221850" y="8660037"/>
                <a:ext cx="78866" cy="64770"/>
              </a:xfrm>
              <a:custGeom>
                <a:avLst/>
                <a:gdLst>
                  <a:gd name="connsiteX0" fmla="*/ 0 w 78866"/>
                  <a:gd name="connsiteY0" fmla="*/ 64770 h 64770"/>
                  <a:gd name="connsiteX1" fmla="*/ 4191 w 78866"/>
                  <a:gd name="connsiteY1" fmla="*/ 43243 h 64770"/>
                  <a:gd name="connsiteX2" fmla="*/ 78867 w 78866"/>
                  <a:gd name="connsiteY2" fmla="*/ 0 h 6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866" h="64770">
                    <a:moveTo>
                      <a:pt x="0" y="64770"/>
                    </a:moveTo>
                    <a:lnTo>
                      <a:pt x="4191" y="43243"/>
                    </a:lnTo>
                    <a:cubicBezTo>
                      <a:pt x="4191" y="43243"/>
                      <a:pt x="59531" y="30766"/>
                      <a:pt x="78867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4" name="任意多边形: 形状 893">
                <a:extLst>
                  <a:ext uri="{FF2B5EF4-FFF2-40B4-BE49-F238E27FC236}">
                    <a16:creationId xmlns:a16="http://schemas.microsoft.com/office/drawing/2014/main" id="{37DB8E12-DA75-4EC1-BE65-FFC7DE0AADE0}"/>
                  </a:ext>
                </a:extLst>
              </p:cNvPr>
              <p:cNvSpPr/>
              <p:nvPr/>
            </p:nvSpPr>
            <p:spPr>
              <a:xfrm>
                <a:off x="4105931" y="8516237"/>
                <a:ext cx="114300" cy="96576"/>
              </a:xfrm>
              <a:custGeom>
                <a:avLst/>
                <a:gdLst>
                  <a:gd name="connsiteX0" fmla="*/ 111823 w 114300"/>
                  <a:gd name="connsiteY0" fmla="*/ 95223 h 96576"/>
                  <a:gd name="connsiteX1" fmla="*/ 0 w 114300"/>
                  <a:gd name="connsiteY1" fmla="*/ 3306 h 96576"/>
                  <a:gd name="connsiteX2" fmla="*/ 114300 w 114300"/>
                  <a:gd name="connsiteY2" fmla="*/ 18927 h 96576"/>
                  <a:gd name="connsiteX3" fmla="*/ 111823 w 114300"/>
                  <a:gd name="connsiteY3" fmla="*/ 95223 h 9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96576">
                    <a:moveTo>
                      <a:pt x="111823" y="95223"/>
                    </a:moveTo>
                    <a:cubicBezTo>
                      <a:pt x="29527" y="109701"/>
                      <a:pt x="0" y="3306"/>
                      <a:pt x="0" y="3306"/>
                    </a:cubicBezTo>
                    <a:cubicBezTo>
                      <a:pt x="0" y="3306"/>
                      <a:pt x="66103" y="-10695"/>
                      <a:pt x="114300" y="18927"/>
                    </a:cubicBezTo>
                    <a:cubicBezTo>
                      <a:pt x="95250" y="56837"/>
                      <a:pt x="103918" y="86936"/>
                      <a:pt x="111823" y="952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5" name="任意多边形: 形状 894">
                <a:extLst>
                  <a:ext uri="{FF2B5EF4-FFF2-40B4-BE49-F238E27FC236}">
                    <a16:creationId xmlns:a16="http://schemas.microsoft.com/office/drawing/2014/main" id="{C6925538-FDAF-4BCE-A286-EC27A75E6DAA}"/>
                  </a:ext>
                </a:extLst>
              </p:cNvPr>
              <p:cNvSpPr/>
              <p:nvPr/>
            </p:nvSpPr>
            <p:spPr>
              <a:xfrm>
                <a:off x="3820051" y="8056642"/>
                <a:ext cx="267049" cy="525264"/>
              </a:xfrm>
              <a:custGeom>
                <a:avLst/>
                <a:gdLst>
                  <a:gd name="connsiteX0" fmla="*/ 265687 w 267049"/>
                  <a:gd name="connsiteY0" fmla="*/ 75234 h 525264"/>
                  <a:gd name="connsiteX1" fmla="*/ 165865 w 267049"/>
                  <a:gd name="connsiteY1" fmla="*/ 1796 h 525264"/>
                  <a:gd name="connsiteX2" fmla="*/ 18895 w 267049"/>
                  <a:gd name="connsiteY2" fmla="*/ 238016 h 525264"/>
                  <a:gd name="connsiteX3" fmla="*/ 49089 w 267049"/>
                  <a:gd name="connsiteY3" fmla="*/ 503001 h 525264"/>
                  <a:gd name="connsiteX4" fmla="*/ 132528 w 267049"/>
                  <a:gd name="connsiteY4" fmla="*/ 510526 h 525264"/>
                  <a:gd name="connsiteX5" fmla="*/ 92427 w 267049"/>
                  <a:gd name="connsiteY5" fmla="*/ 476903 h 525264"/>
                  <a:gd name="connsiteX6" fmla="*/ 147006 w 267049"/>
                  <a:gd name="connsiteY6" fmla="*/ 280593 h 525264"/>
                  <a:gd name="connsiteX7" fmla="*/ 225587 w 267049"/>
                  <a:gd name="connsiteY7" fmla="*/ 169436 h 5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049" h="525264">
                    <a:moveTo>
                      <a:pt x="265687" y="75234"/>
                    </a:moveTo>
                    <a:cubicBezTo>
                      <a:pt x="265687" y="75234"/>
                      <a:pt x="286452" y="20655"/>
                      <a:pt x="165865" y="1796"/>
                    </a:cubicBezTo>
                    <a:cubicBezTo>
                      <a:pt x="45279" y="-17064"/>
                      <a:pt x="-39494" y="116096"/>
                      <a:pt x="18895" y="238016"/>
                    </a:cubicBezTo>
                    <a:cubicBezTo>
                      <a:pt x="77283" y="359936"/>
                      <a:pt x="-155" y="457758"/>
                      <a:pt x="49089" y="503001"/>
                    </a:cubicBezTo>
                    <a:cubicBezTo>
                      <a:pt x="98333" y="548245"/>
                      <a:pt x="132528" y="510526"/>
                      <a:pt x="132528" y="510526"/>
                    </a:cubicBezTo>
                    <a:cubicBezTo>
                      <a:pt x="132528" y="510526"/>
                      <a:pt x="123003" y="518718"/>
                      <a:pt x="92427" y="476903"/>
                    </a:cubicBezTo>
                    <a:cubicBezTo>
                      <a:pt x="61852" y="435088"/>
                      <a:pt x="141386" y="433183"/>
                      <a:pt x="147006" y="280593"/>
                    </a:cubicBezTo>
                    <a:cubicBezTo>
                      <a:pt x="152626" y="128002"/>
                      <a:pt x="225587" y="169436"/>
                      <a:pt x="225587" y="1694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F84DBFFA-52E9-49DE-AE25-530AD6BB8475}"/>
                  </a:ext>
                </a:extLst>
              </p:cNvPr>
              <p:cNvSpPr/>
              <p:nvPr/>
            </p:nvSpPr>
            <p:spPr>
              <a:xfrm>
                <a:off x="3964741" y="8100252"/>
                <a:ext cx="122426" cy="128875"/>
              </a:xfrm>
              <a:custGeom>
                <a:avLst/>
                <a:gdLst>
                  <a:gd name="connsiteX0" fmla="*/ 122426 w 122426"/>
                  <a:gd name="connsiteY0" fmla="*/ 22479 h 128875"/>
                  <a:gd name="connsiteX1" fmla="*/ 65276 w 122426"/>
                  <a:gd name="connsiteY1" fmla="*/ 0 h 128875"/>
                  <a:gd name="connsiteX2" fmla="*/ 25366 w 122426"/>
                  <a:gd name="connsiteY2" fmla="*/ 123063 h 128875"/>
                  <a:gd name="connsiteX3" fmla="*/ 122426 w 122426"/>
                  <a:gd name="connsiteY3" fmla="*/ 22479 h 1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426" h="128875">
                    <a:moveTo>
                      <a:pt x="122426" y="22479"/>
                    </a:moveTo>
                    <a:cubicBezTo>
                      <a:pt x="122426" y="22479"/>
                      <a:pt x="122998" y="0"/>
                      <a:pt x="65276" y="0"/>
                    </a:cubicBezTo>
                    <a:cubicBezTo>
                      <a:pt x="7555" y="0"/>
                      <a:pt x="-26069" y="87916"/>
                      <a:pt x="25366" y="123063"/>
                    </a:cubicBezTo>
                    <a:cubicBezTo>
                      <a:pt x="76801" y="158210"/>
                      <a:pt x="122426" y="22479"/>
                      <a:pt x="122426" y="22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2A594276-CC5D-4596-93A0-ABD4BA89A902}"/>
                  </a:ext>
                </a:extLst>
              </p:cNvPr>
              <p:cNvSpPr/>
              <p:nvPr/>
            </p:nvSpPr>
            <p:spPr>
              <a:xfrm>
                <a:off x="3952643" y="8089506"/>
                <a:ext cx="421901" cy="422266"/>
              </a:xfrm>
              <a:custGeom>
                <a:avLst/>
                <a:gdLst>
                  <a:gd name="connsiteX0" fmla="*/ 351694 w 421901"/>
                  <a:gd name="connsiteY0" fmla="*/ 52657 h 422266"/>
                  <a:gd name="connsiteX1" fmla="*/ 419702 w 421901"/>
                  <a:gd name="connsiteY1" fmla="*/ 223059 h 422266"/>
                  <a:gd name="connsiteX2" fmla="*/ 204532 w 421901"/>
                  <a:gd name="connsiteY2" fmla="*/ 421084 h 422266"/>
                  <a:gd name="connsiteX3" fmla="*/ 5746 w 421901"/>
                  <a:gd name="connsiteY3" fmla="*/ 163051 h 422266"/>
                  <a:gd name="connsiteX4" fmla="*/ 351694 w 421901"/>
                  <a:gd name="connsiteY4" fmla="*/ 52657 h 42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901" h="422266">
                    <a:moveTo>
                      <a:pt x="351694" y="52657"/>
                    </a:moveTo>
                    <a:cubicBezTo>
                      <a:pt x="403864" y="92713"/>
                      <a:pt x="429956" y="158089"/>
                      <a:pt x="419702" y="223059"/>
                    </a:cubicBezTo>
                    <a:cubicBezTo>
                      <a:pt x="402557" y="334406"/>
                      <a:pt x="336168" y="434323"/>
                      <a:pt x="204532" y="421084"/>
                    </a:cubicBezTo>
                    <a:cubicBezTo>
                      <a:pt x="72897" y="407844"/>
                      <a:pt x="-25211" y="318404"/>
                      <a:pt x="5746" y="163051"/>
                    </a:cubicBezTo>
                    <a:cubicBezTo>
                      <a:pt x="47846" y="-48308"/>
                      <a:pt x="351694" y="-17733"/>
                      <a:pt x="351694" y="526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149E0732-24D6-4BDD-BD4F-5AA23210F60B}"/>
                  </a:ext>
                </a:extLst>
              </p:cNvPr>
              <p:cNvSpPr/>
              <p:nvPr/>
            </p:nvSpPr>
            <p:spPr>
              <a:xfrm>
                <a:off x="4045669" y="8142180"/>
                <a:ext cx="286324" cy="448050"/>
              </a:xfrm>
              <a:custGeom>
                <a:avLst/>
                <a:gdLst>
                  <a:gd name="connsiteX0" fmla="*/ 174848 w 286324"/>
                  <a:gd name="connsiteY0" fmla="*/ 2269 h 448050"/>
                  <a:gd name="connsiteX1" fmla="*/ 249143 w 286324"/>
                  <a:gd name="connsiteY1" fmla="*/ 358694 h 448050"/>
                  <a:gd name="connsiteX2" fmla="*/ 132938 w 286324"/>
                  <a:gd name="connsiteY2" fmla="*/ 447658 h 448050"/>
                  <a:gd name="connsiteX3" fmla="*/ 7779 w 286324"/>
                  <a:gd name="connsiteY3" fmla="*/ 330500 h 448050"/>
                  <a:gd name="connsiteX4" fmla="*/ 174848 w 286324"/>
                  <a:gd name="connsiteY4" fmla="*/ 2269 h 44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324" h="448050">
                    <a:moveTo>
                      <a:pt x="174848" y="2269"/>
                    </a:moveTo>
                    <a:cubicBezTo>
                      <a:pt x="354299" y="28748"/>
                      <a:pt x="267717" y="293067"/>
                      <a:pt x="249143" y="358694"/>
                    </a:cubicBezTo>
                    <a:cubicBezTo>
                      <a:pt x="242285" y="382983"/>
                      <a:pt x="166752" y="453944"/>
                      <a:pt x="132938" y="447658"/>
                    </a:cubicBezTo>
                    <a:cubicBezTo>
                      <a:pt x="106554" y="442609"/>
                      <a:pt x="12542" y="363361"/>
                      <a:pt x="7779" y="330500"/>
                    </a:cubicBezTo>
                    <a:cubicBezTo>
                      <a:pt x="-4984" y="243061"/>
                      <a:pt x="-26987" y="-27449"/>
                      <a:pt x="174848" y="22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0BC83A58-2BCE-4D80-9E45-F21C86061076}"/>
                  </a:ext>
                </a:extLst>
              </p:cNvPr>
              <p:cNvSpPr/>
              <p:nvPr/>
            </p:nvSpPr>
            <p:spPr>
              <a:xfrm>
                <a:off x="4234899" y="8337235"/>
                <a:ext cx="27947" cy="95630"/>
              </a:xfrm>
              <a:custGeom>
                <a:avLst/>
                <a:gdLst>
                  <a:gd name="connsiteX0" fmla="*/ 10287 w 27947"/>
                  <a:gd name="connsiteY0" fmla="*/ 0 h 95630"/>
                  <a:gd name="connsiteX1" fmla="*/ 24289 w 27947"/>
                  <a:gd name="connsiteY1" fmla="*/ 72485 h 95630"/>
                  <a:gd name="connsiteX2" fmla="*/ 0 w 27947"/>
                  <a:gd name="connsiteY2" fmla="*/ 95631 h 9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47" h="95630">
                    <a:moveTo>
                      <a:pt x="10287" y="0"/>
                    </a:moveTo>
                    <a:cubicBezTo>
                      <a:pt x="10287" y="12383"/>
                      <a:pt x="0" y="47625"/>
                      <a:pt x="24289" y="72485"/>
                    </a:cubicBezTo>
                    <a:cubicBezTo>
                      <a:pt x="40005" y="88487"/>
                      <a:pt x="0" y="95631"/>
                      <a:pt x="0" y="9563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115B4DCA-3D0E-4B61-B866-04E3A8F3A171}"/>
                  </a:ext>
                </a:extLst>
              </p:cNvPr>
              <p:cNvSpPr/>
              <p:nvPr/>
            </p:nvSpPr>
            <p:spPr>
              <a:xfrm>
                <a:off x="4253283" y="8294665"/>
                <a:ext cx="60959" cy="17899"/>
              </a:xfrm>
              <a:custGeom>
                <a:avLst/>
                <a:gdLst>
                  <a:gd name="connsiteX0" fmla="*/ 0 w 60959"/>
                  <a:gd name="connsiteY0" fmla="*/ 6279 h 17899"/>
                  <a:gd name="connsiteX1" fmla="*/ 60960 w 60959"/>
                  <a:gd name="connsiteY1" fmla="*/ 17899 h 1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959" h="17899">
                    <a:moveTo>
                      <a:pt x="0" y="6279"/>
                    </a:moveTo>
                    <a:cubicBezTo>
                      <a:pt x="0" y="6279"/>
                      <a:pt x="38100" y="-13819"/>
                      <a:pt x="60960" y="17899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928CB6C8-B2D5-4743-ACDC-7DDBD06197CC}"/>
                  </a:ext>
                </a:extLst>
              </p:cNvPr>
              <p:cNvSpPr/>
              <p:nvPr/>
            </p:nvSpPr>
            <p:spPr>
              <a:xfrm>
                <a:off x="4122886" y="8283489"/>
                <a:ext cx="68579" cy="33361"/>
              </a:xfrm>
              <a:custGeom>
                <a:avLst/>
                <a:gdLst>
                  <a:gd name="connsiteX0" fmla="*/ 68580 w 68579"/>
                  <a:gd name="connsiteY0" fmla="*/ 33362 h 33361"/>
                  <a:gd name="connsiteX1" fmla="*/ 0 w 68579"/>
                  <a:gd name="connsiteY1" fmla="*/ 882 h 3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579" h="33361">
                    <a:moveTo>
                      <a:pt x="68580" y="33362"/>
                    </a:moveTo>
                    <a:cubicBezTo>
                      <a:pt x="68580" y="33362"/>
                      <a:pt x="31147" y="-6357"/>
                      <a:pt x="0" y="88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E2BD7120-8074-48F0-B56F-97FAE09E704F}"/>
                  </a:ext>
                </a:extLst>
              </p:cNvPr>
              <p:cNvSpPr/>
              <p:nvPr/>
            </p:nvSpPr>
            <p:spPr>
              <a:xfrm>
                <a:off x="4267835" y="8351289"/>
                <a:ext cx="19789" cy="26730"/>
              </a:xfrm>
              <a:custGeom>
                <a:avLst/>
                <a:gdLst>
                  <a:gd name="connsiteX0" fmla="*/ 19452 w 19789"/>
                  <a:gd name="connsiteY0" fmla="*/ 15187 h 26730"/>
                  <a:gd name="connsiteX1" fmla="*/ 7355 w 19789"/>
                  <a:gd name="connsiteY1" fmla="*/ 26617 h 26730"/>
                  <a:gd name="connsiteX2" fmla="*/ 306 w 19789"/>
                  <a:gd name="connsiteY2" fmla="*/ 11472 h 26730"/>
                  <a:gd name="connsiteX3" fmla="*/ 12403 w 19789"/>
                  <a:gd name="connsiteY3" fmla="*/ 138 h 26730"/>
                  <a:gd name="connsiteX4" fmla="*/ 19452 w 19789"/>
                  <a:gd name="connsiteY4" fmla="*/ 15187 h 2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89" h="26730">
                    <a:moveTo>
                      <a:pt x="19452" y="15187"/>
                    </a:moveTo>
                    <a:cubicBezTo>
                      <a:pt x="18023" y="22426"/>
                      <a:pt x="12594" y="27569"/>
                      <a:pt x="7355" y="26617"/>
                    </a:cubicBezTo>
                    <a:cubicBezTo>
                      <a:pt x="2116" y="25665"/>
                      <a:pt x="-1027" y="18807"/>
                      <a:pt x="306" y="11472"/>
                    </a:cubicBezTo>
                    <a:cubicBezTo>
                      <a:pt x="1640" y="4138"/>
                      <a:pt x="7164" y="-910"/>
                      <a:pt x="12403" y="138"/>
                    </a:cubicBezTo>
                    <a:cubicBezTo>
                      <a:pt x="17642" y="1185"/>
                      <a:pt x="20880" y="7853"/>
                      <a:pt x="19452" y="151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4C7F6B31-9A93-42D3-AB1C-1AFF341FC7FB}"/>
                  </a:ext>
                </a:extLst>
              </p:cNvPr>
              <p:cNvSpPr/>
              <p:nvPr/>
            </p:nvSpPr>
            <p:spPr>
              <a:xfrm>
                <a:off x="4135458" y="8351141"/>
                <a:ext cx="35337" cy="6762"/>
              </a:xfrm>
              <a:custGeom>
                <a:avLst/>
                <a:gdLst>
                  <a:gd name="connsiteX0" fmla="*/ 35338 w 35337"/>
                  <a:gd name="connsiteY0" fmla="*/ 6763 h 6762"/>
                  <a:gd name="connsiteX1" fmla="*/ 0 w 35337"/>
                  <a:gd name="connsiteY1" fmla="*/ 0 h 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337" h="6762">
                    <a:moveTo>
                      <a:pt x="35338" y="6763"/>
                    </a:moveTo>
                    <a:cubicBezTo>
                      <a:pt x="24078" y="2343"/>
                      <a:pt x="12096" y="5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75CBFD8C-4FBC-4C98-95E5-E6BA1C5572EA}"/>
                  </a:ext>
                </a:extLst>
              </p:cNvPr>
              <p:cNvSpPr/>
              <p:nvPr/>
            </p:nvSpPr>
            <p:spPr>
              <a:xfrm>
                <a:off x="4161462" y="8444581"/>
                <a:ext cx="64579" cy="36480"/>
              </a:xfrm>
              <a:custGeom>
                <a:avLst/>
                <a:gdLst>
                  <a:gd name="connsiteX0" fmla="*/ 0 w 64579"/>
                  <a:gd name="connsiteY0" fmla="*/ 0 h 36480"/>
                  <a:gd name="connsiteX1" fmla="*/ 64579 w 64579"/>
                  <a:gd name="connsiteY1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579" h="36480">
                    <a:moveTo>
                      <a:pt x="0" y="0"/>
                    </a:moveTo>
                    <a:cubicBezTo>
                      <a:pt x="17700" y="17948"/>
                      <a:pt x="40070" y="30585"/>
                      <a:pt x="64579" y="3648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84227F0C-B1F5-4DD5-ADC6-F00263217D64}"/>
                  </a:ext>
                </a:extLst>
              </p:cNvPr>
              <p:cNvSpPr/>
              <p:nvPr/>
            </p:nvSpPr>
            <p:spPr>
              <a:xfrm>
                <a:off x="4172311" y="8454392"/>
                <a:ext cx="49539" cy="37964"/>
              </a:xfrm>
              <a:custGeom>
                <a:avLst/>
                <a:gdLst>
                  <a:gd name="connsiteX0" fmla="*/ 10 w 49539"/>
                  <a:gd name="connsiteY0" fmla="*/ 0 h 37964"/>
                  <a:gd name="connsiteX1" fmla="*/ 16202 w 49539"/>
                  <a:gd name="connsiteY1" fmla="*/ 35623 h 37964"/>
                  <a:gd name="connsiteX2" fmla="*/ 49539 w 49539"/>
                  <a:gd name="connsiteY2" fmla="*/ 26098 h 3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39" h="37964">
                    <a:moveTo>
                      <a:pt x="10" y="0"/>
                    </a:moveTo>
                    <a:cubicBezTo>
                      <a:pt x="10" y="0"/>
                      <a:pt x="-943" y="26956"/>
                      <a:pt x="16202" y="35623"/>
                    </a:cubicBezTo>
                    <a:cubicBezTo>
                      <a:pt x="33347" y="44291"/>
                      <a:pt x="49539" y="26098"/>
                      <a:pt x="49539" y="2609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5522B745-36AF-4623-B3BA-773C3D94442B}"/>
                  </a:ext>
                </a:extLst>
              </p:cNvPr>
              <p:cNvSpPr/>
              <p:nvPr/>
            </p:nvSpPr>
            <p:spPr>
              <a:xfrm>
                <a:off x="4010548" y="8122753"/>
                <a:ext cx="340565" cy="259630"/>
              </a:xfrm>
              <a:custGeom>
                <a:avLst/>
                <a:gdLst>
                  <a:gd name="connsiteX0" fmla="*/ 340556 w 340565"/>
                  <a:gd name="connsiteY0" fmla="*/ 84656 h 259630"/>
                  <a:gd name="connsiteX1" fmla="*/ 228542 w 340565"/>
                  <a:gd name="connsiteY1" fmla="*/ 133710 h 259630"/>
                  <a:gd name="connsiteX2" fmla="*/ 38709 w 340565"/>
                  <a:gd name="connsiteY2" fmla="*/ 259630 h 259630"/>
                  <a:gd name="connsiteX3" fmla="*/ 37 w 340565"/>
                  <a:gd name="connsiteY3" fmla="*/ 137044 h 259630"/>
                  <a:gd name="connsiteX4" fmla="*/ 204920 w 340565"/>
                  <a:gd name="connsiteY4" fmla="*/ 1503 h 259630"/>
                  <a:gd name="connsiteX5" fmla="*/ 340556 w 340565"/>
                  <a:gd name="connsiteY5" fmla="*/ 84656 h 25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565" h="259630">
                    <a:moveTo>
                      <a:pt x="340556" y="84656"/>
                    </a:moveTo>
                    <a:cubicBezTo>
                      <a:pt x="340556" y="84656"/>
                      <a:pt x="343795" y="101992"/>
                      <a:pt x="228542" y="133710"/>
                    </a:cubicBezTo>
                    <a:cubicBezTo>
                      <a:pt x="117004" y="164285"/>
                      <a:pt x="54616" y="182573"/>
                      <a:pt x="38709" y="259630"/>
                    </a:cubicBezTo>
                    <a:cubicBezTo>
                      <a:pt x="38709" y="259630"/>
                      <a:pt x="-1391" y="200956"/>
                      <a:pt x="37" y="137044"/>
                    </a:cubicBezTo>
                    <a:cubicBezTo>
                      <a:pt x="1466" y="73131"/>
                      <a:pt x="66712" y="-12404"/>
                      <a:pt x="204920" y="1503"/>
                    </a:cubicBezTo>
                    <a:cubicBezTo>
                      <a:pt x="343128" y="15409"/>
                      <a:pt x="340556" y="84656"/>
                      <a:pt x="340556" y="846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7D6B89F4-AB34-4CF3-AA09-33DDE4DD2939}"/>
                  </a:ext>
                </a:extLst>
              </p:cNvPr>
              <p:cNvSpPr/>
              <p:nvPr/>
            </p:nvSpPr>
            <p:spPr>
              <a:xfrm>
                <a:off x="4000471" y="8319314"/>
                <a:ext cx="59517" cy="111979"/>
              </a:xfrm>
              <a:custGeom>
                <a:avLst/>
                <a:gdLst>
                  <a:gd name="connsiteX0" fmla="*/ 59359 w 59517"/>
                  <a:gd name="connsiteY0" fmla="*/ 38875 h 111979"/>
                  <a:gd name="connsiteX1" fmla="*/ 13544 w 59517"/>
                  <a:gd name="connsiteY1" fmla="*/ 6871 h 111979"/>
                  <a:gd name="connsiteX2" fmla="*/ 22593 w 59517"/>
                  <a:gd name="connsiteY2" fmla="*/ 98597 h 111979"/>
                  <a:gd name="connsiteX3" fmla="*/ 53263 w 59517"/>
                  <a:gd name="connsiteY3" fmla="*/ 108122 h 11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17" h="111979">
                    <a:moveTo>
                      <a:pt x="59359" y="38875"/>
                    </a:moveTo>
                    <a:cubicBezTo>
                      <a:pt x="62122" y="24302"/>
                      <a:pt x="28117" y="-15989"/>
                      <a:pt x="13544" y="6871"/>
                    </a:cubicBezTo>
                    <a:cubicBezTo>
                      <a:pt x="-11126" y="46019"/>
                      <a:pt x="1543" y="83071"/>
                      <a:pt x="22593" y="98597"/>
                    </a:cubicBezTo>
                    <a:cubicBezTo>
                      <a:pt x="32118" y="105645"/>
                      <a:pt x="43548" y="118409"/>
                      <a:pt x="53263" y="108122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0E60F886-4BA0-4466-8F04-A9544D556C9D}"/>
                  </a:ext>
                </a:extLst>
              </p:cNvPr>
              <p:cNvSpPr/>
              <p:nvPr/>
            </p:nvSpPr>
            <p:spPr>
              <a:xfrm>
                <a:off x="4000489" y="8122731"/>
                <a:ext cx="294618" cy="160686"/>
              </a:xfrm>
              <a:custGeom>
                <a:avLst/>
                <a:gdLst>
                  <a:gd name="connsiteX0" fmla="*/ 277273 w 294618"/>
                  <a:gd name="connsiteY0" fmla="*/ 0 h 160686"/>
                  <a:gd name="connsiteX1" fmla="*/ 262318 w 294618"/>
                  <a:gd name="connsiteY1" fmla="*/ 81820 h 160686"/>
                  <a:gd name="connsiteX2" fmla="*/ 0 w 294618"/>
                  <a:gd name="connsiteY2" fmla="*/ 160687 h 16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618" h="160686">
                    <a:moveTo>
                      <a:pt x="277273" y="0"/>
                    </a:moveTo>
                    <a:cubicBezTo>
                      <a:pt x="277273" y="0"/>
                      <a:pt x="324898" y="36671"/>
                      <a:pt x="262318" y="81820"/>
                    </a:cubicBezTo>
                    <a:cubicBezTo>
                      <a:pt x="199739" y="126968"/>
                      <a:pt x="0" y="160687"/>
                      <a:pt x="0" y="160687"/>
                    </a:cubicBezTo>
                  </a:path>
                </a:pathLst>
              </a:custGeom>
              <a:noFill/>
              <a:ln w="9525" cap="rnd">
                <a:solidFill>
                  <a:srgbClr val="FFFFFF">
                    <a:alpha val="20000"/>
                  </a:srgb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21F9A4ED-0BA5-44D1-B786-25FBADA23D28}"/>
                  </a:ext>
                </a:extLst>
              </p:cNvPr>
              <p:cNvSpPr/>
              <p:nvPr/>
            </p:nvSpPr>
            <p:spPr>
              <a:xfrm>
                <a:off x="4010586" y="8154259"/>
                <a:ext cx="224313" cy="51156"/>
              </a:xfrm>
              <a:custGeom>
                <a:avLst/>
                <a:gdLst>
                  <a:gd name="connsiteX0" fmla="*/ 224314 w 224313"/>
                  <a:gd name="connsiteY0" fmla="*/ 0 h 51156"/>
                  <a:gd name="connsiteX1" fmla="*/ 0 w 224313"/>
                  <a:gd name="connsiteY1" fmla="*/ 48863 h 5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13" h="51156">
                    <a:moveTo>
                      <a:pt x="224314" y="0"/>
                    </a:moveTo>
                    <a:cubicBezTo>
                      <a:pt x="156981" y="40588"/>
                      <a:pt x="78114" y="57768"/>
                      <a:pt x="0" y="48863"/>
                    </a:cubicBezTo>
                  </a:path>
                </a:pathLst>
              </a:custGeom>
              <a:noFill/>
              <a:ln w="9525" cap="rnd">
                <a:solidFill>
                  <a:srgbClr val="FFFFFF">
                    <a:alpha val="20000"/>
                  </a:srgb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E30660BF-AADD-44D4-B430-B6FEA88DEDEF}"/>
                  </a:ext>
                </a:extLst>
              </p:cNvPr>
              <p:cNvSpPr/>
              <p:nvPr/>
            </p:nvSpPr>
            <p:spPr>
              <a:xfrm>
                <a:off x="3851164" y="8114597"/>
                <a:ext cx="102462" cy="357702"/>
              </a:xfrm>
              <a:custGeom>
                <a:avLst/>
                <a:gdLst>
                  <a:gd name="connsiteX0" fmla="*/ 102462 w 102462"/>
                  <a:gd name="connsiteY0" fmla="*/ 705 h 357702"/>
                  <a:gd name="connsiteX1" fmla="*/ 6641 w 102462"/>
                  <a:gd name="connsiteY1" fmla="*/ 50045 h 357702"/>
                  <a:gd name="connsiteX2" fmla="*/ 41883 w 102462"/>
                  <a:gd name="connsiteY2" fmla="*/ 267786 h 357702"/>
                  <a:gd name="connsiteX3" fmla="*/ 31692 w 102462"/>
                  <a:gd name="connsiteY3" fmla="*/ 357702 h 35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462" h="357702">
                    <a:moveTo>
                      <a:pt x="102462" y="705"/>
                    </a:moveTo>
                    <a:cubicBezTo>
                      <a:pt x="102462" y="705"/>
                      <a:pt x="31120" y="-9772"/>
                      <a:pt x="6641" y="50045"/>
                    </a:cubicBezTo>
                    <a:cubicBezTo>
                      <a:pt x="-17838" y="109862"/>
                      <a:pt x="32549" y="202445"/>
                      <a:pt x="41883" y="267786"/>
                    </a:cubicBezTo>
                    <a:cubicBezTo>
                      <a:pt x="51218" y="333128"/>
                      <a:pt x="31692" y="357702"/>
                      <a:pt x="31692" y="357702"/>
                    </a:cubicBezTo>
                  </a:path>
                </a:pathLst>
              </a:custGeom>
              <a:noFill/>
              <a:ln w="9525" cap="rnd">
                <a:solidFill>
                  <a:srgbClr val="FFFFFF">
                    <a:alpha val="20000"/>
                  </a:srgb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8AD31877-2B48-4326-8760-A64010F2533C}"/>
                  </a:ext>
                </a:extLst>
              </p:cNvPr>
              <p:cNvSpPr/>
              <p:nvPr/>
            </p:nvSpPr>
            <p:spPr>
              <a:xfrm>
                <a:off x="4479215" y="8259260"/>
                <a:ext cx="249069" cy="172492"/>
              </a:xfrm>
              <a:custGeom>
                <a:avLst/>
                <a:gdLst>
                  <a:gd name="connsiteX0" fmla="*/ 167355 w 249069"/>
                  <a:gd name="connsiteY0" fmla="*/ 172462 h 172492"/>
                  <a:gd name="connsiteX1" fmla="*/ 110205 w 249069"/>
                  <a:gd name="connsiteY1" fmla="*/ 153412 h 172492"/>
                  <a:gd name="connsiteX2" fmla="*/ 1 w 249069"/>
                  <a:gd name="connsiteY2" fmla="*/ 125885 h 172492"/>
                  <a:gd name="connsiteX3" fmla="*/ 27814 w 249069"/>
                  <a:gd name="connsiteY3" fmla="*/ 104740 h 172492"/>
                  <a:gd name="connsiteX4" fmla="*/ 101633 w 249069"/>
                  <a:gd name="connsiteY4" fmla="*/ 101025 h 172492"/>
                  <a:gd name="connsiteX5" fmla="*/ 98204 w 249069"/>
                  <a:gd name="connsiteY5" fmla="*/ 12347 h 172492"/>
                  <a:gd name="connsiteX6" fmla="*/ 211837 w 249069"/>
                  <a:gd name="connsiteY6" fmla="*/ 5394 h 172492"/>
                  <a:gd name="connsiteX7" fmla="*/ 226029 w 249069"/>
                  <a:gd name="connsiteY7" fmla="*/ 165604 h 17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69" h="172492">
                    <a:moveTo>
                      <a:pt x="167355" y="172462"/>
                    </a:moveTo>
                    <a:cubicBezTo>
                      <a:pt x="167355" y="172462"/>
                      <a:pt x="144781" y="174082"/>
                      <a:pt x="110205" y="153412"/>
                    </a:cubicBezTo>
                    <a:cubicBezTo>
                      <a:pt x="75629" y="132743"/>
                      <a:pt x="1" y="125885"/>
                      <a:pt x="1" y="125885"/>
                    </a:cubicBezTo>
                    <a:cubicBezTo>
                      <a:pt x="1" y="125885"/>
                      <a:pt x="-571" y="103025"/>
                      <a:pt x="27814" y="104740"/>
                    </a:cubicBezTo>
                    <a:cubicBezTo>
                      <a:pt x="52476" y="105163"/>
                      <a:pt x="77138" y="103921"/>
                      <a:pt x="101633" y="101025"/>
                    </a:cubicBezTo>
                    <a:cubicBezTo>
                      <a:pt x="101633" y="101025"/>
                      <a:pt x="90393" y="21682"/>
                      <a:pt x="98204" y="12347"/>
                    </a:cubicBezTo>
                    <a:cubicBezTo>
                      <a:pt x="106014" y="3013"/>
                      <a:pt x="198883" y="-6131"/>
                      <a:pt x="211837" y="5394"/>
                    </a:cubicBezTo>
                    <a:cubicBezTo>
                      <a:pt x="224791" y="16919"/>
                      <a:pt x="279560" y="156651"/>
                      <a:pt x="226029" y="165604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827D224D-777E-4357-9F40-F14FECD44E50}"/>
                  </a:ext>
                </a:extLst>
              </p:cNvPr>
              <p:cNvSpPr/>
              <p:nvPr/>
            </p:nvSpPr>
            <p:spPr>
              <a:xfrm>
                <a:off x="4562977" y="8271702"/>
                <a:ext cx="126583" cy="82998"/>
              </a:xfrm>
              <a:custGeom>
                <a:avLst/>
                <a:gdLst>
                  <a:gd name="connsiteX0" fmla="*/ 14155 w 126583"/>
                  <a:gd name="connsiteY0" fmla="*/ 0 h 82998"/>
                  <a:gd name="connsiteX1" fmla="*/ 344 w 126583"/>
                  <a:gd name="connsiteY1" fmla="*/ 65532 h 82998"/>
                  <a:gd name="connsiteX2" fmla="*/ 28919 w 126583"/>
                  <a:gd name="connsiteY2" fmla="*/ 82867 h 82998"/>
                  <a:gd name="connsiteX3" fmla="*/ 45017 w 126583"/>
                  <a:gd name="connsiteY3" fmla="*/ 79438 h 82998"/>
                  <a:gd name="connsiteX4" fmla="*/ 115216 w 126583"/>
                  <a:gd name="connsiteY4" fmla="*/ 79438 h 82998"/>
                  <a:gd name="connsiteX5" fmla="*/ 123122 w 126583"/>
                  <a:gd name="connsiteY5" fmla="*/ 45149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583" h="82998">
                    <a:moveTo>
                      <a:pt x="14155" y="0"/>
                    </a:moveTo>
                    <a:cubicBezTo>
                      <a:pt x="4630" y="0"/>
                      <a:pt x="-1561" y="66675"/>
                      <a:pt x="344" y="65532"/>
                    </a:cubicBezTo>
                    <a:cubicBezTo>
                      <a:pt x="2249" y="64389"/>
                      <a:pt x="21013" y="81248"/>
                      <a:pt x="28919" y="82867"/>
                    </a:cubicBezTo>
                    <a:cubicBezTo>
                      <a:pt x="34511" y="83418"/>
                      <a:pt x="40135" y="82220"/>
                      <a:pt x="45017" y="79438"/>
                    </a:cubicBezTo>
                    <a:cubicBezTo>
                      <a:pt x="68398" y="80739"/>
                      <a:pt x="91834" y="80739"/>
                      <a:pt x="115216" y="79438"/>
                    </a:cubicBezTo>
                    <a:cubicBezTo>
                      <a:pt x="124741" y="76867"/>
                      <a:pt x="130742" y="60388"/>
                      <a:pt x="123122" y="45149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FE04792E-75C2-4CA2-8D59-24D74C6F00B7}"/>
                  </a:ext>
                </a:extLst>
              </p:cNvPr>
              <p:cNvSpPr/>
              <p:nvPr/>
            </p:nvSpPr>
            <p:spPr>
              <a:xfrm>
                <a:off x="4676574" y="8288276"/>
                <a:ext cx="8758" cy="39624"/>
              </a:xfrm>
              <a:custGeom>
                <a:avLst/>
                <a:gdLst>
                  <a:gd name="connsiteX0" fmla="*/ 8382 w 8758"/>
                  <a:gd name="connsiteY0" fmla="*/ 0 h 39624"/>
                  <a:gd name="connsiteX1" fmla="*/ 0 w 8758"/>
                  <a:gd name="connsiteY1" fmla="*/ 39624 h 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58" h="39624">
                    <a:moveTo>
                      <a:pt x="8382" y="0"/>
                    </a:moveTo>
                    <a:cubicBezTo>
                      <a:pt x="9869" y="13763"/>
                      <a:pt x="6933" y="27642"/>
                      <a:pt x="0" y="3962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9CC35477-3127-44AB-8058-411E592C7ED7}"/>
                  </a:ext>
                </a:extLst>
              </p:cNvPr>
              <p:cNvSpPr/>
              <p:nvPr/>
            </p:nvSpPr>
            <p:spPr>
              <a:xfrm>
                <a:off x="4586818" y="8288276"/>
                <a:ext cx="20794" cy="62864"/>
              </a:xfrm>
              <a:custGeom>
                <a:avLst/>
                <a:gdLst>
                  <a:gd name="connsiteX0" fmla="*/ 20795 w 20794"/>
                  <a:gd name="connsiteY0" fmla="*/ 62865 h 62864"/>
                  <a:gd name="connsiteX1" fmla="*/ 30 w 20794"/>
                  <a:gd name="connsiteY1" fmla="*/ 31051 h 62864"/>
                  <a:gd name="connsiteX2" fmla="*/ 8508 w 20794"/>
                  <a:gd name="connsiteY2" fmla="*/ 0 h 6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94" h="62864">
                    <a:moveTo>
                      <a:pt x="20795" y="62865"/>
                    </a:moveTo>
                    <a:cubicBezTo>
                      <a:pt x="20795" y="62865"/>
                      <a:pt x="-922" y="39433"/>
                      <a:pt x="30" y="31051"/>
                    </a:cubicBezTo>
                    <a:cubicBezTo>
                      <a:pt x="2207" y="20535"/>
                      <a:pt x="5039" y="10164"/>
                      <a:pt x="8508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092EA83D-92D7-4D4A-8063-F8FE20D11661}"/>
                  </a:ext>
                </a:extLst>
              </p:cNvPr>
              <p:cNvSpPr/>
              <p:nvPr/>
            </p:nvSpPr>
            <p:spPr>
              <a:xfrm>
                <a:off x="4617105" y="8283418"/>
                <a:ext cx="15177" cy="67722"/>
              </a:xfrm>
              <a:custGeom>
                <a:avLst/>
                <a:gdLst>
                  <a:gd name="connsiteX0" fmla="*/ 15178 w 15177"/>
                  <a:gd name="connsiteY0" fmla="*/ 67723 h 67722"/>
                  <a:gd name="connsiteX1" fmla="*/ 33 w 15177"/>
                  <a:gd name="connsiteY1" fmla="*/ 36290 h 67722"/>
                  <a:gd name="connsiteX2" fmla="*/ 7558 w 15177"/>
                  <a:gd name="connsiteY2" fmla="*/ 0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77" h="67722">
                    <a:moveTo>
                      <a:pt x="15178" y="67723"/>
                    </a:moveTo>
                    <a:cubicBezTo>
                      <a:pt x="15178" y="67723"/>
                      <a:pt x="-824" y="45149"/>
                      <a:pt x="33" y="36290"/>
                    </a:cubicBezTo>
                    <a:cubicBezTo>
                      <a:pt x="890" y="27432"/>
                      <a:pt x="7558" y="0"/>
                      <a:pt x="7558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B626EC21-B775-4B56-9AE2-533B4FFC551E}"/>
                  </a:ext>
                </a:extLst>
              </p:cNvPr>
              <p:cNvSpPr/>
              <p:nvPr/>
            </p:nvSpPr>
            <p:spPr>
              <a:xfrm>
                <a:off x="4651837" y="8288276"/>
                <a:ext cx="9020" cy="63912"/>
              </a:xfrm>
              <a:custGeom>
                <a:avLst/>
                <a:gdLst>
                  <a:gd name="connsiteX0" fmla="*/ 9021 w 9020"/>
                  <a:gd name="connsiteY0" fmla="*/ 63913 h 63912"/>
                  <a:gd name="connsiteX1" fmla="*/ 353 w 9020"/>
                  <a:gd name="connsiteY1" fmla="*/ 29051 h 63912"/>
                  <a:gd name="connsiteX2" fmla="*/ 9021 w 9020"/>
                  <a:gd name="connsiteY2" fmla="*/ 0 h 6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20" h="63912">
                    <a:moveTo>
                      <a:pt x="9021" y="63913"/>
                    </a:moveTo>
                    <a:cubicBezTo>
                      <a:pt x="1979" y="53737"/>
                      <a:pt x="-1103" y="41340"/>
                      <a:pt x="353" y="29051"/>
                    </a:cubicBezTo>
                    <a:cubicBezTo>
                      <a:pt x="2532" y="19170"/>
                      <a:pt x="5429" y="9460"/>
                      <a:pt x="9021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53D023AE-8340-4FCC-9536-9A0AED9619D9}"/>
                  </a:ext>
                </a:extLst>
              </p:cNvPr>
              <p:cNvSpPr/>
              <p:nvPr/>
            </p:nvSpPr>
            <p:spPr>
              <a:xfrm>
                <a:off x="4580562" y="8359658"/>
                <a:ext cx="51530" cy="15962"/>
              </a:xfrm>
              <a:custGeom>
                <a:avLst/>
                <a:gdLst>
                  <a:gd name="connsiteX0" fmla="*/ 0 w 51530"/>
                  <a:gd name="connsiteY0" fmla="*/ 722 h 15962"/>
                  <a:gd name="connsiteX1" fmla="*/ 51530 w 51530"/>
                  <a:gd name="connsiteY1" fmla="*/ 15962 h 1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0" h="15962">
                    <a:moveTo>
                      <a:pt x="0" y="722"/>
                    </a:moveTo>
                    <a:cubicBezTo>
                      <a:pt x="18588" y="-2110"/>
                      <a:pt x="37473" y="3475"/>
                      <a:pt x="51530" y="1596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888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人格化</a:t>
            </a:r>
            <a:r>
              <a:rPr lang="en-US" altLang="zh-CN" dirty="0"/>
              <a:t>·RCSC</a:t>
            </a:r>
            <a:r>
              <a:rPr lang="zh-CN" altLang="en-US" dirty="0"/>
              <a:t>模型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4436567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3145378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79E6C1-7339-49B8-B3AD-FE5FBCF4D9FB}"/>
              </a:ext>
            </a:extLst>
          </p:cNvPr>
          <p:cNvGrpSpPr/>
          <p:nvPr/>
        </p:nvGrpSpPr>
        <p:grpSpPr>
          <a:xfrm>
            <a:off x="3091714" y="1604559"/>
            <a:ext cx="6155615" cy="3989992"/>
            <a:chOff x="3091714" y="1604559"/>
            <a:chExt cx="6155615" cy="3989992"/>
          </a:xfrm>
        </p:grpSpPr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34B22A27-8DB2-4BF0-B160-941479CEDA27}"/>
                </a:ext>
              </a:extLst>
            </p:cNvPr>
            <p:cNvGrpSpPr/>
            <p:nvPr/>
          </p:nvGrpSpPr>
          <p:grpSpPr>
            <a:xfrm>
              <a:off x="3091714" y="1604559"/>
              <a:ext cx="1466470" cy="3989992"/>
              <a:chOff x="723900" y="1871259"/>
              <a:chExt cx="1466470" cy="3989992"/>
            </a:xfrm>
          </p:grpSpPr>
          <p:grpSp>
            <p:nvGrpSpPr>
              <p:cNvPr id="209" name="组合 208">
                <a:extLst>
                  <a:ext uri="{FF2B5EF4-FFF2-40B4-BE49-F238E27FC236}">
                    <a16:creationId xmlns:a16="http://schemas.microsoft.com/office/drawing/2014/main" id="{04BC4A57-D9EA-4806-8E78-D02169C98497}"/>
                  </a:ext>
                </a:extLst>
              </p:cNvPr>
              <p:cNvGrpSpPr/>
              <p:nvPr/>
            </p:nvGrpSpPr>
            <p:grpSpPr>
              <a:xfrm>
                <a:off x="1182220" y="2116179"/>
                <a:ext cx="549831" cy="486725"/>
                <a:chOff x="868085" y="2312247"/>
                <a:chExt cx="549831" cy="486725"/>
              </a:xfrm>
            </p:grpSpPr>
            <p:sp>
              <p:nvSpPr>
                <p:cNvPr id="221" name="文本框 220">
                  <a:extLst>
                    <a:ext uri="{FF2B5EF4-FFF2-40B4-BE49-F238E27FC236}">
                      <a16:creationId xmlns:a16="http://schemas.microsoft.com/office/drawing/2014/main" id="{39A5D060-088B-424A-A191-0BFFE3F0CDAB}"/>
                    </a:ext>
                  </a:extLst>
                </p:cNvPr>
                <p:cNvSpPr txBox="1"/>
                <p:nvPr/>
              </p:nvSpPr>
              <p:spPr>
                <a:xfrm>
                  <a:off x="868085" y="2312247"/>
                  <a:ext cx="549831" cy="2308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>
                  <a:defPPr>
                    <a:defRPr lang="zh-CN"/>
                  </a:defPPr>
                  <a:lvl1pPr algn="ctr">
                    <a:defRPr sz="1500" cap="all">
                      <a:gradFill flip="none" rotWithShape="1">
                        <a:gsLst>
                          <a:gs pos="20000">
                            <a:schemeClr val="accent1">
                              <a:alpha val="0"/>
                            </a:schemeClr>
                          </a:gs>
                          <a:gs pos="100000">
                            <a:schemeClr val="accent1"/>
                          </a:gs>
                        </a:gsLst>
                        <a:lin ang="16200000" scaled="1"/>
                        <a:tileRect/>
                      </a:gradFill>
                      <a:latin typeface="OPPOSans B" panose="00020600040101010101" pitchFamily="18" charset="-122"/>
                      <a:ea typeface="OPPOSans B" panose="00020600040101010101" pitchFamily="18" charset="-122"/>
                    </a:defRPr>
                  </a:lvl1pPr>
                </a:lstStyle>
                <a:p>
                  <a:r>
                    <a:rPr lang="en-US" altLang="zh-CN" dirty="0"/>
                    <a:t>Role</a:t>
                  </a:r>
                  <a:endParaRPr lang="zh-CN" altLang="en-US" dirty="0"/>
                </a:p>
              </p:txBody>
            </p:sp>
            <p:sp>
              <p:nvSpPr>
                <p:cNvPr id="222" name="文本框 221">
                  <a:extLst>
                    <a:ext uri="{FF2B5EF4-FFF2-40B4-BE49-F238E27FC236}">
                      <a16:creationId xmlns:a16="http://schemas.microsoft.com/office/drawing/2014/main" id="{8871D643-DE68-4F39-B47B-8B1FF3DF3029}"/>
                    </a:ext>
                  </a:extLst>
                </p:cNvPr>
                <p:cNvSpPr txBox="1"/>
                <p:nvPr/>
              </p:nvSpPr>
              <p:spPr>
                <a:xfrm>
                  <a:off x="886519" y="2491195"/>
                  <a:ext cx="51296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zh-CN" altLang="en-US" sz="2000" dirty="0">
                      <a:latin typeface="+mj-ea"/>
                      <a:ea typeface="+mj-ea"/>
                    </a:rPr>
                    <a:t>角色</a:t>
                  </a:r>
                </a:p>
              </p:txBody>
            </p:sp>
          </p:grpSp>
          <p:sp>
            <p:nvSpPr>
              <p:cNvPr id="210" name="文本框 209">
                <a:extLst>
                  <a:ext uri="{FF2B5EF4-FFF2-40B4-BE49-F238E27FC236}">
                    <a16:creationId xmlns:a16="http://schemas.microsoft.com/office/drawing/2014/main" id="{85CA5BC9-C30F-4967-A592-133825980E20}"/>
                  </a:ext>
                </a:extLst>
              </p:cNvPr>
              <p:cNvSpPr txBox="1"/>
              <p:nvPr/>
            </p:nvSpPr>
            <p:spPr>
              <a:xfrm>
                <a:off x="1264775" y="3112888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OPPOSans R"/>
                    <a:ea typeface="OPPOSans R"/>
                    <a:cs typeface="+mn-cs"/>
                  </a:rPr>
                  <a:t>达人</a:t>
                </a:r>
                <a:endParaRPr lang="zh-CN" altLang="en-US" sz="1500" dirty="0"/>
              </a:p>
            </p:txBody>
          </p:sp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D3B7101F-7995-4279-B6C7-CB184DA6CC7A}"/>
                  </a:ext>
                </a:extLst>
              </p:cNvPr>
              <p:cNvSpPr txBox="1"/>
              <p:nvPr/>
            </p:nvSpPr>
            <p:spPr>
              <a:xfrm>
                <a:off x="1264775" y="3567349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OPPOSans R"/>
                    <a:ea typeface="OPPOSans R"/>
                    <a:cs typeface="+mn-cs"/>
                  </a:rPr>
                  <a:t>朋友</a:t>
                </a:r>
                <a:endParaRPr lang="zh-CN" altLang="en-US" sz="1500" dirty="0"/>
              </a:p>
            </p:txBody>
          </p:sp>
          <p:sp>
            <p:nvSpPr>
              <p:cNvPr id="212" name="文本框 211">
                <a:extLst>
                  <a:ext uri="{FF2B5EF4-FFF2-40B4-BE49-F238E27FC236}">
                    <a16:creationId xmlns:a16="http://schemas.microsoft.com/office/drawing/2014/main" id="{6F9ACA7B-E74B-40AE-B924-BEBF8AB64937}"/>
                  </a:ext>
                </a:extLst>
              </p:cNvPr>
              <p:cNvSpPr txBox="1"/>
              <p:nvPr/>
            </p:nvSpPr>
            <p:spPr>
              <a:xfrm>
                <a:off x="1264775" y="4021810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OPPOSans R"/>
                    <a:ea typeface="OPPOSans R"/>
                    <a:cs typeface="+mn-cs"/>
                  </a:rPr>
                  <a:t>老师</a:t>
                </a:r>
                <a:endParaRPr lang="zh-CN" altLang="en-US" sz="1500" dirty="0"/>
              </a:p>
            </p:txBody>
          </p:sp>
          <p:sp>
            <p:nvSpPr>
              <p:cNvPr id="213" name="文本框 212">
                <a:extLst>
                  <a:ext uri="{FF2B5EF4-FFF2-40B4-BE49-F238E27FC236}">
                    <a16:creationId xmlns:a16="http://schemas.microsoft.com/office/drawing/2014/main" id="{C137A187-C4F8-42E4-8F8B-652593B313E7}"/>
                  </a:ext>
                </a:extLst>
              </p:cNvPr>
              <p:cNvSpPr txBox="1"/>
              <p:nvPr/>
            </p:nvSpPr>
            <p:spPr>
              <a:xfrm>
                <a:off x="1264775" y="4476271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OPPOSans R"/>
                    <a:ea typeface="OPPOSans R"/>
                    <a:cs typeface="+mn-cs"/>
                  </a:rPr>
                  <a:t>孩子</a:t>
                </a:r>
                <a:endParaRPr lang="zh-CN" altLang="en-US" sz="1500" dirty="0"/>
              </a:p>
            </p:txBody>
          </p:sp>
          <p:sp>
            <p:nvSpPr>
              <p:cNvPr id="214" name="文本框 213">
                <a:extLst>
                  <a:ext uri="{FF2B5EF4-FFF2-40B4-BE49-F238E27FC236}">
                    <a16:creationId xmlns:a16="http://schemas.microsoft.com/office/drawing/2014/main" id="{D7554D6A-980F-496D-9EEF-9256548F10EE}"/>
                  </a:ext>
                </a:extLst>
              </p:cNvPr>
              <p:cNvSpPr txBox="1"/>
              <p:nvPr/>
            </p:nvSpPr>
            <p:spPr>
              <a:xfrm>
                <a:off x="1264775" y="4930732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OPPOSans R"/>
                    <a:ea typeface="OPPOSans R"/>
                    <a:cs typeface="+mn-cs"/>
                  </a:rPr>
                  <a:t>保姆</a:t>
                </a:r>
                <a:endParaRPr lang="zh-CN" altLang="en-US" sz="1500" dirty="0"/>
              </a:p>
            </p:txBody>
          </p:sp>
          <p:sp>
            <p:nvSpPr>
              <p:cNvPr id="218" name="矩形: 圆角 217">
                <a:extLst>
                  <a:ext uri="{FF2B5EF4-FFF2-40B4-BE49-F238E27FC236}">
                    <a16:creationId xmlns:a16="http://schemas.microsoft.com/office/drawing/2014/main" id="{46B6E937-1FB2-4A88-97D1-906433B1F5B2}"/>
                  </a:ext>
                </a:extLst>
              </p:cNvPr>
              <p:cNvSpPr/>
              <p:nvPr/>
            </p:nvSpPr>
            <p:spPr>
              <a:xfrm>
                <a:off x="723900" y="1871259"/>
                <a:ext cx="1466470" cy="3989992"/>
              </a:xfrm>
              <a:prstGeom prst="roundRect">
                <a:avLst>
                  <a:gd name="adj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文本框 218">
                <a:extLst>
                  <a:ext uri="{FF2B5EF4-FFF2-40B4-BE49-F238E27FC236}">
                    <a16:creationId xmlns:a16="http://schemas.microsoft.com/office/drawing/2014/main" id="{98A452E3-8DF5-4EEC-8ECF-818C130FE2AF}"/>
                  </a:ext>
                </a:extLst>
              </p:cNvPr>
              <p:cNvSpPr txBox="1"/>
              <p:nvPr/>
            </p:nvSpPr>
            <p:spPr>
              <a:xfrm>
                <a:off x="1377786" y="5385195"/>
                <a:ext cx="158698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en-US" altLang="zh-CN" sz="1500" dirty="0"/>
                  <a:t>···</a:t>
                </a:r>
                <a:endParaRPr lang="zh-CN" altLang="en-US" sz="1500" dirty="0"/>
              </a:p>
            </p:txBody>
          </p:sp>
          <p:cxnSp>
            <p:nvCxnSpPr>
              <p:cNvPr id="220" name="直接连接符 219">
                <a:extLst>
                  <a:ext uri="{FF2B5EF4-FFF2-40B4-BE49-F238E27FC236}">
                    <a16:creationId xmlns:a16="http://schemas.microsoft.com/office/drawing/2014/main" id="{70F45E29-C610-4966-8D99-F2A58EF9C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869" y="2901304"/>
                <a:ext cx="880533" cy="33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组合 222">
              <a:extLst>
                <a:ext uri="{FF2B5EF4-FFF2-40B4-BE49-F238E27FC236}">
                  <a16:creationId xmlns:a16="http://schemas.microsoft.com/office/drawing/2014/main" id="{97B47ABA-3C33-4E9C-937D-B9D358228424}"/>
                </a:ext>
              </a:extLst>
            </p:cNvPr>
            <p:cNvGrpSpPr/>
            <p:nvPr/>
          </p:nvGrpSpPr>
          <p:grpSpPr>
            <a:xfrm>
              <a:off x="4654762" y="1604559"/>
              <a:ext cx="1466470" cy="3989992"/>
              <a:chOff x="2178572" y="2034888"/>
              <a:chExt cx="1466470" cy="3989992"/>
            </a:xfrm>
          </p:grpSpPr>
          <p:grpSp>
            <p:nvGrpSpPr>
              <p:cNvPr id="224" name="组合 223">
                <a:extLst>
                  <a:ext uri="{FF2B5EF4-FFF2-40B4-BE49-F238E27FC236}">
                    <a16:creationId xmlns:a16="http://schemas.microsoft.com/office/drawing/2014/main" id="{DA712DCC-8DDD-406B-BDC7-5BECE1029C07}"/>
                  </a:ext>
                </a:extLst>
              </p:cNvPr>
              <p:cNvGrpSpPr/>
              <p:nvPr/>
            </p:nvGrpSpPr>
            <p:grpSpPr>
              <a:xfrm>
                <a:off x="2267400" y="2279808"/>
                <a:ext cx="1288814" cy="486725"/>
                <a:chOff x="498593" y="2312247"/>
                <a:chExt cx="1288814" cy="486725"/>
              </a:xfrm>
            </p:grpSpPr>
            <p:sp>
              <p:nvSpPr>
                <p:cNvPr id="233" name="文本框 232">
                  <a:extLst>
                    <a:ext uri="{FF2B5EF4-FFF2-40B4-BE49-F238E27FC236}">
                      <a16:creationId xmlns:a16="http://schemas.microsoft.com/office/drawing/2014/main" id="{52FD0B84-E6C0-4F55-9D00-7DFC5754D59D}"/>
                    </a:ext>
                  </a:extLst>
                </p:cNvPr>
                <p:cNvSpPr txBox="1"/>
                <p:nvPr/>
              </p:nvSpPr>
              <p:spPr>
                <a:xfrm>
                  <a:off x="498593" y="2312247"/>
                  <a:ext cx="1288814" cy="2308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>
                  <a:defPPr>
                    <a:defRPr lang="zh-CN"/>
                  </a:defPPr>
                  <a:lvl1pPr algn="ctr">
                    <a:defRPr sz="1500" cap="all">
                      <a:gradFill flip="none" rotWithShape="1">
                        <a:gsLst>
                          <a:gs pos="20000">
                            <a:schemeClr val="accent1">
                              <a:alpha val="0"/>
                            </a:schemeClr>
                          </a:gs>
                          <a:gs pos="100000">
                            <a:schemeClr val="accent1"/>
                          </a:gs>
                        </a:gsLst>
                        <a:lin ang="16200000" scaled="1"/>
                        <a:tileRect/>
                      </a:gradFill>
                      <a:latin typeface="OPPOSans B" panose="00020600040101010101" pitchFamily="18" charset="-122"/>
                      <a:ea typeface="OPPOSans B" panose="00020600040101010101" pitchFamily="18" charset="-122"/>
                    </a:defRPr>
                  </a:lvl1pPr>
                </a:lstStyle>
                <a:p>
                  <a:r>
                    <a:rPr lang="en-US" altLang="zh-CN" dirty="0"/>
                    <a:t>Character</a:t>
                  </a:r>
                </a:p>
              </p:txBody>
            </p:sp>
            <p:sp>
              <p:nvSpPr>
                <p:cNvPr id="234" name="文本框 233">
                  <a:extLst>
                    <a:ext uri="{FF2B5EF4-FFF2-40B4-BE49-F238E27FC236}">
                      <a16:creationId xmlns:a16="http://schemas.microsoft.com/office/drawing/2014/main" id="{4FE2468E-7EDA-4852-9F29-7652A0A078BA}"/>
                    </a:ext>
                  </a:extLst>
                </p:cNvPr>
                <p:cNvSpPr txBox="1"/>
                <p:nvPr/>
              </p:nvSpPr>
              <p:spPr>
                <a:xfrm>
                  <a:off x="886519" y="2491195"/>
                  <a:ext cx="51296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zh-CN" altLang="en-US" sz="2000" dirty="0">
                      <a:latin typeface="+mj-ea"/>
                      <a:ea typeface="+mj-ea"/>
                    </a:rPr>
                    <a:t>性格</a:t>
                  </a:r>
                </a:p>
              </p:txBody>
            </p:sp>
          </p:grpSp>
          <p:sp>
            <p:nvSpPr>
              <p:cNvPr id="225" name="文本框 224">
                <a:extLst>
                  <a:ext uri="{FF2B5EF4-FFF2-40B4-BE49-F238E27FC236}">
                    <a16:creationId xmlns:a16="http://schemas.microsoft.com/office/drawing/2014/main" id="{144B9A41-314C-4FEB-BAD7-5333BF1492A8}"/>
                  </a:ext>
                </a:extLst>
              </p:cNvPr>
              <p:cNvSpPr txBox="1"/>
              <p:nvPr/>
            </p:nvSpPr>
            <p:spPr>
              <a:xfrm>
                <a:off x="2719447" y="3276517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幽默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文本框 225">
                <a:extLst>
                  <a:ext uri="{FF2B5EF4-FFF2-40B4-BE49-F238E27FC236}">
                    <a16:creationId xmlns:a16="http://schemas.microsoft.com/office/drawing/2014/main" id="{2E4413BA-FB4E-4237-BEA9-CF8DD5120EF1}"/>
                  </a:ext>
                </a:extLst>
              </p:cNvPr>
              <p:cNvSpPr txBox="1"/>
              <p:nvPr/>
            </p:nvSpPr>
            <p:spPr>
              <a:xfrm>
                <a:off x="2719447" y="3730978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亲切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文本框 226">
                <a:extLst>
                  <a:ext uri="{FF2B5EF4-FFF2-40B4-BE49-F238E27FC236}">
                    <a16:creationId xmlns:a16="http://schemas.microsoft.com/office/drawing/2014/main" id="{4635E63A-A33E-4655-A94C-3885A440A1D3}"/>
                  </a:ext>
                </a:extLst>
              </p:cNvPr>
              <p:cNvSpPr txBox="1"/>
              <p:nvPr/>
            </p:nvSpPr>
            <p:spPr>
              <a:xfrm>
                <a:off x="2719447" y="4185439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严谨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2E439DD3-3807-4973-A0F4-52BDF6CFAECC}"/>
                  </a:ext>
                </a:extLst>
              </p:cNvPr>
              <p:cNvSpPr txBox="1"/>
              <p:nvPr/>
            </p:nvSpPr>
            <p:spPr>
              <a:xfrm>
                <a:off x="2719447" y="4639900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卖萌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文本框 228">
                <a:extLst>
                  <a:ext uri="{FF2B5EF4-FFF2-40B4-BE49-F238E27FC236}">
                    <a16:creationId xmlns:a16="http://schemas.microsoft.com/office/drawing/2014/main" id="{4A188336-A983-4073-A298-34547CE42AF2}"/>
                  </a:ext>
                </a:extLst>
              </p:cNvPr>
              <p:cNvSpPr txBox="1"/>
              <p:nvPr/>
            </p:nvSpPr>
            <p:spPr>
              <a:xfrm>
                <a:off x="2719447" y="5094361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pPr algn="ctr"/>
                <a:r>
                  <a:rPr lang="zh-CN" altLang="en-US" dirty="0">
                    <a:solidFill>
                      <a:schemeClr val="tx1"/>
                    </a:solidFill>
                  </a:rPr>
                  <a:t>高冷</a:t>
                </a:r>
              </a:p>
            </p:txBody>
          </p:sp>
          <p:sp>
            <p:nvSpPr>
              <p:cNvPr id="230" name="矩形: 圆角 229">
                <a:extLst>
                  <a:ext uri="{FF2B5EF4-FFF2-40B4-BE49-F238E27FC236}">
                    <a16:creationId xmlns:a16="http://schemas.microsoft.com/office/drawing/2014/main" id="{4EB89F88-0331-43AA-9E6F-7A8845907558}"/>
                  </a:ext>
                </a:extLst>
              </p:cNvPr>
              <p:cNvSpPr/>
              <p:nvPr/>
            </p:nvSpPr>
            <p:spPr>
              <a:xfrm>
                <a:off x="2178572" y="2034888"/>
                <a:ext cx="1466470" cy="3989992"/>
              </a:xfrm>
              <a:prstGeom prst="roundRect">
                <a:avLst>
                  <a:gd name="adj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文本框 230">
                <a:extLst>
                  <a:ext uri="{FF2B5EF4-FFF2-40B4-BE49-F238E27FC236}">
                    <a16:creationId xmlns:a16="http://schemas.microsoft.com/office/drawing/2014/main" id="{67EBC9B6-49CF-40A9-AA1B-DC4E9027E5E8}"/>
                  </a:ext>
                </a:extLst>
              </p:cNvPr>
              <p:cNvSpPr txBox="1"/>
              <p:nvPr/>
            </p:nvSpPr>
            <p:spPr>
              <a:xfrm>
                <a:off x="2832458" y="5548824"/>
                <a:ext cx="158698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en-US" altLang="zh-CN" sz="1500" dirty="0"/>
                  <a:t>···</a:t>
                </a:r>
                <a:endParaRPr lang="zh-CN" altLang="en-US" sz="1500" dirty="0"/>
              </a:p>
            </p:txBody>
          </p: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F31ABCE0-58C2-4F26-900E-62CABFEC94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1541" y="3064933"/>
                <a:ext cx="880533" cy="33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0623973B-ED66-432B-A4A0-3A8D6F0382A0}"/>
                </a:ext>
              </a:extLst>
            </p:cNvPr>
            <p:cNvGrpSpPr/>
            <p:nvPr/>
          </p:nvGrpSpPr>
          <p:grpSpPr>
            <a:xfrm>
              <a:off x="6217810" y="1604559"/>
              <a:ext cx="1466470" cy="3989992"/>
              <a:chOff x="3770305" y="2034888"/>
              <a:chExt cx="1466470" cy="3989992"/>
            </a:xfrm>
          </p:grpSpPr>
          <p:grpSp>
            <p:nvGrpSpPr>
              <p:cNvPr id="236" name="组合 235">
                <a:extLst>
                  <a:ext uri="{FF2B5EF4-FFF2-40B4-BE49-F238E27FC236}">
                    <a16:creationId xmlns:a16="http://schemas.microsoft.com/office/drawing/2014/main" id="{2C39E540-D5CA-494E-B491-BCF581C854A0}"/>
                  </a:ext>
                </a:extLst>
              </p:cNvPr>
              <p:cNvGrpSpPr/>
              <p:nvPr/>
            </p:nvGrpSpPr>
            <p:grpSpPr>
              <a:xfrm>
                <a:off x="4158092" y="2279808"/>
                <a:ext cx="690895" cy="486725"/>
                <a:chOff x="797552" y="2312247"/>
                <a:chExt cx="690895" cy="486725"/>
              </a:xfrm>
            </p:grpSpPr>
            <p:sp>
              <p:nvSpPr>
                <p:cNvPr id="245" name="文本框 244">
                  <a:extLst>
                    <a:ext uri="{FF2B5EF4-FFF2-40B4-BE49-F238E27FC236}">
                      <a16:creationId xmlns:a16="http://schemas.microsoft.com/office/drawing/2014/main" id="{94E6ABA2-45C2-4767-92ED-2AF56E24C3A1}"/>
                    </a:ext>
                  </a:extLst>
                </p:cNvPr>
                <p:cNvSpPr txBox="1"/>
                <p:nvPr/>
              </p:nvSpPr>
              <p:spPr>
                <a:xfrm>
                  <a:off x="797552" y="2312247"/>
                  <a:ext cx="690895" cy="2308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>
                  <a:defPPr>
                    <a:defRPr lang="zh-CN"/>
                  </a:defPPr>
                  <a:lvl1pPr algn="ctr">
                    <a:defRPr sz="1500" cap="all">
                      <a:gradFill flip="none" rotWithShape="1">
                        <a:gsLst>
                          <a:gs pos="20000">
                            <a:schemeClr val="accent1">
                              <a:alpha val="0"/>
                            </a:schemeClr>
                          </a:gs>
                          <a:gs pos="100000">
                            <a:schemeClr val="accent1"/>
                          </a:gs>
                        </a:gsLst>
                        <a:lin ang="16200000" scaled="1"/>
                        <a:tileRect/>
                      </a:gradFill>
                      <a:latin typeface="OPPOSans B" panose="00020600040101010101" pitchFamily="18" charset="-122"/>
                      <a:ea typeface="OPPOSans B" panose="00020600040101010101" pitchFamily="18" charset="-122"/>
                    </a:defRPr>
                  </a:lvl1pPr>
                </a:lstStyle>
                <a:p>
                  <a:r>
                    <a:rPr lang="en-US" altLang="zh-CN" dirty="0"/>
                    <a:t>Scene</a:t>
                  </a:r>
                </a:p>
              </p:txBody>
            </p:sp>
            <p:sp>
              <p:nvSpPr>
                <p:cNvPr id="246" name="文本框 245">
                  <a:extLst>
                    <a:ext uri="{FF2B5EF4-FFF2-40B4-BE49-F238E27FC236}">
                      <a16:creationId xmlns:a16="http://schemas.microsoft.com/office/drawing/2014/main" id="{194061C5-DD00-4745-96E6-3661D1AE4BC9}"/>
                    </a:ext>
                  </a:extLst>
                </p:cNvPr>
                <p:cNvSpPr txBox="1"/>
                <p:nvPr/>
              </p:nvSpPr>
              <p:spPr>
                <a:xfrm>
                  <a:off x="886519" y="2491195"/>
                  <a:ext cx="51296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zh-CN" altLang="en-US" sz="2000" dirty="0">
                      <a:latin typeface="+mj-ea"/>
                      <a:ea typeface="+mj-ea"/>
                    </a:rPr>
                    <a:t>场景</a:t>
                  </a:r>
                </a:p>
              </p:txBody>
            </p:sp>
          </p:grpSp>
          <p:sp>
            <p:nvSpPr>
              <p:cNvPr id="237" name="文本框 236">
                <a:extLst>
                  <a:ext uri="{FF2B5EF4-FFF2-40B4-BE49-F238E27FC236}">
                    <a16:creationId xmlns:a16="http://schemas.microsoft.com/office/drawing/2014/main" id="{D81E6C58-AAD4-46B1-8911-C0B9630E5F98}"/>
                  </a:ext>
                </a:extLst>
              </p:cNvPr>
              <p:cNvSpPr txBox="1"/>
              <p:nvPr/>
            </p:nvSpPr>
            <p:spPr>
              <a:xfrm>
                <a:off x="4311180" y="3276517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pPr algn="ctr"/>
                <a:r>
                  <a:rPr lang="zh-CN" altLang="en-US" dirty="0">
                    <a:solidFill>
                      <a:schemeClr val="tx1"/>
                    </a:solidFill>
                  </a:rPr>
                  <a:t>工作</a:t>
                </a:r>
              </a:p>
            </p:txBody>
          </p:sp>
          <p:sp>
            <p:nvSpPr>
              <p:cNvPr id="238" name="文本框 237">
                <a:extLst>
                  <a:ext uri="{FF2B5EF4-FFF2-40B4-BE49-F238E27FC236}">
                    <a16:creationId xmlns:a16="http://schemas.microsoft.com/office/drawing/2014/main" id="{F960C67A-2DE8-4546-BC65-E5E41FB9DF33}"/>
                  </a:ext>
                </a:extLst>
              </p:cNvPr>
              <p:cNvSpPr txBox="1"/>
              <p:nvPr/>
            </p:nvSpPr>
            <p:spPr>
              <a:xfrm>
                <a:off x="4311180" y="3730978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度假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文本框 238">
                <a:extLst>
                  <a:ext uri="{FF2B5EF4-FFF2-40B4-BE49-F238E27FC236}">
                    <a16:creationId xmlns:a16="http://schemas.microsoft.com/office/drawing/2014/main" id="{22FD0DA2-2AA0-443F-A4FE-37553AD96D52}"/>
                  </a:ext>
                </a:extLst>
              </p:cNvPr>
              <p:cNvSpPr txBox="1"/>
              <p:nvPr/>
            </p:nvSpPr>
            <p:spPr>
              <a:xfrm>
                <a:off x="4311180" y="4185439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生活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文本框 239">
                <a:extLst>
                  <a:ext uri="{FF2B5EF4-FFF2-40B4-BE49-F238E27FC236}">
                    <a16:creationId xmlns:a16="http://schemas.microsoft.com/office/drawing/2014/main" id="{8757E14A-F120-49C6-8654-910D15605A60}"/>
                  </a:ext>
                </a:extLst>
              </p:cNvPr>
              <p:cNvSpPr txBox="1"/>
              <p:nvPr/>
            </p:nvSpPr>
            <p:spPr>
              <a:xfrm>
                <a:off x="4311180" y="4639900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社区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文本框 240">
                <a:extLst>
                  <a:ext uri="{FF2B5EF4-FFF2-40B4-BE49-F238E27FC236}">
                    <a16:creationId xmlns:a16="http://schemas.microsoft.com/office/drawing/2014/main" id="{E0D8A01B-52A9-4679-935E-B5DE201DFF7F}"/>
                  </a:ext>
                </a:extLst>
              </p:cNvPr>
              <p:cNvSpPr txBox="1"/>
              <p:nvPr/>
            </p:nvSpPr>
            <p:spPr>
              <a:xfrm>
                <a:off x="4311180" y="5094361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 algn="ctr"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购物</a:t>
                </a:r>
              </a:p>
            </p:txBody>
          </p:sp>
          <p:sp>
            <p:nvSpPr>
              <p:cNvPr id="242" name="矩形: 圆角 241">
                <a:extLst>
                  <a:ext uri="{FF2B5EF4-FFF2-40B4-BE49-F238E27FC236}">
                    <a16:creationId xmlns:a16="http://schemas.microsoft.com/office/drawing/2014/main" id="{C1270D22-90D6-4F66-8C87-910559AD5B16}"/>
                  </a:ext>
                </a:extLst>
              </p:cNvPr>
              <p:cNvSpPr/>
              <p:nvPr/>
            </p:nvSpPr>
            <p:spPr>
              <a:xfrm>
                <a:off x="3770305" y="2034888"/>
                <a:ext cx="1466470" cy="3989992"/>
              </a:xfrm>
              <a:prstGeom prst="roundRect">
                <a:avLst>
                  <a:gd name="adj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文本框 242">
                <a:extLst>
                  <a:ext uri="{FF2B5EF4-FFF2-40B4-BE49-F238E27FC236}">
                    <a16:creationId xmlns:a16="http://schemas.microsoft.com/office/drawing/2014/main" id="{EF2BB1C1-D6AA-47D8-BA74-2561DCA821AE}"/>
                  </a:ext>
                </a:extLst>
              </p:cNvPr>
              <p:cNvSpPr txBox="1"/>
              <p:nvPr/>
            </p:nvSpPr>
            <p:spPr>
              <a:xfrm>
                <a:off x="4424191" y="5548824"/>
                <a:ext cx="158698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en-US" altLang="zh-CN" sz="1500" dirty="0"/>
                  <a:t>···</a:t>
                </a:r>
                <a:endParaRPr lang="zh-CN" altLang="en-US" sz="1500" dirty="0"/>
              </a:p>
            </p:txBody>
          </p:sp>
          <p:cxnSp>
            <p:nvCxnSpPr>
              <p:cNvPr id="244" name="直接连接符 243">
                <a:extLst>
                  <a:ext uri="{FF2B5EF4-FFF2-40B4-BE49-F238E27FC236}">
                    <a16:creationId xmlns:a16="http://schemas.microsoft.com/office/drawing/2014/main" id="{568BE68F-D546-4DA8-8449-B8FA14DE0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3274" y="3064933"/>
                <a:ext cx="880533" cy="33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组合 246">
              <a:extLst>
                <a:ext uri="{FF2B5EF4-FFF2-40B4-BE49-F238E27FC236}">
                  <a16:creationId xmlns:a16="http://schemas.microsoft.com/office/drawing/2014/main" id="{C909A155-88D1-4455-8359-6B2A6E6CED0F}"/>
                </a:ext>
              </a:extLst>
            </p:cNvPr>
            <p:cNvGrpSpPr/>
            <p:nvPr/>
          </p:nvGrpSpPr>
          <p:grpSpPr>
            <a:xfrm>
              <a:off x="7780859" y="1604559"/>
              <a:ext cx="1466470" cy="3989992"/>
              <a:chOff x="5320715" y="2034888"/>
              <a:chExt cx="1466470" cy="3989992"/>
            </a:xfrm>
          </p:grpSpPr>
          <p:grpSp>
            <p:nvGrpSpPr>
              <p:cNvPr id="248" name="组合 247">
                <a:extLst>
                  <a:ext uri="{FF2B5EF4-FFF2-40B4-BE49-F238E27FC236}">
                    <a16:creationId xmlns:a16="http://schemas.microsoft.com/office/drawing/2014/main" id="{55E7A568-D8E4-43B5-8860-9A4B50C916BC}"/>
                  </a:ext>
                </a:extLst>
              </p:cNvPr>
              <p:cNvGrpSpPr/>
              <p:nvPr/>
            </p:nvGrpSpPr>
            <p:grpSpPr>
              <a:xfrm>
                <a:off x="5546599" y="2279808"/>
                <a:ext cx="1014701" cy="486725"/>
                <a:chOff x="635649" y="2312247"/>
                <a:chExt cx="1014701" cy="486725"/>
              </a:xfrm>
            </p:grpSpPr>
            <p:sp>
              <p:nvSpPr>
                <p:cNvPr id="257" name="文本框 256">
                  <a:extLst>
                    <a:ext uri="{FF2B5EF4-FFF2-40B4-BE49-F238E27FC236}">
                      <a16:creationId xmlns:a16="http://schemas.microsoft.com/office/drawing/2014/main" id="{5BA2634F-BB6B-437B-BACA-CD553DF9FB07}"/>
                    </a:ext>
                  </a:extLst>
                </p:cNvPr>
                <p:cNvSpPr txBox="1"/>
                <p:nvPr/>
              </p:nvSpPr>
              <p:spPr>
                <a:xfrm>
                  <a:off x="635649" y="2312247"/>
                  <a:ext cx="1014701" cy="2308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>
                  <a:defPPr>
                    <a:defRPr lang="zh-CN"/>
                  </a:defPPr>
                  <a:lvl1pPr algn="ctr">
                    <a:defRPr sz="1500" cap="all">
                      <a:gradFill flip="none" rotWithShape="1">
                        <a:gsLst>
                          <a:gs pos="20000">
                            <a:schemeClr val="accent1">
                              <a:alpha val="0"/>
                            </a:schemeClr>
                          </a:gs>
                          <a:gs pos="100000">
                            <a:schemeClr val="accent1"/>
                          </a:gs>
                        </a:gsLst>
                        <a:lin ang="16200000" scaled="1"/>
                        <a:tileRect/>
                      </a:gradFill>
                      <a:latin typeface="OPPOSans B" panose="00020600040101010101" pitchFamily="18" charset="-122"/>
                      <a:ea typeface="OPPOSans B" panose="00020600040101010101" pitchFamily="18" charset="-122"/>
                    </a:defRPr>
                  </a:lvl1pPr>
                </a:lstStyle>
                <a:p>
                  <a:r>
                    <a:rPr lang="en-US" altLang="zh-CN" dirty="0"/>
                    <a:t>Content</a:t>
                  </a:r>
                </a:p>
              </p:txBody>
            </p:sp>
            <p:sp>
              <p:nvSpPr>
                <p:cNvPr id="258" name="文本框 257">
                  <a:extLst>
                    <a:ext uri="{FF2B5EF4-FFF2-40B4-BE49-F238E27FC236}">
                      <a16:creationId xmlns:a16="http://schemas.microsoft.com/office/drawing/2014/main" id="{FB4199EC-9753-4CFA-9E6B-8E5B480E131E}"/>
                    </a:ext>
                  </a:extLst>
                </p:cNvPr>
                <p:cNvSpPr txBox="1"/>
                <p:nvPr/>
              </p:nvSpPr>
              <p:spPr>
                <a:xfrm>
                  <a:off x="886519" y="2491195"/>
                  <a:ext cx="51296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zh-CN" altLang="en-US" sz="2000" dirty="0">
                      <a:latin typeface="+mj-ea"/>
                      <a:ea typeface="+mj-ea"/>
                    </a:rPr>
                    <a:t>内容</a:t>
                  </a:r>
                </a:p>
              </p:txBody>
            </p:sp>
          </p:grpSp>
          <p:sp>
            <p:nvSpPr>
              <p:cNvPr id="249" name="文本框 248">
                <a:extLst>
                  <a:ext uri="{FF2B5EF4-FFF2-40B4-BE49-F238E27FC236}">
                    <a16:creationId xmlns:a16="http://schemas.microsoft.com/office/drawing/2014/main" id="{74B2801D-CDAE-42F6-A70B-FD42E062FE2D}"/>
                  </a:ext>
                </a:extLst>
              </p:cNvPr>
              <p:cNvSpPr txBox="1"/>
              <p:nvPr/>
            </p:nvSpPr>
            <p:spPr>
              <a:xfrm>
                <a:off x="5765410" y="3276517"/>
                <a:ext cx="577082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 algn="ctr"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价值观</a:t>
                </a:r>
              </a:p>
            </p:txBody>
          </p:sp>
          <p:sp>
            <p:nvSpPr>
              <p:cNvPr id="250" name="文本框 249">
                <a:extLst>
                  <a:ext uri="{FF2B5EF4-FFF2-40B4-BE49-F238E27FC236}">
                    <a16:creationId xmlns:a16="http://schemas.microsoft.com/office/drawing/2014/main" id="{32C04BF8-6C7B-4B0F-9C52-61489E6F5772}"/>
                  </a:ext>
                </a:extLst>
              </p:cNvPr>
              <p:cNvSpPr txBox="1"/>
              <p:nvPr/>
            </p:nvSpPr>
            <p:spPr>
              <a:xfrm>
                <a:off x="5861590" y="3730978"/>
                <a:ext cx="384721" cy="1154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 algn="ctr"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生活方式</a:t>
                </a:r>
              </a:p>
            </p:txBody>
          </p:sp>
          <p:sp>
            <p:nvSpPr>
              <p:cNvPr id="251" name="文本框 250">
                <a:extLst>
                  <a:ext uri="{FF2B5EF4-FFF2-40B4-BE49-F238E27FC236}">
                    <a16:creationId xmlns:a16="http://schemas.microsoft.com/office/drawing/2014/main" id="{89F21F7A-A150-4B38-9C8F-E4C20D8FF92E}"/>
                  </a:ext>
                </a:extLst>
              </p:cNvPr>
              <p:cNvSpPr txBox="1"/>
              <p:nvPr/>
            </p:nvSpPr>
            <p:spPr>
              <a:xfrm>
                <a:off x="5861590" y="4185439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 algn="ctr"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品味</a:t>
                </a:r>
              </a:p>
            </p:txBody>
          </p:sp>
          <p:sp>
            <p:nvSpPr>
              <p:cNvPr id="252" name="文本框 251">
                <a:extLst>
                  <a:ext uri="{FF2B5EF4-FFF2-40B4-BE49-F238E27FC236}">
                    <a16:creationId xmlns:a16="http://schemas.microsoft.com/office/drawing/2014/main" id="{362892D1-C902-4EB4-B5C4-C5C07010AC5A}"/>
                  </a:ext>
                </a:extLst>
              </p:cNvPr>
              <p:cNvSpPr txBox="1"/>
              <p:nvPr/>
            </p:nvSpPr>
            <p:spPr>
              <a:xfrm>
                <a:off x="5861590" y="4639900"/>
                <a:ext cx="384721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 algn="ctr"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新知</a:t>
                </a:r>
              </a:p>
            </p:txBody>
          </p:sp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192D57CA-2A4D-417C-93F3-BFEED8742E5E}"/>
                  </a:ext>
                </a:extLst>
              </p:cNvPr>
              <p:cNvSpPr txBox="1"/>
              <p:nvPr/>
            </p:nvSpPr>
            <p:spPr>
              <a:xfrm>
                <a:off x="5669230" y="5094361"/>
                <a:ext cx="769442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 algn="ctr"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/>
                    <a:ea typeface="OPPOSans R"/>
                  </a:defRPr>
                </a:lvl1pPr>
              </a:lstStyle>
              <a:p>
                <a:r>
                  <a:rPr lang="zh-CN" altLang="en-US" dirty="0">
                    <a:solidFill>
                      <a:schemeClr val="tx1"/>
                    </a:solidFill>
                  </a:rPr>
                  <a:t>专业建议</a:t>
                </a:r>
              </a:p>
            </p:txBody>
          </p:sp>
          <p:sp>
            <p:nvSpPr>
              <p:cNvPr id="254" name="矩形: 圆角 253">
                <a:extLst>
                  <a:ext uri="{FF2B5EF4-FFF2-40B4-BE49-F238E27FC236}">
                    <a16:creationId xmlns:a16="http://schemas.microsoft.com/office/drawing/2014/main" id="{B4B0DF51-D3AE-4BE1-8A19-5FC4BB2DE335}"/>
                  </a:ext>
                </a:extLst>
              </p:cNvPr>
              <p:cNvSpPr/>
              <p:nvPr/>
            </p:nvSpPr>
            <p:spPr>
              <a:xfrm>
                <a:off x="5320715" y="2034888"/>
                <a:ext cx="1466470" cy="3989992"/>
              </a:xfrm>
              <a:prstGeom prst="roundRect">
                <a:avLst>
                  <a:gd name="adj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文本框 254">
                <a:extLst>
                  <a:ext uri="{FF2B5EF4-FFF2-40B4-BE49-F238E27FC236}">
                    <a16:creationId xmlns:a16="http://schemas.microsoft.com/office/drawing/2014/main" id="{457B9360-EE2F-4E5D-B6DF-53CFA7E095FA}"/>
                  </a:ext>
                </a:extLst>
              </p:cNvPr>
              <p:cNvSpPr txBox="1"/>
              <p:nvPr/>
            </p:nvSpPr>
            <p:spPr>
              <a:xfrm>
                <a:off x="5974601" y="5548824"/>
                <a:ext cx="158698" cy="2308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en-US" altLang="zh-CN" sz="1500" dirty="0"/>
                  <a:t>···</a:t>
                </a:r>
                <a:endParaRPr lang="zh-CN" altLang="en-US" sz="1500" dirty="0"/>
              </a:p>
            </p:txBody>
          </p:sp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86490C63-211F-45DD-AC00-FF4F03504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3684" y="3064933"/>
                <a:ext cx="880533" cy="33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0" name="矩形 259">
              <a:extLst>
                <a:ext uri="{FF2B5EF4-FFF2-40B4-BE49-F238E27FC236}">
                  <a16:creationId xmlns:a16="http://schemas.microsoft.com/office/drawing/2014/main" id="{83F00705-0A07-470B-B817-D976B17ED1FD}"/>
                </a:ext>
              </a:extLst>
            </p:cNvPr>
            <p:cNvSpPr/>
            <p:nvPr/>
          </p:nvSpPr>
          <p:spPr>
            <a:xfrm>
              <a:off x="3384683" y="3248425"/>
              <a:ext cx="880533" cy="3352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6D3D8FF3-AF7B-422F-890E-6A4223DB0929}"/>
                </a:ext>
              </a:extLst>
            </p:cNvPr>
            <p:cNvSpPr/>
            <p:nvPr/>
          </p:nvSpPr>
          <p:spPr>
            <a:xfrm>
              <a:off x="3384683" y="3702886"/>
              <a:ext cx="880533" cy="3352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D5CF59CE-04C8-4841-9BB3-8D2D0E4731CD}"/>
                </a:ext>
              </a:extLst>
            </p:cNvPr>
            <p:cNvSpPr/>
            <p:nvPr/>
          </p:nvSpPr>
          <p:spPr>
            <a:xfrm>
              <a:off x="4947731" y="3248425"/>
              <a:ext cx="880533" cy="3352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7CB1B33F-A40A-494B-B48C-5060DCC4997E}"/>
                </a:ext>
              </a:extLst>
            </p:cNvPr>
            <p:cNvSpPr/>
            <p:nvPr/>
          </p:nvSpPr>
          <p:spPr>
            <a:xfrm>
              <a:off x="6510779" y="3702886"/>
              <a:ext cx="880533" cy="3352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17934E7E-DD88-44B0-83F0-F29C5FB6FBAA}"/>
                </a:ext>
              </a:extLst>
            </p:cNvPr>
            <p:cNvSpPr/>
            <p:nvPr/>
          </p:nvSpPr>
          <p:spPr>
            <a:xfrm>
              <a:off x="8073828" y="3248425"/>
              <a:ext cx="880533" cy="3352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65" name="直接箭头连接符 264">
              <a:extLst>
                <a:ext uri="{FF2B5EF4-FFF2-40B4-BE49-F238E27FC236}">
                  <a16:creationId xmlns:a16="http://schemas.microsoft.com/office/drawing/2014/main" id="{696C20D4-7A61-4DB3-BB60-4FAD21582AF8}"/>
                </a:ext>
              </a:extLst>
            </p:cNvPr>
            <p:cNvCxnSpPr>
              <a:stCxn id="260" idx="3"/>
              <a:endCxn id="262" idx="1"/>
            </p:cNvCxnSpPr>
            <p:nvPr/>
          </p:nvCxnSpPr>
          <p:spPr>
            <a:xfrm>
              <a:off x="4265216" y="3416065"/>
              <a:ext cx="6825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箭头连接符 265">
              <a:extLst>
                <a:ext uri="{FF2B5EF4-FFF2-40B4-BE49-F238E27FC236}">
                  <a16:creationId xmlns:a16="http://schemas.microsoft.com/office/drawing/2014/main" id="{168DC734-21FB-4027-81E6-CD311326B326}"/>
                </a:ext>
              </a:extLst>
            </p:cNvPr>
            <p:cNvCxnSpPr>
              <a:cxnSpLocks/>
              <a:stCxn id="261" idx="3"/>
              <a:endCxn id="262" idx="1"/>
            </p:cNvCxnSpPr>
            <p:nvPr/>
          </p:nvCxnSpPr>
          <p:spPr>
            <a:xfrm flipV="1">
              <a:off x="4265216" y="3416065"/>
              <a:ext cx="682515" cy="4544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箭头连接符 266">
              <a:extLst>
                <a:ext uri="{FF2B5EF4-FFF2-40B4-BE49-F238E27FC236}">
                  <a16:creationId xmlns:a16="http://schemas.microsoft.com/office/drawing/2014/main" id="{7105E3E0-C259-4F85-9A2F-8109E166D337}"/>
                </a:ext>
              </a:extLst>
            </p:cNvPr>
            <p:cNvCxnSpPr>
              <a:cxnSpLocks/>
              <a:stCxn id="262" idx="3"/>
              <a:endCxn id="263" idx="1"/>
            </p:cNvCxnSpPr>
            <p:nvPr/>
          </p:nvCxnSpPr>
          <p:spPr>
            <a:xfrm>
              <a:off x="5828264" y="3416065"/>
              <a:ext cx="682515" cy="4544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箭头连接符 267">
              <a:extLst>
                <a:ext uri="{FF2B5EF4-FFF2-40B4-BE49-F238E27FC236}">
                  <a16:creationId xmlns:a16="http://schemas.microsoft.com/office/drawing/2014/main" id="{8D535911-7A4E-4637-A31D-2743B1ADB7E2}"/>
                </a:ext>
              </a:extLst>
            </p:cNvPr>
            <p:cNvCxnSpPr>
              <a:cxnSpLocks/>
              <a:stCxn id="263" idx="3"/>
              <a:endCxn id="264" idx="1"/>
            </p:cNvCxnSpPr>
            <p:nvPr/>
          </p:nvCxnSpPr>
          <p:spPr>
            <a:xfrm flipV="1">
              <a:off x="7391312" y="3416065"/>
              <a:ext cx="682516" cy="4544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59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5E2572B-3FEE-4840-83F7-DAF69794D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5B158C2-B7BE-457A-879B-505A3A4DE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D492B9A5-0177-4AB2-9689-BA810805CF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AE6A88D2-EA91-48C4-85E7-8B7F2E2BD9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7F4DBB-5ECF-46F1-9CB7-E52BFC09A01C}"/>
              </a:ext>
            </a:extLst>
          </p:cNvPr>
          <p:cNvSpPr txBox="1"/>
          <p:nvPr/>
        </p:nvSpPr>
        <p:spPr>
          <a:xfrm>
            <a:off x="3879487" y="2486276"/>
            <a:ext cx="3206006" cy="76944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5000" dirty="0">
                <a:latin typeface="+mj-ea"/>
                <a:ea typeface="+mj-ea"/>
              </a:rPr>
              <a:t>短视频平台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CFAA8F-61DA-4A7E-ADFD-EAA3E3808346}"/>
              </a:ext>
            </a:extLst>
          </p:cNvPr>
          <p:cNvSpPr txBox="1"/>
          <p:nvPr/>
        </p:nvSpPr>
        <p:spPr>
          <a:xfrm>
            <a:off x="3879487" y="2076794"/>
            <a:ext cx="1123706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2000" cap="all" dirty="0">
                <a:latin typeface="+mj-ea"/>
                <a:ea typeface="+mj-ea"/>
              </a:rPr>
              <a:t>Part 03</a:t>
            </a:r>
            <a:endParaRPr lang="zh-CN" altLang="en-US" sz="2000" cap="all" dirty="0"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688C8F-48A5-48C6-B392-FEE039942964}"/>
              </a:ext>
            </a:extLst>
          </p:cNvPr>
          <p:cNvSpPr txBox="1"/>
          <p:nvPr/>
        </p:nvSpPr>
        <p:spPr>
          <a:xfrm>
            <a:off x="3879487" y="3294507"/>
            <a:ext cx="39930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Enter English translation here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6490A4-B80A-4DE4-894E-ACFF4E2071A4}"/>
              </a:ext>
            </a:extLst>
          </p:cNvPr>
          <p:cNvSpPr/>
          <p:nvPr/>
        </p:nvSpPr>
        <p:spPr>
          <a:xfrm>
            <a:off x="3742315" y="1994516"/>
            <a:ext cx="4707371" cy="1870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2F08170-3A69-4199-9BB0-41B4EDCF8390}"/>
              </a:ext>
            </a:extLst>
          </p:cNvPr>
          <p:cNvSpPr/>
          <p:nvPr/>
        </p:nvSpPr>
        <p:spPr>
          <a:xfrm>
            <a:off x="3702627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109098C-2C43-4E0B-B8C9-55E133C1E962}"/>
              </a:ext>
            </a:extLst>
          </p:cNvPr>
          <p:cNvSpPr/>
          <p:nvPr/>
        </p:nvSpPr>
        <p:spPr>
          <a:xfrm>
            <a:off x="3702627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745F3BA-402F-414E-B2D5-9ED574DF1D7F}"/>
              </a:ext>
            </a:extLst>
          </p:cNvPr>
          <p:cNvSpPr/>
          <p:nvPr/>
        </p:nvSpPr>
        <p:spPr>
          <a:xfrm>
            <a:off x="8409999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67E1145-B10C-4CD2-B1E4-CE52BB3B4A03}"/>
              </a:ext>
            </a:extLst>
          </p:cNvPr>
          <p:cNvSpPr/>
          <p:nvPr/>
        </p:nvSpPr>
        <p:spPr>
          <a:xfrm>
            <a:off x="8409999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C6C96A-AC79-4BDE-9D37-570F0FB2F8B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A6A004-6484-45B8-9298-BD70E93519C5}"/>
              </a:ext>
            </a:extLst>
          </p:cNvPr>
          <p:cNvSpPr txBox="1"/>
          <p:nvPr/>
        </p:nvSpPr>
        <p:spPr>
          <a:xfrm rot="5400000">
            <a:off x="10765923" y="2939210"/>
            <a:ext cx="1263166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dist">
              <a:defRPr sz="10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lvl="0" algn="r"/>
            <a:r>
              <a:rPr lang="en-US" altLang="zh-CN" cap="none" baseline="0" dirty="0"/>
              <a:t>www.officeplus.cn</a:t>
            </a:r>
            <a:endParaRPr lang="zh-CN" altLang="en-US" cap="none" baseline="0" dirty="0"/>
          </a:p>
        </p:txBody>
      </p:sp>
    </p:spTree>
    <p:extLst>
      <p:ext uri="{BB962C8B-B14F-4D97-AF65-F5344CB8AC3E}">
        <p14:creationId xmlns:p14="http://schemas.microsoft.com/office/powerpoint/2010/main" val="416555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短视频发展历程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3974287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2683098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2D3AFD4-B0E9-48CF-8D23-7B5A6D94A4C1}"/>
              </a:ext>
            </a:extLst>
          </p:cNvPr>
          <p:cNvGrpSpPr/>
          <p:nvPr/>
        </p:nvGrpSpPr>
        <p:grpSpPr>
          <a:xfrm>
            <a:off x="1388885" y="2709446"/>
            <a:ext cx="2227726" cy="307777"/>
            <a:chOff x="2055175" y="2233205"/>
            <a:chExt cx="2227726" cy="307777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951463AD-6DC4-41A2-B9E1-03BD6C4C13CE}"/>
                </a:ext>
              </a:extLst>
            </p:cNvPr>
            <p:cNvSpPr/>
            <p:nvPr/>
          </p:nvSpPr>
          <p:spPr>
            <a:xfrm>
              <a:off x="2055175" y="2233205"/>
              <a:ext cx="62837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+mj-ea"/>
                  <a:ea typeface="+mj-ea"/>
                </a:rPr>
                <a:t>2017</a:t>
              </a:r>
              <a:endParaRPr lang="zh-CN" altLang="en-US" sz="2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FFFA3FC5-3C51-412D-8002-B38FA5645FEE}"/>
                </a:ext>
              </a:extLst>
            </p:cNvPr>
            <p:cNvSpPr/>
            <p:nvPr/>
          </p:nvSpPr>
          <p:spPr>
            <a:xfrm>
              <a:off x="3000499" y="2233205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</a:rPr>
                <a:t>短视频兴起</a:t>
              </a:r>
            </a:p>
          </p:txBody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7B57C043-6A1F-47BC-9785-AB541C03A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408" y="2265476"/>
              <a:ext cx="243234" cy="243234"/>
            </a:xfrm>
            <a:custGeom>
              <a:avLst/>
              <a:gdLst>
                <a:gd name="T0" fmla="*/ 240 w 240"/>
                <a:gd name="T1" fmla="*/ 120 h 240"/>
                <a:gd name="T2" fmla="*/ 120 w 240"/>
                <a:gd name="T3" fmla="*/ 240 h 240"/>
                <a:gd name="T4" fmla="*/ 0 w 240"/>
                <a:gd name="T5" fmla="*/ 120 h 240"/>
                <a:gd name="T6" fmla="*/ 120 w 240"/>
                <a:gd name="T7" fmla="*/ 0 h 240"/>
                <a:gd name="T8" fmla="*/ 240 w 240"/>
                <a:gd name="T9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cubicBezTo>
                    <a:pt x="135" y="120"/>
                    <a:pt x="120" y="135"/>
                    <a:pt x="120" y="240"/>
                  </a:cubicBezTo>
                  <a:cubicBezTo>
                    <a:pt x="120" y="135"/>
                    <a:pt x="105" y="120"/>
                    <a:pt x="0" y="120"/>
                  </a:cubicBezTo>
                  <a:cubicBezTo>
                    <a:pt x="105" y="120"/>
                    <a:pt x="120" y="106"/>
                    <a:pt x="120" y="0"/>
                  </a:cubicBezTo>
                  <a:cubicBezTo>
                    <a:pt x="120" y="106"/>
                    <a:pt x="135" y="120"/>
                    <a:pt x="240" y="120"/>
                  </a:cubicBezTo>
                  <a:close/>
                </a:path>
              </a:pathLst>
            </a:custGeom>
            <a:noFill/>
            <a:ln w="6350" cap="rnd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16EC10-92D3-479C-8935-684663370FEA}"/>
              </a:ext>
            </a:extLst>
          </p:cNvPr>
          <p:cNvGrpSpPr/>
          <p:nvPr/>
        </p:nvGrpSpPr>
        <p:grpSpPr>
          <a:xfrm>
            <a:off x="3029172" y="3406207"/>
            <a:ext cx="2227726" cy="307777"/>
            <a:chOff x="2055175" y="2907733"/>
            <a:chExt cx="2227726" cy="307777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93DFC2AC-B9C4-4BFE-ABF7-04553D045187}"/>
                </a:ext>
              </a:extLst>
            </p:cNvPr>
            <p:cNvSpPr/>
            <p:nvPr/>
          </p:nvSpPr>
          <p:spPr>
            <a:xfrm>
              <a:off x="2055175" y="2907733"/>
              <a:ext cx="62837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+mj-ea"/>
                  <a:ea typeface="+mj-ea"/>
                </a:rPr>
                <a:t>2018</a:t>
              </a:r>
              <a:endParaRPr lang="zh-CN" altLang="en-US" sz="2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26E91E67-6F04-4CE8-92A8-61BD587F373A}"/>
                </a:ext>
              </a:extLst>
            </p:cNvPr>
            <p:cNvSpPr/>
            <p:nvPr/>
          </p:nvSpPr>
          <p:spPr>
            <a:xfrm>
              <a:off x="3000499" y="2907733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</a:rPr>
                <a:t>多平台出现</a:t>
              </a:r>
            </a:p>
          </p:txBody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33BEA785-63BE-4DF4-AED9-DF63DF44B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408" y="2940004"/>
              <a:ext cx="243234" cy="243234"/>
            </a:xfrm>
            <a:custGeom>
              <a:avLst/>
              <a:gdLst>
                <a:gd name="T0" fmla="*/ 240 w 240"/>
                <a:gd name="T1" fmla="*/ 120 h 240"/>
                <a:gd name="T2" fmla="*/ 120 w 240"/>
                <a:gd name="T3" fmla="*/ 240 h 240"/>
                <a:gd name="T4" fmla="*/ 0 w 240"/>
                <a:gd name="T5" fmla="*/ 120 h 240"/>
                <a:gd name="T6" fmla="*/ 120 w 240"/>
                <a:gd name="T7" fmla="*/ 0 h 240"/>
                <a:gd name="T8" fmla="*/ 240 w 240"/>
                <a:gd name="T9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cubicBezTo>
                    <a:pt x="135" y="120"/>
                    <a:pt x="120" y="135"/>
                    <a:pt x="120" y="240"/>
                  </a:cubicBezTo>
                  <a:cubicBezTo>
                    <a:pt x="120" y="135"/>
                    <a:pt x="105" y="120"/>
                    <a:pt x="0" y="120"/>
                  </a:cubicBezTo>
                  <a:cubicBezTo>
                    <a:pt x="105" y="120"/>
                    <a:pt x="120" y="106"/>
                    <a:pt x="120" y="0"/>
                  </a:cubicBezTo>
                  <a:cubicBezTo>
                    <a:pt x="120" y="106"/>
                    <a:pt x="135" y="120"/>
                    <a:pt x="240" y="120"/>
                  </a:cubicBezTo>
                  <a:close/>
                </a:path>
              </a:pathLst>
            </a:custGeom>
            <a:noFill/>
            <a:ln w="6350" cap="rnd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5E7CDC8-9222-4213-A291-0CA788179463}"/>
              </a:ext>
            </a:extLst>
          </p:cNvPr>
          <p:cNvGrpSpPr/>
          <p:nvPr/>
        </p:nvGrpSpPr>
        <p:grpSpPr>
          <a:xfrm>
            <a:off x="4669459" y="2677174"/>
            <a:ext cx="2484207" cy="307777"/>
            <a:chOff x="2055175" y="3582261"/>
            <a:chExt cx="2484207" cy="307777"/>
          </a:xfrm>
        </p:grpSpPr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033C1426-B847-4E7E-8E4F-6418B9E9C17D}"/>
                </a:ext>
              </a:extLst>
            </p:cNvPr>
            <p:cNvSpPr/>
            <p:nvPr/>
          </p:nvSpPr>
          <p:spPr>
            <a:xfrm>
              <a:off x="2055175" y="3582261"/>
              <a:ext cx="62837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+mj-ea"/>
                  <a:ea typeface="+mj-ea"/>
                </a:rPr>
                <a:t>2019</a:t>
              </a:r>
              <a:endParaRPr lang="zh-CN" altLang="en-US" sz="2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AD61E564-7335-4217-8012-B4C408409AB4}"/>
                </a:ext>
              </a:extLst>
            </p:cNvPr>
            <p:cNvSpPr/>
            <p:nvPr/>
          </p:nvSpPr>
          <p:spPr>
            <a:xfrm>
              <a:off x="3000499" y="3582261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</a:rPr>
                <a:t>电商直播开启</a:t>
              </a:r>
            </a:p>
          </p:txBody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75EBB687-F74F-4ABB-9BE6-C3F217FDE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408" y="3614532"/>
              <a:ext cx="243234" cy="243234"/>
            </a:xfrm>
            <a:custGeom>
              <a:avLst/>
              <a:gdLst>
                <a:gd name="T0" fmla="*/ 240 w 240"/>
                <a:gd name="T1" fmla="*/ 120 h 240"/>
                <a:gd name="T2" fmla="*/ 120 w 240"/>
                <a:gd name="T3" fmla="*/ 240 h 240"/>
                <a:gd name="T4" fmla="*/ 0 w 240"/>
                <a:gd name="T5" fmla="*/ 120 h 240"/>
                <a:gd name="T6" fmla="*/ 120 w 240"/>
                <a:gd name="T7" fmla="*/ 0 h 240"/>
                <a:gd name="T8" fmla="*/ 240 w 240"/>
                <a:gd name="T9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cubicBezTo>
                    <a:pt x="135" y="120"/>
                    <a:pt x="120" y="135"/>
                    <a:pt x="120" y="240"/>
                  </a:cubicBezTo>
                  <a:cubicBezTo>
                    <a:pt x="120" y="135"/>
                    <a:pt x="105" y="120"/>
                    <a:pt x="0" y="120"/>
                  </a:cubicBezTo>
                  <a:cubicBezTo>
                    <a:pt x="105" y="120"/>
                    <a:pt x="120" y="106"/>
                    <a:pt x="120" y="0"/>
                  </a:cubicBezTo>
                  <a:cubicBezTo>
                    <a:pt x="120" y="106"/>
                    <a:pt x="135" y="120"/>
                    <a:pt x="240" y="120"/>
                  </a:cubicBezTo>
                  <a:close/>
                </a:path>
              </a:pathLst>
            </a:custGeom>
            <a:noFill/>
            <a:ln w="6350" cap="rnd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C0C317A-1AE8-4FFC-B1E4-7981FD47233F}"/>
              </a:ext>
            </a:extLst>
          </p:cNvPr>
          <p:cNvGrpSpPr/>
          <p:nvPr/>
        </p:nvGrpSpPr>
        <p:grpSpPr>
          <a:xfrm>
            <a:off x="6566227" y="3406207"/>
            <a:ext cx="2484207" cy="307777"/>
            <a:chOff x="2055175" y="4256789"/>
            <a:chExt cx="2484207" cy="307777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D1474C71-9EE4-45BA-80B5-FAE982718201}"/>
                </a:ext>
              </a:extLst>
            </p:cNvPr>
            <p:cNvSpPr/>
            <p:nvPr/>
          </p:nvSpPr>
          <p:spPr>
            <a:xfrm>
              <a:off x="2055175" y="4256789"/>
              <a:ext cx="67326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+mj-ea"/>
                  <a:ea typeface="+mj-ea"/>
                </a:rPr>
                <a:t>2020</a:t>
              </a:r>
              <a:endParaRPr lang="zh-CN" altLang="en-US" sz="2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8F3E53A8-8C21-4106-B8AE-9D4A677BA499}"/>
                </a:ext>
              </a:extLst>
            </p:cNvPr>
            <p:cNvSpPr/>
            <p:nvPr/>
          </p:nvSpPr>
          <p:spPr>
            <a:xfrm>
              <a:off x="3000499" y="4256789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</a:rPr>
                <a:t>疫情再次兴起</a:t>
              </a:r>
            </a:p>
          </p:txBody>
        </p:sp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B283BFA9-1A76-47B2-9451-448ACA9E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408" y="4289060"/>
              <a:ext cx="243234" cy="243234"/>
            </a:xfrm>
            <a:custGeom>
              <a:avLst/>
              <a:gdLst>
                <a:gd name="T0" fmla="*/ 240 w 240"/>
                <a:gd name="T1" fmla="*/ 120 h 240"/>
                <a:gd name="T2" fmla="*/ 120 w 240"/>
                <a:gd name="T3" fmla="*/ 240 h 240"/>
                <a:gd name="T4" fmla="*/ 0 w 240"/>
                <a:gd name="T5" fmla="*/ 120 h 240"/>
                <a:gd name="T6" fmla="*/ 120 w 240"/>
                <a:gd name="T7" fmla="*/ 0 h 240"/>
                <a:gd name="T8" fmla="*/ 240 w 240"/>
                <a:gd name="T9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cubicBezTo>
                    <a:pt x="135" y="120"/>
                    <a:pt x="120" y="135"/>
                    <a:pt x="120" y="240"/>
                  </a:cubicBezTo>
                  <a:cubicBezTo>
                    <a:pt x="120" y="135"/>
                    <a:pt x="105" y="120"/>
                    <a:pt x="0" y="120"/>
                  </a:cubicBezTo>
                  <a:cubicBezTo>
                    <a:pt x="105" y="120"/>
                    <a:pt x="120" y="106"/>
                    <a:pt x="120" y="0"/>
                  </a:cubicBezTo>
                  <a:cubicBezTo>
                    <a:pt x="120" y="106"/>
                    <a:pt x="135" y="120"/>
                    <a:pt x="240" y="120"/>
                  </a:cubicBezTo>
                  <a:close/>
                </a:path>
              </a:pathLst>
            </a:custGeom>
            <a:noFill/>
            <a:ln w="6350" cap="rnd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AC7AF75-A195-448C-9886-96CF870D3B87}"/>
              </a:ext>
            </a:extLst>
          </p:cNvPr>
          <p:cNvGrpSpPr/>
          <p:nvPr/>
        </p:nvGrpSpPr>
        <p:grpSpPr>
          <a:xfrm>
            <a:off x="8462995" y="2651617"/>
            <a:ext cx="2997168" cy="307777"/>
            <a:chOff x="2055175" y="4931318"/>
            <a:chExt cx="2997168" cy="307777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0928FAE8-C35D-4F83-A3A1-0CA7D1987097}"/>
                </a:ext>
              </a:extLst>
            </p:cNvPr>
            <p:cNvSpPr/>
            <p:nvPr/>
          </p:nvSpPr>
          <p:spPr>
            <a:xfrm>
              <a:off x="2055175" y="4931318"/>
              <a:ext cx="62837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+mj-ea"/>
                  <a:ea typeface="+mj-ea"/>
                </a:rPr>
                <a:t>2021</a:t>
              </a:r>
              <a:endParaRPr lang="zh-CN" altLang="en-US" sz="2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C099B5D8-4F31-4D08-B8B3-0CCD37C94EC3}"/>
                </a:ext>
              </a:extLst>
            </p:cNvPr>
            <p:cNvSpPr/>
            <p:nvPr/>
          </p:nvSpPr>
          <p:spPr>
            <a:xfrm>
              <a:off x="3000499" y="4931318"/>
              <a:ext cx="205184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</a:rPr>
                <a:t>短视频最后的蓝海</a:t>
              </a:r>
            </a:p>
          </p:txBody>
        </p:sp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8ED78007-D8A7-43E6-A956-55E1F2A2E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408" y="4963589"/>
              <a:ext cx="243234" cy="243234"/>
            </a:xfrm>
            <a:custGeom>
              <a:avLst/>
              <a:gdLst>
                <a:gd name="T0" fmla="*/ 240 w 240"/>
                <a:gd name="T1" fmla="*/ 120 h 240"/>
                <a:gd name="T2" fmla="*/ 120 w 240"/>
                <a:gd name="T3" fmla="*/ 240 h 240"/>
                <a:gd name="T4" fmla="*/ 0 w 240"/>
                <a:gd name="T5" fmla="*/ 120 h 240"/>
                <a:gd name="T6" fmla="*/ 120 w 240"/>
                <a:gd name="T7" fmla="*/ 0 h 240"/>
                <a:gd name="T8" fmla="*/ 240 w 240"/>
                <a:gd name="T9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cubicBezTo>
                    <a:pt x="135" y="120"/>
                    <a:pt x="120" y="135"/>
                    <a:pt x="120" y="240"/>
                  </a:cubicBezTo>
                  <a:cubicBezTo>
                    <a:pt x="120" y="135"/>
                    <a:pt x="105" y="120"/>
                    <a:pt x="0" y="120"/>
                  </a:cubicBezTo>
                  <a:cubicBezTo>
                    <a:pt x="105" y="120"/>
                    <a:pt x="120" y="106"/>
                    <a:pt x="120" y="0"/>
                  </a:cubicBezTo>
                  <a:cubicBezTo>
                    <a:pt x="120" y="106"/>
                    <a:pt x="135" y="120"/>
                    <a:pt x="240" y="120"/>
                  </a:cubicBezTo>
                  <a:close/>
                </a:path>
              </a:pathLst>
            </a:custGeom>
            <a:noFill/>
            <a:ln w="6350" cap="rnd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8B779B3-F79E-49C7-8771-9D038951BD10}"/>
              </a:ext>
            </a:extLst>
          </p:cNvPr>
          <p:cNvCxnSpPr>
            <a:cxnSpLocks/>
          </p:cNvCxnSpPr>
          <p:nvPr/>
        </p:nvCxnSpPr>
        <p:spPr>
          <a:xfrm>
            <a:off x="1200647" y="3183964"/>
            <a:ext cx="10259516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E9C02F5-EEE0-4E6D-A3BF-58C9AA183565}"/>
              </a:ext>
            </a:extLst>
          </p:cNvPr>
          <p:cNvCxnSpPr>
            <a:cxnSpLocks/>
          </p:cNvCxnSpPr>
          <p:nvPr/>
        </p:nvCxnSpPr>
        <p:spPr>
          <a:xfrm>
            <a:off x="1196918" y="2686705"/>
            <a:ext cx="0" cy="49726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89FA912C-7B4F-408C-A3CF-A459499897D7}"/>
              </a:ext>
            </a:extLst>
          </p:cNvPr>
          <p:cNvCxnSpPr>
            <a:cxnSpLocks/>
          </p:cNvCxnSpPr>
          <p:nvPr/>
        </p:nvCxnSpPr>
        <p:spPr>
          <a:xfrm>
            <a:off x="4498918" y="2686705"/>
            <a:ext cx="0" cy="49726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5288C51D-3485-47D6-B634-84BE2BA7C3A2}"/>
              </a:ext>
            </a:extLst>
          </p:cNvPr>
          <p:cNvCxnSpPr>
            <a:cxnSpLocks/>
          </p:cNvCxnSpPr>
          <p:nvPr/>
        </p:nvCxnSpPr>
        <p:spPr>
          <a:xfrm>
            <a:off x="8311569" y="2686705"/>
            <a:ext cx="0" cy="49726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06F8B756-216B-4179-A60B-0D297C2E7797}"/>
              </a:ext>
            </a:extLst>
          </p:cNvPr>
          <p:cNvCxnSpPr>
            <a:cxnSpLocks/>
          </p:cNvCxnSpPr>
          <p:nvPr/>
        </p:nvCxnSpPr>
        <p:spPr>
          <a:xfrm>
            <a:off x="2876879" y="3183964"/>
            <a:ext cx="0" cy="49726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6DF02519-D1D1-4254-9235-6994E0D967EB}"/>
              </a:ext>
            </a:extLst>
          </p:cNvPr>
          <p:cNvCxnSpPr>
            <a:cxnSpLocks/>
          </p:cNvCxnSpPr>
          <p:nvPr/>
        </p:nvCxnSpPr>
        <p:spPr>
          <a:xfrm>
            <a:off x="6321119" y="3183964"/>
            <a:ext cx="0" cy="49726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2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短视频六要素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3588207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2297018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6F5E4E1-AE8D-4DF0-99FC-2400179013DD}"/>
              </a:ext>
            </a:extLst>
          </p:cNvPr>
          <p:cNvSpPr txBox="1"/>
          <p:nvPr/>
        </p:nvSpPr>
        <p:spPr>
          <a:xfrm>
            <a:off x="1857435" y="2091327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情感共鸣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E682791-7FCE-40F5-9862-DC1A26086B51}"/>
              </a:ext>
            </a:extLst>
          </p:cNvPr>
          <p:cNvSpPr txBox="1"/>
          <p:nvPr/>
        </p:nvSpPr>
        <p:spPr>
          <a:xfrm>
            <a:off x="2031612" y="2787703"/>
            <a:ext cx="1795363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目标受众广泛性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16B697F-EA09-4455-A190-91D2120362CD}"/>
              </a:ext>
            </a:extLst>
          </p:cNvPr>
          <p:cNvSpPr txBox="1"/>
          <p:nvPr/>
        </p:nvSpPr>
        <p:spPr>
          <a:xfrm>
            <a:off x="3707308" y="2091327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冲突元素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575D7C4-36A5-4389-BEEB-CAF5C3769AEE}"/>
              </a:ext>
            </a:extLst>
          </p:cNvPr>
          <p:cNvSpPr txBox="1"/>
          <p:nvPr/>
        </p:nvSpPr>
        <p:spPr>
          <a:xfrm>
            <a:off x="4529126" y="2787703"/>
            <a:ext cx="1282402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观众好奇心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94440F5-9296-45B5-8BF7-C1DEE58C838E}"/>
              </a:ext>
            </a:extLst>
          </p:cNvPr>
          <p:cNvSpPr txBox="1"/>
          <p:nvPr/>
        </p:nvSpPr>
        <p:spPr>
          <a:xfrm>
            <a:off x="4329795" y="3538456"/>
            <a:ext cx="1282402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阶段性热点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7D913F2-FFF7-4229-B038-A3FEA683A921}"/>
              </a:ext>
            </a:extLst>
          </p:cNvPr>
          <p:cNvSpPr txBox="1"/>
          <p:nvPr/>
        </p:nvSpPr>
        <p:spPr>
          <a:xfrm>
            <a:off x="1857435" y="3538456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引发争议讨论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B958E8A-A5D5-455E-9A5F-B88D22C0F81C}"/>
              </a:ext>
            </a:extLst>
          </p:cNvPr>
          <p:cNvSpPr/>
          <p:nvPr/>
        </p:nvSpPr>
        <p:spPr>
          <a:xfrm>
            <a:off x="1422400" y="1855501"/>
            <a:ext cx="9347200" cy="36181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1044B33-652E-4A62-98B2-5EA49F447391}"/>
              </a:ext>
            </a:extLst>
          </p:cNvPr>
          <p:cNvCxnSpPr>
            <a:cxnSpLocks/>
          </p:cNvCxnSpPr>
          <p:nvPr/>
        </p:nvCxnSpPr>
        <p:spPr>
          <a:xfrm>
            <a:off x="1422400" y="2600400"/>
            <a:ext cx="364490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18C1F41-9009-49D3-B243-D1EE03F3A5B1}"/>
              </a:ext>
            </a:extLst>
          </p:cNvPr>
          <p:cNvCxnSpPr>
            <a:cxnSpLocks/>
          </p:cNvCxnSpPr>
          <p:nvPr/>
        </p:nvCxnSpPr>
        <p:spPr>
          <a:xfrm>
            <a:off x="5067300" y="1855501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49AA3044-EC96-4A1A-9160-B4AA3AF0FC85}"/>
              </a:ext>
            </a:extLst>
          </p:cNvPr>
          <p:cNvCxnSpPr>
            <a:cxnSpLocks/>
          </p:cNvCxnSpPr>
          <p:nvPr/>
        </p:nvCxnSpPr>
        <p:spPr>
          <a:xfrm>
            <a:off x="3323167" y="1855501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10208D2B-7434-41FA-941C-C6ED379E9049}"/>
              </a:ext>
            </a:extLst>
          </p:cNvPr>
          <p:cNvCxnSpPr>
            <a:cxnSpLocks/>
          </p:cNvCxnSpPr>
          <p:nvPr/>
        </p:nvCxnSpPr>
        <p:spPr>
          <a:xfrm>
            <a:off x="1422400" y="3345299"/>
            <a:ext cx="4739861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AA9D07E7-6600-4146-837D-D0ACC8A74EB0}"/>
              </a:ext>
            </a:extLst>
          </p:cNvPr>
          <p:cNvCxnSpPr>
            <a:cxnSpLocks/>
          </p:cNvCxnSpPr>
          <p:nvPr/>
        </p:nvCxnSpPr>
        <p:spPr>
          <a:xfrm>
            <a:off x="4200796" y="2600400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B2F34586-85F4-471E-97FC-B20295DA899C}"/>
              </a:ext>
            </a:extLst>
          </p:cNvPr>
          <p:cNvCxnSpPr>
            <a:cxnSpLocks/>
          </p:cNvCxnSpPr>
          <p:nvPr/>
        </p:nvCxnSpPr>
        <p:spPr>
          <a:xfrm>
            <a:off x="6162261" y="1855501"/>
            <a:ext cx="0" cy="36181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104FA166-BA8D-4E42-8E9B-3E91294C7D60}"/>
              </a:ext>
            </a:extLst>
          </p:cNvPr>
          <p:cNvCxnSpPr>
            <a:cxnSpLocks/>
          </p:cNvCxnSpPr>
          <p:nvPr/>
        </p:nvCxnSpPr>
        <p:spPr>
          <a:xfrm>
            <a:off x="1422400" y="4090198"/>
            <a:ext cx="4739861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5C91D04-02DF-46F1-872E-21332D38A810}"/>
              </a:ext>
            </a:extLst>
          </p:cNvPr>
          <p:cNvCxnSpPr>
            <a:cxnSpLocks/>
          </p:cNvCxnSpPr>
          <p:nvPr/>
        </p:nvCxnSpPr>
        <p:spPr>
          <a:xfrm>
            <a:off x="3813446" y="3345299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EACD4949-4A96-494B-9684-399AD8DB9999}"/>
              </a:ext>
            </a:extLst>
          </p:cNvPr>
          <p:cNvSpPr txBox="1"/>
          <p:nvPr/>
        </p:nvSpPr>
        <p:spPr>
          <a:xfrm>
            <a:off x="1857435" y="4645428"/>
            <a:ext cx="3954092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我们做一个短视频，六大元素中只要能满足其中的四点，就可以有很好的传播力度。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155228BE-CB6E-4C09-B659-5D0D310D0E18}"/>
              </a:ext>
            </a:extLst>
          </p:cNvPr>
          <p:cNvSpPr txBox="1"/>
          <p:nvPr/>
        </p:nvSpPr>
        <p:spPr>
          <a:xfrm>
            <a:off x="1863296" y="4277501"/>
            <a:ext cx="168316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26998E3-41B3-4CA7-A622-A9D686CF3FD4}"/>
              </a:ext>
            </a:extLst>
          </p:cNvPr>
          <p:cNvSpPr txBox="1"/>
          <p:nvPr/>
        </p:nvSpPr>
        <p:spPr>
          <a:xfrm>
            <a:off x="2347716" y="4277501"/>
            <a:ext cx="168316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6</a:t>
            </a:r>
            <a:endParaRPr lang="zh-CN" altLang="en-US" sz="2000" dirty="0">
              <a:latin typeface="+mj-ea"/>
              <a:ea typeface="+mj-ea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31B5E81-ECC0-4205-82C6-24C491870C83}"/>
              </a:ext>
            </a:extLst>
          </p:cNvPr>
          <p:cNvCxnSpPr>
            <a:cxnSpLocks/>
          </p:cNvCxnSpPr>
          <p:nvPr/>
        </p:nvCxnSpPr>
        <p:spPr>
          <a:xfrm flipH="1">
            <a:off x="2108837" y="4322073"/>
            <a:ext cx="205738" cy="20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组合 269">
            <a:extLst>
              <a:ext uri="{FF2B5EF4-FFF2-40B4-BE49-F238E27FC236}">
                <a16:creationId xmlns:a16="http://schemas.microsoft.com/office/drawing/2014/main" id="{4060FB77-A077-4138-A229-1A45EE5FB8B1}"/>
              </a:ext>
            </a:extLst>
          </p:cNvPr>
          <p:cNvGrpSpPr/>
          <p:nvPr/>
        </p:nvGrpSpPr>
        <p:grpSpPr>
          <a:xfrm>
            <a:off x="6520130" y="1294072"/>
            <a:ext cx="3891599" cy="4111440"/>
            <a:chOff x="13656420" y="1325076"/>
            <a:chExt cx="3733799" cy="3944725"/>
          </a:xfrm>
        </p:grpSpPr>
        <p:grpSp>
          <p:nvGrpSpPr>
            <p:cNvPr id="32" name="图形 29">
              <a:extLst>
                <a:ext uri="{FF2B5EF4-FFF2-40B4-BE49-F238E27FC236}">
                  <a16:creationId xmlns:a16="http://schemas.microsoft.com/office/drawing/2014/main" id="{7D52B868-3764-4467-9DD4-AAA9C593A8F1}"/>
                </a:ext>
              </a:extLst>
            </p:cNvPr>
            <p:cNvGrpSpPr/>
            <p:nvPr/>
          </p:nvGrpSpPr>
          <p:grpSpPr>
            <a:xfrm>
              <a:off x="13732650" y="1325076"/>
              <a:ext cx="3624741" cy="3867762"/>
              <a:chOff x="13732650" y="1325076"/>
              <a:chExt cx="3624741" cy="3867762"/>
            </a:xfrm>
          </p:grpSpPr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CC1E72C4-C7AE-4991-BA5A-5EBF6C6E7AEA}"/>
                  </a:ext>
                </a:extLst>
              </p:cNvPr>
              <p:cNvSpPr/>
              <p:nvPr/>
            </p:nvSpPr>
            <p:spPr>
              <a:xfrm>
                <a:off x="13732650" y="1325076"/>
                <a:ext cx="3624741" cy="3867762"/>
              </a:xfrm>
              <a:custGeom>
                <a:avLst/>
                <a:gdLst>
                  <a:gd name="connsiteX0" fmla="*/ 91602 w 3624741"/>
                  <a:gd name="connsiteY0" fmla="*/ 1314206 h 4219447"/>
                  <a:gd name="connsiteX1" fmla="*/ 199235 w 3624741"/>
                  <a:gd name="connsiteY1" fmla="*/ 2690568 h 4219447"/>
                  <a:gd name="connsiteX2" fmla="*/ 1956311 w 3624741"/>
                  <a:gd name="connsiteY2" fmla="*/ 4057882 h 4219447"/>
                  <a:gd name="connsiteX3" fmla="*/ 3513935 w 3624741"/>
                  <a:gd name="connsiteY3" fmla="*/ 3706981 h 4219447"/>
                  <a:gd name="connsiteX4" fmla="*/ 3400587 w 3624741"/>
                  <a:gd name="connsiteY4" fmla="*/ 2102781 h 4219447"/>
                  <a:gd name="connsiteX5" fmla="*/ 3114837 w 3624741"/>
                  <a:gd name="connsiteY5" fmla="*/ 565826 h 4219447"/>
                  <a:gd name="connsiteX6" fmla="*/ 1020289 w 3624741"/>
                  <a:gd name="connsiteY6" fmla="*/ 270551 h 4219447"/>
                  <a:gd name="connsiteX7" fmla="*/ 91602 w 3624741"/>
                  <a:gd name="connsiteY7" fmla="*/ 1314206 h 421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4741" h="4219447">
                    <a:moveTo>
                      <a:pt x="91602" y="1314206"/>
                    </a:moveTo>
                    <a:cubicBezTo>
                      <a:pt x="91602" y="1314206"/>
                      <a:pt x="-173955" y="2000006"/>
                      <a:pt x="199235" y="2690568"/>
                    </a:cubicBezTo>
                    <a:cubicBezTo>
                      <a:pt x="572424" y="3381131"/>
                      <a:pt x="1341092" y="3745938"/>
                      <a:pt x="1956311" y="4057882"/>
                    </a:cubicBezTo>
                    <a:cubicBezTo>
                      <a:pt x="2571531" y="4369826"/>
                      <a:pt x="3210373" y="4217902"/>
                      <a:pt x="3513935" y="3706981"/>
                    </a:cubicBezTo>
                    <a:cubicBezTo>
                      <a:pt x="3817496" y="3196060"/>
                      <a:pt x="3401159" y="2831348"/>
                      <a:pt x="3400587" y="2102781"/>
                    </a:cubicBezTo>
                    <a:cubicBezTo>
                      <a:pt x="3400015" y="1374213"/>
                      <a:pt x="3509648" y="1181332"/>
                      <a:pt x="3114837" y="565826"/>
                    </a:cubicBezTo>
                    <a:cubicBezTo>
                      <a:pt x="2720026" y="-49679"/>
                      <a:pt x="1752191" y="-185982"/>
                      <a:pt x="1020289" y="270551"/>
                    </a:cubicBezTo>
                    <a:cubicBezTo>
                      <a:pt x="288388" y="727085"/>
                      <a:pt x="91602" y="1314206"/>
                      <a:pt x="91602" y="131420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99C393C9-F175-4992-8698-596090E18CB9}"/>
                  </a:ext>
                </a:extLst>
              </p:cNvPr>
              <p:cNvSpPr/>
              <p:nvPr/>
            </p:nvSpPr>
            <p:spPr>
              <a:xfrm>
                <a:off x="13957750" y="1706950"/>
                <a:ext cx="3276032" cy="2908307"/>
              </a:xfrm>
              <a:custGeom>
                <a:avLst/>
                <a:gdLst>
                  <a:gd name="connsiteX0" fmla="*/ 293411 w 3276032"/>
                  <a:gd name="connsiteY0" fmla="*/ 269202 h 2908307"/>
                  <a:gd name="connsiteX1" fmla="*/ 801189 w 3276032"/>
                  <a:gd name="connsiteY1" fmla="*/ 25 h 2908307"/>
                  <a:gd name="connsiteX2" fmla="*/ 1546234 w 3276032"/>
                  <a:gd name="connsiteY2" fmla="*/ 556952 h 2908307"/>
                  <a:gd name="connsiteX3" fmla="*/ 1925615 w 3276032"/>
                  <a:gd name="connsiteY3" fmla="*/ 860799 h 2908307"/>
                  <a:gd name="connsiteX4" fmla="*/ 2646658 w 3276032"/>
                  <a:gd name="connsiteY4" fmla="*/ 815746 h 2908307"/>
                  <a:gd name="connsiteX5" fmla="*/ 2984033 w 3276032"/>
                  <a:gd name="connsiteY5" fmla="*/ 754024 h 2908307"/>
                  <a:gd name="connsiteX6" fmla="*/ 3238922 w 3276032"/>
                  <a:gd name="connsiteY6" fmla="*/ 1529264 h 2908307"/>
                  <a:gd name="connsiteX7" fmla="*/ 2778293 w 3276032"/>
                  <a:gd name="connsiteY7" fmla="*/ 2560250 h 2908307"/>
                  <a:gd name="connsiteX8" fmla="*/ 506676 w 3276032"/>
                  <a:gd name="connsiteY8" fmla="*/ 2285073 h 2908307"/>
                  <a:gd name="connsiteX9" fmla="*/ 390280 w 3276032"/>
                  <a:gd name="connsiteY9" fmla="*/ 2161248 h 2908307"/>
                  <a:gd name="connsiteX10" fmla="*/ 150631 w 3276032"/>
                  <a:gd name="connsiteY10" fmla="*/ 1795106 h 2908307"/>
                  <a:gd name="connsiteX11" fmla="*/ 102244 w 3276032"/>
                  <a:gd name="connsiteY11" fmla="*/ 589813 h 2908307"/>
                  <a:gd name="connsiteX12" fmla="*/ 293411 w 3276032"/>
                  <a:gd name="connsiteY12" fmla="*/ 269202 h 290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76032" h="2908307">
                    <a:moveTo>
                      <a:pt x="293411" y="269202"/>
                    </a:moveTo>
                    <a:cubicBezTo>
                      <a:pt x="421522" y="116040"/>
                      <a:pt x="594687" y="-1975"/>
                      <a:pt x="801189" y="25"/>
                    </a:cubicBezTo>
                    <a:cubicBezTo>
                      <a:pt x="1153614" y="4407"/>
                      <a:pt x="1344114" y="316350"/>
                      <a:pt x="1546234" y="556952"/>
                    </a:cubicBezTo>
                    <a:cubicBezTo>
                      <a:pt x="1651009" y="681729"/>
                      <a:pt x="1769977" y="802125"/>
                      <a:pt x="1925615" y="860799"/>
                    </a:cubicBezTo>
                    <a:cubicBezTo>
                      <a:pt x="2159168" y="948715"/>
                      <a:pt x="2419106" y="897375"/>
                      <a:pt x="2646658" y="815746"/>
                    </a:cubicBezTo>
                    <a:cubicBezTo>
                      <a:pt x="2748480" y="779170"/>
                      <a:pt x="2869257" y="727735"/>
                      <a:pt x="2984033" y="754024"/>
                    </a:cubicBezTo>
                    <a:cubicBezTo>
                      <a:pt x="3332934" y="833844"/>
                      <a:pt x="3296549" y="1259611"/>
                      <a:pt x="3238922" y="1529264"/>
                    </a:cubicBezTo>
                    <a:cubicBezTo>
                      <a:pt x="3161103" y="1893500"/>
                      <a:pt x="3034611" y="2280786"/>
                      <a:pt x="2778293" y="2560250"/>
                    </a:cubicBezTo>
                    <a:cubicBezTo>
                      <a:pt x="2164598" y="3229762"/>
                      <a:pt x="1060174" y="2819330"/>
                      <a:pt x="506676" y="2285073"/>
                    </a:cubicBezTo>
                    <a:cubicBezTo>
                      <a:pt x="465909" y="2245735"/>
                      <a:pt x="426952" y="2204777"/>
                      <a:pt x="390280" y="2161248"/>
                    </a:cubicBezTo>
                    <a:cubicBezTo>
                      <a:pt x="295097" y="2049930"/>
                      <a:pt x="214559" y="1926882"/>
                      <a:pt x="150631" y="1795106"/>
                    </a:cubicBezTo>
                    <a:cubicBezTo>
                      <a:pt x="-27867" y="1423632"/>
                      <a:pt x="-52442" y="973194"/>
                      <a:pt x="102244" y="589813"/>
                    </a:cubicBezTo>
                    <a:cubicBezTo>
                      <a:pt x="149132" y="473764"/>
                      <a:pt x="213610" y="365626"/>
                      <a:pt x="293411" y="269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8A61F330-C4D0-499C-A46B-3669BA79DBD3}"/>
                  </a:ext>
                </a:extLst>
              </p:cNvPr>
              <p:cNvSpPr/>
              <p:nvPr/>
            </p:nvSpPr>
            <p:spPr>
              <a:xfrm>
                <a:off x="13957751" y="1706950"/>
                <a:ext cx="3276032" cy="2908307"/>
              </a:xfrm>
              <a:custGeom>
                <a:avLst/>
                <a:gdLst>
                  <a:gd name="connsiteX0" fmla="*/ 293411 w 3276032"/>
                  <a:gd name="connsiteY0" fmla="*/ 269202 h 2908307"/>
                  <a:gd name="connsiteX1" fmla="*/ 801189 w 3276032"/>
                  <a:gd name="connsiteY1" fmla="*/ 25 h 2908307"/>
                  <a:gd name="connsiteX2" fmla="*/ 1546234 w 3276032"/>
                  <a:gd name="connsiteY2" fmla="*/ 556952 h 2908307"/>
                  <a:gd name="connsiteX3" fmla="*/ 1925615 w 3276032"/>
                  <a:gd name="connsiteY3" fmla="*/ 860799 h 2908307"/>
                  <a:gd name="connsiteX4" fmla="*/ 2646658 w 3276032"/>
                  <a:gd name="connsiteY4" fmla="*/ 815746 h 2908307"/>
                  <a:gd name="connsiteX5" fmla="*/ 2984033 w 3276032"/>
                  <a:gd name="connsiteY5" fmla="*/ 754024 h 2908307"/>
                  <a:gd name="connsiteX6" fmla="*/ 3238922 w 3276032"/>
                  <a:gd name="connsiteY6" fmla="*/ 1529264 h 2908307"/>
                  <a:gd name="connsiteX7" fmla="*/ 2778293 w 3276032"/>
                  <a:gd name="connsiteY7" fmla="*/ 2560250 h 2908307"/>
                  <a:gd name="connsiteX8" fmla="*/ 506676 w 3276032"/>
                  <a:gd name="connsiteY8" fmla="*/ 2285073 h 2908307"/>
                  <a:gd name="connsiteX9" fmla="*/ 390280 w 3276032"/>
                  <a:gd name="connsiteY9" fmla="*/ 2161248 h 2908307"/>
                  <a:gd name="connsiteX10" fmla="*/ 150631 w 3276032"/>
                  <a:gd name="connsiteY10" fmla="*/ 1795106 h 2908307"/>
                  <a:gd name="connsiteX11" fmla="*/ 102244 w 3276032"/>
                  <a:gd name="connsiteY11" fmla="*/ 589813 h 2908307"/>
                  <a:gd name="connsiteX12" fmla="*/ 293411 w 3276032"/>
                  <a:gd name="connsiteY12" fmla="*/ 269202 h 290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76032" h="2908307">
                    <a:moveTo>
                      <a:pt x="293411" y="269202"/>
                    </a:moveTo>
                    <a:cubicBezTo>
                      <a:pt x="421522" y="116040"/>
                      <a:pt x="594687" y="-1975"/>
                      <a:pt x="801189" y="25"/>
                    </a:cubicBezTo>
                    <a:cubicBezTo>
                      <a:pt x="1153614" y="4407"/>
                      <a:pt x="1344114" y="316350"/>
                      <a:pt x="1546234" y="556952"/>
                    </a:cubicBezTo>
                    <a:cubicBezTo>
                      <a:pt x="1651009" y="681729"/>
                      <a:pt x="1769977" y="802125"/>
                      <a:pt x="1925615" y="860799"/>
                    </a:cubicBezTo>
                    <a:cubicBezTo>
                      <a:pt x="2159168" y="948715"/>
                      <a:pt x="2419106" y="897375"/>
                      <a:pt x="2646658" y="815746"/>
                    </a:cubicBezTo>
                    <a:cubicBezTo>
                      <a:pt x="2748480" y="779170"/>
                      <a:pt x="2869257" y="727735"/>
                      <a:pt x="2984033" y="754024"/>
                    </a:cubicBezTo>
                    <a:cubicBezTo>
                      <a:pt x="3332934" y="833844"/>
                      <a:pt x="3296549" y="1259611"/>
                      <a:pt x="3238922" y="1529264"/>
                    </a:cubicBezTo>
                    <a:cubicBezTo>
                      <a:pt x="3161103" y="1893500"/>
                      <a:pt x="3034611" y="2280786"/>
                      <a:pt x="2778293" y="2560250"/>
                    </a:cubicBezTo>
                    <a:cubicBezTo>
                      <a:pt x="2164598" y="3229762"/>
                      <a:pt x="1060174" y="2819330"/>
                      <a:pt x="506676" y="2285073"/>
                    </a:cubicBezTo>
                    <a:cubicBezTo>
                      <a:pt x="465909" y="2245735"/>
                      <a:pt x="426952" y="2204777"/>
                      <a:pt x="390280" y="2161248"/>
                    </a:cubicBezTo>
                    <a:cubicBezTo>
                      <a:pt x="295097" y="2049930"/>
                      <a:pt x="214559" y="1926882"/>
                      <a:pt x="150631" y="1795106"/>
                    </a:cubicBezTo>
                    <a:cubicBezTo>
                      <a:pt x="-27867" y="1423632"/>
                      <a:pt x="-52442" y="973194"/>
                      <a:pt x="102244" y="589813"/>
                    </a:cubicBezTo>
                    <a:cubicBezTo>
                      <a:pt x="149132" y="473764"/>
                      <a:pt x="213610" y="365626"/>
                      <a:pt x="293411" y="269202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A93F311-03FB-4A40-8D69-A058D5403162}"/>
                </a:ext>
              </a:extLst>
            </p:cNvPr>
            <p:cNvSpPr/>
            <p:nvPr/>
          </p:nvSpPr>
          <p:spPr>
            <a:xfrm>
              <a:off x="13656420" y="5260276"/>
              <a:ext cx="3728656" cy="9525"/>
            </a:xfrm>
            <a:custGeom>
              <a:avLst/>
              <a:gdLst>
                <a:gd name="connsiteX0" fmla="*/ 0 w 3728656"/>
                <a:gd name="connsiteY0" fmla="*/ 0 h 9525"/>
                <a:gd name="connsiteX1" fmla="*/ 3728657 w 372865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8656" h="9525">
                  <a:moveTo>
                    <a:pt x="0" y="0"/>
                  </a:moveTo>
                  <a:lnTo>
                    <a:pt x="3728657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0" name="图形 29">
              <a:extLst>
                <a:ext uri="{FF2B5EF4-FFF2-40B4-BE49-F238E27FC236}">
                  <a16:creationId xmlns:a16="http://schemas.microsoft.com/office/drawing/2014/main" id="{EE7B1811-0440-43D7-AAC6-7515B34F171C}"/>
                </a:ext>
              </a:extLst>
            </p:cNvPr>
            <p:cNvGrpSpPr/>
            <p:nvPr/>
          </p:nvGrpSpPr>
          <p:grpSpPr>
            <a:xfrm>
              <a:off x="14020707" y="1745075"/>
              <a:ext cx="3369512" cy="2950368"/>
              <a:chOff x="14020707" y="1745075"/>
              <a:chExt cx="3369512" cy="2950368"/>
            </a:xfrm>
            <a:noFill/>
          </p:grpSpPr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7EDD8915-7844-41E5-BAF4-2480490F1D08}"/>
                  </a:ext>
                </a:extLst>
              </p:cNvPr>
              <p:cNvSpPr/>
              <p:nvPr/>
            </p:nvSpPr>
            <p:spPr>
              <a:xfrm>
                <a:off x="14142297" y="1932638"/>
                <a:ext cx="116718" cy="110601"/>
              </a:xfrm>
              <a:custGeom>
                <a:avLst/>
                <a:gdLst>
                  <a:gd name="connsiteX0" fmla="*/ 116294 w 116718"/>
                  <a:gd name="connsiteY0" fmla="*/ 39036 h 110601"/>
                  <a:gd name="connsiteX1" fmla="*/ 65906 w 116718"/>
                  <a:gd name="connsiteY1" fmla="*/ 110283 h 110601"/>
                  <a:gd name="connsiteX2" fmla="*/ 374 w 116718"/>
                  <a:gd name="connsiteY2" fmla="*/ 52562 h 110601"/>
                  <a:gd name="connsiteX3" fmla="*/ 53048 w 116718"/>
                  <a:gd name="connsiteY3" fmla="*/ 841 h 110601"/>
                  <a:gd name="connsiteX4" fmla="*/ 116294 w 116718"/>
                  <a:gd name="connsiteY4" fmla="*/ 39036 h 11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18" h="110601">
                    <a:moveTo>
                      <a:pt x="116294" y="39036"/>
                    </a:moveTo>
                    <a:cubicBezTo>
                      <a:pt x="120104" y="71040"/>
                      <a:pt x="97910" y="106568"/>
                      <a:pt x="65906" y="110283"/>
                    </a:cubicBezTo>
                    <a:cubicBezTo>
                      <a:pt x="33902" y="113998"/>
                      <a:pt x="4089" y="84661"/>
                      <a:pt x="374" y="52562"/>
                    </a:cubicBezTo>
                    <a:cubicBezTo>
                      <a:pt x="-3340" y="20462"/>
                      <a:pt x="21044" y="4937"/>
                      <a:pt x="53048" y="841"/>
                    </a:cubicBezTo>
                    <a:cubicBezTo>
                      <a:pt x="85052" y="-3255"/>
                      <a:pt x="112579" y="7318"/>
                      <a:pt x="116294" y="39036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201E02B0-545E-49CC-871C-76A1B5265A14}"/>
                  </a:ext>
                </a:extLst>
              </p:cNvPr>
              <p:cNvSpPr/>
              <p:nvPr/>
            </p:nvSpPr>
            <p:spPr>
              <a:xfrm>
                <a:off x="14285823" y="1916117"/>
                <a:ext cx="116811" cy="110754"/>
              </a:xfrm>
              <a:custGeom>
                <a:avLst/>
                <a:gdLst>
                  <a:gd name="connsiteX0" fmla="*/ 116405 w 116811"/>
                  <a:gd name="connsiteY0" fmla="*/ 39079 h 110754"/>
                  <a:gd name="connsiteX1" fmla="*/ 65922 w 116811"/>
                  <a:gd name="connsiteY1" fmla="*/ 110422 h 110754"/>
                  <a:gd name="connsiteX2" fmla="*/ 390 w 116811"/>
                  <a:gd name="connsiteY2" fmla="*/ 52700 h 110754"/>
                  <a:gd name="connsiteX3" fmla="*/ 53159 w 116811"/>
                  <a:gd name="connsiteY3" fmla="*/ 884 h 110754"/>
                  <a:gd name="connsiteX4" fmla="*/ 116405 w 116811"/>
                  <a:gd name="connsiteY4" fmla="*/ 39079 h 11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11" h="110754">
                    <a:moveTo>
                      <a:pt x="116405" y="39079"/>
                    </a:moveTo>
                    <a:cubicBezTo>
                      <a:pt x="120119" y="71083"/>
                      <a:pt x="98021" y="106612"/>
                      <a:pt x="65922" y="110422"/>
                    </a:cubicBezTo>
                    <a:cubicBezTo>
                      <a:pt x="33823" y="114232"/>
                      <a:pt x="4200" y="84704"/>
                      <a:pt x="390" y="52700"/>
                    </a:cubicBezTo>
                    <a:cubicBezTo>
                      <a:pt x="-3420" y="20696"/>
                      <a:pt x="21155" y="5075"/>
                      <a:pt x="53159" y="884"/>
                    </a:cubicBezTo>
                    <a:cubicBezTo>
                      <a:pt x="85163" y="-3307"/>
                      <a:pt x="112690" y="7075"/>
                      <a:pt x="116405" y="3907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2D3B965F-88B7-4E79-A59B-41354F725C72}"/>
                  </a:ext>
                </a:extLst>
              </p:cNvPr>
              <p:cNvSpPr/>
              <p:nvPr/>
            </p:nvSpPr>
            <p:spPr>
              <a:xfrm>
                <a:off x="14258591" y="1963612"/>
                <a:ext cx="27622" cy="8062"/>
              </a:xfrm>
              <a:custGeom>
                <a:avLst/>
                <a:gdLst>
                  <a:gd name="connsiteX0" fmla="*/ 0 w 27622"/>
                  <a:gd name="connsiteY0" fmla="*/ 8062 h 8062"/>
                  <a:gd name="connsiteX1" fmla="*/ 25534 w 27622"/>
                  <a:gd name="connsiteY1" fmla="*/ 3174 h 8062"/>
                  <a:gd name="connsiteX2" fmla="*/ 27622 w 27622"/>
                  <a:gd name="connsiteY2" fmla="*/ 4824 h 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22" h="8062">
                    <a:moveTo>
                      <a:pt x="0" y="8062"/>
                    </a:moveTo>
                    <a:cubicBezTo>
                      <a:pt x="5701" y="-339"/>
                      <a:pt x="17133" y="-2527"/>
                      <a:pt x="25534" y="3174"/>
                    </a:cubicBezTo>
                    <a:cubicBezTo>
                      <a:pt x="26269" y="3673"/>
                      <a:pt x="26967" y="4224"/>
                      <a:pt x="27622" y="482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F6B38634-45AC-4F10-B3A7-CD973F5FF08B}"/>
                  </a:ext>
                </a:extLst>
              </p:cNvPr>
              <p:cNvSpPr/>
              <p:nvPr/>
            </p:nvSpPr>
            <p:spPr>
              <a:xfrm>
                <a:off x="14020707" y="1915466"/>
                <a:ext cx="120630" cy="62970"/>
              </a:xfrm>
              <a:custGeom>
                <a:avLst/>
                <a:gdLst>
                  <a:gd name="connsiteX0" fmla="*/ 120631 w 120630"/>
                  <a:gd name="connsiteY0" fmla="*/ 59351 h 62970"/>
                  <a:gd name="connsiteX1" fmla="*/ 89960 w 120630"/>
                  <a:gd name="connsiteY1" fmla="*/ 62971 h 62970"/>
                  <a:gd name="connsiteX2" fmla="*/ 9093 w 120630"/>
                  <a:gd name="connsiteY2" fmla="*/ 11 h 62970"/>
                  <a:gd name="connsiteX3" fmla="*/ 425 w 120630"/>
                  <a:gd name="connsiteY3" fmla="*/ 22871 h 6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30" h="62970">
                    <a:moveTo>
                      <a:pt x="120631" y="59351"/>
                    </a:moveTo>
                    <a:lnTo>
                      <a:pt x="89960" y="62971"/>
                    </a:lnTo>
                    <a:cubicBezTo>
                      <a:pt x="89960" y="62971"/>
                      <a:pt x="21094" y="-942"/>
                      <a:pt x="9093" y="11"/>
                    </a:cubicBezTo>
                    <a:cubicBezTo>
                      <a:pt x="-2909" y="963"/>
                      <a:pt x="425" y="22871"/>
                      <a:pt x="425" y="2287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652967B2-960A-4206-B631-1A8D1B4A0D10}"/>
                  </a:ext>
                </a:extLst>
              </p:cNvPr>
              <p:cNvSpPr/>
              <p:nvPr/>
            </p:nvSpPr>
            <p:spPr>
              <a:xfrm>
                <a:off x="14306839" y="1881631"/>
                <a:ext cx="113677" cy="67278"/>
              </a:xfrm>
              <a:custGeom>
                <a:avLst/>
                <a:gdLst>
                  <a:gd name="connsiteX0" fmla="*/ 94627 w 113677"/>
                  <a:gd name="connsiteY0" fmla="*/ 67279 h 67278"/>
                  <a:gd name="connsiteX1" fmla="*/ 113677 w 113677"/>
                  <a:gd name="connsiteY1" fmla="*/ 64993 h 67278"/>
                  <a:gd name="connsiteX2" fmla="*/ 10902 w 113677"/>
                  <a:gd name="connsiteY2" fmla="*/ 33 h 67278"/>
                  <a:gd name="connsiteX3" fmla="*/ 36 w 113677"/>
                  <a:gd name="connsiteY3" fmla="*/ 12718 h 67278"/>
                  <a:gd name="connsiteX4" fmla="*/ 520 w 113677"/>
                  <a:gd name="connsiteY4" fmla="*/ 15272 h 6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77" h="67278">
                    <a:moveTo>
                      <a:pt x="94627" y="67279"/>
                    </a:moveTo>
                    <a:lnTo>
                      <a:pt x="113677" y="64993"/>
                    </a:lnTo>
                    <a:cubicBezTo>
                      <a:pt x="113677" y="64993"/>
                      <a:pt x="24714" y="-1682"/>
                      <a:pt x="10902" y="33"/>
                    </a:cubicBezTo>
                    <a:cubicBezTo>
                      <a:pt x="4399" y="535"/>
                      <a:pt x="-467" y="6214"/>
                      <a:pt x="36" y="12718"/>
                    </a:cubicBezTo>
                    <a:cubicBezTo>
                      <a:pt x="103" y="13585"/>
                      <a:pt x="265" y="14441"/>
                      <a:pt x="520" y="1527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12A8D804-B2C9-44BB-B560-C3041065802F}"/>
                  </a:ext>
                </a:extLst>
              </p:cNvPr>
              <p:cNvSpPr/>
              <p:nvPr/>
            </p:nvSpPr>
            <p:spPr>
              <a:xfrm>
                <a:off x="15967661" y="3298992"/>
                <a:ext cx="363759" cy="356226"/>
              </a:xfrm>
              <a:custGeom>
                <a:avLst/>
                <a:gdLst>
                  <a:gd name="connsiteX0" fmla="*/ 300990 w 363759"/>
                  <a:gd name="connsiteY0" fmla="*/ 107719 h 356226"/>
                  <a:gd name="connsiteX1" fmla="*/ 299657 w 363759"/>
                  <a:gd name="connsiteY1" fmla="*/ 182490 h 356226"/>
                  <a:gd name="connsiteX2" fmla="*/ 363760 w 363759"/>
                  <a:gd name="connsiteY2" fmla="*/ 258690 h 356226"/>
                  <a:gd name="connsiteX3" fmla="*/ 190500 w 363759"/>
                  <a:gd name="connsiteY3" fmla="*/ 356226 h 356226"/>
                  <a:gd name="connsiteX4" fmla="*/ 0 w 363759"/>
                  <a:gd name="connsiteY4" fmla="*/ 12469 h 356226"/>
                  <a:gd name="connsiteX5" fmla="*/ 62770 w 363759"/>
                  <a:gd name="connsiteY5" fmla="*/ 10469 h 356226"/>
                  <a:gd name="connsiteX6" fmla="*/ 300990 w 363759"/>
                  <a:gd name="connsiteY6" fmla="*/ 107719 h 35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759" h="356226">
                    <a:moveTo>
                      <a:pt x="300990" y="107719"/>
                    </a:moveTo>
                    <a:cubicBezTo>
                      <a:pt x="300990" y="107719"/>
                      <a:pt x="326803" y="153725"/>
                      <a:pt x="299657" y="182490"/>
                    </a:cubicBezTo>
                    <a:cubicBezTo>
                      <a:pt x="299657" y="182490"/>
                      <a:pt x="356140" y="224781"/>
                      <a:pt x="363760" y="258690"/>
                    </a:cubicBezTo>
                    <a:cubicBezTo>
                      <a:pt x="363760" y="258690"/>
                      <a:pt x="242030" y="312888"/>
                      <a:pt x="190500" y="356226"/>
                    </a:cubicBezTo>
                    <a:lnTo>
                      <a:pt x="0" y="12469"/>
                    </a:lnTo>
                    <a:cubicBezTo>
                      <a:pt x="0" y="12469"/>
                      <a:pt x="21622" y="-14201"/>
                      <a:pt x="62770" y="10469"/>
                    </a:cubicBezTo>
                    <a:cubicBezTo>
                      <a:pt x="103918" y="35138"/>
                      <a:pt x="181356" y="175537"/>
                      <a:pt x="300990" y="10771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A9B83A58-D022-4680-9ACE-24460BFEAF15}"/>
                  </a:ext>
                </a:extLst>
              </p:cNvPr>
              <p:cNvSpPr/>
              <p:nvPr/>
            </p:nvSpPr>
            <p:spPr>
              <a:xfrm>
                <a:off x="16027478" y="3350228"/>
                <a:ext cx="45339" cy="70294"/>
              </a:xfrm>
              <a:custGeom>
                <a:avLst/>
                <a:gdLst>
                  <a:gd name="connsiteX0" fmla="*/ 45339 w 45339"/>
                  <a:gd name="connsiteY0" fmla="*/ 0 h 70294"/>
                  <a:gd name="connsiteX1" fmla="*/ 0 w 45339"/>
                  <a:gd name="connsiteY1" fmla="*/ 70295 h 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39" h="70294">
                    <a:moveTo>
                      <a:pt x="45339" y="0"/>
                    </a:moveTo>
                    <a:cubicBezTo>
                      <a:pt x="45339" y="0"/>
                      <a:pt x="43148" y="57817"/>
                      <a:pt x="0" y="7029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3CA7587B-9534-407B-8871-F64D61DD9356}"/>
                  </a:ext>
                </a:extLst>
              </p:cNvPr>
              <p:cNvSpPr/>
              <p:nvPr/>
            </p:nvSpPr>
            <p:spPr>
              <a:xfrm>
                <a:off x="16153757" y="3535582"/>
                <a:ext cx="50825" cy="50864"/>
              </a:xfrm>
              <a:custGeom>
                <a:avLst/>
                <a:gdLst>
                  <a:gd name="connsiteX0" fmla="*/ 41838 w 50825"/>
                  <a:gd name="connsiteY0" fmla="*/ 44865 h 50864"/>
                  <a:gd name="connsiteX1" fmla="*/ 5999 w 50825"/>
                  <a:gd name="connsiteY1" fmla="*/ 41838 h 50864"/>
                  <a:gd name="connsiteX2" fmla="*/ 9027 w 50825"/>
                  <a:gd name="connsiteY2" fmla="*/ 5999 h 50864"/>
                  <a:gd name="connsiteX3" fmla="*/ 44865 w 50825"/>
                  <a:gd name="connsiteY3" fmla="*/ 9027 h 50864"/>
                  <a:gd name="connsiteX4" fmla="*/ 44885 w 50825"/>
                  <a:gd name="connsiteY4" fmla="*/ 9051 h 50864"/>
                  <a:gd name="connsiteX5" fmla="*/ 41837 w 50825"/>
                  <a:gd name="connsiteY5" fmla="*/ 44865 h 5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825" h="50864">
                    <a:moveTo>
                      <a:pt x="41838" y="44865"/>
                    </a:moveTo>
                    <a:cubicBezTo>
                      <a:pt x="31105" y="53926"/>
                      <a:pt x="15060" y="52570"/>
                      <a:pt x="5999" y="41838"/>
                    </a:cubicBezTo>
                    <a:cubicBezTo>
                      <a:pt x="-3061" y="31105"/>
                      <a:pt x="-1706" y="15060"/>
                      <a:pt x="9027" y="5999"/>
                    </a:cubicBezTo>
                    <a:cubicBezTo>
                      <a:pt x="19759" y="-3061"/>
                      <a:pt x="35805" y="-1706"/>
                      <a:pt x="44865" y="9027"/>
                    </a:cubicBezTo>
                    <a:cubicBezTo>
                      <a:pt x="44872" y="9035"/>
                      <a:pt x="44879" y="9043"/>
                      <a:pt x="44885" y="9051"/>
                    </a:cubicBezTo>
                    <a:cubicBezTo>
                      <a:pt x="53871" y="19803"/>
                      <a:pt x="52510" y="35787"/>
                      <a:pt x="41837" y="4486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6D573C4D-F3C2-47E7-A320-EACC7756043E}"/>
                  </a:ext>
                </a:extLst>
              </p:cNvPr>
              <p:cNvSpPr/>
              <p:nvPr/>
            </p:nvSpPr>
            <p:spPr>
              <a:xfrm>
                <a:off x="16225980" y="3422999"/>
                <a:ext cx="9525" cy="40004"/>
              </a:xfrm>
              <a:custGeom>
                <a:avLst/>
                <a:gdLst>
                  <a:gd name="connsiteX0" fmla="*/ 0 w 9525"/>
                  <a:gd name="connsiteY0" fmla="*/ 0 h 40004"/>
                  <a:gd name="connsiteX1" fmla="*/ 0 w 9525"/>
                  <a:gd name="connsiteY1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0004">
                    <a:moveTo>
                      <a:pt x="0" y="0"/>
                    </a:moveTo>
                    <a:lnTo>
                      <a:pt x="0" y="40005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BB01BF03-8BB1-4675-B021-03AA9C36A8F7}"/>
                  </a:ext>
                </a:extLst>
              </p:cNvPr>
              <p:cNvSpPr/>
              <p:nvPr/>
            </p:nvSpPr>
            <p:spPr>
              <a:xfrm>
                <a:off x="16193595" y="3424523"/>
                <a:ext cx="190" cy="45529"/>
              </a:xfrm>
              <a:custGeom>
                <a:avLst/>
                <a:gdLst>
                  <a:gd name="connsiteX0" fmla="*/ 0 w 190"/>
                  <a:gd name="connsiteY0" fmla="*/ 0 h 45529"/>
                  <a:gd name="connsiteX1" fmla="*/ 191 w 190"/>
                  <a:gd name="connsiteY1" fmla="*/ 45529 h 4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" h="45529">
                    <a:moveTo>
                      <a:pt x="0" y="0"/>
                    </a:moveTo>
                    <a:lnTo>
                      <a:pt x="191" y="45529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F5A492BD-9EBA-4178-96F9-605FA2E416C3}"/>
                  </a:ext>
                </a:extLst>
              </p:cNvPr>
              <p:cNvSpPr/>
              <p:nvPr/>
            </p:nvSpPr>
            <p:spPr>
              <a:xfrm>
                <a:off x="16163686" y="3419094"/>
                <a:ext cx="4286" cy="38957"/>
              </a:xfrm>
              <a:custGeom>
                <a:avLst/>
                <a:gdLst>
                  <a:gd name="connsiteX0" fmla="*/ 4286 w 4286"/>
                  <a:gd name="connsiteY0" fmla="*/ 0 h 38957"/>
                  <a:gd name="connsiteX1" fmla="*/ 0 w 4286"/>
                  <a:gd name="connsiteY1" fmla="*/ 38957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6" h="38957">
                    <a:moveTo>
                      <a:pt x="4286" y="0"/>
                    </a:moveTo>
                    <a:lnTo>
                      <a:pt x="0" y="38957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3C76FA84-62C3-49E8-8616-D9FB85A2677E}"/>
                  </a:ext>
                </a:extLst>
              </p:cNvPr>
              <p:cNvSpPr/>
              <p:nvPr/>
            </p:nvSpPr>
            <p:spPr>
              <a:xfrm>
                <a:off x="16135968" y="3406425"/>
                <a:ext cx="4286" cy="32670"/>
              </a:xfrm>
              <a:custGeom>
                <a:avLst/>
                <a:gdLst>
                  <a:gd name="connsiteX0" fmla="*/ 4286 w 4286"/>
                  <a:gd name="connsiteY0" fmla="*/ 0 h 32670"/>
                  <a:gd name="connsiteX1" fmla="*/ 0 w 4286"/>
                  <a:gd name="connsiteY1" fmla="*/ 32671 h 3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6" h="32670">
                    <a:moveTo>
                      <a:pt x="4286" y="0"/>
                    </a:moveTo>
                    <a:lnTo>
                      <a:pt x="0" y="32671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E54A2CA7-68B7-4DF2-B7BA-8B57830927E6}"/>
                  </a:ext>
                </a:extLst>
              </p:cNvPr>
              <p:cNvSpPr/>
              <p:nvPr/>
            </p:nvSpPr>
            <p:spPr>
              <a:xfrm>
                <a:off x="16103202" y="3390423"/>
                <a:ext cx="13430" cy="27432"/>
              </a:xfrm>
              <a:custGeom>
                <a:avLst/>
                <a:gdLst>
                  <a:gd name="connsiteX0" fmla="*/ 13430 w 13430"/>
                  <a:gd name="connsiteY0" fmla="*/ 0 h 27432"/>
                  <a:gd name="connsiteX1" fmla="*/ 0 w 13430"/>
                  <a:gd name="connsiteY1" fmla="*/ 27432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30" h="27432">
                    <a:moveTo>
                      <a:pt x="13430" y="0"/>
                    </a:moveTo>
                    <a:lnTo>
                      <a:pt x="0" y="27432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6F9BE03E-C7D9-407F-A1BB-CF92CDCE50F1}"/>
                  </a:ext>
                </a:extLst>
              </p:cNvPr>
              <p:cNvSpPr/>
              <p:nvPr/>
            </p:nvSpPr>
            <p:spPr>
              <a:xfrm>
                <a:off x="15948897" y="3311842"/>
                <a:ext cx="209264" cy="348424"/>
              </a:xfrm>
              <a:custGeom>
                <a:avLst/>
                <a:gdLst>
                  <a:gd name="connsiteX0" fmla="*/ 18383 w 209264"/>
                  <a:gd name="connsiteY0" fmla="*/ 0 h 348424"/>
                  <a:gd name="connsiteX1" fmla="*/ 0 w 209264"/>
                  <a:gd name="connsiteY1" fmla="*/ 15050 h 348424"/>
                  <a:gd name="connsiteX2" fmla="*/ 188690 w 209264"/>
                  <a:gd name="connsiteY2" fmla="*/ 348425 h 348424"/>
                  <a:gd name="connsiteX3" fmla="*/ 209264 w 209264"/>
                  <a:gd name="connsiteY3" fmla="*/ 343757 h 34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64" h="348424">
                    <a:moveTo>
                      <a:pt x="18383" y="0"/>
                    </a:moveTo>
                    <a:lnTo>
                      <a:pt x="0" y="15050"/>
                    </a:lnTo>
                    <a:lnTo>
                      <a:pt x="188690" y="348425"/>
                    </a:lnTo>
                    <a:lnTo>
                      <a:pt x="209264" y="343757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AC00A61D-91B4-4F92-8CC4-1D901B45CEE9}"/>
                  </a:ext>
                </a:extLst>
              </p:cNvPr>
              <p:cNvSpPr/>
              <p:nvPr/>
            </p:nvSpPr>
            <p:spPr>
              <a:xfrm>
                <a:off x="16859201" y="3337844"/>
                <a:ext cx="240934" cy="202026"/>
              </a:xfrm>
              <a:custGeom>
                <a:avLst/>
                <a:gdLst>
                  <a:gd name="connsiteX0" fmla="*/ 0 w 240934"/>
                  <a:gd name="connsiteY0" fmla="*/ 79249 h 202026"/>
                  <a:gd name="connsiteX1" fmla="*/ 239078 w 240934"/>
                  <a:gd name="connsiteY1" fmla="*/ 1 h 202026"/>
                  <a:gd name="connsiteX2" fmla="*/ 229553 w 240934"/>
                  <a:gd name="connsiteY2" fmla="*/ 152973 h 202026"/>
                  <a:gd name="connsiteX3" fmla="*/ 81725 w 240934"/>
                  <a:gd name="connsiteY3" fmla="*/ 202027 h 202026"/>
                  <a:gd name="connsiteX4" fmla="*/ 0 w 240934"/>
                  <a:gd name="connsiteY4" fmla="*/ 79250 h 20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934" h="202026">
                    <a:moveTo>
                      <a:pt x="0" y="79249"/>
                    </a:moveTo>
                    <a:cubicBezTo>
                      <a:pt x="0" y="79249"/>
                      <a:pt x="123825" y="-380"/>
                      <a:pt x="239078" y="1"/>
                    </a:cubicBezTo>
                    <a:cubicBezTo>
                      <a:pt x="239078" y="1"/>
                      <a:pt x="247174" y="100014"/>
                      <a:pt x="229553" y="152973"/>
                    </a:cubicBezTo>
                    <a:lnTo>
                      <a:pt x="81725" y="202027"/>
                    </a:lnTo>
                    <a:cubicBezTo>
                      <a:pt x="41300" y="171598"/>
                      <a:pt x="12470" y="128286"/>
                      <a:pt x="0" y="7925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94F78E47-A1A7-4C26-AD62-5E4DD2B4A9DA}"/>
                  </a:ext>
                </a:extLst>
              </p:cNvPr>
              <p:cNvSpPr/>
              <p:nvPr/>
            </p:nvSpPr>
            <p:spPr>
              <a:xfrm>
                <a:off x="16941021" y="3490912"/>
                <a:ext cx="164877" cy="85629"/>
              </a:xfrm>
              <a:custGeom>
                <a:avLst/>
                <a:gdLst>
                  <a:gd name="connsiteX0" fmla="*/ 0 w 164877"/>
                  <a:gd name="connsiteY0" fmla="*/ 48959 h 85629"/>
                  <a:gd name="connsiteX1" fmla="*/ 12192 w 164877"/>
                  <a:gd name="connsiteY1" fmla="*/ 85630 h 85629"/>
                  <a:gd name="connsiteX2" fmla="*/ 164878 w 164877"/>
                  <a:gd name="connsiteY2" fmla="*/ 34957 h 85629"/>
                  <a:gd name="connsiteX3" fmla="*/ 147828 w 164877"/>
                  <a:gd name="connsiteY3" fmla="*/ 0 h 8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77" h="85629">
                    <a:moveTo>
                      <a:pt x="0" y="48959"/>
                    </a:moveTo>
                    <a:lnTo>
                      <a:pt x="12192" y="85630"/>
                    </a:lnTo>
                    <a:lnTo>
                      <a:pt x="164878" y="34957"/>
                    </a:lnTo>
                    <a:lnTo>
                      <a:pt x="147828" y="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679CCBC9-DF50-4D19-A280-C5703A10219B}"/>
                  </a:ext>
                </a:extLst>
              </p:cNvPr>
              <p:cNvSpPr/>
              <p:nvPr/>
            </p:nvSpPr>
            <p:spPr>
              <a:xfrm>
                <a:off x="16860249" y="3525869"/>
                <a:ext cx="529970" cy="415209"/>
              </a:xfrm>
              <a:custGeom>
                <a:avLst/>
                <a:gdLst>
                  <a:gd name="connsiteX0" fmla="*/ 92964 w 529970"/>
                  <a:gd name="connsiteY0" fmla="*/ 50673 h 415209"/>
                  <a:gd name="connsiteX1" fmla="*/ 0 w 529970"/>
                  <a:gd name="connsiteY1" fmla="*/ 372999 h 415209"/>
                  <a:gd name="connsiteX2" fmla="*/ 70771 w 529970"/>
                  <a:gd name="connsiteY2" fmla="*/ 404908 h 415209"/>
                  <a:gd name="connsiteX3" fmla="*/ 171545 w 529970"/>
                  <a:gd name="connsiteY3" fmla="*/ 414433 h 415209"/>
                  <a:gd name="connsiteX4" fmla="*/ 257842 w 529970"/>
                  <a:gd name="connsiteY4" fmla="*/ 358426 h 415209"/>
                  <a:gd name="connsiteX5" fmla="*/ 341662 w 529970"/>
                  <a:gd name="connsiteY5" fmla="*/ 330613 h 415209"/>
                  <a:gd name="connsiteX6" fmla="*/ 425482 w 529970"/>
                  <a:gd name="connsiteY6" fmla="*/ 302895 h 415209"/>
                  <a:gd name="connsiteX7" fmla="*/ 479203 w 529970"/>
                  <a:gd name="connsiteY7" fmla="*/ 250317 h 415209"/>
                  <a:gd name="connsiteX8" fmla="*/ 529971 w 529970"/>
                  <a:gd name="connsiteY8" fmla="*/ 197263 h 415209"/>
                  <a:gd name="connsiteX9" fmla="*/ 245745 w 529970"/>
                  <a:gd name="connsiteY9" fmla="*/ 0 h 41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970" h="415209">
                    <a:moveTo>
                      <a:pt x="92964" y="50673"/>
                    </a:moveTo>
                    <a:cubicBezTo>
                      <a:pt x="92964" y="50673"/>
                      <a:pt x="83439" y="260985"/>
                      <a:pt x="0" y="372999"/>
                    </a:cubicBezTo>
                    <a:cubicBezTo>
                      <a:pt x="0" y="372999"/>
                      <a:pt x="16859" y="440341"/>
                      <a:pt x="70771" y="404908"/>
                    </a:cubicBezTo>
                    <a:cubicBezTo>
                      <a:pt x="124682" y="369475"/>
                      <a:pt x="123158" y="419767"/>
                      <a:pt x="171545" y="414433"/>
                    </a:cubicBezTo>
                    <a:cubicBezTo>
                      <a:pt x="219932" y="409099"/>
                      <a:pt x="223456" y="337280"/>
                      <a:pt x="257842" y="358426"/>
                    </a:cubicBezTo>
                    <a:cubicBezTo>
                      <a:pt x="292227" y="379571"/>
                      <a:pt x="316992" y="380047"/>
                      <a:pt x="341662" y="330613"/>
                    </a:cubicBezTo>
                    <a:cubicBezTo>
                      <a:pt x="366331" y="281178"/>
                      <a:pt x="393478" y="330136"/>
                      <a:pt x="425482" y="302895"/>
                    </a:cubicBezTo>
                    <a:cubicBezTo>
                      <a:pt x="457486" y="275653"/>
                      <a:pt x="448342" y="256222"/>
                      <a:pt x="479203" y="250317"/>
                    </a:cubicBezTo>
                    <a:cubicBezTo>
                      <a:pt x="510064" y="244411"/>
                      <a:pt x="529971" y="197263"/>
                      <a:pt x="529971" y="197263"/>
                    </a:cubicBezTo>
                    <a:cubicBezTo>
                      <a:pt x="529971" y="197263"/>
                      <a:pt x="256699" y="60484"/>
                      <a:pt x="245745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6B115379-0381-4284-AE53-EC2F33F51D47}"/>
                  </a:ext>
                </a:extLst>
              </p:cNvPr>
              <p:cNvSpPr/>
              <p:nvPr/>
            </p:nvSpPr>
            <p:spPr>
              <a:xfrm>
                <a:off x="16855487" y="3313747"/>
                <a:ext cx="59245" cy="83724"/>
              </a:xfrm>
              <a:custGeom>
                <a:avLst/>
                <a:gdLst>
                  <a:gd name="connsiteX0" fmla="*/ 38290 w 59245"/>
                  <a:gd name="connsiteY0" fmla="*/ 83725 h 83724"/>
                  <a:gd name="connsiteX1" fmla="*/ 0 w 59245"/>
                  <a:gd name="connsiteY1" fmla="*/ 12668 h 83724"/>
                  <a:gd name="connsiteX2" fmla="*/ 10573 w 59245"/>
                  <a:gd name="connsiteY2" fmla="*/ 0 h 83724"/>
                  <a:gd name="connsiteX3" fmla="*/ 59246 w 59245"/>
                  <a:gd name="connsiteY3" fmla="*/ 73152 h 8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245" h="83724">
                    <a:moveTo>
                      <a:pt x="38290" y="83725"/>
                    </a:moveTo>
                    <a:lnTo>
                      <a:pt x="0" y="12668"/>
                    </a:lnTo>
                    <a:lnTo>
                      <a:pt x="10573" y="0"/>
                    </a:lnTo>
                    <a:lnTo>
                      <a:pt x="59246" y="73152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0ABAE6EF-A9CE-4BCE-93FA-E102520DB592}"/>
                  </a:ext>
                </a:extLst>
              </p:cNvPr>
              <p:cNvSpPr/>
              <p:nvPr/>
            </p:nvSpPr>
            <p:spPr>
              <a:xfrm>
                <a:off x="17015221" y="3256121"/>
                <a:ext cx="28765" cy="90296"/>
              </a:xfrm>
              <a:custGeom>
                <a:avLst/>
                <a:gdLst>
                  <a:gd name="connsiteX0" fmla="*/ 12192 w 28765"/>
                  <a:gd name="connsiteY0" fmla="*/ 90297 h 90296"/>
                  <a:gd name="connsiteX1" fmla="*/ 0 w 28765"/>
                  <a:gd name="connsiteY1" fmla="*/ 0 h 90296"/>
                  <a:gd name="connsiteX2" fmla="*/ 18383 w 28765"/>
                  <a:gd name="connsiteY2" fmla="*/ 2096 h 90296"/>
                  <a:gd name="connsiteX3" fmla="*/ 28765 w 28765"/>
                  <a:gd name="connsiteY3" fmla="*/ 86868 h 9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5" h="90296">
                    <a:moveTo>
                      <a:pt x="12192" y="90297"/>
                    </a:moveTo>
                    <a:lnTo>
                      <a:pt x="0" y="0"/>
                    </a:lnTo>
                    <a:lnTo>
                      <a:pt x="18383" y="2096"/>
                    </a:lnTo>
                    <a:lnTo>
                      <a:pt x="28765" y="86868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7E25A22C-9052-4D56-B95E-80E8DDC5140C}"/>
                  </a:ext>
                </a:extLst>
              </p:cNvPr>
              <p:cNvSpPr/>
              <p:nvPr/>
            </p:nvSpPr>
            <p:spPr>
              <a:xfrm rot="3316200">
                <a:off x="14909360" y="1844195"/>
                <a:ext cx="105918" cy="150304"/>
              </a:xfrm>
              <a:custGeom>
                <a:avLst/>
                <a:gdLst>
                  <a:gd name="connsiteX0" fmla="*/ 90392 w 105918"/>
                  <a:gd name="connsiteY0" fmla="*/ 0 h 150304"/>
                  <a:gd name="connsiteX1" fmla="*/ 105918 w 105918"/>
                  <a:gd name="connsiteY1" fmla="*/ 0 h 150304"/>
                  <a:gd name="connsiteX2" fmla="*/ 105918 w 105918"/>
                  <a:gd name="connsiteY2" fmla="*/ 150305 h 150304"/>
                  <a:gd name="connsiteX3" fmla="*/ 90392 w 105918"/>
                  <a:gd name="connsiteY3" fmla="*/ 150305 h 150304"/>
                  <a:gd name="connsiteX4" fmla="*/ 15526 w 105918"/>
                  <a:gd name="connsiteY4" fmla="*/ 150305 h 150304"/>
                  <a:gd name="connsiteX5" fmla="*/ 0 w 105918"/>
                  <a:gd name="connsiteY5" fmla="*/ 150305 h 150304"/>
                  <a:gd name="connsiteX6" fmla="*/ 0 w 105918"/>
                  <a:gd name="connsiteY6" fmla="*/ 0 h 150304"/>
                  <a:gd name="connsiteX7" fmla="*/ 15526 w 105918"/>
                  <a:gd name="connsiteY7" fmla="*/ 0 h 15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18" h="150304">
                    <a:moveTo>
                      <a:pt x="90392" y="0"/>
                    </a:moveTo>
                    <a:cubicBezTo>
                      <a:pt x="98967" y="0"/>
                      <a:pt x="105918" y="0"/>
                      <a:pt x="105918" y="0"/>
                    </a:cubicBezTo>
                    <a:lnTo>
                      <a:pt x="105918" y="150305"/>
                    </a:lnTo>
                    <a:cubicBezTo>
                      <a:pt x="105918" y="150305"/>
                      <a:pt x="98967" y="150305"/>
                      <a:pt x="90392" y="150305"/>
                    </a:cubicBezTo>
                    <a:lnTo>
                      <a:pt x="15526" y="150305"/>
                    </a:lnTo>
                    <a:cubicBezTo>
                      <a:pt x="6951" y="150305"/>
                      <a:pt x="0" y="150305"/>
                      <a:pt x="0" y="150305"/>
                    </a:cubicBezTo>
                    <a:lnTo>
                      <a:pt x="0" y="0"/>
                    </a:lnTo>
                    <a:cubicBezTo>
                      <a:pt x="0" y="0"/>
                      <a:pt x="6951" y="0"/>
                      <a:pt x="15526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EEC0B405-5670-4CEE-8EFA-5A6B6E1B5E8C}"/>
                  </a:ext>
                </a:extLst>
              </p:cNvPr>
              <p:cNvSpPr/>
              <p:nvPr/>
            </p:nvSpPr>
            <p:spPr>
              <a:xfrm>
                <a:off x="15001446" y="1745075"/>
                <a:ext cx="197072" cy="164020"/>
              </a:xfrm>
              <a:custGeom>
                <a:avLst/>
                <a:gdLst>
                  <a:gd name="connsiteX0" fmla="*/ 0 w 197072"/>
                  <a:gd name="connsiteY0" fmla="*/ 98869 h 164020"/>
                  <a:gd name="connsiteX1" fmla="*/ 162973 w 197072"/>
                  <a:gd name="connsiteY1" fmla="*/ 0 h 164020"/>
                  <a:gd name="connsiteX2" fmla="*/ 197072 w 197072"/>
                  <a:gd name="connsiteY2" fmla="*/ 49340 h 164020"/>
                  <a:gd name="connsiteX3" fmla="*/ 45148 w 197072"/>
                  <a:gd name="connsiteY3" fmla="*/ 164021 h 16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072" h="164020">
                    <a:moveTo>
                      <a:pt x="0" y="98869"/>
                    </a:moveTo>
                    <a:lnTo>
                      <a:pt x="162973" y="0"/>
                    </a:lnTo>
                    <a:lnTo>
                      <a:pt x="197072" y="49340"/>
                    </a:lnTo>
                    <a:lnTo>
                      <a:pt x="45148" y="164021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0C3E5FEF-E50E-42BD-9FCB-A40F1E5D6558}"/>
                  </a:ext>
                </a:extLst>
              </p:cNvPr>
              <p:cNvSpPr/>
              <p:nvPr/>
            </p:nvSpPr>
            <p:spPr>
              <a:xfrm>
                <a:off x="14716076" y="1929574"/>
                <a:ext cx="206978" cy="176117"/>
              </a:xfrm>
              <a:custGeom>
                <a:avLst/>
                <a:gdLst>
                  <a:gd name="connsiteX0" fmla="*/ 161830 w 206978"/>
                  <a:gd name="connsiteY0" fmla="*/ 0 h 176117"/>
                  <a:gd name="connsiteX1" fmla="*/ 0 w 206978"/>
                  <a:gd name="connsiteY1" fmla="*/ 132112 h 176117"/>
                  <a:gd name="connsiteX2" fmla="*/ 30480 w 206978"/>
                  <a:gd name="connsiteY2" fmla="*/ 176117 h 176117"/>
                  <a:gd name="connsiteX3" fmla="*/ 206978 w 206978"/>
                  <a:gd name="connsiteY3" fmla="*/ 65151 h 17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978" h="176117">
                    <a:moveTo>
                      <a:pt x="161830" y="0"/>
                    </a:moveTo>
                    <a:lnTo>
                      <a:pt x="0" y="132112"/>
                    </a:lnTo>
                    <a:lnTo>
                      <a:pt x="30480" y="176117"/>
                    </a:lnTo>
                    <a:lnTo>
                      <a:pt x="206978" y="65151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659DE40E-CDD8-43FB-9506-1BC0FDFFD7E3}"/>
                  </a:ext>
                </a:extLst>
              </p:cNvPr>
              <p:cNvSpPr/>
              <p:nvPr/>
            </p:nvSpPr>
            <p:spPr>
              <a:xfrm>
                <a:off x="14962298" y="1883283"/>
                <a:ext cx="27812" cy="41814"/>
              </a:xfrm>
              <a:custGeom>
                <a:avLst/>
                <a:gdLst>
                  <a:gd name="connsiteX0" fmla="*/ 19812 w 27812"/>
                  <a:gd name="connsiteY0" fmla="*/ 0 h 41814"/>
                  <a:gd name="connsiteX1" fmla="*/ 0 w 27812"/>
                  <a:gd name="connsiteY1" fmla="*/ 36100 h 41814"/>
                  <a:gd name="connsiteX2" fmla="*/ 27813 w 27812"/>
                  <a:gd name="connsiteY2" fmla="*/ 41815 h 4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2" h="41814">
                    <a:moveTo>
                      <a:pt x="19812" y="0"/>
                    </a:moveTo>
                    <a:lnTo>
                      <a:pt x="0" y="36100"/>
                    </a:lnTo>
                    <a:lnTo>
                      <a:pt x="27813" y="41815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9B81A233-69D5-4B79-BF43-2EAE96B6F505}"/>
                  </a:ext>
                </a:extLst>
              </p:cNvPr>
              <p:cNvSpPr/>
              <p:nvPr/>
            </p:nvSpPr>
            <p:spPr>
              <a:xfrm>
                <a:off x="15810023" y="4092511"/>
                <a:ext cx="598550" cy="445293"/>
              </a:xfrm>
              <a:custGeom>
                <a:avLst/>
                <a:gdLst>
                  <a:gd name="connsiteX0" fmla="*/ 108204 w 598550"/>
                  <a:gd name="connsiteY0" fmla="*/ 0 h 445293"/>
                  <a:gd name="connsiteX1" fmla="*/ 598551 w 598550"/>
                  <a:gd name="connsiteY1" fmla="*/ 125539 h 445293"/>
                  <a:gd name="connsiteX2" fmla="*/ 539687 w 598550"/>
                  <a:gd name="connsiteY2" fmla="*/ 445294 h 445293"/>
                  <a:gd name="connsiteX3" fmla="*/ 293846 w 598550"/>
                  <a:gd name="connsiteY3" fmla="*/ 421005 h 445293"/>
                  <a:gd name="connsiteX4" fmla="*/ 276130 w 598550"/>
                  <a:gd name="connsiteY4" fmla="*/ 343186 h 445293"/>
                  <a:gd name="connsiteX5" fmla="*/ 225362 w 598550"/>
                  <a:gd name="connsiteY5" fmla="*/ 403479 h 445293"/>
                  <a:gd name="connsiteX6" fmla="*/ 0 w 598550"/>
                  <a:gd name="connsiteY6" fmla="*/ 297275 h 445293"/>
                  <a:gd name="connsiteX7" fmla="*/ 108204 w 598550"/>
                  <a:gd name="connsiteY7" fmla="*/ 0 h 44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8550" h="445293">
                    <a:moveTo>
                      <a:pt x="108204" y="0"/>
                    </a:moveTo>
                    <a:lnTo>
                      <a:pt x="598551" y="125539"/>
                    </a:lnTo>
                    <a:lnTo>
                      <a:pt x="539687" y="445294"/>
                    </a:lnTo>
                    <a:lnTo>
                      <a:pt x="293846" y="421005"/>
                    </a:lnTo>
                    <a:lnTo>
                      <a:pt x="276130" y="343186"/>
                    </a:lnTo>
                    <a:lnTo>
                      <a:pt x="225362" y="403479"/>
                    </a:lnTo>
                    <a:lnTo>
                      <a:pt x="0" y="297275"/>
                    </a:lnTo>
                    <a:lnTo>
                      <a:pt x="108204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35B467E9-879C-47E8-BFAE-91F834839FF6}"/>
                  </a:ext>
                </a:extLst>
              </p:cNvPr>
              <p:cNvSpPr/>
              <p:nvPr/>
            </p:nvSpPr>
            <p:spPr>
              <a:xfrm>
                <a:off x="15926228" y="4129754"/>
                <a:ext cx="455771" cy="116681"/>
              </a:xfrm>
              <a:custGeom>
                <a:avLst/>
                <a:gdLst>
                  <a:gd name="connsiteX0" fmla="*/ 0 w 455771"/>
                  <a:gd name="connsiteY0" fmla="*/ 0 h 116681"/>
                  <a:gd name="connsiteX1" fmla="*/ 455771 w 455771"/>
                  <a:gd name="connsiteY1" fmla="*/ 116681 h 1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5771" h="116681">
                    <a:moveTo>
                      <a:pt x="0" y="0"/>
                    </a:moveTo>
                    <a:lnTo>
                      <a:pt x="455771" y="116681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573F71CE-453F-4BE3-80ED-DDEF10F8C5B0}"/>
                  </a:ext>
                </a:extLst>
              </p:cNvPr>
              <p:cNvSpPr/>
              <p:nvPr/>
            </p:nvSpPr>
            <p:spPr>
              <a:xfrm>
                <a:off x="16336629" y="4301966"/>
                <a:ext cx="43941" cy="68033"/>
              </a:xfrm>
              <a:custGeom>
                <a:avLst/>
                <a:gdLst>
                  <a:gd name="connsiteX0" fmla="*/ 983 w 43941"/>
                  <a:gd name="connsiteY0" fmla="*/ 0 h 68033"/>
                  <a:gd name="connsiteX1" fmla="*/ 43941 w 43941"/>
                  <a:gd name="connsiteY1" fmla="*/ 67913 h 6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41" h="68033">
                    <a:moveTo>
                      <a:pt x="983" y="0"/>
                    </a:moveTo>
                    <a:cubicBezTo>
                      <a:pt x="983" y="0"/>
                      <a:pt x="-10351" y="71342"/>
                      <a:pt x="43941" y="67913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22E96452-05D1-400C-8B34-4BA1CBEF84BF}"/>
                  </a:ext>
                </a:extLst>
              </p:cNvPr>
              <p:cNvSpPr/>
              <p:nvPr/>
            </p:nvSpPr>
            <p:spPr>
              <a:xfrm>
                <a:off x="15871078" y="4183856"/>
                <a:ext cx="72961" cy="40411"/>
              </a:xfrm>
              <a:custGeom>
                <a:avLst/>
                <a:gdLst>
                  <a:gd name="connsiteX0" fmla="*/ 72962 w 72961"/>
                  <a:gd name="connsiteY0" fmla="*/ 0 h 40411"/>
                  <a:gd name="connsiteX1" fmla="*/ 0 w 72961"/>
                  <a:gd name="connsiteY1" fmla="*/ 38100 h 40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961" h="40411">
                    <a:moveTo>
                      <a:pt x="72962" y="0"/>
                    </a:moveTo>
                    <a:cubicBezTo>
                      <a:pt x="72962" y="0"/>
                      <a:pt x="35719" y="51816"/>
                      <a:pt x="0" y="381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985D3551-3461-4226-8683-74BFA8A676EB}"/>
                  </a:ext>
                </a:extLst>
              </p:cNvPr>
              <p:cNvSpPr/>
              <p:nvPr/>
            </p:nvSpPr>
            <p:spPr>
              <a:xfrm>
                <a:off x="16095678" y="4206716"/>
                <a:ext cx="53721" cy="191738"/>
              </a:xfrm>
              <a:custGeom>
                <a:avLst/>
                <a:gdLst>
                  <a:gd name="connsiteX0" fmla="*/ 0 w 53721"/>
                  <a:gd name="connsiteY0" fmla="*/ 191738 h 191738"/>
                  <a:gd name="connsiteX1" fmla="*/ 53721 w 53721"/>
                  <a:gd name="connsiteY1" fmla="*/ 0 h 19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21" h="191738">
                    <a:moveTo>
                      <a:pt x="0" y="191738"/>
                    </a:moveTo>
                    <a:lnTo>
                      <a:pt x="53721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96447B62-8E1A-4A7F-A24B-663D31582BE5}"/>
                  </a:ext>
                </a:extLst>
              </p:cNvPr>
              <p:cNvSpPr/>
              <p:nvPr/>
            </p:nvSpPr>
            <p:spPr>
              <a:xfrm>
                <a:off x="16108060" y="4212526"/>
                <a:ext cx="64198" cy="140874"/>
              </a:xfrm>
              <a:custGeom>
                <a:avLst/>
                <a:gdLst>
                  <a:gd name="connsiteX0" fmla="*/ 64198 w 64198"/>
                  <a:gd name="connsiteY0" fmla="*/ 0 h 140874"/>
                  <a:gd name="connsiteX1" fmla="*/ 0 w 64198"/>
                  <a:gd name="connsiteY1" fmla="*/ 140875 h 1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98" h="140874">
                    <a:moveTo>
                      <a:pt x="64198" y="0"/>
                    </a:moveTo>
                    <a:cubicBezTo>
                      <a:pt x="62389" y="7048"/>
                      <a:pt x="35623" y="139922"/>
                      <a:pt x="0" y="1408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7F31C534-F599-4960-B8C1-65D7441F98FB}"/>
                  </a:ext>
                </a:extLst>
              </p:cNvPr>
              <p:cNvSpPr/>
              <p:nvPr/>
            </p:nvSpPr>
            <p:spPr>
              <a:xfrm>
                <a:off x="16129206" y="4482560"/>
                <a:ext cx="202596" cy="25908"/>
              </a:xfrm>
              <a:custGeom>
                <a:avLst/>
                <a:gdLst>
                  <a:gd name="connsiteX0" fmla="*/ 0 w 202596"/>
                  <a:gd name="connsiteY0" fmla="*/ 0 h 25908"/>
                  <a:gd name="connsiteX1" fmla="*/ 202597 w 202596"/>
                  <a:gd name="connsiteY1" fmla="*/ 25908 h 2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596" h="25908">
                    <a:moveTo>
                      <a:pt x="0" y="0"/>
                    </a:moveTo>
                    <a:cubicBezTo>
                      <a:pt x="4572" y="1238"/>
                      <a:pt x="202597" y="25908"/>
                      <a:pt x="202597" y="2590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F4C9DB4C-BB2B-47A7-9BD9-CED21396E53B}"/>
                  </a:ext>
                </a:extLst>
              </p:cNvPr>
              <p:cNvSpPr/>
              <p:nvPr/>
            </p:nvSpPr>
            <p:spPr>
              <a:xfrm>
                <a:off x="15839455" y="4366355"/>
                <a:ext cx="190500" cy="97059"/>
              </a:xfrm>
              <a:custGeom>
                <a:avLst/>
                <a:gdLst>
                  <a:gd name="connsiteX0" fmla="*/ 0 w 190500"/>
                  <a:gd name="connsiteY0" fmla="*/ 0 h 97059"/>
                  <a:gd name="connsiteX1" fmla="*/ 190500 w 190500"/>
                  <a:gd name="connsiteY1" fmla="*/ 97060 h 9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97059">
                    <a:moveTo>
                      <a:pt x="0" y="0"/>
                    </a:moveTo>
                    <a:cubicBezTo>
                      <a:pt x="5524" y="2667"/>
                      <a:pt x="190500" y="97060"/>
                      <a:pt x="190500" y="9706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936A23A5-32EC-44FA-8BD2-E234AA8B0969}"/>
                  </a:ext>
                </a:extLst>
              </p:cNvPr>
              <p:cNvSpPr/>
              <p:nvPr/>
            </p:nvSpPr>
            <p:spPr>
              <a:xfrm>
                <a:off x="15539248" y="1901329"/>
                <a:ext cx="622413" cy="387199"/>
              </a:xfrm>
              <a:custGeom>
                <a:avLst/>
                <a:gdLst>
                  <a:gd name="connsiteX0" fmla="*/ 23601 w 622413"/>
                  <a:gd name="connsiteY0" fmla="*/ 16339 h 387199"/>
                  <a:gd name="connsiteX1" fmla="*/ 440796 w 622413"/>
                  <a:gd name="connsiteY1" fmla="*/ 108350 h 387199"/>
                  <a:gd name="connsiteX2" fmla="*/ 474038 w 622413"/>
                  <a:gd name="connsiteY2" fmla="*/ 387052 h 387199"/>
                  <a:gd name="connsiteX3" fmla="*/ 23601 w 622413"/>
                  <a:gd name="connsiteY3" fmla="*/ 16339 h 38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413" h="387199">
                    <a:moveTo>
                      <a:pt x="23601" y="16339"/>
                    </a:moveTo>
                    <a:cubicBezTo>
                      <a:pt x="43222" y="3099"/>
                      <a:pt x="195051" y="-40811"/>
                      <a:pt x="440796" y="108350"/>
                    </a:cubicBezTo>
                    <a:cubicBezTo>
                      <a:pt x="686541" y="257512"/>
                      <a:pt x="668158" y="379337"/>
                      <a:pt x="474038" y="387052"/>
                    </a:cubicBezTo>
                    <a:cubicBezTo>
                      <a:pt x="279919" y="394767"/>
                      <a:pt x="-97938" y="98349"/>
                      <a:pt x="23601" y="163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162E541A-E4B3-4A4B-A80E-2631CABDDA30}"/>
                  </a:ext>
                </a:extLst>
              </p:cNvPr>
              <p:cNvSpPr/>
              <p:nvPr/>
            </p:nvSpPr>
            <p:spPr>
              <a:xfrm>
                <a:off x="15665036" y="1984691"/>
                <a:ext cx="359175" cy="225108"/>
              </a:xfrm>
              <a:custGeom>
                <a:avLst/>
                <a:gdLst>
                  <a:gd name="connsiteX0" fmla="*/ 346251 w 359175"/>
                  <a:gd name="connsiteY0" fmla="*/ 225109 h 225108"/>
                  <a:gd name="connsiteX1" fmla="*/ 65072 w 359175"/>
                  <a:gd name="connsiteY1" fmla="*/ 890 h 225108"/>
                  <a:gd name="connsiteX2" fmla="*/ 57452 w 359175"/>
                  <a:gd name="connsiteY2" fmla="*/ 98712 h 2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175" h="225108">
                    <a:moveTo>
                      <a:pt x="346251" y="225109"/>
                    </a:moveTo>
                    <a:cubicBezTo>
                      <a:pt x="412926" y="204820"/>
                      <a:pt x="206900" y="12701"/>
                      <a:pt x="65072" y="890"/>
                    </a:cubicBezTo>
                    <a:cubicBezTo>
                      <a:pt x="-76755" y="-10921"/>
                      <a:pt x="57452" y="98712"/>
                      <a:pt x="57452" y="9871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2D29379C-465A-4456-BD4F-1EA5CC4B9CC2}"/>
                  </a:ext>
                </a:extLst>
              </p:cNvPr>
              <p:cNvSpPr/>
              <p:nvPr/>
            </p:nvSpPr>
            <p:spPr>
              <a:xfrm>
                <a:off x="15667243" y="2018633"/>
                <a:ext cx="349091" cy="169995"/>
              </a:xfrm>
              <a:custGeom>
                <a:avLst/>
                <a:gdLst>
                  <a:gd name="connsiteX0" fmla="*/ 349091 w 349091"/>
                  <a:gd name="connsiteY0" fmla="*/ 150876 h 169995"/>
                  <a:gd name="connsiteX1" fmla="*/ 0 w 349091"/>
                  <a:gd name="connsiteY1" fmla="*/ 0 h 1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9091" h="169995">
                    <a:moveTo>
                      <a:pt x="349091" y="150876"/>
                    </a:moveTo>
                    <a:cubicBezTo>
                      <a:pt x="349091" y="150876"/>
                      <a:pt x="317944" y="249174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E7BD912E-1735-40FD-A295-ECC74EAA346A}"/>
                  </a:ext>
                </a:extLst>
              </p:cNvPr>
              <p:cNvSpPr/>
              <p:nvPr/>
            </p:nvSpPr>
            <p:spPr>
              <a:xfrm>
                <a:off x="15767058" y="1850701"/>
                <a:ext cx="162766" cy="107584"/>
              </a:xfrm>
              <a:custGeom>
                <a:avLst/>
                <a:gdLst>
                  <a:gd name="connsiteX0" fmla="*/ 112402 w 162766"/>
                  <a:gd name="connsiteY0" fmla="*/ 105828 h 107584"/>
                  <a:gd name="connsiteX1" fmla="*/ 162122 w 162766"/>
                  <a:gd name="connsiteY1" fmla="*/ 73348 h 107584"/>
                  <a:gd name="connsiteX2" fmla="*/ 87351 w 162766"/>
                  <a:gd name="connsiteY2" fmla="*/ 70491 h 107584"/>
                  <a:gd name="connsiteX3" fmla="*/ 27343 w 162766"/>
                  <a:gd name="connsiteY3" fmla="*/ 2387 h 107584"/>
                  <a:gd name="connsiteX4" fmla="*/ 19914 w 162766"/>
                  <a:gd name="connsiteY4" fmla="*/ 71824 h 10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766" h="107584">
                    <a:moveTo>
                      <a:pt x="112402" y="105828"/>
                    </a:moveTo>
                    <a:cubicBezTo>
                      <a:pt x="112402" y="105828"/>
                      <a:pt x="153359" y="118973"/>
                      <a:pt x="162122" y="73348"/>
                    </a:cubicBezTo>
                    <a:cubicBezTo>
                      <a:pt x="170885" y="27723"/>
                      <a:pt x="87351" y="70491"/>
                      <a:pt x="87351" y="70491"/>
                    </a:cubicBezTo>
                    <a:cubicBezTo>
                      <a:pt x="87351" y="70491"/>
                      <a:pt x="60871" y="-15234"/>
                      <a:pt x="27343" y="2387"/>
                    </a:cubicBezTo>
                    <a:cubicBezTo>
                      <a:pt x="-6185" y="20008"/>
                      <a:pt x="-9137" y="48488"/>
                      <a:pt x="19914" y="7182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E15688C6-324A-40F1-A30D-51A95370E369}"/>
                  </a:ext>
                </a:extLst>
              </p:cNvPr>
              <p:cNvSpPr/>
              <p:nvPr/>
            </p:nvSpPr>
            <p:spPr>
              <a:xfrm>
                <a:off x="15792705" y="1880620"/>
                <a:ext cx="40177" cy="52954"/>
              </a:xfrm>
              <a:custGeom>
                <a:avLst/>
                <a:gdLst>
                  <a:gd name="connsiteX0" fmla="*/ 29224 w 40177"/>
                  <a:gd name="connsiteY0" fmla="*/ 52955 h 52954"/>
                  <a:gd name="connsiteX1" fmla="*/ 40177 w 40177"/>
                  <a:gd name="connsiteY1" fmla="*/ 38667 h 52954"/>
                  <a:gd name="connsiteX2" fmla="*/ 3125 w 40177"/>
                  <a:gd name="connsiteY2" fmla="*/ 3139 h 52954"/>
                  <a:gd name="connsiteX3" fmla="*/ 18746 w 40177"/>
                  <a:gd name="connsiteY3" fmla="*/ 32857 h 5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77" h="52954">
                    <a:moveTo>
                      <a:pt x="29224" y="52955"/>
                    </a:moveTo>
                    <a:cubicBezTo>
                      <a:pt x="29224" y="52955"/>
                      <a:pt x="28081" y="38858"/>
                      <a:pt x="40177" y="38667"/>
                    </a:cubicBezTo>
                    <a:cubicBezTo>
                      <a:pt x="40177" y="38667"/>
                      <a:pt x="15412" y="-13053"/>
                      <a:pt x="3125" y="3139"/>
                    </a:cubicBezTo>
                    <a:cubicBezTo>
                      <a:pt x="-9162" y="19332"/>
                      <a:pt x="18746" y="32857"/>
                      <a:pt x="18746" y="3285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70090989-BA7E-45D4-BD7F-F4679093CEEB}"/>
                  </a:ext>
                </a:extLst>
              </p:cNvPr>
              <p:cNvSpPr/>
              <p:nvPr/>
            </p:nvSpPr>
            <p:spPr>
              <a:xfrm>
                <a:off x="15847742" y="1925499"/>
                <a:ext cx="59698" cy="13503"/>
              </a:xfrm>
              <a:custGeom>
                <a:avLst/>
                <a:gdLst>
                  <a:gd name="connsiteX0" fmla="*/ 14383 w 59698"/>
                  <a:gd name="connsiteY0" fmla="*/ 5122 h 13503"/>
                  <a:gd name="connsiteX1" fmla="*/ 59341 w 59698"/>
                  <a:gd name="connsiteY1" fmla="*/ 5122 h 13503"/>
                  <a:gd name="connsiteX2" fmla="*/ 0 w 59698"/>
                  <a:gd name="connsiteY2" fmla="*/ 12933 h 1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698" h="13503">
                    <a:moveTo>
                      <a:pt x="14383" y="5122"/>
                    </a:moveTo>
                    <a:cubicBezTo>
                      <a:pt x="14383" y="5122"/>
                      <a:pt x="64389" y="-6403"/>
                      <a:pt x="59341" y="5122"/>
                    </a:cubicBezTo>
                    <a:cubicBezTo>
                      <a:pt x="54293" y="16648"/>
                      <a:pt x="0" y="12933"/>
                      <a:pt x="0" y="12933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BE51ECC2-BE72-4125-A224-5CD32B4B3669}"/>
                  </a:ext>
                </a:extLst>
              </p:cNvPr>
              <p:cNvSpPr/>
              <p:nvPr/>
            </p:nvSpPr>
            <p:spPr>
              <a:xfrm>
                <a:off x="15848694" y="1874846"/>
                <a:ext cx="181897" cy="166075"/>
              </a:xfrm>
              <a:custGeom>
                <a:avLst/>
                <a:gdLst>
                  <a:gd name="connsiteX0" fmla="*/ 0 w 181897"/>
                  <a:gd name="connsiteY0" fmla="*/ 30154 h 166075"/>
                  <a:gd name="connsiteX1" fmla="*/ 128683 w 181897"/>
                  <a:gd name="connsiteY1" fmla="*/ 15104 h 166075"/>
                  <a:gd name="connsiteX2" fmla="*/ 179356 w 181897"/>
                  <a:gd name="connsiteY2" fmla="*/ 166076 h 16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897" h="166075">
                    <a:moveTo>
                      <a:pt x="0" y="30154"/>
                    </a:moveTo>
                    <a:cubicBezTo>
                      <a:pt x="0" y="30154"/>
                      <a:pt x="58293" y="-26139"/>
                      <a:pt x="128683" y="15104"/>
                    </a:cubicBezTo>
                    <a:cubicBezTo>
                      <a:pt x="199072" y="56348"/>
                      <a:pt x="179356" y="166076"/>
                      <a:pt x="179356" y="16607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44EA55F2-55D4-40C1-9D5E-FAB4F8C39371}"/>
                  </a:ext>
                </a:extLst>
              </p:cNvPr>
              <p:cNvSpPr/>
              <p:nvPr/>
            </p:nvSpPr>
            <p:spPr>
              <a:xfrm>
                <a:off x="15914512" y="1951005"/>
                <a:ext cx="114300" cy="80581"/>
              </a:xfrm>
              <a:custGeom>
                <a:avLst/>
                <a:gdLst>
                  <a:gd name="connsiteX0" fmla="*/ 0 w 114300"/>
                  <a:gd name="connsiteY0" fmla="*/ 0 h 80581"/>
                  <a:gd name="connsiteX1" fmla="*/ 114300 w 114300"/>
                  <a:gd name="connsiteY1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300" h="80581">
                    <a:moveTo>
                      <a:pt x="0" y="0"/>
                    </a:moveTo>
                    <a:cubicBezTo>
                      <a:pt x="0" y="0"/>
                      <a:pt x="81344" y="37338"/>
                      <a:pt x="114300" y="8058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2C2D364A-13E4-4347-BEE9-0B51BDDBE9F7}"/>
                  </a:ext>
                </a:extLst>
              </p:cNvPr>
              <p:cNvSpPr/>
              <p:nvPr/>
            </p:nvSpPr>
            <p:spPr>
              <a:xfrm>
                <a:off x="16275986" y="2436380"/>
                <a:ext cx="806481" cy="420548"/>
              </a:xfrm>
              <a:custGeom>
                <a:avLst/>
                <a:gdLst>
                  <a:gd name="connsiteX0" fmla="*/ 537782 w 806481"/>
                  <a:gd name="connsiteY0" fmla="*/ 76886 h 420548"/>
                  <a:gd name="connsiteX1" fmla="*/ 806482 w 806481"/>
                  <a:gd name="connsiteY1" fmla="*/ 367875 h 420548"/>
                  <a:gd name="connsiteX2" fmla="*/ 760000 w 806481"/>
                  <a:gd name="connsiteY2" fmla="*/ 420548 h 420548"/>
                  <a:gd name="connsiteX3" fmla="*/ 534543 w 806481"/>
                  <a:gd name="connsiteY3" fmla="*/ 245955 h 420548"/>
                  <a:gd name="connsiteX4" fmla="*/ 453390 w 806481"/>
                  <a:gd name="connsiteY4" fmla="*/ 330728 h 420548"/>
                  <a:gd name="connsiteX5" fmla="*/ 250698 w 806481"/>
                  <a:gd name="connsiteY5" fmla="*/ 219285 h 420548"/>
                  <a:gd name="connsiteX6" fmla="*/ 270510 w 806481"/>
                  <a:gd name="connsiteY6" fmla="*/ 136323 h 420548"/>
                  <a:gd name="connsiteX7" fmla="*/ 0 w 806481"/>
                  <a:gd name="connsiteY7" fmla="*/ 71933 h 420548"/>
                  <a:gd name="connsiteX8" fmla="*/ 34195 w 806481"/>
                  <a:gd name="connsiteY8" fmla="*/ 20 h 420548"/>
                  <a:gd name="connsiteX9" fmla="*/ 428054 w 806481"/>
                  <a:gd name="connsiteY9" fmla="*/ 11545 h 420548"/>
                  <a:gd name="connsiteX10" fmla="*/ 445580 w 806481"/>
                  <a:gd name="connsiteY10" fmla="*/ 114891 h 42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6481" h="420548">
                    <a:moveTo>
                      <a:pt x="537782" y="76886"/>
                    </a:moveTo>
                    <a:lnTo>
                      <a:pt x="806482" y="367875"/>
                    </a:lnTo>
                    <a:lnTo>
                      <a:pt x="760000" y="420548"/>
                    </a:lnTo>
                    <a:lnTo>
                      <a:pt x="534543" y="245955"/>
                    </a:lnTo>
                    <a:lnTo>
                      <a:pt x="453390" y="330728"/>
                    </a:lnTo>
                    <a:lnTo>
                      <a:pt x="250698" y="219285"/>
                    </a:lnTo>
                    <a:lnTo>
                      <a:pt x="270510" y="136323"/>
                    </a:lnTo>
                    <a:lnTo>
                      <a:pt x="0" y="71933"/>
                    </a:lnTo>
                    <a:cubicBezTo>
                      <a:pt x="0" y="71933"/>
                      <a:pt x="24956" y="591"/>
                      <a:pt x="34195" y="20"/>
                    </a:cubicBezTo>
                    <a:cubicBezTo>
                      <a:pt x="43434" y="-552"/>
                      <a:pt x="428054" y="11545"/>
                      <a:pt x="428054" y="11545"/>
                    </a:cubicBezTo>
                    <a:lnTo>
                      <a:pt x="445580" y="114891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5B617726-2209-4FF4-B6F9-215F6FE7F79D}"/>
                  </a:ext>
                </a:extLst>
              </p:cNvPr>
              <p:cNvSpPr/>
              <p:nvPr/>
            </p:nvSpPr>
            <p:spPr>
              <a:xfrm>
                <a:off x="16703849" y="2419350"/>
                <a:ext cx="125539" cy="131921"/>
              </a:xfrm>
              <a:custGeom>
                <a:avLst/>
                <a:gdLst>
                  <a:gd name="connsiteX0" fmla="*/ 109919 w 125539"/>
                  <a:gd name="connsiteY0" fmla="*/ 93917 h 131921"/>
                  <a:gd name="connsiteX1" fmla="*/ 125539 w 125539"/>
                  <a:gd name="connsiteY1" fmla="*/ 65342 h 131921"/>
                  <a:gd name="connsiteX2" fmla="*/ 75152 w 125539"/>
                  <a:gd name="connsiteY2" fmla="*/ 70580 h 131921"/>
                  <a:gd name="connsiteX3" fmla="*/ 18002 w 125539"/>
                  <a:gd name="connsiteY3" fmla="*/ 131921 h 131921"/>
                  <a:gd name="connsiteX4" fmla="*/ 42196 w 125539"/>
                  <a:gd name="connsiteY4" fmla="*/ 30766 h 131921"/>
                  <a:gd name="connsiteX5" fmla="*/ 16669 w 125539"/>
                  <a:gd name="connsiteY5" fmla="*/ 0 h 131921"/>
                  <a:gd name="connsiteX6" fmla="*/ 0 w 125539"/>
                  <a:gd name="connsiteY6" fmla="*/ 28575 h 13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539" h="131921">
                    <a:moveTo>
                      <a:pt x="109919" y="93917"/>
                    </a:moveTo>
                    <a:lnTo>
                      <a:pt x="125539" y="65342"/>
                    </a:lnTo>
                    <a:cubicBezTo>
                      <a:pt x="108649" y="61131"/>
                      <a:pt x="90815" y="62985"/>
                      <a:pt x="75152" y="70580"/>
                    </a:cubicBezTo>
                    <a:cubicBezTo>
                      <a:pt x="49244" y="83249"/>
                      <a:pt x="18002" y="131921"/>
                      <a:pt x="18002" y="131921"/>
                    </a:cubicBezTo>
                    <a:cubicBezTo>
                      <a:pt x="18002" y="131921"/>
                      <a:pt x="46101" y="54483"/>
                      <a:pt x="42196" y="30766"/>
                    </a:cubicBezTo>
                    <a:cubicBezTo>
                      <a:pt x="39807" y="16681"/>
                      <a:pt x="30071" y="4947"/>
                      <a:pt x="16669" y="0"/>
                    </a:cubicBezTo>
                    <a:lnTo>
                      <a:pt x="0" y="28575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8FDCA8B9-2FE7-4427-BE27-316327571587}"/>
                  </a:ext>
                </a:extLst>
              </p:cNvPr>
              <p:cNvSpPr/>
              <p:nvPr/>
            </p:nvSpPr>
            <p:spPr>
              <a:xfrm>
                <a:off x="16635078" y="2551271"/>
                <a:ext cx="86487" cy="146589"/>
              </a:xfrm>
              <a:custGeom>
                <a:avLst/>
                <a:gdLst>
                  <a:gd name="connsiteX0" fmla="*/ 86487 w 86487"/>
                  <a:gd name="connsiteY0" fmla="*/ 0 h 146589"/>
                  <a:gd name="connsiteX1" fmla="*/ 0 w 86487"/>
                  <a:gd name="connsiteY1" fmla="*/ 146590 h 14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487" h="146589">
                    <a:moveTo>
                      <a:pt x="86487" y="0"/>
                    </a:moveTo>
                    <a:lnTo>
                      <a:pt x="0" y="14659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5E94A375-2E18-4FA3-9BB5-2960E75B71B9}"/>
                  </a:ext>
                </a:extLst>
              </p:cNvPr>
              <p:cNvSpPr/>
              <p:nvPr/>
            </p:nvSpPr>
            <p:spPr>
              <a:xfrm>
                <a:off x="16512492" y="2655665"/>
                <a:ext cx="216979" cy="144014"/>
              </a:xfrm>
              <a:custGeom>
                <a:avLst/>
                <a:gdLst>
                  <a:gd name="connsiteX0" fmla="*/ 14192 w 216979"/>
                  <a:gd name="connsiteY0" fmla="*/ 0 h 144014"/>
                  <a:gd name="connsiteX1" fmla="*/ 0 w 216979"/>
                  <a:gd name="connsiteY1" fmla="*/ 29718 h 144014"/>
                  <a:gd name="connsiteX2" fmla="*/ 95250 w 216979"/>
                  <a:gd name="connsiteY2" fmla="*/ 88678 h 144014"/>
                  <a:gd name="connsiteX3" fmla="*/ 113252 w 216979"/>
                  <a:gd name="connsiteY3" fmla="*/ 62008 h 144014"/>
                  <a:gd name="connsiteX4" fmla="*/ 106299 w 216979"/>
                  <a:gd name="connsiteY4" fmla="*/ 93917 h 144014"/>
                  <a:gd name="connsiteX5" fmla="*/ 200406 w 216979"/>
                  <a:gd name="connsiteY5" fmla="*/ 143923 h 144014"/>
                  <a:gd name="connsiteX6" fmla="*/ 216979 w 216979"/>
                  <a:gd name="connsiteY6" fmla="*/ 111442 h 14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79" h="144014">
                    <a:moveTo>
                      <a:pt x="14192" y="0"/>
                    </a:moveTo>
                    <a:lnTo>
                      <a:pt x="0" y="29718"/>
                    </a:lnTo>
                    <a:lnTo>
                      <a:pt x="95250" y="88678"/>
                    </a:lnTo>
                    <a:lnTo>
                      <a:pt x="113252" y="62008"/>
                    </a:lnTo>
                    <a:lnTo>
                      <a:pt x="106299" y="93917"/>
                    </a:lnTo>
                    <a:cubicBezTo>
                      <a:pt x="106299" y="93917"/>
                      <a:pt x="199263" y="146495"/>
                      <a:pt x="200406" y="143923"/>
                    </a:cubicBezTo>
                    <a:cubicBezTo>
                      <a:pt x="201549" y="141351"/>
                      <a:pt x="216979" y="111442"/>
                      <a:pt x="216979" y="11144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BEF07851-129A-4F3C-AC72-3C1FB71D820A}"/>
                  </a:ext>
                </a:extLst>
              </p:cNvPr>
              <p:cNvSpPr/>
              <p:nvPr/>
            </p:nvSpPr>
            <p:spPr>
              <a:xfrm>
                <a:off x="16691847" y="2672143"/>
                <a:ext cx="42386" cy="50482"/>
              </a:xfrm>
              <a:custGeom>
                <a:avLst/>
                <a:gdLst>
                  <a:gd name="connsiteX0" fmla="*/ 11811 w 42386"/>
                  <a:gd name="connsiteY0" fmla="*/ 0 h 50482"/>
                  <a:gd name="connsiteX1" fmla="*/ 42386 w 42386"/>
                  <a:gd name="connsiteY1" fmla="*/ 41053 h 50482"/>
                  <a:gd name="connsiteX2" fmla="*/ 33623 w 42386"/>
                  <a:gd name="connsiteY2" fmla="*/ 50483 h 50482"/>
                  <a:gd name="connsiteX3" fmla="*/ 0 w 42386"/>
                  <a:gd name="connsiteY3" fmla="*/ 7239 h 50482"/>
                  <a:gd name="connsiteX4" fmla="*/ 11811 w 42386"/>
                  <a:gd name="connsiteY4" fmla="*/ 0 h 50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86" h="50482">
                    <a:moveTo>
                      <a:pt x="11811" y="0"/>
                    </a:moveTo>
                    <a:lnTo>
                      <a:pt x="42386" y="41053"/>
                    </a:lnTo>
                    <a:lnTo>
                      <a:pt x="33623" y="50483"/>
                    </a:lnTo>
                    <a:lnTo>
                      <a:pt x="0" y="7239"/>
                    </a:lnTo>
                    <a:lnTo>
                      <a:pt x="11811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D10AA099-4903-4045-BA1B-C91F2E94762F}"/>
                  </a:ext>
                </a:extLst>
              </p:cNvPr>
              <p:cNvSpPr/>
              <p:nvPr/>
            </p:nvSpPr>
            <p:spPr>
              <a:xfrm>
                <a:off x="16570594" y="2617850"/>
                <a:ext cx="62293" cy="24955"/>
              </a:xfrm>
              <a:custGeom>
                <a:avLst/>
                <a:gdLst>
                  <a:gd name="connsiteX0" fmla="*/ 62293 w 62293"/>
                  <a:gd name="connsiteY0" fmla="*/ 12192 h 24955"/>
                  <a:gd name="connsiteX1" fmla="*/ 56293 w 62293"/>
                  <a:gd name="connsiteY1" fmla="*/ 24956 h 24955"/>
                  <a:gd name="connsiteX2" fmla="*/ 571 w 62293"/>
                  <a:gd name="connsiteY2" fmla="*/ 17717 h 24955"/>
                  <a:gd name="connsiteX3" fmla="*/ 0 w 62293"/>
                  <a:gd name="connsiteY3" fmla="*/ 0 h 24955"/>
                  <a:gd name="connsiteX4" fmla="*/ 62293 w 62293"/>
                  <a:gd name="connsiteY4" fmla="*/ 12192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93" h="24955">
                    <a:moveTo>
                      <a:pt x="62293" y="12192"/>
                    </a:moveTo>
                    <a:lnTo>
                      <a:pt x="56293" y="24956"/>
                    </a:lnTo>
                    <a:lnTo>
                      <a:pt x="571" y="17717"/>
                    </a:lnTo>
                    <a:lnTo>
                      <a:pt x="0" y="0"/>
                    </a:lnTo>
                    <a:lnTo>
                      <a:pt x="62293" y="1219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CEC7124D-5B13-4824-864B-B6C8190CB233}"/>
                  </a:ext>
                </a:extLst>
              </p:cNvPr>
              <p:cNvSpPr/>
              <p:nvPr/>
            </p:nvSpPr>
            <p:spPr>
              <a:xfrm>
                <a:off x="16871298" y="2604706"/>
                <a:ext cx="58959" cy="69722"/>
              </a:xfrm>
              <a:custGeom>
                <a:avLst/>
                <a:gdLst>
                  <a:gd name="connsiteX0" fmla="*/ 8477 w 58959"/>
                  <a:gd name="connsiteY0" fmla="*/ 0 h 69722"/>
                  <a:gd name="connsiteX1" fmla="*/ 0 w 58959"/>
                  <a:gd name="connsiteY1" fmla="*/ 17812 h 69722"/>
                  <a:gd name="connsiteX2" fmla="*/ 38862 w 58959"/>
                  <a:gd name="connsiteY2" fmla="*/ 69723 h 69722"/>
                  <a:gd name="connsiteX3" fmla="*/ 58960 w 58959"/>
                  <a:gd name="connsiteY3" fmla="*/ 51721 h 6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59" h="69722">
                    <a:moveTo>
                      <a:pt x="8477" y="0"/>
                    </a:moveTo>
                    <a:lnTo>
                      <a:pt x="0" y="17812"/>
                    </a:lnTo>
                    <a:lnTo>
                      <a:pt x="38862" y="69723"/>
                    </a:lnTo>
                    <a:lnTo>
                      <a:pt x="58960" y="51721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30B3990E-E9B3-490D-A0D5-91F2A9E47DFF}"/>
                  </a:ext>
                </a:extLst>
              </p:cNvPr>
              <p:cNvSpPr/>
              <p:nvPr/>
            </p:nvSpPr>
            <p:spPr>
              <a:xfrm>
                <a:off x="16506586" y="2457926"/>
                <a:ext cx="66198" cy="24288"/>
              </a:xfrm>
              <a:custGeom>
                <a:avLst/>
                <a:gdLst>
                  <a:gd name="connsiteX0" fmla="*/ 66199 w 66198"/>
                  <a:gd name="connsiteY0" fmla="*/ 476 h 24288"/>
                  <a:gd name="connsiteX1" fmla="*/ 63627 w 66198"/>
                  <a:gd name="connsiteY1" fmla="*/ 21241 h 24288"/>
                  <a:gd name="connsiteX2" fmla="*/ 0 w 66198"/>
                  <a:gd name="connsiteY2" fmla="*/ 24289 h 24288"/>
                  <a:gd name="connsiteX3" fmla="*/ 6953 w 66198"/>
                  <a:gd name="connsiteY3" fmla="*/ 0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98" h="24288">
                    <a:moveTo>
                      <a:pt x="66199" y="476"/>
                    </a:moveTo>
                    <a:lnTo>
                      <a:pt x="63627" y="21241"/>
                    </a:lnTo>
                    <a:lnTo>
                      <a:pt x="0" y="24289"/>
                    </a:lnTo>
                    <a:lnTo>
                      <a:pt x="6953" y="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6D6B6285-791A-455F-A22E-7C83DAF9A1FC}"/>
                  </a:ext>
                </a:extLst>
              </p:cNvPr>
              <p:cNvSpPr/>
              <p:nvPr/>
            </p:nvSpPr>
            <p:spPr>
              <a:xfrm>
                <a:off x="16254840" y="2438971"/>
                <a:ext cx="51816" cy="64674"/>
              </a:xfrm>
              <a:custGeom>
                <a:avLst/>
                <a:gdLst>
                  <a:gd name="connsiteX0" fmla="*/ 51816 w 51816"/>
                  <a:gd name="connsiteY0" fmla="*/ 0 h 64674"/>
                  <a:gd name="connsiteX1" fmla="*/ 25146 w 51816"/>
                  <a:gd name="connsiteY1" fmla="*/ 1048 h 64674"/>
                  <a:gd name="connsiteX2" fmla="*/ 0 w 51816"/>
                  <a:gd name="connsiteY2" fmla="*/ 53816 h 64674"/>
                  <a:gd name="connsiteX3" fmla="*/ 22765 w 51816"/>
                  <a:gd name="connsiteY3" fmla="*/ 64675 h 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16" h="64674">
                    <a:moveTo>
                      <a:pt x="51816" y="0"/>
                    </a:moveTo>
                    <a:lnTo>
                      <a:pt x="25146" y="1048"/>
                    </a:lnTo>
                    <a:lnTo>
                      <a:pt x="0" y="53816"/>
                    </a:lnTo>
                    <a:lnTo>
                      <a:pt x="22765" y="64675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DF7D231A-8E16-4B3F-AD1B-06014483E98E}"/>
                  </a:ext>
                </a:extLst>
              </p:cNvPr>
              <p:cNvSpPr/>
              <p:nvPr/>
            </p:nvSpPr>
            <p:spPr>
              <a:xfrm>
                <a:off x="17039986" y="2807208"/>
                <a:ext cx="59531" cy="63817"/>
              </a:xfrm>
              <a:custGeom>
                <a:avLst/>
                <a:gdLst>
                  <a:gd name="connsiteX0" fmla="*/ 39814 w 59531"/>
                  <a:gd name="connsiteY0" fmla="*/ 0 h 63817"/>
                  <a:gd name="connsiteX1" fmla="*/ 59531 w 59531"/>
                  <a:gd name="connsiteY1" fmla="*/ 26289 h 63817"/>
                  <a:gd name="connsiteX2" fmla="*/ 25527 w 59531"/>
                  <a:gd name="connsiteY2" fmla="*/ 63817 h 63817"/>
                  <a:gd name="connsiteX3" fmla="*/ 0 w 59531"/>
                  <a:gd name="connsiteY3" fmla="*/ 45149 h 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1" h="63817">
                    <a:moveTo>
                      <a:pt x="39814" y="0"/>
                    </a:moveTo>
                    <a:lnTo>
                      <a:pt x="59531" y="26289"/>
                    </a:lnTo>
                    <a:lnTo>
                      <a:pt x="25527" y="63817"/>
                    </a:lnTo>
                    <a:lnTo>
                      <a:pt x="0" y="45149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6FBBDD0C-00F9-4C37-9AD8-60EA775E5DAE}"/>
                  </a:ext>
                </a:extLst>
              </p:cNvPr>
              <p:cNvSpPr/>
              <p:nvPr/>
            </p:nvSpPr>
            <p:spPr>
              <a:xfrm>
                <a:off x="14972648" y="4180299"/>
                <a:ext cx="443439" cy="357563"/>
              </a:xfrm>
              <a:custGeom>
                <a:avLst/>
                <a:gdLst>
                  <a:gd name="connsiteX0" fmla="*/ 393510 w 443439"/>
                  <a:gd name="connsiteY0" fmla="*/ 3556 h 357563"/>
                  <a:gd name="connsiteX1" fmla="*/ 100235 w 443439"/>
                  <a:gd name="connsiteY1" fmla="*/ 357505 h 357563"/>
                  <a:gd name="connsiteX2" fmla="*/ 393510 w 443439"/>
                  <a:gd name="connsiteY2" fmla="*/ 3556 h 35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439" h="357563">
                    <a:moveTo>
                      <a:pt x="393510" y="3556"/>
                    </a:moveTo>
                    <a:cubicBezTo>
                      <a:pt x="544195" y="23845"/>
                      <a:pt x="326835" y="351886"/>
                      <a:pt x="100235" y="357505"/>
                    </a:cubicBezTo>
                    <a:cubicBezTo>
                      <a:pt x="-126365" y="363125"/>
                      <a:pt x="56896" y="-41878"/>
                      <a:pt x="393510" y="3556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800645B4-0574-4A22-85BA-DB8136F2D435}"/>
                  </a:ext>
                </a:extLst>
              </p:cNvPr>
              <p:cNvSpPr/>
              <p:nvPr/>
            </p:nvSpPr>
            <p:spPr>
              <a:xfrm>
                <a:off x="14970013" y="4535519"/>
                <a:ext cx="64770" cy="159924"/>
              </a:xfrm>
              <a:custGeom>
                <a:avLst/>
                <a:gdLst>
                  <a:gd name="connsiteX0" fmla="*/ 64770 w 64770"/>
                  <a:gd name="connsiteY0" fmla="*/ 0 h 159924"/>
                  <a:gd name="connsiteX1" fmla="*/ 0 w 64770"/>
                  <a:gd name="connsiteY1" fmla="*/ 62008 h 159924"/>
                  <a:gd name="connsiteX2" fmla="*/ 2572 w 64770"/>
                  <a:gd name="connsiteY2" fmla="*/ 159925 h 159924"/>
                  <a:gd name="connsiteX3" fmla="*/ 64770 w 64770"/>
                  <a:gd name="connsiteY3" fmla="*/ 81439 h 159924"/>
                  <a:gd name="connsiteX4" fmla="*/ 64770 w 64770"/>
                  <a:gd name="connsiteY4" fmla="*/ 0 h 1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" h="159924">
                    <a:moveTo>
                      <a:pt x="64770" y="0"/>
                    </a:moveTo>
                    <a:lnTo>
                      <a:pt x="0" y="62008"/>
                    </a:lnTo>
                    <a:lnTo>
                      <a:pt x="2572" y="159925"/>
                    </a:lnTo>
                    <a:lnTo>
                      <a:pt x="64770" y="81439"/>
                    </a:lnTo>
                    <a:lnTo>
                      <a:pt x="6477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482172D4-34EE-4C5B-B11C-34D7F05C08E5}"/>
                  </a:ext>
                </a:extLst>
              </p:cNvPr>
              <p:cNvSpPr/>
              <p:nvPr/>
            </p:nvSpPr>
            <p:spPr>
              <a:xfrm>
                <a:off x="14970013" y="4597526"/>
                <a:ext cx="40862" cy="19431"/>
              </a:xfrm>
              <a:custGeom>
                <a:avLst/>
                <a:gdLst>
                  <a:gd name="connsiteX0" fmla="*/ 0 w 40862"/>
                  <a:gd name="connsiteY0" fmla="*/ 0 h 19431"/>
                  <a:gd name="connsiteX1" fmla="*/ 16859 w 40862"/>
                  <a:gd name="connsiteY1" fmla="*/ 19431 h 19431"/>
                  <a:gd name="connsiteX2" fmla="*/ 40862 w 40862"/>
                  <a:gd name="connsiteY2" fmla="*/ 18002 h 1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62" h="19431">
                    <a:moveTo>
                      <a:pt x="0" y="0"/>
                    </a:moveTo>
                    <a:lnTo>
                      <a:pt x="16859" y="19431"/>
                    </a:lnTo>
                    <a:lnTo>
                      <a:pt x="40862" y="18002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CDE8A549-9EF0-4AC5-AB97-7711D0737146}"/>
                  </a:ext>
                </a:extLst>
              </p:cNvPr>
              <p:cNvSpPr/>
              <p:nvPr/>
            </p:nvSpPr>
            <p:spPr>
              <a:xfrm>
                <a:off x="14972585" y="4616958"/>
                <a:ext cx="14287" cy="78485"/>
              </a:xfrm>
              <a:custGeom>
                <a:avLst/>
                <a:gdLst>
                  <a:gd name="connsiteX0" fmla="*/ 14288 w 14287"/>
                  <a:gd name="connsiteY0" fmla="*/ 0 h 78485"/>
                  <a:gd name="connsiteX1" fmla="*/ 0 w 14287"/>
                  <a:gd name="connsiteY1" fmla="*/ 78486 h 7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87" h="78485">
                    <a:moveTo>
                      <a:pt x="14288" y="0"/>
                    </a:moveTo>
                    <a:lnTo>
                      <a:pt x="0" y="78486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6C843CCC-9B86-4721-BEBF-62648FD18E60}"/>
                  </a:ext>
                </a:extLst>
              </p:cNvPr>
              <p:cNvSpPr/>
              <p:nvPr/>
            </p:nvSpPr>
            <p:spPr>
              <a:xfrm>
                <a:off x="15051071" y="4542091"/>
                <a:ext cx="51625" cy="130302"/>
              </a:xfrm>
              <a:custGeom>
                <a:avLst/>
                <a:gdLst>
                  <a:gd name="connsiteX0" fmla="*/ 35909 w 51625"/>
                  <a:gd name="connsiteY0" fmla="*/ 0 h 130302"/>
                  <a:gd name="connsiteX1" fmla="*/ 0 w 51625"/>
                  <a:gd name="connsiteY1" fmla="*/ 58293 h 130302"/>
                  <a:gd name="connsiteX2" fmla="*/ 20860 w 51625"/>
                  <a:gd name="connsiteY2" fmla="*/ 130302 h 130302"/>
                  <a:gd name="connsiteX3" fmla="*/ 51625 w 51625"/>
                  <a:gd name="connsiteY3" fmla="*/ 60198 h 130302"/>
                  <a:gd name="connsiteX4" fmla="*/ 35909 w 51625"/>
                  <a:gd name="connsiteY4" fmla="*/ 0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25" h="130302">
                    <a:moveTo>
                      <a:pt x="35909" y="0"/>
                    </a:moveTo>
                    <a:lnTo>
                      <a:pt x="0" y="58293"/>
                    </a:lnTo>
                    <a:lnTo>
                      <a:pt x="20860" y="130302"/>
                    </a:lnTo>
                    <a:lnTo>
                      <a:pt x="51625" y="60198"/>
                    </a:lnTo>
                    <a:lnTo>
                      <a:pt x="35909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DC1BB433-258C-405F-824A-BB98F6FACD32}"/>
                  </a:ext>
                </a:extLst>
              </p:cNvPr>
              <p:cNvSpPr/>
              <p:nvPr/>
            </p:nvSpPr>
            <p:spPr>
              <a:xfrm>
                <a:off x="15051071" y="4600384"/>
                <a:ext cx="33718" cy="11144"/>
              </a:xfrm>
              <a:custGeom>
                <a:avLst/>
                <a:gdLst>
                  <a:gd name="connsiteX0" fmla="*/ 0 w 33718"/>
                  <a:gd name="connsiteY0" fmla="*/ 0 h 11144"/>
                  <a:gd name="connsiteX1" fmla="*/ 16192 w 33718"/>
                  <a:gd name="connsiteY1" fmla="*/ 11144 h 11144"/>
                  <a:gd name="connsiteX2" fmla="*/ 33719 w 33718"/>
                  <a:gd name="connsiteY2" fmla="*/ 5429 h 1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718" h="11144">
                    <a:moveTo>
                      <a:pt x="0" y="0"/>
                    </a:moveTo>
                    <a:lnTo>
                      <a:pt x="16192" y="11144"/>
                    </a:lnTo>
                    <a:lnTo>
                      <a:pt x="33719" y="5429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17BE0172-5288-49BC-90F1-C383E771F01C}"/>
                  </a:ext>
                </a:extLst>
              </p:cNvPr>
              <p:cNvSpPr/>
              <p:nvPr/>
            </p:nvSpPr>
            <p:spPr>
              <a:xfrm>
                <a:off x="15067263" y="4611528"/>
                <a:ext cx="4667" cy="60864"/>
              </a:xfrm>
              <a:custGeom>
                <a:avLst/>
                <a:gdLst>
                  <a:gd name="connsiteX0" fmla="*/ 0 w 4667"/>
                  <a:gd name="connsiteY0" fmla="*/ 0 h 60864"/>
                  <a:gd name="connsiteX1" fmla="*/ 4667 w 4667"/>
                  <a:gd name="connsiteY1" fmla="*/ 60865 h 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67" h="60864">
                    <a:moveTo>
                      <a:pt x="0" y="0"/>
                    </a:moveTo>
                    <a:lnTo>
                      <a:pt x="4667" y="60865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DE30E107-AAC6-436A-858C-97B33AD8C8BD}"/>
                  </a:ext>
                </a:extLst>
              </p:cNvPr>
              <p:cNvSpPr/>
              <p:nvPr/>
            </p:nvSpPr>
            <p:spPr>
              <a:xfrm>
                <a:off x="14906100" y="4515992"/>
                <a:ext cx="89725" cy="95631"/>
              </a:xfrm>
              <a:custGeom>
                <a:avLst/>
                <a:gdLst>
                  <a:gd name="connsiteX0" fmla="*/ 89725 w 89725"/>
                  <a:gd name="connsiteY0" fmla="*/ 0 h 95631"/>
                  <a:gd name="connsiteX1" fmla="*/ 26099 w 89725"/>
                  <a:gd name="connsiteY1" fmla="*/ 25432 h 95631"/>
                  <a:gd name="connsiteX2" fmla="*/ 0 w 89725"/>
                  <a:gd name="connsiteY2" fmla="*/ 95631 h 95631"/>
                  <a:gd name="connsiteX3" fmla="*/ 66485 w 89725"/>
                  <a:gd name="connsiteY3" fmla="*/ 57721 h 95631"/>
                  <a:gd name="connsiteX4" fmla="*/ 89725 w 89725"/>
                  <a:gd name="connsiteY4" fmla="*/ 0 h 9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25" h="95631">
                    <a:moveTo>
                      <a:pt x="89725" y="0"/>
                    </a:moveTo>
                    <a:lnTo>
                      <a:pt x="26099" y="25432"/>
                    </a:lnTo>
                    <a:lnTo>
                      <a:pt x="0" y="95631"/>
                    </a:lnTo>
                    <a:lnTo>
                      <a:pt x="66485" y="57721"/>
                    </a:lnTo>
                    <a:lnTo>
                      <a:pt x="8972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FC0F88F7-83CC-4031-84D7-FE59F822E3FE}"/>
                  </a:ext>
                </a:extLst>
              </p:cNvPr>
              <p:cNvSpPr/>
              <p:nvPr/>
            </p:nvSpPr>
            <p:spPr>
              <a:xfrm>
                <a:off x="14932199" y="4541424"/>
                <a:ext cx="23907" cy="24479"/>
              </a:xfrm>
              <a:custGeom>
                <a:avLst/>
                <a:gdLst>
                  <a:gd name="connsiteX0" fmla="*/ 0 w 23907"/>
                  <a:gd name="connsiteY0" fmla="*/ 0 h 24479"/>
                  <a:gd name="connsiteX1" fmla="*/ 6382 w 23907"/>
                  <a:gd name="connsiteY1" fmla="*/ 18574 h 24479"/>
                  <a:gd name="connsiteX2" fmla="*/ 23908 w 23907"/>
                  <a:gd name="connsiteY2" fmla="*/ 24479 h 2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07" h="24479">
                    <a:moveTo>
                      <a:pt x="0" y="0"/>
                    </a:moveTo>
                    <a:lnTo>
                      <a:pt x="6382" y="18574"/>
                    </a:lnTo>
                    <a:lnTo>
                      <a:pt x="23908" y="24479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D245B0C5-BCCC-4237-BEF5-24DAAD68A070}"/>
                  </a:ext>
                </a:extLst>
              </p:cNvPr>
              <p:cNvSpPr/>
              <p:nvPr/>
            </p:nvSpPr>
            <p:spPr>
              <a:xfrm>
                <a:off x="14906100" y="4559998"/>
                <a:ext cx="32480" cy="51625"/>
              </a:xfrm>
              <a:custGeom>
                <a:avLst/>
                <a:gdLst>
                  <a:gd name="connsiteX0" fmla="*/ 32480 w 32480"/>
                  <a:gd name="connsiteY0" fmla="*/ 0 h 51625"/>
                  <a:gd name="connsiteX1" fmla="*/ 0 w 32480"/>
                  <a:gd name="connsiteY1" fmla="*/ 51626 h 5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480" h="51625">
                    <a:moveTo>
                      <a:pt x="32480" y="0"/>
                    </a:moveTo>
                    <a:lnTo>
                      <a:pt x="0" y="51626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2" name="图形 29">
              <a:extLst>
                <a:ext uri="{FF2B5EF4-FFF2-40B4-BE49-F238E27FC236}">
                  <a16:creationId xmlns:a16="http://schemas.microsoft.com/office/drawing/2014/main" id="{FEF77994-45B5-4008-B70C-068F80DAD416}"/>
                </a:ext>
              </a:extLst>
            </p:cNvPr>
            <p:cNvGrpSpPr/>
            <p:nvPr/>
          </p:nvGrpSpPr>
          <p:grpSpPr>
            <a:xfrm>
              <a:off x="14207029" y="2349754"/>
              <a:ext cx="1584359" cy="2910712"/>
              <a:chOff x="14207029" y="2349754"/>
              <a:chExt cx="1584359" cy="2910712"/>
            </a:xfrm>
          </p:grpSpPr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75B4A302-F160-4AFF-9A59-D747215A648B}"/>
                  </a:ext>
                </a:extLst>
              </p:cNvPr>
              <p:cNvSpPr/>
              <p:nvPr/>
            </p:nvSpPr>
            <p:spPr>
              <a:xfrm>
                <a:off x="14475189" y="3445287"/>
                <a:ext cx="136779" cy="194269"/>
              </a:xfrm>
              <a:custGeom>
                <a:avLst/>
                <a:gdLst>
                  <a:gd name="connsiteX0" fmla="*/ 87439 w 136779"/>
                  <a:gd name="connsiteY0" fmla="*/ 0 h 194269"/>
                  <a:gd name="connsiteX1" fmla="*/ 7810 w 136779"/>
                  <a:gd name="connsiteY1" fmla="*/ 38100 h 194269"/>
                  <a:gd name="connsiteX2" fmla="*/ 51911 w 136779"/>
                  <a:gd name="connsiteY2" fmla="*/ 80200 h 194269"/>
                  <a:gd name="connsiteX3" fmla="*/ 39433 w 136779"/>
                  <a:gd name="connsiteY3" fmla="*/ 121539 h 194269"/>
                  <a:gd name="connsiteX4" fmla="*/ 42196 w 136779"/>
                  <a:gd name="connsiteY4" fmla="*/ 158210 h 194269"/>
                  <a:gd name="connsiteX5" fmla="*/ 24384 w 136779"/>
                  <a:gd name="connsiteY5" fmla="*/ 162020 h 194269"/>
                  <a:gd name="connsiteX6" fmla="*/ 0 w 136779"/>
                  <a:gd name="connsiteY6" fmla="*/ 135255 h 194269"/>
                  <a:gd name="connsiteX7" fmla="*/ 16478 w 136779"/>
                  <a:gd name="connsiteY7" fmla="*/ 181832 h 194269"/>
                  <a:gd name="connsiteX8" fmla="*/ 68199 w 136779"/>
                  <a:gd name="connsiteY8" fmla="*/ 192405 h 194269"/>
                  <a:gd name="connsiteX9" fmla="*/ 99441 w 136779"/>
                  <a:gd name="connsiteY9" fmla="*/ 182880 h 194269"/>
                  <a:gd name="connsiteX10" fmla="*/ 136779 w 136779"/>
                  <a:gd name="connsiteY10" fmla="*/ 67723 h 19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779" h="194269">
                    <a:moveTo>
                      <a:pt x="87439" y="0"/>
                    </a:moveTo>
                    <a:lnTo>
                      <a:pt x="7810" y="38100"/>
                    </a:lnTo>
                    <a:lnTo>
                      <a:pt x="51911" y="80200"/>
                    </a:lnTo>
                    <a:cubicBezTo>
                      <a:pt x="51911" y="80200"/>
                      <a:pt x="33718" y="91821"/>
                      <a:pt x="39433" y="121539"/>
                    </a:cubicBezTo>
                    <a:lnTo>
                      <a:pt x="42196" y="158210"/>
                    </a:lnTo>
                    <a:lnTo>
                      <a:pt x="24384" y="162020"/>
                    </a:lnTo>
                    <a:cubicBezTo>
                      <a:pt x="24384" y="162020"/>
                      <a:pt x="13335" y="137732"/>
                      <a:pt x="0" y="135255"/>
                    </a:cubicBezTo>
                    <a:lnTo>
                      <a:pt x="16478" y="181832"/>
                    </a:lnTo>
                    <a:cubicBezTo>
                      <a:pt x="16478" y="181832"/>
                      <a:pt x="53245" y="200025"/>
                      <a:pt x="68199" y="192405"/>
                    </a:cubicBezTo>
                    <a:cubicBezTo>
                      <a:pt x="76105" y="188404"/>
                      <a:pt x="93345" y="197072"/>
                      <a:pt x="99441" y="182880"/>
                    </a:cubicBezTo>
                    <a:cubicBezTo>
                      <a:pt x="114490" y="147066"/>
                      <a:pt x="136779" y="67723"/>
                      <a:pt x="136779" y="677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6D12083D-35D0-403A-BF47-B37B010DFD6F}"/>
                  </a:ext>
                </a:extLst>
              </p:cNvPr>
              <p:cNvSpPr/>
              <p:nvPr/>
            </p:nvSpPr>
            <p:spPr>
              <a:xfrm>
                <a:off x="15123114" y="3945921"/>
                <a:ext cx="162042" cy="204744"/>
              </a:xfrm>
              <a:custGeom>
                <a:avLst/>
                <a:gdLst>
                  <a:gd name="connsiteX0" fmla="*/ 146460 w 162042"/>
                  <a:gd name="connsiteY0" fmla="*/ 19812 h 204744"/>
                  <a:gd name="connsiteX1" fmla="*/ 154746 w 162042"/>
                  <a:gd name="connsiteY1" fmla="*/ 179070 h 204744"/>
                  <a:gd name="connsiteX2" fmla="*/ 59496 w 162042"/>
                  <a:gd name="connsiteY2" fmla="*/ 195358 h 204744"/>
                  <a:gd name="connsiteX3" fmla="*/ 2346 w 162042"/>
                  <a:gd name="connsiteY3" fmla="*/ 132397 h 204744"/>
                  <a:gd name="connsiteX4" fmla="*/ 28445 w 162042"/>
                  <a:gd name="connsiteY4" fmla="*/ 89059 h 204744"/>
                  <a:gd name="connsiteX5" fmla="*/ 55972 w 162042"/>
                  <a:gd name="connsiteY5" fmla="*/ 0 h 204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42" h="204744">
                    <a:moveTo>
                      <a:pt x="146460" y="19812"/>
                    </a:moveTo>
                    <a:cubicBezTo>
                      <a:pt x="156556" y="89916"/>
                      <a:pt x="170939" y="150018"/>
                      <a:pt x="154746" y="179070"/>
                    </a:cubicBezTo>
                    <a:cubicBezTo>
                      <a:pt x="138554" y="208121"/>
                      <a:pt x="84547" y="210979"/>
                      <a:pt x="59496" y="195358"/>
                    </a:cubicBezTo>
                    <a:cubicBezTo>
                      <a:pt x="34446" y="179737"/>
                      <a:pt x="-10798" y="158877"/>
                      <a:pt x="2346" y="132397"/>
                    </a:cubicBezTo>
                    <a:cubicBezTo>
                      <a:pt x="9889" y="117285"/>
                      <a:pt x="18616" y="102794"/>
                      <a:pt x="28445" y="89059"/>
                    </a:cubicBezTo>
                    <a:cubicBezTo>
                      <a:pt x="31771" y="57871"/>
                      <a:pt x="41119" y="27625"/>
                      <a:pt x="55972" y="0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934CD736-6975-422B-96FA-9C9E28C73ED0}"/>
                  </a:ext>
                </a:extLst>
              </p:cNvPr>
              <p:cNvSpPr/>
              <p:nvPr/>
            </p:nvSpPr>
            <p:spPr>
              <a:xfrm>
                <a:off x="15165752" y="4017930"/>
                <a:ext cx="92678" cy="104965"/>
              </a:xfrm>
              <a:custGeom>
                <a:avLst/>
                <a:gdLst>
                  <a:gd name="connsiteX0" fmla="*/ 92678 w 92678"/>
                  <a:gd name="connsiteY0" fmla="*/ 14478 h 104965"/>
                  <a:gd name="connsiteX1" fmla="*/ 73628 w 92678"/>
                  <a:gd name="connsiteY1" fmla="*/ 81153 h 104965"/>
                  <a:gd name="connsiteX2" fmla="*/ 0 w 92678"/>
                  <a:gd name="connsiteY2" fmla="*/ 104966 h 104965"/>
                  <a:gd name="connsiteX3" fmla="*/ 47625 w 92678"/>
                  <a:gd name="connsiteY3" fmla="*/ 59912 h 104965"/>
                  <a:gd name="connsiteX4" fmla="*/ 20764 w 92678"/>
                  <a:gd name="connsiteY4" fmla="*/ 0 h 10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8" h="104965">
                    <a:moveTo>
                      <a:pt x="92678" y="14478"/>
                    </a:moveTo>
                    <a:cubicBezTo>
                      <a:pt x="92678" y="14478"/>
                      <a:pt x="81058" y="68961"/>
                      <a:pt x="73628" y="81153"/>
                    </a:cubicBezTo>
                    <a:cubicBezTo>
                      <a:pt x="66199" y="93345"/>
                      <a:pt x="0" y="104966"/>
                      <a:pt x="0" y="104966"/>
                    </a:cubicBezTo>
                    <a:cubicBezTo>
                      <a:pt x="0" y="104966"/>
                      <a:pt x="2286" y="83344"/>
                      <a:pt x="47625" y="59912"/>
                    </a:cubicBezTo>
                    <a:cubicBezTo>
                      <a:pt x="47625" y="59912"/>
                      <a:pt x="15050" y="33528"/>
                      <a:pt x="20764" y="0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B79BEF4C-FC31-4513-BD32-F284D30AB072}"/>
                  </a:ext>
                </a:extLst>
              </p:cNvPr>
              <p:cNvSpPr/>
              <p:nvPr/>
            </p:nvSpPr>
            <p:spPr>
              <a:xfrm>
                <a:off x="15163751" y="4060348"/>
                <a:ext cx="33528" cy="34829"/>
              </a:xfrm>
              <a:custGeom>
                <a:avLst/>
                <a:gdLst>
                  <a:gd name="connsiteX0" fmla="*/ 33528 w 33528"/>
                  <a:gd name="connsiteY0" fmla="*/ 349 h 34829"/>
                  <a:gd name="connsiteX1" fmla="*/ 0 w 33528"/>
                  <a:gd name="connsiteY1" fmla="*/ 34830 h 3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528" h="34829">
                    <a:moveTo>
                      <a:pt x="33528" y="349"/>
                    </a:moveTo>
                    <a:cubicBezTo>
                      <a:pt x="33528" y="349"/>
                      <a:pt x="11811" y="-5937"/>
                      <a:pt x="0" y="3483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9DE6211D-94CB-40E4-9268-B04C65B371FC}"/>
                  </a:ext>
                </a:extLst>
              </p:cNvPr>
              <p:cNvSpPr/>
              <p:nvPr/>
            </p:nvSpPr>
            <p:spPr>
              <a:xfrm>
                <a:off x="15143273" y="4039647"/>
                <a:ext cx="34194" cy="44767"/>
              </a:xfrm>
              <a:custGeom>
                <a:avLst/>
                <a:gdLst>
                  <a:gd name="connsiteX0" fmla="*/ 34195 w 34194"/>
                  <a:gd name="connsiteY0" fmla="*/ 0 h 44767"/>
                  <a:gd name="connsiteX1" fmla="*/ 14002 w 34194"/>
                  <a:gd name="connsiteY1" fmla="*/ 9525 h 44767"/>
                  <a:gd name="connsiteX2" fmla="*/ 0 w 34194"/>
                  <a:gd name="connsiteY2" fmla="*/ 44768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94" h="44767">
                    <a:moveTo>
                      <a:pt x="34195" y="0"/>
                    </a:moveTo>
                    <a:cubicBezTo>
                      <a:pt x="26582" y="805"/>
                      <a:pt x="19465" y="4162"/>
                      <a:pt x="14002" y="9525"/>
                    </a:cubicBezTo>
                    <a:cubicBezTo>
                      <a:pt x="8015" y="20704"/>
                      <a:pt x="3318" y="32528"/>
                      <a:pt x="0" y="4476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DD7DBCC3-EDEC-49DA-A750-CC7E48544A5C}"/>
                  </a:ext>
                </a:extLst>
              </p:cNvPr>
              <p:cNvSpPr/>
              <p:nvPr/>
            </p:nvSpPr>
            <p:spPr>
              <a:xfrm>
                <a:off x="14757213" y="2353716"/>
                <a:ext cx="455356" cy="519852"/>
              </a:xfrm>
              <a:custGeom>
                <a:avLst/>
                <a:gdLst>
                  <a:gd name="connsiteX0" fmla="*/ 363866 w 455356"/>
                  <a:gd name="connsiteY0" fmla="*/ 44298 h 519852"/>
                  <a:gd name="connsiteX1" fmla="*/ 452734 w 455356"/>
                  <a:gd name="connsiteY1" fmla="*/ 456921 h 519852"/>
                  <a:gd name="connsiteX2" fmla="*/ 382535 w 455356"/>
                  <a:gd name="connsiteY2" fmla="*/ 516928 h 519852"/>
                  <a:gd name="connsiteX3" fmla="*/ 401585 w 455356"/>
                  <a:gd name="connsiteY3" fmla="*/ 435870 h 519852"/>
                  <a:gd name="connsiteX4" fmla="*/ 339196 w 455356"/>
                  <a:gd name="connsiteY4" fmla="*/ 517024 h 519852"/>
                  <a:gd name="connsiteX5" fmla="*/ 136504 w 455356"/>
                  <a:gd name="connsiteY5" fmla="*/ 507499 h 519852"/>
                  <a:gd name="connsiteX6" fmla="*/ 6774 w 455356"/>
                  <a:gd name="connsiteY6" fmla="*/ 433966 h 519852"/>
                  <a:gd name="connsiteX7" fmla="*/ 21823 w 455356"/>
                  <a:gd name="connsiteY7" fmla="*/ 205366 h 519852"/>
                  <a:gd name="connsiteX8" fmla="*/ 172699 w 455356"/>
                  <a:gd name="connsiteY8" fmla="*/ 16390 h 519852"/>
                  <a:gd name="connsiteX9" fmla="*/ 363866 w 455356"/>
                  <a:gd name="connsiteY9" fmla="*/ 44298 h 51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5356" h="519852">
                    <a:moveTo>
                      <a:pt x="363866" y="44298"/>
                    </a:moveTo>
                    <a:cubicBezTo>
                      <a:pt x="505598" y="83065"/>
                      <a:pt x="433875" y="391294"/>
                      <a:pt x="452734" y="456921"/>
                    </a:cubicBezTo>
                    <a:cubicBezTo>
                      <a:pt x="471594" y="522548"/>
                      <a:pt x="382535" y="516928"/>
                      <a:pt x="382535" y="516928"/>
                    </a:cubicBezTo>
                    <a:cubicBezTo>
                      <a:pt x="382535" y="516928"/>
                      <a:pt x="417206" y="490544"/>
                      <a:pt x="401585" y="435870"/>
                    </a:cubicBezTo>
                    <a:cubicBezTo>
                      <a:pt x="401585" y="435870"/>
                      <a:pt x="383488" y="502545"/>
                      <a:pt x="339196" y="517024"/>
                    </a:cubicBezTo>
                    <a:cubicBezTo>
                      <a:pt x="294905" y="531502"/>
                      <a:pt x="198893" y="484543"/>
                      <a:pt x="136504" y="507499"/>
                    </a:cubicBezTo>
                    <a:cubicBezTo>
                      <a:pt x="74116" y="530454"/>
                      <a:pt x="-27135" y="511213"/>
                      <a:pt x="6774" y="433966"/>
                    </a:cubicBezTo>
                    <a:cubicBezTo>
                      <a:pt x="40683" y="356718"/>
                      <a:pt x="21823" y="299091"/>
                      <a:pt x="21823" y="205366"/>
                    </a:cubicBezTo>
                    <a:cubicBezTo>
                      <a:pt x="21823" y="195841"/>
                      <a:pt x="25824" y="65539"/>
                      <a:pt x="172699" y="16390"/>
                    </a:cubicBezTo>
                    <a:cubicBezTo>
                      <a:pt x="319575" y="-32760"/>
                      <a:pt x="363866" y="44298"/>
                      <a:pt x="363866" y="44298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575324A6-EFFB-47FA-B20B-F99BB6BFD83C}"/>
                  </a:ext>
                </a:extLst>
              </p:cNvPr>
              <p:cNvSpPr/>
              <p:nvPr/>
            </p:nvSpPr>
            <p:spPr>
              <a:xfrm>
                <a:off x="14543735" y="3468052"/>
                <a:ext cx="999778" cy="1652111"/>
              </a:xfrm>
              <a:custGeom>
                <a:avLst/>
                <a:gdLst>
                  <a:gd name="connsiteX0" fmla="*/ 149863 w 999778"/>
                  <a:gd name="connsiteY0" fmla="*/ 0 h 1652111"/>
                  <a:gd name="connsiteX1" fmla="*/ 394084 w 999778"/>
                  <a:gd name="connsiteY1" fmla="*/ 39338 h 1652111"/>
                  <a:gd name="connsiteX2" fmla="*/ 540388 w 999778"/>
                  <a:gd name="connsiteY2" fmla="*/ 90869 h 1652111"/>
                  <a:gd name="connsiteX3" fmla="*/ 561343 w 999778"/>
                  <a:gd name="connsiteY3" fmla="*/ 269272 h 1652111"/>
                  <a:gd name="connsiteX4" fmla="*/ 728507 w 999778"/>
                  <a:gd name="connsiteY4" fmla="*/ 913638 h 1652111"/>
                  <a:gd name="connsiteX5" fmla="*/ 999779 w 999778"/>
                  <a:gd name="connsiteY5" fmla="*/ 1652111 h 1652111"/>
                  <a:gd name="connsiteX6" fmla="*/ 883002 w 999778"/>
                  <a:gd name="connsiteY6" fmla="*/ 1652111 h 1652111"/>
                  <a:gd name="connsiteX7" fmla="*/ 646496 w 999778"/>
                  <a:gd name="connsiteY7" fmla="*/ 1245203 h 1652111"/>
                  <a:gd name="connsiteX8" fmla="*/ 548770 w 999778"/>
                  <a:gd name="connsiteY8" fmla="*/ 940975 h 1652111"/>
                  <a:gd name="connsiteX9" fmla="*/ 340172 w 999778"/>
                  <a:gd name="connsiteY9" fmla="*/ 570547 h 1652111"/>
                  <a:gd name="connsiteX10" fmla="*/ 336172 w 999778"/>
                  <a:gd name="connsiteY10" fmla="*/ 568928 h 1652111"/>
                  <a:gd name="connsiteX11" fmla="*/ 253685 w 999778"/>
                  <a:gd name="connsiteY11" fmla="*/ 1147000 h 1652111"/>
                  <a:gd name="connsiteX12" fmla="*/ 253685 w 999778"/>
                  <a:gd name="connsiteY12" fmla="*/ 1651825 h 1652111"/>
                  <a:gd name="connsiteX13" fmla="*/ 131956 w 999778"/>
                  <a:gd name="connsiteY13" fmla="*/ 1651825 h 1652111"/>
                  <a:gd name="connsiteX14" fmla="*/ 69662 w 999778"/>
                  <a:gd name="connsiteY14" fmla="*/ 1056513 h 1652111"/>
                  <a:gd name="connsiteX15" fmla="*/ 22990 w 999778"/>
                  <a:gd name="connsiteY15" fmla="*/ 570738 h 1652111"/>
                  <a:gd name="connsiteX16" fmla="*/ 149863 w 999778"/>
                  <a:gd name="connsiteY16" fmla="*/ 0 h 165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9778" h="1652111">
                    <a:moveTo>
                      <a:pt x="149863" y="0"/>
                    </a:moveTo>
                    <a:cubicBezTo>
                      <a:pt x="149863" y="0"/>
                      <a:pt x="349888" y="34195"/>
                      <a:pt x="394084" y="39338"/>
                    </a:cubicBezTo>
                    <a:cubicBezTo>
                      <a:pt x="506193" y="52483"/>
                      <a:pt x="540388" y="90869"/>
                      <a:pt x="540388" y="90869"/>
                    </a:cubicBezTo>
                    <a:lnTo>
                      <a:pt x="561343" y="269272"/>
                    </a:lnTo>
                    <a:cubicBezTo>
                      <a:pt x="561343" y="269272"/>
                      <a:pt x="720982" y="774097"/>
                      <a:pt x="728507" y="913638"/>
                    </a:cubicBezTo>
                    <a:cubicBezTo>
                      <a:pt x="736031" y="1053179"/>
                      <a:pt x="999779" y="1652111"/>
                      <a:pt x="999779" y="1652111"/>
                    </a:cubicBezTo>
                    <a:lnTo>
                      <a:pt x="883002" y="1652111"/>
                    </a:lnTo>
                    <a:cubicBezTo>
                      <a:pt x="883002" y="1652111"/>
                      <a:pt x="719458" y="1369505"/>
                      <a:pt x="646496" y="1245203"/>
                    </a:cubicBezTo>
                    <a:cubicBezTo>
                      <a:pt x="573535" y="1120902"/>
                      <a:pt x="572487" y="1002221"/>
                      <a:pt x="548770" y="940975"/>
                    </a:cubicBezTo>
                    <a:cubicBezTo>
                      <a:pt x="525053" y="879729"/>
                      <a:pt x="340172" y="570547"/>
                      <a:pt x="340172" y="570547"/>
                    </a:cubicBezTo>
                    <a:lnTo>
                      <a:pt x="336172" y="568928"/>
                    </a:lnTo>
                    <a:cubicBezTo>
                      <a:pt x="341030" y="885634"/>
                      <a:pt x="274259" y="1061466"/>
                      <a:pt x="253685" y="1147000"/>
                    </a:cubicBezTo>
                    <a:cubicBezTo>
                      <a:pt x="231111" y="1241203"/>
                      <a:pt x="253685" y="1651825"/>
                      <a:pt x="253685" y="1651825"/>
                    </a:cubicBezTo>
                    <a:lnTo>
                      <a:pt x="131956" y="1651825"/>
                    </a:lnTo>
                    <a:cubicBezTo>
                      <a:pt x="131956" y="1651825"/>
                      <a:pt x="57756" y="1139381"/>
                      <a:pt x="69662" y="1056513"/>
                    </a:cubicBezTo>
                    <a:cubicBezTo>
                      <a:pt x="81569" y="973646"/>
                      <a:pt x="22990" y="570738"/>
                      <a:pt x="22990" y="570738"/>
                    </a:cubicBezTo>
                    <a:cubicBezTo>
                      <a:pt x="-19015" y="447389"/>
                      <a:pt x="-17587" y="94297"/>
                      <a:pt x="14986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4C60919B-321F-45B0-BDE7-B734DB30A54C}"/>
                  </a:ext>
                </a:extLst>
              </p:cNvPr>
              <p:cNvSpPr/>
              <p:nvPr/>
            </p:nvSpPr>
            <p:spPr>
              <a:xfrm>
                <a:off x="14872572" y="3839717"/>
                <a:ext cx="670940" cy="1280445"/>
              </a:xfrm>
              <a:custGeom>
                <a:avLst/>
                <a:gdLst>
                  <a:gd name="connsiteX0" fmla="*/ 670941 w 670940"/>
                  <a:gd name="connsiteY0" fmla="*/ 1280446 h 1280445"/>
                  <a:gd name="connsiteX1" fmla="*/ 554164 w 670940"/>
                  <a:gd name="connsiteY1" fmla="*/ 1280446 h 1280445"/>
                  <a:gd name="connsiteX2" fmla="*/ 317659 w 670940"/>
                  <a:gd name="connsiteY2" fmla="*/ 873538 h 1280445"/>
                  <a:gd name="connsiteX3" fmla="*/ 219932 w 670940"/>
                  <a:gd name="connsiteY3" fmla="*/ 569309 h 1280445"/>
                  <a:gd name="connsiteX4" fmla="*/ 11335 w 670940"/>
                  <a:gd name="connsiteY4" fmla="*/ 198882 h 1280445"/>
                  <a:gd name="connsiteX5" fmla="*/ 7334 w 670940"/>
                  <a:gd name="connsiteY5" fmla="*/ 197263 h 1280445"/>
                  <a:gd name="connsiteX6" fmla="*/ 7334 w 670940"/>
                  <a:gd name="connsiteY6" fmla="*/ 210503 h 1280445"/>
                  <a:gd name="connsiteX7" fmla="*/ 0 w 670940"/>
                  <a:gd name="connsiteY7" fmla="*/ 90773 h 1280445"/>
                  <a:gd name="connsiteX8" fmla="*/ 107537 w 670940"/>
                  <a:gd name="connsiteY8" fmla="*/ 0 h 1280445"/>
                  <a:gd name="connsiteX9" fmla="*/ 27146 w 670940"/>
                  <a:gd name="connsiteY9" fmla="*/ 114300 h 1280445"/>
                  <a:gd name="connsiteX10" fmla="*/ 138208 w 670940"/>
                  <a:gd name="connsiteY10" fmla="*/ 92012 h 1280445"/>
                  <a:gd name="connsiteX11" fmla="*/ 77724 w 670940"/>
                  <a:gd name="connsiteY11" fmla="*/ 126206 h 1280445"/>
                  <a:gd name="connsiteX12" fmla="*/ 208693 w 670940"/>
                  <a:gd name="connsiteY12" fmla="*/ 481584 h 1280445"/>
                  <a:gd name="connsiteX13" fmla="*/ 340042 w 670940"/>
                  <a:gd name="connsiteY13" fmla="*/ 597980 h 1280445"/>
                  <a:gd name="connsiteX14" fmla="*/ 367855 w 670940"/>
                  <a:gd name="connsiteY14" fmla="*/ 826580 h 1280445"/>
                  <a:gd name="connsiteX15" fmla="*/ 546163 w 670940"/>
                  <a:gd name="connsiteY15" fmla="*/ 1121855 h 1280445"/>
                  <a:gd name="connsiteX16" fmla="*/ 595598 w 670940"/>
                  <a:gd name="connsiteY16" fmla="*/ 1103948 h 1280445"/>
                  <a:gd name="connsiteX17" fmla="*/ 670941 w 670940"/>
                  <a:gd name="connsiteY17" fmla="*/ 1280446 h 128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0940" h="1280445">
                    <a:moveTo>
                      <a:pt x="670941" y="1280446"/>
                    </a:moveTo>
                    <a:lnTo>
                      <a:pt x="554164" y="1280446"/>
                    </a:lnTo>
                    <a:cubicBezTo>
                      <a:pt x="554164" y="1280446"/>
                      <a:pt x="390620" y="997839"/>
                      <a:pt x="317659" y="873538"/>
                    </a:cubicBezTo>
                    <a:cubicBezTo>
                      <a:pt x="244697" y="749237"/>
                      <a:pt x="243650" y="630555"/>
                      <a:pt x="219932" y="569309"/>
                    </a:cubicBezTo>
                    <a:cubicBezTo>
                      <a:pt x="196215" y="508063"/>
                      <a:pt x="11335" y="198882"/>
                      <a:pt x="11335" y="198882"/>
                    </a:cubicBezTo>
                    <a:lnTo>
                      <a:pt x="7334" y="197263"/>
                    </a:lnTo>
                    <a:cubicBezTo>
                      <a:pt x="7334" y="201739"/>
                      <a:pt x="7334" y="206121"/>
                      <a:pt x="7334" y="210503"/>
                    </a:cubicBezTo>
                    <a:cubicBezTo>
                      <a:pt x="5715" y="174308"/>
                      <a:pt x="3334" y="133350"/>
                      <a:pt x="0" y="90773"/>
                    </a:cubicBezTo>
                    <a:lnTo>
                      <a:pt x="107537" y="0"/>
                    </a:lnTo>
                    <a:cubicBezTo>
                      <a:pt x="107537" y="0"/>
                      <a:pt x="57817" y="97441"/>
                      <a:pt x="27146" y="114300"/>
                    </a:cubicBezTo>
                    <a:lnTo>
                      <a:pt x="138208" y="92012"/>
                    </a:lnTo>
                    <a:cubicBezTo>
                      <a:pt x="138208" y="92012"/>
                      <a:pt x="124111" y="111633"/>
                      <a:pt x="77724" y="126206"/>
                    </a:cubicBezTo>
                    <a:cubicBezTo>
                      <a:pt x="77724" y="126206"/>
                      <a:pt x="170212" y="417957"/>
                      <a:pt x="208693" y="481584"/>
                    </a:cubicBezTo>
                    <a:cubicBezTo>
                      <a:pt x="247174" y="545211"/>
                      <a:pt x="324802" y="577882"/>
                      <a:pt x="340042" y="597980"/>
                    </a:cubicBezTo>
                    <a:cubicBezTo>
                      <a:pt x="355282" y="618077"/>
                      <a:pt x="345186" y="721805"/>
                      <a:pt x="367855" y="826580"/>
                    </a:cubicBezTo>
                    <a:cubicBezTo>
                      <a:pt x="390525" y="931355"/>
                      <a:pt x="531114" y="1118330"/>
                      <a:pt x="546163" y="1121855"/>
                    </a:cubicBezTo>
                    <a:cubicBezTo>
                      <a:pt x="552164" y="1123188"/>
                      <a:pt x="572929" y="1114235"/>
                      <a:pt x="595598" y="1103948"/>
                    </a:cubicBezTo>
                    <a:cubicBezTo>
                      <a:pt x="638270" y="1206341"/>
                      <a:pt x="670941" y="1280446"/>
                      <a:pt x="670941" y="1280446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EABEF3CD-12AF-4EB7-BAEC-A7B2370DD836}"/>
                  </a:ext>
                </a:extLst>
              </p:cNvPr>
              <p:cNvSpPr/>
              <p:nvPr/>
            </p:nvSpPr>
            <p:spPr>
              <a:xfrm>
                <a:off x="14543735" y="3468052"/>
                <a:ext cx="999778" cy="1652111"/>
              </a:xfrm>
              <a:custGeom>
                <a:avLst/>
                <a:gdLst>
                  <a:gd name="connsiteX0" fmla="*/ 149863 w 999778"/>
                  <a:gd name="connsiteY0" fmla="*/ 0 h 1652111"/>
                  <a:gd name="connsiteX1" fmla="*/ 394084 w 999778"/>
                  <a:gd name="connsiteY1" fmla="*/ 39338 h 1652111"/>
                  <a:gd name="connsiteX2" fmla="*/ 540388 w 999778"/>
                  <a:gd name="connsiteY2" fmla="*/ 90869 h 1652111"/>
                  <a:gd name="connsiteX3" fmla="*/ 561343 w 999778"/>
                  <a:gd name="connsiteY3" fmla="*/ 269272 h 1652111"/>
                  <a:gd name="connsiteX4" fmla="*/ 728507 w 999778"/>
                  <a:gd name="connsiteY4" fmla="*/ 913638 h 1652111"/>
                  <a:gd name="connsiteX5" fmla="*/ 999779 w 999778"/>
                  <a:gd name="connsiteY5" fmla="*/ 1652111 h 1652111"/>
                  <a:gd name="connsiteX6" fmla="*/ 883002 w 999778"/>
                  <a:gd name="connsiteY6" fmla="*/ 1652111 h 1652111"/>
                  <a:gd name="connsiteX7" fmla="*/ 646496 w 999778"/>
                  <a:gd name="connsiteY7" fmla="*/ 1245203 h 1652111"/>
                  <a:gd name="connsiteX8" fmla="*/ 548770 w 999778"/>
                  <a:gd name="connsiteY8" fmla="*/ 940975 h 1652111"/>
                  <a:gd name="connsiteX9" fmla="*/ 340172 w 999778"/>
                  <a:gd name="connsiteY9" fmla="*/ 570547 h 1652111"/>
                  <a:gd name="connsiteX10" fmla="*/ 336172 w 999778"/>
                  <a:gd name="connsiteY10" fmla="*/ 568928 h 1652111"/>
                  <a:gd name="connsiteX11" fmla="*/ 253685 w 999778"/>
                  <a:gd name="connsiteY11" fmla="*/ 1147000 h 1652111"/>
                  <a:gd name="connsiteX12" fmla="*/ 253685 w 999778"/>
                  <a:gd name="connsiteY12" fmla="*/ 1651825 h 1652111"/>
                  <a:gd name="connsiteX13" fmla="*/ 131956 w 999778"/>
                  <a:gd name="connsiteY13" fmla="*/ 1651825 h 1652111"/>
                  <a:gd name="connsiteX14" fmla="*/ 69662 w 999778"/>
                  <a:gd name="connsiteY14" fmla="*/ 1056513 h 1652111"/>
                  <a:gd name="connsiteX15" fmla="*/ 22990 w 999778"/>
                  <a:gd name="connsiteY15" fmla="*/ 570738 h 1652111"/>
                  <a:gd name="connsiteX16" fmla="*/ 149863 w 999778"/>
                  <a:gd name="connsiteY16" fmla="*/ 0 h 165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9778" h="1652111">
                    <a:moveTo>
                      <a:pt x="149863" y="0"/>
                    </a:moveTo>
                    <a:cubicBezTo>
                      <a:pt x="149863" y="0"/>
                      <a:pt x="349888" y="34195"/>
                      <a:pt x="394084" y="39338"/>
                    </a:cubicBezTo>
                    <a:cubicBezTo>
                      <a:pt x="506193" y="52483"/>
                      <a:pt x="540388" y="90869"/>
                      <a:pt x="540388" y="90869"/>
                    </a:cubicBezTo>
                    <a:lnTo>
                      <a:pt x="561343" y="269272"/>
                    </a:lnTo>
                    <a:cubicBezTo>
                      <a:pt x="561343" y="269272"/>
                      <a:pt x="720982" y="774097"/>
                      <a:pt x="728507" y="913638"/>
                    </a:cubicBezTo>
                    <a:cubicBezTo>
                      <a:pt x="736031" y="1053179"/>
                      <a:pt x="999779" y="1652111"/>
                      <a:pt x="999779" y="1652111"/>
                    </a:cubicBezTo>
                    <a:lnTo>
                      <a:pt x="883002" y="1652111"/>
                    </a:lnTo>
                    <a:cubicBezTo>
                      <a:pt x="883002" y="1652111"/>
                      <a:pt x="719458" y="1369505"/>
                      <a:pt x="646496" y="1245203"/>
                    </a:cubicBezTo>
                    <a:cubicBezTo>
                      <a:pt x="573535" y="1120902"/>
                      <a:pt x="572487" y="1002221"/>
                      <a:pt x="548770" y="940975"/>
                    </a:cubicBezTo>
                    <a:cubicBezTo>
                      <a:pt x="525053" y="879729"/>
                      <a:pt x="340172" y="570547"/>
                      <a:pt x="340172" y="570547"/>
                    </a:cubicBezTo>
                    <a:lnTo>
                      <a:pt x="336172" y="568928"/>
                    </a:lnTo>
                    <a:cubicBezTo>
                      <a:pt x="341030" y="885634"/>
                      <a:pt x="274259" y="1061466"/>
                      <a:pt x="253685" y="1147000"/>
                    </a:cubicBezTo>
                    <a:cubicBezTo>
                      <a:pt x="231111" y="1241203"/>
                      <a:pt x="253685" y="1651825"/>
                      <a:pt x="253685" y="1651825"/>
                    </a:cubicBezTo>
                    <a:lnTo>
                      <a:pt x="131956" y="1651825"/>
                    </a:lnTo>
                    <a:cubicBezTo>
                      <a:pt x="131956" y="1651825"/>
                      <a:pt x="57756" y="1139381"/>
                      <a:pt x="69662" y="1056513"/>
                    </a:cubicBezTo>
                    <a:cubicBezTo>
                      <a:pt x="81569" y="973646"/>
                      <a:pt x="22990" y="570738"/>
                      <a:pt x="22990" y="570738"/>
                    </a:cubicBezTo>
                    <a:cubicBezTo>
                      <a:pt x="-19015" y="447389"/>
                      <a:pt x="-17587" y="94297"/>
                      <a:pt x="149863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FF6561D4-B1D0-4AC4-813D-CABA94E8EA70}"/>
                  </a:ext>
                </a:extLst>
              </p:cNvPr>
              <p:cNvSpPr/>
              <p:nvPr/>
            </p:nvSpPr>
            <p:spPr>
              <a:xfrm>
                <a:off x="14693597" y="3422046"/>
                <a:ext cx="399287" cy="148608"/>
              </a:xfrm>
              <a:custGeom>
                <a:avLst/>
                <a:gdLst>
                  <a:gd name="connsiteX0" fmla="*/ 399288 w 399287"/>
                  <a:gd name="connsiteY0" fmla="*/ 66770 h 148608"/>
                  <a:gd name="connsiteX1" fmla="*/ 390525 w 399287"/>
                  <a:gd name="connsiteY1" fmla="*/ 136874 h 148608"/>
                  <a:gd name="connsiteX2" fmla="*/ 239459 w 399287"/>
                  <a:gd name="connsiteY2" fmla="*/ 143923 h 148608"/>
                  <a:gd name="connsiteX3" fmla="*/ 0 w 399287"/>
                  <a:gd name="connsiteY3" fmla="*/ 46006 h 148608"/>
                  <a:gd name="connsiteX4" fmla="*/ 40386 w 399287"/>
                  <a:gd name="connsiteY4" fmla="*/ 0 h 148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287" h="148608">
                    <a:moveTo>
                      <a:pt x="399288" y="66770"/>
                    </a:moveTo>
                    <a:lnTo>
                      <a:pt x="390525" y="136874"/>
                    </a:lnTo>
                    <a:cubicBezTo>
                      <a:pt x="390525" y="136874"/>
                      <a:pt x="341090" y="157639"/>
                      <a:pt x="239459" y="143923"/>
                    </a:cubicBezTo>
                    <a:cubicBezTo>
                      <a:pt x="118777" y="127635"/>
                      <a:pt x="0" y="46006"/>
                      <a:pt x="0" y="46006"/>
                    </a:cubicBezTo>
                    <a:lnTo>
                      <a:pt x="403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D20BEB9C-C334-41A8-AA5E-226ADDE78E45}"/>
                  </a:ext>
                </a:extLst>
              </p:cNvPr>
              <p:cNvSpPr/>
              <p:nvPr/>
            </p:nvSpPr>
            <p:spPr>
              <a:xfrm>
                <a:off x="14694132" y="2830544"/>
                <a:ext cx="552543" cy="658308"/>
              </a:xfrm>
              <a:custGeom>
                <a:avLst/>
                <a:gdLst>
                  <a:gd name="connsiteX0" fmla="*/ 473811 w 552543"/>
                  <a:gd name="connsiteY0" fmla="*/ 98108 h 658308"/>
                  <a:gd name="connsiteX1" fmla="*/ 540486 w 552543"/>
                  <a:gd name="connsiteY1" fmla="*/ 351949 h 658308"/>
                  <a:gd name="connsiteX2" fmla="*/ 423519 w 552543"/>
                  <a:gd name="connsiteY2" fmla="*/ 529876 h 658308"/>
                  <a:gd name="connsiteX3" fmla="*/ 399230 w 552543"/>
                  <a:gd name="connsiteY3" fmla="*/ 658273 h 658308"/>
                  <a:gd name="connsiteX4" fmla="*/ 40328 w 552543"/>
                  <a:gd name="connsiteY4" fmla="*/ 591598 h 658308"/>
                  <a:gd name="connsiteX5" fmla="*/ 92049 w 552543"/>
                  <a:gd name="connsiteY5" fmla="*/ 464058 h 658308"/>
                  <a:gd name="connsiteX6" fmla="*/ 50043 w 552543"/>
                  <a:gd name="connsiteY6" fmla="*/ 0 h 658308"/>
                  <a:gd name="connsiteX7" fmla="*/ 84905 w 552543"/>
                  <a:gd name="connsiteY7" fmla="*/ 10954 h 658308"/>
                  <a:gd name="connsiteX8" fmla="*/ 473811 w 552543"/>
                  <a:gd name="connsiteY8" fmla="*/ 98108 h 65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2543" h="658308">
                    <a:moveTo>
                      <a:pt x="473811" y="98108"/>
                    </a:moveTo>
                    <a:cubicBezTo>
                      <a:pt x="522388" y="152209"/>
                      <a:pt x="577347" y="267653"/>
                      <a:pt x="540486" y="351949"/>
                    </a:cubicBezTo>
                    <a:cubicBezTo>
                      <a:pt x="503624" y="436245"/>
                      <a:pt x="423519" y="529876"/>
                      <a:pt x="423519" y="529876"/>
                    </a:cubicBezTo>
                    <a:lnTo>
                      <a:pt x="399230" y="658273"/>
                    </a:lnTo>
                    <a:cubicBezTo>
                      <a:pt x="254069" y="660083"/>
                      <a:pt x="40328" y="591598"/>
                      <a:pt x="40328" y="591598"/>
                    </a:cubicBezTo>
                    <a:lnTo>
                      <a:pt x="92049" y="464058"/>
                    </a:lnTo>
                    <a:cubicBezTo>
                      <a:pt x="92049" y="464058"/>
                      <a:pt x="-83307" y="154305"/>
                      <a:pt x="50043" y="0"/>
                    </a:cubicBezTo>
                    <a:cubicBezTo>
                      <a:pt x="50043" y="0"/>
                      <a:pt x="76142" y="8477"/>
                      <a:pt x="84905" y="10954"/>
                    </a:cubicBezTo>
                    <a:cubicBezTo>
                      <a:pt x="431805" y="108775"/>
                      <a:pt x="414184" y="31909"/>
                      <a:pt x="473811" y="98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2F31E2BF-84A8-43B8-BB45-990EF2D99668}"/>
                  </a:ext>
                </a:extLst>
              </p:cNvPr>
              <p:cNvSpPr/>
              <p:nvPr/>
            </p:nvSpPr>
            <p:spPr>
              <a:xfrm>
                <a:off x="14695598" y="2981409"/>
                <a:ext cx="551176" cy="505598"/>
              </a:xfrm>
              <a:custGeom>
                <a:avLst/>
                <a:gdLst>
                  <a:gd name="connsiteX0" fmla="*/ 539020 w 551176"/>
                  <a:gd name="connsiteY0" fmla="*/ 201084 h 505598"/>
                  <a:gd name="connsiteX1" fmla="*/ 421576 w 551176"/>
                  <a:gd name="connsiteY1" fmla="*/ 379011 h 505598"/>
                  <a:gd name="connsiteX2" fmla="*/ 409956 w 551176"/>
                  <a:gd name="connsiteY2" fmla="*/ 440447 h 505598"/>
                  <a:gd name="connsiteX3" fmla="*/ 359092 w 551176"/>
                  <a:gd name="connsiteY3" fmla="*/ 505598 h 505598"/>
                  <a:gd name="connsiteX4" fmla="*/ 290036 w 551176"/>
                  <a:gd name="connsiteY4" fmla="*/ 395108 h 505598"/>
                  <a:gd name="connsiteX5" fmla="*/ 202406 w 551176"/>
                  <a:gd name="connsiteY5" fmla="*/ 483500 h 505598"/>
                  <a:gd name="connsiteX6" fmla="*/ 38386 w 551176"/>
                  <a:gd name="connsiteY6" fmla="*/ 440638 h 505598"/>
                  <a:gd name="connsiteX7" fmla="*/ 90106 w 551176"/>
                  <a:gd name="connsiteY7" fmla="*/ 313098 h 505598"/>
                  <a:gd name="connsiteX8" fmla="*/ 0 w 551176"/>
                  <a:gd name="connsiteY8" fmla="*/ 39826 h 505598"/>
                  <a:gd name="connsiteX9" fmla="*/ 91059 w 551176"/>
                  <a:gd name="connsiteY9" fmla="*/ 11251 h 505598"/>
                  <a:gd name="connsiteX10" fmla="*/ 67818 w 551176"/>
                  <a:gd name="connsiteY10" fmla="*/ 79640 h 505598"/>
                  <a:gd name="connsiteX11" fmla="*/ 119158 w 551176"/>
                  <a:gd name="connsiteY11" fmla="*/ 59257 h 505598"/>
                  <a:gd name="connsiteX12" fmla="*/ 115633 w 551176"/>
                  <a:gd name="connsiteY12" fmla="*/ 123931 h 505598"/>
                  <a:gd name="connsiteX13" fmla="*/ 256127 w 551176"/>
                  <a:gd name="connsiteY13" fmla="*/ 244518 h 505598"/>
                  <a:gd name="connsiteX14" fmla="*/ 364141 w 551176"/>
                  <a:gd name="connsiteY14" fmla="*/ 207942 h 505598"/>
                  <a:gd name="connsiteX15" fmla="*/ 452438 w 551176"/>
                  <a:gd name="connsiteY15" fmla="*/ 185463 h 505598"/>
                  <a:gd name="connsiteX16" fmla="*/ 483394 w 551176"/>
                  <a:gd name="connsiteY16" fmla="*/ 3345 h 505598"/>
                  <a:gd name="connsiteX17" fmla="*/ 545783 w 551176"/>
                  <a:gd name="connsiteY17" fmla="*/ 93356 h 505598"/>
                  <a:gd name="connsiteX18" fmla="*/ 539020 w 551176"/>
                  <a:gd name="connsiteY18" fmla="*/ 201084 h 505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176" h="505598">
                    <a:moveTo>
                      <a:pt x="539020" y="201084"/>
                    </a:moveTo>
                    <a:cubicBezTo>
                      <a:pt x="500920" y="285666"/>
                      <a:pt x="421576" y="379011"/>
                      <a:pt x="421576" y="379011"/>
                    </a:cubicBezTo>
                    <a:lnTo>
                      <a:pt x="409956" y="440447"/>
                    </a:lnTo>
                    <a:lnTo>
                      <a:pt x="359092" y="505598"/>
                    </a:lnTo>
                    <a:cubicBezTo>
                      <a:pt x="359092" y="505598"/>
                      <a:pt x="308896" y="454163"/>
                      <a:pt x="290036" y="395108"/>
                    </a:cubicBezTo>
                    <a:cubicBezTo>
                      <a:pt x="290036" y="395108"/>
                      <a:pt x="251936" y="430636"/>
                      <a:pt x="202406" y="483500"/>
                    </a:cubicBezTo>
                    <a:cubicBezTo>
                      <a:pt x="112109" y="464450"/>
                      <a:pt x="38386" y="440638"/>
                      <a:pt x="38386" y="440638"/>
                    </a:cubicBezTo>
                    <a:lnTo>
                      <a:pt x="90106" y="313098"/>
                    </a:lnTo>
                    <a:cubicBezTo>
                      <a:pt x="90106" y="313098"/>
                      <a:pt x="12954" y="176700"/>
                      <a:pt x="0" y="39826"/>
                    </a:cubicBezTo>
                    <a:lnTo>
                      <a:pt x="91059" y="11251"/>
                    </a:lnTo>
                    <a:cubicBezTo>
                      <a:pt x="91059" y="11251"/>
                      <a:pt x="87154" y="55923"/>
                      <a:pt x="67818" y="79640"/>
                    </a:cubicBezTo>
                    <a:cubicBezTo>
                      <a:pt x="82391" y="65257"/>
                      <a:pt x="117158" y="34015"/>
                      <a:pt x="119158" y="59257"/>
                    </a:cubicBezTo>
                    <a:cubicBezTo>
                      <a:pt x="121729" y="91261"/>
                      <a:pt x="111347" y="95356"/>
                      <a:pt x="115633" y="123931"/>
                    </a:cubicBezTo>
                    <a:cubicBezTo>
                      <a:pt x="119920" y="152506"/>
                      <a:pt x="220409" y="233183"/>
                      <a:pt x="256127" y="244518"/>
                    </a:cubicBezTo>
                    <a:cubicBezTo>
                      <a:pt x="291846" y="255853"/>
                      <a:pt x="340328" y="201560"/>
                      <a:pt x="364141" y="207942"/>
                    </a:cubicBezTo>
                    <a:cubicBezTo>
                      <a:pt x="387953" y="214324"/>
                      <a:pt x="417385" y="244137"/>
                      <a:pt x="452438" y="185463"/>
                    </a:cubicBezTo>
                    <a:cubicBezTo>
                      <a:pt x="487489" y="126789"/>
                      <a:pt x="493490" y="29729"/>
                      <a:pt x="483394" y="3345"/>
                    </a:cubicBezTo>
                    <a:cubicBezTo>
                      <a:pt x="476345" y="-15705"/>
                      <a:pt x="519779" y="50970"/>
                      <a:pt x="545783" y="93356"/>
                    </a:cubicBezTo>
                    <a:cubicBezTo>
                      <a:pt x="554821" y="129092"/>
                      <a:pt x="552456" y="166759"/>
                      <a:pt x="539020" y="201084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F8F22699-FB65-4793-A9B2-74D882F8B7CA}"/>
                  </a:ext>
                </a:extLst>
              </p:cNvPr>
              <p:cNvSpPr/>
              <p:nvPr/>
            </p:nvSpPr>
            <p:spPr>
              <a:xfrm>
                <a:off x="14694132" y="2830544"/>
                <a:ext cx="552543" cy="658308"/>
              </a:xfrm>
              <a:custGeom>
                <a:avLst/>
                <a:gdLst>
                  <a:gd name="connsiteX0" fmla="*/ 473811 w 552543"/>
                  <a:gd name="connsiteY0" fmla="*/ 98108 h 658308"/>
                  <a:gd name="connsiteX1" fmla="*/ 540486 w 552543"/>
                  <a:gd name="connsiteY1" fmla="*/ 351949 h 658308"/>
                  <a:gd name="connsiteX2" fmla="*/ 423519 w 552543"/>
                  <a:gd name="connsiteY2" fmla="*/ 529876 h 658308"/>
                  <a:gd name="connsiteX3" fmla="*/ 399230 w 552543"/>
                  <a:gd name="connsiteY3" fmla="*/ 658273 h 658308"/>
                  <a:gd name="connsiteX4" fmla="*/ 40328 w 552543"/>
                  <a:gd name="connsiteY4" fmla="*/ 591598 h 658308"/>
                  <a:gd name="connsiteX5" fmla="*/ 92049 w 552543"/>
                  <a:gd name="connsiteY5" fmla="*/ 464058 h 658308"/>
                  <a:gd name="connsiteX6" fmla="*/ 50043 w 552543"/>
                  <a:gd name="connsiteY6" fmla="*/ 0 h 658308"/>
                  <a:gd name="connsiteX7" fmla="*/ 84905 w 552543"/>
                  <a:gd name="connsiteY7" fmla="*/ 10954 h 658308"/>
                  <a:gd name="connsiteX8" fmla="*/ 473811 w 552543"/>
                  <a:gd name="connsiteY8" fmla="*/ 98108 h 65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2543" h="658308">
                    <a:moveTo>
                      <a:pt x="473811" y="98108"/>
                    </a:moveTo>
                    <a:cubicBezTo>
                      <a:pt x="522388" y="152209"/>
                      <a:pt x="577347" y="267653"/>
                      <a:pt x="540486" y="351949"/>
                    </a:cubicBezTo>
                    <a:cubicBezTo>
                      <a:pt x="503624" y="436245"/>
                      <a:pt x="423519" y="529876"/>
                      <a:pt x="423519" y="529876"/>
                    </a:cubicBezTo>
                    <a:lnTo>
                      <a:pt x="399230" y="658273"/>
                    </a:lnTo>
                    <a:cubicBezTo>
                      <a:pt x="254069" y="660083"/>
                      <a:pt x="40328" y="591598"/>
                      <a:pt x="40328" y="591598"/>
                    </a:cubicBezTo>
                    <a:lnTo>
                      <a:pt x="92049" y="464058"/>
                    </a:lnTo>
                    <a:cubicBezTo>
                      <a:pt x="92049" y="464058"/>
                      <a:pt x="-83307" y="154305"/>
                      <a:pt x="50043" y="0"/>
                    </a:cubicBezTo>
                    <a:cubicBezTo>
                      <a:pt x="50043" y="0"/>
                      <a:pt x="76142" y="8477"/>
                      <a:pt x="84905" y="10954"/>
                    </a:cubicBezTo>
                    <a:cubicBezTo>
                      <a:pt x="431805" y="108775"/>
                      <a:pt x="414184" y="31909"/>
                      <a:pt x="473811" y="9810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380BEC15-568C-456A-991D-7AC105417C5A}"/>
                  </a:ext>
                </a:extLst>
              </p:cNvPr>
              <p:cNvSpPr/>
              <p:nvPr/>
            </p:nvSpPr>
            <p:spPr>
              <a:xfrm>
                <a:off x="14778751" y="2661380"/>
                <a:ext cx="369337" cy="360101"/>
              </a:xfrm>
              <a:custGeom>
                <a:avLst/>
                <a:gdLst>
                  <a:gd name="connsiteX0" fmla="*/ 368332 w 369337"/>
                  <a:gd name="connsiteY0" fmla="*/ 275177 h 360101"/>
                  <a:gd name="connsiteX1" fmla="*/ 294037 w 369337"/>
                  <a:gd name="connsiteY1" fmla="*/ 360045 h 360101"/>
                  <a:gd name="connsiteX2" fmla="*/ 0 w 369337"/>
                  <a:gd name="connsiteY2" fmla="*/ 180118 h 360101"/>
                  <a:gd name="connsiteX3" fmla="*/ 110871 w 369337"/>
                  <a:gd name="connsiteY3" fmla="*/ 168497 h 360101"/>
                  <a:gd name="connsiteX4" fmla="*/ 119825 w 369337"/>
                  <a:gd name="connsiteY4" fmla="*/ 143542 h 360101"/>
                  <a:gd name="connsiteX5" fmla="*/ 123254 w 369337"/>
                  <a:gd name="connsiteY5" fmla="*/ 90583 h 360101"/>
                  <a:gd name="connsiteX6" fmla="*/ 116872 w 369337"/>
                  <a:gd name="connsiteY6" fmla="*/ 0 h 360101"/>
                  <a:gd name="connsiteX7" fmla="*/ 301752 w 369337"/>
                  <a:gd name="connsiteY7" fmla="*/ 6953 h 360101"/>
                  <a:gd name="connsiteX8" fmla="*/ 264509 w 369337"/>
                  <a:gd name="connsiteY8" fmla="*/ 93250 h 360101"/>
                  <a:gd name="connsiteX9" fmla="*/ 248317 w 369337"/>
                  <a:gd name="connsiteY9" fmla="*/ 162592 h 360101"/>
                  <a:gd name="connsiteX10" fmla="*/ 254222 w 369337"/>
                  <a:gd name="connsiteY10" fmla="*/ 203644 h 360101"/>
                  <a:gd name="connsiteX11" fmla="*/ 343948 w 369337"/>
                  <a:gd name="connsiteY11" fmla="*/ 238125 h 360101"/>
                  <a:gd name="connsiteX12" fmla="*/ 369016 w 369337"/>
                  <a:gd name="connsiteY12" fmla="*/ 271857 h 360101"/>
                  <a:gd name="connsiteX13" fmla="*/ 368332 w 369337"/>
                  <a:gd name="connsiteY13" fmla="*/ 275177 h 36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9337" h="360101">
                    <a:moveTo>
                      <a:pt x="368332" y="275177"/>
                    </a:moveTo>
                    <a:cubicBezTo>
                      <a:pt x="358807" y="310896"/>
                      <a:pt x="337947" y="362045"/>
                      <a:pt x="294037" y="360045"/>
                    </a:cubicBezTo>
                    <a:cubicBezTo>
                      <a:pt x="204502" y="355854"/>
                      <a:pt x="6096" y="185452"/>
                      <a:pt x="0" y="180118"/>
                    </a:cubicBezTo>
                    <a:cubicBezTo>
                      <a:pt x="4763" y="180784"/>
                      <a:pt x="93345" y="193262"/>
                      <a:pt x="110871" y="168497"/>
                    </a:cubicBezTo>
                    <a:cubicBezTo>
                      <a:pt x="115513" y="160870"/>
                      <a:pt x="118558" y="152380"/>
                      <a:pt x="119825" y="143542"/>
                    </a:cubicBezTo>
                    <a:cubicBezTo>
                      <a:pt x="122566" y="126029"/>
                      <a:pt x="123713" y="108303"/>
                      <a:pt x="123254" y="90583"/>
                    </a:cubicBezTo>
                    <a:cubicBezTo>
                      <a:pt x="122785" y="60294"/>
                      <a:pt x="120654" y="30055"/>
                      <a:pt x="116872" y="0"/>
                    </a:cubicBezTo>
                    <a:lnTo>
                      <a:pt x="301752" y="6953"/>
                    </a:lnTo>
                    <a:cubicBezTo>
                      <a:pt x="287323" y="34807"/>
                      <a:pt x="274878" y="63644"/>
                      <a:pt x="264509" y="93250"/>
                    </a:cubicBezTo>
                    <a:cubicBezTo>
                      <a:pt x="256283" y="115610"/>
                      <a:pt x="250845" y="138900"/>
                      <a:pt x="248317" y="162592"/>
                    </a:cubicBezTo>
                    <a:cubicBezTo>
                      <a:pt x="246516" y="176558"/>
                      <a:pt x="248558" y="190752"/>
                      <a:pt x="254222" y="203644"/>
                    </a:cubicBezTo>
                    <a:cubicBezTo>
                      <a:pt x="264319" y="223171"/>
                      <a:pt x="311372" y="233362"/>
                      <a:pt x="343948" y="238125"/>
                    </a:cubicBezTo>
                    <a:cubicBezTo>
                      <a:pt x="360185" y="240517"/>
                      <a:pt x="371409" y="255620"/>
                      <a:pt x="369016" y="271857"/>
                    </a:cubicBezTo>
                    <a:cubicBezTo>
                      <a:pt x="368851" y="272976"/>
                      <a:pt x="368623" y="274084"/>
                      <a:pt x="368332" y="275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C07BD213-1FCE-46C7-AB53-17FC033438F0}"/>
                  </a:ext>
                </a:extLst>
              </p:cNvPr>
              <p:cNvSpPr/>
              <p:nvPr/>
            </p:nvSpPr>
            <p:spPr>
              <a:xfrm>
                <a:off x="15063062" y="2933700"/>
                <a:ext cx="84782" cy="44862"/>
              </a:xfrm>
              <a:custGeom>
                <a:avLst/>
                <a:gdLst>
                  <a:gd name="connsiteX0" fmla="*/ 84783 w 84782"/>
                  <a:gd name="connsiteY0" fmla="*/ 0 h 44862"/>
                  <a:gd name="connsiteX1" fmla="*/ 13536 w 84782"/>
                  <a:gd name="connsiteY1" fmla="*/ 22384 h 44862"/>
                  <a:gd name="connsiteX2" fmla="*/ 10 w 84782"/>
                  <a:gd name="connsiteY2" fmla="*/ 44863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782" h="44862">
                    <a:moveTo>
                      <a:pt x="84783" y="0"/>
                    </a:moveTo>
                    <a:cubicBezTo>
                      <a:pt x="60591" y="5970"/>
                      <a:pt x="36795" y="13446"/>
                      <a:pt x="13536" y="22384"/>
                    </a:cubicBezTo>
                    <a:cubicBezTo>
                      <a:pt x="5020" y="26588"/>
                      <a:pt x="-264" y="35370"/>
                      <a:pt x="10" y="44863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DF7A79BB-AD7E-476A-8B19-8EEAEB1DDFA2}"/>
                  </a:ext>
                </a:extLst>
              </p:cNvPr>
              <p:cNvSpPr/>
              <p:nvPr/>
            </p:nvSpPr>
            <p:spPr>
              <a:xfrm>
                <a:off x="14830853" y="2884170"/>
                <a:ext cx="213931" cy="89058"/>
              </a:xfrm>
              <a:custGeom>
                <a:avLst/>
                <a:gdLst>
                  <a:gd name="connsiteX0" fmla="*/ 213932 w 213931"/>
                  <a:gd name="connsiteY0" fmla="*/ 89059 h 89058"/>
                  <a:gd name="connsiteX1" fmla="*/ 179927 w 213931"/>
                  <a:gd name="connsiteY1" fmla="*/ 61627 h 89058"/>
                  <a:gd name="connsiteX2" fmla="*/ 0 w 213931"/>
                  <a:gd name="connsiteY2" fmla="*/ 0 h 89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931" h="89058">
                    <a:moveTo>
                      <a:pt x="213932" y="89059"/>
                    </a:moveTo>
                    <a:cubicBezTo>
                      <a:pt x="206892" y="75594"/>
                      <a:pt x="194577" y="65658"/>
                      <a:pt x="179927" y="61627"/>
                    </a:cubicBezTo>
                    <a:cubicBezTo>
                      <a:pt x="155067" y="54673"/>
                      <a:pt x="57055" y="2667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0FDCFDF4-99F6-4C1B-9958-E1FC8368991A}"/>
                  </a:ext>
                </a:extLst>
              </p:cNvPr>
              <p:cNvSpPr/>
              <p:nvPr/>
            </p:nvSpPr>
            <p:spPr>
              <a:xfrm>
                <a:off x="14467855" y="2826269"/>
                <a:ext cx="329967" cy="268593"/>
              </a:xfrm>
              <a:custGeom>
                <a:avLst/>
                <a:gdLst>
                  <a:gd name="connsiteX0" fmla="*/ 275844 w 329967"/>
                  <a:gd name="connsiteY0" fmla="*/ 4180 h 268593"/>
                  <a:gd name="connsiteX1" fmla="*/ 310705 w 329967"/>
                  <a:gd name="connsiteY1" fmla="*/ 181345 h 268593"/>
                  <a:gd name="connsiteX2" fmla="*/ 205264 w 329967"/>
                  <a:gd name="connsiteY2" fmla="*/ 181345 h 268593"/>
                  <a:gd name="connsiteX3" fmla="*/ 46958 w 329967"/>
                  <a:gd name="connsiteY3" fmla="*/ 268594 h 268593"/>
                  <a:gd name="connsiteX4" fmla="*/ 0 w 329967"/>
                  <a:gd name="connsiteY4" fmla="*/ 122576 h 268593"/>
                  <a:gd name="connsiteX5" fmla="*/ 275844 w 329967"/>
                  <a:gd name="connsiteY5" fmla="*/ 4180 h 26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67" h="268593">
                    <a:moveTo>
                      <a:pt x="275844" y="4180"/>
                    </a:moveTo>
                    <a:cubicBezTo>
                      <a:pt x="275844" y="4180"/>
                      <a:pt x="369189" y="86381"/>
                      <a:pt x="310705" y="181345"/>
                    </a:cubicBezTo>
                    <a:cubicBezTo>
                      <a:pt x="215455" y="335745"/>
                      <a:pt x="205264" y="181345"/>
                      <a:pt x="205264" y="181345"/>
                    </a:cubicBezTo>
                    <a:lnTo>
                      <a:pt x="46958" y="268594"/>
                    </a:lnTo>
                    <a:lnTo>
                      <a:pt x="0" y="122576"/>
                    </a:lnTo>
                    <a:cubicBezTo>
                      <a:pt x="0" y="122576"/>
                      <a:pt x="184404" y="-26586"/>
                      <a:pt x="275844" y="4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D40FE157-0175-44C4-B893-C78188D66667}"/>
                  </a:ext>
                </a:extLst>
              </p:cNvPr>
              <p:cNvSpPr/>
              <p:nvPr/>
            </p:nvSpPr>
            <p:spPr>
              <a:xfrm>
                <a:off x="14673119" y="3003342"/>
                <a:ext cx="52674" cy="72851"/>
              </a:xfrm>
              <a:custGeom>
                <a:avLst/>
                <a:gdLst>
                  <a:gd name="connsiteX0" fmla="*/ 52673 w 52674"/>
                  <a:gd name="connsiteY0" fmla="*/ 47515 h 72851"/>
                  <a:gd name="connsiteX1" fmla="*/ 50387 w 52674"/>
                  <a:gd name="connsiteY1" fmla="*/ 68565 h 72851"/>
                  <a:gd name="connsiteX2" fmla="*/ 0 w 52674"/>
                  <a:gd name="connsiteY2" fmla="*/ 4652 h 72851"/>
                  <a:gd name="connsiteX3" fmla="*/ 52673 w 52674"/>
                  <a:gd name="connsiteY3" fmla="*/ 47515 h 7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674" h="72851">
                    <a:moveTo>
                      <a:pt x="52673" y="47515"/>
                    </a:moveTo>
                    <a:cubicBezTo>
                      <a:pt x="52661" y="54593"/>
                      <a:pt x="51895" y="61649"/>
                      <a:pt x="50387" y="68565"/>
                    </a:cubicBezTo>
                    <a:cubicBezTo>
                      <a:pt x="7810" y="92092"/>
                      <a:pt x="571" y="11415"/>
                      <a:pt x="0" y="4652"/>
                    </a:cubicBezTo>
                    <a:cubicBezTo>
                      <a:pt x="22765" y="-4111"/>
                      <a:pt x="52864" y="-5635"/>
                      <a:pt x="52673" y="47515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7D815043-3229-43EB-AF03-9054BBFCBCBC}"/>
                  </a:ext>
                </a:extLst>
              </p:cNvPr>
              <p:cNvSpPr/>
              <p:nvPr/>
            </p:nvSpPr>
            <p:spPr>
              <a:xfrm>
                <a:off x="14467855" y="2826269"/>
                <a:ext cx="329967" cy="268593"/>
              </a:xfrm>
              <a:custGeom>
                <a:avLst/>
                <a:gdLst>
                  <a:gd name="connsiteX0" fmla="*/ 275844 w 329967"/>
                  <a:gd name="connsiteY0" fmla="*/ 4180 h 268593"/>
                  <a:gd name="connsiteX1" fmla="*/ 310705 w 329967"/>
                  <a:gd name="connsiteY1" fmla="*/ 181345 h 268593"/>
                  <a:gd name="connsiteX2" fmla="*/ 205264 w 329967"/>
                  <a:gd name="connsiteY2" fmla="*/ 181345 h 268593"/>
                  <a:gd name="connsiteX3" fmla="*/ 46958 w 329967"/>
                  <a:gd name="connsiteY3" fmla="*/ 268594 h 268593"/>
                  <a:gd name="connsiteX4" fmla="*/ 0 w 329967"/>
                  <a:gd name="connsiteY4" fmla="*/ 122576 h 268593"/>
                  <a:gd name="connsiteX5" fmla="*/ 275844 w 329967"/>
                  <a:gd name="connsiteY5" fmla="*/ 4180 h 26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967" h="268593">
                    <a:moveTo>
                      <a:pt x="275844" y="4180"/>
                    </a:moveTo>
                    <a:cubicBezTo>
                      <a:pt x="275844" y="4180"/>
                      <a:pt x="369189" y="86381"/>
                      <a:pt x="310705" y="181345"/>
                    </a:cubicBezTo>
                    <a:cubicBezTo>
                      <a:pt x="215455" y="335745"/>
                      <a:pt x="205264" y="181345"/>
                      <a:pt x="205264" y="181345"/>
                    </a:cubicBezTo>
                    <a:lnTo>
                      <a:pt x="46958" y="268594"/>
                    </a:lnTo>
                    <a:lnTo>
                      <a:pt x="0" y="122576"/>
                    </a:lnTo>
                    <a:cubicBezTo>
                      <a:pt x="0" y="122576"/>
                      <a:pt x="184404" y="-26586"/>
                      <a:pt x="275844" y="418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CC92A727-54D3-4EB9-964D-EF02177AA3E7}"/>
                  </a:ext>
                </a:extLst>
              </p:cNvPr>
              <p:cNvSpPr/>
              <p:nvPr/>
            </p:nvSpPr>
            <p:spPr>
              <a:xfrm>
                <a:off x="14872763" y="3817877"/>
                <a:ext cx="138215" cy="219293"/>
              </a:xfrm>
              <a:custGeom>
                <a:avLst/>
                <a:gdLst>
                  <a:gd name="connsiteX0" fmla="*/ 7144 w 138215"/>
                  <a:gd name="connsiteY0" fmla="*/ 219293 h 219293"/>
                  <a:gd name="connsiteX1" fmla="*/ 0 w 138215"/>
                  <a:gd name="connsiteY1" fmla="*/ 112804 h 219293"/>
                  <a:gd name="connsiteX2" fmla="*/ 123158 w 138215"/>
                  <a:gd name="connsiteY2" fmla="*/ 7362 h 219293"/>
                  <a:gd name="connsiteX3" fmla="*/ 90583 w 138215"/>
                  <a:gd name="connsiteY3" fmla="*/ 72609 h 21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15" h="219293">
                    <a:moveTo>
                      <a:pt x="7144" y="219293"/>
                    </a:moveTo>
                    <a:cubicBezTo>
                      <a:pt x="7144" y="192623"/>
                      <a:pt x="0" y="112804"/>
                      <a:pt x="0" y="112804"/>
                    </a:cubicBezTo>
                    <a:cubicBezTo>
                      <a:pt x="0" y="112804"/>
                      <a:pt x="92964" y="37461"/>
                      <a:pt x="123158" y="7362"/>
                    </a:cubicBezTo>
                    <a:cubicBezTo>
                      <a:pt x="153353" y="-22737"/>
                      <a:pt x="135922" y="47558"/>
                      <a:pt x="90583" y="72609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7F5E49B2-11C4-4D5C-9395-E4327E60436F}"/>
                  </a:ext>
                </a:extLst>
              </p:cNvPr>
              <p:cNvSpPr/>
              <p:nvPr/>
            </p:nvSpPr>
            <p:spPr>
              <a:xfrm>
                <a:off x="14874954" y="3927443"/>
                <a:ext cx="151066" cy="28575"/>
              </a:xfrm>
              <a:custGeom>
                <a:avLst/>
                <a:gdLst>
                  <a:gd name="connsiteX0" fmla="*/ 151067 w 151066"/>
                  <a:gd name="connsiteY0" fmla="*/ 0 h 28575"/>
                  <a:gd name="connsiteX1" fmla="*/ 0 w 151066"/>
                  <a:gd name="connsiteY1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066" h="28575">
                    <a:moveTo>
                      <a:pt x="151067" y="0"/>
                    </a:moveTo>
                    <a:cubicBezTo>
                      <a:pt x="151067" y="0"/>
                      <a:pt x="66199" y="26194"/>
                      <a:pt x="0" y="285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2AFF2AD9-201E-491E-ADA1-B0131D01E001}"/>
                  </a:ext>
                </a:extLst>
              </p:cNvPr>
              <p:cNvSpPr/>
              <p:nvPr/>
            </p:nvSpPr>
            <p:spPr>
              <a:xfrm>
                <a:off x="14756748" y="3835241"/>
                <a:ext cx="104775" cy="71628"/>
              </a:xfrm>
              <a:custGeom>
                <a:avLst/>
                <a:gdLst>
                  <a:gd name="connsiteX0" fmla="*/ 104775 w 104775"/>
                  <a:gd name="connsiteY0" fmla="*/ 71628 h 71628"/>
                  <a:gd name="connsiteX1" fmla="*/ 0 w 104775"/>
                  <a:gd name="connsiteY1" fmla="*/ 0 h 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775" h="71628">
                    <a:moveTo>
                      <a:pt x="104775" y="71628"/>
                    </a:moveTo>
                    <a:cubicBezTo>
                      <a:pt x="104775" y="71628"/>
                      <a:pt x="55721" y="20098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475ECB61-078F-458F-B45F-CD611C9A6A9B}"/>
                  </a:ext>
                </a:extLst>
              </p:cNvPr>
              <p:cNvSpPr/>
              <p:nvPr/>
            </p:nvSpPr>
            <p:spPr>
              <a:xfrm>
                <a:off x="15044117" y="3579590"/>
                <a:ext cx="50230" cy="45910"/>
              </a:xfrm>
              <a:custGeom>
                <a:avLst/>
                <a:gdLst>
                  <a:gd name="connsiteX0" fmla="*/ 0 w 50230"/>
                  <a:gd name="connsiteY0" fmla="*/ 9525 h 45910"/>
                  <a:gd name="connsiteX1" fmla="*/ 42863 w 50230"/>
                  <a:gd name="connsiteY1" fmla="*/ 0 h 45910"/>
                  <a:gd name="connsiteX2" fmla="*/ 46958 w 50230"/>
                  <a:gd name="connsiteY2" fmla="*/ 34862 h 45910"/>
                  <a:gd name="connsiteX3" fmla="*/ 2286 w 50230"/>
                  <a:gd name="connsiteY3" fmla="*/ 45911 h 45910"/>
                  <a:gd name="connsiteX4" fmla="*/ 0 w 50230"/>
                  <a:gd name="connsiteY4" fmla="*/ 9525 h 4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30" h="45910">
                    <a:moveTo>
                      <a:pt x="0" y="9525"/>
                    </a:moveTo>
                    <a:cubicBezTo>
                      <a:pt x="14638" y="8206"/>
                      <a:pt x="29044" y="5005"/>
                      <a:pt x="42863" y="0"/>
                    </a:cubicBezTo>
                    <a:cubicBezTo>
                      <a:pt x="50907" y="9828"/>
                      <a:pt x="52506" y="23436"/>
                      <a:pt x="46958" y="34862"/>
                    </a:cubicBezTo>
                    <a:cubicBezTo>
                      <a:pt x="32386" y="39728"/>
                      <a:pt x="17447" y="43423"/>
                      <a:pt x="2286" y="45911"/>
                    </a:cubicBezTo>
                    <a:cubicBezTo>
                      <a:pt x="2480" y="33741"/>
                      <a:pt x="1716" y="21575"/>
                      <a:pt x="0" y="9525"/>
                    </a:cubicBezTo>
                    <a:close/>
                  </a:path>
                </a:pathLst>
              </a:custGeom>
              <a:solidFill>
                <a:srgbClr val="757575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D1804706-FB91-4297-AEFD-C44403383D54}"/>
                  </a:ext>
                </a:extLst>
              </p:cNvPr>
              <p:cNvSpPr/>
              <p:nvPr/>
            </p:nvSpPr>
            <p:spPr>
              <a:xfrm>
                <a:off x="14645782" y="3479768"/>
                <a:ext cx="373004" cy="149249"/>
              </a:xfrm>
              <a:custGeom>
                <a:avLst/>
                <a:gdLst>
                  <a:gd name="connsiteX0" fmla="*/ 27337 w 373004"/>
                  <a:gd name="connsiteY0" fmla="*/ 0 h 149249"/>
                  <a:gd name="connsiteX1" fmla="*/ 278130 w 373004"/>
                  <a:gd name="connsiteY1" fmla="*/ 104299 h 149249"/>
                  <a:gd name="connsiteX2" fmla="*/ 370332 w 373004"/>
                  <a:gd name="connsiteY2" fmla="*/ 111538 h 149249"/>
                  <a:gd name="connsiteX3" fmla="*/ 371189 w 373004"/>
                  <a:gd name="connsiteY3" fmla="*/ 117539 h 149249"/>
                  <a:gd name="connsiteX4" fmla="*/ 372999 w 373004"/>
                  <a:gd name="connsiteY4" fmla="*/ 148495 h 149249"/>
                  <a:gd name="connsiteX5" fmla="*/ 144399 w 373004"/>
                  <a:gd name="connsiteY5" fmla="*/ 101822 h 149249"/>
                  <a:gd name="connsiteX6" fmla="*/ 0 w 373004"/>
                  <a:gd name="connsiteY6" fmla="*/ 31432 h 14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004" h="149249">
                    <a:moveTo>
                      <a:pt x="27337" y="0"/>
                    </a:moveTo>
                    <a:cubicBezTo>
                      <a:pt x="102443" y="52431"/>
                      <a:pt x="187994" y="88010"/>
                      <a:pt x="278130" y="104299"/>
                    </a:cubicBezTo>
                    <a:cubicBezTo>
                      <a:pt x="308518" y="109991"/>
                      <a:pt x="339428" y="112417"/>
                      <a:pt x="370332" y="111538"/>
                    </a:cubicBezTo>
                    <a:cubicBezTo>
                      <a:pt x="370713" y="113633"/>
                      <a:pt x="370999" y="115633"/>
                      <a:pt x="371189" y="117539"/>
                    </a:cubicBezTo>
                    <a:cubicBezTo>
                      <a:pt x="372462" y="127807"/>
                      <a:pt x="373067" y="138148"/>
                      <a:pt x="372999" y="148495"/>
                    </a:cubicBezTo>
                    <a:cubicBezTo>
                      <a:pt x="288227" y="154400"/>
                      <a:pt x="208979" y="124397"/>
                      <a:pt x="144399" y="101822"/>
                    </a:cubicBezTo>
                    <a:cubicBezTo>
                      <a:pt x="93727" y="83973"/>
                      <a:pt x="45275" y="60354"/>
                      <a:pt x="0" y="31432"/>
                    </a:cubicBezTo>
                    <a:close/>
                  </a:path>
                </a:pathLst>
              </a:custGeom>
              <a:solidFill>
                <a:srgbClr val="757575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506B475E-B61D-480C-A7CE-058B58F656F9}"/>
                  </a:ext>
                </a:extLst>
              </p:cNvPr>
              <p:cNvSpPr/>
              <p:nvPr/>
            </p:nvSpPr>
            <p:spPr>
              <a:xfrm>
                <a:off x="14893259" y="3579325"/>
                <a:ext cx="77197" cy="56155"/>
              </a:xfrm>
              <a:custGeom>
                <a:avLst/>
                <a:gdLst>
                  <a:gd name="connsiteX0" fmla="*/ 173 w 77197"/>
                  <a:gd name="connsiteY0" fmla="*/ 23030 h 56155"/>
                  <a:gd name="connsiteX1" fmla="*/ 35034 w 77197"/>
                  <a:gd name="connsiteY1" fmla="*/ 55700 h 56155"/>
                  <a:gd name="connsiteX2" fmla="*/ 77039 w 77197"/>
                  <a:gd name="connsiteY2" fmla="*/ 33126 h 56155"/>
                  <a:gd name="connsiteX3" fmla="*/ 42178 w 77197"/>
                  <a:gd name="connsiteY3" fmla="*/ 455 h 56155"/>
                  <a:gd name="connsiteX4" fmla="*/ 173 w 77197"/>
                  <a:gd name="connsiteY4" fmla="*/ 23030 h 5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97" h="56155">
                    <a:moveTo>
                      <a:pt x="173" y="23030"/>
                    </a:moveTo>
                    <a:cubicBezTo>
                      <a:pt x="-1828" y="38365"/>
                      <a:pt x="13793" y="52938"/>
                      <a:pt x="35034" y="55700"/>
                    </a:cubicBezTo>
                    <a:cubicBezTo>
                      <a:pt x="56275" y="58463"/>
                      <a:pt x="75134" y="48366"/>
                      <a:pt x="77039" y="33126"/>
                    </a:cubicBezTo>
                    <a:cubicBezTo>
                      <a:pt x="78944" y="17886"/>
                      <a:pt x="63419" y="3217"/>
                      <a:pt x="42178" y="455"/>
                    </a:cubicBezTo>
                    <a:cubicBezTo>
                      <a:pt x="20937" y="-2307"/>
                      <a:pt x="2173" y="7789"/>
                      <a:pt x="173" y="230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4F2BB3CE-4287-4AA8-97E2-AB814CBB818B}"/>
                  </a:ext>
                </a:extLst>
              </p:cNvPr>
              <p:cNvSpPr/>
              <p:nvPr/>
            </p:nvSpPr>
            <p:spPr>
              <a:xfrm>
                <a:off x="14240627" y="2915687"/>
                <a:ext cx="803680" cy="760098"/>
              </a:xfrm>
              <a:custGeom>
                <a:avLst/>
                <a:gdLst>
                  <a:gd name="connsiteX0" fmla="*/ 99593 w 803680"/>
                  <a:gd name="connsiteY0" fmla="*/ 467402 h 760098"/>
                  <a:gd name="connsiteX1" fmla="*/ 194843 w 803680"/>
                  <a:gd name="connsiteY1" fmla="*/ 610277 h 760098"/>
                  <a:gd name="connsiteX2" fmla="*/ 322954 w 803680"/>
                  <a:gd name="connsiteY2" fmla="*/ 542078 h 760098"/>
                  <a:gd name="connsiteX3" fmla="*/ 338099 w 803680"/>
                  <a:gd name="connsiteY3" fmla="*/ 612753 h 760098"/>
                  <a:gd name="connsiteX4" fmla="*/ 275234 w 803680"/>
                  <a:gd name="connsiteY4" fmla="*/ 709146 h 760098"/>
                  <a:gd name="connsiteX5" fmla="*/ 360959 w 803680"/>
                  <a:gd name="connsiteY5" fmla="*/ 758486 h 760098"/>
                  <a:gd name="connsiteX6" fmla="*/ 583368 w 803680"/>
                  <a:gd name="connsiteY6" fmla="*/ 706003 h 760098"/>
                  <a:gd name="connsiteX7" fmla="*/ 803681 w 803680"/>
                  <a:gd name="connsiteY7" fmla="*/ 380058 h 760098"/>
                  <a:gd name="connsiteX8" fmla="*/ 271043 w 803680"/>
                  <a:gd name="connsiteY8" fmla="*/ 10 h 760098"/>
                  <a:gd name="connsiteX9" fmla="*/ 238753 w 803680"/>
                  <a:gd name="connsiteY9" fmla="*/ 23442 h 760098"/>
                  <a:gd name="connsiteX10" fmla="*/ 23774 w 803680"/>
                  <a:gd name="connsiteY10" fmla="*/ 178794 h 760098"/>
                  <a:gd name="connsiteX11" fmla="*/ 99593 w 803680"/>
                  <a:gd name="connsiteY11" fmla="*/ 467402 h 760098"/>
                  <a:gd name="connsiteX12" fmla="*/ 251993 w 803680"/>
                  <a:gd name="connsiteY12" fmla="*/ 335576 h 760098"/>
                  <a:gd name="connsiteX13" fmla="*/ 310953 w 803680"/>
                  <a:gd name="connsiteY13" fmla="*/ 294047 h 760098"/>
                  <a:gd name="connsiteX14" fmla="*/ 310953 w 803680"/>
                  <a:gd name="connsiteY14" fmla="*/ 315097 h 760098"/>
                  <a:gd name="connsiteX15" fmla="*/ 355625 w 803680"/>
                  <a:gd name="connsiteY15" fmla="*/ 345577 h 760098"/>
                  <a:gd name="connsiteX16" fmla="*/ 372579 w 803680"/>
                  <a:gd name="connsiteY16" fmla="*/ 414633 h 760098"/>
                  <a:gd name="connsiteX17" fmla="*/ 355625 w 803680"/>
                  <a:gd name="connsiteY17" fmla="*/ 439779 h 760098"/>
                  <a:gd name="connsiteX18" fmla="*/ 327050 w 803680"/>
                  <a:gd name="connsiteY18" fmla="*/ 409680 h 760098"/>
                  <a:gd name="connsiteX19" fmla="*/ 303142 w 803680"/>
                  <a:gd name="connsiteY19" fmla="*/ 414633 h 760098"/>
                  <a:gd name="connsiteX20" fmla="*/ 251612 w 803680"/>
                  <a:gd name="connsiteY20" fmla="*/ 335576 h 760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3680" h="760098">
                    <a:moveTo>
                      <a:pt x="99593" y="467402"/>
                    </a:moveTo>
                    <a:lnTo>
                      <a:pt x="194843" y="610277"/>
                    </a:lnTo>
                    <a:lnTo>
                      <a:pt x="322954" y="542078"/>
                    </a:lnTo>
                    <a:lnTo>
                      <a:pt x="338099" y="612753"/>
                    </a:lnTo>
                    <a:lnTo>
                      <a:pt x="275234" y="709146"/>
                    </a:lnTo>
                    <a:cubicBezTo>
                      <a:pt x="275234" y="709146"/>
                      <a:pt x="346195" y="745913"/>
                      <a:pt x="360959" y="758486"/>
                    </a:cubicBezTo>
                    <a:cubicBezTo>
                      <a:pt x="375723" y="771059"/>
                      <a:pt x="583368" y="706003"/>
                      <a:pt x="583368" y="706003"/>
                    </a:cubicBezTo>
                    <a:cubicBezTo>
                      <a:pt x="627564" y="547698"/>
                      <a:pt x="803681" y="380058"/>
                      <a:pt x="803681" y="380058"/>
                    </a:cubicBezTo>
                    <a:cubicBezTo>
                      <a:pt x="534028" y="213942"/>
                      <a:pt x="341147" y="-1704"/>
                      <a:pt x="271043" y="10"/>
                    </a:cubicBezTo>
                    <a:cubicBezTo>
                      <a:pt x="206368" y="1629"/>
                      <a:pt x="238753" y="23442"/>
                      <a:pt x="238753" y="23442"/>
                    </a:cubicBezTo>
                    <a:lnTo>
                      <a:pt x="23774" y="178794"/>
                    </a:lnTo>
                    <a:cubicBezTo>
                      <a:pt x="-58617" y="253947"/>
                      <a:pt x="99593" y="467402"/>
                      <a:pt x="99593" y="467402"/>
                    </a:cubicBezTo>
                    <a:close/>
                    <a:moveTo>
                      <a:pt x="251993" y="335576"/>
                    </a:moveTo>
                    <a:cubicBezTo>
                      <a:pt x="251993" y="335576"/>
                      <a:pt x="255708" y="309192"/>
                      <a:pt x="310953" y="294047"/>
                    </a:cubicBezTo>
                    <a:lnTo>
                      <a:pt x="310953" y="315097"/>
                    </a:lnTo>
                    <a:lnTo>
                      <a:pt x="355625" y="345577"/>
                    </a:lnTo>
                    <a:lnTo>
                      <a:pt x="372579" y="414633"/>
                    </a:lnTo>
                    <a:lnTo>
                      <a:pt x="355625" y="439779"/>
                    </a:lnTo>
                    <a:lnTo>
                      <a:pt x="327050" y="409680"/>
                    </a:lnTo>
                    <a:lnTo>
                      <a:pt x="303142" y="414633"/>
                    </a:lnTo>
                    <a:cubicBezTo>
                      <a:pt x="303142" y="414633"/>
                      <a:pt x="251612" y="360055"/>
                      <a:pt x="251612" y="3355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182A134B-AB63-42A1-A46A-C911A776FD85}"/>
                  </a:ext>
                </a:extLst>
              </p:cNvPr>
              <p:cNvSpPr/>
              <p:nvPr/>
            </p:nvSpPr>
            <p:spPr>
              <a:xfrm>
                <a:off x="15007153" y="2884646"/>
                <a:ext cx="293473" cy="1100990"/>
              </a:xfrm>
              <a:custGeom>
                <a:avLst/>
                <a:gdLst>
                  <a:gd name="connsiteX0" fmla="*/ 1341 w 293473"/>
                  <a:gd name="connsiteY0" fmla="*/ 399193 h 1100990"/>
                  <a:gd name="connsiteX1" fmla="*/ 176697 w 293473"/>
                  <a:gd name="connsiteY1" fmla="*/ 218218 h 1100990"/>
                  <a:gd name="connsiteX2" fmla="*/ 98306 w 293473"/>
                  <a:gd name="connsiteY2" fmla="*/ 12478 h 1100990"/>
                  <a:gd name="connsiteX3" fmla="*/ 176697 w 293473"/>
                  <a:gd name="connsiteY3" fmla="*/ 0 h 1100990"/>
                  <a:gd name="connsiteX4" fmla="*/ 178030 w 293473"/>
                  <a:gd name="connsiteY4" fmla="*/ 31813 h 1100990"/>
                  <a:gd name="connsiteX5" fmla="*/ 225655 w 293473"/>
                  <a:gd name="connsiteY5" fmla="*/ 76390 h 1100990"/>
                  <a:gd name="connsiteX6" fmla="*/ 239371 w 293473"/>
                  <a:gd name="connsiteY6" fmla="*/ 167354 h 1100990"/>
                  <a:gd name="connsiteX7" fmla="*/ 250230 w 293473"/>
                  <a:gd name="connsiteY7" fmla="*/ 291179 h 1100990"/>
                  <a:gd name="connsiteX8" fmla="*/ 254135 w 293473"/>
                  <a:gd name="connsiteY8" fmla="*/ 611696 h 1100990"/>
                  <a:gd name="connsiteX9" fmla="*/ 266898 w 293473"/>
                  <a:gd name="connsiteY9" fmla="*/ 639794 h 1100990"/>
                  <a:gd name="connsiteX10" fmla="*/ 280329 w 293473"/>
                  <a:gd name="connsiteY10" fmla="*/ 877157 h 1100990"/>
                  <a:gd name="connsiteX11" fmla="*/ 293473 w 293473"/>
                  <a:gd name="connsiteY11" fmla="*/ 963835 h 1100990"/>
                  <a:gd name="connsiteX12" fmla="*/ 293473 w 293473"/>
                  <a:gd name="connsiteY12" fmla="*/ 1071372 h 1100990"/>
                  <a:gd name="connsiteX13" fmla="*/ 152694 w 293473"/>
                  <a:gd name="connsiteY13" fmla="*/ 1099471 h 1100990"/>
                  <a:gd name="connsiteX14" fmla="*/ 110784 w 293473"/>
                  <a:gd name="connsiteY14" fmla="*/ 933164 h 1100990"/>
                  <a:gd name="connsiteX15" fmla="*/ 106974 w 293473"/>
                  <a:gd name="connsiteY15" fmla="*/ 782955 h 1100990"/>
                  <a:gd name="connsiteX16" fmla="*/ 61825 w 293473"/>
                  <a:gd name="connsiteY16" fmla="*/ 807434 h 1100990"/>
                  <a:gd name="connsiteX17" fmla="*/ 1341 w 293473"/>
                  <a:gd name="connsiteY17" fmla="*/ 399193 h 110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3473" h="1100990">
                    <a:moveTo>
                      <a:pt x="1341" y="399193"/>
                    </a:moveTo>
                    <a:cubicBezTo>
                      <a:pt x="1341" y="399193"/>
                      <a:pt x="163266" y="351568"/>
                      <a:pt x="176697" y="218218"/>
                    </a:cubicBezTo>
                    <a:cubicBezTo>
                      <a:pt x="185743" y="140950"/>
                      <a:pt x="156475" y="64135"/>
                      <a:pt x="98306" y="12478"/>
                    </a:cubicBezTo>
                    <a:cubicBezTo>
                      <a:pt x="98306" y="12478"/>
                      <a:pt x="159933" y="286"/>
                      <a:pt x="176697" y="0"/>
                    </a:cubicBezTo>
                    <a:lnTo>
                      <a:pt x="178030" y="31813"/>
                    </a:lnTo>
                    <a:lnTo>
                      <a:pt x="225655" y="76390"/>
                    </a:lnTo>
                    <a:lnTo>
                      <a:pt x="239371" y="167354"/>
                    </a:lnTo>
                    <a:cubicBezTo>
                      <a:pt x="239371" y="167354"/>
                      <a:pt x="263374" y="212503"/>
                      <a:pt x="250230" y="291179"/>
                    </a:cubicBezTo>
                    <a:cubicBezTo>
                      <a:pt x="237085" y="369856"/>
                      <a:pt x="252420" y="598742"/>
                      <a:pt x="254135" y="611696"/>
                    </a:cubicBezTo>
                    <a:cubicBezTo>
                      <a:pt x="256443" y="621829"/>
                      <a:pt x="260786" y="631389"/>
                      <a:pt x="266898" y="639794"/>
                    </a:cubicBezTo>
                    <a:cubicBezTo>
                      <a:pt x="266898" y="639794"/>
                      <a:pt x="280329" y="826294"/>
                      <a:pt x="280329" y="877157"/>
                    </a:cubicBezTo>
                    <a:cubicBezTo>
                      <a:pt x="280068" y="906565"/>
                      <a:pt x="284505" y="935826"/>
                      <a:pt x="293473" y="963835"/>
                    </a:cubicBezTo>
                    <a:cubicBezTo>
                      <a:pt x="291276" y="999647"/>
                      <a:pt x="291276" y="1035560"/>
                      <a:pt x="293473" y="1071372"/>
                    </a:cubicBezTo>
                    <a:cubicBezTo>
                      <a:pt x="293473" y="1071372"/>
                      <a:pt x="192794" y="1108900"/>
                      <a:pt x="152694" y="1099471"/>
                    </a:cubicBezTo>
                    <a:cubicBezTo>
                      <a:pt x="152694" y="1099471"/>
                      <a:pt x="127738" y="957263"/>
                      <a:pt x="110784" y="933164"/>
                    </a:cubicBezTo>
                    <a:cubicBezTo>
                      <a:pt x="110784" y="933164"/>
                      <a:pt x="130310" y="836390"/>
                      <a:pt x="106974" y="782955"/>
                    </a:cubicBezTo>
                    <a:lnTo>
                      <a:pt x="61825" y="807434"/>
                    </a:lnTo>
                    <a:cubicBezTo>
                      <a:pt x="61825" y="807434"/>
                      <a:pt x="-10660" y="551497"/>
                      <a:pt x="1341" y="3991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5B57F26E-49C6-455A-A727-110A3F525D36}"/>
                  </a:ext>
                </a:extLst>
              </p:cNvPr>
              <p:cNvSpPr/>
              <p:nvPr/>
            </p:nvSpPr>
            <p:spPr>
              <a:xfrm>
                <a:off x="15184516" y="2933700"/>
                <a:ext cx="19134" cy="214121"/>
              </a:xfrm>
              <a:custGeom>
                <a:avLst/>
                <a:gdLst>
                  <a:gd name="connsiteX0" fmla="*/ 0 w 19134"/>
                  <a:gd name="connsiteY0" fmla="*/ 0 h 214121"/>
                  <a:gd name="connsiteX1" fmla="*/ 0 w 19134"/>
                  <a:gd name="connsiteY1" fmla="*/ 214122 h 21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134" h="214121">
                    <a:moveTo>
                      <a:pt x="0" y="0"/>
                    </a:moveTo>
                    <a:cubicBezTo>
                      <a:pt x="0" y="0"/>
                      <a:pt x="43053" y="157448"/>
                      <a:pt x="0" y="21412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A96A6AC1-DE17-4D8C-927A-AD05E4677223}"/>
                  </a:ext>
                </a:extLst>
              </p:cNvPr>
              <p:cNvSpPr/>
              <p:nvPr/>
            </p:nvSpPr>
            <p:spPr>
              <a:xfrm>
                <a:off x="15007827" y="3290506"/>
                <a:ext cx="21907" cy="21907"/>
              </a:xfrm>
              <a:custGeom>
                <a:avLst/>
                <a:gdLst>
                  <a:gd name="connsiteX0" fmla="*/ 21908 w 21907"/>
                  <a:gd name="connsiteY0" fmla="*/ 10954 h 21907"/>
                  <a:gd name="connsiteX1" fmla="*/ 10954 w 21907"/>
                  <a:gd name="connsiteY1" fmla="*/ 21907 h 21907"/>
                  <a:gd name="connsiteX2" fmla="*/ 0 w 21907"/>
                  <a:gd name="connsiteY2" fmla="*/ 10954 h 21907"/>
                  <a:gd name="connsiteX3" fmla="*/ 10954 w 21907"/>
                  <a:gd name="connsiteY3" fmla="*/ 0 h 21907"/>
                  <a:gd name="connsiteX4" fmla="*/ 21908 w 21907"/>
                  <a:gd name="connsiteY4" fmla="*/ 10954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" h="21907">
                    <a:moveTo>
                      <a:pt x="21908" y="10954"/>
                    </a:moveTo>
                    <a:cubicBezTo>
                      <a:pt x="21908" y="17003"/>
                      <a:pt x="17003" y="21907"/>
                      <a:pt x="10954" y="21907"/>
                    </a:cubicBezTo>
                    <a:cubicBezTo>
                      <a:pt x="4904" y="21907"/>
                      <a:pt x="0" y="17003"/>
                      <a:pt x="0" y="10954"/>
                    </a:cubicBezTo>
                    <a:cubicBezTo>
                      <a:pt x="0" y="4904"/>
                      <a:pt x="4904" y="0"/>
                      <a:pt x="10954" y="0"/>
                    </a:cubicBezTo>
                    <a:cubicBezTo>
                      <a:pt x="17003" y="0"/>
                      <a:pt x="21908" y="4904"/>
                      <a:pt x="21908" y="109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C9C97079-6C60-4823-AE4E-04045FA74211}"/>
                  </a:ext>
                </a:extLst>
              </p:cNvPr>
              <p:cNvSpPr/>
              <p:nvPr/>
            </p:nvSpPr>
            <p:spPr>
              <a:xfrm>
                <a:off x="15093933" y="3203448"/>
                <a:ext cx="152400" cy="170175"/>
              </a:xfrm>
              <a:custGeom>
                <a:avLst/>
                <a:gdLst>
                  <a:gd name="connsiteX0" fmla="*/ 152400 w 152400"/>
                  <a:gd name="connsiteY0" fmla="*/ 0 h 170175"/>
                  <a:gd name="connsiteX1" fmla="*/ 31337 w 152400"/>
                  <a:gd name="connsiteY1" fmla="*/ 154495 h 170175"/>
                  <a:gd name="connsiteX2" fmla="*/ 0 w 152400"/>
                  <a:gd name="connsiteY2" fmla="*/ 167068 h 1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400" h="170175">
                    <a:moveTo>
                      <a:pt x="152400" y="0"/>
                    </a:moveTo>
                    <a:cubicBezTo>
                      <a:pt x="123063" y="44005"/>
                      <a:pt x="31337" y="129445"/>
                      <a:pt x="31337" y="154495"/>
                    </a:cubicBezTo>
                    <a:cubicBezTo>
                      <a:pt x="31337" y="179546"/>
                      <a:pt x="0" y="167068"/>
                      <a:pt x="0" y="16706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9BD90433-70DC-4CE7-AA11-1BC3118FFA49}"/>
                  </a:ext>
                </a:extLst>
              </p:cNvPr>
              <p:cNvSpPr/>
              <p:nvPr/>
            </p:nvSpPr>
            <p:spPr>
              <a:xfrm>
                <a:off x="15092885" y="3396900"/>
                <a:ext cx="80046" cy="270033"/>
              </a:xfrm>
              <a:custGeom>
                <a:avLst/>
                <a:gdLst>
                  <a:gd name="connsiteX0" fmla="*/ 23622 w 80046"/>
                  <a:gd name="connsiteY0" fmla="*/ 0 h 270033"/>
                  <a:gd name="connsiteX1" fmla="*/ 46196 w 80046"/>
                  <a:gd name="connsiteY1" fmla="*/ 79153 h 270033"/>
                  <a:gd name="connsiteX2" fmla="*/ 77248 w 80046"/>
                  <a:gd name="connsiteY2" fmla="*/ 190881 h 270033"/>
                  <a:gd name="connsiteX3" fmla="*/ 0 w 80046"/>
                  <a:gd name="connsiteY3" fmla="*/ 270034 h 27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046" h="270033">
                    <a:moveTo>
                      <a:pt x="23622" y="0"/>
                    </a:moveTo>
                    <a:lnTo>
                      <a:pt x="46196" y="79153"/>
                    </a:lnTo>
                    <a:cubicBezTo>
                      <a:pt x="46196" y="79153"/>
                      <a:pt x="56864" y="164878"/>
                      <a:pt x="77248" y="190881"/>
                    </a:cubicBezTo>
                    <a:cubicBezTo>
                      <a:pt x="97631" y="216884"/>
                      <a:pt x="0" y="270034"/>
                      <a:pt x="0" y="270034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91E54D8C-0D46-4EA5-826C-B98D2B52C385}"/>
                  </a:ext>
                </a:extLst>
              </p:cNvPr>
              <p:cNvSpPr/>
              <p:nvPr/>
            </p:nvSpPr>
            <p:spPr>
              <a:xfrm>
                <a:off x="15170133" y="3330320"/>
                <a:ext cx="76200" cy="158495"/>
              </a:xfrm>
              <a:custGeom>
                <a:avLst/>
                <a:gdLst>
                  <a:gd name="connsiteX0" fmla="*/ 0 w 76200"/>
                  <a:gd name="connsiteY0" fmla="*/ 0 h 158495"/>
                  <a:gd name="connsiteX1" fmla="*/ 76200 w 76200"/>
                  <a:gd name="connsiteY1" fmla="*/ 158496 h 15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158495">
                    <a:moveTo>
                      <a:pt x="0" y="0"/>
                    </a:moveTo>
                    <a:cubicBezTo>
                      <a:pt x="0" y="0"/>
                      <a:pt x="20288" y="110966"/>
                      <a:pt x="76200" y="158496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5E24A71E-5FDA-47BB-BF5F-36D25B101D3F}"/>
                  </a:ext>
                </a:extLst>
              </p:cNvPr>
              <p:cNvSpPr/>
              <p:nvPr/>
            </p:nvSpPr>
            <p:spPr>
              <a:xfrm>
                <a:off x="15159656" y="3796283"/>
                <a:ext cx="106298" cy="43597"/>
              </a:xfrm>
              <a:custGeom>
                <a:avLst/>
                <a:gdLst>
                  <a:gd name="connsiteX0" fmla="*/ 106299 w 106298"/>
                  <a:gd name="connsiteY0" fmla="*/ 0 h 43597"/>
                  <a:gd name="connsiteX1" fmla="*/ 0 w 106298"/>
                  <a:gd name="connsiteY1" fmla="*/ 30194 h 4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298" h="43597">
                    <a:moveTo>
                      <a:pt x="106299" y="0"/>
                    </a:moveTo>
                    <a:cubicBezTo>
                      <a:pt x="106299" y="0"/>
                      <a:pt x="55721" y="72866"/>
                      <a:pt x="0" y="30194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B52C6439-B3C1-4D92-BA6D-EB5EA8DCE98D}"/>
                  </a:ext>
                </a:extLst>
              </p:cNvPr>
              <p:cNvSpPr/>
              <p:nvPr/>
            </p:nvSpPr>
            <p:spPr>
              <a:xfrm>
                <a:off x="14454710" y="3341486"/>
                <a:ext cx="156495" cy="93418"/>
              </a:xfrm>
              <a:custGeom>
                <a:avLst/>
                <a:gdLst>
                  <a:gd name="connsiteX0" fmla="*/ 127921 w 156495"/>
                  <a:gd name="connsiteY0" fmla="*/ 93419 h 93418"/>
                  <a:gd name="connsiteX1" fmla="*/ 156496 w 156495"/>
                  <a:gd name="connsiteY1" fmla="*/ 45794 h 93418"/>
                  <a:gd name="connsiteX2" fmla="*/ 111252 w 156495"/>
                  <a:gd name="connsiteY2" fmla="*/ 550 h 93418"/>
                  <a:gd name="connsiteX3" fmla="*/ 0 w 156495"/>
                  <a:gd name="connsiteY3" fmla="*/ 55795 h 9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495" h="93418">
                    <a:moveTo>
                      <a:pt x="127921" y="93419"/>
                    </a:moveTo>
                    <a:lnTo>
                      <a:pt x="156496" y="45794"/>
                    </a:lnTo>
                    <a:cubicBezTo>
                      <a:pt x="156496" y="45794"/>
                      <a:pt x="120682" y="7694"/>
                      <a:pt x="111252" y="550"/>
                    </a:cubicBezTo>
                    <a:cubicBezTo>
                      <a:pt x="101822" y="-6594"/>
                      <a:pt x="9335" y="58271"/>
                      <a:pt x="0" y="5579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A3D0D6B0-0C68-40CE-B8F8-850086B76849}"/>
                  </a:ext>
                </a:extLst>
              </p:cNvPr>
              <p:cNvSpPr/>
              <p:nvPr/>
            </p:nvSpPr>
            <p:spPr>
              <a:xfrm>
                <a:off x="14352793" y="3147821"/>
                <a:ext cx="115062" cy="71628"/>
              </a:xfrm>
              <a:custGeom>
                <a:avLst/>
                <a:gdLst>
                  <a:gd name="connsiteX0" fmla="*/ 115062 w 115062"/>
                  <a:gd name="connsiteY0" fmla="*/ 71628 h 71628"/>
                  <a:gd name="connsiteX1" fmla="*/ 0 w 115062"/>
                  <a:gd name="connsiteY1" fmla="*/ 0 h 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062" h="71628">
                    <a:moveTo>
                      <a:pt x="115062" y="71628"/>
                    </a:moveTo>
                    <a:cubicBezTo>
                      <a:pt x="113062" y="18860"/>
                      <a:pt x="0" y="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1A260AD5-91CF-44E6-964A-9F9294173AFB}"/>
                  </a:ext>
                </a:extLst>
              </p:cNvPr>
              <p:cNvSpPr/>
              <p:nvPr/>
            </p:nvSpPr>
            <p:spPr>
              <a:xfrm>
                <a:off x="14543674" y="3030378"/>
                <a:ext cx="41441" cy="161925"/>
              </a:xfrm>
              <a:custGeom>
                <a:avLst/>
                <a:gdLst>
                  <a:gd name="connsiteX0" fmla="*/ 0 w 41441"/>
                  <a:gd name="connsiteY0" fmla="*/ 0 h 161925"/>
                  <a:gd name="connsiteX1" fmla="*/ 33338 w 41441"/>
                  <a:gd name="connsiteY1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441" h="161925">
                    <a:moveTo>
                      <a:pt x="0" y="0"/>
                    </a:moveTo>
                    <a:cubicBezTo>
                      <a:pt x="0" y="0"/>
                      <a:pt x="63436" y="116777"/>
                      <a:pt x="33338" y="16192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31A4E545-6A9A-4507-84B4-0CD37E482054}"/>
                  </a:ext>
                </a:extLst>
              </p:cNvPr>
              <p:cNvSpPr/>
              <p:nvPr/>
            </p:nvSpPr>
            <p:spPr>
              <a:xfrm>
                <a:off x="14475666" y="2973228"/>
                <a:ext cx="302894" cy="155257"/>
              </a:xfrm>
              <a:custGeom>
                <a:avLst/>
                <a:gdLst>
                  <a:gd name="connsiteX0" fmla="*/ 0 w 302894"/>
                  <a:gd name="connsiteY0" fmla="*/ 0 h 155257"/>
                  <a:gd name="connsiteX1" fmla="*/ 302895 w 302894"/>
                  <a:gd name="connsiteY1" fmla="*/ 155258 h 15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894" h="155257">
                    <a:moveTo>
                      <a:pt x="0" y="0"/>
                    </a:moveTo>
                    <a:cubicBezTo>
                      <a:pt x="10858" y="1048"/>
                      <a:pt x="223838" y="66675"/>
                      <a:pt x="302895" y="155258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998E2140-307C-4D59-8493-619250FB80E5}"/>
                  </a:ext>
                </a:extLst>
              </p:cNvPr>
              <p:cNvSpPr/>
              <p:nvPr/>
            </p:nvSpPr>
            <p:spPr>
              <a:xfrm>
                <a:off x="14767893" y="3330225"/>
                <a:ext cx="195453" cy="92575"/>
              </a:xfrm>
              <a:custGeom>
                <a:avLst/>
                <a:gdLst>
                  <a:gd name="connsiteX0" fmla="*/ 195453 w 195453"/>
                  <a:gd name="connsiteY0" fmla="*/ 95 h 92575"/>
                  <a:gd name="connsiteX1" fmla="*/ 0 w 195453"/>
                  <a:gd name="connsiteY1" fmla="*/ 91821 h 9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453" h="92575">
                    <a:moveTo>
                      <a:pt x="195453" y="95"/>
                    </a:moveTo>
                    <a:cubicBezTo>
                      <a:pt x="185928" y="-3619"/>
                      <a:pt x="68485" y="102489"/>
                      <a:pt x="0" y="91821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57E0D62C-B556-482D-B776-5ACCA3A1B59D}"/>
                  </a:ext>
                </a:extLst>
              </p:cNvPr>
              <p:cNvSpPr/>
              <p:nvPr/>
            </p:nvSpPr>
            <p:spPr>
              <a:xfrm>
                <a:off x="15029639" y="3341084"/>
                <a:ext cx="63245" cy="117062"/>
              </a:xfrm>
              <a:custGeom>
                <a:avLst/>
                <a:gdLst>
                  <a:gd name="connsiteX0" fmla="*/ 0 w 63245"/>
                  <a:gd name="connsiteY0" fmla="*/ 0 h 117062"/>
                  <a:gd name="connsiteX1" fmla="*/ 63246 w 63245"/>
                  <a:gd name="connsiteY1" fmla="*/ 117062 h 11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245" h="117062">
                    <a:moveTo>
                      <a:pt x="0" y="0"/>
                    </a:moveTo>
                    <a:cubicBezTo>
                      <a:pt x="10858" y="19050"/>
                      <a:pt x="51530" y="116776"/>
                      <a:pt x="63246" y="117062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E595D2B9-4192-48EC-A5DA-C7BF89055947}"/>
                  </a:ext>
                </a:extLst>
              </p:cNvPr>
              <p:cNvSpPr/>
              <p:nvPr/>
            </p:nvSpPr>
            <p:spPr>
              <a:xfrm>
                <a:off x="14595871" y="3507390"/>
                <a:ext cx="201929" cy="39745"/>
              </a:xfrm>
              <a:custGeom>
                <a:avLst/>
                <a:gdLst>
                  <a:gd name="connsiteX0" fmla="*/ 0 w 201929"/>
                  <a:gd name="connsiteY0" fmla="*/ 24574 h 39745"/>
                  <a:gd name="connsiteX1" fmla="*/ 201930 w 201929"/>
                  <a:gd name="connsiteY1" fmla="*/ 0 h 3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929" h="39745">
                    <a:moveTo>
                      <a:pt x="0" y="24574"/>
                    </a:moveTo>
                    <a:cubicBezTo>
                      <a:pt x="0" y="24574"/>
                      <a:pt x="159067" y="71628"/>
                      <a:pt x="201930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A6B8215B-8076-4EDA-8E18-8D39D27C7F3E}"/>
                  </a:ext>
                </a:extLst>
              </p:cNvPr>
              <p:cNvSpPr/>
              <p:nvPr/>
            </p:nvSpPr>
            <p:spPr>
              <a:xfrm>
                <a:off x="14567582" y="3147536"/>
                <a:ext cx="90392" cy="83202"/>
              </a:xfrm>
              <a:custGeom>
                <a:avLst/>
                <a:gdLst>
                  <a:gd name="connsiteX0" fmla="*/ 90392 w 90392"/>
                  <a:gd name="connsiteY0" fmla="*/ 0 h 83202"/>
                  <a:gd name="connsiteX1" fmla="*/ 0 w 90392"/>
                  <a:gd name="connsiteY1" fmla="*/ 79153 h 8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392" h="83202">
                    <a:moveTo>
                      <a:pt x="90392" y="0"/>
                    </a:moveTo>
                    <a:cubicBezTo>
                      <a:pt x="88583" y="9525"/>
                      <a:pt x="33242" y="103632"/>
                      <a:pt x="0" y="7915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E9D621CA-B16A-4B56-9A72-4E71A741263E}"/>
                  </a:ext>
                </a:extLst>
              </p:cNvPr>
              <p:cNvSpPr/>
              <p:nvPr/>
            </p:nvSpPr>
            <p:spPr>
              <a:xfrm>
                <a:off x="14673119" y="3001961"/>
                <a:ext cx="52673" cy="28416"/>
              </a:xfrm>
              <a:custGeom>
                <a:avLst/>
                <a:gdLst>
                  <a:gd name="connsiteX0" fmla="*/ 0 w 52673"/>
                  <a:gd name="connsiteY0" fmla="*/ 5652 h 28416"/>
                  <a:gd name="connsiteX1" fmla="*/ 52673 w 52673"/>
                  <a:gd name="connsiteY1" fmla="*/ 28417 h 2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3" h="28416">
                    <a:moveTo>
                      <a:pt x="0" y="5652"/>
                    </a:moveTo>
                    <a:cubicBezTo>
                      <a:pt x="3715" y="-1968"/>
                      <a:pt x="46672" y="-7588"/>
                      <a:pt x="52673" y="2841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35C5F1D5-BEDD-41FC-809A-4D1C3D4B236C}"/>
                  </a:ext>
                </a:extLst>
              </p:cNvPr>
              <p:cNvSpPr/>
              <p:nvPr/>
            </p:nvSpPr>
            <p:spPr>
              <a:xfrm>
                <a:off x="14677500" y="3898448"/>
                <a:ext cx="144780" cy="38710"/>
              </a:xfrm>
              <a:custGeom>
                <a:avLst/>
                <a:gdLst>
                  <a:gd name="connsiteX0" fmla="*/ 144780 w 144780"/>
                  <a:gd name="connsiteY0" fmla="*/ 38710 h 38710"/>
                  <a:gd name="connsiteX1" fmla="*/ 0 w 144780"/>
                  <a:gd name="connsiteY1" fmla="*/ 2325 h 38710"/>
                  <a:gd name="connsiteX2" fmla="*/ 144780 w 144780"/>
                  <a:gd name="connsiteY2" fmla="*/ 38710 h 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80" h="38710">
                    <a:moveTo>
                      <a:pt x="144780" y="38710"/>
                    </a:moveTo>
                    <a:cubicBezTo>
                      <a:pt x="144780" y="38710"/>
                      <a:pt x="79058" y="-11201"/>
                      <a:pt x="0" y="2325"/>
                    </a:cubicBezTo>
                    <a:cubicBezTo>
                      <a:pt x="44801" y="25474"/>
                      <a:pt x="94357" y="37928"/>
                      <a:pt x="144780" y="387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62C46E5A-31BB-4D9F-9130-CEE28F6E54E9}"/>
                  </a:ext>
                </a:extLst>
              </p:cNvPr>
              <p:cNvSpPr/>
              <p:nvPr/>
            </p:nvSpPr>
            <p:spPr>
              <a:xfrm>
                <a:off x="14667914" y="3989107"/>
                <a:ext cx="167986" cy="21812"/>
              </a:xfrm>
              <a:custGeom>
                <a:avLst/>
                <a:gdLst>
                  <a:gd name="connsiteX0" fmla="*/ 61 w 167986"/>
                  <a:gd name="connsiteY0" fmla="*/ 248 h 21812"/>
                  <a:gd name="connsiteX1" fmla="*/ 167987 w 167986"/>
                  <a:gd name="connsiteY1" fmla="*/ 19298 h 21812"/>
                  <a:gd name="connsiteX2" fmla="*/ 61 w 167986"/>
                  <a:gd name="connsiteY2" fmla="*/ 248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986" h="21812">
                    <a:moveTo>
                      <a:pt x="61" y="248"/>
                    </a:moveTo>
                    <a:cubicBezTo>
                      <a:pt x="-3178" y="-1085"/>
                      <a:pt x="123886" y="2630"/>
                      <a:pt x="167987" y="19298"/>
                    </a:cubicBezTo>
                    <a:cubicBezTo>
                      <a:pt x="167987" y="19108"/>
                      <a:pt x="76166" y="32252"/>
                      <a:pt x="61" y="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EDB08A06-3B24-46B8-9FCD-67A3B677CF16}"/>
                  </a:ext>
                </a:extLst>
              </p:cNvPr>
              <p:cNvSpPr/>
              <p:nvPr/>
            </p:nvSpPr>
            <p:spPr>
              <a:xfrm>
                <a:off x="14657347" y="4018883"/>
                <a:ext cx="112164" cy="25335"/>
              </a:xfrm>
              <a:custGeom>
                <a:avLst/>
                <a:gdLst>
                  <a:gd name="connsiteX0" fmla="*/ 112164 w 112164"/>
                  <a:gd name="connsiteY0" fmla="*/ 8001 h 25335"/>
                  <a:gd name="connsiteX1" fmla="*/ 10628 w 112164"/>
                  <a:gd name="connsiteY1" fmla="*/ 8001 h 25335"/>
                  <a:gd name="connsiteX2" fmla="*/ 112164 w 112164"/>
                  <a:gd name="connsiteY2" fmla="*/ 8001 h 2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64" h="25335">
                    <a:moveTo>
                      <a:pt x="112164" y="8001"/>
                    </a:moveTo>
                    <a:cubicBezTo>
                      <a:pt x="112164" y="8001"/>
                      <a:pt x="57205" y="-10001"/>
                      <a:pt x="10628" y="8001"/>
                    </a:cubicBezTo>
                    <a:cubicBezTo>
                      <a:pt x="-35949" y="26003"/>
                      <a:pt x="83970" y="35719"/>
                      <a:pt x="112164" y="8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A7041D59-8C9F-4156-B5A4-AE2A17B6BFEA}"/>
                  </a:ext>
                </a:extLst>
              </p:cNvPr>
              <p:cNvSpPr/>
              <p:nvPr/>
            </p:nvSpPr>
            <p:spPr>
              <a:xfrm>
                <a:off x="14701503" y="4080283"/>
                <a:ext cx="135161" cy="25718"/>
              </a:xfrm>
              <a:custGeom>
                <a:avLst/>
                <a:gdLst>
                  <a:gd name="connsiteX0" fmla="*/ 134398 w 135161"/>
                  <a:gd name="connsiteY0" fmla="*/ 20229 h 25718"/>
                  <a:gd name="connsiteX1" fmla="*/ 1 w 135161"/>
                  <a:gd name="connsiteY1" fmla="*/ 14610 h 25718"/>
                  <a:gd name="connsiteX2" fmla="*/ 134398 w 135161"/>
                  <a:gd name="connsiteY2" fmla="*/ 20229 h 2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161" h="25718">
                    <a:moveTo>
                      <a:pt x="134398" y="20229"/>
                    </a:moveTo>
                    <a:cubicBezTo>
                      <a:pt x="143352" y="15848"/>
                      <a:pt x="72010" y="-19299"/>
                      <a:pt x="1" y="14610"/>
                    </a:cubicBezTo>
                    <a:cubicBezTo>
                      <a:pt x="-285" y="14610"/>
                      <a:pt x="103537" y="35279"/>
                      <a:pt x="134398" y="202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4D947DF9-0BB4-4572-83F6-AB3ED1B19797}"/>
                  </a:ext>
                </a:extLst>
              </p:cNvPr>
              <p:cNvSpPr/>
              <p:nvPr/>
            </p:nvSpPr>
            <p:spPr>
              <a:xfrm>
                <a:off x="14686454" y="4119145"/>
                <a:ext cx="100488" cy="13622"/>
              </a:xfrm>
              <a:custGeom>
                <a:avLst/>
                <a:gdLst>
                  <a:gd name="connsiteX0" fmla="*/ 100489 w 100488"/>
                  <a:gd name="connsiteY0" fmla="*/ 9657 h 13622"/>
                  <a:gd name="connsiteX1" fmla="*/ 0 w 100488"/>
                  <a:gd name="connsiteY1" fmla="*/ 2037 h 13622"/>
                  <a:gd name="connsiteX2" fmla="*/ 100489 w 100488"/>
                  <a:gd name="connsiteY2" fmla="*/ 9657 h 1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488" h="13622">
                    <a:moveTo>
                      <a:pt x="100489" y="9657"/>
                    </a:moveTo>
                    <a:cubicBezTo>
                      <a:pt x="67861" y="299"/>
                      <a:pt x="33666" y="-2294"/>
                      <a:pt x="0" y="2037"/>
                    </a:cubicBezTo>
                    <a:cubicBezTo>
                      <a:pt x="0" y="2037"/>
                      <a:pt x="62389" y="21849"/>
                      <a:pt x="100489" y="9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8CBFD77F-9CFB-4C79-98B3-BFC648BD1D57}"/>
                  </a:ext>
                </a:extLst>
              </p:cNvPr>
              <p:cNvSpPr/>
              <p:nvPr/>
            </p:nvSpPr>
            <p:spPr>
              <a:xfrm>
                <a:off x="14713409" y="4177538"/>
                <a:ext cx="91630" cy="13800"/>
              </a:xfrm>
              <a:custGeom>
                <a:avLst/>
                <a:gdLst>
                  <a:gd name="connsiteX0" fmla="*/ 91630 w 91630"/>
                  <a:gd name="connsiteY0" fmla="*/ 5842 h 13800"/>
                  <a:gd name="connsiteX1" fmla="*/ 0 w 91630"/>
                  <a:gd name="connsiteY1" fmla="*/ 5842 h 13800"/>
                  <a:gd name="connsiteX2" fmla="*/ 91630 w 91630"/>
                  <a:gd name="connsiteY2" fmla="*/ 5842 h 1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630" h="13800">
                    <a:moveTo>
                      <a:pt x="91630" y="5842"/>
                    </a:moveTo>
                    <a:cubicBezTo>
                      <a:pt x="91630" y="5842"/>
                      <a:pt x="40291" y="-7303"/>
                      <a:pt x="0" y="5842"/>
                    </a:cubicBezTo>
                    <a:cubicBezTo>
                      <a:pt x="0" y="5842"/>
                      <a:pt x="61150" y="23749"/>
                      <a:pt x="91630" y="58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38A7A105-AA76-451D-ACF7-565518D24415}"/>
                  </a:ext>
                </a:extLst>
              </p:cNvPr>
              <p:cNvSpPr/>
              <p:nvPr/>
            </p:nvSpPr>
            <p:spPr>
              <a:xfrm>
                <a:off x="15028687" y="3925520"/>
                <a:ext cx="105537" cy="40499"/>
              </a:xfrm>
              <a:custGeom>
                <a:avLst/>
                <a:gdLst>
                  <a:gd name="connsiteX0" fmla="*/ 105537 w 105537"/>
                  <a:gd name="connsiteY0" fmla="*/ 1161 h 40499"/>
                  <a:gd name="connsiteX1" fmla="*/ 0 w 105537"/>
                  <a:gd name="connsiteY1" fmla="*/ 40499 h 40499"/>
                  <a:gd name="connsiteX2" fmla="*/ 105537 w 105537"/>
                  <a:gd name="connsiteY2" fmla="*/ 1161 h 4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537" h="40499">
                    <a:moveTo>
                      <a:pt x="105537" y="1161"/>
                    </a:moveTo>
                    <a:cubicBezTo>
                      <a:pt x="65968" y="-4424"/>
                      <a:pt x="26259" y="10377"/>
                      <a:pt x="0" y="40499"/>
                    </a:cubicBezTo>
                    <a:cubicBezTo>
                      <a:pt x="0" y="40499"/>
                      <a:pt x="64865" y="28974"/>
                      <a:pt x="105537" y="1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3AEC76E8-4A25-432D-8E80-184EFB41FB78}"/>
                  </a:ext>
                </a:extLst>
              </p:cNvPr>
              <p:cNvSpPr/>
              <p:nvPr/>
            </p:nvSpPr>
            <p:spPr>
              <a:xfrm>
                <a:off x="15035067" y="3951446"/>
                <a:ext cx="104777" cy="36513"/>
              </a:xfrm>
              <a:custGeom>
                <a:avLst/>
                <a:gdLst>
                  <a:gd name="connsiteX0" fmla="*/ 104777 w 104777"/>
                  <a:gd name="connsiteY0" fmla="*/ 0 h 36513"/>
                  <a:gd name="connsiteX1" fmla="*/ 2 w 104777"/>
                  <a:gd name="connsiteY1" fmla="*/ 33433 h 36513"/>
                  <a:gd name="connsiteX2" fmla="*/ 104777 w 104777"/>
                  <a:gd name="connsiteY2" fmla="*/ 0 h 3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7" h="36513">
                    <a:moveTo>
                      <a:pt x="104777" y="0"/>
                    </a:moveTo>
                    <a:cubicBezTo>
                      <a:pt x="104777" y="0"/>
                      <a:pt x="70773" y="23908"/>
                      <a:pt x="2" y="33433"/>
                    </a:cubicBezTo>
                    <a:cubicBezTo>
                      <a:pt x="-474" y="33433"/>
                      <a:pt x="83250" y="51530"/>
                      <a:pt x="104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47EAB72A-6DB0-4E2E-A29E-7F8DB5ACAFA4}"/>
                  </a:ext>
                </a:extLst>
              </p:cNvPr>
              <p:cNvSpPr/>
              <p:nvPr/>
            </p:nvSpPr>
            <p:spPr>
              <a:xfrm>
                <a:off x="15034593" y="3998690"/>
                <a:ext cx="76200" cy="19298"/>
              </a:xfrm>
              <a:custGeom>
                <a:avLst/>
                <a:gdLst>
                  <a:gd name="connsiteX0" fmla="*/ 76200 w 76200"/>
                  <a:gd name="connsiteY0" fmla="*/ 0 h 19298"/>
                  <a:gd name="connsiteX1" fmla="*/ 0 w 76200"/>
                  <a:gd name="connsiteY1" fmla="*/ 17431 h 19298"/>
                  <a:gd name="connsiteX2" fmla="*/ 76200 w 76200"/>
                  <a:gd name="connsiteY2" fmla="*/ 0 h 1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19298">
                    <a:moveTo>
                      <a:pt x="76200" y="0"/>
                    </a:moveTo>
                    <a:cubicBezTo>
                      <a:pt x="76200" y="0"/>
                      <a:pt x="25527" y="1429"/>
                      <a:pt x="0" y="17431"/>
                    </a:cubicBezTo>
                    <a:cubicBezTo>
                      <a:pt x="0" y="17431"/>
                      <a:pt x="56007" y="27718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433CCDC6-3ADC-4EAF-963B-8EC9BA2568B0}"/>
                  </a:ext>
                </a:extLst>
              </p:cNvPr>
              <p:cNvSpPr/>
              <p:nvPr/>
            </p:nvSpPr>
            <p:spPr>
              <a:xfrm>
                <a:off x="15050880" y="4018025"/>
                <a:ext cx="107537" cy="37050"/>
              </a:xfrm>
              <a:custGeom>
                <a:avLst/>
                <a:gdLst>
                  <a:gd name="connsiteX0" fmla="*/ 107537 w 107537"/>
                  <a:gd name="connsiteY0" fmla="*/ 0 h 37050"/>
                  <a:gd name="connsiteX1" fmla="*/ 0 w 107537"/>
                  <a:gd name="connsiteY1" fmla="*/ 30956 h 37050"/>
                  <a:gd name="connsiteX2" fmla="*/ 107537 w 107537"/>
                  <a:gd name="connsiteY2" fmla="*/ 0 h 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537" h="37050">
                    <a:moveTo>
                      <a:pt x="107537" y="0"/>
                    </a:moveTo>
                    <a:cubicBezTo>
                      <a:pt x="107537" y="0"/>
                      <a:pt x="29432" y="667"/>
                      <a:pt x="0" y="30956"/>
                    </a:cubicBezTo>
                    <a:cubicBezTo>
                      <a:pt x="190" y="30956"/>
                      <a:pt x="68104" y="57436"/>
                      <a:pt x="107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A0C35518-0E04-4B20-9C8F-5AA616D5052F}"/>
                  </a:ext>
                </a:extLst>
              </p:cNvPr>
              <p:cNvSpPr/>
              <p:nvPr/>
            </p:nvSpPr>
            <p:spPr>
              <a:xfrm>
                <a:off x="15133557" y="4048981"/>
                <a:ext cx="41338" cy="19009"/>
              </a:xfrm>
              <a:custGeom>
                <a:avLst/>
                <a:gdLst>
                  <a:gd name="connsiteX0" fmla="*/ 41338 w 41338"/>
                  <a:gd name="connsiteY0" fmla="*/ 0 h 19009"/>
                  <a:gd name="connsiteX1" fmla="*/ 0 w 41338"/>
                  <a:gd name="connsiteY1" fmla="*/ 16002 h 19009"/>
                  <a:gd name="connsiteX2" fmla="*/ 40550 w 41338"/>
                  <a:gd name="connsiteY2" fmla="*/ 1784 h 19009"/>
                  <a:gd name="connsiteX3" fmla="*/ 41338 w 41338"/>
                  <a:gd name="connsiteY3" fmla="*/ 0 h 1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38" h="19009">
                    <a:moveTo>
                      <a:pt x="41338" y="0"/>
                    </a:moveTo>
                    <a:cubicBezTo>
                      <a:pt x="26128" y="417"/>
                      <a:pt x="11527" y="6069"/>
                      <a:pt x="0" y="16002"/>
                    </a:cubicBezTo>
                    <a:cubicBezTo>
                      <a:pt x="15124" y="23274"/>
                      <a:pt x="33279" y="16908"/>
                      <a:pt x="40550" y="1784"/>
                    </a:cubicBezTo>
                    <a:cubicBezTo>
                      <a:pt x="40832" y="1198"/>
                      <a:pt x="41095" y="603"/>
                      <a:pt x="41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72C66BE2-F011-4D2B-B4C5-5A027F30D6A3}"/>
                  </a:ext>
                </a:extLst>
              </p:cNvPr>
              <p:cNvSpPr/>
              <p:nvPr/>
            </p:nvSpPr>
            <p:spPr>
              <a:xfrm>
                <a:off x="15094695" y="4101743"/>
                <a:ext cx="93059" cy="35995"/>
              </a:xfrm>
              <a:custGeom>
                <a:avLst/>
                <a:gdLst>
                  <a:gd name="connsiteX0" fmla="*/ 93059 w 93059"/>
                  <a:gd name="connsiteY0" fmla="*/ 103 h 35995"/>
                  <a:gd name="connsiteX1" fmla="*/ 0 w 93059"/>
                  <a:gd name="connsiteY1" fmla="*/ 29440 h 35995"/>
                  <a:gd name="connsiteX2" fmla="*/ 93059 w 93059"/>
                  <a:gd name="connsiteY2" fmla="*/ 103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059" h="35995">
                    <a:moveTo>
                      <a:pt x="93059" y="103"/>
                    </a:moveTo>
                    <a:cubicBezTo>
                      <a:pt x="93059" y="103"/>
                      <a:pt x="85249" y="-3326"/>
                      <a:pt x="0" y="29440"/>
                    </a:cubicBezTo>
                    <a:cubicBezTo>
                      <a:pt x="0" y="29440"/>
                      <a:pt x="66294" y="56681"/>
                      <a:pt x="93059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A9C1F43D-0D96-48A4-AC48-438207FD5D49}"/>
                  </a:ext>
                </a:extLst>
              </p:cNvPr>
              <p:cNvSpPr/>
              <p:nvPr/>
            </p:nvSpPr>
            <p:spPr>
              <a:xfrm>
                <a:off x="15134224" y="4163969"/>
                <a:ext cx="53530" cy="20179"/>
              </a:xfrm>
              <a:custGeom>
                <a:avLst/>
                <a:gdLst>
                  <a:gd name="connsiteX0" fmla="*/ 53530 w 53530"/>
                  <a:gd name="connsiteY0" fmla="*/ 266 h 20179"/>
                  <a:gd name="connsiteX1" fmla="*/ 0 w 53530"/>
                  <a:gd name="connsiteY1" fmla="*/ 19316 h 20179"/>
                  <a:gd name="connsiteX2" fmla="*/ 53530 w 53530"/>
                  <a:gd name="connsiteY2" fmla="*/ 266 h 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530" h="20179">
                    <a:moveTo>
                      <a:pt x="53530" y="266"/>
                    </a:moveTo>
                    <a:cubicBezTo>
                      <a:pt x="53530" y="266"/>
                      <a:pt x="15430" y="-3735"/>
                      <a:pt x="0" y="19316"/>
                    </a:cubicBezTo>
                    <a:cubicBezTo>
                      <a:pt x="0" y="18935"/>
                      <a:pt x="40005" y="27031"/>
                      <a:pt x="53530" y="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C1589271-0A4D-407F-B170-ECD1F83E4437}"/>
                  </a:ext>
                </a:extLst>
              </p:cNvPr>
              <p:cNvSpPr/>
              <p:nvPr/>
            </p:nvSpPr>
            <p:spPr>
              <a:xfrm>
                <a:off x="15326915" y="4965551"/>
                <a:ext cx="464473" cy="294915"/>
              </a:xfrm>
              <a:custGeom>
                <a:avLst/>
                <a:gdLst>
                  <a:gd name="connsiteX0" fmla="*/ 182023 w 464473"/>
                  <a:gd name="connsiteY0" fmla="*/ 3260 h 294915"/>
                  <a:gd name="connsiteX1" fmla="*/ 140398 w 464473"/>
                  <a:gd name="connsiteY1" fmla="*/ 3260 h 294915"/>
                  <a:gd name="connsiteX2" fmla="*/ 135922 w 464473"/>
                  <a:gd name="connsiteY2" fmla="*/ 68982 h 294915"/>
                  <a:gd name="connsiteX3" fmla="*/ 52673 w 464473"/>
                  <a:gd name="connsiteY3" fmla="*/ 29453 h 294915"/>
                  <a:gd name="connsiteX4" fmla="*/ 0 w 464473"/>
                  <a:gd name="connsiteY4" fmla="*/ 43931 h 294915"/>
                  <a:gd name="connsiteX5" fmla="*/ 62770 w 464473"/>
                  <a:gd name="connsiteY5" fmla="*/ 171090 h 294915"/>
                  <a:gd name="connsiteX6" fmla="*/ 80391 w 464473"/>
                  <a:gd name="connsiteY6" fmla="*/ 294915 h 294915"/>
                  <a:gd name="connsiteX7" fmla="*/ 450628 w 464473"/>
                  <a:gd name="connsiteY7" fmla="*/ 294915 h 294915"/>
                  <a:gd name="connsiteX8" fmla="*/ 441103 w 464473"/>
                  <a:gd name="connsiteY8" fmla="*/ 222906 h 294915"/>
                  <a:gd name="connsiteX9" fmla="*/ 212503 w 464473"/>
                  <a:gd name="connsiteY9" fmla="*/ 92318 h 294915"/>
                  <a:gd name="connsiteX10" fmla="*/ 182023 w 464473"/>
                  <a:gd name="connsiteY10" fmla="*/ 3260 h 29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473" h="294915">
                    <a:moveTo>
                      <a:pt x="182023" y="3260"/>
                    </a:moveTo>
                    <a:cubicBezTo>
                      <a:pt x="182023" y="3260"/>
                      <a:pt x="147733" y="-4075"/>
                      <a:pt x="140398" y="3260"/>
                    </a:cubicBezTo>
                    <a:cubicBezTo>
                      <a:pt x="124206" y="19452"/>
                      <a:pt x="135922" y="68982"/>
                      <a:pt x="135922" y="68982"/>
                    </a:cubicBezTo>
                    <a:cubicBezTo>
                      <a:pt x="135922" y="68982"/>
                      <a:pt x="105346" y="14975"/>
                      <a:pt x="52673" y="29453"/>
                    </a:cubicBezTo>
                    <a:lnTo>
                      <a:pt x="0" y="43931"/>
                    </a:lnTo>
                    <a:cubicBezTo>
                      <a:pt x="0" y="43931"/>
                      <a:pt x="60674" y="135657"/>
                      <a:pt x="62770" y="171090"/>
                    </a:cubicBezTo>
                    <a:cubicBezTo>
                      <a:pt x="64865" y="206523"/>
                      <a:pt x="46006" y="248243"/>
                      <a:pt x="80391" y="294915"/>
                    </a:cubicBezTo>
                    <a:lnTo>
                      <a:pt x="450628" y="294915"/>
                    </a:lnTo>
                    <a:cubicBezTo>
                      <a:pt x="450628" y="294915"/>
                      <a:pt x="487394" y="234527"/>
                      <a:pt x="441103" y="222906"/>
                    </a:cubicBezTo>
                    <a:cubicBezTo>
                      <a:pt x="264605" y="178805"/>
                      <a:pt x="227457" y="118131"/>
                      <a:pt x="212503" y="92318"/>
                    </a:cubicBezTo>
                    <a:cubicBezTo>
                      <a:pt x="197548" y="66505"/>
                      <a:pt x="182023" y="3260"/>
                      <a:pt x="182023" y="32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1BC93EF2-B80F-43FD-ACA1-7BC603D6F3F7}"/>
                  </a:ext>
                </a:extLst>
              </p:cNvPr>
              <p:cNvSpPr/>
              <p:nvPr/>
            </p:nvSpPr>
            <p:spPr>
              <a:xfrm>
                <a:off x="15469599" y="5046440"/>
                <a:ext cx="149819" cy="135445"/>
              </a:xfrm>
              <a:custGeom>
                <a:avLst/>
                <a:gdLst>
                  <a:gd name="connsiteX0" fmla="*/ 0 w 149819"/>
                  <a:gd name="connsiteY0" fmla="*/ 0 h 135445"/>
                  <a:gd name="connsiteX1" fmla="*/ 92964 w 149819"/>
                  <a:gd name="connsiteY1" fmla="*/ 81629 h 135445"/>
                  <a:gd name="connsiteX2" fmla="*/ 137255 w 149819"/>
                  <a:gd name="connsiteY2" fmla="*/ 135446 h 1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819" h="135445">
                    <a:moveTo>
                      <a:pt x="0" y="0"/>
                    </a:moveTo>
                    <a:cubicBezTo>
                      <a:pt x="23146" y="34290"/>
                      <a:pt x="58198" y="60293"/>
                      <a:pt x="92964" y="81629"/>
                    </a:cubicBezTo>
                    <a:cubicBezTo>
                      <a:pt x="99060" y="85344"/>
                      <a:pt x="180403" y="129254"/>
                      <a:pt x="137255" y="135446"/>
                    </a:cubicBezTo>
                  </a:path>
                </a:pathLst>
              </a:custGeom>
              <a:noFill/>
              <a:ln w="9525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FB6BC8EA-F9F3-446E-BAE0-93DBCA687026}"/>
                  </a:ext>
                </a:extLst>
              </p:cNvPr>
              <p:cNvSpPr/>
              <p:nvPr/>
            </p:nvSpPr>
            <p:spPr>
              <a:xfrm>
                <a:off x="15483696" y="5057086"/>
                <a:ext cx="55721" cy="20405"/>
              </a:xfrm>
              <a:custGeom>
                <a:avLst/>
                <a:gdLst>
                  <a:gd name="connsiteX0" fmla="*/ 55721 w 55721"/>
                  <a:gd name="connsiteY0" fmla="*/ 688 h 20405"/>
                  <a:gd name="connsiteX1" fmla="*/ 0 w 55721"/>
                  <a:gd name="connsiteY1" fmla="*/ 20405 h 2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721" h="20405">
                    <a:moveTo>
                      <a:pt x="55721" y="688"/>
                    </a:moveTo>
                    <a:cubicBezTo>
                      <a:pt x="55721" y="688"/>
                      <a:pt x="31337" y="-5693"/>
                      <a:pt x="0" y="2040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B7A40D83-4505-4633-B5C8-41C1F70ACB85}"/>
                  </a:ext>
                </a:extLst>
              </p:cNvPr>
              <p:cNvSpPr/>
              <p:nvPr/>
            </p:nvSpPr>
            <p:spPr>
              <a:xfrm>
                <a:off x="15505889" y="5086350"/>
                <a:ext cx="53054" cy="22002"/>
              </a:xfrm>
              <a:custGeom>
                <a:avLst/>
                <a:gdLst>
                  <a:gd name="connsiteX0" fmla="*/ 53054 w 53054"/>
                  <a:gd name="connsiteY0" fmla="*/ 0 h 22002"/>
                  <a:gd name="connsiteX1" fmla="*/ 0 w 53054"/>
                  <a:gd name="connsiteY1" fmla="*/ 22003 h 2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054" h="22002">
                    <a:moveTo>
                      <a:pt x="53054" y="0"/>
                    </a:moveTo>
                    <a:cubicBezTo>
                      <a:pt x="33696" y="2365"/>
                      <a:pt x="15351" y="9973"/>
                      <a:pt x="0" y="22003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A6E1D043-E577-47F9-937B-CC0F488EFB48}"/>
                  </a:ext>
                </a:extLst>
              </p:cNvPr>
              <p:cNvSpPr/>
              <p:nvPr/>
            </p:nvSpPr>
            <p:spPr>
              <a:xfrm>
                <a:off x="15532464" y="5108162"/>
                <a:ext cx="49720" cy="24955"/>
              </a:xfrm>
              <a:custGeom>
                <a:avLst/>
                <a:gdLst>
                  <a:gd name="connsiteX0" fmla="*/ 49721 w 49720"/>
                  <a:gd name="connsiteY0" fmla="*/ 0 h 24955"/>
                  <a:gd name="connsiteX1" fmla="*/ 0 w 49720"/>
                  <a:gd name="connsiteY1" fmla="*/ 24955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720" h="24955">
                    <a:moveTo>
                      <a:pt x="49721" y="0"/>
                    </a:moveTo>
                    <a:cubicBezTo>
                      <a:pt x="49721" y="0"/>
                      <a:pt x="14383" y="9525"/>
                      <a:pt x="0" y="2495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A8F6727D-CE02-4770-B0FE-B46921C77CB3}"/>
                  </a:ext>
                </a:extLst>
              </p:cNvPr>
              <p:cNvSpPr/>
              <p:nvPr/>
            </p:nvSpPr>
            <p:spPr>
              <a:xfrm>
                <a:off x="15573612" y="5133117"/>
                <a:ext cx="45815" cy="19050"/>
              </a:xfrm>
              <a:custGeom>
                <a:avLst/>
                <a:gdLst>
                  <a:gd name="connsiteX0" fmla="*/ 45815 w 45815"/>
                  <a:gd name="connsiteY0" fmla="*/ 0 h 19050"/>
                  <a:gd name="connsiteX1" fmla="*/ 0 w 45815"/>
                  <a:gd name="connsiteY1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815" h="19050">
                    <a:moveTo>
                      <a:pt x="45815" y="0"/>
                    </a:moveTo>
                    <a:cubicBezTo>
                      <a:pt x="29306" y="2826"/>
                      <a:pt x="13646" y="9338"/>
                      <a:pt x="0" y="1905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AA67D82C-BB3E-4340-A904-4D22B0229ECB}"/>
                  </a:ext>
                </a:extLst>
              </p:cNvPr>
              <p:cNvSpPr/>
              <p:nvPr/>
            </p:nvSpPr>
            <p:spPr>
              <a:xfrm>
                <a:off x="14598176" y="4947359"/>
                <a:ext cx="257304" cy="312917"/>
              </a:xfrm>
              <a:custGeom>
                <a:avLst/>
                <a:gdLst>
                  <a:gd name="connsiteX0" fmla="*/ 250489 w 257304"/>
                  <a:gd name="connsiteY0" fmla="*/ 312917 h 312917"/>
                  <a:gd name="connsiteX1" fmla="*/ 250489 w 257304"/>
                  <a:gd name="connsiteY1" fmla="*/ 233383 h 312917"/>
                  <a:gd name="connsiteX2" fmla="*/ 206007 w 257304"/>
                  <a:gd name="connsiteY2" fmla="*/ 37454 h 312917"/>
                  <a:gd name="connsiteX3" fmla="*/ 181242 w 257304"/>
                  <a:gd name="connsiteY3" fmla="*/ 44598 h 312917"/>
                  <a:gd name="connsiteX4" fmla="*/ 105042 w 257304"/>
                  <a:gd name="connsiteY4" fmla="*/ 402 h 312917"/>
                  <a:gd name="connsiteX5" fmla="*/ 54750 w 257304"/>
                  <a:gd name="connsiteY5" fmla="*/ 63933 h 312917"/>
                  <a:gd name="connsiteX6" fmla="*/ 30842 w 257304"/>
                  <a:gd name="connsiteY6" fmla="*/ 77173 h 312917"/>
                  <a:gd name="connsiteX7" fmla="*/ 49416 w 257304"/>
                  <a:gd name="connsiteY7" fmla="*/ 209571 h 312917"/>
                  <a:gd name="connsiteX8" fmla="*/ 7030 w 257304"/>
                  <a:gd name="connsiteY8" fmla="*/ 312917 h 31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304" h="312917">
                    <a:moveTo>
                      <a:pt x="250489" y="312917"/>
                    </a:moveTo>
                    <a:cubicBezTo>
                      <a:pt x="250489" y="312917"/>
                      <a:pt x="265824" y="251957"/>
                      <a:pt x="250489" y="233383"/>
                    </a:cubicBezTo>
                    <a:cubicBezTo>
                      <a:pt x="235154" y="214809"/>
                      <a:pt x="190196" y="87746"/>
                      <a:pt x="206007" y="37454"/>
                    </a:cubicBezTo>
                    <a:lnTo>
                      <a:pt x="181242" y="44598"/>
                    </a:lnTo>
                    <a:cubicBezTo>
                      <a:pt x="181242" y="44598"/>
                      <a:pt x="166288" y="-4932"/>
                      <a:pt x="105042" y="402"/>
                    </a:cubicBezTo>
                    <a:cubicBezTo>
                      <a:pt x="43796" y="5736"/>
                      <a:pt x="54750" y="63933"/>
                      <a:pt x="54750" y="63933"/>
                    </a:cubicBezTo>
                    <a:cubicBezTo>
                      <a:pt x="54750" y="63933"/>
                      <a:pt x="36176" y="66600"/>
                      <a:pt x="30842" y="77173"/>
                    </a:cubicBezTo>
                    <a:cubicBezTo>
                      <a:pt x="30842" y="77173"/>
                      <a:pt x="73229" y="185758"/>
                      <a:pt x="49416" y="209571"/>
                    </a:cubicBezTo>
                    <a:cubicBezTo>
                      <a:pt x="25604" y="233383"/>
                      <a:pt x="-16783" y="254624"/>
                      <a:pt x="7030" y="3129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98C31BFA-6014-488D-93F6-F1EF0A8D75D3}"/>
                  </a:ext>
                </a:extLst>
              </p:cNvPr>
              <p:cNvSpPr/>
              <p:nvPr/>
            </p:nvSpPr>
            <p:spPr>
              <a:xfrm>
                <a:off x="14764371" y="5005387"/>
                <a:ext cx="11617" cy="165449"/>
              </a:xfrm>
              <a:custGeom>
                <a:avLst/>
                <a:gdLst>
                  <a:gd name="connsiteX0" fmla="*/ 7998 w 11617"/>
                  <a:gd name="connsiteY0" fmla="*/ 0 h 165449"/>
                  <a:gd name="connsiteX1" fmla="*/ 11617 w 11617"/>
                  <a:gd name="connsiteY1" fmla="*/ 97155 h 165449"/>
                  <a:gd name="connsiteX2" fmla="*/ 9903 w 11617"/>
                  <a:gd name="connsiteY2" fmla="*/ 165449 h 16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17" h="165449">
                    <a:moveTo>
                      <a:pt x="7998" y="0"/>
                    </a:moveTo>
                    <a:cubicBezTo>
                      <a:pt x="3235" y="32099"/>
                      <a:pt x="11427" y="64961"/>
                      <a:pt x="11617" y="97155"/>
                    </a:cubicBezTo>
                    <a:cubicBezTo>
                      <a:pt x="11617" y="121539"/>
                      <a:pt x="-13338" y="148971"/>
                      <a:pt x="9903" y="165449"/>
                    </a:cubicBezTo>
                  </a:path>
                </a:pathLst>
              </a:custGeom>
              <a:noFill/>
              <a:ln w="9525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4C3F46A9-C3D1-46CB-93D3-D11EBE7EDEC8}"/>
                  </a:ext>
                </a:extLst>
              </p:cNvPr>
              <p:cNvSpPr/>
              <p:nvPr/>
            </p:nvSpPr>
            <p:spPr>
              <a:xfrm>
                <a:off x="14653307" y="5022437"/>
                <a:ext cx="22754" cy="158305"/>
              </a:xfrm>
              <a:custGeom>
                <a:avLst/>
                <a:gdLst>
                  <a:gd name="connsiteX0" fmla="*/ 8001 w 22754"/>
                  <a:gd name="connsiteY0" fmla="*/ 0 h 158305"/>
                  <a:gd name="connsiteX1" fmla="*/ 21908 w 22754"/>
                  <a:gd name="connsiteY1" fmla="*/ 90202 h 158305"/>
                  <a:gd name="connsiteX2" fmla="*/ 0 w 22754"/>
                  <a:gd name="connsiteY2" fmla="*/ 158305 h 15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54" h="158305">
                    <a:moveTo>
                      <a:pt x="8001" y="0"/>
                    </a:moveTo>
                    <a:cubicBezTo>
                      <a:pt x="24860" y="25337"/>
                      <a:pt x="19812" y="61150"/>
                      <a:pt x="21908" y="90202"/>
                    </a:cubicBezTo>
                    <a:cubicBezTo>
                      <a:pt x="24003" y="119253"/>
                      <a:pt x="24003" y="137827"/>
                      <a:pt x="0" y="158305"/>
                    </a:cubicBezTo>
                  </a:path>
                </a:pathLst>
              </a:custGeom>
              <a:noFill/>
              <a:ln w="9525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80F16069-A92E-41E0-8DF8-CD43A8279286}"/>
                  </a:ext>
                </a:extLst>
              </p:cNvPr>
              <p:cNvSpPr/>
              <p:nvPr/>
            </p:nvSpPr>
            <p:spPr>
              <a:xfrm>
                <a:off x="14665689" y="5049862"/>
                <a:ext cx="125253" cy="16866"/>
              </a:xfrm>
              <a:custGeom>
                <a:avLst/>
                <a:gdLst>
                  <a:gd name="connsiteX0" fmla="*/ 125254 w 125253"/>
                  <a:gd name="connsiteY0" fmla="*/ 11722 h 16866"/>
                  <a:gd name="connsiteX1" fmla="*/ 0 w 125253"/>
                  <a:gd name="connsiteY1" fmla="*/ 16866 h 1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253" h="16866">
                    <a:moveTo>
                      <a:pt x="125254" y="11722"/>
                    </a:moveTo>
                    <a:cubicBezTo>
                      <a:pt x="125254" y="11722"/>
                      <a:pt x="43529" y="-17805"/>
                      <a:pt x="0" y="16866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B03D041A-DC78-4238-AEE3-F40304C69B17}"/>
                  </a:ext>
                </a:extLst>
              </p:cNvPr>
              <p:cNvSpPr/>
              <p:nvPr/>
            </p:nvSpPr>
            <p:spPr>
              <a:xfrm>
                <a:off x="14665689" y="5083809"/>
                <a:ext cx="125253" cy="12065"/>
              </a:xfrm>
              <a:custGeom>
                <a:avLst/>
                <a:gdLst>
                  <a:gd name="connsiteX0" fmla="*/ 125254 w 125253"/>
                  <a:gd name="connsiteY0" fmla="*/ 12065 h 12065"/>
                  <a:gd name="connsiteX1" fmla="*/ 0 w 125253"/>
                  <a:gd name="connsiteY1" fmla="*/ 12065 h 1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253" h="12065">
                    <a:moveTo>
                      <a:pt x="125254" y="12065"/>
                    </a:moveTo>
                    <a:cubicBezTo>
                      <a:pt x="125254" y="12065"/>
                      <a:pt x="55531" y="-15081"/>
                      <a:pt x="0" y="12065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55E44F7B-FCAC-46F3-BC95-9BBB39A68475}"/>
                  </a:ext>
                </a:extLst>
              </p:cNvPr>
              <p:cNvSpPr/>
              <p:nvPr/>
            </p:nvSpPr>
            <p:spPr>
              <a:xfrm>
                <a:off x="14665689" y="5115115"/>
                <a:ext cx="125253" cy="11048"/>
              </a:xfrm>
              <a:custGeom>
                <a:avLst/>
                <a:gdLst>
                  <a:gd name="connsiteX0" fmla="*/ 125254 w 125253"/>
                  <a:gd name="connsiteY0" fmla="*/ 11049 h 11048"/>
                  <a:gd name="connsiteX1" fmla="*/ 0 w 125253"/>
                  <a:gd name="connsiteY1" fmla="*/ 11049 h 1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253" h="11048">
                    <a:moveTo>
                      <a:pt x="125254" y="11049"/>
                    </a:moveTo>
                    <a:cubicBezTo>
                      <a:pt x="125254" y="11049"/>
                      <a:pt x="47530" y="-13811"/>
                      <a:pt x="0" y="1104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BBA373D5-226F-4184-A980-E0699B99FCA8}"/>
                  </a:ext>
                </a:extLst>
              </p:cNvPr>
              <p:cNvSpPr/>
              <p:nvPr/>
            </p:nvSpPr>
            <p:spPr>
              <a:xfrm>
                <a:off x="14665689" y="5139986"/>
                <a:ext cx="125253" cy="14943"/>
              </a:xfrm>
              <a:custGeom>
                <a:avLst/>
                <a:gdLst>
                  <a:gd name="connsiteX0" fmla="*/ 125254 w 125253"/>
                  <a:gd name="connsiteY0" fmla="*/ 14944 h 14943"/>
                  <a:gd name="connsiteX1" fmla="*/ 0 w 125253"/>
                  <a:gd name="connsiteY1" fmla="*/ 14944 h 14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253" h="14943">
                    <a:moveTo>
                      <a:pt x="125254" y="14944"/>
                    </a:moveTo>
                    <a:cubicBezTo>
                      <a:pt x="125254" y="14944"/>
                      <a:pt x="51340" y="-18680"/>
                      <a:pt x="0" y="14944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EFA92904-671B-45E0-AAA1-C4E4DDA67D19}"/>
                  </a:ext>
                </a:extLst>
              </p:cNvPr>
              <p:cNvSpPr/>
              <p:nvPr/>
            </p:nvSpPr>
            <p:spPr>
              <a:xfrm>
                <a:off x="14883717" y="3656933"/>
                <a:ext cx="40195" cy="214122"/>
              </a:xfrm>
              <a:custGeom>
                <a:avLst/>
                <a:gdLst>
                  <a:gd name="connsiteX0" fmla="*/ 40196 w 40195"/>
                  <a:gd name="connsiteY0" fmla="*/ 0 h 214122"/>
                  <a:gd name="connsiteX1" fmla="*/ 0 w 40195"/>
                  <a:gd name="connsiteY1" fmla="*/ 214122 h 21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95" h="214122">
                    <a:moveTo>
                      <a:pt x="40196" y="0"/>
                    </a:moveTo>
                    <a:cubicBezTo>
                      <a:pt x="40196" y="0"/>
                      <a:pt x="35528" y="149447"/>
                      <a:pt x="0" y="21412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C955BB71-0D2E-4469-91AC-23F32A266001}"/>
                  </a:ext>
                </a:extLst>
              </p:cNvPr>
              <p:cNvSpPr/>
              <p:nvPr/>
            </p:nvSpPr>
            <p:spPr>
              <a:xfrm>
                <a:off x="14908005" y="3656933"/>
                <a:ext cx="42481" cy="139351"/>
              </a:xfrm>
              <a:custGeom>
                <a:avLst/>
                <a:gdLst>
                  <a:gd name="connsiteX0" fmla="*/ 42481 w 42481"/>
                  <a:gd name="connsiteY0" fmla="*/ 0 h 139351"/>
                  <a:gd name="connsiteX1" fmla="*/ 28670 w 42481"/>
                  <a:gd name="connsiteY1" fmla="*/ 118586 h 139351"/>
                  <a:gd name="connsiteX2" fmla="*/ 2857 w 42481"/>
                  <a:gd name="connsiteY2" fmla="*/ 139351 h 139351"/>
                  <a:gd name="connsiteX3" fmla="*/ 0 w 42481"/>
                  <a:gd name="connsiteY3" fmla="*/ 139351 h 13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81" h="139351">
                    <a:moveTo>
                      <a:pt x="42481" y="0"/>
                    </a:moveTo>
                    <a:cubicBezTo>
                      <a:pt x="41695" y="39880"/>
                      <a:pt x="37070" y="79593"/>
                      <a:pt x="28670" y="118586"/>
                    </a:cubicBezTo>
                    <a:cubicBezTo>
                      <a:pt x="26058" y="130741"/>
                      <a:pt x="15289" y="139403"/>
                      <a:pt x="2857" y="139351"/>
                    </a:cubicBezTo>
                    <a:lnTo>
                      <a:pt x="0" y="139351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0F0538A5-62B3-428A-8D3D-15ABBB5C4874}"/>
                  </a:ext>
                </a:extLst>
              </p:cNvPr>
              <p:cNvSpPr/>
              <p:nvPr/>
            </p:nvSpPr>
            <p:spPr>
              <a:xfrm>
                <a:off x="14969918" y="2754629"/>
                <a:ext cx="73342" cy="69341"/>
              </a:xfrm>
              <a:custGeom>
                <a:avLst/>
                <a:gdLst>
                  <a:gd name="connsiteX0" fmla="*/ 73342 w 73342"/>
                  <a:gd name="connsiteY0" fmla="*/ 0 h 69341"/>
                  <a:gd name="connsiteX1" fmla="*/ 57150 w 73342"/>
                  <a:gd name="connsiteY1" fmla="*/ 69342 h 69341"/>
                  <a:gd name="connsiteX2" fmla="*/ 0 w 73342"/>
                  <a:gd name="connsiteY2" fmla="*/ 6763 h 6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42" h="69341">
                    <a:moveTo>
                      <a:pt x="73342" y="0"/>
                    </a:moveTo>
                    <a:cubicBezTo>
                      <a:pt x="65116" y="22361"/>
                      <a:pt x="59678" y="45651"/>
                      <a:pt x="57150" y="69342"/>
                    </a:cubicBezTo>
                    <a:cubicBezTo>
                      <a:pt x="22955" y="50292"/>
                      <a:pt x="0" y="6763"/>
                      <a:pt x="0" y="676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17D53FBA-9D61-46B7-B018-5DF290A42995}"/>
                  </a:ext>
                </a:extLst>
              </p:cNvPr>
              <p:cNvSpPr/>
              <p:nvPr/>
            </p:nvSpPr>
            <p:spPr>
              <a:xfrm>
                <a:off x="14858314" y="2382581"/>
                <a:ext cx="289646" cy="419528"/>
              </a:xfrm>
              <a:custGeom>
                <a:avLst/>
                <a:gdLst>
                  <a:gd name="connsiteX0" fmla="*/ 63026 w 289646"/>
                  <a:gd name="connsiteY0" fmla="*/ 361190 h 419528"/>
                  <a:gd name="connsiteX1" fmla="*/ 67598 w 289646"/>
                  <a:gd name="connsiteY1" fmla="*/ 28767 h 419528"/>
                  <a:gd name="connsiteX2" fmla="*/ 279815 w 289646"/>
                  <a:gd name="connsiteY2" fmla="*/ 106301 h 419528"/>
                  <a:gd name="connsiteX3" fmla="*/ 285816 w 289646"/>
                  <a:gd name="connsiteY3" fmla="*/ 249176 h 419528"/>
                  <a:gd name="connsiteX4" fmla="*/ 200091 w 289646"/>
                  <a:gd name="connsiteY4" fmla="*/ 418245 h 419528"/>
                  <a:gd name="connsiteX5" fmla="*/ 113127 w 289646"/>
                  <a:gd name="connsiteY5" fmla="*/ 395861 h 41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646" h="419528">
                    <a:moveTo>
                      <a:pt x="63026" y="361190"/>
                    </a:moveTo>
                    <a:cubicBezTo>
                      <a:pt x="-33843" y="272798"/>
                      <a:pt x="-8411" y="70487"/>
                      <a:pt x="67598" y="28767"/>
                    </a:cubicBezTo>
                    <a:cubicBezTo>
                      <a:pt x="209330" y="-48957"/>
                      <a:pt x="266004" y="49246"/>
                      <a:pt x="279815" y="106301"/>
                    </a:cubicBezTo>
                    <a:cubicBezTo>
                      <a:pt x="291531" y="154688"/>
                      <a:pt x="277815" y="220125"/>
                      <a:pt x="285816" y="249176"/>
                    </a:cubicBezTo>
                    <a:cubicBezTo>
                      <a:pt x="305818" y="321566"/>
                      <a:pt x="243048" y="410339"/>
                      <a:pt x="200091" y="418245"/>
                    </a:cubicBezTo>
                    <a:cubicBezTo>
                      <a:pt x="173421" y="423102"/>
                      <a:pt x="144846" y="413863"/>
                      <a:pt x="113127" y="395861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7584BFFF-D1D3-4FF1-BD10-43B619367FCD}"/>
                  </a:ext>
                </a:extLst>
              </p:cNvPr>
              <p:cNvSpPr/>
              <p:nvPr/>
            </p:nvSpPr>
            <p:spPr>
              <a:xfrm>
                <a:off x="14937723" y="2553005"/>
                <a:ext cx="74866" cy="25983"/>
              </a:xfrm>
              <a:custGeom>
                <a:avLst/>
                <a:gdLst>
                  <a:gd name="connsiteX0" fmla="*/ 0 w 74866"/>
                  <a:gd name="connsiteY0" fmla="*/ 25983 h 25983"/>
                  <a:gd name="connsiteX1" fmla="*/ 74867 w 74866"/>
                  <a:gd name="connsiteY1" fmla="*/ 2837 h 2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866" h="25983">
                    <a:moveTo>
                      <a:pt x="0" y="25983"/>
                    </a:moveTo>
                    <a:cubicBezTo>
                      <a:pt x="0" y="25983"/>
                      <a:pt x="37433" y="-10212"/>
                      <a:pt x="74867" y="283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98B8496C-64CC-47A7-A9C2-5196FCF8958D}"/>
                  </a:ext>
                </a:extLst>
              </p:cNvPr>
              <p:cNvSpPr/>
              <p:nvPr/>
            </p:nvSpPr>
            <p:spPr>
              <a:xfrm>
                <a:off x="15088218" y="2531844"/>
                <a:ext cx="49434" cy="20855"/>
              </a:xfrm>
              <a:custGeom>
                <a:avLst/>
                <a:gdLst>
                  <a:gd name="connsiteX0" fmla="*/ 0 w 49434"/>
                  <a:gd name="connsiteY0" fmla="*/ 1805 h 20855"/>
                  <a:gd name="connsiteX1" fmla="*/ 49435 w 49434"/>
                  <a:gd name="connsiteY1" fmla="*/ 20855 h 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34" h="20855">
                    <a:moveTo>
                      <a:pt x="0" y="1805"/>
                    </a:moveTo>
                    <a:cubicBezTo>
                      <a:pt x="0" y="1805"/>
                      <a:pt x="33338" y="-8672"/>
                      <a:pt x="49435" y="2085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027FF9BA-C910-4C37-9C15-9423673E3A7B}"/>
                  </a:ext>
                </a:extLst>
              </p:cNvPr>
              <p:cNvSpPr/>
              <p:nvPr/>
            </p:nvSpPr>
            <p:spPr>
              <a:xfrm>
                <a:off x="15093284" y="2572497"/>
                <a:ext cx="19204" cy="34603"/>
              </a:xfrm>
              <a:custGeom>
                <a:avLst/>
                <a:gdLst>
                  <a:gd name="connsiteX0" fmla="*/ 19127 w 19204"/>
                  <a:gd name="connsiteY0" fmla="*/ 16683 h 34603"/>
                  <a:gd name="connsiteX1" fmla="*/ 10841 w 19204"/>
                  <a:gd name="connsiteY1" fmla="*/ 34590 h 34603"/>
                  <a:gd name="connsiteX2" fmla="*/ 77 w 19204"/>
                  <a:gd name="connsiteY2" fmla="*/ 17921 h 34603"/>
                  <a:gd name="connsiteX3" fmla="*/ 8364 w 19204"/>
                  <a:gd name="connsiteY3" fmla="*/ 14 h 34603"/>
                  <a:gd name="connsiteX4" fmla="*/ 19127 w 19204"/>
                  <a:gd name="connsiteY4" fmla="*/ 16683 h 34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04" h="34603">
                    <a:moveTo>
                      <a:pt x="19127" y="16683"/>
                    </a:moveTo>
                    <a:cubicBezTo>
                      <a:pt x="19794" y="26208"/>
                      <a:pt x="16079" y="34209"/>
                      <a:pt x="10841" y="34590"/>
                    </a:cubicBezTo>
                    <a:cubicBezTo>
                      <a:pt x="5602" y="34971"/>
                      <a:pt x="744" y="27541"/>
                      <a:pt x="77" y="17921"/>
                    </a:cubicBezTo>
                    <a:cubicBezTo>
                      <a:pt x="-589" y="8301"/>
                      <a:pt x="3125" y="395"/>
                      <a:pt x="8364" y="14"/>
                    </a:cubicBezTo>
                    <a:cubicBezTo>
                      <a:pt x="13603" y="-367"/>
                      <a:pt x="18461" y="7063"/>
                      <a:pt x="19127" y="166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ABFB3A25-A596-4AA5-948A-21EF3A4322CC}"/>
                  </a:ext>
                </a:extLst>
              </p:cNvPr>
              <p:cNvSpPr/>
              <p:nvPr/>
            </p:nvSpPr>
            <p:spPr>
              <a:xfrm>
                <a:off x="15059738" y="2621946"/>
                <a:ext cx="23718" cy="50577"/>
              </a:xfrm>
              <a:custGeom>
                <a:avLst/>
                <a:gdLst>
                  <a:gd name="connsiteX0" fmla="*/ 0 w 23718"/>
                  <a:gd name="connsiteY0" fmla="*/ 0 h 50577"/>
                  <a:gd name="connsiteX1" fmla="*/ 20383 w 23718"/>
                  <a:gd name="connsiteY1" fmla="*/ 19050 h 50577"/>
                  <a:gd name="connsiteX2" fmla="*/ 10192 w 23718"/>
                  <a:gd name="connsiteY2" fmla="*/ 50578 h 50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718" h="50577">
                    <a:moveTo>
                      <a:pt x="0" y="0"/>
                    </a:moveTo>
                    <a:cubicBezTo>
                      <a:pt x="4882" y="8129"/>
                      <a:pt x="11943" y="14728"/>
                      <a:pt x="20383" y="19050"/>
                    </a:cubicBezTo>
                    <a:cubicBezTo>
                      <a:pt x="31813" y="23241"/>
                      <a:pt x="10192" y="50578"/>
                      <a:pt x="10192" y="5057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B737E886-9E05-421D-A638-32012759462B}"/>
                  </a:ext>
                </a:extLst>
              </p:cNvPr>
              <p:cNvSpPr/>
              <p:nvPr/>
            </p:nvSpPr>
            <p:spPr>
              <a:xfrm>
                <a:off x="15007827" y="2698908"/>
                <a:ext cx="76866" cy="5893"/>
              </a:xfrm>
              <a:custGeom>
                <a:avLst/>
                <a:gdLst>
                  <a:gd name="connsiteX0" fmla="*/ 76867 w 76866"/>
                  <a:gd name="connsiteY0" fmla="*/ 667 h 5893"/>
                  <a:gd name="connsiteX1" fmla="*/ 0 w 76866"/>
                  <a:gd name="connsiteY1" fmla="*/ 0 h 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866" h="5893">
                    <a:moveTo>
                      <a:pt x="76867" y="667"/>
                    </a:moveTo>
                    <a:cubicBezTo>
                      <a:pt x="76867" y="667"/>
                      <a:pt x="33242" y="12859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08B86433-7F31-4536-9BA2-7FF2E80AAC60}"/>
                  </a:ext>
                </a:extLst>
              </p:cNvPr>
              <p:cNvSpPr/>
              <p:nvPr/>
            </p:nvSpPr>
            <p:spPr>
              <a:xfrm>
                <a:off x="15012590" y="2700528"/>
                <a:ext cx="65362" cy="28612"/>
              </a:xfrm>
              <a:custGeom>
                <a:avLst/>
                <a:gdLst>
                  <a:gd name="connsiteX0" fmla="*/ 0 w 65362"/>
                  <a:gd name="connsiteY0" fmla="*/ 0 h 28612"/>
                  <a:gd name="connsiteX1" fmla="*/ 43148 w 65362"/>
                  <a:gd name="connsiteY1" fmla="*/ 28575 h 28612"/>
                  <a:gd name="connsiteX2" fmla="*/ 65246 w 65362"/>
                  <a:gd name="connsiteY2" fmla="*/ 0 h 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62" h="28612">
                    <a:moveTo>
                      <a:pt x="0" y="0"/>
                    </a:moveTo>
                    <a:cubicBezTo>
                      <a:pt x="0" y="0"/>
                      <a:pt x="18002" y="29813"/>
                      <a:pt x="43148" y="28575"/>
                    </a:cubicBezTo>
                    <a:cubicBezTo>
                      <a:pt x="68294" y="27337"/>
                      <a:pt x="65246" y="0"/>
                      <a:pt x="6524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AF971DEA-B334-4386-9B40-D9736F909F10}"/>
                  </a:ext>
                </a:extLst>
              </p:cNvPr>
              <p:cNvSpPr/>
              <p:nvPr/>
            </p:nvSpPr>
            <p:spPr>
              <a:xfrm>
                <a:off x="14756238" y="2349754"/>
                <a:ext cx="401512" cy="410781"/>
              </a:xfrm>
              <a:custGeom>
                <a:avLst/>
                <a:gdLst>
                  <a:gd name="connsiteX0" fmla="*/ 144052 w 401512"/>
                  <a:gd name="connsiteY0" fmla="*/ 370490 h 410781"/>
                  <a:gd name="connsiteX1" fmla="*/ 120240 w 401512"/>
                  <a:gd name="connsiteY1" fmla="*/ 255523 h 410781"/>
                  <a:gd name="connsiteX2" fmla="*/ 140242 w 401512"/>
                  <a:gd name="connsiteY2" fmla="*/ 269525 h 410781"/>
                  <a:gd name="connsiteX3" fmla="*/ 321217 w 401512"/>
                  <a:gd name="connsiteY3" fmla="*/ 98075 h 410781"/>
                  <a:gd name="connsiteX4" fmla="*/ 386844 w 401512"/>
                  <a:gd name="connsiteY4" fmla="*/ 249427 h 410781"/>
                  <a:gd name="connsiteX5" fmla="*/ 401513 w 401512"/>
                  <a:gd name="connsiteY5" fmla="*/ 162750 h 410781"/>
                  <a:gd name="connsiteX6" fmla="*/ 348840 w 401512"/>
                  <a:gd name="connsiteY6" fmla="*/ 46926 h 410781"/>
                  <a:gd name="connsiteX7" fmla="*/ 60423 w 401512"/>
                  <a:gd name="connsiteY7" fmla="*/ 65976 h 410781"/>
                  <a:gd name="connsiteX8" fmla="*/ 16798 w 401512"/>
                  <a:gd name="connsiteY8" fmla="*/ 410781 h 4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512" h="410781">
                    <a:moveTo>
                      <a:pt x="144052" y="370490"/>
                    </a:moveTo>
                    <a:cubicBezTo>
                      <a:pt x="144052" y="370490"/>
                      <a:pt x="108238" y="311054"/>
                      <a:pt x="120240" y="255523"/>
                    </a:cubicBezTo>
                    <a:cubicBezTo>
                      <a:pt x="120240" y="255523"/>
                      <a:pt x="129193" y="249332"/>
                      <a:pt x="140242" y="269525"/>
                    </a:cubicBezTo>
                    <a:cubicBezTo>
                      <a:pt x="140242" y="269525"/>
                      <a:pt x="210251" y="140271"/>
                      <a:pt x="321217" y="98075"/>
                    </a:cubicBezTo>
                    <a:cubicBezTo>
                      <a:pt x="321217" y="98075"/>
                      <a:pt x="389511" y="119983"/>
                      <a:pt x="386844" y="249427"/>
                    </a:cubicBezTo>
                    <a:cubicBezTo>
                      <a:pt x="396314" y="221499"/>
                      <a:pt x="401265" y="192239"/>
                      <a:pt x="401513" y="162750"/>
                    </a:cubicBezTo>
                    <a:cubicBezTo>
                      <a:pt x="397989" y="77025"/>
                      <a:pt x="348840" y="46926"/>
                      <a:pt x="348840" y="46926"/>
                    </a:cubicBezTo>
                    <a:cubicBezTo>
                      <a:pt x="331885" y="-11748"/>
                      <a:pt x="150815" y="-25845"/>
                      <a:pt x="60423" y="65976"/>
                    </a:cubicBezTo>
                    <a:cubicBezTo>
                      <a:pt x="-52639" y="181133"/>
                      <a:pt x="30228" y="296862"/>
                      <a:pt x="16798" y="410781"/>
                    </a:cubicBezTo>
                  </a:path>
                </a:pathLst>
              </a:custGeom>
              <a:solidFill>
                <a:srgbClr val="BF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B120B7BE-5DE1-428E-B81E-7B4822C6DAE6}"/>
                  </a:ext>
                </a:extLst>
              </p:cNvPr>
              <p:cNvSpPr/>
              <p:nvPr/>
            </p:nvSpPr>
            <p:spPr>
              <a:xfrm>
                <a:off x="14757018" y="2350771"/>
                <a:ext cx="364061" cy="411097"/>
              </a:xfrm>
              <a:custGeom>
                <a:avLst/>
                <a:gdLst>
                  <a:gd name="connsiteX0" fmla="*/ 364061 w 364061"/>
                  <a:gd name="connsiteY0" fmla="*/ 47242 h 411097"/>
                  <a:gd name="connsiteX1" fmla="*/ 59928 w 364061"/>
                  <a:gd name="connsiteY1" fmla="*/ 66292 h 411097"/>
                  <a:gd name="connsiteX2" fmla="*/ 16303 w 364061"/>
                  <a:gd name="connsiteY2" fmla="*/ 411098 h 41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4061" h="411097">
                    <a:moveTo>
                      <a:pt x="364061" y="47242"/>
                    </a:moveTo>
                    <a:cubicBezTo>
                      <a:pt x="347107" y="-11431"/>
                      <a:pt x="150320" y="-26386"/>
                      <a:pt x="59928" y="66292"/>
                    </a:cubicBezTo>
                    <a:cubicBezTo>
                      <a:pt x="-53134" y="181450"/>
                      <a:pt x="31353" y="301846"/>
                      <a:pt x="16303" y="41109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2ACA8605-9BB2-4696-A19B-C3E74BE60512}"/>
                  </a:ext>
                </a:extLst>
              </p:cNvPr>
              <p:cNvSpPr/>
              <p:nvPr/>
            </p:nvSpPr>
            <p:spPr>
              <a:xfrm>
                <a:off x="14874018" y="2447829"/>
                <a:ext cx="269140" cy="272414"/>
              </a:xfrm>
              <a:custGeom>
                <a:avLst/>
                <a:gdLst>
                  <a:gd name="connsiteX0" fmla="*/ 26272 w 269140"/>
                  <a:gd name="connsiteY0" fmla="*/ 272415 h 272414"/>
                  <a:gd name="connsiteX1" fmla="*/ 2460 w 269140"/>
                  <a:gd name="connsiteY1" fmla="*/ 157448 h 272414"/>
                  <a:gd name="connsiteX2" fmla="*/ 22462 w 269140"/>
                  <a:gd name="connsiteY2" fmla="*/ 171450 h 272414"/>
                  <a:gd name="connsiteX3" fmla="*/ 203437 w 269140"/>
                  <a:gd name="connsiteY3" fmla="*/ 0 h 272414"/>
                  <a:gd name="connsiteX4" fmla="*/ 269065 w 269140"/>
                  <a:gd name="connsiteY4" fmla="*/ 151352 h 27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40" h="272414">
                    <a:moveTo>
                      <a:pt x="26272" y="272415"/>
                    </a:moveTo>
                    <a:cubicBezTo>
                      <a:pt x="26272" y="272415"/>
                      <a:pt x="-9542" y="212979"/>
                      <a:pt x="2460" y="157448"/>
                    </a:cubicBezTo>
                    <a:cubicBezTo>
                      <a:pt x="2460" y="157448"/>
                      <a:pt x="11413" y="151257"/>
                      <a:pt x="22462" y="171450"/>
                    </a:cubicBezTo>
                    <a:cubicBezTo>
                      <a:pt x="22462" y="171450"/>
                      <a:pt x="92471" y="42196"/>
                      <a:pt x="203437" y="0"/>
                    </a:cubicBezTo>
                    <a:cubicBezTo>
                      <a:pt x="203437" y="0"/>
                      <a:pt x="271732" y="21907"/>
                      <a:pt x="269065" y="151352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737A5DA5-F499-48C2-A51F-A2251E79DA12}"/>
                  </a:ext>
                </a:extLst>
              </p:cNvPr>
              <p:cNvSpPr/>
              <p:nvPr/>
            </p:nvSpPr>
            <p:spPr>
              <a:xfrm>
                <a:off x="14811231" y="2682716"/>
                <a:ext cx="77914" cy="149553"/>
              </a:xfrm>
              <a:custGeom>
                <a:avLst/>
                <a:gdLst>
                  <a:gd name="connsiteX0" fmla="*/ 47054 w 77914"/>
                  <a:gd name="connsiteY0" fmla="*/ 0 h 149553"/>
                  <a:gd name="connsiteX1" fmla="*/ 50101 w 77914"/>
                  <a:gd name="connsiteY1" fmla="*/ 72390 h 149553"/>
                  <a:gd name="connsiteX2" fmla="*/ 77914 w 77914"/>
                  <a:gd name="connsiteY2" fmla="*/ 108776 h 149553"/>
                  <a:gd name="connsiteX3" fmla="*/ 26384 w 77914"/>
                  <a:gd name="connsiteY3" fmla="*/ 90202 h 149553"/>
                  <a:gd name="connsiteX4" fmla="*/ 55626 w 77914"/>
                  <a:gd name="connsiteY4" fmla="*/ 137827 h 149553"/>
                  <a:gd name="connsiteX5" fmla="*/ 0 w 77914"/>
                  <a:gd name="connsiteY5" fmla="*/ 137827 h 14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914" h="149553">
                    <a:moveTo>
                      <a:pt x="47054" y="0"/>
                    </a:moveTo>
                    <a:cubicBezTo>
                      <a:pt x="47054" y="0"/>
                      <a:pt x="32385" y="29623"/>
                      <a:pt x="50101" y="72390"/>
                    </a:cubicBezTo>
                    <a:cubicBezTo>
                      <a:pt x="67818" y="115157"/>
                      <a:pt x="77914" y="108776"/>
                      <a:pt x="77914" y="108776"/>
                    </a:cubicBezTo>
                    <a:cubicBezTo>
                      <a:pt x="77914" y="108776"/>
                      <a:pt x="50292" y="125635"/>
                      <a:pt x="26384" y="90202"/>
                    </a:cubicBezTo>
                    <a:cubicBezTo>
                      <a:pt x="26384" y="90202"/>
                      <a:pt x="32861" y="128302"/>
                      <a:pt x="55626" y="137827"/>
                    </a:cubicBezTo>
                    <a:cubicBezTo>
                      <a:pt x="55626" y="137827"/>
                      <a:pt x="33909" y="164211"/>
                      <a:pt x="0" y="13782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EFD636F1-3A67-48B0-BCFF-17AFBAA86C55}"/>
                  </a:ext>
                </a:extLst>
              </p:cNvPr>
              <p:cNvSpPr/>
              <p:nvPr/>
            </p:nvSpPr>
            <p:spPr>
              <a:xfrm>
                <a:off x="14814368" y="2515171"/>
                <a:ext cx="74778" cy="190500"/>
              </a:xfrm>
              <a:custGeom>
                <a:avLst/>
                <a:gdLst>
                  <a:gd name="connsiteX0" fmla="*/ 74778 w 74778"/>
                  <a:gd name="connsiteY0" fmla="*/ 0 h 190500"/>
                  <a:gd name="connsiteX1" fmla="*/ 1912 w 74778"/>
                  <a:gd name="connsiteY1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778" h="190500">
                    <a:moveTo>
                      <a:pt x="74778" y="0"/>
                    </a:moveTo>
                    <a:cubicBezTo>
                      <a:pt x="19686" y="46985"/>
                      <a:pt x="-7761" y="118742"/>
                      <a:pt x="1912" y="19050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42B73544-B162-4797-81F6-BBF2EF17D627}"/>
                  </a:ext>
                </a:extLst>
              </p:cNvPr>
              <p:cNvSpPr/>
              <p:nvPr/>
            </p:nvSpPr>
            <p:spPr>
              <a:xfrm>
                <a:off x="14920293" y="2398119"/>
                <a:ext cx="161925" cy="38661"/>
              </a:xfrm>
              <a:custGeom>
                <a:avLst/>
                <a:gdLst>
                  <a:gd name="connsiteX0" fmla="*/ 161925 w 161925"/>
                  <a:gd name="connsiteY0" fmla="*/ 26279 h 38661"/>
                  <a:gd name="connsiteX1" fmla="*/ 0 w 161925"/>
                  <a:gd name="connsiteY1" fmla="*/ 38662 h 3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925" h="38661">
                    <a:moveTo>
                      <a:pt x="161925" y="26279"/>
                    </a:moveTo>
                    <a:cubicBezTo>
                      <a:pt x="161925" y="26279"/>
                      <a:pt x="99441" y="-40396"/>
                      <a:pt x="0" y="3866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785280D5-B4BE-4E34-BE35-B5B9FCC451AD}"/>
                  </a:ext>
                </a:extLst>
              </p:cNvPr>
              <p:cNvSpPr/>
              <p:nvPr/>
            </p:nvSpPr>
            <p:spPr>
              <a:xfrm>
                <a:off x="15116412" y="2459831"/>
                <a:ext cx="68103" cy="332898"/>
              </a:xfrm>
              <a:custGeom>
                <a:avLst/>
                <a:gdLst>
                  <a:gd name="connsiteX0" fmla="*/ 0 w 68103"/>
                  <a:gd name="connsiteY0" fmla="*/ 0 h 332898"/>
                  <a:gd name="connsiteX1" fmla="*/ 58579 w 68103"/>
                  <a:gd name="connsiteY1" fmla="*/ 127254 h 332898"/>
                  <a:gd name="connsiteX2" fmla="*/ 68104 w 68103"/>
                  <a:gd name="connsiteY2" fmla="*/ 332899 h 33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103" h="332898">
                    <a:moveTo>
                      <a:pt x="0" y="0"/>
                    </a:moveTo>
                    <a:cubicBezTo>
                      <a:pt x="0" y="0"/>
                      <a:pt x="52483" y="24575"/>
                      <a:pt x="58579" y="127254"/>
                    </a:cubicBezTo>
                    <a:cubicBezTo>
                      <a:pt x="64675" y="229934"/>
                      <a:pt x="47244" y="276034"/>
                      <a:pt x="68104" y="332899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9BBF46D8-AF68-4892-81BE-B03E0729BF29}"/>
                  </a:ext>
                </a:extLst>
              </p:cNvPr>
              <p:cNvSpPr/>
              <p:nvPr/>
            </p:nvSpPr>
            <p:spPr>
              <a:xfrm>
                <a:off x="15064310" y="2761392"/>
                <a:ext cx="62483" cy="111633"/>
              </a:xfrm>
              <a:custGeom>
                <a:avLst/>
                <a:gdLst>
                  <a:gd name="connsiteX0" fmla="*/ 62484 w 62483"/>
                  <a:gd name="connsiteY0" fmla="*/ 0 h 111633"/>
                  <a:gd name="connsiteX1" fmla="*/ 0 w 62483"/>
                  <a:gd name="connsiteY1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483" h="111633">
                    <a:moveTo>
                      <a:pt x="62484" y="0"/>
                    </a:moveTo>
                    <a:cubicBezTo>
                      <a:pt x="62484" y="0"/>
                      <a:pt x="46577" y="97726"/>
                      <a:pt x="0" y="111633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85EF0B7F-4B6C-4131-9109-2957E14C4BC0}"/>
                  </a:ext>
                </a:extLst>
              </p:cNvPr>
              <p:cNvSpPr/>
              <p:nvPr/>
            </p:nvSpPr>
            <p:spPr>
              <a:xfrm>
                <a:off x="14876477" y="2471928"/>
                <a:ext cx="90011" cy="133350"/>
              </a:xfrm>
              <a:custGeom>
                <a:avLst/>
                <a:gdLst>
                  <a:gd name="connsiteX0" fmla="*/ 0 w 90011"/>
                  <a:gd name="connsiteY0" fmla="*/ 133350 h 133350"/>
                  <a:gd name="connsiteX1" fmla="*/ 90011 w 90011"/>
                  <a:gd name="connsiteY1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011" h="133350">
                    <a:moveTo>
                      <a:pt x="0" y="133350"/>
                    </a:moveTo>
                    <a:cubicBezTo>
                      <a:pt x="0" y="133350"/>
                      <a:pt x="29813" y="36195"/>
                      <a:pt x="90011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05D58827-1F8B-48DB-9713-B03FF64D3BDC}"/>
                  </a:ext>
                </a:extLst>
              </p:cNvPr>
              <p:cNvSpPr/>
              <p:nvPr/>
            </p:nvSpPr>
            <p:spPr>
              <a:xfrm>
                <a:off x="14780364" y="2459831"/>
                <a:ext cx="44678" cy="225170"/>
              </a:xfrm>
              <a:custGeom>
                <a:avLst/>
                <a:gdLst>
                  <a:gd name="connsiteX0" fmla="*/ 44678 w 44678"/>
                  <a:gd name="connsiteY0" fmla="*/ 0 h 225170"/>
                  <a:gd name="connsiteX1" fmla="*/ 3435 w 44678"/>
                  <a:gd name="connsiteY1" fmla="*/ 225171 h 22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78" h="225170">
                    <a:moveTo>
                      <a:pt x="44678" y="0"/>
                    </a:moveTo>
                    <a:cubicBezTo>
                      <a:pt x="40964" y="6382"/>
                      <a:pt x="-14091" y="66675"/>
                      <a:pt x="3435" y="22517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A31DF516-89B0-4A94-8DA6-2467C7D2E536}"/>
                  </a:ext>
                </a:extLst>
              </p:cNvPr>
              <p:cNvSpPr/>
              <p:nvPr/>
            </p:nvSpPr>
            <p:spPr>
              <a:xfrm>
                <a:off x="14840651" y="2598482"/>
                <a:ext cx="65448" cy="107140"/>
              </a:xfrm>
              <a:custGeom>
                <a:avLst/>
                <a:gdLst>
                  <a:gd name="connsiteX0" fmla="*/ 57257 w 65448"/>
                  <a:gd name="connsiteY0" fmla="*/ 32132 h 107140"/>
                  <a:gd name="connsiteX1" fmla="*/ 6584 w 65448"/>
                  <a:gd name="connsiteY1" fmla="*/ 4414 h 107140"/>
                  <a:gd name="connsiteX2" fmla="*/ 23444 w 65448"/>
                  <a:gd name="connsiteY2" fmla="*/ 88901 h 107140"/>
                  <a:gd name="connsiteX3" fmla="*/ 65449 w 65448"/>
                  <a:gd name="connsiteY3" fmla="*/ 98426 h 10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48" h="107140">
                    <a:moveTo>
                      <a:pt x="57257" y="32132"/>
                    </a:moveTo>
                    <a:cubicBezTo>
                      <a:pt x="55448" y="17845"/>
                      <a:pt x="19157" y="-11016"/>
                      <a:pt x="6584" y="4414"/>
                    </a:cubicBezTo>
                    <a:cubicBezTo>
                      <a:pt x="-5989" y="19845"/>
                      <a:pt x="-655" y="74804"/>
                      <a:pt x="23444" y="88901"/>
                    </a:cubicBezTo>
                    <a:cubicBezTo>
                      <a:pt x="47542" y="102998"/>
                      <a:pt x="65449" y="116524"/>
                      <a:pt x="65449" y="98426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FAEA8B1D-C3E3-46BF-9167-97E6DE6686ED}"/>
                  </a:ext>
                </a:extLst>
              </p:cNvPr>
              <p:cNvSpPr/>
              <p:nvPr/>
            </p:nvSpPr>
            <p:spPr>
              <a:xfrm>
                <a:off x="14870898" y="2688807"/>
                <a:ext cx="46342" cy="89721"/>
              </a:xfrm>
              <a:custGeom>
                <a:avLst/>
                <a:gdLst>
                  <a:gd name="connsiteX0" fmla="*/ 23200 w 46342"/>
                  <a:gd name="connsiteY0" fmla="*/ 5 h 89721"/>
                  <a:gd name="connsiteX1" fmla="*/ 23200 w 46342"/>
                  <a:gd name="connsiteY1" fmla="*/ 89540 h 89721"/>
                  <a:gd name="connsiteX2" fmla="*/ 12437 w 46342"/>
                  <a:gd name="connsiteY2" fmla="*/ 10102 h 8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42" h="89721">
                    <a:moveTo>
                      <a:pt x="23200" y="5"/>
                    </a:moveTo>
                    <a:cubicBezTo>
                      <a:pt x="50632" y="-757"/>
                      <a:pt x="57300" y="84587"/>
                      <a:pt x="23200" y="89540"/>
                    </a:cubicBezTo>
                    <a:cubicBezTo>
                      <a:pt x="-5946" y="93731"/>
                      <a:pt x="-5375" y="24008"/>
                      <a:pt x="12437" y="1010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F56A9F95-F083-4332-8870-0D4BEF5FB09A}"/>
                  </a:ext>
                </a:extLst>
              </p:cNvPr>
              <p:cNvSpPr/>
              <p:nvPr/>
            </p:nvSpPr>
            <p:spPr>
              <a:xfrm>
                <a:off x="14970013" y="2595340"/>
                <a:ext cx="38671" cy="3174"/>
              </a:xfrm>
              <a:custGeom>
                <a:avLst/>
                <a:gdLst>
                  <a:gd name="connsiteX0" fmla="*/ 0 w 38671"/>
                  <a:gd name="connsiteY0" fmla="*/ 3175 h 3174"/>
                  <a:gd name="connsiteX1" fmla="*/ 38671 w 38671"/>
                  <a:gd name="connsiteY1" fmla="*/ 3175 h 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671" h="3174">
                    <a:moveTo>
                      <a:pt x="0" y="3175"/>
                    </a:moveTo>
                    <a:cubicBezTo>
                      <a:pt x="0" y="3175"/>
                      <a:pt x="24575" y="-3969"/>
                      <a:pt x="38671" y="317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AB45FE02-A8C8-4DF1-9F61-7362ECD7E49B}"/>
                  </a:ext>
                </a:extLst>
              </p:cNvPr>
              <p:cNvSpPr/>
              <p:nvPr/>
            </p:nvSpPr>
            <p:spPr>
              <a:xfrm>
                <a:off x="14647973" y="3009042"/>
                <a:ext cx="22479" cy="12382"/>
              </a:xfrm>
              <a:custGeom>
                <a:avLst/>
                <a:gdLst>
                  <a:gd name="connsiteX0" fmla="*/ 0 w 22479"/>
                  <a:gd name="connsiteY0" fmla="*/ 12383 h 12382"/>
                  <a:gd name="connsiteX1" fmla="*/ 22479 w 22479"/>
                  <a:gd name="connsiteY1" fmla="*/ 0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79" h="12382">
                    <a:moveTo>
                      <a:pt x="0" y="12383"/>
                    </a:moveTo>
                    <a:cubicBezTo>
                      <a:pt x="7061" y="7515"/>
                      <a:pt x="14592" y="3367"/>
                      <a:pt x="22479" y="0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CD0BC3DC-BA2E-435D-877A-1A59F163E88B}"/>
                  </a:ext>
                </a:extLst>
              </p:cNvPr>
              <p:cNvSpPr/>
              <p:nvPr/>
            </p:nvSpPr>
            <p:spPr>
              <a:xfrm>
                <a:off x="14413942" y="2566182"/>
                <a:ext cx="199746" cy="196549"/>
              </a:xfrm>
              <a:custGeom>
                <a:avLst/>
                <a:gdLst>
                  <a:gd name="connsiteX0" fmla="*/ 3240 w 199746"/>
                  <a:gd name="connsiteY0" fmla="*/ 85768 h 196549"/>
                  <a:gd name="connsiteX1" fmla="*/ 73249 w 199746"/>
                  <a:gd name="connsiteY1" fmla="*/ 4615 h 196549"/>
                  <a:gd name="connsiteX2" fmla="*/ 92299 w 199746"/>
                  <a:gd name="connsiteY2" fmla="*/ 3186 h 196549"/>
                  <a:gd name="connsiteX3" fmla="*/ 194979 w 199746"/>
                  <a:gd name="connsiteY3" fmla="*/ 91292 h 196549"/>
                  <a:gd name="connsiteX4" fmla="*/ 199646 w 199746"/>
                  <a:gd name="connsiteY4" fmla="*/ 103294 h 196549"/>
                  <a:gd name="connsiteX5" fmla="*/ 192502 w 199746"/>
                  <a:gd name="connsiteY5" fmla="*/ 167778 h 196549"/>
                  <a:gd name="connsiteX6" fmla="*/ 182310 w 199746"/>
                  <a:gd name="connsiteY6" fmla="*/ 179589 h 196549"/>
                  <a:gd name="connsiteX7" fmla="*/ 119541 w 199746"/>
                  <a:gd name="connsiteY7" fmla="*/ 196067 h 196549"/>
                  <a:gd name="connsiteX8" fmla="*/ 107063 w 199746"/>
                  <a:gd name="connsiteY8" fmla="*/ 193210 h 196549"/>
                  <a:gd name="connsiteX9" fmla="*/ 4669 w 199746"/>
                  <a:gd name="connsiteY9" fmla="*/ 105008 h 196549"/>
                  <a:gd name="connsiteX10" fmla="*/ 3240 w 199746"/>
                  <a:gd name="connsiteY10" fmla="*/ 85768 h 19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746" h="196549">
                    <a:moveTo>
                      <a:pt x="3240" y="85768"/>
                    </a:moveTo>
                    <a:lnTo>
                      <a:pt x="73249" y="4615"/>
                    </a:lnTo>
                    <a:cubicBezTo>
                      <a:pt x="78169" y="-932"/>
                      <a:pt x="86607" y="-1565"/>
                      <a:pt x="92299" y="3186"/>
                    </a:cubicBezTo>
                    <a:lnTo>
                      <a:pt x="194979" y="91292"/>
                    </a:lnTo>
                    <a:cubicBezTo>
                      <a:pt x="198447" y="94258"/>
                      <a:pt x="200199" y="98764"/>
                      <a:pt x="199646" y="103294"/>
                    </a:cubicBezTo>
                    <a:lnTo>
                      <a:pt x="192502" y="167778"/>
                    </a:lnTo>
                    <a:cubicBezTo>
                      <a:pt x="191893" y="173452"/>
                      <a:pt x="187834" y="178155"/>
                      <a:pt x="182310" y="179589"/>
                    </a:cubicBezTo>
                    <a:lnTo>
                      <a:pt x="119541" y="196067"/>
                    </a:lnTo>
                    <a:cubicBezTo>
                      <a:pt x="115165" y="197268"/>
                      <a:pt x="110479" y="196195"/>
                      <a:pt x="107063" y="193210"/>
                    </a:cubicBezTo>
                    <a:lnTo>
                      <a:pt x="4669" y="105008"/>
                    </a:lnTo>
                    <a:cubicBezTo>
                      <a:pt x="-950" y="100046"/>
                      <a:pt x="-1584" y="91506"/>
                      <a:pt x="3240" y="8576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6ABF0201-1E47-4145-A6F6-4EA46F812D6E}"/>
                  </a:ext>
                </a:extLst>
              </p:cNvPr>
              <p:cNvSpPr/>
              <p:nvPr/>
            </p:nvSpPr>
            <p:spPr>
              <a:xfrm>
                <a:off x="14480809" y="2634900"/>
                <a:ext cx="75057" cy="66865"/>
              </a:xfrm>
              <a:custGeom>
                <a:avLst/>
                <a:gdLst>
                  <a:gd name="connsiteX0" fmla="*/ 70580 w 75057"/>
                  <a:gd name="connsiteY0" fmla="*/ 55150 h 66865"/>
                  <a:gd name="connsiteX1" fmla="*/ 75057 w 75057"/>
                  <a:gd name="connsiteY1" fmla="*/ 59055 h 66865"/>
                  <a:gd name="connsiteX2" fmla="*/ 68389 w 75057"/>
                  <a:gd name="connsiteY2" fmla="*/ 66865 h 66865"/>
                  <a:gd name="connsiteX3" fmla="*/ 63817 w 75057"/>
                  <a:gd name="connsiteY3" fmla="*/ 62960 h 66865"/>
                  <a:gd name="connsiteX4" fmla="*/ 40291 w 75057"/>
                  <a:gd name="connsiteY4" fmla="*/ 60388 h 66865"/>
                  <a:gd name="connsiteX5" fmla="*/ 38386 w 75057"/>
                  <a:gd name="connsiteY5" fmla="*/ 58769 h 66865"/>
                  <a:gd name="connsiteX6" fmla="*/ 46101 w 75057"/>
                  <a:gd name="connsiteY6" fmla="*/ 49816 h 66865"/>
                  <a:gd name="connsiteX7" fmla="*/ 48578 w 75057"/>
                  <a:gd name="connsiteY7" fmla="*/ 51911 h 66865"/>
                  <a:gd name="connsiteX8" fmla="*/ 58674 w 75057"/>
                  <a:gd name="connsiteY8" fmla="*/ 51911 h 66865"/>
                  <a:gd name="connsiteX9" fmla="*/ 56864 w 75057"/>
                  <a:gd name="connsiteY9" fmla="*/ 42386 h 66865"/>
                  <a:gd name="connsiteX10" fmla="*/ 37338 w 75057"/>
                  <a:gd name="connsiteY10" fmla="*/ 39719 h 66865"/>
                  <a:gd name="connsiteX11" fmla="*/ 10382 w 75057"/>
                  <a:gd name="connsiteY11" fmla="*/ 34766 h 66865"/>
                  <a:gd name="connsiteX12" fmla="*/ 4381 w 75057"/>
                  <a:gd name="connsiteY12" fmla="*/ 11621 h 66865"/>
                  <a:gd name="connsiteX13" fmla="*/ 0 w 75057"/>
                  <a:gd name="connsiteY13" fmla="*/ 7810 h 66865"/>
                  <a:gd name="connsiteX14" fmla="*/ 6763 w 75057"/>
                  <a:gd name="connsiteY14" fmla="*/ 0 h 66865"/>
                  <a:gd name="connsiteX15" fmla="*/ 11144 w 75057"/>
                  <a:gd name="connsiteY15" fmla="*/ 3810 h 66865"/>
                  <a:gd name="connsiteX16" fmla="*/ 34862 w 75057"/>
                  <a:gd name="connsiteY16" fmla="*/ 6382 h 66865"/>
                  <a:gd name="connsiteX17" fmla="*/ 39053 w 75057"/>
                  <a:gd name="connsiteY17" fmla="*/ 10001 h 66865"/>
                  <a:gd name="connsiteX18" fmla="*/ 31242 w 75057"/>
                  <a:gd name="connsiteY18" fmla="*/ 18955 h 66865"/>
                  <a:gd name="connsiteX19" fmla="*/ 26479 w 75057"/>
                  <a:gd name="connsiteY19" fmla="*/ 14859 h 66865"/>
                  <a:gd name="connsiteX20" fmla="*/ 16383 w 75057"/>
                  <a:gd name="connsiteY20" fmla="*/ 14859 h 66865"/>
                  <a:gd name="connsiteX21" fmla="*/ 18002 w 75057"/>
                  <a:gd name="connsiteY21" fmla="*/ 24384 h 66865"/>
                  <a:gd name="connsiteX22" fmla="*/ 37529 w 75057"/>
                  <a:gd name="connsiteY22" fmla="*/ 27051 h 66865"/>
                  <a:gd name="connsiteX23" fmla="*/ 64389 w 75057"/>
                  <a:gd name="connsiteY23" fmla="*/ 32004 h 66865"/>
                  <a:gd name="connsiteX24" fmla="*/ 70580 w 75057"/>
                  <a:gd name="connsiteY24" fmla="*/ 55150 h 6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057" h="66865">
                    <a:moveTo>
                      <a:pt x="70580" y="55150"/>
                    </a:moveTo>
                    <a:lnTo>
                      <a:pt x="75057" y="59055"/>
                    </a:lnTo>
                    <a:lnTo>
                      <a:pt x="68389" y="66865"/>
                    </a:lnTo>
                    <a:lnTo>
                      <a:pt x="63817" y="62960"/>
                    </a:lnTo>
                    <a:cubicBezTo>
                      <a:pt x="56532" y="68471"/>
                      <a:pt x="46213" y="67343"/>
                      <a:pt x="40291" y="60388"/>
                    </a:cubicBezTo>
                    <a:lnTo>
                      <a:pt x="38386" y="58769"/>
                    </a:lnTo>
                    <a:lnTo>
                      <a:pt x="46101" y="49816"/>
                    </a:lnTo>
                    <a:lnTo>
                      <a:pt x="48578" y="51911"/>
                    </a:lnTo>
                    <a:cubicBezTo>
                      <a:pt x="52959" y="55721"/>
                      <a:pt x="56102" y="55340"/>
                      <a:pt x="58674" y="51911"/>
                    </a:cubicBezTo>
                    <a:cubicBezTo>
                      <a:pt x="61246" y="48482"/>
                      <a:pt x="61150" y="45815"/>
                      <a:pt x="56864" y="42386"/>
                    </a:cubicBezTo>
                    <a:cubicBezTo>
                      <a:pt x="52578" y="38957"/>
                      <a:pt x="48006" y="37719"/>
                      <a:pt x="37338" y="39719"/>
                    </a:cubicBezTo>
                    <a:cubicBezTo>
                      <a:pt x="28096" y="42766"/>
                      <a:pt x="17938" y="40900"/>
                      <a:pt x="10382" y="34766"/>
                    </a:cubicBezTo>
                    <a:cubicBezTo>
                      <a:pt x="2692" y="29767"/>
                      <a:pt x="89" y="19726"/>
                      <a:pt x="4381" y="11621"/>
                    </a:cubicBezTo>
                    <a:lnTo>
                      <a:pt x="0" y="7810"/>
                    </a:lnTo>
                    <a:lnTo>
                      <a:pt x="6763" y="0"/>
                    </a:lnTo>
                    <a:lnTo>
                      <a:pt x="11144" y="3810"/>
                    </a:lnTo>
                    <a:cubicBezTo>
                      <a:pt x="18490" y="-1724"/>
                      <a:pt x="28872" y="-599"/>
                      <a:pt x="34862" y="6382"/>
                    </a:cubicBezTo>
                    <a:lnTo>
                      <a:pt x="39053" y="10001"/>
                    </a:lnTo>
                    <a:lnTo>
                      <a:pt x="31242" y="18955"/>
                    </a:lnTo>
                    <a:lnTo>
                      <a:pt x="26479" y="14859"/>
                    </a:lnTo>
                    <a:cubicBezTo>
                      <a:pt x="22193" y="11144"/>
                      <a:pt x="19050" y="11716"/>
                      <a:pt x="16383" y="14859"/>
                    </a:cubicBezTo>
                    <a:cubicBezTo>
                      <a:pt x="13716" y="18002"/>
                      <a:pt x="13716" y="21050"/>
                      <a:pt x="18002" y="24384"/>
                    </a:cubicBezTo>
                    <a:cubicBezTo>
                      <a:pt x="22288" y="27718"/>
                      <a:pt x="26956" y="29146"/>
                      <a:pt x="37529" y="27051"/>
                    </a:cubicBezTo>
                    <a:cubicBezTo>
                      <a:pt x="46732" y="23889"/>
                      <a:pt x="56919" y="25768"/>
                      <a:pt x="64389" y="32004"/>
                    </a:cubicBezTo>
                    <a:cubicBezTo>
                      <a:pt x="72310" y="36822"/>
                      <a:pt x="75038" y="47020"/>
                      <a:pt x="70580" y="551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66F34CB6-4B49-4216-B0CF-7121218C78F1}"/>
                  </a:ext>
                </a:extLst>
              </p:cNvPr>
              <p:cNvSpPr/>
              <p:nvPr/>
            </p:nvSpPr>
            <p:spPr>
              <a:xfrm>
                <a:off x="15455539" y="3471401"/>
                <a:ext cx="206211" cy="179241"/>
              </a:xfrm>
              <a:custGeom>
                <a:avLst/>
                <a:gdLst>
                  <a:gd name="connsiteX0" fmla="*/ 205132 w 206211"/>
                  <a:gd name="connsiteY0" fmla="*/ 72375 h 179241"/>
                  <a:gd name="connsiteX1" fmla="*/ 162936 w 206211"/>
                  <a:gd name="connsiteY1" fmla="*/ 170863 h 179241"/>
                  <a:gd name="connsiteX2" fmla="*/ 144961 w 206211"/>
                  <a:gd name="connsiteY2" fmla="*/ 178155 h 179241"/>
                  <a:gd name="connsiteX3" fmla="*/ 144839 w 206211"/>
                  <a:gd name="connsiteY3" fmla="*/ 178102 h 179241"/>
                  <a:gd name="connsiteX4" fmla="*/ 21014 w 206211"/>
                  <a:gd name="connsiteY4" fmla="*/ 124953 h 179241"/>
                  <a:gd name="connsiteX5" fmla="*/ 12917 w 206211"/>
                  <a:gd name="connsiteY5" fmla="*/ 114952 h 179241"/>
                  <a:gd name="connsiteX6" fmla="*/ 249 w 206211"/>
                  <a:gd name="connsiteY6" fmla="*/ 51229 h 179241"/>
                  <a:gd name="connsiteX7" fmla="*/ 6440 w 206211"/>
                  <a:gd name="connsiteY7" fmla="*/ 36942 h 179241"/>
                  <a:gd name="connsiteX8" fmla="*/ 61209 w 206211"/>
                  <a:gd name="connsiteY8" fmla="*/ 2175 h 179241"/>
                  <a:gd name="connsiteX9" fmla="*/ 74068 w 206211"/>
                  <a:gd name="connsiteY9" fmla="*/ 1128 h 179241"/>
                  <a:gd name="connsiteX10" fmla="*/ 197893 w 206211"/>
                  <a:gd name="connsiteY10" fmla="*/ 54277 h 179241"/>
                  <a:gd name="connsiteX11" fmla="*/ 205132 w 206211"/>
                  <a:gd name="connsiteY11" fmla="*/ 72375 h 17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211" h="179241">
                    <a:moveTo>
                      <a:pt x="205132" y="72375"/>
                    </a:moveTo>
                    <a:lnTo>
                      <a:pt x="162936" y="170863"/>
                    </a:lnTo>
                    <a:cubicBezTo>
                      <a:pt x="159986" y="177841"/>
                      <a:pt x="151938" y="181105"/>
                      <a:pt x="144961" y="178155"/>
                    </a:cubicBezTo>
                    <a:cubicBezTo>
                      <a:pt x="144920" y="178138"/>
                      <a:pt x="144879" y="178120"/>
                      <a:pt x="144839" y="178102"/>
                    </a:cubicBezTo>
                    <a:lnTo>
                      <a:pt x="21014" y="124953"/>
                    </a:lnTo>
                    <a:cubicBezTo>
                      <a:pt x="16821" y="123170"/>
                      <a:pt x="13788" y="119423"/>
                      <a:pt x="12917" y="114952"/>
                    </a:cubicBezTo>
                    <a:lnTo>
                      <a:pt x="249" y="51229"/>
                    </a:lnTo>
                    <a:cubicBezTo>
                      <a:pt x="-824" y="45646"/>
                      <a:pt x="1633" y="39976"/>
                      <a:pt x="6440" y="36942"/>
                    </a:cubicBezTo>
                    <a:lnTo>
                      <a:pt x="61209" y="2175"/>
                    </a:lnTo>
                    <a:cubicBezTo>
                      <a:pt x="65053" y="-294"/>
                      <a:pt x="69875" y="-686"/>
                      <a:pt x="74068" y="1128"/>
                    </a:cubicBezTo>
                    <a:lnTo>
                      <a:pt x="197893" y="54277"/>
                    </a:lnTo>
                    <a:cubicBezTo>
                      <a:pt x="204837" y="57326"/>
                      <a:pt x="208057" y="65377"/>
                      <a:pt x="205132" y="7237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7380572A-CD81-426C-89FD-D30D274B47FC}"/>
                  </a:ext>
                </a:extLst>
              </p:cNvPr>
              <p:cNvSpPr/>
              <p:nvPr/>
            </p:nvSpPr>
            <p:spPr>
              <a:xfrm>
                <a:off x="15515796" y="3530999"/>
                <a:ext cx="87248" cy="55298"/>
              </a:xfrm>
              <a:custGeom>
                <a:avLst/>
                <a:gdLst>
                  <a:gd name="connsiteX0" fmla="*/ 5429 w 87248"/>
                  <a:gd name="connsiteY0" fmla="*/ 16967 h 55298"/>
                  <a:gd name="connsiteX1" fmla="*/ 0 w 87248"/>
                  <a:gd name="connsiteY1" fmla="*/ 14586 h 55298"/>
                  <a:gd name="connsiteX2" fmla="*/ 4000 w 87248"/>
                  <a:gd name="connsiteY2" fmla="*/ 5061 h 55298"/>
                  <a:gd name="connsiteX3" fmla="*/ 9430 w 87248"/>
                  <a:gd name="connsiteY3" fmla="*/ 7442 h 55298"/>
                  <a:gd name="connsiteX4" fmla="*/ 33147 w 87248"/>
                  <a:gd name="connsiteY4" fmla="*/ 2775 h 55298"/>
                  <a:gd name="connsiteX5" fmla="*/ 35433 w 87248"/>
                  <a:gd name="connsiteY5" fmla="*/ 3823 h 55298"/>
                  <a:gd name="connsiteX6" fmla="*/ 30766 w 87248"/>
                  <a:gd name="connsiteY6" fmla="*/ 14681 h 55298"/>
                  <a:gd name="connsiteX7" fmla="*/ 27718 w 87248"/>
                  <a:gd name="connsiteY7" fmla="*/ 13443 h 55298"/>
                  <a:gd name="connsiteX8" fmla="*/ 18193 w 87248"/>
                  <a:gd name="connsiteY8" fmla="*/ 16110 h 55298"/>
                  <a:gd name="connsiteX9" fmla="*/ 22955 w 87248"/>
                  <a:gd name="connsiteY9" fmla="*/ 24968 h 55298"/>
                  <a:gd name="connsiteX10" fmla="*/ 42005 w 87248"/>
                  <a:gd name="connsiteY10" fmla="*/ 21539 h 55298"/>
                  <a:gd name="connsiteX11" fmla="*/ 69151 w 87248"/>
                  <a:gd name="connsiteY11" fmla="*/ 18205 h 55298"/>
                  <a:gd name="connsiteX12" fmla="*/ 81915 w 87248"/>
                  <a:gd name="connsiteY12" fmla="*/ 38398 h 55298"/>
                  <a:gd name="connsiteX13" fmla="*/ 87249 w 87248"/>
                  <a:gd name="connsiteY13" fmla="*/ 40685 h 55298"/>
                  <a:gd name="connsiteX14" fmla="*/ 83153 w 87248"/>
                  <a:gd name="connsiteY14" fmla="*/ 50210 h 55298"/>
                  <a:gd name="connsiteX15" fmla="*/ 77819 w 87248"/>
                  <a:gd name="connsiteY15" fmla="*/ 47923 h 55298"/>
                  <a:gd name="connsiteX16" fmla="*/ 54483 w 87248"/>
                  <a:gd name="connsiteY16" fmla="*/ 52686 h 55298"/>
                  <a:gd name="connsiteX17" fmla="*/ 49435 w 87248"/>
                  <a:gd name="connsiteY17" fmla="*/ 50590 h 55298"/>
                  <a:gd name="connsiteX18" fmla="*/ 54102 w 87248"/>
                  <a:gd name="connsiteY18" fmla="*/ 39637 h 55298"/>
                  <a:gd name="connsiteX19" fmla="*/ 59817 w 87248"/>
                  <a:gd name="connsiteY19" fmla="*/ 42113 h 55298"/>
                  <a:gd name="connsiteX20" fmla="*/ 69342 w 87248"/>
                  <a:gd name="connsiteY20" fmla="*/ 39161 h 55298"/>
                  <a:gd name="connsiteX21" fmla="*/ 64770 w 87248"/>
                  <a:gd name="connsiteY21" fmla="*/ 30112 h 55298"/>
                  <a:gd name="connsiteX22" fmla="*/ 45720 w 87248"/>
                  <a:gd name="connsiteY22" fmla="*/ 33541 h 55298"/>
                  <a:gd name="connsiteX23" fmla="*/ 18574 w 87248"/>
                  <a:gd name="connsiteY23" fmla="*/ 36970 h 55298"/>
                  <a:gd name="connsiteX24" fmla="*/ 5429 w 87248"/>
                  <a:gd name="connsiteY24" fmla="*/ 16967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7248" h="55298">
                    <a:moveTo>
                      <a:pt x="5429" y="16967"/>
                    </a:moveTo>
                    <a:lnTo>
                      <a:pt x="0" y="14586"/>
                    </a:lnTo>
                    <a:lnTo>
                      <a:pt x="4000" y="5061"/>
                    </a:lnTo>
                    <a:lnTo>
                      <a:pt x="9430" y="7442"/>
                    </a:lnTo>
                    <a:cubicBezTo>
                      <a:pt x="14798" y="-233"/>
                      <a:pt x="25271" y="-2294"/>
                      <a:pt x="33147" y="2775"/>
                    </a:cubicBezTo>
                    <a:lnTo>
                      <a:pt x="35433" y="3823"/>
                    </a:lnTo>
                    <a:lnTo>
                      <a:pt x="30766" y="14681"/>
                    </a:lnTo>
                    <a:lnTo>
                      <a:pt x="27718" y="13443"/>
                    </a:lnTo>
                    <a:cubicBezTo>
                      <a:pt x="22479" y="11157"/>
                      <a:pt x="19526" y="12395"/>
                      <a:pt x="18193" y="16110"/>
                    </a:cubicBezTo>
                    <a:cubicBezTo>
                      <a:pt x="16859" y="19825"/>
                      <a:pt x="17717" y="22682"/>
                      <a:pt x="22955" y="24968"/>
                    </a:cubicBezTo>
                    <a:cubicBezTo>
                      <a:pt x="28194" y="27254"/>
                      <a:pt x="32480" y="26683"/>
                      <a:pt x="42005" y="21539"/>
                    </a:cubicBezTo>
                    <a:cubicBezTo>
                      <a:pt x="49900" y="15888"/>
                      <a:pt x="60124" y="14633"/>
                      <a:pt x="69151" y="18205"/>
                    </a:cubicBezTo>
                    <a:cubicBezTo>
                      <a:pt x="78045" y="20545"/>
                      <a:pt x="83617" y="29361"/>
                      <a:pt x="81915" y="38398"/>
                    </a:cubicBezTo>
                    <a:lnTo>
                      <a:pt x="87249" y="40685"/>
                    </a:lnTo>
                    <a:lnTo>
                      <a:pt x="83153" y="50210"/>
                    </a:lnTo>
                    <a:lnTo>
                      <a:pt x="77819" y="47923"/>
                    </a:lnTo>
                    <a:cubicBezTo>
                      <a:pt x="72535" y="55449"/>
                      <a:pt x="62294" y="57539"/>
                      <a:pt x="54483" y="52686"/>
                    </a:cubicBezTo>
                    <a:lnTo>
                      <a:pt x="49435" y="50590"/>
                    </a:lnTo>
                    <a:lnTo>
                      <a:pt x="54102" y="39637"/>
                    </a:lnTo>
                    <a:lnTo>
                      <a:pt x="59817" y="42113"/>
                    </a:lnTo>
                    <a:cubicBezTo>
                      <a:pt x="65056" y="44399"/>
                      <a:pt x="68008" y="42875"/>
                      <a:pt x="69342" y="39161"/>
                    </a:cubicBezTo>
                    <a:cubicBezTo>
                      <a:pt x="70675" y="35446"/>
                      <a:pt x="70009" y="32398"/>
                      <a:pt x="64770" y="30112"/>
                    </a:cubicBezTo>
                    <a:cubicBezTo>
                      <a:pt x="59531" y="27826"/>
                      <a:pt x="55245" y="28397"/>
                      <a:pt x="45720" y="33541"/>
                    </a:cubicBezTo>
                    <a:cubicBezTo>
                      <a:pt x="37842" y="39223"/>
                      <a:pt x="27617" y="40515"/>
                      <a:pt x="18574" y="36970"/>
                    </a:cubicBezTo>
                    <a:cubicBezTo>
                      <a:pt x="9584" y="34840"/>
                      <a:pt x="3817" y="26065"/>
                      <a:pt x="5429" y="169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1B1AA8B4-69A0-4B9E-A3FE-9574415C6FFB}"/>
                  </a:ext>
                </a:extLst>
              </p:cNvPr>
              <p:cNvSpPr/>
              <p:nvPr/>
            </p:nvSpPr>
            <p:spPr>
              <a:xfrm>
                <a:off x="14207029" y="3775455"/>
                <a:ext cx="200629" cy="191232"/>
              </a:xfrm>
              <a:custGeom>
                <a:avLst/>
                <a:gdLst>
                  <a:gd name="connsiteX0" fmla="*/ 61087 w 200629"/>
                  <a:gd name="connsiteY0" fmla="*/ 185040 h 191232"/>
                  <a:gd name="connsiteX1" fmla="*/ 2223 w 200629"/>
                  <a:gd name="connsiteY1" fmla="*/ 95410 h 191232"/>
                  <a:gd name="connsiteX2" fmla="*/ 6223 w 200629"/>
                  <a:gd name="connsiteY2" fmla="*/ 76360 h 191232"/>
                  <a:gd name="connsiteX3" fmla="*/ 119190 w 200629"/>
                  <a:gd name="connsiteY3" fmla="*/ 2255 h 191232"/>
                  <a:gd name="connsiteX4" fmla="*/ 131953 w 200629"/>
                  <a:gd name="connsiteY4" fmla="*/ 1017 h 191232"/>
                  <a:gd name="connsiteX5" fmla="*/ 192056 w 200629"/>
                  <a:gd name="connsiteY5" fmla="*/ 25687 h 191232"/>
                  <a:gd name="connsiteX6" fmla="*/ 200628 w 200629"/>
                  <a:gd name="connsiteY6" fmla="*/ 38736 h 191232"/>
                  <a:gd name="connsiteX7" fmla="*/ 199295 w 200629"/>
                  <a:gd name="connsiteY7" fmla="*/ 103601 h 191232"/>
                  <a:gd name="connsiteX8" fmla="*/ 193104 w 200629"/>
                  <a:gd name="connsiteY8" fmla="*/ 114840 h 191232"/>
                  <a:gd name="connsiteX9" fmla="*/ 80137 w 200629"/>
                  <a:gd name="connsiteY9" fmla="*/ 188945 h 191232"/>
                  <a:gd name="connsiteX10" fmla="*/ 61125 w 200629"/>
                  <a:gd name="connsiteY10" fmla="*/ 185097 h 191232"/>
                  <a:gd name="connsiteX11" fmla="*/ 61087 w 200629"/>
                  <a:gd name="connsiteY11" fmla="*/ 185040 h 19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629" h="191232">
                    <a:moveTo>
                      <a:pt x="61087" y="185040"/>
                    </a:moveTo>
                    <a:lnTo>
                      <a:pt x="2223" y="95410"/>
                    </a:lnTo>
                    <a:cubicBezTo>
                      <a:pt x="-1906" y="89039"/>
                      <a:pt x="-119" y="80531"/>
                      <a:pt x="6223" y="76360"/>
                    </a:cubicBezTo>
                    <a:lnTo>
                      <a:pt x="119190" y="2255"/>
                    </a:lnTo>
                    <a:cubicBezTo>
                      <a:pt x="122983" y="-228"/>
                      <a:pt x="127753" y="-691"/>
                      <a:pt x="131953" y="1017"/>
                    </a:cubicBezTo>
                    <a:lnTo>
                      <a:pt x="192056" y="25687"/>
                    </a:lnTo>
                    <a:cubicBezTo>
                      <a:pt x="197316" y="27870"/>
                      <a:pt x="200713" y="33041"/>
                      <a:pt x="200628" y="38736"/>
                    </a:cubicBezTo>
                    <a:lnTo>
                      <a:pt x="199295" y="103601"/>
                    </a:lnTo>
                    <a:cubicBezTo>
                      <a:pt x="199219" y="108141"/>
                      <a:pt x="196901" y="112350"/>
                      <a:pt x="193104" y="114840"/>
                    </a:cubicBezTo>
                    <a:lnTo>
                      <a:pt x="80137" y="188945"/>
                    </a:lnTo>
                    <a:cubicBezTo>
                      <a:pt x="73825" y="193132"/>
                      <a:pt x="65313" y="191410"/>
                      <a:pt x="61125" y="185097"/>
                    </a:cubicBezTo>
                    <a:cubicBezTo>
                      <a:pt x="61112" y="185078"/>
                      <a:pt x="61100" y="185059"/>
                      <a:pt x="61087" y="18504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1A79DF12-E8BA-4307-89D7-28E1D41DAABA}"/>
                  </a:ext>
                </a:extLst>
              </p:cNvPr>
              <p:cNvSpPr/>
              <p:nvPr/>
            </p:nvSpPr>
            <p:spPr>
              <a:xfrm>
                <a:off x="14271164" y="3837099"/>
                <a:ext cx="81057" cy="61973"/>
              </a:xfrm>
              <a:custGeom>
                <a:avLst/>
                <a:gdLst>
                  <a:gd name="connsiteX0" fmla="*/ 70485 w 81057"/>
                  <a:gd name="connsiteY0" fmla="*/ 4904 h 61973"/>
                  <a:gd name="connsiteX1" fmla="*/ 75438 w 81057"/>
                  <a:gd name="connsiteY1" fmla="*/ 1571 h 61973"/>
                  <a:gd name="connsiteX2" fmla="*/ 81058 w 81057"/>
                  <a:gd name="connsiteY2" fmla="*/ 10239 h 61973"/>
                  <a:gd name="connsiteX3" fmla="*/ 76105 w 81057"/>
                  <a:gd name="connsiteY3" fmla="*/ 13477 h 61973"/>
                  <a:gd name="connsiteX4" fmla="*/ 67151 w 81057"/>
                  <a:gd name="connsiteY4" fmla="*/ 35480 h 61973"/>
                  <a:gd name="connsiteX5" fmla="*/ 65056 w 81057"/>
                  <a:gd name="connsiteY5" fmla="*/ 36813 h 61973"/>
                  <a:gd name="connsiteX6" fmla="*/ 58579 w 81057"/>
                  <a:gd name="connsiteY6" fmla="*/ 27288 h 61973"/>
                  <a:gd name="connsiteX7" fmla="*/ 61341 w 81057"/>
                  <a:gd name="connsiteY7" fmla="*/ 25478 h 61973"/>
                  <a:gd name="connsiteX8" fmla="*/ 64484 w 81057"/>
                  <a:gd name="connsiteY8" fmla="*/ 15953 h 61973"/>
                  <a:gd name="connsiteX9" fmla="*/ 54483 w 81057"/>
                  <a:gd name="connsiteY9" fmla="*/ 15096 h 61973"/>
                  <a:gd name="connsiteX10" fmla="*/ 46577 w 81057"/>
                  <a:gd name="connsiteY10" fmla="*/ 33098 h 61973"/>
                  <a:gd name="connsiteX11" fmla="*/ 34385 w 81057"/>
                  <a:gd name="connsiteY11" fmla="*/ 57578 h 61973"/>
                  <a:gd name="connsiteX12" fmla="*/ 10477 w 81057"/>
                  <a:gd name="connsiteY12" fmla="*/ 57006 h 61973"/>
                  <a:gd name="connsiteX13" fmla="*/ 5620 w 81057"/>
                  <a:gd name="connsiteY13" fmla="*/ 60149 h 61973"/>
                  <a:gd name="connsiteX14" fmla="*/ 0 w 81057"/>
                  <a:gd name="connsiteY14" fmla="*/ 51577 h 61973"/>
                  <a:gd name="connsiteX15" fmla="*/ 4858 w 81057"/>
                  <a:gd name="connsiteY15" fmla="*/ 48434 h 61973"/>
                  <a:gd name="connsiteX16" fmla="*/ 13811 w 81057"/>
                  <a:gd name="connsiteY16" fmla="*/ 26240 h 61973"/>
                  <a:gd name="connsiteX17" fmla="*/ 18383 w 81057"/>
                  <a:gd name="connsiteY17" fmla="*/ 23192 h 61973"/>
                  <a:gd name="connsiteX18" fmla="*/ 24956 w 81057"/>
                  <a:gd name="connsiteY18" fmla="*/ 32717 h 61973"/>
                  <a:gd name="connsiteX19" fmla="*/ 19717 w 81057"/>
                  <a:gd name="connsiteY19" fmla="*/ 36147 h 61973"/>
                  <a:gd name="connsiteX20" fmla="*/ 16764 w 81057"/>
                  <a:gd name="connsiteY20" fmla="*/ 45672 h 61973"/>
                  <a:gd name="connsiteX21" fmla="*/ 26860 w 81057"/>
                  <a:gd name="connsiteY21" fmla="*/ 46815 h 61973"/>
                  <a:gd name="connsiteX22" fmla="*/ 34671 w 81057"/>
                  <a:gd name="connsiteY22" fmla="*/ 28812 h 61973"/>
                  <a:gd name="connsiteX23" fmla="*/ 46863 w 81057"/>
                  <a:gd name="connsiteY23" fmla="*/ 4333 h 61973"/>
                  <a:gd name="connsiteX24" fmla="*/ 70485 w 81057"/>
                  <a:gd name="connsiteY24" fmla="*/ 4904 h 6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1057" h="61973">
                    <a:moveTo>
                      <a:pt x="70485" y="4904"/>
                    </a:moveTo>
                    <a:lnTo>
                      <a:pt x="75438" y="1571"/>
                    </a:lnTo>
                    <a:lnTo>
                      <a:pt x="81058" y="10239"/>
                    </a:lnTo>
                    <a:lnTo>
                      <a:pt x="76105" y="13477"/>
                    </a:lnTo>
                    <a:cubicBezTo>
                      <a:pt x="79455" y="22025"/>
                      <a:pt x="75519" y="31700"/>
                      <a:pt x="67151" y="35480"/>
                    </a:cubicBezTo>
                    <a:lnTo>
                      <a:pt x="65056" y="36813"/>
                    </a:lnTo>
                    <a:lnTo>
                      <a:pt x="58579" y="27288"/>
                    </a:lnTo>
                    <a:lnTo>
                      <a:pt x="61341" y="25478"/>
                    </a:lnTo>
                    <a:cubicBezTo>
                      <a:pt x="66104" y="22335"/>
                      <a:pt x="66675" y="19192"/>
                      <a:pt x="64484" y="15953"/>
                    </a:cubicBezTo>
                    <a:cubicBezTo>
                      <a:pt x="62294" y="12715"/>
                      <a:pt x="59246" y="11953"/>
                      <a:pt x="54483" y="15096"/>
                    </a:cubicBezTo>
                    <a:cubicBezTo>
                      <a:pt x="49721" y="18240"/>
                      <a:pt x="47625" y="22240"/>
                      <a:pt x="46577" y="33098"/>
                    </a:cubicBezTo>
                    <a:cubicBezTo>
                      <a:pt x="46935" y="42799"/>
                      <a:pt x="42343" y="52019"/>
                      <a:pt x="34385" y="57578"/>
                    </a:cubicBezTo>
                    <a:cubicBezTo>
                      <a:pt x="27487" y="63652"/>
                      <a:pt x="17078" y="63403"/>
                      <a:pt x="10477" y="57006"/>
                    </a:cubicBezTo>
                    <a:lnTo>
                      <a:pt x="5620" y="60149"/>
                    </a:lnTo>
                    <a:lnTo>
                      <a:pt x="0" y="51577"/>
                    </a:lnTo>
                    <a:lnTo>
                      <a:pt x="4858" y="48434"/>
                    </a:lnTo>
                    <a:cubicBezTo>
                      <a:pt x="1541" y="39832"/>
                      <a:pt x="5455" y="30132"/>
                      <a:pt x="13811" y="26240"/>
                    </a:cubicBezTo>
                    <a:lnTo>
                      <a:pt x="18383" y="23192"/>
                    </a:lnTo>
                    <a:lnTo>
                      <a:pt x="24956" y="32717"/>
                    </a:lnTo>
                    <a:lnTo>
                      <a:pt x="19717" y="36147"/>
                    </a:lnTo>
                    <a:cubicBezTo>
                      <a:pt x="14954" y="39290"/>
                      <a:pt x="14573" y="42528"/>
                      <a:pt x="16764" y="45672"/>
                    </a:cubicBezTo>
                    <a:cubicBezTo>
                      <a:pt x="18955" y="48815"/>
                      <a:pt x="22098" y="49958"/>
                      <a:pt x="26860" y="46815"/>
                    </a:cubicBezTo>
                    <a:cubicBezTo>
                      <a:pt x="31623" y="43671"/>
                      <a:pt x="33814" y="39575"/>
                      <a:pt x="34671" y="28812"/>
                    </a:cubicBezTo>
                    <a:cubicBezTo>
                      <a:pt x="34185" y="19084"/>
                      <a:pt x="38806" y="9806"/>
                      <a:pt x="46863" y="4333"/>
                    </a:cubicBezTo>
                    <a:cubicBezTo>
                      <a:pt x="53684" y="-1657"/>
                      <a:pt x="63961" y="-1408"/>
                      <a:pt x="70485" y="49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B4C61AD8-2360-47BF-8C49-2559A4DED8E4}"/>
                  </a:ext>
                </a:extLst>
              </p:cNvPr>
              <p:cNvSpPr/>
              <p:nvPr/>
            </p:nvSpPr>
            <p:spPr>
              <a:xfrm>
                <a:off x="14404418" y="3787806"/>
                <a:ext cx="142208" cy="17240"/>
              </a:xfrm>
              <a:custGeom>
                <a:avLst/>
                <a:gdLst>
                  <a:gd name="connsiteX0" fmla="*/ 0 w 142208"/>
                  <a:gd name="connsiteY0" fmla="*/ 17240 h 17240"/>
                  <a:gd name="connsiteX1" fmla="*/ 66008 w 142208"/>
                  <a:gd name="connsiteY1" fmla="*/ 4096 h 17240"/>
                  <a:gd name="connsiteX2" fmla="*/ 142208 w 142208"/>
                  <a:gd name="connsiteY2" fmla="*/ 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08" h="17240">
                    <a:moveTo>
                      <a:pt x="0" y="17240"/>
                    </a:moveTo>
                    <a:cubicBezTo>
                      <a:pt x="0" y="17240"/>
                      <a:pt x="38100" y="-10001"/>
                      <a:pt x="66008" y="4096"/>
                    </a:cubicBezTo>
                    <a:cubicBezTo>
                      <a:pt x="93917" y="18192"/>
                      <a:pt x="127159" y="23146"/>
                      <a:pt x="142208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76990260-CB4C-4A8D-8A91-965BD9A31685}"/>
                  </a:ext>
                </a:extLst>
              </p:cNvPr>
              <p:cNvSpPr/>
              <p:nvPr/>
            </p:nvSpPr>
            <p:spPr>
              <a:xfrm>
                <a:off x="15246238" y="3371847"/>
                <a:ext cx="209550" cy="146207"/>
              </a:xfrm>
              <a:custGeom>
                <a:avLst/>
                <a:gdLst>
                  <a:gd name="connsiteX0" fmla="*/ 209550 w 209550"/>
                  <a:gd name="connsiteY0" fmla="*/ 144116 h 146207"/>
                  <a:gd name="connsiteX1" fmla="*/ 114300 w 209550"/>
                  <a:gd name="connsiteY1" fmla="*/ 86299 h 146207"/>
                  <a:gd name="connsiteX2" fmla="*/ 0 w 209550"/>
                  <a:gd name="connsiteY2" fmla="*/ 4670 h 14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0" h="146207">
                    <a:moveTo>
                      <a:pt x="209550" y="144116"/>
                    </a:moveTo>
                    <a:cubicBezTo>
                      <a:pt x="209550" y="144116"/>
                      <a:pt x="143542" y="163166"/>
                      <a:pt x="114300" y="86299"/>
                    </a:cubicBezTo>
                    <a:cubicBezTo>
                      <a:pt x="85058" y="9432"/>
                      <a:pt x="28575" y="-10380"/>
                      <a:pt x="0" y="467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B14BB9FD-1956-4F2C-9F72-B055993EECBD}"/>
                  </a:ext>
                </a:extLst>
              </p:cNvPr>
              <p:cNvSpPr/>
              <p:nvPr/>
            </p:nvSpPr>
            <p:spPr>
              <a:xfrm>
                <a:off x="14602348" y="2742437"/>
                <a:ext cx="147991" cy="94297"/>
              </a:xfrm>
              <a:custGeom>
                <a:avLst/>
                <a:gdLst>
                  <a:gd name="connsiteX0" fmla="*/ 0 w 147991"/>
                  <a:gd name="connsiteY0" fmla="*/ 0 h 94297"/>
                  <a:gd name="connsiteX1" fmla="*/ 52578 w 147991"/>
                  <a:gd name="connsiteY1" fmla="*/ 19050 h 94297"/>
                  <a:gd name="connsiteX2" fmla="*/ 147828 w 147991"/>
                  <a:gd name="connsiteY2" fmla="*/ 94298 h 9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991" h="94297">
                    <a:moveTo>
                      <a:pt x="0" y="0"/>
                    </a:moveTo>
                    <a:cubicBezTo>
                      <a:pt x="0" y="0"/>
                      <a:pt x="11144" y="24575"/>
                      <a:pt x="52578" y="19050"/>
                    </a:cubicBezTo>
                    <a:cubicBezTo>
                      <a:pt x="94012" y="13525"/>
                      <a:pt x="151448" y="43434"/>
                      <a:pt x="147828" y="9429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4" name="图形 29">
              <a:extLst>
                <a:ext uri="{FF2B5EF4-FFF2-40B4-BE49-F238E27FC236}">
                  <a16:creationId xmlns:a16="http://schemas.microsoft.com/office/drawing/2014/main" id="{B60D0B62-5AB8-4E0D-AA03-92A9DB482110}"/>
                </a:ext>
              </a:extLst>
            </p:cNvPr>
            <p:cNvGrpSpPr/>
            <p:nvPr/>
          </p:nvGrpSpPr>
          <p:grpSpPr>
            <a:xfrm>
              <a:off x="13850921" y="2108072"/>
              <a:ext cx="2084831" cy="2293619"/>
              <a:chOff x="13850921" y="2108072"/>
              <a:chExt cx="2084831" cy="2293619"/>
            </a:xfrm>
          </p:grpSpPr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E58FE602-0E28-4BAF-B527-6BF9FC33F145}"/>
                  </a:ext>
                </a:extLst>
              </p:cNvPr>
              <p:cNvSpPr/>
              <p:nvPr/>
            </p:nvSpPr>
            <p:spPr>
              <a:xfrm>
                <a:off x="13850921" y="2108072"/>
                <a:ext cx="2084831" cy="2293619"/>
              </a:xfrm>
              <a:custGeom>
                <a:avLst/>
                <a:gdLst>
                  <a:gd name="connsiteX0" fmla="*/ 0 w 2084831"/>
                  <a:gd name="connsiteY0" fmla="*/ 144399 h 2293619"/>
                  <a:gd name="connsiteX1" fmla="*/ 161353 w 2084831"/>
                  <a:gd name="connsiteY1" fmla="*/ 2293620 h 2293619"/>
                  <a:gd name="connsiteX2" fmla="*/ 2084832 w 2084831"/>
                  <a:gd name="connsiteY2" fmla="*/ 2149602 h 2293619"/>
                  <a:gd name="connsiteX3" fmla="*/ 1923479 w 2084831"/>
                  <a:gd name="connsiteY3" fmla="*/ 0 h 2293619"/>
                  <a:gd name="connsiteX4" fmla="*/ 76200 w 2084831"/>
                  <a:gd name="connsiteY4" fmla="*/ 260604 h 2293619"/>
                  <a:gd name="connsiteX5" fmla="*/ 1864900 w 2084831"/>
                  <a:gd name="connsiteY5" fmla="*/ 126302 h 2293619"/>
                  <a:gd name="connsiteX6" fmla="*/ 1999202 w 2084831"/>
                  <a:gd name="connsiteY6" fmla="*/ 1914906 h 2293619"/>
                  <a:gd name="connsiteX7" fmla="*/ 210788 w 2084831"/>
                  <a:gd name="connsiteY7" fmla="*/ 2049113 h 229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4831" h="2293619">
                    <a:moveTo>
                      <a:pt x="0" y="144399"/>
                    </a:moveTo>
                    <a:lnTo>
                      <a:pt x="161353" y="2293620"/>
                    </a:lnTo>
                    <a:lnTo>
                      <a:pt x="2084832" y="2149602"/>
                    </a:lnTo>
                    <a:lnTo>
                      <a:pt x="1923479" y="0"/>
                    </a:lnTo>
                    <a:close/>
                    <a:moveTo>
                      <a:pt x="76200" y="260604"/>
                    </a:moveTo>
                    <a:lnTo>
                      <a:pt x="1864900" y="126302"/>
                    </a:lnTo>
                    <a:lnTo>
                      <a:pt x="1999202" y="1914906"/>
                    </a:lnTo>
                    <a:lnTo>
                      <a:pt x="210788" y="2049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7A508BF8-B23E-4A4F-8B62-325845314062}"/>
                  </a:ext>
                </a:extLst>
              </p:cNvPr>
              <p:cNvSpPr/>
              <p:nvPr/>
            </p:nvSpPr>
            <p:spPr>
              <a:xfrm>
                <a:off x="15744032" y="4085391"/>
                <a:ext cx="115933" cy="102941"/>
              </a:xfrm>
              <a:custGeom>
                <a:avLst/>
                <a:gdLst>
                  <a:gd name="connsiteX0" fmla="*/ 4364 w 115933"/>
                  <a:gd name="connsiteY0" fmla="*/ 20455 h 102941"/>
                  <a:gd name="connsiteX1" fmla="*/ 56466 w 115933"/>
                  <a:gd name="connsiteY1" fmla="*/ 19312 h 102941"/>
                  <a:gd name="connsiteX2" fmla="*/ 107997 w 115933"/>
                  <a:gd name="connsiteY2" fmla="*/ 11120 h 102941"/>
                  <a:gd name="connsiteX3" fmla="*/ 69897 w 115933"/>
                  <a:gd name="connsiteY3" fmla="*/ 98655 h 102941"/>
                  <a:gd name="connsiteX4" fmla="*/ 63991 w 115933"/>
                  <a:gd name="connsiteY4" fmla="*/ 102941 h 102941"/>
                  <a:gd name="connsiteX5" fmla="*/ 57419 w 115933"/>
                  <a:gd name="connsiteY5" fmla="*/ 99703 h 102941"/>
                  <a:gd name="connsiteX6" fmla="*/ 4364 w 115933"/>
                  <a:gd name="connsiteY6" fmla="*/ 20455 h 10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33" h="102941">
                    <a:moveTo>
                      <a:pt x="4364" y="20455"/>
                    </a:moveTo>
                    <a:cubicBezTo>
                      <a:pt x="15699" y="-2405"/>
                      <a:pt x="41893" y="3691"/>
                      <a:pt x="56466" y="19312"/>
                    </a:cubicBezTo>
                    <a:cubicBezTo>
                      <a:pt x="68087" y="1309"/>
                      <a:pt x="92852" y="-9263"/>
                      <a:pt x="107997" y="11120"/>
                    </a:cubicBezTo>
                    <a:cubicBezTo>
                      <a:pt x="133714" y="45601"/>
                      <a:pt x="90471" y="83510"/>
                      <a:pt x="69897" y="98655"/>
                    </a:cubicBezTo>
                    <a:lnTo>
                      <a:pt x="63991" y="102941"/>
                    </a:lnTo>
                    <a:lnTo>
                      <a:pt x="57419" y="99703"/>
                    </a:lnTo>
                    <a:cubicBezTo>
                      <a:pt x="34368" y="88463"/>
                      <a:pt x="-14876" y="58840"/>
                      <a:pt x="4364" y="20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42CE377C-34AA-4B1F-8D29-D422EC4D2C28}"/>
                  </a:ext>
                </a:extLst>
              </p:cNvPr>
              <p:cNvSpPr/>
              <p:nvPr/>
            </p:nvSpPr>
            <p:spPr>
              <a:xfrm>
                <a:off x="14066472" y="4214241"/>
                <a:ext cx="100964" cy="100965"/>
              </a:xfrm>
              <a:custGeom>
                <a:avLst/>
                <a:gdLst>
                  <a:gd name="connsiteX0" fmla="*/ 7048 w 100964"/>
                  <a:gd name="connsiteY0" fmla="*/ 100965 h 100965"/>
                  <a:gd name="connsiteX1" fmla="*/ 52292 w 100964"/>
                  <a:gd name="connsiteY1" fmla="*/ 74390 h 100965"/>
                  <a:gd name="connsiteX2" fmla="*/ 100965 w 100964"/>
                  <a:gd name="connsiteY2" fmla="*/ 93821 h 100965"/>
                  <a:gd name="connsiteX3" fmla="*/ 93917 w 100964"/>
                  <a:gd name="connsiteY3" fmla="*/ 0 h 100965"/>
                  <a:gd name="connsiteX4" fmla="*/ 0 w 100964"/>
                  <a:gd name="connsiteY4" fmla="*/ 7048 h 100965"/>
                  <a:gd name="connsiteX5" fmla="*/ 7048 w 100964"/>
                  <a:gd name="connsiteY5" fmla="*/ 100965 h 1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64" h="100965">
                    <a:moveTo>
                      <a:pt x="7048" y="100965"/>
                    </a:moveTo>
                    <a:lnTo>
                      <a:pt x="52292" y="74390"/>
                    </a:lnTo>
                    <a:lnTo>
                      <a:pt x="100965" y="93821"/>
                    </a:lnTo>
                    <a:lnTo>
                      <a:pt x="93917" y="0"/>
                    </a:lnTo>
                    <a:lnTo>
                      <a:pt x="0" y="7048"/>
                    </a:lnTo>
                    <a:lnTo>
                      <a:pt x="7048" y="1009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6F0B42BA-B9BA-45ED-8C1B-17DE75040063}"/>
                  </a:ext>
                </a:extLst>
              </p:cNvPr>
              <p:cNvSpPr/>
              <p:nvPr/>
            </p:nvSpPr>
            <p:spPr>
              <a:xfrm>
                <a:off x="15558150" y="4098391"/>
                <a:ext cx="101994" cy="105657"/>
              </a:xfrm>
              <a:custGeom>
                <a:avLst/>
                <a:gdLst>
                  <a:gd name="connsiteX0" fmla="*/ 83756 w 101994"/>
                  <a:gd name="connsiteY0" fmla="*/ 25 h 105657"/>
                  <a:gd name="connsiteX1" fmla="*/ 12033 w 101994"/>
                  <a:gd name="connsiteY1" fmla="*/ 5454 h 105657"/>
                  <a:gd name="connsiteX2" fmla="*/ 31 w 101994"/>
                  <a:gd name="connsiteY2" fmla="*/ 19361 h 105657"/>
                  <a:gd name="connsiteX3" fmla="*/ 4508 w 101994"/>
                  <a:gd name="connsiteY3" fmla="*/ 78702 h 105657"/>
                  <a:gd name="connsiteX4" fmla="*/ 18415 w 101994"/>
                  <a:gd name="connsiteY4" fmla="*/ 90703 h 105657"/>
                  <a:gd name="connsiteX5" fmla="*/ 45942 w 101994"/>
                  <a:gd name="connsiteY5" fmla="*/ 88607 h 105657"/>
                  <a:gd name="connsiteX6" fmla="*/ 55467 w 101994"/>
                  <a:gd name="connsiteY6" fmla="*/ 105657 h 105657"/>
                  <a:gd name="connsiteX7" fmla="*/ 62515 w 101994"/>
                  <a:gd name="connsiteY7" fmla="*/ 87369 h 105657"/>
                  <a:gd name="connsiteX8" fmla="*/ 90043 w 101994"/>
                  <a:gd name="connsiteY8" fmla="*/ 85274 h 105657"/>
                  <a:gd name="connsiteX9" fmla="*/ 101962 w 101994"/>
                  <a:gd name="connsiteY9" fmla="*/ 71540 h 105657"/>
                  <a:gd name="connsiteX10" fmla="*/ 101949 w 101994"/>
                  <a:gd name="connsiteY10" fmla="*/ 71368 h 105657"/>
                  <a:gd name="connsiteX11" fmla="*/ 97567 w 101994"/>
                  <a:gd name="connsiteY11" fmla="*/ 12027 h 105657"/>
                  <a:gd name="connsiteX12" fmla="*/ 83756 w 101994"/>
                  <a:gd name="connsiteY12" fmla="*/ 25 h 10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994" h="105657">
                    <a:moveTo>
                      <a:pt x="83756" y="25"/>
                    </a:moveTo>
                    <a:lnTo>
                      <a:pt x="12033" y="5454"/>
                    </a:lnTo>
                    <a:cubicBezTo>
                      <a:pt x="4895" y="6012"/>
                      <a:pt x="-461" y="12218"/>
                      <a:pt x="31" y="19361"/>
                    </a:cubicBezTo>
                    <a:lnTo>
                      <a:pt x="4508" y="78702"/>
                    </a:lnTo>
                    <a:cubicBezTo>
                      <a:pt x="5066" y="85840"/>
                      <a:pt x="11272" y="91195"/>
                      <a:pt x="18415" y="90703"/>
                    </a:cubicBezTo>
                    <a:lnTo>
                      <a:pt x="45942" y="88607"/>
                    </a:lnTo>
                    <a:lnTo>
                      <a:pt x="55467" y="105657"/>
                    </a:lnTo>
                    <a:lnTo>
                      <a:pt x="62515" y="87369"/>
                    </a:lnTo>
                    <a:lnTo>
                      <a:pt x="90043" y="85274"/>
                    </a:lnTo>
                    <a:cubicBezTo>
                      <a:pt x="97127" y="84773"/>
                      <a:pt x="102463" y="78624"/>
                      <a:pt x="101962" y="71540"/>
                    </a:cubicBezTo>
                    <a:cubicBezTo>
                      <a:pt x="101958" y="71483"/>
                      <a:pt x="101954" y="71425"/>
                      <a:pt x="101949" y="71368"/>
                    </a:cubicBezTo>
                    <a:lnTo>
                      <a:pt x="97567" y="12027"/>
                    </a:lnTo>
                    <a:cubicBezTo>
                      <a:pt x="97009" y="4928"/>
                      <a:pt x="90863" y="-413"/>
                      <a:pt x="83756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9" name="图形 29">
              <a:extLst>
                <a:ext uri="{FF2B5EF4-FFF2-40B4-BE49-F238E27FC236}">
                  <a16:creationId xmlns:a16="http://schemas.microsoft.com/office/drawing/2014/main" id="{BB2D72B3-5AD5-4E86-A1AD-D786BD1C485E}"/>
                </a:ext>
              </a:extLst>
            </p:cNvPr>
            <p:cNvGrpSpPr/>
            <p:nvPr/>
          </p:nvGrpSpPr>
          <p:grpSpPr>
            <a:xfrm>
              <a:off x="15452454" y="2549366"/>
              <a:ext cx="768477" cy="655701"/>
              <a:chOff x="15452454" y="2549366"/>
              <a:chExt cx="768477" cy="655701"/>
            </a:xfrm>
          </p:grpSpPr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3D94A0E7-717B-4196-B8C3-9C293DC04464}"/>
                  </a:ext>
                </a:extLst>
              </p:cNvPr>
              <p:cNvSpPr/>
              <p:nvPr/>
            </p:nvSpPr>
            <p:spPr>
              <a:xfrm>
                <a:off x="15452454" y="2549366"/>
                <a:ext cx="768477" cy="655701"/>
              </a:xfrm>
              <a:custGeom>
                <a:avLst/>
                <a:gdLst>
                  <a:gd name="connsiteX0" fmla="*/ 689229 w 768477"/>
                  <a:gd name="connsiteY0" fmla="*/ 0 h 655701"/>
                  <a:gd name="connsiteX1" fmla="*/ 79629 w 768477"/>
                  <a:gd name="connsiteY1" fmla="*/ 0 h 655701"/>
                  <a:gd name="connsiteX2" fmla="*/ 0 w 768477"/>
                  <a:gd name="connsiteY2" fmla="*/ 79629 h 655701"/>
                  <a:gd name="connsiteX3" fmla="*/ 0 w 768477"/>
                  <a:gd name="connsiteY3" fmla="*/ 442722 h 655701"/>
                  <a:gd name="connsiteX4" fmla="*/ 79629 w 768477"/>
                  <a:gd name="connsiteY4" fmla="*/ 522351 h 655701"/>
                  <a:gd name="connsiteX5" fmla="*/ 155829 w 768477"/>
                  <a:gd name="connsiteY5" fmla="*/ 522351 h 655701"/>
                  <a:gd name="connsiteX6" fmla="*/ 85630 w 768477"/>
                  <a:gd name="connsiteY6" fmla="*/ 655701 h 655701"/>
                  <a:gd name="connsiteX7" fmla="*/ 247555 w 768477"/>
                  <a:gd name="connsiteY7" fmla="*/ 522351 h 655701"/>
                  <a:gd name="connsiteX8" fmla="*/ 688943 w 768477"/>
                  <a:gd name="connsiteY8" fmla="*/ 522351 h 655701"/>
                  <a:gd name="connsiteX9" fmla="*/ 768477 w 768477"/>
                  <a:gd name="connsiteY9" fmla="*/ 442817 h 655701"/>
                  <a:gd name="connsiteX10" fmla="*/ 768477 w 768477"/>
                  <a:gd name="connsiteY10" fmla="*/ 442722 h 655701"/>
                  <a:gd name="connsiteX11" fmla="*/ 768477 w 768477"/>
                  <a:gd name="connsiteY11" fmla="*/ 79534 h 655701"/>
                  <a:gd name="connsiteX12" fmla="*/ 689229 w 768477"/>
                  <a:gd name="connsiteY12" fmla="*/ 0 h 65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8477" h="655701">
                    <a:moveTo>
                      <a:pt x="689229" y="0"/>
                    </a:moveTo>
                    <a:lnTo>
                      <a:pt x="79629" y="0"/>
                    </a:lnTo>
                    <a:cubicBezTo>
                      <a:pt x="35651" y="0"/>
                      <a:pt x="0" y="35651"/>
                      <a:pt x="0" y="79629"/>
                    </a:cubicBezTo>
                    <a:lnTo>
                      <a:pt x="0" y="442722"/>
                    </a:lnTo>
                    <a:cubicBezTo>
                      <a:pt x="0" y="486700"/>
                      <a:pt x="35651" y="522351"/>
                      <a:pt x="79629" y="522351"/>
                    </a:cubicBezTo>
                    <a:lnTo>
                      <a:pt x="155829" y="522351"/>
                    </a:lnTo>
                    <a:lnTo>
                      <a:pt x="85630" y="655701"/>
                    </a:lnTo>
                    <a:lnTo>
                      <a:pt x="247555" y="522351"/>
                    </a:lnTo>
                    <a:lnTo>
                      <a:pt x="688943" y="522351"/>
                    </a:lnTo>
                    <a:cubicBezTo>
                      <a:pt x="732869" y="522351"/>
                      <a:pt x="768477" y="486743"/>
                      <a:pt x="768477" y="442817"/>
                    </a:cubicBezTo>
                    <a:cubicBezTo>
                      <a:pt x="768477" y="442786"/>
                      <a:pt x="768477" y="442754"/>
                      <a:pt x="768477" y="442722"/>
                    </a:cubicBezTo>
                    <a:lnTo>
                      <a:pt x="768477" y="79534"/>
                    </a:lnTo>
                    <a:cubicBezTo>
                      <a:pt x="768425" y="35741"/>
                      <a:pt x="733021" y="210"/>
                      <a:pt x="689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51" name="图形 29">
                <a:extLst>
                  <a:ext uri="{FF2B5EF4-FFF2-40B4-BE49-F238E27FC236}">
                    <a16:creationId xmlns:a16="http://schemas.microsoft.com/office/drawing/2014/main" id="{4678A490-E93D-4764-A668-CCE57698B047}"/>
                  </a:ext>
                </a:extLst>
              </p:cNvPr>
              <p:cNvGrpSpPr/>
              <p:nvPr/>
            </p:nvGrpSpPr>
            <p:grpSpPr>
              <a:xfrm>
                <a:off x="15554753" y="2671571"/>
                <a:ext cx="564261" cy="272224"/>
                <a:chOff x="15554753" y="2671571"/>
                <a:chExt cx="564261" cy="272224"/>
              </a:xfrm>
              <a:solidFill>
                <a:srgbClr val="263238"/>
              </a:solidFill>
            </p:grpSpPr>
            <p:sp>
              <p:nvSpPr>
                <p:cNvPr id="252" name="任意多边形: 形状 251">
                  <a:extLst>
                    <a:ext uri="{FF2B5EF4-FFF2-40B4-BE49-F238E27FC236}">
                      <a16:creationId xmlns:a16="http://schemas.microsoft.com/office/drawing/2014/main" id="{7A2EDE6B-AC33-471F-B842-81E6F7DD6AAE}"/>
                    </a:ext>
                  </a:extLst>
                </p:cNvPr>
                <p:cNvSpPr/>
                <p:nvPr/>
              </p:nvSpPr>
              <p:spPr>
                <a:xfrm>
                  <a:off x="15554753" y="2671571"/>
                  <a:ext cx="564261" cy="24574"/>
                </a:xfrm>
                <a:custGeom>
                  <a:avLst/>
                  <a:gdLst>
                    <a:gd name="connsiteX0" fmla="*/ 552069 w 564261"/>
                    <a:gd name="connsiteY0" fmla="*/ 24575 h 24574"/>
                    <a:gd name="connsiteX1" fmla="*/ 12287 w 564261"/>
                    <a:gd name="connsiteY1" fmla="*/ 24575 h 24574"/>
                    <a:gd name="connsiteX2" fmla="*/ 0 w 564261"/>
                    <a:gd name="connsiteY2" fmla="*/ 12287 h 24574"/>
                    <a:gd name="connsiteX3" fmla="*/ 0 w 564261"/>
                    <a:gd name="connsiteY3" fmla="*/ 12287 h 24574"/>
                    <a:gd name="connsiteX4" fmla="*/ 12287 w 564261"/>
                    <a:gd name="connsiteY4" fmla="*/ 0 h 24574"/>
                    <a:gd name="connsiteX5" fmla="*/ 552069 w 564261"/>
                    <a:gd name="connsiteY5" fmla="*/ 0 h 24574"/>
                    <a:gd name="connsiteX6" fmla="*/ 564261 w 564261"/>
                    <a:gd name="connsiteY6" fmla="*/ 12192 h 24574"/>
                    <a:gd name="connsiteX7" fmla="*/ 564261 w 564261"/>
                    <a:gd name="connsiteY7" fmla="*/ 12287 h 24574"/>
                    <a:gd name="connsiteX8" fmla="*/ 564261 w 564261"/>
                    <a:gd name="connsiteY8" fmla="*/ 12287 h 24574"/>
                    <a:gd name="connsiteX9" fmla="*/ 552165 w 564261"/>
                    <a:gd name="connsiteY9" fmla="*/ 24574 h 24574"/>
                    <a:gd name="connsiteX10" fmla="*/ 552069 w 564261"/>
                    <a:gd name="connsiteY10" fmla="*/ 24575 h 2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4261" h="24574">
                      <a:moveTo>
                        <a:pt x="552069" y="24575"/>
                      </a:moveTo>
                      <a:lnTo>
                        <a:pt x="12287" y="24575"/>
                      </a:lnTo>
                      <a:cubicBezTo>
                        <a:pt x="5501" y="24575"/>
                        <a:pt x="0" y="19073"/>
                        <a:pt x="0" y="12287"/>
                      </a:cubicBezTo>
                      <a:lnTo>
                        <a:pt x="0" y="12287"/>
                      </a:lnTo>
                      <a:cubicBezTo>
                        <a:pt x="0" y="5501"/>
                        <a:pt x="5501" y="0"/>
                        <a:pt x="12287" y="0"/>
                      </a:cubicBezTo>
                      <a:lnTo>
                        <a:pt x="552069" y="0"/>
                      </a:lnTo>
                      <a:cubicBezTo>
                        <a:pt x="558803" y="0"/>
                        <a:pt x="564261" y="5458"/>
                        <a:pt x="564261" y="12192"/>
                      </a:cubicBezTo>
                      <a:cubicBezTo>
                        <a:pt x="564261" y="12224"/>
                        <a:pt x="564261" y="12256"/>
                        <a:pt x="564261" y="12287"/>
                      </a:cubicBezTo>
                      <a:lnTo>
                        <a:pt x="564261" y="12287"/>
                      </a:lnTo>
                      <a:cubicBezTo>
                        <a:pt x="564314" y="19021"/>
                        <a:pt x="558898" y="24522"/>
                        <a:pt x="552165" y="24574"/>
                      </a:cubicBezTo>
                      <a:cubicBezTo>
                        <a:pt x="552133" y="24575"/>
                        <a:pt x="552101" y="24575"/>
                        <a:pt x="552069" y="245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3" name="任意多边形: 形状 252">
                  <a:extLst>
                    <a:ext uri="{FF2B5EF4-FFF2-40B4-BE49-F238E27FC236}">
                      <a16:creationId xmlns:a16="http://schemas.microsoft.com/office/drawing/2014/main" id="{5C9B71BC-A30B-4161-B412-D7DB5A2BB87D}"/>
                    </a:ext>
                  </a:extLst>
                </p:cNvPr>
                <p:cNvSpPr/>
                <p:nvPr/>
              </p:nvSpPr>
              <p:spPr>
                <a:xfrm>
                  <a:off x="15554753" y="2754153"/>
                  <a:ext cx="564261" cy="24574"/>
                </a:xfrm>
                <a:custGeom>
                  <a:avLst/>
                  <a:gdLst>
                    <a:gd name="connsiteX0" fmla="*/ 552069 w 564261"/>
                    <a:gd name="connsiteY0" fmla="*/ 24575 h 24574"/>
                    <a:gd name="connsiteX1" fmla="*/ 12287 w 564261"/>
                    <a:gd name="connsiteY1" fmla="*/ 24575 h 24574"/>
                    <a:gd name="connsiteX2" fmla="*/ 0 w 564261"/>
                    <a:gd name="connsiteY2" fmla="*/ 12287 h 24574"/>
                    <a:gd name="connsiteX3" fmla="*/ 0 w 564261"/>
                    <a:gd name="connsiteY3" fmla="*/ 12287 h 24574"/>
                    <a:gd name="connsiteX4" fmla="*/ 12287 w 564261"/>
                    <a:gd name="connsiteY4" fmla="*/ 0 h 24574"/>
                    <a:gd name="connsiteX5" fmla="*/ 552069 w 564261"/>
                    <a:gd name="connsiteY5" fmla="*/ 0 h 24574"/>
                    <a:gd name="connsiteX6" fmla="*/ 564261 w 564261"/>
                    <a:gd name="connsiteY6" fmla="*/ 12192 h 24574"/>
                    <a:gd name="connsiteX7" fmla="*/ 564261 w 564261"/>
                    <a:gd name="connsiteY7" fmla="*/ 12287 h 24574"/>
                    <a:gd name="connsiteX8" fmla="*/ 564261 w 564261"/>
                    <a:gd name="connsiteY8" fmla="*/ 12287 h 24574"/>
                    <a:gd name="connsiteX9" fmla="*/ 552165 w 564261"/>
                    <a:gd name="connsiteY9" fmla="*/ 24574 h 24574"/>
                    <a:gd name="connsiteX10" fmla="*/ 552069 w 564261"/>
                    <a:gd name="connsiteY10" fmla="*/ 24575 h 2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4261" h="24574">
                      <a:moveTo>
                        <a:pt x="552069" y="24575"/>
                      </a:moveTo>
                      <a:lnTo>
                        <a:pt x="12287" y="24575"/>
                      </a:lnTo>
                      <a:cubicBezTo>
                        <a:pt x="5501" y="24575"/>
                        <a:pt x="0" y="19073"/>
                        <a:pt x="0" y="12287"/>
                      </a:cubicBezTo>
                      <a:lnTo>
                        <a:pt x="0" y="12287"/>
                      </a:lnTo>
                      <a:cubicBezTo>
                        <a:pt x="0" y="5501"/>
                        <a:pt x="5501" y="0"/>
                        <a:pt x="12287" y="0"/>
                      </a:cubicBezTo>
                      <a:lnTo>
                        <a:pt x="552069" y="0"/>
                      </a:lnTo>
                      <a:cubicBezTo>
                        <a:pt x="558803" y="0"/>
                        <a:pt x="564261" y="5458"/>
                        <a:pt x="564261" y="12192"/>
                      </a:cubicBezTo>
                      <a:cubicBezTo>
                        <a:pt x="564261" y="12224"/>
                        <a:pt x="564261" y="12256"/>
                        <a:pt x="564261" y="12287"/>
                      </a:cubicBezTo>
                      <a:lnTo>
                        <a:pt x="564261" y="12287"/>
                      </a:lnTo>
                      <a:cubicBezTo>
                        <a:pt x="564314" y="19021"/>
                        <a:pt x="558898" y="24522"/>
                        <a:pt x="552165" y="24574"/>
                      </a:cubicBezTo>
                      <a:cubicBezTo>
                        <a:pt x="552133" y="24575"/>
                        <a:pt x="552101" y="24575"/>
                        <a:pt x="552069" y="245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4" name="任意多边形: 形状 253">
                  <a:extLst>
                    <a:ext uri="{FF2B5EF4-FFF2-40B4-BE49-F238E27FC236}">
                      <a16:creationId xmlns:a16="http://schemas.microsoft.com/office/drawing/2014/main" id="{46B7B6EC-2555-4E5D-BF7B-C104506D83C0}"/>
                    </a:ext>
                  </a:extLst>
                </p:cNvPr>
                <p:cNvSpPr/>
                <p:nvPr/>
              </p:nvSpPr>
              <p:spPr>
                <a:xfrm>
                  <a:off x="15554753" y="2836735"/>
                  <a:ext cx="564261" cy="24479"/>
                </a:xfrm>
                <a:custGeom>
                  <a:avLst/>
                  <a:gdLst>
                    <a:gd name="connsiteX0" fmla="*/ 552069 w 564261"/>
                    <a:gd name="connsiteY0" fmla="*/ 24480 h 24479"/>
                    <a:gd name="connsiteX1" fmla="*/ 12287 w 564261"/>
                    <a:gd name="connsiteY1" fmla="*/ 24480 h 24479"/>
                    <a:gd name="connsiteX2" fmla="*/ 0 w 564261"/>
                    <a:gd name="connsiteY2" fmla="*/ 12192 h 24479"/>
                    <a:gd name="connsiteX3" fmla="*/ 0 w 564261"/>
                    <a:gd name="connsiteY3" fmla="*/ 12192 h 24479"/>
                    <a:gd name="connsiteX4" fmla="*/ 12192 w 564261"/>
                    <a:gd name="connsiteY4" fmla="*/ 0 h 24479"/>
                    <a:gd name="connsiteX5" fmla="*/ 12287 w 564261"/>
                    <a:gd name="connsiteY5" fmla="*/ 0 h 24479"/>
                    <a:gd name="connsiteX6" fmla="*/ 552069 w 564261"/>
                    <a:gd name="connsiteY6" fmla="*/ 0 h 24479"/>
                    <a:gd name="connsiteX7" fmla="*/ 564261 w 564261"/>
                    <a:gd name="connsiteY7" fmla="*/ 12192 h 24479"/>
                    <a:gd name="connsiteX8" fmla="*/ 564261 w 564261"/>
                    <a:gd name="connsiteY8" fmla="*/ 12192 h 24479"/>
                    <a:gd name="connsiteX9" fmla="*/ 552165 w 564261"/>
                    <a:gd name="connsiteY9" fmla="*/ 24479 h 24479"/>
                    <a:gd name="connsiteX10" fmla="*/ 552069 w 564261"/>
                    <a:gd name="connsiteY10" fmla="*/ 24480 h 2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4261" h="24479">
                      <a:moveTo>
                        <a:pt x="552069" y="24480"/>
                      </a:moveTo>
                      <a:lnTo>
                        <a:pt x="12287" y="24480"/>
                      </a:lnTo>
                      <a:cubicBezTo>
                        <a:pt x="5501" y="24480"/>
                        <a:pt x="0" y="18978"/>
                        <a:pt x="0" y="12192"/>
                      </a:cubicBezTo>
                      <a:lnTo>
                        <a:pt x="0" y="12192"/>
                      </a:lnTo>
                      <a:cubicBezTo>
                        <a:pt x="0" y="5459"/>
                        <a:pt x="5458" y="0"/>
                        <a:pt x="12192" y="0"/>
                      </a:cubicBezTo>
                      <a:cubicBezTo>
                        <a:pt x="12224" y="0"/>
                        <a:pt x="12256" y="0"/>
                        <a:pt x="12287" y="0"/>
                      </a:cubicBezTo>
                      <a:lnTo>
                        <a:pt x="552069" y="0"/>
                      </a:lnTo>
                      <a:cubicBezTo>
                        <a:pt x="558803" y="0"/>
                        <a:pt x="564261" y="5459"/>
                        <a:pt x="564261" y="12192"/>
                      </a:cubicBezTo>
                      <a:lnTo>
                        <a:pt x="564261" y="12192"/>
                      </a:lnTo>
                      <a:cubicBezTo>
                        <a:pt x="564314" y="18926"/>
                        <a:pt x="558898" y="24427"/>
                        <a:pt x="552165" y="24479"/>
                      </a:cubicBezTo>
                      <a:cubicBezTo>
                        <a:pt x="552133" y="24480"/>
                        <a:pt x="552101" y="24480"/>
                        <a:pt x="552069" y="2448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5" name="任意多边形: 形状 254">
                  <a:extLst>
                    <a:ext uri="{FF2B5EF4-FFF2-40B4-BE49-F238E27FC236}">
                      <a16:creationId xmlns:a16="http://schemas.microsoft.com/office/drawing/2014/main" id="{F2A93341-60C2-47D9-9AF6-F127E58C25BA}"/>
                    </a:ext>
                  </a:extLst>
                </p:cNvPr>
                <p:cNvSpPr/>
                <p:nvPr/>
              </p:nvSpPr>
              <p:spPr>
                <a:xfrm>
                  <a:off x="15554753" y="2919221"/>
                  <a:ext cx="307086" cy="24574"/>
                </a:xfrm>
                <a:custGeom>
                  <a:avLst/>
                  <a:gdLst>
                    <a:gd name="connsiteX0" fmla="*/ 294894 w 307086"/>
                    <a:gd name="connsiteY0" fmla="*/ 24575 h 24574"/>
                    <a:gd name="connsiteX1" fmla="*/ 12287 w 307086"/>
                    <a:gd name="connsiteY1" fmla="*/ 24575 h 24574"/>
                    <a:gd name="connsiteX2" fmla="*/ 0 w 307086"/>
                    <a:gd name="connsiteY2" fmla="*/ 12287 h 24574"/>
                    <a:gd name="connsiteX3" fmla="*/ 0 w 307086"/>
                    <a:gd name="connsiteY3" fmla="*/ 12287 h 24574"/>
                    <a:gd name="connsiteX4" fmla="*/ 12287 w 307086"/>
                    <a:gd name="connsiteY4" fmla="*/ 0 h 24574"/>
                    <a:gd name="connsiteX5" fmla="*/ 294894 w 307086"/>
                    <a:gd name="connsiteY5" fmla="*/ 0 h 24574"/>
                    <a:gd name="connsiteX6" fmla="*/ 307086 w 307086"/>
                    <a:gd name="connsiteY6" fmla="*/ 12192 h 24574"/>
                    <a:gd name="connsiteX7" fmla="*/ 307086 w 307086"/>
                    <a:gd name="connsiteY7" fmla="*/ 12287 h 24574"/>
                    <a:gd name="connsiteX8" fmla="*/ 307086 w 307086"/>
                    <a:gd name="connsiteY8" fmla="*/ 12287 h 24574"/>
                    <a:gd name="connsiteX9" fmla="*/ 294990 w 307086"/>
                    <a:gd name="connsiteY9" fmla="*/ 24574 h 24574"/>
                    <a:gd name="connsiteX10" fmla="*/ 294894 w 307086"/>
                    <a:gd name="connsiteY10" fmla="*/ 24575 h 2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7086" h="24574">
                      <a:moveTo>
                        <a:pt x="294894" y="24575"/>
                      </a:moveTo>
                      <a:lnTo>
                        <a:pt x="12287" y="24575"/>
                      </a:lnTo>
                      <a:cubicBezTo>
                        <a:pt x="5501" y="24575"/>
                        <a:pt x="0" y="19073"/>
                        <a:pt x="0" y="12287"/>
                      </a:cubicBezTo>
                      <a:lnTo>
                        <a:pt x="0" y="12287"/>
                      </a:lnTo>
                      <a:cubicBezTo>
                        <a:pt x="0" y="5501"/>
                        <a:pt x="5501" y="0"/>
                        <a:pt x="12287" y="0"/>
                      </a:cubicBezTo>
                      <a:lnTo>
                        <a:pt x="294894" y="0"/>
                      </a:lnTo>
                      <a:cubicBezTo>
                        <a:pt x="301628" y="0"/>
                        <a:pt x="307086" y="5458"/>
                        <a:pt x="307086" y="12192"/>
                      </a:cubicBezTo>
                      <a:cubicBezTo>
                        <a:pt x="307086" y="12224"/>
                        <a:pt x="307086" y="12256"/>
                        <a:pt x="307086" y="12287"/>
                      </a:cubicBezTo>
                      <a:lnTo>
                        <a:pt x="307086" y="12287"/>
                      </a:lnTo>
                      <a:cubicBezTo>
                        <a:pt x="307139" y="19021"/>
                        <a:pt x="301723" y="24522"/>
                        <a:pt x="294990" y="24574"/>
                      </a:cubicBezTo>
                      <a:cubicBezTo>
                        <a:pt x="294958" y="24575"/>
                        <a:pt x="294926" y="24575"/>
                        <a:pt x="294894" y="245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56" name="图形 29">
              <a:extLst>
                <a:ext uri="{FF2B5EF4-FFF2-40B4-BE49-F238E27FC236}">
                  <a16:creationId xmlns:a16="http://schemas.microsoft.com/office/drawing/2014/main" id="{66BF1C61-67E0-415D-A1DB-CF0A59C605DD}"/>
                </a:ext>
              </a:extLst>
            </p:cNvPr>
            <p:cNvGrpSpPr/>
            <p:nvPr/>
          </p:nvGrpSpPr>
          <p:grpSpPr>
            <a:xfrm>
              <a:off x="16020430" y="3066954"/>
              <a:ext cx="806958" cy="2193321"/>
              <a:chOff x="16020430" y="3066954"/>
              <a:chExt cx="806958" cy="2193321"/>
            </a:xfrm>
          </p:grpSpPr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EF86F5A1-5ACA-46F2-9F22-F1AAC20BA51E}"/>
                  </a:ext>
                </a:extLst>
              </p:cNvPr>
              <p:cNvSpPr/>
              <p:nvPr/>
            </p:nvSpPr>
            <p:spPr>
              <a:xfrm rot="5400000">
                <a:off x="16405288" y="3128533"/>
                <a:ext cx="308514" cy="185356"/>
              </a:xfrm>
              <a:custGeom>
                <a:avLst/>
                <a:gdLst>
                  <a:gd name="connsiteX0" fmla="*/ 289274 w 308514"/>
                  <a:gd name="connsiteY0" fmla="*/ 0 h 185356"/>
                  <a:gd name="connsiteX1" fmla="*/ 308515 w 308514"/>
                  <a:gd name="connsiteY1" fmla="*/ 0 h 185356"/>
                  <a:gd name="connsiteX2" fmla="*/ 308515 w 308514"/>
                  <a:gd name="connsiteY2" fmla="*/ 185357 h 185356"/>
                  <a:gd name="connsiteX3" fmla="*/ 289274 w 308514"/>
                  <a:gd name="connsiteY3" fmla="*/ 185357 h 185356"/>
                  <a:gd name="connsiteX4" fmla="*/ 19240 w 308514"/>
                  <a:gd name="connsiteY4" fmla="*/ 185357 h 185356"/>
                  <a:gd name="connsiteX5" fmla="*/ 0 w 308514"/>
                  <a:gd name="connsiteY5" fmla="*/ 185357 h 185356"/>
                  <a:gd name="connsiteX6" fmla="*/ 0 w 308514"/>
                  <a:gd name="connsiteY6" fmla="*/ 0 h 185356"/>
                  <a:gd name="connsiteX7" fmla="*/ 19240 w 308514"/>
                  <a:gd name="connsiteY7" fmla="*/ 0 h 185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514" h="185356">
                    <a:moveTo>
                      <a:pt x="289274" y="0"/>
                    </a:moveTo>
                    <a:cubicBezTo>
                      <a:pt x="299900" y="0"/>
                      <a:pt x="308515" y="0"/>
                      <a:pt x="308515" y="0"/>
                    </a:cubicBezTo>
                    <a:lnTo>
                      <a:pt x="308515" y="185357"/>
                    </a:lnTo>
                    <a:cubicBezTo>
                      <a:pt x="308515" y="185357"/>
                      <a:pt x="299900" y="185357"/>
                      <a:pt x="289274" y="185357"/>
                    </a:cubicBezTo>
                    <a:lnTo>
                      <a:pt x="19240" y="185357"/>
                    </a:lnTo>
                    <a:cubicBezTo>
                      <a:pt x="8614" y="185357"/>
                      <a:pt x="0" y="185357"/>
                      <a:pt x="0" y="185357"/>
                    </a:cubicBezTo>
                    <a:lnTo>
                      <a:pt x="0" y="0"/>
                    </a:lnTo>
                    <a:cubicBezTo>
                      <a:pt x="0" y="0"/>
                      <a:pt x="8614" y="0"/>
                      <a:pt x="192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20EE4163-6CD7-49E6-B39F-D9CD6D13AF63}"/>
                  </a:ext>
                </a:extLst>
              </p:cNvPr>
              <p:cNvSpPr/>
              <p:nvPr/>
            </p:nvSpPr>
            <p:spPr>
              <a:xfrm>
                <a:off x="16606789" y="3107150"/>
                <a:ext cx="16383" cy="16383"/>
              </a:xfrm>
              <a:custGeom>
                <a:avLst/>
                <a:gdLst>
                  <a:gd name="connsiteX0" fmla="*/ 8191 w 16383"/>
                  <a:gd name="connsiteY0" fmla="*/ 16383 h 16383"/>
                  <a:gd name="connsiteX1" fmla="*/ 0 w 16383"/>
                  <a:gd name="connsiteY1" fmla="*/ 8192 h 16383"/>
                  <a:gd name="connsiteX2" fmla="*/ 8191 w 16383"/>
                  <a:gd name="connsiteY2" fmla="*/ 0 h 16383"/>
                  <a:gd name="connsiteX3" fmla="*/ 16383 w 16383"/>
                  <a:gd name="connsiteY3" fmla="*/ 8192 h 16383"/>
                  <a:gd name="connsiteX4" fmla="*/ 8383 w 16383"/>
                  <a:gd name="connsiteY4" fmla="*/ 16383 h 16383"/>
                  <a:gd name="connsiteX5" fmla="*/ 8191 w 16383"/>
                  <a:gd name="connsiteY5" fmla="*/ 16383 h 1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83" h="16383">
                    <a:moveTo>
                      <a:pt x="8191" y="16383"/>
                    </a:moveTo>
                    <a:cubicBezTo>
                      <a:pt x="3667" y="16383"/>
                      <a:pt x="0" y="12716"/>
                      <a:pt x="0" y="8192"/>
                    </a:cubicBezTo>
                    <a:cubicBezTo>
                      <a:pt x="0" y="3668"/>
                      <a:pt x="3668" y="0"/>
                      <a:pt x="8191" y="0"/>
                    </a:cubicBezTo>
                    <a:cubicBezTo>
                      <a:pt x="12716" y="0"/>
                      <a:pt x="16383" y="3668"/>
                      <a:pt x="16383" y="8192"/>
                    </a:cubicBezTo>
                    <a:cubicBezTo>
                      <a:pt x="16436" y="12663"/>
                      <a:pt x="12854" y="16330"/>
                      <a:pt x="8383" y="16383"/>
                    </a:cubicBezTo>
                    <a:cubicBezTo>
                      <a:pt x="8319" y="16384"/>
                      <a:pt x="8255" y="16384"/>
                      <a:pt x="8191" y="163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D79A6EFE-4FAE-4CE4-B1B9-1D9252D62A74}"/>
                  </a:ext>
                </a:extLst>
              </p:cNvPr>
              <p:cNvSpPr/>
              <p:nvPr/>
            </p:nvSpPr>
            <p:spPr>
              <a:xfrm>
                <a:off x="16582977" y="3107150"/>
                <a:ext cx="16382" cy="16383"/>
              </a:xfrm>
              <a:custGeom>
                <a:avLst/>
                <a:gdLst>
                  <a:gd name="connsiteX0" fmla="*/ 8191 w 16382"/>
                  <a:gd name="connsiteY0" fmla="*/ 16383 h 16383"/>
                  <a:gd name="connsiteX1" fmla="*/ 0 w 16382"/>
                  <a:gd name="connsiteY1" fmla="*/ 8192 h 16383"/>
                  <a:gd name="connsiteX2" fmla="*/ 8191 w 16382"/>
                  <a:gd name="connsiteY2" fmla="*/ 0 h 16383"/>
                  <a:gd name="connsiteX3" fmla="*/ 16383 w 16382"/>
                  <a:gd name="connsiteY3" fmla="*/ 8192 h 16383"/>
                  <a:gd name="connsiteX4" fmla="*/ 8191 w 16382"/>
                  <a:gd name="connsiteY4" fmla="*/ 16383 h 1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6383">
                    <a:moveTo>
                      <a:pt x="8191" y="16383"/>
                    </a:moveTo>
                    <a:cubicBezTo>
                      <a:pt x="3667" y="16383"/>
                      <a:pt x="0" y="12716"/>
                      <a:pt x="0" y="8192"/>
                    </a:cubicBezTo>
                    <a:cubicBezTo>
                      <a:pt x="0" y="3668"/>
                      <a:pt x="3668" y="0"/>
                      <a:pt x="8191" y="0"/>
                    </a:cubicBezTo>
                    <a:cubicBezTo>
                      <a:pt x="12716" y="0"/>
                      <a:pt x="16383" y="3668"/>
                      <a:pt x="16383" y="8192"/>
                    </a:cubicBezTo>
                    <a:cubicBezTo>
                      <a:pt x="16383" y="12716"/>
                      <a:pt x="12715" y="16383"/>
                      <a:pt x="8191" y="163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ECB634F5-8CD0-4414-94C4-9B534131D7AA}"/>
                  </a:ext>
                </a:extLst>
              </p:cNvPr>
              <p:cNvSpPr/>
              <p:nvPr/>
            </p:nvSpPr>
            <p:spPr>
              <a:xfrm>
                <a:off x="16606790" y="3129724"/>
                <a:ext cx="16383" cy="16383"/>
              </a:xfrm>
              <a:custGeom>
                <a:avLst/>
                <a:gdLst>
                  <a:gd name="connsiteX0" fmla="*/ 8191 w 16383"/>
                  <a:gd name="connsiteY0" fmla="*/ 16383 h 16383"/>
                  <a:gd name="connsiteX1" fmla="*/ 0 w 16383"/>
                  <a:gd name="connsiteY1" fmla="*/ 8191 h 16383"/>
                  <a:gd name="connsiteX2" fmla="*/ 8192 w 16383"/>
                  <a:gd name="connsiteY2" fmla="*/ 0 h 16383"/>
                  <a:gd name="connsiteX3" fmla="*/ 16383 w 16383"/>
                  <a:gd name="connsiteY3" fmla="*/ 8192 h 16383"/>
                  <a:gd name="connsiteX4" fmla="*/ 16382 w 16383"/>
                  <a:gd name="connsiteY4" fmla="*/ 8287 h 16383"/>
                  <a:gd name="connsiteX5" fmla="*/ 8287 w 16383"/>
                  <a:gd name="connsiteY5" fmla="*/ 16384 h 16383"/>
                  <a:gd name="connsiteX6" fmla="*/ 8191 w 16383"/>
                  <a:gd name="connsiteY6" fmla="*/ 16383 h 1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83" h="16383">
                    <a:moveTo>
                      <a:pt x="8191" y="16383"/>
                    </a:moveTo>
                    <a:cubicBezTo>
                      <a:pt x="3667" y="16383"/>
                      <a:pt x="0" y="12715"/>
                      <a:pt x="0" y="8191"/>
                    </a:cubicBezTo>
                    <a:cubicBezTo>
                      <a:pt x="0" y="3667"/>
                      <a:pt x="3668" y="0"/>
                      <a:pt x="8192" y="0"/>
                    </a:cubicBezTo>
                    <a:cubicBezTo>
                      <a:pt x="12716" y="0"/>
                      <a:pt x="16383" y="3668"/>
                      <a:pt x="16383" y="8192"/>
                    </a:cubicBezTo>
                    <a:cubicBezTo>
                      <a:pt x="16383" y="8224"/>
                      <a:pt x="16383" y="8255"/>
                      <a:pt x="16382" y="8287"/>
                    </a:cubicBezTo>
                    <a:cubicBezTo>
                      <a:pt x="16383" y="12758"/>
                      <a:pt x="12758" y="16383"/>
                      <a:pt x="8287" y="16384"/>
                    </a:cubicBezTo>
                    <a:cubicBezTo>
                      <a:pt x="8255" y="16384"/>
                      <a:pt x="8223" y="16383"/>
                      <a:pt x="8191" y="163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635AF2BD-B7A2-4498-9588-899A74D48E1D}"/>
                  </a:ext>
                </a:extLst>
              </p:cNvPr>
              <p:cNvSpPr/>
              <p:nvPr/>
            </p:nvSpPr>
            <p:spPr>
              <a:xfrm>
                <a:off x="16582977" y="3129724"/>
                <a:ext cx="16383" cy="16383"/>
              </a:xfrm>
              <a:custGeom>
                <a:avLst/>
                <a:gdLst>
                  <a:gd name="connsiteX0" fmla="*/ 8191 w 16383"/>
                  <a:gd name="connsiteY0" fmla="*/ 16383 h 16383"/>
                  <a:gd name="connsiteX1" fmla="*/ 0 w 16383"/>
                  <a:gd name="connsiteY1" fmla="*/ 8191 h 16383"/>
                  <a:gd name="connsiteX2" fmla="*/ 8192 w 16383"/>
                  <a:gd name="connsiteY2" fmla="*/ 0 h 16383"/>
                  <a:gd name="connsiteX3" fmla="*/ 16383 w 16383"/>
                  <a:gd name="connsiteY3" fmla="*/ 8192 h 16383"/>
                  <a:gd name="connsiteX4" fmla="*/ 16382 w 16383"/>
                  <a:gd name="connsiteY4" fmla="*/ 8287 h 16383"/>
                  <a:gd name="connsiteX5" fmla="*/ 8191 w 16383"/>
                  <a:gd name="connsiteY5" fmla="*/ 16383 h 1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83" h="16383">
                    <a:moveTo>
                      <a:pt x="8191" y="16383"/>
                    </a:moveTo>
                    <a:cubicBezTo>
                      <a:pt x="3667" y="16383"/>
                      <a:pt x="0" y="12715"/>
                      <a:pt x="0" y="8191"/>
                    </a:cubicBezTo>
                    <a:cubicBezTo>
                      <a:pt x="0" y="3667"/>
                      <a:pt x="3668" y="0"/>
                      <a:pt x="8192" y="0"/>
                    </a:cubicBezTo>
                    <a:cubicBezTo>
                      <a:pt x="12716" y="0"/>
                      <a:pt x="16383" y="3668"/>
                      <a:pt x="16383" y="8192"/>
                    </a:cubicBezTo>
                    <a:cubicBezTo>
                      <a:pt x="16383" y="8224"/>
                      <a:pt x="16383" y="8255"/>
                      <a:pt x="16382" y="8287"/>
                    </a:cubicBezTo>
                    <a:cubicBezTo>
                      <a:pt x="16330" y="12774"/>
                      <a:pt x="12678" y="16383"/>
                      <a:pt x="8191" y="163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28F4934E-C462-4E19-8AF2-91ED558DA940}"/>
                  </a:ext>
                </a:extLst>
              </p:cNvPr>
              <p:cNvSpPr/>
              <p:nvPr/>
            </p:nvSpPr>
            <p:spPr>
              <a:xfrm>
                <a:off x="16483821" y="3093339"/>
                <a:ext cx="9525" cy="258698"/>
              </a:xfrm>
              <a:custGeom>
                <a:avLst/>
                <a:gdLst>
                  <a:gd name="connsiteX0" fmla="*/ 0 w 9525"/>
                  <a:gd name="connsiteY0" fmla="*/ 0 h 258698"/>
                  <a:gd name="connsiteX1" fmla="*/ 0 w 9525"/>
                  <a:gd name="connsiteY1" fmla="*/ 258699 h 25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58698">
                    <a:moveTo>
                      <a:pt x="0" y="0"/>
                    </a:moveTo>
                    <a:lnTo>
                      <a:pt x="0" y="258699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E431CE95-80D1-49A1-BF42-1F7FB688B2DE}"/>
                  </a:ext>
                </a:extLst>
              </p:cNvPr>
              <p:cNvSpPr/>
              <p:nvPr/>
            </p:nvSpPr>
            <p:spPr>
              <a:xfrm>
                <a:off x="16442197" y="3177540"/>
                <a:ext cx="234981" cy="106015"/>
              </a:xfrm>
              <a:custGeom>
                <a:avLst/>
                <a:gdLst>
                  <a:gd name="connsiteX0" fmla="*/ 234982 w 234981"/>
                  <a:gd name="connsiteY0" fmla="*/ 96583 h 106015"/>
                  <a:gd name="connsiteX1" fmla="*/ 234982 w 234981"/>
                  <a:gd name="connsiteY1" fmla="*/ 9525 h 106015"/>
                  <a:gd name="connsiteX2" fmla="*/ 225457 w 234981"/>
                  <a:gd name="connsiteY2" fmla="*/ 0 h 106015"/>
                  <a:gd name="connsiteX3" fmla="*/ 209645 w 234981"/>
                  <a:gd name="connsiteY3" fmla="*/ 0 h 106015"/>
                  <a:gd name="connsiteX4" fmla="*/ 209645 w 234981"/>
                  <a:gd name="connsiteY4" fmla="*/ 23431 h 106015"/>
                  <a:gd name="connsiteX5" fmla="*/ 53912 w 234981"/>
                  <a:gd name="connsiteY5" fmla="*/ 23431 h 106015"/>
                  <a:gd name="connsiteX6" fmla="*/ 53912 w 234981"/>
                  <a:gd name="connsiteY6" fmla="*/ 7144 h 106015"/>
                  <a:gd name="connsiteX7" fmla="*/ 46863 w 234981"/>
                  <a:gd name="connsiteY7" fmla="*/ 0 h 106015"/>
                  <a:gd name="connsiteX8" fmla="*/ 9525 w 234981"/>
                  <a:gd name="connsiteY8" fmla="*/ 0 h 106015"/>
                  <a:gd name="connsiteX9" fmla="*/ 0 w 234981"/>
                  <a:gd name="connsiteY9" fmla="*/ 9525 h 106015"/>
                  <a:gd name="connsiteX10" fmla="*/ 0 w 234981"/>
                  <a:gd name="connsiteY10" fmla="*/ 96488 h 106015"/>
                  <a:gd name="connsiteX11" fmla="*/ 9525 w 234981"/>
                  <a:gd name="connsiteY11" fmla="*/ 106013 h 106015"/>
                  <a:gd name="connsiteX12" fmla="*/ 225266 w 234981"/>
                  <a:gd name="connsiteY12" fmla="*/ 106013 h 106015"/>
                  <a:gd name="connsiteX13" fmla="*/ 234980 w 234981"/>
                  <a:gd name="connsiteY13" fmla="*/ 96681 h 106015"/>
                  <a:gd name="connsiteX14" fmla="*/ 234982 w 234981"/>
                  <a:gd name="connsiteY14" fmla="*/ 96583 h 1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981" h="106015">
                    <a:moveTo>
                      <a:pt x="234982" y="96583"/>
                    </a:moveTo>
                    <a:lnTo>
                      <a:pt x="234982" y="9525"/>
                    </a:lnTo>
                    <a:cubicBezTo>
                      <a:pt x="234982" y="4264"/>
                      <a:pt x="230717" y="0"/>
                      <a:pt x="225457" y="0"/>
                    </a:cubicBezTo>
                    <a:lnTo>
                      <a:pt x="209645" y="0"/>
                    </a:lnTo>
                    <a:lnTo>
                      <a:pt x="209645" y="23431"/>
                    </a:lnTo>
                    <a:lnTo>
                      <a:pt x="53912" y="23431"/>
                    </a:lnTo>
                    <a:lnTo>
                      <a:pt x="53912" y="7144"/>
                    </a:lnTo>
                    <a:cubicBezTo>
                      <a:pt x="53912" y="3235"/>
                      <a:pt x="50771" y="52"/>
                      <a:pt x="46863" y="0"/>
                    </a:cubicBezTo>
                    <a:lnTo>
                      <a:pt x="9525" y="0"/>
                    </a:lnTo>
                    <a:cubicBezTo>
                      <a:pt x="4265" y="0"/>
                      <a:pt x="0" y="4264"/>
                      <a:pt x="0" y="9525"/>
                    </a:cubicBezTo>
                    <a:lnTo>
                      <a:pt x="0" y="96488"/>
                    </a:lnTo>
                    <a:cubicBezTo>
                      <a:pt x="0" y="101749"/>
                      <a:pt x="4265" y="106013"/>
                      <a:pt x="9525" y="106013"/>
                    </a:cubicBezTo>
                    <a:lnTo>
                      <a:pt x="225266" y="106013"/>
                    </a:lnTo>
                    <a:cubicBezTo>
                      <a:pt x="230526" y="106119"/>
                      <a:pt x="234875" y="101940"/>
                      <a:pt x="234980" y="96681"/>
                    </a:cubicBezTo>
                    <a:cubicBezTo>
                      <a:pt x="234981" y="96648"/>
                      <a:pt x="234981" y="96616"/>
                      <a:pt x="234982" y="965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674FBE88-AF67-4199-A61C-5553F79716D1}"/>
                  </a:ext>
                </a:extLst>
              </p:cNvPr>
              <p:cNvSpPr/>
              <p:nvPr/>
            </p:nvSpPr>
            <p:spPr>
              <a:xfrm>
                <a:off x="16401430" y="3470148"/>
                <a:ext cx="425958" cy="1790033"/>
              </a:xfrm>
              <a:custGeom>
                <a:avLst/>
                <a:gdLst>
                  <a:gd name="connsiteX0" fmla="*/ 381000 w 425958"/>
                  <a:gd name="connsiteY0" fmla="*/ 1790033 h 1790033"/>
                  <a:gd name="connsiteX1" fmla="*/ 425958 w 425958"/>
                  <a:gd name="connsiteY1" fmla="*/ 1790033 h 1790033"/>
                  <a:gd name="connsiteX2" fmla="*/ 44958 w 425958"/>
                  <a:gd name="connsiteY2" fmla="*/ 0 h 1790033"/>
                  <a:gd name="connsiteX3" fmla="*/ 0 w 425958"/>
                  <a:gd name="connsiteY3" fmla="*/ 0 h 1790033"/>
                  <a:gd name="connsiteX4" fmla="*/ 381000 w 425958"/>
                  <a:gd name="connsiteY4" fmla="*/ 1790033 h 179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958" h="1790033">
                    <a:moveTo>
                      <a:pt x="381000" y="1790033"/>
                    </a:moveTo>
                    <a:lnTo>
                      <a:pt x="425958" y="1790033"/>
                    </a:lnTo>
                    <a:lnTo>
                      <a:pt x="44958" y="0"/>
                    </a:lnTo>
                    <a:lnTo>
                      <a:pt x="0" y="0"/>
                    </a:lnTo>
                    <a:lnTo>
                      <a:pt x="381000" y="179003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44717796-23AD-4FFA-A271-92AD7A338607}"/>
                  </a:ext>
                </a:extLst>
              </p:cNvPr>
              <p:cNvSpPr/>
              <p:nvPr/>
            </p:nvSpPr>
            <p:spPr>
              <a:xfrm>
                <a:off x="16020430" y="3470148"/>
                <a:ext cx="425958" cy="1790033"/>
              </a:xfrm>
              <a:custGeom>
                <a:avLst/>
                <a:gdLst>
                  <a:gd name="connsiteX0" fmla="*/ 44958 w 425958"/>
                  <a:gd name="connsiteY0" fmla="*/ 1790033 h 1790033"/>
                  <a:gd name="connsiteX1" fmla="*/ 0 w 425958"/>
                  <a:gd name="connsiteY1" fmla="*/ 1790033 h 1790033"/>
                  <a:gd name="connsiteX2" fmla="*/ 381000 w 425958"/>
                  <a:gd name="connsiteY2" fmla="*/ 0 h 1790033"/>
                  <a:gd name="connsiteX3" fmla="*/ 425958 w 425958"/>
                  <a:gd name="connsiteY3" fmla="*/ 0 h 1790033"/>
                  <a:gd name="connsiteX4" fmla="*/ 44958 w 425958"/>
                  <a:gd name="connsiteY4" fmla="*/ 1790033 h 179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958" h="1790033">
                    <a:moveTo>
                      <a:pt x="44958" y="1790033"/>
                    </a:moveTo>
                    <a:lnTo>
                      <a:pt x="0" y="1790033"/>
                    </a:lnTo>
                    <a:lnTo>
                      <a:pt x="381000" y="0"/>
                    </a:lnTo>
                    <a:lnTo>
                      <a:pt x="425958" y="0"/>
                    </a:lnTo>
                    <a:lnTo>
                      <a:pt x="44958" y="179003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5D5F2AB7-25A6-4ACE-A8D9-27FCB5EC1871}"/>
                  </a:ext>
                </a:extLst>
              </p:cNvPr>
              <p:cNvSpPr/>
              <p:nvPr/>
            </p:nvSpPr>
            <p:spPr>
              <a:xfrm>
                <a:off x="16401430" y="3470148"/>
                <a:ext cx="44958" cy="1790128"/>
              </a:xfrm>
              <a:custGeom>
                <a:avLst/>
                <a:gdLst>
                  <a:gd name="connsiteX0" fmla="*/ 0 w 44958"/>
                  <a:gd name="connsiteY0" fmla="*/ 0 h 1790128"/>
                  <a:gd name="connsiteX1" fmla="*/ 44958 w 44958"/>
                  <a:gd name="connsiteY1" fmla="*/ 0 h 1790128"/>
                  <a:gd name="connsiteX2" fmla="*/ 44958 w 44958"/>
                  <a:gd name="connsiteY2" fmla="*/ 1790129 h 1790128"/>
                  <a:gd name="connsiteX3" fmla="*/ 0 w 44958"/>
                  <a:gd name="connsiteY3" fmla="*/ 1790129 h 179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58" h="1790128">
                    <a:moveTo>
                      <a:pt x="0" y="0"/>
                    </a:moveTo>
                    <a:lnTo>
                      <a:pt x="44958" y="0"/>
                    </a:lnTo>
                    <a:lnTo>
                      <a:pt x="44958" y="1790129"/>
                    </a:lnTo>
                    <a:lnTo>
                      <a:pt x="0" y="1790129"/>
                    </a:lnTo>
                    <a:close/>
                  </a:path>
                </a:pathLst>
              </a:custGeom>
              <a:solidFill>
                <a:srgbClr val="BFBFB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542DF74E-35FB-41EB-BBAF-B712E83DFDB3}"/>
                  </a:ext>
                </a:extLst>
              </p:cNvPr>
              <p:cNvSpPr/>
              <p:nvPr/>
            </p:nvSpPr>
            <p:spPr>
              <a:xfrm>
                <a:off x="16394001" y="3187065"/>
                <a:ext cx="59816" cy="254603"/>
              </a:xfrm>
              <a:custGeom>
                <a:avLst/>
                <a:gdLst>
                  <a:gd name="connsiteX0" fmla="*/ 14573 w 59816"/>
                  <a:gd name="connsiteY0" fmla="*/ 0 h 254603"/>
                  <a:gd name="connsiteX1" fmla="*/ 45244 w 59816"/>
                  <a:gd name="connsiteY1" fmla="*/ 0 h 254603"/>
                  <a:gd name="connsiteX2" fmla="*/ 59817 w 59816"/>
                  <a:gd name="connsiteY2" fmla="*/ 14573 h 254603"/>
                  <a:gd name="connsiteX3" fmla="*/ 59817 w 59816"/>
                  <a:gd name="connsiteY3" fmla="*/ 254603 h 254603"/>
                  <a:gd name="connsiteX4" fmla="*/ 59817 w 59816"/>
                  <a:gd name="connsiteY4" fmla="*/ 254603 h 254603"/>
                  <a:gd name="connsiteX5" fmla="*/ 0 w 59816"/>
                  <a:gd name="connsiteY5" fmla="*/ 254603 h 254603"/>
                  <a:gd name="connsiteX6" fmla="*/ 0 w 59816"/>
                  <a:gd name="connsiteY6" fmla="*/ 254603 h 254603"/>
                  <a:gd name="connsiteX7" fmla="*/ 0 w 59816"/>
                  <a:gd name="connsiteY7" fmla="*/ 14573 h 254603"/>
                  <a:gd name="connsiteX8" fmla="*/ 14573 w 59816"/>
                  <a:gd name="connsiteY8" fmla="*/ 0 h 254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816" h="254603">
                    <a:moveTo>
                      <a:pt x="14573" y="0"/>
                    </a:moveTo>
                    <a:lnTo>
                      <a:pt x="45244" y="0"/>
                    </a:lnTo>
                    <a:cubicBezTo>
                      <a:pt x="53292" y="0"/>
                      <a:pt x="59817" y="6525"/>
                      <a:pt x="59817" y="14573"/>
                    </a:cubicBezTo>
                    <a:lnTo>
                      <a:pt x="59817" y="254603"/>
                    </a:lnTo>
                    <a:lnTo>
                      <a:pt x="59817" y="254603"/>
                    </a:lnTo>
                    <a:lnTo>
                      <a:pt x="0" y="254603"/>
                    </a:lnTo>
                    <a:lnTo>
                      <a:pt x="0" y="254603"/>
                    </a:lnTo>
                    <a:lnTo>
                      <a:pt x="0" y="14573"/>
                    </a:lnTo>
                    <a:cubicBezTo>
                      <a:pt x="0" y="6525"/>
                      <a:pt x="6525" y="0"/>
                      <a:pt x="145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F5DE27E3-015A-44F9-89A7-C7FD8587936B}"/>
                  </a:ext>
                </a:extLst>
              </p:cNvPr>
              <p:cNvSpPr/>
              <p:nvPr/>
            </p:nvSpPr>
            <p:spPr>
              <a:xfrm>
                <a:off x="16355234" y="3426618"/>
                <a:ext cx="137445" cy="62198"/>
              </a:xfrm>
              <a:custGeom>
                <a:avLst/>
                <a:gdLst>
                  <a:gd name="connsiteX0" fmla="*/ 122872 w 137445"/>
                  <a:gd name="connsiteY0" fmla="*/ 0 h 62198"/>
                  <a:gd name="connsiteX1" fmla="*/ 137446 w 137445"/>
                  <a:gd name="connsiteY1" fmla="*/ 0 h 62198"/>
                  <a:gd name="connsiteX2" fmla="*/ 137446 w 137445"/>
                  <a:gd name="connsiteY2" fmla="*/ 62198 h 62198"/>
                  <a:gd name="connsiteX3" fmla="*/ 122872 w 137445"/>
                  <a:gd name="connsiteY3" fmla="*/ 62198 h 62198"/>
                  <a:gd name="connsiteX4" fmla="*/ 14573 w 137445"/>
                  <a:gd name="connsiteY4" fmla="*/ 62198 h 62198"/>
                  <a:gd name="connsiteX5" fmla="*/ 0 w 137445"/>
                  <a:gd name="connsiteY5" fmla="*/ 62198 h 62198"/>
                  <a:gd name="connsiteX6" fmla="*/ 0 w 137445"/>
                  <a:gd name="connsiteY6" fmla="*/ 0 h 62198"/>
                  <a:gd name="connsiteX7" fmla="*/ 14573 w 137445"/>
                  <a:gd name="connsiteY7" fmla="*/ 0 h 6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445" h="62198">
                    <a:moveTo>
                      <a:pt x="122872" y="0"/>
                    </a:moveTo>
                    <a:cubicBezTo>
                      <a:pt x="130921" y="0"/>
                      <a:pt x="137446" y="0"/>
                      <a:pt x="137446" y="0"/>
                    </a:cubicBezTo>
                    <a:lnTo>
                      <a:pt x="137446" y="62198"/>
                    </a:lnTo>
                    <a:cubicBezTo>
                      <a:pt x="137446" y="62198"/>
                      <a:pt x="130921" y="62198"/>
                      <a:pt x="122872" y="62198"/>
                    </a:cubicBezTo>
                    <a:lnTo>
                      <a:pt x="14573" y="62198"/>
                    </a:lnTo>
                    <a:cubicBezTo>
                      <a:pt x="6525" y="62198"/>
                      <a:pt x="0" y="62198"/>
                      <a:pt x="0" y="62198"/>
                    </a:cubicBezTo>
                    <a:lnTo>
                      <a:pt x="0" y="0"/>
                    </a:lnTo>
                    <a:cubicBezTo>
                      <a:pt x="0" y="0"/>
                      <a:pt x="6525" y="0"/>
                      <a:pt x="145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F8D5AEAE-18EE-4788-A557-AC776C464C5B}"/>
                  </a:ext>
                </a:extLst>
              </p:cNvPr>
              <p:cNvSpPr/>
              <p:nvPr/>
            </p:nvSpPr>
            <p:spPr>
              <a:xfrm>
                <a:off x="16343804" y="3177909"/>
                <a:ext cx="57721" cy="62305"/>
              </a:xfrm>
              <a:custGeom>
                <a:avLst/>
                <a:gdLst>
                  <a:gd name="connsiteX0" fmla="*/ 57626 w 57721"/>
                  <a:gd name="connsiteY0" fmla="*/ 52685 h 62305"/>
                  <a:gd name="connsiteX1" fmla="*/ 20098 w 57721"/>
                  <a:gd name="connsiteY1" fmla="*/ 52685 h 62305"/>
                  <a:gd name="connsiteX2" fmla="*/ 20098 w 57721"/>
                  <a:gd name="connsiteY2" fmla="*/ 9537 h 62305"/>
                  <a:gd name="connsiteX3" fmla="*/ 10585 w 57721"/>
                  <a:gd name="connsiteY3" fmla="*/ 0 h 62305"/>
                  <a:gd name="connsiteX4" fmla="*/ 10096 w 57721"/>
                  <a:gd name="connsiteY4" fmla="*/ 12 h 62305"/>
                  <a:gd name="connsiteX5" fmla="*/ 10096 w 57721"/>
                  <a:gd name="connsiteY5" fmla="*/ 12 h 62305"/>
                  <a:gd name="connsiteX6" fmla="*/ 0 w 57721"/>
                  <a:gd name="connsiteY6" fmla="*/ 9537 h 62305"/>
                  <a:gd name="connsiteX7" fmla="*/ 0 w 57721"/>
                  <a:gd name="connsiteY7" fmla="*/ 52304 h 62305"/>
                  <a:gd name="connsiteX8" fmla="*/ 10001 w 57721"/>
                  <a:gd name="connsiteY8" fmla="*/ 62306 h 62305"/>
                  <a:gd name="connsiteX9" fmla="*/ 10096 w 57721"/>
                  <a:gd name="connsiteY9" fmla="*/ 62306 h 62305"/>
                  <a:gd name="connsiteX10" fmla="*/ 57721 w 57721"/>
                  <a:gd name="connsiteY10" fmla="*/ 62305 h 62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721" h="62305">
                    <a:moveTo>
                      <a:pt x="57626" y="52685"/>
                    </a:moveTo>
                    <a:lnTo>
                      <a:pt x="20098" y="52685"/>
                    </a:lnTo>
                    <a:lnTo>
                      <a:pt x="20098" y="9537"/>
                    </a:lnTo>
                    <a:cubicBezTo>
                      <a:pt x="20104" y="4276"/>
                      <a:pt x="15845" y="7"/>
                      <a:pt x="10585" y="0"/>
                    </a:cubicBezTo>
                    <a:cubicBezTo>
                      <a:pt x="10422" y="0"/>
                      <a:pt x="10259" y="4"/>
                      <a:pt x="10096" y="12"/>
                    </a:cubicBezTo>
                    <a:lnTo>
                      <a:pt x="10096" y="12"/>
                    </a:lnTo>
                    <a:cubicBezTo>
                      <a:pt x="4717" y="-45"/>
                      <a:pt x="256" y="4163"/>
                      <a:pt x="0" y="9537"/>
                    </a:cubicBezTo>
                    <a:lnTo>
                      <a:pt x="0" y="52304"/>
                    </a:lnTo>
                    <a:cubicBezTo>
                      <a:pt x="0" y="57828"/>
                      <a:pt x="4477" y="62306"/>
                      <a:pt x="10001" y="62306"/>
                    </a:cubicBezTo>
                    <a:cubicBezTo>
                      <a:pt x="10033" y="62306"/>
                      <a:pt x="10065" y="62306"/>
                      <a:pt x="10096" y="62306"/>
                    </a:cubicBezTo>
                    <a:lnTo>
                      <a:pt x="57721" y="6230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536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图形 11">
            <a:extLst>
              <a:ext uri="{FF2B5EF4-FFF2-40B4-BE49-F238E27FC236}">
                <a16:creationId xmlns:a16="http://schemas.microsoft.com/office/drawing/2014/main" id="{DC136655-1FB2-40A3-9BBF-5EF27E801FE9}"/>
              </a:ext>
            </a:extLst>
          </p:cNvPr>
          <p:cNvGrpSpPr/>
          <p:nvPr/>
        </p:nvGrpSpPr>
        <p:grpSpPr>
          <a:xfrm>
            <a:off x="3246082" y="1744979"/>
            <a:ext cx="5699935" cy="4274820"/>
            <a:chOff x="3246082" y="1744979"/>
            <a:chExt cx="5699935" cy="4274820"/>
          </a:xfrm>
          <a:solidFill>
            <a:schemeClr val="accent1">
              <a:alpha val="19000"/>
            </a:schemeClr>
          </a:solidFill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3F42667-8595-40D6-9A46-40BD4BD67DFC}"/>
                </a:ext>
              </a:extLst>
            </p:cNvPr>
            <p:cNvSpPr/>
            <p:nvPr/>
          </p:nvSpPr>
          <p:spPr>
            <a:xfrm>
              <a:off x="6096000" y="4100195"/>
              <a:ext cx="2850018" cy="1919604"/>
            </a:xfrm>
            <a:custGeom>
              <a:avLst/>
              <a:gdLst>
                <a:gd name="connsiteX0" fmla="*/ 2467610 w 2850018"/>
                <a:gd name="connsiteY0" fmla="*/ 1919605 h 1919604"/>
                <a:gd name="connsiteX1" fmla="*/ 0 w 2850018"/>
                <a:gd name="connsiteY1" fmla="*/ 494665 h 1919604"/>
                <a:gd name="connsiteX2" fmla="*/ 2806065 w 2850018"/>
                <a:gd name="connsiteY2" fmla="*/ 0 h 1919604"/>
                <a:gd name="connsiteX3" fmla="*/ 2467610 w 2850018"/>
                <a:gd name="connsiteY3" fmla="*/ 1919605 h 191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0018" h="1919604">
                  <a:moveTo>
                    <a:pt x="2467610" y="1919605"/>
                  </a:moveTo>
                  <a:lnTo>
                    <a:pt x="0" y="494665"/>
                  </a:lnTo>
                  <a:lnTo>
                    <a:pt x="2806065" y="0"/>
                  </a:lnTo>
                  <a:cubicBezTo>
                    <a:pt x="2919095" y="636905"/>
                    <a:pt x="2816860" y="1315720"/>
                    <a:pt x="2467610" y="191960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17D284E-C335-4B07-8982-46A1C250F96A}"/>
                </a:ext>
              </a:extLst>
            </p:cNvPr>
            <p:cNvSpPr/>
            <p:nvPr/>
          </p:nvSpPr>
          <p:spPr>
            <a:xfrm>
              <a:off x="6096000" y="2411729"/>
              <a:ext cx="2806065" cy="2183129"/>
            </a:xfrm>
            <a:custGeom>
              <a:avLst/>
              <a:gdLst>
                <a:gd name="connsiteX0" fmla="*/ 2806065 w 2806065"/>
                <a:gd name="connsiteY0" fmla="*/ 1688465 h 2183129"/>
                <a:gd name="connsiteX1" fmla="*/ 0 w 2806065"/>
                <a:gd name="connsiteY1" fmla="*/ 2183130 h 2183129"/>
                <a:gd name="connsiteX2" fmla="*/ 1831975 w 2806065"/>
                <a:gd name="connsiteY2" fmla="*/ 0 h 2183129"/>
                <a:gd name="connsiteX3" fmla="*/ 2806065 w 2806065"/>
                <a:gd name="connsiteY3" fmla="*/ 1688465 h 2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5" h="2183129">
                  <a:moveTo>
                    <a:pt x="2806065" y="1688465"/>
                  </a:moveTo>
                  <a:lnTo>
                    <a:pt x="0" y="2183130"/>
                  </a:lnTo>
                  <a:lnTo>
                    <a:pt x="1831975" y="0"/>
                  </a:lnTo>
                  <a:cubicBezTo>
                    <a:pt x="2327275" y="415925"/>
                    <a:pt x="2685415" y="1001395"/>
                    <a:pt x="2806065" y="168846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F0B3CB5E-89DB-4012-996C-B9DC9ADB302D}"/>
                </a:ext>
              </a:extLst>
            </p:cNvPr>
            <p:cNvSpPr/>
            <p:nvPr/>
          </p:nvSpPr>
          <p:spPr>
            <a:xfrm>
              <a:off x="6096000" y="1744979"/>
              <a:ext cx="1831975" cy="2849879"/>
            </a:xfrm>
            <a:custGeom>
              <a:avLst/>
              <a:gdLst>
                <a:gd name="connsiteX0" fmla="*/ 1831975 w 1831975"/>
                <a:gd name="connsiteY0" fmla="*/ 666750 h 2849879"/>
                <a:gd name="connsiteX1" fmla="*/ 0 w 1831975"/>
                <a:gd name="connsiteY1" fmla="*/ 2849880 h 2849879"/>
                <a:gd name="connsiteX2" fmla="*/ 0 w 1831975"/>
                <a:gd name="connsiteY2" fmla="*/ 0 h 2849879"/>
                <a:gd name="connsiteX3" fmla="*/ 1831975 w 1831975"/>
                <a:gd name="connsiteY3" fmla="*/ 666750 h 284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975" h="2849879">
                  <a:moveTo>
                    <a:pt x="1831975" y="666750"/>
                  </a:moveTo>
                  <a:lnTo>
                    <a:pt x="0" y="2849880"/>
                  </a:lnTo>
                  <a:lnTo>
                    <a:pt x="0" y="0"/>
                  </a:lnTo>
                  <a:cubicBezTo>
                    <a:pt x="647065" y="0"/>
                    <a:pt x="1297305" y="218440"/>
                    <a:pt x="1831975" y="66675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E9446EF1-E7D6-4A47-86D6-1B767B705AFF}"/>
                </a:ext>
              </a:extLst>
            </p:cNvPr>
            <p:cNvSpPr/>
            <p:nvPr/>
          </p:nvSpPr>
          <p:spPr>
            <a:xfrm>
              <a:off x="4264025" y="1745614"/>
              <a:ext cx="1831975" cy="2849880"/>
            </a:xfrm>
            <a:custGeom>
              <a:avLst/>
              <a:gdLst>
                <a:gd name="connsiteX0" fmla="*/ 1831975 w 1831975"/>
                <a:gd name="connsiteY0" fmla="*/ 0 h 2849880"/>
                <a:gd name="connsiteX1" fmla="*/ 1831975 w 1831975"/>
                <a:gd name="connsiteY1" fmla="*/ 2849880 h 2849880"/>
                <a:gd name="connsiteX2" fmla="*/ 0 w 1831975"/>
                <a:gd name="connsiteY2" fmla="*/ 666115 h 2849880"/>
                <a:gd name="connsiteX3" fmla="*/ 1831975 w 1831975"/>
                <a:gd name="connsiteY3" fmla="*/ 0 h 284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975" h="2849880">
                  <a:moveTo>
                    <a:pt x="1831975" y="0"/>
                  </a:moveTo>
                  <a:lnTo>
                    <a:pt x="1831975" y="2849880"/>
                  </a:lnTo>
                  <a:lnTo>
                    <a:pt x="0" y="666115"/>
                  </a:lnTo>
                  <a:cubicBezTo>
                    <a:pt x="495300" y="250190"/>
                    <a:pt x="1134745" y="0"/>
                    <a:pt x="183197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86AA15D6-310F-4022-AE63-75B7EEA133B9}"/>
                </a:ext>
              </a:extLst>
            </p:cNvPr>
            <p:cNvSpPr/>
            <p:nvPr/>
          </p:nvSpPr>
          <p:spPr>
            <a:xfrm>
              <a:off x="3289934" y="2411729"/>
              <a:ext cx="2806065" cy="2183129"/>
            </a:xfrm>
            <a:custGeom>
              <a:avLst/>
              <a:gdLst>
                <a:gd name="connsiteX0" fmla="*/ 974090 w 2806065"/>
                <a:gd name="connsiteY0" fmla="*/ 0 h 2183129"/>
                <a:gd name="connsiteX1" fmla="*/ 2806065 w 2806065"/>
                <a:gd name="connsiteY1" fmla="*/ 2183130 h 2183129"/>
                <a:gd name="connsiteX2" fmla="*/ 0 w 2806065"/>
                <a:gd name="connsiteY2" fmla="*/ 1688465 h 2183129"/>
                <a:gd name="connsiteX3" fmla="*/ 974090 w 2806065"/>
                <a:gd name="connsiteY3" fmla="*/ 0 h 2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5" h="2183129">
                  <a:moveTo>
                    <a:pt x="974090" y="0"/>
                  </a:moveTo>
                  <a:lnTo>
                    <a:pt x="2806065" y="2183130"/>
                  </a:lnTo>
                  <a:lnTo>
                    <a:pt x="0" y="1688465"/>
                  </a:lnTo>
                  <a:cubicBezTo>
                    <a:pt x="111760" y="1051560"/>
                    <a:pt x="440055" y="448310"/>
                    <a:pt x="97409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EEA049C-87D6-486E-9505-5367BBB2A2C9}"/>
                </a:ext>
              </a:extLst>
            </p:cNvPr>
            <p:cNvSpPr/>
            <p:nvPr/>
          </p:nvSpPr>
          <p:spPr>
            <a:xfrm>
              <a:off x="3246082" y="4100195"/>
              <a:ext cx="2849917" cy="1919604"/>
            </a:xfrm>
            <a:custGeom>
              <a:avLst/>
              <a:gdLst>
                <a:gd name="connsiteX0" fmla="*/ 43852 w 2849917"/>
                <a:gd name="connsiteY0" fmla="*/ 0 h 1919604"/>
                <a:gd name="connsiteX1" fmla="*/ 2849918 w 2849917"/>
                <a:gd name="connsiteY1" fmla="*/ 494665 h 1919604"/>
                <a:gd name="connsiteX2" fmla="*/ 382308 w 2849917"/>
                <a:gd name="connsiteY2" fmla="*/ 1919605 h 1919604"/>
                <a:gd name="connsiteX3" fmla="*/ 43852 w 2849917"/>
                <a:gd name="connsiteY3" fmla="*/ 0 h 191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9917" h="1919604">
                  <a:moveTo>
                    <a:pt x="43852" y="0"/>
                  </a:moveTo>
                  <a:lnTo>
                    <a:pt x="2849918" y="494665"/>
                  </a:lnTo>
                  <a:lnTo>
                    <a:pt x="382308" y="1919605"/>
                  </a:lnTo>
                  <a:cubicBezTo>
                    <a:pt x="58458" y="1359535"/>
                    <a:pt x="-77432" y="687070"/>
                    <a:pt x="4385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88" name="椭圆 287">
            <a:extLst>
              <a:ext uri="{FF2B5EF4-FFF2-40B4-BE49-F238E27FC236}">
                <a16:creationId xmlns:a16="http://schemas.microsoft.com/office/drawing/2014/main" id="{09A8A3BC-C00D-4C0B-9ECE-F1D041042624}"/>
              </a:ext>
            </a:extLst>
          </p:cNvPr>
          <p:cNvSpPr/>
          <p:nvPr/>
        </p:nvSpPr>
        <p:spPr>
          <a:xfrm>
            <a:off x="2754086" y="1252944"/>
            <a:ext cx="6683828" cy="668383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图形 11">
            <a:extLst>
              <a:ext uri="{FF2B5EF4-FFF2-40B4-BE49-F238E27FC236}">
                <a16:creationId xmlns:a16="http://schemas.microsoft.com/office/drawing/2014/main" id="{BD93166D-ACCB-474B-9659-88CAFBBB2D44}"/>
              </a:ext>
            </a:extLst>
          </p:cNvPr>
          <p:cNvGrpSpPr/>
          <p:nvPr/>
        </p:nvGrpSpPr>
        <p:grpSpPr>
          <a:xfrm>
            <a:off x="3977896" y="2476900"/>
            <a:ext cx="4235665" cy="3479399"/>
            <a:chOff x="3977896" y="2476900"/>
            <a:chExt cx="4235665" cy="3479399"/>
          </a:xfrm>
          <a:solidFill>
            <a:schemeClr val="accent1"/>
          </a:solidFill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1675C4A-9D1C-4DD1-A266-0B89B4B7ABE8}"/>
                </a:ext>
              </a:extLst>
            </p:cNvPr>
            <p:cNvSpPr/>
            <p:nvPr/>
          </p:nvSpPr>
          <p:spPr>
            <a:xfrm>
              <a:off x="3977896" y="4154804"/>
              <a:ext cx="2118103" cy="1801495"/>
            </a:xfrm>
            <a:custGeom>
              <a:avLst/>
              <a:gdLst>
                <a:gd name="connsiteX0" fmla="*/ 46733 w 2118103"/>
                <a:gd name="connsiteY0" fmla="*/ 0 h 1801495"/>
                <a:gd name="connsiteX1" fmla="*/ 2118103 w 2118103"/>
                <a:gd name="connsiteY1" fmla="*/ 440055 h 1801495"/>
                <a:gd name="connsiteX2" fmla="*/ 495678 w 2118103"/>
                <a:gd name="connsiteY2" fmla="*/ 1801495 h 1801495"/>
                <a:gd name="connsiteX3" fmla="*/ 46733 w 2118103"/>
                <a:gd name="connsiteY3" fmla="*/ 0 h 180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103" h="1801495">
                  <a:moveTo>
                    <a:pt x="46733" y="0"/>
                  </a:moveTo>
                  <a:lnTo>
                    <a:pt x="2118103" y="440055"/>
                  </a:lnTo>
                  <a:lnTo>
                    <a:pt x="495678" y="1801495"/>
                  </a:lnTo>
                  <a:cubicBezTo>
                    <a:pt x="91818" y="1319530"/>
                    <a:pt x="-94237" y="662940"/>
                    <a:pt x="4673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E789671D-FF91-41D1-B04F-7BF4FEC9431B}"/>
                </a:ext>
              </a:extLst>
            </p:cNvPr>
            <p:cNvSpPr/>
            <p:nvPr/>
          </p:nvSpPr>
          <p:spPr>
            <a:xfrm>
              <a:off x="4024629" y="2691764"/>
              <a:ext cx="2071370" cy="1903094"/>
            </a:xfrm>
            <a:custGeom>
              <a:avLst/>
              <a:gdLst>
                <a:gd name="connsiteX0" fmla="*/ 1143000 w 2071370"/>
                <a:gd name="connsiteY0" fmla="*/ 0 h 1903094"/>
                <a:gd name="connsiteX1" fmla="*/ 2071370 w 2071370"/>
                <a:gd name="connsiteY1" fmla="*/ 1903095 h 1903094"/>
                <a:gd name="connsiteX2" fmla="*/ 0 w 2071370"/>
                <a:gd name="connsiteY2" fmla="*/ 1463040 h 1903094"/>
                <a:gd name="connsiteX3" fmla="*/ 1143000 w 2071370"/>
                <a:gd name="connsiteY3" fmla="*/ 0 h 190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370" h="1903094">
                  <a:moveTo>
                    <a:pt x="1143000" y="0"/>
                  </a:moveTo>
                  <a:lnTo>
                    <a:pt x="2071370" y="1903095"/>
                  </a:lnTo>
                  <a:lnTo>
                    <a:pt x="0" y="1463040"/>
                  </a:lnTo>
                  <a:cubicBezTo>
                    <a:pt x="130810" y="847725"/>
                    <a:pt x="534035" y="297180"/>
                    <a:pt x="114300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1A23C07A-81B7-4B5C-A655-D5AAECCB9CAE}"/>
                </a:ext>
              </a:extLst>
            </p:cNvPr>
            <p:cNvSpPr/>
            <p:nvPr/>
          </p:nvSpPr>
          <p:spPr>
            <a:xfrm>
              <a:off x="5167629" y="2476900"/>
              <a:ext cx="1856739" cy="2117959"/>
            </a:xfrm>
            <a:custGeom>
              <a:avLst/>
              <a:gdLst>
                <a:gd name="connsiteX0" fmla="*/ 1856740 w 1856739"/>
                <a:gd name="connsiteY0" fmla="*/ 214865 h 2117959"/>
                <a:gd name="connsiteX1" fmla="*/ 928370 w 1856739"/>
                <a:gd name="connsiteY1" fmla="*/ 2117960 h 2117959"/>
                <a:gd name="connsiteX2" fmla="*/ 0 w 1856739"/>
                <a:gd name="connsiteY2" fmla="*/ 214865 h 2117959"/>
                <a:gd name="connsiteX3" fmla="*/ 1856740 w 1856739"/>
                <a:gd name="connsiteY3" fmla="*/ 214865 h 211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739" h="2117959">
                  <a:moveTo>
                    <a:pt x="1856740" y="214865"/>
                  </a:moveTo>
                  <a:lnTo>
                    <a:pt x="928370" y="2117960"/>
                  </a:lnTo>
                  <a:lnTo>
                    <a:pt x="0" y="214865"/>
                  </a:lnTo>
                  <a:cubicBezTo>
                    <a:pt x="565785" y="-60725"/>
                    <a:pt x="1247775" y="-82315"/>
                    <a:pt x="1856740" y="21486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842EFAE2-F90E-4272-9B46-72612A42A069}"/>
                </a:ext>
              </a:extLst>
            </p:cNvPr>
            <p:cNvSpPr/>
            <p:nvPr/>
          </p:nvSpPr>
          <p:spPr>
            <a:xfrm>
              <a:off x="6096000" y="2691129"/>
              <a:ext cx="2071369" cy="1903729"/>
            </a:xfrm>
            <a:custGeom>
              <a:avLst/>
              <a:gdLst>
                <a:gd name="connsiteX0" fmla="*/ 2071370 w 2071369"/>
                <a:gd name="connsiteY0" fmla="*/ 1463675 h 1903729"/>
                <a:gd name="connsiteX1" fmla="*/ 0 w 2071369"/>
                <a:gd name="connsiteY1" fmla="*/ 1903730 h 1903729"/>
                <a:gd name="connsiteX2" fmla="*/ 928370 w 2071369"/>
                <a:gd name="connsiteY2" fmla="*/ 0 h 1903729"/>
                <a:gd name="connsiteX3" fmla="*/ 2071370 w 2071369"/>
                <a:gd name="connsiteY3" fmla="*/ 1463675 h 190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369" h="1903729">
                  <a:moveTo>
                    <a:pt x="2071370" y="1463675"/>
                  </a:moveTo>
                  <a:lnTo>
                    <a:pt x="0" y="1903730"/>
                  </a:lnTo>
                  <a:lnTo>
                    <a:pt x="928370" y="0"/>
                  </a:lnTo>
                  <a:cubicBezTo>
                    <a:pt x="1493520" y="276225"/>
                    <a:pt x="1930400" y="800735"/>
                    <a:pt x="2071370" y="146367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86D5CE4C-6092-4D16-ACF3-3BAE295DAB2D}"/>
                </a:ext>
              </a:extLst>
            </p:cNvPr>
            <p:cNvSpPr/>
            <p:nvPr/>
          </p:nvSpPr>
          <p:spPr>
            <a:xfrm>
              <a:off x="6096000" y="4154804"/>
              <a:ext cx="2117562" cy="1801495"/>
            </a:xfrm>
            <a:custGeom>
              <a:avLst/>
              <a:gdLst>
                <a:gd name="connsiteX0" fmla="*/ 1622425 w 2117562"/>
                <a:gd name="connsiteY0" fmla="*/ 1801495 h 1801495"/>
                <a:gd name="connsiteX1" fmla="*/ 0 w 2117562"/>
                <a:gd name="connsiteY1" fmla="*/ 440055 h 1801495"/>
                <a:gd name="connsiteX2" fmla="*/ 2071370 w 2117562"/>
                <a:gd name="connsiteY2" fmla="*/ 0 h 1801495"/>
                <a:gd name="connsiteX3" fmla="*/ 1622425 w 2117562"/>
                <a:gd name="connsiteY3" fmla="*/ 1801495 h 180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7562" h="1801495">
                  <a:moveTo>
                    <a:pt x="1622425" y="1801495"/>
                  </a:moveTo>
                  <a:lnTo>
                    <a:pt x="0" y="440055"/>
                  </a:lnTo>
                  <a:lnTo>
                    <a:pt x="2071370" y="0"/>
                  </a:lnTo>
                  <a:cubicBezTo>
                    <a:pt x="2201545" y="615315"/>
                    <a:pt x="2058035" y="1282065"/>
                    <a:pt x="1622425" y="18014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0" scaled="0"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87" name="椭圆 286">
            <a:extLst>
              <a:ext uri="{FF2B5EF4-FFF2-40B4-BE49-F238E27FC236}">
                <a16:creationId xmlns:a16="http://schemas.microsoft.com/office/drawing/2014/main" id="{AF6345EA-5E6F-4482-8E6A-14B3ABCEFF7F}"/>
              </a:ext>
            </a:extLst>
          </p:cNvPr>
          <p:cNvSpPr/>
          <p:nvPr/>
        </p:nvSpPr>
        <p:spPr>
          <a:xfrm>
            <a:off x="3852456" y="2351314"/>
            <a:ext cx="4487088" cy="448709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8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短视频五大灵感来源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4632368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3341179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80" name="矩形 279">
            <a:extLst>
              <a:ext uri="{FF2B5EF4-FFF2-40B4-BE49-F238E27FC236}">
                <a16:creationId xmlns:a16="http://schemas.microsoft.com/office/drawing/2014/main" id="{AEC8EFFC-FA58-4F33-9795-D64D022581B5}"/>
              </a:ext>
            </a:extLst>
          </p:cNvPr>
          <p:cNvSpPr/>
          <p:nvPr/>
        </p:nvSpPr>
        <p:spPr>
          <a:xfrm>
            <a:off x="4951095" y="2121198"/>
            <a:ext cx="769442" cy="2722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冲突元素</a:t>
            </a:r>
          </a:p>
        </p:txBody>
      </p:sp>
      <p:sp>
        <p:nvSpPr>
          <p:cNvPr id="281" name="矩形 280">
            <a:extLst>
              <a:ext uri="{FF2B5EF4-FFF2-40B4-BE49-F238E27FC236}">
                <a16:creationId xmlns:a16="http://schemas.microsoft.com/office/drawing/2014/main" id="{3ADC8E62-D18C-4F1B-82A0-BD5903222A72}"/>
              </a:ext>
            </a:extLst>
          </p:cNvPr>
          <p:cNvSpPr/>
          <p:nvPr/>
        </p:nvSpPr>
        <p:spPr>
          <a:xfrm>
            <a:off x="6661654" y="2121198"/>
            <a:ext cx="577081" cy="2722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好奇心</a:t>
            </a:r>
          </a:p>
        </p:txBody>
      </p:sp>
      <p:sp>
        <p:nvSpPr>
          <p:cNvPr id="279" name="矩形 278">
            <a:extLst>
              <a:ext uri="{FF2B5EF4-FFF2-40B4-BE49-F238E27FC236}">
                <a16:creationId xmlns:a16="http://schemas.microsoft.com/office/drawing/2014/main" id="{96FEB89C-F326-4F5F-8C0B-311071EF7758}"/>
              </a:ext>
            </a:extLst>
          </p:cNvPr>
          <p:cNvSpPr/>
          <p:nvPr/>
        </p:nvSpPr>
        <p:spPr>
          <a:xfrm>
            <a:off x="3747646" y="3128191"/>
            <a:ext cx="384721" cy="56079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受众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广泛</a:t>
            </a:r>
          </a:p>
        </p:txBody>
      </p:sp>
      <p:sp>
        <p:nvSpPr>
          <p:cNvPr id="282" name="矩形 281">
            <a:extLst>
              <a:ext uri="{FF2B5EF4-FFF2-40B4-BE49-F238E27FC236}">
                <a16:creationId xmlns:a16="http://schemas.microsoft.com/office/drawing/2014/main" id="{FE83FC37-FD59-43B9-867D-BFBE3F40C567}"/>
              </a:ext>
            </a:extLst>
          </p:cNvPr>
          <p:cNvSpPr/>
          <p:nvPr/>
        </p:nvSpPr>
        <p:spPr>
          <a:xfrm>
            <a:off x="8059634" y="3128191"/>
            <a:ext cx="384721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热点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事件</a:t>
            </a:r>
          </a:p>
        </p:txBody>
      </p:sp>
      <p:sp>
        <p:nvSpPr>
          <p:cNvPr id="278" name="矩形 277">
            <a:extLst>
              <a:ext uri="{FF2B5EF4-FFF2-40B4-BE49-F238E27FC236}">
                <a16:creationId xmlns:a16="http://schemas.microsoft.com/office/drawing/2014/main" id="{38028F68-23CD-4468-83DE-90F36C6C7F3B}"/>
              </a:ext>
            </a:extLst>
          </p:cNvPr>
          <p:cNvSpPr/>
          <p:nvPr/>
        </p:nvSpPr>
        <p:spPr>
          <a:xfrm>
            <a:off x="3457357" y="4569668"/>
            <a:ext cx="384721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情感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共鸣</a:t>
            </a:r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1B212614-AEB1-4091-8A84-4CAADC0638FE}"/>
              </a:ext>
            </a:extLst>
          </p:cNvPr>
          <p:cNvSpPr/>
          <p:nvPr/>
        </p:nvSpPr>
        <p:spPr>
          <a:xfrm>
            <a:off x="8349922" y="4569668"/>
            <a:ext cx="384721" cy="56079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引发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争议</a:t>
            </a:r>
          </a:p>
        </p:txBody>
      </p:sp>
      <p:sp>
        <p:nvSpPr>
          <p:cNvPr id="15" name="大圆" hidden="1">
            <a:extLst>
              <a:ext uri="{FF2B5EF4-FFF2-40B4-BE49-F238E27FC236}">
                <a16:creationId xmlns:a16="http://schemas.microsoft.com/office/drawing/2014/main" id="{DDF6529E-E688-4481-96A0-7353764281C5}"/>
              </a:ext>
            </a:extLst>
          </p:cNvPr>
          <p:cNvSpPr/>
          <p:nvPr/>
        </p:nvSpPr>
        <p:spPr>
          <a:xfrm>
            <a:off x="-2360294" y="-3861435"/>
            <a:ext cx="16912589" cy="16912590"/>
          </a:xfrm>
          <a:custGeom>
            <a:avLst/>
            <a:gdLst>
              <a:gd name="connsiteX0" fmla="*/ 16912590 w 16912589"/>
              <a:gd name="connsiteY0" fmla="*/ 8456295 h 16912590"/>
              <a:gd name="connsiteX1" fmla="*/ 8456295 w 16912589"/>
              <a:gd name="connsiteY1" fmla="*/ 16912590 h 16912590"/>
              <a:gd name="connsiteX2" fmla="*/ 0 w 16912589"/>
              <a:gd name="connsiteY2" fmla="*/ 8456295 h 16912590"/>
              <a:gd name="connsiteX3" fmla="*/ 8456295 w 16912589"/>
              <a:gd name="connsiteY3" fmla="*/ 0 h 16912590"/>
              <a:gd name="connsiteX4" fmla="*/ 16912590 w 16912589"/>
              <a:gd name="connsiteY4" fmla="*/ 8456295 h 1691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2589" h="16912590">
                <a:moveTo>
                  <a:pt x="16912590" y="8456295"/>
                </a:moveTo>
                <a:cubicBezTo>
                  <a:pt x="16912590" y="13126578"/>
                  <a:pt x="13126577" y="16912590"/>
                  <a:pt x="8456295" y="16912590"/>
                </a:cubicBezTo>
                <a:cubicBezTo>
                  <a:pt x="3786012" y="16912590"/>
                  <a:pt x="0" y="13126578"/>
                  <a:pt x="0" y="8456295"/>
                </a:cubicBezTo>
                <a:cubicBezTo>
                  <a:pt x="0" y="3786013"/>
                  <a:pt x="3786012" y="0"/>
                  <a:pt x="8456295" y="0"/>
                </a:cubicBezTo>
                <a:cubicBezTo>
                  <a:pt x="13126577" y="0"/>
                  <a:pt x="16912590" y="3786013"/>
                  <a:pt x="16912590" y="8456295"/>
                </a:cubicBezTo>
                <a:close/>
              </a:path>
            </a:pathLst>
          </a:custGeom>
          <a:solidFill>
            <a:schemeClr val="accent1"/>
          </a:solidFill>
          <a:ln w="2193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5" name="椭圆 284">
            <a:extLst>
              <a:ext uri="{FF2B5EF4-FFF2-40B4-BE49-F238E27FC236}">
                <a16:creationId xmlns:a16="http://schemas.microsoft.com/office/drawing/2014/main" id="{846CF21A-FC58-4CD9-B198-F590E36F74E3}"/>
              </a:ext>
            </a:extLst>
          </p:cNvPr>
          <p:cNvSpPr/>
          <p:nvPr/>
        </p:nvSpPr>
        <p:spPr>
          <a:xfrm>
            <a:off x="4951095" y="3449954"/>
            <a:ext cx="2289809" cy="228981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3" name="矩形 272">
            <a:extLst>
              <a:ext uri="{FF2B5EF4-FFF2-40B4-BE49-F238E27FC236}">
                <a16:creationId xmlns:a16="http://schemas.microsoft.com/office/drawing/2014/main" id="{94D5F705-3B3B-4720-A021-8DD60A12B7ED}"/>
              </a:ext>
            </a:extLst>
          </p:cNvPr>
          <p:cNvSpPr/>
          <p:nvPr/>
        </p:nvSpPr>
        <p:spPr>
          <a:xfrm>
            <a:off x="5711280" y="2552524"/>
            <a:ext cx="769441" cy="8493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采访</a:t>
            </a:r>
            <a:endParaRPr lang="en-US" altLang="zh-CN" sz="1500" dirty="0"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其他领域</a:t>
            </a:r>
            <a:endParaRPr lang="en-US" altLang="zh-CN" sz="1500" dirty="0"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的</a:t>
            </a:r>
            <a:r>
              <a:rPr lang="en-US" altLang="zh-CN" sz="1500" dirty="0">
                <a:latin typeface="+mn-ea"/>
              </a:rPr>
              <a:t>KOL</a:t>
            </a:r>
            <a:endParaRPr lang="zh-CN" altLang="en-US" sz="1500" dirty="0">
              <a:latin typeface="+mn-ea"/>
            </a:endParaRPr>
          </a:p>
        </p:txBody>
      </p:sp>
      <p:sp>
        <p:nvSpPr>
          <p:cNvPr id="274" name="矩形 273">
            <a:extLst>
              <a:ext uri="{FF2B5EF4-FFF2-40B4-BE49-F238E27FC236}">
                <a16:creationId xmlns:a16="http://schemas.microsoft.com/office/drawing/2014/main" id="{6A5D3AA1-BB14-46A1-960C-B83FD0208E2D}"/>
              </a:ext>
            </a:extLst>
          </p:cNvPr>
          <p:cNvSpPr/>
          <p:nvPr/>
        </p:nvSpPr>
        <p:spPr>
          <a:xfrm>
            <a:off x="4557498" y="3249230"/>
            <a:ext cx="577081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最近的</a:t>
            </a:r>
            <a:endParaRPr lang="en-US" altLang="zh-CN" sz="1500" dirty="0"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经历</a:t>
            </a:r>
          </a:p>
        </p:txBody>
      </p:sp>
      <p:sp>
        <p:nvSpPr>
          <p:cNvPr id="275" name="矩形 274">
            <a:extLst>
              <a:ext uri="{FF2B5EF4-FFF2-40B4-BE49-F238E27FC236}">
                <a16:creationId xmlns:a16="http://schemas.microsoft.com/office/drawing/2014/main" id="{69ED7F63-C8FD-4703-81F3-868E888E9DDC}"/>
              </a:ext>
            </a:extLst>
          </p:cNvPr>
          <p:cNvSpPr/>
          <p:nvPr/>
        </p:nvSpPr>
        <p:spPr>
          <a:xfrm>
            <a:off x="4086334" y="4593954"/>
            <a:ext cx="769441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收藏灵感</a:t>
            </a:r>
            <a:endParaRPr lang="en-US" altLang="zh-CN" sz="1500" dirty="0"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链接</a:t>
            </a:r>
          </a:p>
        </p:txBody>
      </p:sp>
      <p:sp>
        <p:nvSpPr>
          <p:cNvPr id="276" name="矩形 275">
            <a:extLst>
              <a:ext uri="{FF2B5EF4-FFF2-40B4-BE49-F238E27FC236}">
                <a16:creationId xmlns:a16="http://schemas.microsoft.com/office/drawing/2014/main" id="{3392D307-D26D-49AB-A775-C5E913D0A327}"/>
              </a:ext>
            </a:extLst>
          </p:cNvPr>
          <p:cNvSpPr/>
          <p:nvPr/>
        </p:nvSpPr>
        <p:spPr>
          <a:xfrm>
            <a:off x="6953194" y="3249230"/>
            <a:ext cx="769441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最近读过</a:t>
            </a:r>
            <a:endParaRPr lang="en-US" altLang="zh-CN" sz="1500" dirty="0"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的书</a:t>
            </a:r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FBFA3647-D214-40FF-92C7-E1D7F9B36024}"/>
              </a:ext>
            </a:extLst>
          </p:cNvPr>
          <p:cNvSpPr/>
          <p:nvPr/>
        </p:nvSpPr>
        <p:spPr>
          <a:xfrm>
            <a:off x="7431600" y="4593954"/>
            <a:ext cx="384721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朋友</a:t>
            </a:r>
            <a:endParaRPr lang="en-US" altLang="zh-CN" sz="1500" dirty="0"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500" dirty="0">
                <a:latin typeface="+mn-ea"/>
              </a:rPr>
              <a:t>启发</a:t>
            </a:r>
          </a:p>
        </p:txBody>
      </p:sp>
      <p:sp>
        <p:nvSpPr>
          <p:cNvPr id="286" name="文本框 285">
            <a:extLst>
              <a:ext uri="{FF2B5EF4-FFF2-40B4-BE49-F238E27FC236}">
                <a16:creationId xmlns:a16="http://schemas.microsoft.com/office/drawing/2014/main" id="{771FD98E-6D23-4E86-AC5F-E2B0C4A4BD8F}"/>
              </a:ext>
            </a:extLst>
          </p:cNvPr>
          <p:cNvSpPr txBox="1"/>
          <p:nvPr/>
        </p:nvSpPr>
        <p:spPr>
          <a:xfrm>
            <a:off x="5238393" y="4210139"/>
            <a:ext cx="1715213" cy="76944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3000" dirty="0"/>
              <a:t>短视频</a:t>
            </a:r>
            <a:endParaRPr lang="en-US" altLang="zh-CN" sz="3000" dirty="0"/>
          </a:p>
          <a:p>
            <a:pPr algn="ctr"/>
            <a:r>
              <a:rPr lang="en-US" altLang="zh-CN" dirty="0"/>
              <a:t>5</a:t>
            </a:r>
            <a:r>
              <a:rPr lang="zh-CN" altLang="en-US" dirty="0"/>
              <a:t>灵感 </a:t>
            </a:r>
            <a:r>
              <a:rPr lang="en-US" altLang="zh-CN" dirty="0"/>
              <a:t>&amp; 6</a:t>
            </a:r>
            <a:r>
              <a:rPr lang="zh-CN" altLang="en-US" dirty="0"/>
              <a:t>要素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1161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5E2572B-3FEE-4840-83F7-DAF69794D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5B158C2-B7BE-457A-879B-505A3A4DE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AE6A88D2-EA91-48C4-85E7-8B7F2E2BD9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7F4DBB-5ECF-46F1-9CB7-E52BFC09A01C}"/>
              </a:ext>
            </a:extLst>
          </p:cNvPr>
          <p:cNvSpPr txBox="1"/>
          <p:nvPr/>
        </p:nvSpPr>
        <p:spPr>
          <a:xfrm>
            <a:off x="3879487" y="2486276"/>
            <a:ext cx="2564805" cy="76944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5000" dirty="0">
                <a:latin typeface="+mj-ea"/>
                <a:ea typeface="+mj-ea"/>
              </a:rPr>
              <a:t>数据分析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CFAA8F-61DA-4A7E-ADFD-EAA3E3808346}"/>
              </a:ext>
            </a:extLst>
          </p:cNvPr>
          <p:cNvSpPr txBox="1"/>
          <p:nvPr/>
        </p:nvSpPr>
        <p:spPr>
          <a:xfrm>
            <a:off x="3879487" y="2076794"/>
            <a:ext cx="1123706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2000" cap="all" dirty="0">
                <a:latin typeface="+mj-ea"/>
                <a:ea typeface="+mj-ea"/>
              </a:rPr>
              <a:t>Part 04</a:t>
            </a:r>
            <a:endParaRPr lang="zh-CN" altLang="en-US" sz="2000" cap="all" dirty="0"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688C8F-48A5-48C6-B392-FEE039942964}"/>
              </a:ext>
            </a:extLst>
          </p:cNvPr>
          <p:cNvSpPr txBox="1"/>
          <p:nvPr/>
        </p:nvSpPr>
        <p:spPr>
          <a:xfrm>
            <a:off x="3879487" y="3294507"/>
            <a:ext cx="39930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Enter English translation here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6490A4-B80A-4DE4-894E-ACFF4E2071A4}"/>
              </a:ext>
            </a:extLst>
          </p:cNvPr>
          <p:cNvSpPr/>
          <p:nvPr/>
        </p:nvSpPr>
        <p:spPr>
          <a:xfrm>
            <a:off x="3742315" y="1994516"/>
            <a:ext cx="4707371" cy="1870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2F08170-3A69-4199-9BB0-41B4EDCF8390}"/>
              </a:ext>
            </a:extLst>
          </p:cNvPr>
          <p:cNvSpPr/>
          <p:nvPr/>
        </p:nvSpPr>
        <p:spPr>
          <a:xfrm>
            <a:off x="3702627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109098C-2C43-4E0B-B8C9-55E133C1E962}"/>
              </a:ext>
            </a:extLst>
          </p:cNvPr>
          <p:cNvSpPr/>
          <p:nvPr/>
        </p:nvSpPr>
        <p:spPr>
          <a:xfrm>
            <a:off x="3702627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745F3BA-402F-414E-B2D5-9ED574DF1D7F}"/>
              </a:ext>
            </a:extLst>
          </p:cNvPr>
          <p:cNvSpPr/>
          <p:nvPr/>
        </p:nvSpPr>
        <p:spPr>
          <a:xfrm>
            <a:off x="8409999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67E1145-B10C-4CD2-B1E4-CE52BB3B4A03}"/>
              </a:ext>
            </a:extLst>
          </p:cNvPr>
          <p:cNvSpPr/>
          <p:nvPr/>
        </p:nvSpPr>
        <p:spPr>
          <a:xfrm>
            <a:off x="8409999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C6C96A-AC79-4BDE-9D37-570F0FB2F8B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A6A004-6484-45B8-9298-BD70E93519C5}"/>
              </a:ext>
            </a:extLst>
          </p:cNvPr>
          <p:cNvSpPr txBox="1"/>
          <p:nvPr/>
        </p:nvSpPr>
        <p:spPr>
          <a:xfrm rot="5400000">
            <a:off x="10765923" y="2939210"/>
            <a:ext cx="1263166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dist">
              <a:defRPr sz="10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lvl="0" algn="r"/>
            <a:r>
              <a:rPr lang="en-US" altLang="zh-CN" cap="none" baseline="0" dirty="0"/>
              <a:t>www.officeplus.cn</a:t>
            </a:r>
            <a:endParaRPr lang="zh-CN" altLang="en-US" cap="none" baseline="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E72F43-C488-4628-AFD4-130C8AB30F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2203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播放量数据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3179125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1887936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aphicFrame>
        <p:nvGraphicFramePr>
          <p:cNvPr id="41" name="图表 40">
            <a:extLst>
              <a:ext uri="{FF2B5EF4-FFF2-40B4-BE49-F238E27FC236}">
                <a16:creationId xmlns:a16="http://schemas.microsoft.com/office/drawing/2014/main" id="{3E74F65F-1DEE-446A-B960-D58B0A65F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50020"/>
              </p:ext>
            </p:extLst>
          </p:nvPr>
        </p:nvGraphicFramePr>
        <p:xfrm>
          <a:off x="1558138" y="1856127"/>
          <a:ext cx="6336725" cy="313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矩形 43">
            <a:extLst>
              <a:ext uri="{FF2B5EF4-FFF2-40B4-BE49-F238E27FC236}">
                <a16:creationId xmlns:a16="http://schemas.microsoft.com/office/drawing/2014/main" id="{B58F6307-2531-4883-A0B0-809D6A2A50B5}"/>
              </a:ext>
            </a:extLst>
          </p:cNvPr>
          <p:cNvSpPr/>
          <p:nvPr/>
        </p:nvSpPr>
        <p:spPr>
          <a:xfrm>
            <a:off x="1944172" y="5233938"/>
            <a:ext cx="309380" cy="1814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视频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1</a:t>
            </a:r>
            <a:endParaRPr lang="zh-CN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A0A1A36-EF58-4143-B8E0-7959FD9FBD50}"/>
              </a:ext>
            </a:extLst>
          </p:cNvPr>
          <p:cNvSpPr/>
          <p:nvPr/>
        </p:nvSpPr>
        <p:spPr>
          <a:xfrm>
            <a:off x="2793963" y="5233938"/>
            <a:ext cx="335028" cy="1814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视频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2</a:t>
            </a:r>
            <a:endParaRPr lang="zh-CN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DF7E0AE-BB4C-47D5-A349-F9F10713F793}"/>
              </a:ext>
            </a:extLst>
          </p:cNvPr>
          <p:cNvSpPr/>
          <p:nvPr/>
        </p:nvSpPr>
        <p:spPr>
          <a:xfrm>
            <a:off x="8337189" y="1913737"/>
            <a:ext cx="769441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完播率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C265FA7-11C4-441D-9C1F-A98852E6A69C}"/>
              </a:ext>
            </a:extLst>
          </p:cNvPr>
          <p:cNvSpPr/>
          <p:nvPr/>
        </p:nvSpPr>
        <p:spPr>
          <a:xfrm>
            <a:off x="8337189" y="2267308"/>
            <a:ext cx="1796967" cy="2722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观看人数</a:t>
            </a:r>
            <a:r>
              <a:rPr lang="en-US" altLang="zh-CN" sz="1500" dirty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总观看人数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34F54FF-E5AA-4692-B420-C99F258EC0D6}"/>
              </a:ext>
            </a:extLst>
          </p:cNvPr>
          <p:cNvSpPr/>
          <p:nvPr/>
        </p:nvSpPr>
        <p:spPr>
          <a:xfrm>
            <a:off x="8337189" y="3071947"/>
            <a:ext cx="769441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点赞率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B3450D8-FE2E-4FF9-89BD-FAC44973EA0E}"/>
              </a:ext>
            </a:extLst>
          </p:cNvPr>
          <p:cNvSpPr/>
          <p:nvPr/>
        </p:nvSpPr>
        <p:spPr>
          <a:xfrm>
            <a:off x="8337189" y="3425517"/>
            <a:ext cx="1796967" cy="2722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点赞人数</a:t>
            </a:r>
            <a:r>
              <a:rPr lang="en-US" altLang="zh-CN" sz="1500" dirty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总观看人数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F3F092B-6420-488B-A29D-3B33D0347EAC}"/>
              </a:ext>
            </a:extLst>
          </p:cNvPr>
          <p:cNvSpPr/>
          <p:nvPr/>
        </p:nvSpPr>
        <p:spPr>
          <a:xfrm>
            <a:off x="1422400" y="1665172"/>
            <a:ext cx="9347200" cy="399885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D1FCE58A-C545-4276-B585-A1C77F57193F}"/>
              </a:ext>
            </a:extLst>
          </p:cNvPr>
          <p:cNvCxnSpPr>
            <a:cxnSpLocks/>
          </p:cNvCxnSpPr>
          <p:nvPr/>
        </p:nvCxnSpPr>
        <p:spPr>
          <a:xfrm>
            <a:off x="8092078" y="2813961"/>
            <a:ext cx="2677522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EFE35A8-A367-41ED-9A48-6F7549386E7A}"/>
              </a:ext>
            </a:extLst>
          </p:cNvPr>
          <p:cNvCxnSpPr>
            <a:cxnSpLocks/>
          </p:cNvCxnSpPr>
          <p:nvPr/>
        </p:nvCxnSpPr>
        <p:spPr>
          <a:xfrm>
            <a:off x="8092078" y="1678559"/>
            <a:ext cx="0" cy="3985471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AE8F3AA-D016-435C-9F6D-DF52FCBB7882}"/>
              </a:ext>
            </a:extLst>
          </p:cNvPr>
          <p:cNvCxnSpPr>
            <a:cxnSpLocks/>
          </p:cNvCxnSpPr>
          <p:nvPr/>
        </p:nvCxnSpPr>
        <p:spPr>
          <a:xfrm>
            <a:off x="1707268" y="5125360"/>
            <a:ext cx="6048199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B601F9DB-B809-4702-9C05-B4DFA02D7FE5}"/>
              </a:ext>
            </a:extLst>
          </p:cNvPr>
          <p:cNvSpPr/>
          <p:nvPr/>
        </p:nvSpPr>
        <p:spPr>
          <a:xfrm>
            <a:off x="1707268" y="5273625"/>
            <a:ext cx="214285" cy="21428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056C80B-619F-4EE0-9C52-024A8990ECBA}"/>
              </a:ext>
            </a:extLst>
          </p:cNvPr>
          <p:cNvSpPr/>
          <p:nvPr/>
        </p:nvSpPr>
        <p:spPr>
          <a:xfrm>
            <a:off x="2557059" y="5273625"/>
            <a:ext cx="214285" cy="214285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4845E921-44F4-4F66-8222-5B5E148BB676}"/>
              </a:ext>
            </a:extLst>
          </p:cNvPr>
          <p:cNvCxnSpPr>
            <a:cxnSpLocks/>
          </p:cNvCxnSpPr>
          <p:nvPr/>
        </p:nvCxnSpPr>
        <p:spPr>
          <a:xfrm>
            <a:off x="8092078" y="3982361"/>
            <a:ext cx="2677522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1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新媒体数据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3179125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1887936" cy="2354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51BD7D7-3909-4402-A83F-93CF45986507}"/>
              </a:ext>
            </a:extLst>
          </p:cNvPr>
          <p:cNvSpPr/>
          <p:nvPr/>
        </p:nvSpPr>
        <p:spPr>
          <a:xfrm>
            <a:off x="1485728" y="2092627"/>
            <a:ext cx="2964937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数据包含：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播放量、点赞量、评论量、收藏数。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E6F84A2-DB79-4A48-B0E0-49B9745903C3}"/>
              </a:ext>
            </a:extLst>
          </p:cNvPr>
          <p:cNvSpPr/>
          <p:nvPr/>
        </p:nvSpPr>
        <p:spPr>
          <a:xfrm>
            <a:off x="4981345" y="2115993"/>
            <a:ext cx="769441" cy="61555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短视频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数据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CE4667F-0A3A-47BE-8E7A-0EEF51BAF649}"/>
              </a:ext>
            </a:extLst>
          </p:cNvPr>
          <p:cNvSpPr/>
          <p:nvPr/>
        </p:nvSpPr>
        <p:spPr>
          <a:xfrm>
            <a:off x="1325559" y="1864627"/>
            <a:ext cx="4638727" cy="14574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153F2D7-0C1B-4277-ABEA-77AC6E77857E}"/>
              </a:ext>
            </a:extLst>
          </p:cNvPr>
          <p:cNvSpPr/>
          <p:nvPr/>
        </p:nvSpPr>
        <p:spPr>
          <a:xfrm>
            <a:off x="1485728" y="2783392"/>
            <a:ext cx="2964937" cy="2722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根据总播放量对比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2EF75C2-311E-490E-AC67-91AFFDBDFF46}"/>
              </a:ext>
            </a:extLst>
          </p:cNvPr>
          <p:cNvCxnSpPr>
            <a:cxnSpLocks/>
          </p:cNvCxnSpPr>
          <p:nvPr/>
        </p:nvCxnSpPr>
        <p:spPr>
          <a:xfrm>
            <a:off x="1485728" y="2737485"/>
            <a:ext cx="2964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">
            <a:extLst>
              <a:ext uri="{FF2B5EF4-FFF2-40B4-BE49-F238E27FC236}">
                <a16:creationId xmlns:a16="http://schemas.microsoft.com/office/drawing/2014/main" id="{6483D882-D509-49D3-9947-711616D344C3}"/>
              </a:ext>
            </a:extLst>
          </p:cNvPr>
          <p:cNvSpPr>
            <a:spLocks/>
          </p:cNvSpPr>
          <p:nvPr/>
        </p:nvSpPr>
        <p:spPr bwMode="auto">
          <a:xfrm>
            <a:off x="4981345" y="2810847"/>
            <a:ext cx="262820" cy="262820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38E1E2B-D6DB-4690-A7B7-7B9171D8456F}"/>
              </a:ext>
            </a:extLst>
          </p:cNvPr>
          <p:cNvSpPr/>
          <p:nvPr/>
        </p:nvSpPr>
        <p:spPr>
          <a:xfrm>
            <a:off x="6387883" y="2092627"/>
            <a:ext cx="2964937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数据包含：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浏览量、点赞量、再看数、收藏数。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AE4EEE7-6353-48AE-9538-221AEA6FEE63}"/>
              </a:ext>
            </a:extLst>
          </p:cNvPr>
          <p:cNvSpPr/>
          <p:nvPr/>
        </p:nvSpPr>
        <p:spPr>
          <a:xfrm>
            <a:off x="9883500" y="2115993"/>
            <a:ext cx="769441" cy="61555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公众号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数据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CAB6541-8BF2-4481-AEF7-863E5FE9EC0F}"/>
              </a:ext>
            </a:extLst>
          </p:cNvPr>
          <p:cNvSpPr/>
          <p:nvPr/>
        </p:nvSpPr>
        <p:spPr>
          <a:xfrm>
            <a:off x="6227714" y="1864627"/>
            <a:ext cx="4638727" cy="14574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5A0141E-E807-4D0E-8CA0-7A5D4587D10C}"/>
              </a:ext>
            </a:extLst>
          </p:cNvPr>
          <p:cNvSpPr/>
          <p:nvPr/>
        </p:nvSpPr>
        <p:spPr>
          <a:xfrm>
            <a:off x="6387883" y="2783392"/>
            <a:ext cx="2964937" cy="2722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根据总阅读量对比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08FD5A8A-EB40-4672-A202-D072C091C3AB}"/>
              </a:ext>
            </a:extLst>
          </p:cNvPr>
          <p:cNvCxnSpPr>
            <a:cxnSpLocks/>
          </p:cNvCxnSpPr>
          <p:nvPr/>
        </p:nvCxnSpPr>
        <p:spPr>
          <a:xfrm>
            <a:off x="6387883" y="2737485"/>
            <a:ext cx="2964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5">
            <a:extLst>
              <a:ext uri="{FF2B5EF4-FFF2-40B4-BE49-F238E27FC236}">
                <a16:creationId xmlns:a16="http://schemas.microsoft.com/office/drawing/2014/main" id="{AAC054C3-77F7-4515-B3D3-8DA786C13718}"/>
              </a:ext>
            </a:extLst>
          </p:cNvPr>
          <p:cNvSpPr>
            <a:spLocks/>
          </p:cNvSpPr>
          <p:nvPr/>
        </p:nvSpPr>
        <p:spPr bwMode="auto">
          <a:xfrm>
            <a:off x="9883500" y="2810847"/>
            <a:ext cx="262820" cy="262820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8D31352-9347-4324-A12F-F2D4BD76B498}"/>
              </a:ext>
            </a:extLst>
          </p:cNvPr>
          <p:cNvSpPr/>
          <p:nvPr/>
        </p:nvSpPr>
        <p:spPr>
          <a:xfrm>
            <a:off x="1485728" y="3794427"/>
            <a:ext cx="2964937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数据包含：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1500" dirty="0">
                <a:solidFill>
                  <a:schemeClr val="tx1"/>
                </a:solidFill>
                <a:latin typeface="+mn-ea"/>
              </a:rPr>
              <a:t>PV</a:t>
            </a: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  <a:latin typeface="+mn-ea"/>
              </a:rPr>
              <a:t>UV</a:t>
            </a: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500" dirty="0">
                <a:solidFill>
                  <a:schemeClr val="tx1"/>
                </a:solidFill>
                <a:latin typeface="+mn-ea"/>
              </a:rPr>
              <a:t>GMV</a:t>
            </a: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、直播间平均人数。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108DD95-22DF-4945-9CB8-2D0540C9B0E0}"/>
              </a:ext>
            </a:extLst>
          </p:cNvPr>
          <p:cNvSpPr/>
          <p:nvPr/>
        </p:nvSpPr>
        <p:spPr>
          <a:xfrm>
            <a:off x="4981345" y="3817793"/>
            <a:ext cx="512961" cy="61555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直播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数据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ACEFEB1-2F80-4945-98BF-8DBD9404B6CD}"/>
              </a:ext>
            </a:extLst>
          </p:cNvPr>
          <p:cNvSpPr/>
          <p:nvPr/>
        </p:nvSpPr>
        <p:spPr>
          <a:xfrm>
            <a:off x="1325559" y="3566427"/>
            <a:ext cx="4638727" cy="14574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22DA527-F9E9-46B8-8973-40BFFAFB0AFF}"/>
              </a:ext>
            </a:extLst>
          </p:cNvPr>
          <p:cNvSpPr/>
          <p:nvPr/>
        </p:nvSpPr>
        <p:spPr>
          <a:xfrm>
            <a:off x="1485728" y="4485192"/>
            <a:ext cx="2964937" cy="2722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根据直播总人数对比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C4EEC8DC-FA7A-4D77-8F31-51FDE97DB615}"/>
              </a:ext>
            </a:extLst>
          </p:cNvPr>
          <p:cNvCxnSpPr>
            <a:cxnSpLocks/>
          </p:cNvCxnSpPr>
          <p:nvPr/>
        </p:nvCxnSpPr>
        <p:spPr>
          <a:xfrm>
            <a:off x="1485728" y="4439285"/>
            <a:ext cx="2964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5">
            <a:extLst>
              <a:ext uri="{FF2B5EF4-FFF2-40B4-BE49-F238E27FC236}">
                <a16:creationId xmlns:a16="http://schemas.microsoft.com/office/drawing/2014/main" id="{EA1FFDD2-4578-439C-9B58-D6126348BE9E}"/>
              </a:ext>
            </a:extLst>
          </p:cNvPr>
          <p:cNvSpPr>
            <a:spLocks/>
          </p:cNvSpPr>
          <p:nvPr/>
        </p:nvSpPr>
        <p:spPr bwMode="auto">
          <a:xfrm>
            <a:off x="4981345" y="4512647"/>
            <a:ext cx="262820" cy="262820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396452CE-1861-4304-9DEA-493E9CF2B529}"/>
              </a:ext>
            </a:extLst>
          </p:cNvPr>
          <p:cNvSpPr/>
          <p:nvPr/>
        </p:nvSpPr>
        <p:spPr>
          <a:xfrm>
            <a:off x="6387883" y="3794427"/>
            <a:ext cx="2964937" cy="5607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数据包含：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新增用户、活跃用户数量、</a:t>
            </a:r>
            <a:r>
              <a:rPr lang="en-US" altLang="zh-CN" sz="1500" dirty="0">
                <a:solidFill>
                  <a:schemeClr val="tx1"/>
                </a:solidFill>
                <a:latin typeface="+mn-ea"/>
              </a:rPr>
              <a:t>VIP</a:t>
            </a: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人数。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CAC6A1B7-DC49-49AC-A736-EEA38D44EEBA}"/>
              </a:ext>
            </a:extLst>
          </p:cNvPr>
          <p:cNvSpPr/>
          <p:nvPr/>
        </p:nvSpPr>
        <p:spPr>
          <a:xfrm>
            <a:off x="9883500" y="3817793"/>
            <a:ext cx="512961" cy="61555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私域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数据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15E43C6-AD10-4E70-9C8D-4FC7386C05A4}"/>
              </a:ext>
            </a:extLst>
          </p:cNvPr>
          <p:cNvSpPr/>
          <p:nvPr/>
        </p:nvSpPr>
        <p:spPr>
          <a:xfrm>
            <a:off x="6227714" y="3566427"/>
            <a:ext cx="4638727" cy="14574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2579D054-5215-4903-8811-34E92C862469}"/>
              </a:ext>
            </a:extLst>
          </p:cNvPr>
          <p:cNvSpPr/>
          <p:nvPr/>
        </p:nvSpPr>
        <p:spPr>
          <a:xfrm>
            <a:off x="6387883" y="4485192"/>
            <a:ext cx="2964937" cy="2722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ea"/>
              </a:rPr>
              <a:t>根据私域总人数对比</a:t>
            </a:r>
            <a:endParaRPr lang="en-US" altLang="zh-CN" sz="1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C3A0A472-EF4C-43CD-89DD-2FB6BEC3DCA4}"/>
              </a:ext>
            </a:extLst>
          </p:cNvPr>
          <p:cNvCxnSpPr>
            <a:cxnSpLocks/>
          </p:cNvCxnSpPr>
          <p:nvPr/>
        </p:nvCxnSpPr>
        <p:spPr>
          <a:xfrm>
            <a:off x="6387883" y="4439285"/>
            <a:ext cx="2964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5">
            <a:extLst>
              <a:ext uri="{FF2B5EF4-FFF2-40B4-BE49-F238E27FC236}">
                <a16:creationId xmlns:a16="http://schemas.microsoft.com/office/drawing/2014/main" id="{F050960F-1329-4C06-8FA7-87F892E9E659}"/>
              </a:ext>
            </a:extLst>
          </p:cNvPr>
          <p:cNvSpPr>
            <a:spLocks/>
          </p:cNvSpPr>
          <p:nvPr/>
        </p:nvSpPr>
        <p:spPr bwMode="auto">
          <a:xfrm>
            <a:off x="9883500" y="4512647"/>
            <a:ext cx="262820" cy="262820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5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E62112E-4AB4-45EE-8643-6B3A0A703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CDDDDE-DAA1-4B43-A9C6-2A2899E16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696F5389-3C0B-4EBF-B82D-23F2C210F2DF}"/>
              </a:ext>
            </a:extLst>
          </p:cNvPr>
          <p:cNvGrpSpPr/>
          <p:nvPr/>
        </p:nvGrpSpPr>
        <p:grpSpPr>
          <a:xfrm>
            <a:off x="7884054" y="2523119"/>
            <a:ext cx="2186377" cy="540238"/>
            <a:chOff x="7810500" y="2523119"/>
            <a:chExt cx="2186377" cy="540238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87D4D6D-1CCA-4493-8A75-125D3A424512}"/>
                </a:ext>
              </a:extLst>
            </p:cNvPr>
            <p:cNvSpPr txBox="1"/>
            <p:nvPr/>
          </p:nvSpPr>
          <p:spPr>
            <a:xfrm>
              <a:off x="8393874" y="2678636"/>
              <a:ext cx="1603003" cy="3847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zh-CN" altLang="en-US" sz="2500" dirty="0">
                  <a:latin typeface="+mj-ea"/>
                  <a:ea typeface="+mj-ea"/>
                </a:rPr>
                <a:t>短视频平台</a:t>
              </a:r>
            </a:p>
          </p:txBody>
        </p: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D12AF82A-D192-4FB9-BDCC-86865FC484EA}"/>
                </a:ext>
              </a:extLst>
            </p:cNvPr>
            <p:cNvGrpSpPr/>
            <p:nvPr/>
          </p:nvGrpSpPr>
          <p:grpSpPr>
            <a:xfrm>
              <a:off x="7810500" y="2544156"/>
              <a:ext cx="480105" cy="480104"/>
              <a:chOff x="7810500" y="2544156"/>
              <a:chExt cx="480105" cy="480104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39B6FF0-7E1B-4992-8862-7CC9CAA8462B}"/>
                  </a:ext>
                </a:extLst>
              </p:cNvPr>
              <p:cNvSpPr/>
              <p:nvPr/>
            </p:nvSpPr>
            <p:spPr>
              <a:xfrm rot="2700000">
                <a:off x="7810500" y="2544156"/>
                <a:ext cx="332998" cy="3329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703DA13A-1BE2-4866-A9DA-E66B7EDD9A6F}"/>
                  </a:ext>
                </a:extLst>
              </p:cNvPr>
              <p:cNvSpPr/>
              <p:nvPr/>
            </p:nvSpPr>
            <p:spPr>
              <a:xfrm rot="2700000">
                <a:off x="7957607" y="2691262"/>
                <a:ext cx="332998" cy="3329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0D6F8F9-9316-463D-94C5-3FC4845B115F}"/>
                </a:ext>
              </a:extLst>
            </p:cNvPr>
            <p:cNvSpPr txBox="1"/>
            <p:nvPr/>
          </p:nvSpPr>
          <p:spPr>
            <a:xfrm>
              <a:off x="8393874" y="2523119"/>
              <a:ext cx="56425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altLang="zh-CN" sz="1000" cap="all" dirty="0">
                  <a:latin typeface="+mj-ea"/>
                  <a:ea typeface="+mj-ea"/>
                </a:rPr>
                <a:t>Part 03</a:t>
              </a:r>
              <a:endParaRPr lang="zh-CN" altLang="en-US" sz="1000" cap="all" dirty="0">
                <a:latin typeface="+mj-ea"/>
                <a:ea typeface="+mj-ea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51B0F2C-8C80-4BA1-9A63-C3EEBCA7F5EC}"/>
              </a:ext>
            </a:extLst>
          </p:cNvPr>
          <p:cNvSpPr txBox="1"/>
          <p:nvPr/>
        </p:nvSpPr>
        <p:spPr>
          <a:xfrm>
            <a:off x="1315212" y="2678636"/>
            <a:ext cx="2244204" cy="38472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2500" dirty="0">
                <a:latin typeface="+mj-ea"/>
                <a:ea typeface="+mj-ea"/>
              </a:rPr>
              <a:t>新媒体矩阵简介</a:t>
            </a: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BBCA144F-39A4-4497-B097-94B60F73D09E}"/>
              </a:ext>
            </a:extLst>
          </p:cNvPr>
          <p:cNvGrpSpPr/>
          <p:nvPr/>
        </p:nvGrpSpPr>
        <p:grpSpPr>
          <a:xfrm>
            <a:off x="731838" y="2544156"/>
            <a:ext cx="480105" cy="480104"/>
            <a:chOff x="658284" y="2544156"/>
            <a:chExt cx="480105" cy="480104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E7E3093-805C-41B2-8801-824AD9BCDA83}"/>
                </a:ext>
              </a:extLst>
            </p:cNvPr>
            <p:cNvSpPr/>
            <p:nvPr/>
          </p:nvSpPr>
          <p:spPr>
            <a:xfrm rot="2700000">
              <a:off x="658284" y="2544156"/>
              <a:ext cx="332998" cy="3329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001D2AA-9139-44B2-9870-06D447753124}"/>
                </a:ext>
              </a:extLst>
            </p:cNvPr>
            <p:cNvSpPr/>
            <p:nvPr/>
          </p:nvSpPr>
          <p:spPr>
            <a:xfrm rot="2700000">
              <a:off x="805391" y="2691262"/>
              <a:ext cx="332998" cy="3329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E9F96269-C975-4249-833B-2D27039CFC57}"/>
              </a:ext>
            </a:extLst>
          </p:cNvPr>
          <p:cNvSpPr txBox="1"/>
          <p:nvPr/>
        </p:nvSpPr>
        <p:spPr>
          <a:xfrm>
            <a:off x="1315212" y="2523119"/>
            <a:ext cx="540212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1000" cap="all" dirty="0">
                <a:latin typeface="+mj-ea"/>
                <a:ea typeface="+mj-ea"/>
              </a:rPr>
              <a:t>Part 01</a:t>
            </a:r>
            <a:endParaRPr lang="zh-CN" altLang="en-US" sz="1000" cap="all" dirty="0">
              <a:latin typeface="+mj-ea"/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3795873-C4D0-4CD8-8534-619C3542908B}"/>
              </a:ext>
            </a:extLst>
          </p:cNvPr>
          <p:cNvSpPr txBox="1"/>
          <p:nvPr/>
        </p:nvSpPr>
        <p:spPr>
          <a:xfrm>
            <a:off x="1315212" y="3796236"/>
            <a:ext cx="1282402" cy="38472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2500" dirty="0">
                <a:latin typeface="+mj-ea"/>
                <a:ea typeface="+mj-ea"/>
              </a:rPr>
              <a:t>数据分析</a:t>
            </a: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A48FA68-5CAC-4B92-A49F-D9C19DAD3AFE}"/>
              </a:ext>
            </a:extLst>
          </p:cNvPr>
          <p:cNvGrpSpPr/>
          <p:nvPr/>
        </p:nvGrpSpPr>
        <p:grpSpPr>
          <a:xfrm>
            <a:off x="731838" y="3661756"/>
            <a:ext cx="480105" cy="480104"/>
            <a:chOff x="658284" y="3661756"/>
            <a:chExt cx="480105" cy="480104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D2108649-FBEF-4E6B-A876-CDA1FAF72F16}"/>
                </a:ext>
              </a:extLst>
            </p:cNvPr>
            <p:cNvSpPr/>
            <p:nvPr/>
          </p:nvSpPr>
          <p:spPr>
            <a:xfrm rot="2700000">
              <a:off x="658284" y="3661756"/>
              <a:ext cx="332998" cy="3329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47076F5-EB81-4902-A78D-C457F5A1E8AD}"/>
                </a:ext>
              </a:extLst>
            </p:cNvPr>
            <p:cNvSpPr/>
            <p:nvPr/>
          </p:nvSpPr>
          <p:spPr>
            <a:xfrm rot="2700000">
              <a:off x="805391" y="3808862"/>
              <a:ext cx="332998" cy="3329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1FDF465F-164B-4FDB-8832-BC05AA6AD6DB}"/>
              </a:ext>
            </a:extLst>
          </p:cNvPr>
          <p:cNvSpPr txBox="1"/>
          <p:nvPr/>
        </p:nvSpPr>
        <p:spPr>
          <a:xfrm>
            <a:off x="1315212" y="3640719"/>
            <a:ext cx="56425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1000" cap="all" dirty="0">
                <a:latin typeface="+mj-ea"/>
                <a:ea typeface="+mj-ea"/>
              </a:rPr>
              <a:t>Part 04</a:t>
            </a:r>
            <a:endParaRPr lang="zh-CN" altLang="en-US" sz="1000" cap="all" dirty="0">
              <a:latin typeface="+mj-ea"/>
              <a:ea typeface="+mj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8E5392-2965-45D0-B8C8-37C803F94869}"/>
              </a:ext>
            </a:extLst>
          </p:cNvPr>
          <p:cNvSpPr txBox="1"/>
          <p:nvPr/>
        </p:nvSpPr>
        <p:spPr>
          <a:xfrm>
            <a:off x="4891322" y="2678636"/>
            <a:ext cx="1282402" cy="38472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2500" dirty="0">
                <a:latin typeface="+mj-ea"/>
                <a:ea typeface="+mj-ea"/>
              </a:rPr>
              <a:t>图文平台</a:t>
            </a:r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3ECFE732-6107-414A-A80A-F04AC894E0A7}"/>
              </a:ext>
            </a:extLst>
          </p:cNvPr>
          <p:cNvGrpSpPr/>
          <p:nvPr/>
        </p:nvGrpSpPr>
        <p:grpSpPr>
          <a:xfrm>
            <a:off x="4307948" y="2544156"/>
            <a:ext cx="480105" cy="480104"/>
            <a:chOff x="4234394" y="2544156"/>
            <a:chExt cx="480105" cy="480104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9A9BDE8-0C2C-4D45-AF2E-B19D89B9E934}"/>
                </a:ext>
              </a:extLst>
            </p:cNvPr>
            <p:cNvSpPr/>
            <p:nvPr/>
          </p:nvSpPr>
          <p:spPr>
            <a:xfrm rot="2700000">
              <a:off x="4234394" y="2544156"/>
              <a:ext cx="332998" cy="3329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691AE0A-D5A0-46B3-A0F3-343671DC17DA}"/>
                </a:ext>
              </a:extLst>
            </p:cNvPr>
            <p:cNvSpPr/>
            <p:nvPr/>
          </p:nvSpPr>
          <p:spPr>
            <a:xfrm rot="2700000">
              <a:off x="4381501" y="2691262"/>
              <a:ext cx="332998" cy="3329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224F641-5642-45D3-A4AC-E87936B3E9FA}"/>
              </a:ext>
            </a:extLst>
          </p:cNvPr>
          <p:cNvSpPr txBox="1"/>
          <p:nvPr/>
        </p:nvSpPr>
        <p:spPr>
          <a:xfrm>
            <a:off x="4891322" y="2523119"/>
            <a:ext cx="56425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1000" cap="all" dirty="0">
                <a:latin typeface="+mj-ea"/>
                <a:ea typeface="+mj-ea"/>
              </a:rPr>
              <a:t>Part 02</a:t>
            </a:r>
            <a:endParaRPr lang="zh-CN" altLang="en-US" sz="1000" cap="all" dirty="0">
              <a:latin typeface="+mj-ea"/>
              <a:ea typeface="+mj-ea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C3EBABF-3681-4DBB-BB1F-29D3217A243F}"/>
              </a:ext>
            </a:extLst>
          </p:cNvPr>
          <p:cNvSpPr txBox="1"/>
          <p:nvPr/>
        </p:nvSpPr>
        <p:spPr>
          <a:xfrm>
            <a:off x="4891322" y="3796236"/>
            <a:ext cx="1923604" cy="38472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2500" dirty="0">
                <a:latin typeface="+mj-ea"/>
                <a:ea typeface="+mj-ea"/>
              </a:rPr>
              <a:t>用户画像分析</a:t>
            </a: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03A42019-1408-4584-AB51-B098F2AAA4D0}"/>
              </a:ext>
            </a:extLst>
          </p:cNvPr>
          <p:cNvGrpSpPr/>
          <p:nvPr/>
        </p:nvGrpSpPr>
        <p:grpSpPr>
          <a:xfrm>
            <a:off x="4307948" y="3661756"/>
            <a:ext cx="480105" cy="480104"/>
            <a:chOff x="4234394" y="3661756"/>
            <a:chExt cx="480105" cy="480104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3216F574-CDF3-40AB-8A8A-566B73E1C332}"/>
                </a:ext>
              </a:extLst>
            </p:cNvPr>
            <p:cNvSpPr/>
            <p:nvPr/>
          </p:nvSpPr>
          <p:spPr>
            <a:xfrm rot="2700000">
              <a:off x="4234394" y="3661756"/>
              <a:ext cx="332998" cy="3329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F2CD019-4D26-41F9-8951-C081007A52C8}"/>
                </a:ext>
              </a:extLst>
            </p:cNvPr>
            <p:cNvSpPr/>
            <p:nvPr/>
          </p:nvSpPr>
          <p:spPr>
            <a:xfrm rot="2700000">
              <a:off x="4381501" y="3808862"/>
              <a:ext cx="332998" cy="3329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0B18A-3658-4F0A-9F72-49A71FE48954}"/>
              </a:ext>
            </a:extLst>
          </p:cNvPr>
          <p:cNvSpPr txBox="1"/>
          <p:nvPr/>
        </p:nvSpPr>
        <p:spPr>
          <a:xfrm>
            <a:off x="4891322" y="3640719"/>
            <a:ext cx="56425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1000" cap="all" dirty="0">
                <a:latin typeface="+mj-ea"/>
                <a:ea typeface="+mj-ea"/>
              </a:rPr>
              <a:t>Part 05</a:t>
            </a:r>
            <a:endParaRPr lang="zh-CN" altLang="en-US" sz="1000" cap="all" dirty="0">
              <a:latin typeface="+mj-ea"/>
              <a:ea typeface="+mj-ea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ABC32EA1-C046-4289-A8BF-A20179370D63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5092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关联指标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2798125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1506936" cy="2354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4922B05-E924-4A5B-BBB7-7340BC28D2AC}"/>
              </a:ext>
            </a:extLst>
          </p:cNvPr>
          <p:cNvGrpSpPr/>
          <p:nvPr/>
        </p:nvGrpSpPr>
        <p:grpSpPr>
          <a:xfrm>
            <a:off x="2003613" y="2142088"/>
            <a:ext cx="3926884" cy="2641670"/>
            <a:chOff x="1681481" y="1949582"/>
            <a:chExt cx="3926884" cy="2641670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8D31352-9347-4324-A12F-F2D4BD76B498}"/>
                </a:ext>
              </a:extLst>
            </p:cNvPr>
            <p:cNvSpPr/>
            <p:nvPr/>
          </p:nvSpPr>
          <p:spPr>
            <a:xfrm>
              <a:off x="1916365" y="3563590"/>
              <a:ext cx="3457112" cy="84933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500" dirty="0">
                  <a:solidFill>
                    <a:schemeClr val="tx1"/>
                  </a:solidFill>
                  <a:latin typeface="+mn-ea"/>
                </a:rPr>
                <a:t>一个可以表这个视频的标题、配置的图片、相关的描述比较吸引人。而播荐率高的视频，也说明推荐后被观众打开的概率更高。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4ACEFEB1-2F80-4945-98BF-8DBD9404B6CD}"/>
                </a:ext>
              </a:extLst>
            </p:cNvPr>
            <p:cNvSpPr/>
            <p:nvPr/>
          </p:nvSpPr>
          <p:spPr>
            <a:xfrm>
              <a:off x="1681481" y="1949582"/>
              <a:ext cx="3926884" cy="26416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C4EEC8DC-FA7A-4D77-8F31-51FDE97DB615}"/>
                </a:ext>
              </a:extLst>
            </p:cNvPr>
            <p:cNvCxnSpPr>
              <a:cxnSpLocks/>
            </p:cNvCxnSpPr>
            <p:nvPr/>
          </p:nvCxnSpPr>
          <p:spPr>
            <a:xfrm>
              <a:off x="1916366" y="3254239"/>
              <a:ext cx="34571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EA09A3C-0EBD-4DCF-8234-ECBA477E851F}"/>
                </a:ext>
              </a:extLst>
            </p:cNvPr>
            <p:cNvGrpSpPr/>
            <p:nvPr/>
          </p:nvGrpSpPr>
          <p:grpSpPr>
            <a:xfrm>
              <a:off x="1978353" y="2200956"/>
              <a:ext cx="3333138" cy="763162"/>
              <a:chOff x="4981345" y="2017485"/>
              <a:chExt cx="3333138" cy="763162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7B27531C-A60C-45F4-9AF7-23070833E4C8}"/>
                  </a:ext>
                </a:extLst>
              </p:cNvPr>
              <p:cNvSpPr/>
              <p:nvPr/>
            </p:nvSpPr>
            <p:spPr>
              <a:xfrm>
                <a:off x="4981345" y="2204622"/>
                <a:ext cx="769441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播荐率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1FC54818-2D8D-48DF-8C18-CDBFBF5587EF}"/>
                  </a:ext>
                </a:extLst>
              </p:cNvPr>
              <p:cNvSpPr/>
              <p:nvPr/>
            </p:nvSpPr>
            <p:spPr>
              <a:xfrm>
                <a:off x="5895745" y="2204622"/>
                <a:ext cx="168316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=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8E78D7BA-53B4-4EDF-B29B-650F4D8C1CED}"/>
                  </a:ext>
                </a:extLst>
              </p:cNvPr>
              <p:cNvSpPr/>
              <p:nvPr/>
            </p:nvSpPr>
            <p:spPr>
              <a:xfrm>
                <a:off x="6363355" y="2017485"/>
                <a:ext cx="769441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播放量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6D9E60C8-86DA-4BB5-8DF5-96D71014F6EE}"/>
                  </a:ext>
                </a:extLst>
              </p:cNvPr>
              <p:cNvSpPr/>
              <p:nvPr/>
            </p:nvSpPr>
            <p:spPr>
              <a:xfrm>
                <a:off x="6363355" y="2472870"/>
                <a:ext cx="769441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推荐量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68B445DF-AC43-45F7-A9D4-3ACF0FB5400C}"/>
                  </a:ext>
                </a:extLst>
              </p:cNvPr>
              <p:cNvSpPr/>
              <p:nvPr/>
            </p:nvSpPr>
            <p:spPr>
              <a:xfrm>
                <a:off x="7379932" y="2204622"/>
                <a:ext cx="934551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× 100%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9B1F15D-4ABB-426D-8607-FA606F4ADB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714" y="2342824"/>
                <a:ext cx="104072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68DF70C-4345-47D6-BF6B-A96FC9046066}"/>
              </a:ext>
            </a:extLst>
          </p:cNvPr>
          <p:cNvGrpSpPr/>
          <p:nvPr/>
        </p:nvGrpSpPr>
        <p:grpSpPr>
          <a:xfrm>
            <a:off x="6261503" y="2142088"/>
            <a:ext cx="3926884" cy="2641670"/>
            <a:chOff x="5939371" y="1949582"/>
            <a:chExt cx="3926884" cy="2641670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9EC3EF6B-1193-4502-9B11-1DE35F1BC9B9}"/>
                </a:ext>
              </a:extLst>
            </p:cNvPr>
            <p:cNvSpPr/>
            <p:nvPr/>
          </p:nvSpPr>
          <p:spPr>
            <a:xfrm>
              <a:off x="6174255" y="3563590"/>
              <a:ext cx="3457112" cy="84933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500" dirty="0">
                  <a:solidFill>
                    <a:schemeClr val="tx1"/>
                  </a:solidFill>
                  <a:latin typeface="+mn-ea"/>
                </a:rPr>
                <a:t>评论率高的视频，说明这个视频的让观众表达意原强烈，那内容的槽点被触发，引发观众的讨论。</a:t>
              </a: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8FBF0E06-E083-4C27-AFA5-F4BB1C979865}"/>
                </a:ext>
              </a:extLst>
            </p:cNvPr>
            <p:cNvSpPr/>
            <p:nvPr/>
          </p:nvSpPr>
          <p:spPr>
            <a:xfrm>
              <a:off x="5939371" y="1949582"/>
              <a:ext cx="3926884" cy="26416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A481623A-AEAB-47C2-9BE9-14EE4ACEE212}"/>
                </a:ext>
              </a:extLst>
            </p:cNvPr>
            <p:cNvCxnSpPr>
              <a:cxnSpLocks/>
            </p:cNvCxnSpPr>
            <p:nvPr/>
          </p:nvCxnSpPr>
          <p:spPr>
            <a:xfrm>
              <a:off x="6174256" y="3254239"/>
              <a:ext cx="34571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545E8810-5CF2-4A9B-9F5F-19B80139C24A}"/>
                </a:ext>
              </a:extLst>
            </p:cNvPr>
            <p:cNvGrpSpPr/>
            <p:nvPr/>
          </p:nvGrpSpPr>
          <p:grpSpPr>
            <a:xfrm>
              <a:off x="6236243" y="2200956"/>
              <a:ext cx="3333138" cy="763162"/>
              <a:chOff x="4981345" y="2017485"/>
              <a:chExt cx="3333138" cy="763162"/>
            </a:xfrm>
          </p:grpSpPr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248FBA1B-5C9F-4079-8BFE-D991FD49EA10}"/>
                  </a:ext>
                </a:extLst>
              </p:cNvPr>
              <p:cNvSpPr/>
              <p:nvPr/>
            </p:nvSpPr>
            <p:spPr>
              <a:xfrm>
                <a:off x="4981345" y="2204622"/>
                <a:ext cx="769441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评论率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3A48B976-3675-4CAC-A96F-20D3CBD36D16}"/>
                  </a:ext>
                </a:extLst>
              </p:cNvPr>
              <p:cNvSpPr/>
              <p:nvPr/>
            </p:nvSpPr>
            <p:spPr>
              <a:xfrm>
                <a:off x="5895745" y="2204622"/>
                <a:ext cx="168316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=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38B1444B-EFC3-48A4-9B7A-C3F2432841C0}"/>
                  </a:ext>
                </a:extLst>
              </p:cNvPr>
              <p:cNvSpPr/>
              <p:nvPr/>
            </p:nvSpPr>
            <p:spPr>
              <a:xfrm>
                <a:off x="6363355" y="2017485"/>
                <a:ext cx="769441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评论量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9B0151F-C313-4B7A-9512-7BEABB6C071D}"/>
                  </a:ext>
                </a:extLst>
              </p:cNvPr>
              <p:cNvSpPr/>
              <p:nvPr/>
            </p:nvSpPr>
            <p:spPr>
              <a:xfrm>
                <a:off x="6363355" y="2472870"/>
                <a:ext cx="769441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播放量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2826112A-C185-46A5-AEC9-3133EBB5F645}"/>
                  </a:ext>
                </a:extLst>
              </p:cNvPr>
              <p:cNvSpPr/>
              <p:nvPr/>
            </p:nvSpPr>
            <p:spPr>
              <a:xfrm>
                <a:off x="7379932" y="2204622"/>
                <a:ext cx="934551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POSans B"/>
                    <a:ea typeface="OPPOSans B"/>
                    <a:cs typeface="+mn-cs"/>
                  </a:rPr>
                  <a:t>× 100%</a:t>
                </a:r>
                <a:endParaRPr lang="en-US" altLang="zh-CN" sz="2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AFC9A304-25CD-4E88-9540-C3FFA69D7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714" y="2342824"/>
                <a:ext cx="104072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6466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5E2572B-3FEE-4840-83F7-DAF69794D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5B158C2-B7BE-457A-879B-505A3A4DE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AE6A88D2-EA91-48C4-85E7-8B7F2E2BD9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7F4DBB-5ECF-46F1-9CB7-E52BFC09A01C}"/>
              </a:ext>
            </a:extLst>
          </p:cNvPr>
          <p:cNvSpPr txBox="1"/>
          <p:nvPr/>
        </p:nvSpPr>
        <p:spPr>
          <a:xfrm>
            <a:off x="3879487" y="2486276"/>
            <a:ext cx="3847207" cy="76944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5000" dirty="0">
                <a:latin typeface="+mj-ea"/>
                <a:ea typeface="+mj-ea"/>
              </a:rPr>
              <a:t>用户画像分析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CFAA8F-61DA-4A7E-ADFD-EAA3E3808346}"/>
              </a:ext>
            </a:extLst>
          </p:cNvPr>
          <p:cNvSpPr txBox="1"/>
          <p:nvPr/>
        </p:nvSpPr>
        <p:spPr>
          <a:xfrm>
            <a:off x="3879487" y="2076794"/>
            <a:ext cx="1123706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2000" cap="all" dirty="0">
                <a:latin typeface="+mj-ea"/>
                <a:ea typeface="+mj-ea"/>
              </a:rPr>
              <a:t>Part 05</a:t>
            </a:r>
            <a:endParaRPr lang="zh-CN" altLang="en-US" sz="2000" cap="all" dirty="0"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688C8F-48A5-48C6-B392-FEE039942964}"/>
              </a:ext>
            </a:extLst>
          </p:cNvPr>
          <p:cNvSpPr txBox="1"/>
          <p:nvPr/>
        </p:nvSpPr>
        <p:spPr>
          <a:xfrm>
            <a:off x="3879487" y="3294507"/>
            <a:ext cx="39930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Enter English translation here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6490A4-B80A-4DE4-894E-ACFF4E2071A4}"/>
              </a:ext>
            </a:extLst>
          </p:cNvPr>
          <p:cNvSpPr/>
          <p:nvPr/>
        </p:nvSpPr>
        <p:spPr>
          <a:xfrm>
            <a:off x="3742315" y="1994516"/>
            <a:ext cx="4707371" cy="1870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2F08170-3A69-4199-9BB0-41B4EDCF8390}"/>
              </a:ext>
            </a:extLst>
          </p:cNvPr>
          <p:cNvSpPr/>
          <p:nvPr/>
        </p:nvSpPr>
        <p:spPr>
          <a:xfrm>
            <a:off x="3702627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109098C-2C43-4E0B-B8C9-55E133C1E962}"/>
              </a:ext>
            </a:extLst>
          </p:cNvPr>
          <p:cNvSpPr/>
          <p:nvPr/>
        </p:nvSpPr>
        <p:spPr>
          <a:xfrm>
            <a:off x="3702627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745F3BA-402F-414E-B2D5-9ED574DF1D7F}"/>
              </a:ext>
            </a:extLst>
          </p:cNvPr>
          <p:cNvSpPr/>
          <p:nvPr/>
        </p:nvSpPr>
        <p:spPr>
          <a:xfrm>
            <a:off x="8409999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67E1145-B10C-4CD2-B1E4-CE52BB3B4A03}"/>
              </a:ext>
            </a:extLst>
          </p:cNvPr>
          <p:cNvSpPr/>
          <p:nvPr/>
        </p:nvSpPr>
        <p:spPr>
          <a:xfrm>
            <a:off x="8409999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C6C96A-AC79-4BDE-9D37-570F0FB2F8B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A6A004-6484-45B8-9298-BD70E93519C5}"/>
              </a:ext>
            </a:extLst>
          </p:cNvPr>
          <p:cNvSpPr txBox="1"/>
          <p:nvPr/>
        </p:nvSpPr>
        <p:spPr>
          <a:xfrm rot="5400000">
            <a:off x="10765923" y="2939210"/>
            <a:ext cx="1263166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dist">
              <a:defRPr sz="10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lvl="0" algn="r"/>
            <a:r>
              <a:rPr lang="en-US" altLang="zh-CN" cap="none" baseline="0" dirty="0"/>
              <a:t>www.officeplus.cn</a:t>
            </a:r>
            <a:endParaRPr lang="zh-CN" altLang="en-US" cap="none" baseline="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926CC6-BEAD-4790-99D7-1B28430380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6078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用户画像属性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3490275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2199086" cy="2354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33426E3-DED6-4C3A-96C3-B255A39292F3}"/>
              </a:ext>
            </a:extLst>
          </p:cNvPr>
          <p:cNvSpPr>
            <a:spLocks/>
          </p:cNvSpPr>
          <p:nvPr/>
        </p:nvSpPr>
        <p:spPr>
          <a:xfrm>
            <a:off x="9639385" y="2088260"/>
            <a:ext cx="512961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年龄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330087E-0F5B-40E9-B342-BAF482B10BE8}"/>
              </a:ext>
            </a:extLst>
          </p:cNvPr>
          <p:cNvSpPr>
            <a:spLocks/>
          </p:cNvSpPr>
          <p:nvPr/>
        </p:nvSpPr>
        <p:spPr>
          <a:xfrm>
            <a:off x="8005319" y="2106345"/>
            <a:ext cx="512961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地区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79A40AC-1655-4CE3-85D9-F8A1487D0059}"/>
              </a:ext>
            </a:extLst>
          </p:cNvPr>
          <p:cNvSpPr>
            <a:spLocks/>
          </p:cNvSpPr>
          <p:nvPr/>
        </p:nvSpPr>
        <p:spPr>
          <a:xfrm>
            <a:off x="6231479" y="3587286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阅读时间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8C133E9-C47A-42F5-AA3C-5674749CC467}"/>
              </a:ext>
            </a:extLst>
          </p:cNvPr>
          <p:cNvSpPr>
            <a:spLocks/>
          </p:cNvSpPr>
          <p:nvPr/>
        </p:nvSpPr>
        <p:spPr>
          <a:xfrm>
            <a:off x="6705187" y="4301061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来源渠道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5519D2A-5A7D-4AF3-AD22-167C2D032215}"/>
              </a:ext>
            </a:extLst>
          </p:cNvPr>
          <p:cNvSpPr>
            <a:spLocks/>
          </p:cNvSpPr>
          <p:nvPr/>
        </p:nvSpPr>
        <p:spPr>
          <a:xfrm>
            <a:off x="6371252" y="2106345"/>
            <a:ext cx="512961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职业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204EA31-0EF4-4F82-86D7-BF94662275A2}"/>
              </a:ext>
            </a:extLst>
          </p:cNvPr>
          <p:cNvSpPr>
            <a:spLocks/>
          </p:cNvSpPr>
          <p:nvPr/>
        </p:nvSpPr>
        <p:spPr>
          <a:xfrm>
            <a:off x="8096615" y="3587286"/>
            <a:ext cx="769441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完播率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0C14BB5-749B-4E1B-8CB8-51CCF51DCB83}"/>
              </a:ext>
            </a:extLst>
          </p:cNvPr>
          <p:cNvSpPr>
            <a:spLocks/>
          </p:cNvSpPr>
          <p:nvPr/>
        </p:nvSpPr>
        <p:spPr>
          <a:xfrm>
            <a:off x="9096518" y="4301061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消费能力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88B6EE2-FA2F-44F9-9930-D0DD974AB04C}"/>
              </a:ext>
            </a:extLst>
          </p:cNvPr>
          <p:cNvSpPr>
            <a:spLocks/>
          </p:cNvSpPr>
          <p:nvPr/>
        </p:nvSpPr>
        <p:spPr>
          <a:xfrm>
            <a:off x="9585551" y="3587286"/>
            <a:ext cx="769441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点赞率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CBD8681-36DB-461C-8D98-E84569CCBCCE}"/>
              </a:ext>
            </a:extLst>
          </p:cNvPr>
          <p:cNvSpPr>
            <a:spLocks/>
          </p:cNvSpPr>
          <p:nvPr/>
        </p:nvSpPr>
        <p:spPr>
          <a:xfrm>
            <a:off x="8205853" y="4962296"/>
            <a:ext cx="256480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endParaRPr lang="zh-CN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107CAF8A-45CE-4B68-B498-9B7B6B2398F2}"/>
              </a:ext>
            </a:extLst>
          </p:cNvPr>
          <p:cNvSpPr>
            <a:spLocks/>
          </p:cNvSpPr>
          <p:nvPr/>
        </p:nvSpPr>
        <p:spPr>
          <a:xfrm>
            <a:off x="1422400" y="1855501"/>
            <a:ext cx="9347200" cy="36181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FAFDB39-DFEA-4697-9501-2C096DAD62F1}"/>
              </a:ext>
            </a:extLst>
          </p:cNvPr>
          <p:cNvCxnSpPr>
            <a:cxnSpLocks/>
          </p:cNvCxnSpPr>
          <p:nvPr/>
        </p:nvCxnSpPr>
        <p:spPr>
          <a:xfrm>
            <a:off x="5810699" y="2600400"/>
            <a:ext cx="4957233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0E6A77DD-3442-47F7-AAF8-8506D7EB49A0}"/>
              </a:ext>
            </a:extLst>
          </p:cNvPr>
          <p:cNvCxnSpPr>
            <a:cxnSpLocks/>
          </p:cNvCxnSpPr>
          <p:nvPr/>
        </p:nvCxnSpPr>
        <p:spPr>
          <a:xfrm>
            <a:off x="9078833" y="1855501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04173BEF-9F20-4036-BA08-0AEC5A873EF5}"/>
              </a:ext>
            </a:extLst>
          </p:cNvPr>
          <p:cNvCxnSpPr>
            <a:cxnSpLocks/>
          </p:cNvCxnSpPr>
          <p:nvPr/>
        </p:nvCxnSpPr>
        <p:spPr>
          <a:xfrm>
            <a:off x="7444766" y="1855501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43FAEEEA-0FB8-4315-835E-90F54C015ECF}"/>
              </a:ext>
            </a:extLst>
          </p:cNvPr>
          <p:cNvCxnSpPr>
            <a:cxnSpLocks/>
          </p:cNvCxnSpPr>
          <p:nvPr/>
        </p:nvCxnSpPr>
        <p:spPr>
          <a:xfrm>
            <a:off x="5810699" y="1855501"/>
            <a:ext cx="0" cy="359792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0D533767-F374-45FD-9B56-F5866A3D1077}"/>
              </a:ext>
            </a:extLst>
          </p:cNvPr>
          <p:cNvCxnSpPr>
            <a:cxnSpLocks/>
          </p:cNvCxnSpPr>
          <p:nvPr/>
        </p:nvCxnSpPr>
        <p:spPr>
          <a:xfrm>
            <a:off x="5810699" y="3337602"/>
            <a:ext cx="4957233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1ADEBEB3-46F5-475D-9B49-D330CB954333}"/>
              </a:ext>
            </a:extLst>
          </p:cNvPr>
          <p:cNvCxnSpPr>
            <a:cxnSpLocks/>
          </p:cNvCxnSpPr>
          <p:nvPr/>
        </p:nvCxnSpPr>
        <p:spPr>
          <a:xfrm>
            <a:off x="7863866" y="2600400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DFE34E5A-124A-4121-9A74-34FDA17710F5}"/>
              </a:ext>
            </a:extLst>
          </p:cNvPr>
          <p:cNvSpPr txBox="1"/>
          <p:nvPr/>
        </p:nvSpPr>
        <p:spPr>
          <a:xfrm>
            <a:off x="8598713" y="2825462"/>
            <a:ext cx="1538883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消费产品价值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2925049-13A8-4304-BE05-915EE36AF25A}"/>
              </a:ext>
            </a:extLst>
          </p:cNvPr>
          <p:cNvSpPr txBox="1"/>
          <p:nvPr/>
        </p:nvSpPr>
        <p:spPr>
          <a:xfrm>
            <a:off x="6312714" y="2825462"/>
            <a:ext cx="1025922" cy="3077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加入时间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48893EE-708F-448E-81AD-4A19CA230F2B}"/>
              </a:ext>
            </a:extLst>
          </p:cNvPr>
          <p:cNvCxnSpPr>
            <a:cxnSpLocks/>
          </p:cNvCxnSpPr>
          <p:nvPr/>
        </p:nvCxnSpPr>
        <p:spPr>
          <a:xfrm>
            <a:off x="5810699" y="4082501"/>
            <a:ext cx="4957233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3852BA7-F54F-43A1-B06E-313F4089A8E5}"/>
              </a:ext>
            </a:extLst>
          </p:cNvPr>
          <p:cNvCxnSpPr>
            <a:cxnSpLocks/>
          </p:cNvCxnSpPr>
          <p:nvPr/>
        </p:nvCxnSpPr>
        <p:spPr>
          <a:xfrm>
            <a:off x="7700333" y="3337602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2BB119A-63D1-4187-86FC-62CA9ECED8D4}"/>
              </a:ext>
            </a:extLst>
          </p:cNvPr>
          <p:cNvCxnSpPr>
            <a:cxnSpLocks/>
          </p:cNvCxnSpPr>
          <p:nvPr/>
        </p:nvCxnSpPr>
        <p:spPr>
          <a:xfrm>
            <a:off x="9186233" y="3337602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001F05B6-B6CE-4125-B75C-7BBA8C4A5AFF}"/>
              </a:ext>
            </a:extLst>
          </p:cNvPr>
          <p:cNvCxnSpPr>
            <a:cxnSpLocks/>
          </p:cNvCxnSpPr>
          <p:nvPr/>
        </p:nvCxnSpPr>
        <p:spPr>
          <a:xfrm>
            <a:off x="5810699" y="4827400"/>
            <a:ext cx="4957233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536A23E1-C2D5-4801-865F-413CF5AB3905}"/>
              </a:ext>
            </a:extLst>
          </p:cNvPr>
          <p:cNvCxnSpPr>
            <a:cxnSpLocks/>
          </p:cNvCxnSpPr>
          <p:nvPr/>
        </p:nvCxnSpPr>
        <p:spPr>
          <a:xfrm>
            <a:off x="8462333" y="4082501"/>
            <a:ext cx="0" cy="744899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7" name="组合 356">
            <a:extLst>
              <a:ext uri="{FF2B5EF4-FFF2-40B4-BE49-F238E27FC236}">
                <a16:creationId xmlns:a16="http://schemas.microsoft.com/office/drawing/2014/main" id="{AC674CD9-C829-4822-B8CE-D842F82915CD}"/>
              </a:ext>
            </a:extLst>
          </p:cNvPr>
          <p:cNvGrpSpPr/>
          <p:nvPr/>
        </p:nvGrpSpPr>
        <p:grpSpPr>
          <a:xfrm>
            <a:off x="1512041" y="2106345"/>
            <a:ext cx="4153513" cy="3112359"/>
            <a:chOff x="3742790" y="8903285"/>
            <a:chExt cx="4240533" cy="3177566"/>
          </a:xfrm>
        </p:grpSpPr>
        <p:grpSp>
          <p:nvGrpSpPr>
            <p:cNvPr id="21" name="图形 18">
              <a:extLst>
                <a:ext uri="{FF2B5EF4-FFF2-40B4-BE49-F238E27FC236}">
                  <a16:creationId xmlns:a16="http://schemas.microsoft.com/office/drawing/2014/main" id="{C0F2F477-8AE1-45BD-8BC8-6E77460FC049}"/>
                </a:ext>
              </a:extLst>
            </p:cNvPr>
            <p:cNvGrpSpPr/>
            <p:nvPr/>
          </p:nvGrpSpPr>
          <p:grpSpPr>
            <a:xfrm>
              <a:off x="3742790" y="9767658"/>
              <a:ext cx="4063406" cy="1898474"/>
              <a:chOff x="3742790" y="9767658"/>
              <a:chExt cx="4063406" cy="1898474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038AB27C-6A3C-49E5-ACC5-36B8694806ED}"/>
                  </a:ext>
                </a:extLst>
              </p:cNvPr>
              <p:cNvSpPr/>
              <p:nvPr/>
            </p:nvSpPr>
            <p:spPr>
              <a:xfrm>
                <a:off x="3742790" y="9767658"/>
                <a:ext cx="4063406" cy="1898474"/>
              </a:xfrm>
              <a:custGeom>
                <a:avLst/>
                <a:gdLst>
                  <a:gd name="connsiteX0" fmla="*/ 4059650 w 4063406"/>
                  <a:gd name="connsiteY0" fmla="*/ 1898475 h 1898474"/>
                  <a:gd name="connsiteX1" fmla="*/ 4062889 w 4063406"/>
                  <a:gd name="connsiteY1" fmla="*/ 1859327 h 1898474"/>
                  <a:gd name="connsiteX2" fmla="*/ 3951923 w 4063406"/>
                  <a:gd name="connsiteY2" fmla="*/ 1741789 h 1898474"/>
                  <a:gd name="connsiteX3" fmla="*/ 3917347 w 4063406"/>
                  <a:gd name="connsiteY3" fmla="*/ 1630727 h 1898474"/>
                  <a:gd name="connsiteX4" fmla="*/ 3651980 w 4063406"/>
                  <a:gd name="connsiteY4" fmla="*/ 1292494 h 1898474"/>
                  <a:gd name="connsiteX5" fmla="*/ 3521774 w 4063406"/>
                  <a:gd name="connsiteY5" fmla="*/ 1166098 h 1898474"/>
                  <a:gd name="connsiteX6" fmla="*/ 3489865 w 4063406"/>
                  <a:gd name="connsiteY6" fmla="*/ 977788 h 1898474"/>
                  <a:gd name="connsiteX7" fmla="*/ 3300222 w 4063406"/>
                  <a:gd name="connsiteY7" fmla="*/ 602313 h 1898474"/>
                  <a:gd name="connsiteX8" fmla="*/ 3094578 w 4063406"/>
                  <a:gd name="connsiteY8" fmla="*/ 472678 h 1898474"/>
                  <a:gd name="connsiteX9" fmla="*/ 2842546 w 4063406"/>
                  <a:gd name="connsiteY9" fmla="*/ 263128 h 1898474"/>
                  <a:gd name="connsiteX10" fmla="*/ 1990820 w 4063406"/>
                  <a:gd name="connsiteY10" fmla="*/ 26050 h 1898474"/>
                  <a:gd name="connsiteX11" fmla="*/ 1866043 w 4063406"/>
                  <a:gd name="connsiteY11" fmla="*/ 67484 h 1898474"/>
                  <a:gd name="connsiteX12" fmla="*/ 1582103 w 4063406"/>
                  <a:gd name="connsiteY12" fmla="*/ 521160 h 1898474"/>
                  <a:gd name="connsiteX13" fmla="*/ 1301782 w 4063406"/>
                  <a:gd name="connsiteY13" fmla="*/ 442674 h 1898474"/>
                  <a:gd name="connsiteX14" fmla="*/ 811721 w 4063406"/>
                  <a:gd name="connsiteY14" fmla="*/ 749665 h 1898474"/>
                  <a:gd name="connsiteX15" fmla="*/ 676561 w 4063406"/>
                  <a:gd name="connsiteY15" fmla="*/ 864917 h 1898474"/>
                  <a:gd name="connsiteX16" fmla="*/ 553879 w 4063406"/>
                  <a:gd name="connsiteY16" fmla="*/ 1255442 h 1898474"/>
                  <a:gd name="connsiteX17" fmla="*/ 305753 w 4063406"/>
                  <a:gd name="connsiteY17" fmla="*/ 1493567 h 1898474"/>
                  <a:gd name="connsiteX18" fmla="*/ 224219 w 4063406"/>
                  <a:gd name="connsiteY18" fmla="*/ 1731692 h 1898474"/>
                  <a:gd name="connsiteX19" fmla="*/ 21812 w 4063406"/>
                  <a:gd name="connsiteY19" fmla="*/ 1842658 h 1898474"/>
                  <a:gd name="connsiteX20" fmla="*/ 0 w 4063406"/>
                  <a:gd name="connsiteY20" fmla="*/ 1898475 h 189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3406" h="1898474">
                    <a:moveTo>
                      <a:pt x="4059650" y="1898475"/>
                    </a:moveTo>
                    <a:cubicBezTo>
                      <a:pt x="4063072" y="1885726"/>
                      <a:pt x="4064169" y="1872465"/>
                      <a:pt x="4062889" y="1859327"/>
                    </a:cubicBezTo>
                    <a:cubicBezTo>
                      <a:pt x="4059650" y="1800558"/>
                      <a:pt x="4004120" y="1813607"/>
                      <a:pt x="3951923" y="1741789"/>
                    </a:cubicBezTo>
                    <a:cubicBezTo>
                      <a:pt x="3926491" y="1706927"/>
                      <a:pt x="3924872" y="1671494"/>
                      <a:pt x="3917347" y="1630727"/>
                    </a:cubicBezTo>
                    <a:cubicBezTo>
                      <a:pt x="3890105" y="1483185"/>
                      <a:pt x="3785330" y="1357836"/>
                      <a:pt x="3651980" y="1292494"/>
                    </a:cubicBezTo>
                    <a:cubicBezTo>
                      <a:pt x="3588258" y="1261348"/>
                      <a:pt x="3544920" y="1237821"/>
                      <a:pt x="3521774" y="1166098"/>
                    </a:cubicBezTo>
                    <a:cubicBezTo>
                      <a:pt x="3502057" y="1105138"/>
                      <a:pt x="3502724" y="1040177"/>
                      <a:pt x="3489865" y="977788"/>
                    </a:cubicBezTo>
                    <a:cubicBezTo>
                      <a:pt x="3462528" y="841771"/>
                      <a:pt x="3409188" y="694134"/>
                      <a:pt x="3300222" y="602313"/>
                    </a:cubicBezTo>
                    <a:cubicBezTo>
                      <a:pt x="3238024" y="549925"/>
                      <a:pt x="3164586" y="513064"/>
                      <a:pt x="3094578" y="472678"/>
                    </a:cubicBezTo>
                    <a:cubicBezTo>
                      <a:pt x="2999328" y="417623"/>
                      <a:pt x="2921794" y="338185"/>
                      <a:pt x="2842546" y="263128"/>
                    </a:cubicBezTo>
                    <a:cubicBezTo>
                      <a:pt x="2611565" y="44053"/>
                      <a:pt x="2305431" y="-50054"/>
                      <a:pt x="1990820" y="26050"/>
                    </a:cubicBezTo>
                    <a:cubicBezTo>
                      <a:pt x="1948139" y="36335"/>
                      <a:pt x="1906399" y="50196"/>
                      <a:pt x="1866043" y="67484"/>
                    </a:cubicBezTo>
                    <a:cubicBezTo>
                      <a:pt x="1660398" y="155590"/>
                      <a:pt x="1673447" y="475440"/>
                      <a:pt x="1582103" y="521160"/>
                    </a:cubicBezTo>
                    <a:cubicBezTo>
                      <a:pt x="1508379" y="558022"/>
                      <a:pt x="1371791" y="465534"/>
                      <a:pt x="1301782" y="442674"/>
                    </a:cubicBezTo>
                    <a:cubicBezTo>
                      <a:pt x="1062895" y="364474"/>
                      <a:pt x="843344" y="504967"/>
                      <a:pt x="811721" y="749665"/>
                    </a:cubicBezTo>
                    <a:cubicBezTo>
                      <a:pt x="802196" y="821483"/>
                      <a:pt x="733520" y="840438"/>
                      <a:pt x="676561" y="864917"/>
                    </a:cubicBezTo>
                    <a:cubicBezTo>
                      <a:pt x="510159" y="936640"/>
                      <a:pt x="581311" y="1116949"/>
                      <a:pt x="553879" y="1255442"/>
                    </a:cubicBezTo>
                    <a:cubicBezTo>
                      <a:pt x="531019" y="1372981"/>
                      <a:pt x="390620" y="1340310"/>
                      <a:pt x="305753" y="1493567"/>
                    </a:cubicBezTo>
                    <a:cubicBezTo>
                      <a:pt x="220885" y="1646824"/>
                      <a:pt x="269843" y="1682924"/>
                      <a:pt x="224219" y="1731692"/>
                    </a:cubicBezTo>
                    <a:cubicBezTo>
                      <a:pt x="178594" y="1780460"/>
                      <a:pt x="51149" y="1780651"/>
                      <a:pt x="21812" y="1842658"/>
                    </a:cubicBezTo>
                    <a:cubicBezTo>
                      <a:pt x="13257" y="1860736"/>
                      <a:pt x="5968" y="1879386"/>
                      <a:pt x="0" y="18984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7C6DAC0F-9D5E-49FC-8BC6-426B4354520A}"/>
                  </a:ext>
                </a:extLst>
              </p:cNvPr>
              <p:cNvSpPr/>
              <p:nvPr/>
            </p:nvSpPr>
            <p:spPr>
              <a:xfrm>
                <a:off x="3742790" y="9767658"/>
                <a:ext cx="4063406" cy="1898474"/>
              </a:xfrm>
              <a:custGeom>
                <a:avLst/>
                <a:gdLst>
                  <a:gd name="connsiteX0" fmla="*/ 4059650 w 4063406"/>
                  <a:gd name="connsiteY0" fmla="*/ 1898475 h 1898474"/>
                  <a:gd name="connsiteX1" fmla="*/ 4062889 w 4063406"/>
                  <a:gd name="connsiteY1" fmla="*/ 1859327 h 1898474"/>
                  <a:gd name="connsiteX2" fmla="*/ 3951923 w 4063406"/>
                  <a:gd name="connsiteY2" fmla="*/ 1741789 h 1898474"/>
                  <a:gd name="connsiteX3" fmla="*/ 3917347 w 4063406"/>
                  <a:gd name="connsiteY3" fmla="*/ 1630727 h 1898474"/>
                  <a:gd name="connsiteX4" fmla="*/ 3651980 w 4063406"/>
                  <a:gd name="connsiteY4" fmla="*/ 1292494 h 1898474"/>
                  <a:gd name="connsiteX5" fmla="*/ 3521774 w 4063406"/>
                  <a:gd name="connsiteY5" fmla="*/ 1166098 h 1898474"/>
                  <a:gd name="connsiteX6" fmla="*/ 3489865 w 4063406"/>
                  <a:gd name="connsiteY6" fmla="*/ 977788 h 1898474"/>
                  <a:gd name="connsiteX7" fmla="*/ 3300222 w 4063406"/>
                  <a:gd name="connsiteY7" fmla="*/ 602313 h 1898474"/>
                  <a:gd name="connsiteX8" fmla="*/ 3094578 w 4063406"/>
                  <a:gd name="connsiteY8" fmla="*/ 472678 h 1898474"/>
                  <a:gd name="connsiteX9" fmla="*/ 2842546 w 4063406"/>
                  <a:gd name="connsiteY9" fmla="*/ 263128 h 1898474"/>
                  <a:gd name="connsiteX10" fmla="*/ 1990820 w 4063406"/>
                  <a:gd name="connsiteY10" fmla="*/ 26050 h 1898474"/>
                  <a:gd name="connsiteX11" fmla="*/ 1866043 w 4063406"/>
                  <a:gd name="connsiteY11" fmla="*/ 67484 h 1898474"/>
                  <a:gd name="connsiteX12" fmla="*/ 1582103 w 4063406"/>
                  <a:gd name="connsiteY12" fmla="*/ 521160 h 1898474"/>
                  <a:gd name="connsiteX13" fmla="*/ 1301782 w 4063406"/>
                  <a:gd name="connsiteY13" fmla="*/ 442674 h 1898474"/>
                  <a:gd name="connsiteX14" fmla="*/ 811721 w 4063406"/>
                  <a:gd name="connsiteY14" fmla="*/ 749665 h 1898474"/>
                  <a:gd name="connsiteX15" fmla="*/ 676561 w 4063406"/>
                  <a:gd name="connsiteY15" fmla="*/ 864917 h 1898474"/>
                  <a:gd name="connsiteX16" fmla="*/ 553879 w 4063406"/>
                  <a:gd name="connsiteY16" fmla="*/ 1255442 h 1898474"/>
                  <a:gd name="connsiteX17" fmla="*/ 305753 w 4063406"/>
                  <a:gd name="connsiteY17" fmla="*/ 1493567 h 1898474"/>
                  <a:gd name="connsiteX18" fmla="*/ 224219 w 4063406"/>
                  <a:gd name="connsiteY18" fmla="*/ 1731692 h 1898474"/>
                  <a:gd name="connsiteX19" fmla="*/ 21812 w 4063406"/>
                  <a:gd name="connsiteY19" fmla="*/ 1842658 h 1898474"/>
                  <a:gd name="connsiteX20" fmla="*/ 0 w 4063406"/>
                  <a:gd name="connsiteY20" fmla="*/ 1898475 h 189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3406" h="1898474">
                    <a:moveTo>
                      <a:pt x="4059650" y="1898475"/>
                    </a:moveTo>
                    <a:cubicBezTo>
                      <a:pt x="4063072" y="1885726"/>
                      <a:pt x="4064169" y="1872465"/>
                      <a:pt x="4062889" y="1859327"/>
                    </a:cubicBezTo>
                    <a:cubicBezTo>
                      <a:pt x="4059650" y="1800558"/>
                      <a:pt x="4004120" y="1813607"/>
                      <a:pt x="3951923" y="1741789"/>
                    </a:cubicBezTo>
                    <a:cubicBezTo>
                      <a:pt x="3926491" y="1706927"/>
                      <a:pt x="3924872" y="1671494"/>
                      <a:pt x="3917347" y="1630727"/>
                    </a:cubicBezTo>
                    <a:cubicBezTo>
                      <a:pt x="3890105" y="1483185"/>
                      <a:pt x="3785330" y="1357836"/>
                      <a:pt x="3651980" y="1292494"/>
                    </a:cubicBezTo>
                    <a:cubicBezTo>
                      <a:pt x="3588258" y="1261348"/>
                      <a:pt x="3544920" y="1237821"/>
                      <a:pt x="3521774" y="1166098"/>
                    </a:cubicBezTo>
                    <a:cubicBezTo>
                      <a:pt x="3502057" y="1105138"/>
                      <a:pt x="3502724" y="1040177"/>
                      <a:pt x="3489865" y="977788"/>
                    </a:cubicBezTo>
                    <a:cubicBezTo>
                      <a:pt x="3462528" y="841771"/>
                      <a:pt x="3409188" y="694134"/>
                      <a:pt x="3300222" y="602313"/>
                    </a:cubicBezTo>
                    <a:cubicBezTo>
                      <a:pt x="3238024" y="549925"/>
                      <a:pt x="3164586" y="513064"/>
                      <a:pt x="3094578" y="472678"/>
                    </a:cubicBezTo>
                    <a:cubicBezTo>
                      <a:pt x="2999328" y="417623"/>
                      <a:pt x="2921794" y="338185"/>
                      <a:pt x="2842546" y="263128"/>
                    </a:cubicBezTo>
                    <a:cubicBezTo>
                      <a:pt x="2611565" y="44053"/>
                      <a:pt x="2305431" y="-50054"/>
                      <a:pt x="1990820" y="26050"/>
                    </a:cubicBezTo>
                    <a:cubicBezTo>
                      <a:pt x="1948139" y="36335"/>
                      <a:pt x="1906399" y="50196"/>
                      <a:pt x="1866043" y="67484"/>
                    </a:cubicBezTo>
                    <a:cubicBezTo>
                      <a:pt x="1660398" y="155590"/>
                      <a:pt x="1673447" y="475440"/>
                      <a:pt x="1582103" y="521160"/>
                    </a:cubicBezTo>
                    <a:cubicBezTo>
                      <a:pt x="1508379" y="558022"/>
                      <a:pt x="1371791" y="465534"/>
                      <a:pt x="1301782" y="442674"/>
                    </a:cubicBezTo>
                    <a:cubicBezTo>
                      <a:pt x="1062895" y="364474"/>
                      <a:pt x="843344" y="504967"/>
                      <a:pt x="811721" y="749665"/>
                    </a:cubicBezTo>
                    <a:cubicBezTo>
                      <a:pt x="802196" y="821483"/>
                      <a:pt x="733520" y="840438"/>
                      <a:pt x="676561" y="864917"/>
                    </a:cubicBezTo>
                    <a:cubicBezTo>
                      <a:pt x="510159" y="936640"/>
                      <a:pt x="581311" y="1116949"/>
                      <a:pt x="553879" y="1255442"/>
                    </a:cubicBezTo>
                    <a:cubicBezTo>
                      <a:pt x="531019" y="1372981"/>
                      <a:pt x="390620" y="1340310"/>
                      <a:pt x="305753" y="1493567"/>
                    </a:cubicBezTo>
                    <a:cubicBezTo>
                      <a:pt x="220885" y="1646824"/>
                      <a:pt x="269843" y="1682924"/>
                      <a:pt x="224219" y="1731692"/>
                    </a:cubicBezTo>
                    <a:cubicBezTo>
                      <a:pt x="178594" y="1780460"/>
                      <a:pt x="51149" y="1780651"/>
                      <a:pt x="21812" y="1842658"/>
                    </a:cubicBezTo>
                    <a:cubicBezTo>
                      <a:pt x="13257" y="1860736"/>
                      <a:pt x="5968" y="1879386"/>
                      <a:pt x="0" y="1898475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FB9410F1-015F-4E76-899A-D7E813F52F50}"/>
                  </a:ext>
                </a:extLst>
              </p:cNvPr>
              <p:cNvSpPr/>
              <p:nvPr/>
            </p:nvSpPr>
            <p:spPr>
              <a:xfrm>
                <a:off x="5087636" y="10624946"/>
                <a:ext cx="1407325" cy="966510"/>
              </a:xfrm>
              <a:custGeom>
                <a:avLst/>
                <a:gdLst>
                  <a:gd name="connsiteX0" fmla="*/ 524530 w 1407325"/>
                  <a:gd name="connsiteY0" fmla="*/ 943270 h 966510"/>
                  <a:gd name="connsiteX1" fmla="*/ 354795 w 1407325"/>
                  <a:gd name="connsiteY1" fmla="*/ 531980 h 966510"/>
                  <a:gd name="connsiteX2" fmla="*/ 113241 w 1407325"/>
                  <a:gd name="connsiteY2" fmla="*/ 368722 h 966510"/>
                  <a:gd name="connsiteX3" fmla="*/ 276404 w 1407325"/>
                  <a:gd name="connsiteY3" fmla="*/ 411203 h 966510"/>
                  <a:gd name="connsiteX4" fmla="*/ 11990 w 1407325"/>
                  <a:gd name="connsiteY4" fmla="*/ 189271 h 966510"/>
                  <a:gd name="connsiteX5" fmla="*/ 279642 w 1407325"/>
                  <a:gd name="connsiteY5" fmla="*/ 336146 h 966510"/>
                  <a:gd name="connsiteX6" fmla="*/ 155817 w 1407325"/>
                  <a:gd name="connsiteY6" fmla="*/ 123929 h 966510"/>
                  <a:gd name="connsiteX7" fmla="*/ 83999 w 1407325"/>
                  <a:gd name="connsiteY7" fmla="*/ 3152 h 966510"/>
                  <a:gd name="connsiteX8" fmla="*/ 319076 w 1407325"/>
                  <a:gd name="connsiteY8" fmla="*/ 215369 h 966510"/>
                  <a:gd name="connsiteX9" fmla="*/ 420231 w 1407325"/>
                  <a:gd name="connsiteY9" fmla="*/ 349196 h 966510"/>
                  <a:gd name="connsiteX10" fmla="*/ 354985 w 1407325"/>
                  <a:gd name="connsiteY10" fmla="*/ 120596 h 966510"/>
                  <a:gd name="connsiteX11" fmla="*/ 482239 w 1407325"/>
                  <a:gd name="connsiteY11" fmla="*/ 391487 h 966510"/>
                  <a:gd name="connsiteX12" fmla="*/ 501861 w 1407325"/>
                  <a:gd name="connsiteY12" fmla="*/ 512264 h 966510"/>
                  <a:gd name="connsiteX13" fmla="*/ 544247 w 1407325"/>
                  <a:gd name="connsiteY13" fmla="*/ 365388 h 966510"/>
                  <a:gd name="connsiteX14" fmla="*/ 573679 w 1407325"/>
                  <a:gd name="connsiteY14" fmla="*/ 515597 h 966510"/>
                  <a:gd name="connsiteX15" fmla="*/ 622638 w 1407325"/>
                  <a:gd name="connsiteY15" fmla="*/ 486165 h 966510"/>
                  <a:gd name="connsiteX16" fmla="*/ 613113 w 1407325"/>
                  <a:gd name="connsiteY16" fmla="*/ 613514 h 966510"/>
                  <a:gd name="connsiteX17" fmla="*/ 730651 w 1407325"/>
                  <a:gd name="connsiteY17" fmla="*/ 404536 h 966510"/>
                  <a:gd name="connsiteX18" fmla="*/ 721126 w 1407325"/>
                  <a:gd name="connsiteY18" fmla="*/ 489404 h 966510"/>
                  <a:gd name="connsiteX19" fmla="*/ 949726 w 1407325"/>
                  <a:gd name="connsiteY19" fmla="*/ 264233 h 966510"/>
                  <a:gd name="connsiteX20" fmla="*/ 887719 w 1407325"/>
                  <a:gd name="connsiteY20" fmla="*/ 417585 h 966510"/>
                  <a:gd name="connsiteX21" fmla="*/ 1178231 w 1407325"/>
                  <a:gd name="connsiteY21" fmla="*/ 251183 h 966510"/>
                  <a:gd name="connsiteX22" fmla="*/ 1083553 w 1407325"/>
                  <a:gd name="connsiteY22" fmla="*/ 371960 h 966510"/>
                  <a:gd name="connsiteX23" fmla="*/ 1344633 w 1407325"/>
                  <a:gd name="connsiteY23" fmla="*/ 368627 h 966510"/>
                  <a:gd name="connsiteX24" fmla="*/ 1112889 w 1407325"/>
                  <a:gd name="connsiteY24" fmla="*/ 420919 h 966510"/>
                  <a:gd name="connsiteX25" fmla="*/ 1407307 w 1407325"/>
                  <a:gd name="connsiteY25" fmla="*/ 553412 h 966510"/>
                  <a:gd name="connsiteX26" fmla="*/ 1086791 w 1407325"/>
                  <a:gd name="connsiteY26" fmla="*/ 492737 h 966510"/>
                  <a:gd name="connsiteX27" fmla="*/ 1233666 w 1407325"/>
                  <a:gd name="connsiteY27" fmla="*/ 623230 h 966510"/>
                  <a:gd name="connsiteX28" fmla="*/ 998685 w 1407325"/>
                  <a:gd name="connsiteY28" fmla="*/ 535124 h 966510"/>
                  <a:gd name="connsiteX29" fmla="*/ 1021545 w 1407325"/>
                  <a:gd name="connsiteY29" fmla="*/ 603704 h 966510"/>
                  <a:gd name="connsiteX30" fmla="*/ 864858 w 1407325"/>
                  <a:gd name="connsiteY30" fmla="*/ 587321 h 966510"/>
                  <a:gd name="connsiteX31" fmla="*/ 841998 w 1407325"/>
                  <a:gd name="connsiteY31" fmla="*/ 646090 h 966510"/>
                  <a:gd name="connsiteX32" fmla="*/ 714649 w 1407325"/>
                  <a:gd name="connsiteY32" fmla="*/ 642851 h 966510"/>
                  <a:gd name="connsiteX33" fmla="*/ 747320 w 1407325"/>
                  <a:gd name="connsiteY33" fmla="*/ 701621 h 966510"/>
                  <a:gd name="connsiteX34" fmla="*/ 626543 w 1407325"/>
                  <a:gd name="connsiteY34" fmla="*/ 773439 h 966510"/>
                  <a:gd name="connsiteX35" fmla="*/ 809328 w 1407325"/>
                  <a:gd name="connsiteY35" fmla="*/ 760390 h 966510"/>
                  <a:gd name="connsiteX36" fmla="*/ 731032 w 1407325"/>
                  <a:gd name="connsiteY36" fmla="*/ 838685 h 966510"/>
                  <a:gd name="connsiteX37" fmla="*/ 819138 w 1407325"/>
                  <a:gd name="connsiteY37" fmla="*/ 829160 h 966510"/>
                  <a:gd name="connsiteX38" fmla="*/ 828663 w 1407325"/>
                  <a:gd name="connsiteY38" fmla="*/ 878119 h 966510"/>
                  <a:gd name="connsiteX39" fmla="*/ 893910 w 1407325"/>
                  <a:gd name="connsiteY39" fmla="*/ 724766 h 966510"/>
                  <a:gd name="connsiteX40" fmla="*/ 900482 w 1407325"/>
                  <a:gd name="connsiteY40" fmla="*/ 868403 h 966510"/>
                  <a:gd name="connsiteX41" fmla="*/ 959156 w 1407325"/>
                  <a:gd name="connsiteY41" fmla="*/ 825922 h 966510"/>
                  <a:gd name="connsiteX42" fmla="*/ 920008 w 1407325"/>
                  <a:gd name="connsiteY42" fmla="*/ 900979 h 966510"/>
                  <a:gd name="connsiteX43" fmla="*/ 1011448 w 1407325"/>
                  <a:gd name="connsiteY43" fmla="*/ 891454 h 966510"/>
                  <a:gd name="connsiteX44" fmla="*/ 835140 w 1407325"/>
                  <a:gd name="connsiteY44" fmla="*/ 966511 h 96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07325" h="966510">
                    <a:moveTo>
                      <a:pt x="524530" y="943270"/>
                    </a:moveTo>
                    <a:cubicBezTo>
                      <a:pt x="524530" y="943270"/>
                      <a:pt x="436329" y="626659"/>
                      <a:pt x="354795" y="531980"/>
                    </a:cubicBezTo>
                    <a:cubicBezTo>
                      <a:pt x="273261" y="437302"/>
                      <a:pt x="113241" y="398059"/>
                      <a:pt x="113241" y="368722"/>
                    </a:cubicBezTo>
                    <a:cubicBezTo>
                      <a:pt x="113241" y="319668"/>
                      <a:pt x="315552" y="447113"/>
                      <a:pt x="276404" y="411203"/>
                    </a:cubicBezTo>
                    <a:cubicBezTo>
                      <a:pt x="237256" y="375294"/>
                      <a:pt x="-63067" y="182603"/>
                      <a:pt x="11990" y="189271"/>
                    </a:cubicBezTo>
                    <a:cubicBezTo>
                      <a:pt x="87047" y="195938"/>
                      <a:pt x="231065" y="313096"/>
                      <a:pt x="279642" y="336146"/>
                    </a:cubicBezTo>
                    <a:cubicBezTo>
                      <a:pt x="328220" y="359197"/>
                      <a:pt x="230684" y="189271"/>
                      <a:pt x="155817" y="123929"/>
                    </a:cubicBezTo>
                    <a:cubicBezTo>
                      <a:pt x="80951" y="58588"/>
                      <a:pt x="25230" y="-16374"/>
                      <a:pt x="83999" y="3152"/>
                    </a:cubicBezTo>
                    <a:cubicBezTo>
                      <a:pt x="142768" y="22679"/>
                      <a:pt x="253734" y="117452"/>
                      <a:pt x="319076" y="215369"/>
                    </a:cubicBezTo>
                    <a:cubicBezTo>
                      <a:pt x="384417" y="313286"/>
                      <a:pt x="430042" y="421014"/>
                      <a:pt x="420231" y="349196"/>
                    </a:cubicBezTo>
                    <a:cubicBezTo>
                      <a:pt x="410421" y="277377"/>
                      <a:pt x="322314" y="101069"/>
                      <a:pt x="354985" y="120596"/>
                    </a:cubicBezTo>
                    <a:cubicBezTo>
                      <a:pt x="387656" y="140122"/>
                      <a:pt x="469285" y="306619"/>
                      <a:pt x="482239" y="391487"/>
                    </a:cubicBezTo>
                    <a:cubicBezTo>
                      <a:pt x="495193" y="476354"/>
                      <a:pt x="498527" y="473116"/>
                      <a:pt x="501861" y="512264"/>
                    </a:cubicBezTo>
                    <a:cubicBezTo>
                      <a:pt x="505194" y="551411"/>
                      <a:pt x="514910" y="306619"/>
                      <a:pt x="544247" y="365388"/>
                    </a:cubicBezTo>
                    <a:cubicBezTo>
                      <a:pt x="573584" y="424157"/>
                      <a:pt x="573679" y="492737"/>
                      <a:pt x="573679" y="515597"/>
                    </a:cubicBezTo>
                    <a:cubicBezTo>
                      <a:pt x="573679" y="538457"/>
                      <a:pt x="622638" y="433968"/>
                      <a:pt x="622638" y="486165"/>
                    </a:cubicBezTo>
                    <a:cubicBezTo>
                      <a:pt x="622638" y="538362"/>
                      <a:pt x="613113" y="603704"/>
                      <a:pt x="613113" y="613514"/>
                    </a:cubicBezTo>
                    <a:cubicBezTo>
                      <a:pt x="613113" y="623325"/>
                      <a:pt x="717888" y="384914"/>
                      <a:pt x="730651" y="404536"/>
                    </a:cubicBezTo>
                    <a:cubicBezTo>
                      <a:pt x="743415" y="424157"/>
                      <a:pt x="721126" y="489404"/>
                      <a:pt x="721126" y="489404"/>
                    </a:cubicBezTo>
                    <a:cubicBezTo>
                      <a:pt x="721126" y="489404"/>
                      <a:pt x="959251" y="208702"/>
                      <a:pt x="949726" y="264233"/>
                    </a:cubicBezTo>
                    <a:cubicBezTo>
                      <a:pt x="940201" y="319763"/>
                      <a:pt x="877907" y="404536"/>
                      <a:pt x="887719" y="417585"/>
                    </a:cubicBezTo>
                    <a:cubicBezTo>
                      <a:pt x="897529" y="430634"/>
                      <a:pt x="1214140" y="185842"/>
                      <a:pt x="1178231" y="251183"/>
                    </a:cubicBezTo>
                    <a:cubicBezTo>
                      <a:pt x="1142322" y="316525"/>
                      <a:pt x="1060692" y="362150"/>
                      <a:pt x="1083553" y="371960"/>
                    </a:cubicBezTo>
                    <a:cubicBezTo>
                      <a:pt x="1106412" y="381771"/>
                      <a:pt x="1377303" y="332718"/>
                      <a:pt x="1344633" y="368627"/>
                    </a:cubicBezTo>
                    <a:cubicBezTo>
                      <a:pt x="1311962" y="404536"/>
                      <a:pt x="1125558" y="385010"/>
                      <a:pt x="1112889" y="420919"/>
                    </a:cubicBezTo>
                    <a:cubicBezTo>
                      <a:pt x="1100221" y="456828"/>
                      <a:pt x="1404640" y="506644"/>
                      <a:pt x="1407307" y="553412"/>
                    </a:cubicBezTo>
                    <a:cubicBezTo>
                      <a:pt x="1409974" y="600179"/>
                      <a:pt x="1125939" y="496262"/>
                      <a:pt x="1086791" y="492737"/>
                    </a:cubicBezTo>
                    <a:cubicBezTo>
                      <a:pt x="1047643" y="489213"/>
                      <a:pt x="1243477" y="577605"/>
                      <a:pt x="1233666" y="623230"/>
                    </a:cubicBezTo>
                    <a:cubicBezTo>
                      <a:pt x="1223856" y="668855"/>
                      <a:pt x="1011734" y="538362"/>
                      <a:pt x="998685" y="535124"/>
                    </a:cubicBezTo>
                    <a:cubicBezTo>
                      <a:pt x="985635" y="531885"/>
                      <a:pt x="1047643" y="587321"/>
                      <a:pt x="1021545" y="603704"/>
                    </a:cubicBezTo>
                    <a:cubicBezTo>
                      <a:pt x="995446" y="620087"/>
                      <a:pt x="930105" y="584082"/>
                      <a:pt x="864858" y="587321"/>
                    </a:cubicBezTo>
                    <a:cubicBezTo>
                      <a:pt x="799612" y="590559"/>
                      <a:pt x="845237" y="623230"/>
                      <a:pt x="841998" y="646090"/>
                    </a:cubicBezTo>
                    <a:cubicBezTo>
                      <a:pt x="838760" y="668950"/>
                      <a:pt x="757131" y="633041"/>
                      <a:pt x="714649" y="642851"/>
                    </a:cubicBezTo>
                    <a:cubicBezTo>
                      <a:pt x="672168" y="652662"/>
                      <a:pt x="783229" y="685333"/>
                      <a:pt x="747320" y="701621"/>
                    </a:cubicBezTo>
                    <a:cubicBezTo>
                      <a:pt x="711411" y="717908"/>
                      <a:pt x="629781" y="757056"/>
                      <a:pt x="626543" y="773439"/>
                    </a:cubicBezTo>
                    <a:cubicBezTo>
                      <a:pt x="623304" y="789822"/>
                      <a:pt x="835426" y="730958"/>
                      <a:pt x="809328" y="760390"/>
                    </a:cubicBezTo>
                    <a:cubicBezTo>
                      <a:pt x="783229" y="789822"/>
                      <a:pt x="724460" y="819159"/>
                      <a:pt x="731032" y="838685"/>
                    </a:cubicBezTo>
                    <a:cubicBezTo>
                      <a:pt x="737604" y="858212"/>
                      <a:pt x="822377" y="776678"/>
                      <a:pt x="819138" y="829160"/>
                    </a:cubicBezTo>
                    <a:cubicBezTo>
                      <a:pt x="815900" y="881643"/>
                      <a:pt x="815900" y="897740"/>
                      <a:pt x="828663" y="878119"/>
                    </a:cubicBezTo>
                    <a:cubicBezTo>
                      <a:pt x="841427" y="858497"/>
                      <a:pt x="877622" y="682285"/>
                      <a:pt x="893910" y="724766"/>
                    </a:cubicBezTo>
                    <a:cubicBezTo>
                      <a:pt x="910197" y="767248"/>
                      <a:pt x="900482" y="868403"/>
                      <a:pt x="900482" y="868403"/>
                    </a:cubicBezTo>
                    <a:cubicBezTo>
                      <a:pt x="900482" y="868403"/>
                      <a:pt x="968967" y="786774"/>
                      <a:pt x="959156" y="825922"/>
                    </a:cubicBezTo>
                    <a:cubicBezTo>
                      <a:pt x="951004" y="853205"/>
                      <a:pt x="937717" y="878680"/>
                      <a:pt x="920008" y="900979"/>
                    </a:cubicBezTo>
                    <a:cubicBezTo>
                      <a:pt x="920008" y="900979"/>
                      <a:pt x="1057168" y="865070"/>
                      <a:pt x="1011448" y="891454"/>
                    </a:cubicBezTo>
                    <a:cubicBezTo>
                      <a:pt x="965728" y="917838"/>
                      <a:pt x="835140" y="966511"/>
                      <a:pt x="835140" y="9665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898F00EA-7846-4461-9B28-BEBD20540AE9}"/>
                  </a:ext>
                </a:extLst>
              </p:cNvPr>
              <p:cNvSpPr/>
              <p:nvPr/>
            </p:nvSpPr>
            <p:spPr>
              <a:xfrm>
                <a:off x="6569794" y="11292246"/>
                <a:ext cx="37368" cy="40892"/>
              </a:xfrm>
              <a:custGeom>
                <a:avLst/>
                <a:gdLst>
                  <a:gd name="connsiteX0" fmla="*/ 25257 w 37368"/>
                  <a:gd name="connsiteY0" fmla="*/ 32320 h 40892"/>
                  <a:gd name="connsiteX1" fmla="*/ 37354 w 37368"/>
                  <a:gd name="connsiteY1" fmla="*/ 13270 h 40892"/>
                  <a:gd name="connsiteX2" fmla="*/ 25301 w 37368"/>
                  <a:gd name="connsiteY2" fmla="*/ 14 h 40892"/>
                  <a:gd name="connsiteX3" fmla="*/ 23828 w 37368"/>
                  <a:gd name="connsiteY3" fmla="*/ 30 h 40892"/>
                  <a:gd name="connsiteX4" fmla="*/ 1445 w 37368"/>
                  <a:gd name="connsiteY4" fmla="*/ 27081 h 40892"/>
                  <a:gd name="connsiteX5" fmla="*/ 16 w 37368"/>
                  <a:gd name="connsiteY5" fmla="*/ 40892 h 40892"/>
                  <a:gd name="connsiteX6" fmla="*/ 25257 w 37368"/>
                  <a:gd name="connsiteY6" fmla="*/ 32320 h 4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68" h="40892">
                    <a:moveTo>
                      <a:pt x="25257" y="32320"/>
                    </a:moveTo>
                    <a:cubicBezTo>
                      <a:pt x="31919" y="28082"/>
                      <a:pt x="36352" y="21102"/>
                      <a:pt x="37354" y="13270"/>
                    </a:cubicBezTo>
                    <a:cubicBezTo>
                      <a:pt x="37686" y="6281"/>
                      <a:pt x="32290" y="346"/>
                      <a:pt x="25301" y="14"/>
                    </a:cubicBezTo>
                    <a:cubicBezTo>
                      <a:pt x="24810" y="-9"/>
                      <a:pt x="24318" y="-4"/>
                      <a:pt x="23828" y="30"/>
                    </a:cubicBezTo>
                    <a:cubicBezTo>
                      <a:pt x="13160" y="887"/>
                      <a:pt x="3540" y="17747"/>
                      <a:pt x="1445" y="27081"/>
                    </a:cubicBezTo>
                    <a:cubicBezTo>
                      <a:pt x="1445" y="27938"/>
                      <a:pt x="-175" y="40892"/>
                      <a:pt x="16" y="40892"/>
                    </a:cubicBezTo>
                    <a:cubicBezTo>
                      <a:pt x="8800" y="39271"/>
                      <a:pt x="17302" y="36384"/>
                      <a:pt x="25257" y="32320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C5DEF394-8680-4908-B477-872764A56F3D}"/>
                  </a:ext>
                </a:extLst>
              </p:cNvPr>
              <p:cNvSpPr/>
              <p:nvPr/>
            </p:nvSpPr>
            <p:spPr>
              <a:xfrm>
                <a:off x="6380821" y="11334437"/>
                <a:ext cx="122308" cy="277778"/>
              </a:xfrm>
              <a:custGeom>
                <a:avLst/>
                <a:gdLst>
                  <a:gd name="connsiteX0" fmla="*/ 121742 w 122308"/>
                  <a:gd name="connsiteY0" fmla="*/ 193392 h 277778"/>
                  <a:gd name="connsiteX1" fmla="*/ 109613 w 122308"/>
                  <a:gd name="connsiteY1" fmla="*/ 185117 h 277778"/>
                  <a:gd name="connsiteX2" fmla="*/ 108502 w 122308"/>
                  <a:gd name="connsiteY2" fmla="*/ 185391 h 277778"/>
                  <a:gd name="connsiteX3" fmla="*/ 96024 w 122308"/>
                  <a:gd name="connsiteY3" fmla="*/ 211204 h 277778"/>
                  <a:gd name="connsiteX4" fmla="*/ 97167 w 122308"/>
                  <a:gd name="connsiteY4" fmla="*/ 220729 h 277778"/>
                  <a:gd name="connsiteX5" fmla="*/ 94500 w 122308"/>
                  <a:gd name="connsiteY5" fmla="*/ 213585 h 277778"/>
                  <a:gd name="connsiteX6" fmla="*/ 90500 w 122308"/>
                  <a:gd name="connsiteY6" fmla="*/ 202727 h 277778"/>
                  <a:gd name="connsiteX7" fmla="*/ 88690 w 122308"/>
                  <a:gd name="connsiteY7" fmla="*/ 197012 h 277778"/>
                  <a:gd name="connsiteX8" fmla="*/ 87166 w 122308"/>
                  <a:gd name="connsiteY8" fmla="*/ 191106 h 277778"/>
                  <a:gd name="connsiteX9" fmla="*/ 85166 w 122308"/>
                  <a:gd name="connsiteY9" fmla="*/ 182153 h 277778"/>
                  <a:gd name="connsiteX10" fmla="*/ 104216 w 122308"/>
                  <a:gd name="connsiteY10" fmla="*/ 173771 h 277778"/>
                  <a:gd name="connsiteX11" fmla="*/ 112598 w 122308"/>
                  <a:gd name="connsiteY11" fmla="*/ 157578 h 277778"/>
                  <a:gd name="connsiteX12" fmla="*/ 101686 w 122308"/>
                  <a:gd name="connsiteY12" fmla="*/ 147957 h 277778"/>
                  <a:gd name="connsiteX13" fmla="*/ 100787 w 122308"/>
                  <a:gd name="connsiteY13" fmla="*/ 148053 h 277778"/>
                  <a:gd name="connsiteX14" fmla="*/ 84499 w 122308"/>
                  <a:gd name="connsiteY14" fmla="*/ 171675 h 277778"/>
                  <a:gd name="connsiteX15" fmla="*/ 84499 w 122308"/>
                  <a:gd name="connsiteY15" fmla="*/ 175485 h 277778"/>
                  <a:gd name="connsiteX16" fmla="*/ 83070 w 122308"/>
                  <a:gd name="connsiteY16" fmla="*/ 166532 h 277778"/>
                  <a:gd name="connsiteX17" fmla="*/ 80022 w 122308"/>
                  <a:gd name="connsiteY17" fmla="*/ 140433 h 277778"/>
                  <a:gd name="connsiteX18" fmla="*/ 79356 w 122308"/>
                  <a:gd name="connsiteY18" fmla="*/ 135004 h 277778"/>
                  <a:gd name="connsiteX19" fmla="*/ 98406 w 122308"/>
                  <a:gd name="connsiteY19" fmla="*/ 126336 h 277778"/>
                  <a:gd name="connsiteX20" fmla="*/ 106883 w 122308"/>
                  <a:gd name="connsiteY20" fmla="*/ 110239 h 277778"/>
                  <a:gd name="connsiteX21" fmla="*/ 95971 w 122308"/>
                  <a:gd name="connsiteY21" fmla="*/ 100618 h 277778"/>
                  <a:gd name="connsiteX22" fmla="*/ 95072 w 122308"/>
                  <a:gd name="connsiteY22" fmla="*/ 100714 h 277778"/>
                  <a:gd name="connsiteX23" fmla="*/ 78784 w 122308"/>
                  <a:gd name="connsiteY23" fmla="*/ 124241 h 277778"/>
                  <a:gd name="connsiteX24" fmla="*/ 78784 w 122308"/>
                  <a:gd name="connsiteY24" fmla="*/ 128717 h 277778"/>
                  <a:gd name="connsiteX25" fmla="*/ 76689 w 122308"/>
                  <a:gd name="connsiteY25" fmla="*/ 114525 h 277778"/>
                  <a:gd name="connsiteX26" fmla="*/ 71164 w 122308"/>
                  <a:gd name="connsiteY26" fmla="*/ 90713 h 277778"/>
                  <a:gd name="connsiteX27" fmla="*/ 90881 w 122308"/>
                  <a:gd name="connsiteY27" fmla="*/ 81950 h 277778"/>
                  <a:gd name="connsiteX28" fmla="*/ 99263 w 122308"/>
                  <a:gd name="connsiteY28" fmla="*/ 65757 h 277778"/>
                  <a:gd name="connsiteX29" fmla="*/ 88351 w 122308"/>
                  <a:gd name="connsiteY29" fmla="*/ 56136 h 277778"/>
                  <a:gd name="connsiteX30" fmla="*/ 87452 w 122308"/>
                  <a:gd name="connsiteY30" fmla="*/ 56232 h 277778"/>
                  <a:gd name="connsiteX31" fmla="*/ 71164 w 122308"/>
                  <a:gd name="connsiteY31" fmla="*/ 79854 h 277778"/>
                  <a:gd name="connsiteX32" fmla="*/ 71164 w 122308"/>
                  <a:gd name="connsiteY32" fmla="*/ 90046 h 277778"/>
                  <a:gd name="connsiteX33" fmla="*/ 71164 w 122308"/>
                  <a:gd name="connsiteY33" fmla="*/ 90046 h 277778"/>
                  <a:gd name="connsiteX34" fmla="*/ 61639 w 122308"/>
                  <a:gd name="connsiteY34" fmla="*/ 68043 h 277778"/>
                  <a:gd name="connsiteX35" fmla="*/ 50400 w 122308"/>
                  <a:gd name="connsiteY35" fmla="*/ 49755 h 277778"/>
                  <a:gd name="connsiteX36" fmla="*/ 39541 w 122308"/>
                  <a:gd name="connsiteY36" fmla="*/ 35277 h 277778"/>
                  <a:gd name="connsiteX37" fmla="*/ 34302 w 122308"/>
                  <a:gd name="connsiteY37" fmla="*/ 29086 h 277778"/>
                  <a:gd name="connsiteX38" fmla="*/ 34302 w 122308"/>
                  <a:gd name="connsiteY38" fmla="*/ 29086 h 277778"/>
                  <a:gd name="connsiteX39" fmla="*/ 31159 w 122308"/>
                  <a:gd name="connsiteY39" fmla="*/ 18323 h 277778"/>
                  <a:gd name="connsiteX40" fmla="*/ 9061 w 122308"/>
                  <a:gd name="connsiteY40" fmla="*/ 35 h 277778"/>
                  <a:gd name="connsiteX41" fmla="*/ 74 w 122308"/>
                  <a:gd name="connsiteY41" fmla="*/ 11475 h 277778"/>
                  <a:gd name="connsiteX42" fmla="*/ 298 w 122308"/>
                  <a:gd name="connsiteY42" fmla="*/ 12703 h 277778"/>
                  <a:gd name="connsiteX43" fmla="*/ 12776 w 122308"/>
                  <a:gd name="connsiteY43" fmla="*/ 25943 h 277778"/>
                  <a:gd name="connsiteX44" fmla="*/ 33636 w 122308"/>
                  <a:gd name="connsiteY44" fmla="*/ 29086 h 277778"/>
                  <a:gd name="connsiteX45" fmla="*/ 38874 w 122308"/>
                  <a:gd name="connsiteY45" fmla="*/ 35658 h 277778"/>
                  <a:gd name="connsiteX46" fmla="*/ 49447 w 122308"/>
                  <a:gd name="connsiteY46" fmla="*/ 50232 h 277778"/>
                  <a:gd name="connsiteX47" fmla="*/ 52305 w 122308"/>
                  <a:gd name="connsiteY47" fmla="*/ 54899 h 277778"/>
                  <a:gd name="connsiteX48" fmla="*/ 46780 w 122308"/>
                  <a:gd name="connsiteY48" fmla="*/ 49279 h 277778"/>
                  <a:gd name="connsiteX49" fmla="*/ 18777 w 122308"/>
                  <a:gd name="connsiteY49" fmla="*/ 43183 h 277778"/>
                  <a:gd name="connsiteX50" fmla="*/ 16183 w 122308"/>
                  <a:gd name="connsiteY50" fmla="*/ 57635 h 277778"/>
                  <a:gd name="connsiteX51" fmla="*/ 16871 w 122308"/>
                  <a:gd name="connsiteY51" fmla="*/ 58519 h 277778"/>
                  <a:gd name="connsiteX52" fmla="*/ 34016 w 122308"/>
                  <a:gd name="connsiteY52" fmla="*/ 64519 h 277778"/>
                  <a:gd name="connsiteX53" fmla="*/ 54019 w 122308"/>
                  <a:gd name="connsiteY53" fmla="*/ 57661 h 277778"/>
                  <a:gd name="connsiteX54" fmla="*/ 60210 w 122308"/>
                  <a:gd name="connsiteY54" fmla="*/ 68615 h 277778"/>
                  <a:gd name="connsiteX55" fmla="*/ 69164 w 122308"/>
                  <a:gd name="connsiteY55" fmla="*/ 90618 h 277778"/>
                  <a:gd name="connsiteX56" fmla="*/ 69164 w 122308"/>
                  <a:gd name="connsiteY56" fmla="*/ 91951 h 277778"/>
                  <a:gd name="connsiteX57" fmla="*/ 62401 w 122308"/>
                  <a:gd name="connsiteY57" fmla="*/ 83283 h 277778"/>
                  <a:gd name="connsiteX58" fmla="*/ 35255 w 122308"/>
                  <a:gd name="connsiteY58" fmla="*/ 74234 h 277778"/>
                  <a:gd name="connsiteX59" fmla="*/ 31104 w 122308"/>
                  <a:gd name="connsiteY59" fmla="*/ 88318 h 277778"/>
                  <a:gd name="connsiteX60" fmla="*/ 31635 w 122308"/>
                  <a:gd name="connsiteY60" fmla="*/ 89188 h 277778"/>
                  <a:gd name="connsiteX61" fmla="*/ 48114 w 122308"/>
                  <a:gd name="connsiteY61" fmla="*/ 96999 h 277778"/>
                  <a:gd name="connsiteX62" fmla="*/ 69259 w 122308"/>
                  <a:gd name="connsiteY62" fmla="*/ 92237 h 277778"/>
                  <a:gd name="connsiteX63" fmla="*/ 74117 w 122308"/>
                  <a:gd name="connsiteY63" fmla="*/ 115382 h 277778"/>
                  <a:gd name="connsiteX64" fmla="*/ 76117 w 122308"/>
                  <a:gd name="connsiteY64" fmla="*/ 133004 h 277778"/>
                  <a:gd name="connsiteX65" fmla="*/ 69545 w 122308"/>
                  <a:gd name="connsiteY65" fmla="*/ 124526 h 277778"/>
                  <a:gd name="connsiteX66" fmla="*/ 42303 w 122308"/>
                  <a:gd name="connsiteY66" fmla="*/ 115001 h 277778"/>
                  <a:gd name="connsiteX67" fmla="*/ 38154 w 122308"/>
                  <a:gd name="connsiteY67" fmla="*/ 128945 h 277778"/>
                  <a:gd name="connsiteX68" fmla="*/ 38779 w 122308"/>
                  <a:gd name="connsiteY68" fmla="*/ 129955 h 277778"/>
                  <a:gd name="connsiteX69" fmla="*/ 55162 w 122308"/>
                  <a:gd name="connsiteY69" fmla="*/ 137861 h 277778"/>
                  <a:gd name="connsiteX70" fmla="*/ 76212 w 122308"/>
                  <a:gd name="connsiteY70" fmla="*/ 133099 h 277778"/>
                  <a:gd name="connsiteX71" fmla="*/ 76974 w 122308"/>
                  <a:gd name="connsiteY71" fmla="*/ 141100 h 277778"/>
                  <a:gd name="connsiteX72" fmla="*/ 79451 w 122308"/>
                  <a:gd name="connsiteY72" fmla="*/ 167389 h 277778"/>
                  <a:gd name="connsiteX73" fmla="*/ 80689 w 122308"/>
                  <a:gd name="connsiteY73" fmla="*/ 176342 h 277778"/>
                  <a:gd name="connsiteX74" fmla="*/ 75069 w 122308"/>
                  <a:gd name="connsiteY74" fmla="*/ 169104 h 277778"/>
                  <a:gd name="connsiteX75" fmla="*/ 47828 w 122308"/>
                  <a:gd name="connsiteY75" fmla="*/ 159579 h 277778"/>
                  <a:gd name="connsiteX76" fmla="*/ 43677 w 122308"/>
                  <a:gd name="connsiteY76" fmla="*/ 173662 h 277778"/>
                  <a:gd name="connsiteX77" fmla="*/ 44208 w 122308"/>
                  <a:gd name="connsiteY77" fmla="*/ 174533 h 277778"/>
                  <a:gd name="connsiteX78" fmla="*/ 60687 w 122308"/>
                  <a:gd name="connsiteY78" fmla="*/ 182438 h 277778"/>
                  <a:gd name="connsiteX79" fmla="*/ 80975 w 122308"/>
                  <a:gd name="connsiteY79" fmla="*/ 177962 h 277778"/>
                  <a:gd name="connsiteX80" fmla="*/ 83737 w 122308"/>
                  <a:gd name="connsiteY80" fmla="*/ 192440 h 277778"/>
                  <a:gd name="connsiteX81" fmla="*/ 85261 w 122308"/>
                  <a:gd name="connsiteY81" fmla="*/ 198536 h 277778"/>
                  <a:gd name="connsiteX82" fmla="*/ 86880 w 122308"/>
                  <a:gd name="connsiteY82" fmla="*/ 204346 h 277778"/>
                  <a:gd name="connsiteX83" fmla="*/ 90690 w 122308"/>
                  <a:gd name="connsiteY83" fmla="*/ 215490 h 277778"/>
                  <a:gd name="connsiteX84" fmla="*/ 92595 w 122308"/>
                  <a:gd name="connsiteY84" fmla="*/ 220824 h 277778"/>
                  <a:gd name="connsiteX85" fmla="*/ 88309 w 122308"/>
                  <a:gd name="connsiteY85" fmla="*/ 213299 h 277778"/>
                  <a:gd name="connsiteX86" fmla="*/ 62877 w 122308"/>
                  <a:gd name="connsiteY86" fmla="*/ 200155 h 277778"/>
                  <a:gd name="connsiteX87" fmla="*/ 56649 w 122308"/>
                  <a:gd name="connsiteY87" fmla="*/ 213451 h 277778"/>
                  <a:gd name="connsiteX88" fmla="*/ 57067 w 122308"/>
                  <a:gd name="connsiteY88" fmla="*/ 214442 h 277778"/>
                  <a:gd name="connsiteX89" fmla="*/ 72116 w 122308"/>
                  <a:gd name="connsiteY89" fmla="*/ 224729 h 277778"/>
                  <a:gd name="connsiteX90" fmla="*/ 93452 w 122308"/>
                  <a:gd name="connsiteY90" fmla="*/ 223205 h 277778"/>
                  <a:gd name="connsiteX91" fmla="*/ 98215 w 122308"/>
                  <a:gd name="connsiteY91" fmla="*/ 235588 h 277778"/>
                  <a:gd name="connsiteX92" fmla="*/ 111074 w 122308"/>
                  <a:gd name="connsiteY92" fmla="*/ 265116 h 277778"/>
                  <a:gd name="connsiteX93" fmla="*/ 116503 w 122308"/>
                  <a:gd name="connsiteY93" fmla="*/ 276165 h 277778"/>
                  <a:gd name="connsiteX94" fmla="*/ 116503 w 122308"/>
                  <a:gd name="connsiteY94" fmla="*/ 276165 h 277778"/>
                  <a:gd name="connsiteX95" fmla="*/ 120694 w 122308"/>
                  <a:gd name="connsiteY95" fmla="*/ 277403 h 277778"/>
                  <a:gd name="connsiteX96" fmla="*/ 121932 w 122308"/>
                  <a:gd name="connsiteY96" fmla="*/ 273212 h 277778"/>
                  <a:gd name="connsiteX97" fmla="*/ 116408 w 122308"/>
                  <a:gd name="connsiteY97" fmla="*/ 262449 h 277778"/>
                  <a:gd name="connsiteX98" fmla="*/ 103073 w 122308"/>
                  <a:gd name="connsiteY98" fmla="*/ 233874 h 277778"/>
                  <a:gd name="connsiteX99" fmla="*/ 98501 w 122308"/>
                  <a:gd name="connsiteY99" fmla="*/ 222729 h 277778"/>
                  <a:gd name="connsiteX100" fmla="*/ 116503 w 122308"/>
                  <a:gd name="connsiteY100" fmla="*/ 211109 h 277778"/>
                  <a:gd name="connsiteX101" fmla="*/ 121742 w 122308"/>
                  <a:gd name="connsiteY101" fmla="*/ 193392 h 27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22308" h="277778">
                    <a:moveTo>
                      <a:pt x="121742" y="193392"/>
                    </a:moveTo>
                    <a:cubicBezTo>
                      <a:pt x="120678" y="187758"/>
                      <a:pt x="115247" y="184053"/>
                      <a:pt x="109613" y="185117"/>
                    </a:cubicBezTo>
                    <a:cubicBezTo>
                      <a:pt x="109238" y="185188"/>
                      <a:pt x="108867" y="185279"/>
                      <a:pt x="108502" y="185391"/>
                    </a:cubicBezTo>
                    <a:cubicBezTo>
                      <a:pt x="100215" y="188249"/>
                      <a:pt x="95929" y="203393"/>
                      <a:pt x="96024" y="211204"/>
                    </a:cubicBezTo>
                    <a:cubicBezTo>
                      <a:pt x="96024" y="211680"/>
                      <a:pt x="96786" y="217586"/>
                      <a:pt x="97167" y="220729"/>
                    </a:cubicBezTo>
                    <a:cubicBezTo>
                      <a:pt x="96310" y="218348"/>
                      <a:pt x="95358" y="216062"/>
                      <a:pt x="94500" y="213585"/>
                    </a:cubicBezTo>
                    <a:cubicBezTo>
                      <a:pt x="93643" y="211109"/>
                      <a:pt x="91833" y="206346"/>
                      <a:pt x="90500" y="202727"/>
                    </a:cubicBezTo>
                    <a:cubicBezTo>
                      <a:pt x="89928" y="200822"/>
                      <a:pt x="89357" y="198917"/>
                      <a:pt x="88690" y="197012"/>
                    </a:cubicBezTo>
                    <a:cubicBezTo>
                      <a:pt x="88023" y="195107"/>
                      <a:pt x="87642" y="193107"/>
                      <a:pt x="87166" y="191106"/>
                    </a:cubicBezTo>
                    <a:cubicBezTo>
                      <a:pt x="86690" y="189106"/>
                      <a:pt x="85833" y="185201"/>
                      <a:pt x="85166" y="182153"/>
                    </a:cubicBezTo>
                    <a:cubicBezTo>
                      <a:pt x="91920" y="180387"/>
                      <a:pt x="98350" y="177557"/>
                      <a:pt x="104216" y="173771"/>
                    </a:cubicBezTo>
                    <a:cubicBezTo>
                      <a:pt x="109260" y="169873"/>
                      <a:pt x="112327" y="163948"/>
                      <a:pt x="112598" y="157578"/>
                    </a:cubicBezTo>
                    <a:cubicBezTo>
                      <a:pt x="112241" y="151908"/>
                      <a:pt x="107356" y="147600"/>
                      <a:pt x="101686" y="147957"/>
                    </a:cubicBezTo>
                    <a:cubicBezTo>
                      <a:pt x="101385" y="147976"/>
                      <a:pt x="101085" y="148008"/>
                      <a:pt x="100787" y="148053"/>
                    </a:cubicBezTo>
                    <a:cubicBezTo>
                      <a:pt x="92214" y="149577"/>
                      <a:pt x="85547" y="163865"/>
                      <a:pt x="84499" y="171675"/>
                    </a:cubicBezTo>
                    <a:cubicBezTo>
                      <a:pt x="84499" y="171675"/>
                      <a:pt x="84499" y="173580"/>
                      <a:pt x="84499" y="175485"/>
                    </a:cubicBezTo>
                    <a:lnTo>
                      <a:pt x="83070" y="166532"/>
                    </a:lnTo>
                    <a:cubicBezTo>
                      <a:pt x="81927" y="157959"/>
                      <a:pt x="80975" y="149196"/>
                      <a:pt x="80022" y="140433"/>
                    </a:cubicBezTo>
                    <a:cubicBezTo>
                      <a:pt x="80022" y="138624"/>
                      <a:pt x="79546" y="136814"/>
                      <a:pt x="79356" y="135004"/>
                    </a:cubicBezTo>
                    <a:cubicBezTo>
                      <a:pt x="86113" y="133111"/>
                      <a:pt x="92539" y="130187"/>
                      <a:pt x="98406" y="126336"/>
                    </a:cubicBezTo>
                    <a:cubicBezTo>
                      <a:pt x="103461" y="122478"/>
                      <a:pt x="106562" y="116590"/>
                      <a:pt x="106883" y="110239"/>
                    </a:cubicBezTo>
                    <a:cubicBezTo>
                      <a:pt x="106527" y="104569"/>
                      <a:pt x="101641" y="100261"/>
                      <a:pt x="95971" y="100618"/>
                    </a:cubicBezTo>
                    <a:cubicBezTo>
                      <a:pt x="95670" y="100637"/>
                      <a:pt x="95370" y="100669"/>
                      <a:pt x="95072" y="100714"/>
                    </a:cubicBezTo>
                    <a:cubicBezTo>
                      <a:pt x="86404" y="102143"/>
                      <a:pt x="79832" y="116525"/>
                      <a:pt x="78784" y="124241"/>
                    </a:cubicBezTo>
                    <a:cubicBezTo>
                      <a:pt x="78784" y="124241"/>
                      <a:pt x="78784" y="126527"/>
                      <a:pt x="78784" y="128717"/>
                    </a:cubicBezTo>
                    <a:cubicBezTo>
                      <a:pt x="78213" y="123955"/>
                      <a:pt x="77546" y="119192"/>
                      <a:pt x="76689" y="114525"/>
                    </a:cubicBezTo>
                    <a:cubicBezTo>
                      <a:pt x="75409" y="106468"/>
                      <a:pt x="73563" y="98511"/>
                      <a:pt x="71164" y="90713"/>
                    </a:cubicBezTo>
                    <a:cubicBezTo>
                      <a:pt x="78141" y="88803"/>
                      <a:pt x="84788" y="85848"/>
                      <a:pt x="90881" y="81950"/>
                    </a:cubicBezTo>
                    <a:cubicBezTo>
                      <a:pt x="95926" y="78052"/>
                      <a:pt x="98993" y="72126"/>
                      <a:pt x="99263" y="65757"/>
                    </a:cubicBezTo>
                    <a:cubicBezTo>
                      <a:pt x="98907" y="60087"/>
                      <a:pt x="94021" y="55779"/>
                      <a:pt x="88351" y="56136"/>
                    </a:cubicBezTo>
                    <a:cubicBezTo>
                      <a:pt x="88050" y="56155"/>
                      <a:pt x="87750" y="56187"/>
                      <a:pt x="87452" y="56232"/>
                    </a:cubicBezTo>
                    <a:cubicBezTo>
                      <a:pt x="78784" y="57756"/>
                      <a:pt x="72212" y="72044"/>
                      <a:pt x="71164" y="79854"/>
                    </a:cubicBezTo>
                    <a:cubicBezTo>
                      <a:pt x="71164" y="80331"/>
                      <a:pt x="71164" y="87570"/>
                      <a:pt x="71164" y="90046"/>
                    </a:cubicBezTo>
                    <a:lnTo>
                      <a:pt x="71164" y="90046"/>
                    </a:lnTo>
                    <a:cubicBezTo>
                      <a:pt x="68680" y="82432"/>
                      <a:pt x="65491" y="75065"/>
                      <a:pt x="61639" y="68043"/>
                    </a:cubicBezTo>
                    <a:cubicBezTo>
                      <a:pt x="58298" y="61707"/>
                      <a:pt x="54544" y="55598"/>
                      <a:pt x="50400" y="49755"/>
                    </a:cubicBezTo>
                    <a:cubicBezTo>
                      <a:pt x="46685" y="44231"/>
                      <a:pt x="42875" y="39468"/>
                      <a:pt x="39541" y="35277"/>
                    </a:cubicBezTo>
                    <a:cubicBezTo>
                      <a:pt x="37731" y="32991"/>
                      <a:pt x="35922" y="30991"/>
                      <a:pt x="34302" y="29086"/>
                    </a:cubicBezTo>
                    <a:lnTo>
                      <a:pt x="34302" y="29086"/>
                    </a:lnTo>
                    <a:cubicBezTo>
                      <a:pt x="34302" y="29086"/>
                      <a:pt x="31350" y="18894"/>
                      <a:pt x="31159" y="18323"/>
                    </a:cubicBezTo>
                    <a:cubicBezTo>
                      <a:pt x="28016" y="11179"/>
                      <a:pt x="17729" y="-727"/>
                      <a:pt x="9061" y="35"/>
                    </a:cubicBezTo>
                    <a:cubicBezTo>
                      <a:pt x="3420" y="712"/>
                      <a:pt x="-603" y="5835"/>
                      <a:pt x="74" y="11475"/>
                    </a:cubicBezTo>
                    <a:cubicBezTo>
                      <a:pt x="124" y="11889"/>
                      <a:pt x="199" y="12299"/>
                      <a:pt x="298" y="12703"/>
                    </a:cubicBezTo>
                    <a:cubicBezTo>
                      <a:pt x="2342" y="18716"/>
                      <a:pt x="6894" y="23547"/>
                      <a:pt x="12776" y="25943"/>
                    </a:cubicBezTo>
                    <a:cubicBezTo>
                      <a:pt x="19533" y="28030"/>
                      <a:pt x="26564" y="29089"/>
                      <a:pt x="33636" y="29086"/>
                    </a:cubicBezTo>
                    <a:cubicBezTo>
                      <a:pt x="35255" y="31086"/>
                      <a:pt x="37065" y="33182"/>
                      <a:pt x="38874" y="35658"/>
                    </a:cubicBezTo>
                    <a:cubicBezTo>
                      <a:pt x="42208" y="39849"/>
                      <a:pt x="45827" y="45183"/>
                      <a:pt x="49447" y="50232"/>
                    </a:cubicBezTo>
                    <a:lnTo>
                      <a:pt x="52305" y="54899"/>
                    </a:lnTo>
                    <a:lnTo>
                      <a:pt x="46780" y="49279"/>
                    </a:lnTo>
                    <a:cubicBezTo>
                      <a:pt x="40684" y="44421"/>
                      <a:pt x="26111" y="38421"/>
                      <a:pt x="18777" y="43183"/>
                    </a:cubicBezTo>
                    <a:cubicBezTo>
                      <a:pt x="14070" y="46458"/>
                      <a:pt x="12909" y="52928"/>
                      <a:pt x="16183" y="57635"/>
                    </a:cubicBezTo>
                    <a:cubicBezTo>
                      <a:pt x="16397" y="57942"/>
                      <a:pt x="16626" y="58237"/>
                      <a:pt x="16871" y="58519"/>
                    </a:cubicBezTo>
                    <a:cubicBezTo>
                      <a:pt x="21428" y="62939"/>
                      <a:pt x="27697" y="65133"/>
                      <a:pt x="34016" y="64519"/>
                    </a:cubicBezTo>
                    <a:cubicBezTo>
                      <a:pt x="40999" y="63284"/>
                      <a:pt x="47747" y="60970"/>
                      <a:pt x="54019" y="57661"/>
                    </a:cubicBezTo>
                    <a:cubicBezTo>
                      <a:pt x="56291" y="61190"/>
                      <a:pt x="58358" y="64848"/>
                      <a:pt x="60210" y="68615"/>
                    </a:cubicBezTo>
                    <a:cubicBezTo>
                      <a:pt x="63878" y="75652"/>
                      <a:pt x="66876" y="83019"/>
                      <a:pt x="69164" y="90618"/>
                    </a:cubicBezTo>
                    <a:cubicBezTo>
                      <a:pt x="69164" y="90617"/>
                      <a:pt x="69164" y="91475"/>
                      <a:pt x="69164" y="91951"/>
                    </a:cubicBezTo>
                    <a:cubicBezTo>
                      <a:pt x="68211" y="90617"/>
                      <a:pt x="62877" y="83759"/>
                      <a:pt x="62401" y="83283"/>
                    </a:cubicBezTo>
                    <a:cubicBezTo>
                      <a:pt x="56972" y="77759"/>
                      <a:pt x="43351" y="70234"/>
                      <a:pt x="35255" y="74234"/>
                    </a:cubicBezTo>
                    <a:cubicBezTo>
                      <a:pt x="30219" y="76977"/>
                      <a:pt x="28361" y="83283"/>
                      <a:pt x="31104" y="88318"/>
                    </a:cubicBezTo>
                    <a:cubicBezTo>
                      <a:pt x="31267" y="88617"/>
                      <a:pt x="31444" y="88907"/>
                      <a:pt x="31635" y="89188"/>
                    </a:cubicBezTo>
                    <a:cubicBezTo>
                      <a:pt x="35683" y="94126"/>
                      <a:pt x="41729" y="96992"/>
                      <a:pt x="48114" y="96999"/>
                    </a:cubicBezTo>
                    <a:cubicBezTo>
                      <a:pt x="55361" y="96479"/>
                      <a:pt x="62489" y="94874"/>
                      <a:pt x="69259" y="92237"/>
                    </a:cubicBezTo>
                    <a:cubicBezTo>
                      <a:pt x="71345" y="99847"/>
                      <a:pt x="72967" y="107576"/>
                      <a:pt x="74117" y="115382"/>
                    </a:cubicBezTo>
                    <a:cubicBezTo>
                      <a:pt x="74974" y="121193"/>
                      <a:pt x="75546" y="127098"/>
                      <a:pt x="76117" y="133004"/>
                    </a:cubicBezTo>
                    <a:cubicBezTo>
                      <a:pt x="74974" y="131289"/>
                      <a:pt x="69926" y="124907"/>
                      <a:pt x="69545" y="124526"/>
                    </a:cubicBezTo>
                    <a:cubicBezTo>
                      <a:pt x="64020" y="118907"/>
                      <a:pt x="50495" y="111382"/>
                      <a:pt x="42303" y="115001"/>
                    </a:cubicBezTo>
                    <a:cubicBezTo>
                      <a:pt x="37307" y="117706"/>
                      <a:pt x="35449" y="123949"/>
                      <a:pt x="38154" y="128945"/>
                    </a:cubicBezTo>
                    <a:cubicBezTo>
                      <a:pt x="38343" y="129294"/>
                      <a:pt x="38551" y="129631"/>
                      <a:pt x="38779" y="129955"/>
                    </a:cubicBezTo>
                    <a:cubicBezTo>
                      <a:pt x="42804" y="134882"/>
                      <a:pt x="48801" y="137776"/>
                      <a:pt x="55162" y="137861"/>
                    </a:cubicBezTo>
                    <a:cubicBezTo>
                      <a:pt x="62373" y="137307"/>
                      <a:pt x="69465" y="135702"/>
                      <a:pt x="76212" y="133099"/>
                    </a:cubicBezTo>
                    <a:cubicBezTo>
                      <a:pt x="76212" y="135766"/>
                      <a:pt x="76689" y="138433"/>
                      <a:pt x="76974" y="141100"/>
                    </a:cubicBezTo>
                    <a:cubicBezTo>
                      <a:pt x="77736" y="149958"/>
                      <a:pt x="78498" y="158721"/>
                      <a:pt x="79451" y="167389"/>
                    </a:cubicBezTo>
                    <a:cubicBezTo>
                      <a:pt x="79451" y="170437"/>
                      <a:pt x="80308" y="173390"/>
                      <a:pt x="80689" y="176342"/>
                    </a:cubicBezTo>
                    <a:cubicBezTo>
                      <a:pt x="78879" y="173866"/>
                      <a:pt x="75355" y="169484"/>
                      <a:pt x="75069" y="169104"/>
                    </a:cubicBezTo>
                    <a:cubicBezTo>
                      <a:pt x="69545" y="163579"/>
                      <a:pt x="56019" y="156054"/>
                      <a:pt x="47828" y="159579"/>
                    </a:cubicBezTo>
                    <a:cubicBezTo>
                      <a:pt x="42792" y="162321"/>
                      <a:pt x="40934" y="168627"/>
                      <a:pt x="43677" y="173662"/>
                    </a:cubicBezTo>
                    <a:cubicBezTo>
                      <a:pt x="43840" y="173961"/>
                      <a:pt x="44017" y="174252"/>
                      <a:pt x="44208" y="174533"/>
                    </a:cubicBezTo>
                    <a:cubicBezTo>
                      <a:pt x="48271" y="179463"/>
                      <a:pt x="54298" y="182355"/>
                      <a:pt x="60687" y="182438"/>
                    </a:cubicBezTo>
                    <a:cubicBezTo>
                      <a:pt x="67642" y="182015"/>
                      <a:pt x="74488" y="180505"/>
                      <a:pt x="80975" y="177962"/>
                    </a:cubicBezTo>
                    <a:cubicBezTo>
                      <a:pt x="81737" y="182820"/>
                      <a:pt x="82689" y="187487"/>
                      <a:pt x="83737" y="192440"/>
                    </a:cubicBezTo>
                    <a:cubicBezTo>
                      <a:pt x="84213" y="194440"/>
                      <a:pt x="84594" y="196631"/>
                      <a:pt x="85261" y="198536"/>
                    </a:cubicBezTo>
                    <a:cubicBezTo>
                      <a:pt x="85928" y="200441"/>
                      <a:pt x="86404" y="202441"/>
                      <a:pt x="86880" y="204346"/>
                    </a:cubicBezTo>
                    <a:cubicBezTo>
                      <a:pt x="88214" y="208251"/>
                      <a:pt x="89357" y="211871"/>
                      <a:pt x="90690" y="215490"/>
                    </a:cubicBezTo>
                    <a:cubicBezTo>
                      <a:pt x="91357" y="217300"/>
                      <a:pt x="92024" y="219015"/>
                      <a:pt x="92595" y="220824"/>
                    </a:cubicBezTo>
                    <a:cubicBezTo>
                      <a:pt x="91071" y="218062"/>
                      <a:pt x="88595" y="213681"/>
                      <a:pt x="88309" y="213299"/>
                    </a:cubicBezTo>
                    <a:cubicBezTo>
                      <a:pt x="83737" y="207013"/>
                      <a:pt x="71164" y="197488"/>
                      <a:pt x="62877" y="200155"/>
                    </a:cubicBezTo>
                    <a:cubicBezTo>
                      <a:pt x="57486" y="202107"/>
                      <a:pt x="54697" y="208060"/>
                      <a:pt x="56649" y="213451"/>
                    </a:cubicBezTo>
                    <a:cubicBezTo>
                      <a:pt x="56771" y="213789"/>
                      <a:pt x="56911" y="214119"/>
                      <a:pt x="57067" y="214442"/>
                    </a:cubicBezTo>
                    <a:cubicBezTo>
                      <a:pt x="60322" y="219922"/>
                      <a:pt x="65829" y="223686"/>
                      <a:pt x="72116" y="224729"/>
                    </a:cubicBezTo>
                    <a:cubicBezTo>
                      <a:pt x="79265" y="225264"/>
                      <a:pt x="86453" y="224751"/>
                      <a:pt x="93452" y="223205"/>
                    </a:cubicBezTo>
                    <a:cubicBezTo>
                      <a:pt x="95072" y="227492"/>
                      <a:pt x="96691" y="231778"/>
                      <a:pt x="98215" y="235588"/>
                    </a:cubicBezTo>
                    <a:cubicBezTo>
                      <a:pt x="103168" y="247971"/>
                      <a:pt x="107740" y="258162"/>
                      <a:pt x="111074" y="265116"/>
                    </a:cubicBezTo>
                    <a:cubicBezTo>
                      <a:pt x="114408" y="272069"/>
                      <a:pt x="116503" y="276165"/>
                      <a:pt x="116503" y="276165"/>
                    </a:cubicBezTo>
                    <a:lnTo>
                      <a:pt x="116503" y="276165"/>
                    </a:lnTo>
                    <a:cubicBezTo>
                      <a:pt x="117318" y="277664"/>
                      <a:pt x="119195" y="278218"/>
                      <a:pt x="120694" y="277403"/>
                    </a:cubicBezTo>
                    <a:cubicBezTo>
                      <a:pt x="122193" y="276587"/>
                      <a:pt x="122748" y="274711"/>
                      <a:pt x="121932" y="273212"/>
                    </a:cubicBezTo>
                    <a:cubicBezTo>
                      <a:pt x="121932" y="273212"/>
                      <a:pt x="119837" y="269402"/>
                      <a:pt x="116408" y="262449"/>
                    </a:cubicBezTo>
                    <a:cubicBezTo>
                      <a:pt x="112979" y="255495"/>
                      <a:pt x="108216" y="245684"/>
                      <a:pt x="103073" y="233874"/>
                    </a:cubicBezTo>
                    <a:cubicBezTo>
                      <a:pt x="101549" y="230318"/>
                      <a:pt x="100025" y="226603"/>
                      <a:pt x="98501" y="222729"/>
                    </a:cubicBezTo>
                    <a:cubicBezTo>
                      <a:pt x="105077" y="219830"/>
                      <a:pt x="111153" y="215908"/>
                      <a:pt x="116503" y="211109"/>
                    </a:cubicBezTo>
                    <a:cubicBezTo>
                      <a:pt x="120787" y="206271"/>
                      <a:pt x="122706" y="199782"/>
                      <a:pt x="121742" y="193392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05C5C263-5B0F-46C0-B8D6-4DFA4AED0E74}"/>
                  </a:ext>
                </a:extLst>
              </p:cNvPr>
              <p:cNvSpPr/>
              <p:nvPr/>
            </p:nvSpPr>
            <p:spPr>
              <a:xfrm>
                <a:off x="6431127" y="11350063"/>
                <a:ext cx="24314" cy="38892"/>
              </a:xfrm>
              <a:custGeom>
                <a:avLst/>
                <a:gdLst>
                  <a:gd name="connsiteX0" fmla="*/ 3046 w 24314"/>
                  <a:gd name="connsiteY0" fmla="*/ 38892 h 38892"/>
                  <a:gd name="connsiteX1" fmla="*/ 19905 w 24314"/>
                  <a:gd name="connsiteY1" fmla="*/ 25081 h 38892"/>
                  <a:gd name="connsiteX2" fmla="*/ 23811 w 24314"/>
                  <a:gd name="connsiteY2" fmla="*/ 7269 h 38892"/>
                  <a:gd name="connsiteX3" fmla="*/ 10791 w 24314"/>
                  <a:gd name="connsiteY3" fmla="*/ 481 h 38892"/>
                  <a:gd name="connsiteX4" fmla="*/ 9714 w 24314"/>
                  <a:gd name="connsiteY4" fmla="*/ 887 h 38892"/>
                  <a:gd name="connsiteX5" fmla="*/ 189 w 24314"/>
                  <a:gd name="connsiteY5" fmla="*/ 27938 h 38892"/>
                  <a:gd name="connsiteX6" fmla="*/ 3046 w 24314"/>
                  <a:gd name="connsiteY6" fmla="*/ 38892 h 3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14" h="38892">
                    <a:moveTo>
                      <a:pt x="3046" y="38892"/>
                    </a:moveTo>
                    <a:cubicBezTo>
                      <a:pt x="9306" y="35131"/>
                      <a:pt x="14986" y="30478"/>
                      <a:pt x="19905" y="25081"/>
                    </a:cubicBezTo>
                    <a:cubicBezTo>
                      <a:pt x="23746" y="19999"/>
                      <a:pt x="25172" y="13492"/>
                      <a:pt x="23811" y="7269"/>
                    </a:cubicBezTo>
                    <a:cubicBezTo>
                      <a:pt x="22090" y="1799"/>
                      <a:pt x="16261" y="-1239"/>
                      <a:pt x="10791" y="481"/>
                    </a:cubicBezTo>
                    <a:cubicBezTo>
                      <a:pt x="10425" y="597"/>
                      <a:pt x="10065" y="732"/>
                      <a:pt x="9714" y="887"/>
                    </a:cubicBezTo>
                    <a:cubicBezTo>
                      <a:pt x="1808" y="4697"/>
                      <a:pt x="-764" y="19937"/>
                      <a:pt x="189" y="27938"/>
                    </a:cubicBezTo>
                    <a:cubicBezTo>
                      <a:pt x="379" y="28605"/>
                      <a:pt x="2951" y="38987"/>
                      <a:pt x="3046" y="38892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07D2997B-4D18-4E8F-91D6-DBEA4CEED9FA}"/>
                  </a:ext>
                </a:extLst>
              </p:cNvPr>
              <p:cNvSpPr/>
              <p:nvPr/>
            </p:nvSpPr>
            <p:spPr>
              <a:xfrm>
                <a:off x="6726743" y="11329818"/>
                <a:ext cx="129994" cy="287609"/>
              </a:xfrm>
              <a:custGeom>
                <a:avLst/>
                <a:gdLst>
                  <a:gd name="connsiteX0" fmla="*/ 125768 w 129994"/>
                  <a:gd name="connsiteY0" fmla="*/ 94951 h 287609"/>
                  <a:gd name="connsiteX1" fmla="*/ 98146 w 129994"/>
                  <a:gd name="connsiteY1" fmla="*/ 102857 h 287609"/>
                  <a:gd name="connsiteX2" fmla="*/ 91478 w 129994"/>
                  <a:gd name="connsiteY2" fmla="*/ 110572 h 287609"/>
                  <a:gd name="connsiteX3" fmla="*/ 91478 w 129994"/>
                  <a:gd name="connsiteY3" fmla="*/ 110572 h 287609"/>
                  <a:gd name="connsiteX4" fmla="*/ 98146 w 129994"/>
                  <a:gd name="connsiteY4" fmla="*/ 87521 h 287609"/>
                  <a:gd name="connsiteX5" fmla="*/ 101003 w 129994"/>
                  <a:gd name="connsiteY5" fmla="*/ 66186 h 287609"/>
                  <a:gd name="connsiteX6" fmla="*/ 101860 w 129994"/>
                  <a:gd name="connsiteY6" fmla="*/ 48183 h 287609"/>
                  <a:gd name="connsiteX7" fmla="*/ 101860 w 129994"/>
                  <a:gd name="connsiteY7" fmla="*/ 40087 h 287609"/>
                  <a:gd name="connsiteX8" fmla="*/ 101860 w 129994"/>
                  <a:gd name="connsiteY8" fmla="*/ 40087 h 287609"/>
                  <a:gd name="connsiteX9" fmla="*/ 106242 w 129994"/>
                  <a:gd name="connsiteY9" fmla="*/ 29705 h 287609"/>
                  <a:gd name="connsiteX10" fmla="*/ 100908 w 129994"/>
                  <a:gd name="connsiteY10" fmla="*/ 1606 h 287609"/>
                  <a:gd name="connsiteX11" fmla="*/ 86586 w 129994"/>
                  <a:gd name="connsiteY11" fmla="*/ 4839 h 287609"/>
                  <a:gd name="connsiteX12" fmla="*/ 86049 w 129994"/>
                  <a:gd name="connsiteY12" fmla="*/ 5797 h 287609"/>
                  <a:gd name="connsiteX13" fmla="*/ 87287 w 129994"/>
                  <a:gd name="connsiteY13" fmla="*/ 23990 h 287609"/>
                  <a:gd name="connsiteX14" fmla="*/ 101384 w 129994"/>
                  <a:gd name="connsiteY14" fmla="*/ 39611 h 287609"/>
                  <a:gd name="connsiteX15" fmla="*/ 101384 w 129994"/>
                  <a:gd name="connsiteY15" fmla="*/ 47993 h 287609"/>
                  <a:gd name="connsiteX16" fmla="*/ 100146 w 129994"/>
                  <a:gd name="connsiteY16" fmla="*/ 66090 h 287609"/>
                  <a:gd name="connsiteX17" fmla="*/ 99479 w 129994"/>
                  <a:gd name="connsiteY17" fmla="*/ 71519 h 287609"/>
                  <a:gd name="connsiteX18" fmla="*/ 98717 w 129994"/>
                  <a:gd name="connsiteY18" fmla="*/ 63614 h 287609"/>
                  <a:gd name="connsiteX19" fmla="*/ 81001 w 129994"/>
                  <a:gd name="connsiteY19" fmla="*/ 41135 h 287609"/>
                  <a:gd name="connsiteX20" fmla="*/ 69801 w 129994"/>
                  <a:gd name="connsiteY20" fmla="*/ 50419 h 287609"/>
                  <a:gd name="connsiteX21" fmla="*/ 69761 w 129994"/>
                  <a:gd name="connsiteY21" fmla="*/ 51708 h 287609"/>
                  <a:gd name="connsiteX22" fmla="*/ 79286 w 129994"/>
                  <a:gd name="connsiteY22" fmla="*/ 67233 h 287609"/>
                  <a:gd name="connsiteX23" fmla="*/ 99194 w 129994"/>
                  <a:gd name="connsiteY23" fmla="*/ 74663 h 287609"/>
                  <a:gd name="connsiteX24" fmla="*/ 96908 w 129994"/>
                  <a:gd name="connsiteY24" fmla="*/ 87045 h 287609"/>
                  <a:gd name="connsiteX25" fmla="*/ 89859 w 129994"/>
                  <a:gd name="connsiteY25" fmla="*/ 109715 h 287609"/>
                  <a:gd name="connsiteX26" fmla="*/ 89287 w 129994"/>
                  <a:gd name="connsiteY26" fmla="*/ 110953 h 287609"/>
                  <a:gd name="connsiteX27" fmla="*/ 89287 w 129994"/>
                  <a:gd name="connsiteY27" fmla="*/ 100094 h 287609"/>
                  <a:gd name="connsiteX28" fmla="*/ 74143 w 129994"/>
                  <a:gd name="connsiteY28" fmla="*/ 75711 h 287609"/>
                  <a:gd name="connsiteX29" fmla="*/ 62014 w 129994"/>
                  <a:gd name="connsiteY29" fmla="*/ 83985 h 287609"/>
                  <a:gd name="connsiteX30" fmla="*/ 61855 w 129994"/>
                  <a:gd name="connsiteY30" fmla="*/ 85236 h 287609"/>
                  <a:gd name="connsiteX31" fmla="*/ 69475 w 129994"/>
                  <a:gd name="connsiteY31" fmla="*/ 101714 h 287609"/>
                  <a:gd name="connsiteX32" fmla="*/ 88525 w 129994"/>
                  <a:gd name="connsiteY32" fmla="*/ 111239 h 287609"/>
                  <a:gd name="connsiteX33" fmla="*/ 77476 w 129994"/>
                  <a:gd name="connsiteY33" fmla="*/ 132194 h 287609"/>
                  <a:gd name="connsiteX34" fmla="*/ 67952 w 129994"/>
                  <a:gd name="connsiteY34" fmla="*/ 147053 h 287609"/>
                  <a:gd name="connsiteX35" fmla="*/ 67952 w 129994"/>
                  <a:gd name="connsiteY35" fmla="*/ 136289 h 287609"/>
                  <a:gd name="connsiteX36" fmla="*/ 52711 w 129994"/>
                  <a:gd name="connsiteY36" fmla="*/ 112001 h 287609"/>
                  <a:gd name="connsiteX37" fmla="*/ 40557 w 129994"/>
                  <a:gd name="connsiteY37" fmla="*/ 120476 h 287609"/>
                  <a:gd name="connsiteX38" fmla="*/ 40424 w 129994"/>
                  <a:gd name="connsiteY38" fmla="*/ 121526 h 287609"/>
                  <a:gd name="connsiteX39" fmla="*/ 48140 w 129994"/>
                  <a:gd name="connsiteY39" fmla="*/ 138004 h 287609"/>
                  <a:gd name="connsiteX40" fmla="*/ 67190 w 129994"/>
                  <a:gd name="connsiteY40" fmla="*/ 147529 h 287609"/>
                  <a:gd name="connsiteX41" fmla="*/ 62618 w 129994"/>
                  <a:gd name="connsiteY41" fmla="*/ 154196 h 287609"/>
                  <a:gd name="connsiteX42" fmla="*/ 47854 w 129994"/>
                  <a:gd name="connsiteY42" fmla="*/ 176104 h 287609"/>
                  <a:gd name="connsiteX43" fmla="*/ 43186 w 129994"/>
                  <a:gd name="connsiteY43" fmla="*/ 183819 h 287609"/>
                  <a:gd name="connsiteX44" fmla="*/ 43186 w 129994"/>
                  <a:gd name="connsiteY44" fmla="*/ 174294 h 287609"/>
                  <a:gd name="connsiteX45" fmla="*/ 28042 w 129994"/>
                  <a:gd name="connsiteY45" fmla="*/ 150005 h 287609"/>
                  <a:gd name="connsiteX46" fmla="*/ 15938 w 129994"/>
                  <a:gd name="connsiteY46" fmla="*/ 158077 h 287609"/>
                  <a:gd name="connsiteX47" fmla="*/ 15754 w 129994"/>
                  <a:gd name="connsiteY47" fmla="*/ 159530 h 287609"/>
                  <a:gd name="connsiteX48" fmla="*/ 23374 w 129994"/>
                  <a:gd name="connsiteY48" fmla="*/ 176009 h 287609"/>
                  <a:gd name="connsiteX49" fmla="*/ 41948 w 129994"/>
                  <a:gd name="connsiteY49" fmla="*/ 185534 h 287609"/>
                  <a:gd name="connsiteX50" fmla="*/ 34804 w 129994"/>
                  <a:gd name="connsiteY50" fmla="*/ 198488 h 287609"/>
                  <a:gd name="connsiteX51" fmla="*/ 32137 w 129994"/>
                  <a:gd name="connsiteY51" fmla="*/ 204203 h 287609"/>
                  <a:gd name="connsiteX52" fmla="*/ 29756 w 129994"/>
                  <a:gd name="connsiteY52" fmla="*/ 209727 h 287609"/>
                  <a:gd name="connsiteX53" fmla="*/ 25565 w 129994"/>
                  <a:gd name="connsiteY53" fmla="*/ 220776 h 287609"/>
                  <a:gd name="connsiteX54" fmla="*/ 23660 w 129994"/>
                  <a:gd name="connsiteY54" fmla="*/ 226110 h 287609"/>
                  <a:gd name="connsiteX55" fmla="*/ 25184 w 129994"/>
                  <a:gd name="connsiteY55" fmla="*/ 217538 h 287609"/>
                  <a:gd name="connsiteX56" fmla="*/ 13850 w 129994"/>
                  <a:gd name="connsiteY56" fmla="*/ 191249 h 287609"/>
                  <a:gd name="connsiteX57" fmla="*/ 544 w 129994"/>
                  <a:gd name="connsiteY57" fmla="*/ 197457 h 287609"/>
                  <a:gd name="connsiteX58" fmla="*/ 229 w 129994"/>
                  <a:gd name="connsiteY58" fmla="*/ 198488 h 287609"/>
                  <a:gd name="connsiteX59" fmla="*/ 5372 w 129994"/>
                  <a:gd name="connsiteY59" fmla="*/ 216014 h 287609"/>
                  <a:gd name="connsiteX60" fmla="*/ 22803 w 129994"/>
                  <a:gd name="connsiteY60" fmla="*/ 228492 h 287609"/>
                  <a:gd name="connsiteX61" fmla="*/ 18612 w 129994"/>
                  <a:gd name="connsiteY61" fmla="*/ 241064 h 287609"/>
                  <a:gd name="connsiteX62" fmla="*/ 9754 w 129994"/>
                  <a:gd name="connsiteY62" fmla="*/ 272021 h 287609"/>
                  <a:gd name="connsiteX63" fmla="*/ 6896 w 129994"/>
                  <a:gd name="connsiteY63" fmla="*/ 283927 h 287609"/>
                  <a:gd name="connsiteX64" fmla="*/ 6896 w 129994"/>
                  <a:gd name="connsiteY64" fmla="*/ 283927 h 287609"/>
                  <a:gd name="connsiteX65" fmla="*/ 9247 w 129994"/>
                  <a:gd name="connsiteY65" fmla="*/ 287540 h 287609"/>
                  <a:gd name="connsiteX66" fmla="*/ 9277 w 129994"/>
                  <a:gd name="connsiteY66" fmla="*/ 287546 h 287609"/>
                  <a:gd name="connsiteX67" fmla="*/ 12877 w 129994"/>
                  <a:gd name="connsiteY67" fmla="*/ 285175 h 287609"/>
                  <a:gd name="connsiteX68" fmla="*/ 12897 w 129994"/>
                  <a:gd name="connsiteY68" fmla="*/ 285070 h 287609"/>
                  <a:gd name="connsiteX69" fmla="*/ 15469 w 129994"/>
                  <a:gd name="connsiteY69" fmla="*/ 273354 h 287609"/>
                  <a:gd name="connsiteX70" fmla="*/ 23565 w 129994"/>
                  <a:gd name="connsiteY70" fmla="*/ 242493 h 287609"/>
                  <a:gd name="connsiteX71" fmla="*/ 27089 w 129994"/>
                  <a:gd name="connsiteY71" fmla="*/ 231063 h 287609"/>
                  <a:gd name="connsiteX72" fmla="*/ 48330 w 129994"/>
                  <a:gd name="connsiteY72" fmla="*/ 233540 h 287609"/>
                  <a:gd name="connsiteX73" fmla="*/ 63856 w 129994"/>
                  <a:gd name="connsiteY73" fmla="*/ 224015 h 287609"/>
                  <a:gd name="connsiteX74" fmla="*/ 59543 w 129994"/>
                  <a:gd name="connsiteY74" fmla="*/ 209839 h 287609"/>
                  <a:gd name="connsiteX75" fmla="*/ 58712 w 129994"/>
                  <a:gd name="connsiteY75" fmla="*/ 209442 h 287609"/>
                  <a:gd name="connsiteX76" fmla="*/ 32614 w 129994"/>
                  <a:gd name="connsiteY76" fmla="*/ 221443 h 287609"/>
                  <a:gd name="connsiteX77" fmla="*/ 27566 w 129994"/>
                  <a:gd name="connsiteY77" fmla="*/ 229444 h 287609"/>
                  <a:gd name="connsiteX78" fmla="*/ 29947 w 129994"/>
                  <a:gd name="connsiteY78" fmla="*/ 222205 h 287609"/>
                  <a:gd name="connsiteX79" fmla="*/ 33852 w 129994"/>
                  <a:gd name="connsiteY79" fmla="*/ 211346 h 287609"/>
                  <a:gd name="connsiteX80" fmla="*/ 36138 w 129994"/>
                  <a:gd name="connsiteY80" fmla="*/ 205727 h 287609"/>
                  <a:gd name="connsiteX81" fmla="*/ 38614 w 129994"/>
                  <a:gd name="connsiteY81" fmla="*/ 200202 h 287609"/>
                  <a:gd name="connsiteX82" fmla="*/ 42805 w 129994"/>
                  <a:gd name="connsiteY82" fmla="*/ 192106 h 287609"/>
                  <a:gd name="connsiteX83" fmla="*/ 62522 w 129994"/>
                  <a:gd name="connsiteY83" fmla="*/ 197345 h 287609"/>
                  <a:gd name="connsiteX84" fmla="*/ 79286 w 129994"/>
                  <a:gd name="connsiteY84" fmla="*/ 190296 h 287609"/>
                  <a:gd name="connsiteX85" fmla="*/ 77234 w 129994"/>
                  <a:gd name="connsiteY85" fmla="*/ 175758 h 287609"/>
                  <a:gd name="connsiteX86" fmla="*/ 76334 w 129994"/>
                  <a:gd name="connsiteY86" fmla="*/ 175152 h 287609"/>
                  <a:gd name="connsiteX87" fmla="*/ 48806 w 129994"/>
                  <a:gd name="connsiteY87" fmla="*/ 182962 h 287609"/>
                  <a:gd name="connsiteX88" fmla="*/ 46235 w 129994"/>
                  <a:gd name="connsiteY88" fmla="*/ 185915 h 287609"/>
                  <a:gd name="connsiteX89" fmla="*/ 50806 w 129994"/>
                  <a:gd name="connsiteY89" fmla="*/ 178009 h 287609"/>
                  <a:gd name="connsiteX90" fmla="*/ 64999 w 129994"/>
                  <a:gd name="connsiteY90" fmla="*/ 155911 h 287609"/>
                  <a:gd name="connsiteX91" fmla="*/ 68047 w 129994"/>
                  <a:gd name="connsiteY91" fmla="*/ 151244 h 287609"/>
                  <a:gd name="connsiteX92" fmla="*/ 88240 w 129994"/>
                  <a:gd name="connsiteY92" fmla="*/ 156768 h 287609"/>
                  <a:gd name="connsiteX93" fmla="*/ 105004 w 129994"/>
                  <a:gd name="connsiteY93" fmla="*/ 149624 h 287609"/>
                  <a:gd name="connsiteX94" fmla="*/ 103003 w 129994"/>
                  <a:gd name="connsiteY94" fmla="*/ 135214 h 287609"/>
                  <a:gd name="connsiteX95" fmla="*/ 102051 w 129994"/>
                  <a:gd name="connsiteY95" fmla="*/ 134575 h 287609"/>
                  <a:gd name="connsiteX96" fmla="*/ 74524 w 129994"/>
                  <a:gd name="connsiteY96" fmla="*/ 142386 h 287609"/>
                  <a:gd name="connsiteX97" fmla="*/ 71571 w 129994"/>
                  <a:gd name="connsiteY97" fmla="*/ 145719 h 287609"/>
                  <a:gd name="connsiteX98" fmla="*/ 79001 w 129994"/>
                  <a:gd name="connsiteY98" fmla="*/ 133527 h 287609"/>
                  <a:gd name="connsiteX99" fmla="*/ 89859 w 129994"/>
                  <a:gd name="connsiteY99" fmla="*/ 111620 h 287609"/>
                  <a:gd name="connsiteX100" fmla="*/ 110624 w 129994"/>
                  <a:gd name="connsiteY100" fmla="*/ 117335 h 287609"/>
                  <a:gd name="connsiteX101" fmla="*/ 127388 w 129994"/>
                  <a:gd name="connsiteY101" fmla="*/ 110191 h 287609"/>
                  <a:gd name="connsiteX102" fmla="*/ 126492 w 129994"/>
                  <a:gd name="connsiteY102" fmla="*/ 95536 h 287609"/>
                  <a:gd name="connsiteX103" fmla="*/ 125769 w 129994"/>
                  <a:gd name="connsiteY103" fmla="*/ 94951 h 28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29994" h="287609">
                    <a:moveTo>
                      <a:pt x="125768" y="94951"/>
                    </a:moveTo>
                    <a:cubicBezTo>
                      <a:pt x="118148" y="90665"/>
                      <a:pt x="103956" y="97523"/>
                      <a:pt x="98146" y="102857"/>
                    </a:cubicBezTo>
                    <a:lnTo>
                      <a:pt x="91478" y="110572"/>
                    </a:lnTo>
                    <a:lnTo>
                      <a:pt x="91478" y="110572"/>
                    </a:lnTo>
                    <a:cubicBezTo>
                      <a:pt x="94350" y="103091"/>
                      <a:pt x="96580" y="95380"/>
                      <a:pt x="98146" y="87521"/>
                    </a:cubicBezTo>
                    <a:cubicBezTo>
                      <a:pt x="99509" y="80470"/>
                      <a:pt x="100463" y="73347"/>
                      <a:pt x="101003" y="66186"/>
                    </a:cubicBezTo>
                    <a:cubicBezTo>
                      <a:pt x="101575" y="59613"/>
                      <a:pt x="101765" y="53517"/>
                      <a:pt x="101860" y="48183"/>
                    </a:cubicBezTo>
                    <a:cubicBezTo>
                      <a:pt x="101860" y="45230"/>
                      <a:pt x="101860" y="42563"/>
                      <a:pt x="101860" y="40087"/>
                    </a:cubicBezTo>
                    <a:lnTo>
                      <a:pt x="101860" y="40087"/>
                    </a:lnTo>
                    <a:cubicBezTo>
                      <a:pt x="101860" y="40087"/>
                      <a:pt x="106052" y="30562"/>
                      <a:pt x="106242" y="29705"/>
                    </a:cubicBezTo>
                    <a:cubicBezTo>
                      <a:pt x="108433" y="22180"/>
                      <a:pt x="108147" y="6464"/>
                      <a:pt x="100908" y="1606"/>
                    </a:cubicBezTo>
                    <a:cubicBezTo>
                      <a:pt x="96060" y="-1456"/>
                      <a:pt x="89648" y="-9"/>
                      <a:pt x="86586" y="4839"/>
                    </a:cubicBezTo>
                    <a:cubicBezTo>
                      <a:pt x="86390" y="5148"/>
                      <a:pt x="86211" y="5468"/>
                      <a:pt x="86049" y="5797"/>
                    </a:cubicBezTo>
                    <a:cubicBezTo>
                      <a:pt x="83785" y="11751"/>
                      <a:pt x="84238" y="18397"/>
                      <a:pt x="87287" y="23990"/>
                    </a:cubicBezTo>
                    <a:cubicBezTo>
                      <a:pt x="91122" y="29916"/>
                      <a:pt x="95882" y="35190"/>
                      <a:pt x="101384" y="39611"/>
                    </a:cubicBezTo>
                    <a:cubicBezTo>
                      <a:pt x="101384" y="42183"/>
                      <a:pt x="101384" y="44945"/>
                      <a:pt x="101384" y="47993"/>
                    </a:cubicBezTo>
                    <a:cubicBezTo>
                      <a:pt x="101384" y="53422"/>
                      <a:pt x="100908" y="59518"/>
                      <a:pt x="100146" y="66090"/>
                    </a:cubicBezTo>
                    <a:cubicBezTo>
                      <a:pt x="100146" y="67805"/>
                      <a:pt x="99670" y="69710"/>
                      <a:pt x="99479" y="71519"/>
                    </a:cubicBezTo>
                    <a:cubicBezTo>
                      <a:pt x="99479" y="68376"/>
                      <a:pt x="98812" y="63995"/>
                      <a:pt x="98717" y="63614"/>
                    </a:cubicBezTo>
                    <a:cubicBezTo>
                      <a:pt x="97193" y="55994"/>
                      <a:pt x="89669" y="42087"/>
                      <a:pt x="81001" y="41135"/>
                    </a:cubicBezTo>
                    <a:cubicBezTo>
                      <a:pt x="75344" y="40606"/>
                      <a:pt x="70330" y="44763"/>
                      <a:pt x="69801" y="50419"/>
                    </a:cubicBezTo>
                    <a:cubicBezTo>
                      <a:pt x="69760" y="50847"/>
                      <a:pt x="69747" y="51278"/>
                      <a:pt x="69761" y="51708"/>
                    </a:cubicBezTo>
                    <a:cubicBezTo>
                      <a:pt x="70545" y="58016"/>
                      <a:pt x="74018" y="63677"/>
                      <a:pt x="79286" y="67233"/>
                    </a:cubicBezTo>
                    <a:cubicBezTo>
                      <a:pt x="85509" y="70702"/>
                      <a:pt x="92220" y="73207"/>
                      <a:pt x="99194" y="74663"/>
                    </a:cubicBezTo>
                    <a:cubicBezTo>
                      <a:pt x="98527" y="78663"/>
                      <a:pt x="97860" y="82854"/>
                      <a:pt x="96908" y="87045"/>
                    </a:cubicBezTo>
                    <a:cubicBezTo>
                      <a:pt x="95231" y="94795"/>
                      <a:pt x="92872" y="102381"/>
                      <a:pt x="89859" y="109715"/>
                    </a:cubicBezTo>
                    <a:lnTo>
                      <a:pt x="89287" y="110953"/>
                    </a:lnTo>
                    <a:cubicBezTo>
                      <a:pt x="89287" y="109429"/>
                      <a:pt x="89287" y="100666"/>
                      <a:pt x="89287" y="100094"/>
                    </a:cubicBezTo>
                    <a:cubicBezTo>
                      <a:pt x="88621" y="92284"/>
                      <a:pt x="82620" y="77711"/>
                      <a:pt x="74143" y="75711"/>
                    </a:cubicBezTo>
                    <a:cubicBezTo>
                      <a:pt x="68508" y="74646"/>
                      <a:pt x="63078" y="78351"/>
                      <a:pt x="62014" y="83985"/>
                    </a:cubicBezTo>
                    <a:cubicBezTo>
                      <a:pt x="61936" y="84398"/>
                      <a:pt x="61883" y="84816"/>
                      <a:pt x="61855" y="85236"/>
                    </a:cubicBezTo>
                    <a:cubicBezTo>
                      <a:pt x="61829" y="91586"/>
                      <a:pt x="64619" y="97621"/>
                      <a:pt x="69475" y="101714"/>
                    </a:cubicBezTo>
                    <a:cubicBezTo>
                      <a:pt x="75324" y="105806"/>
                      <a:pt x="81743" y="109015"/>
                      <a:pt x="88525" y="111239"/>
                    </a:cubicBezTo>
                    <a:cubicBezTo>
                      <a:pt x="85296" y="118454"/>
                      <a:pt x="81605" y="125453"/>
                      <a:pt x="77476" y="132194"/>
                    </a:cubicBezTo>
                    <a:cubicBezTo>
                      <a:pt x="74524" y="137242"/>
                      <a:pt x="71285" y="142195"/>
                      <a:pt x="67952" y="147053"/>
                    </a:cubicBezTo>
                    <a:cubicBezTo>
                      <a:pt x="67952" y="145053"/>
                      <a:pt x="67952" y="136956"/>
                      <a:pt x="67952" y="136289"/>
                    </a:cubicBezTo>
                    <a:cubicBezTo>
                      <a:pt x="67189" y="128574"/>
                      <a:pt x="61284" y="113906"/>
                      <a:pt x="52711" y="112001"/>
                    </a:cubicBezTo>
                    <a:cubicBezTo>
                      <a:pt x="47015" y="110985"/>
                      <a:pt x="41573" y="114779"/>
                      <a:pt x="40557" y="120476"/>
                    </a:cubicBezTo>
                    <a:cubicBezTo>
                      <a:pt x="40495" y="120823"/>
                      <a:pt x="40451" y="121174"/>
                      <a:pt x="40424" y="121526"/>
                    </a:cubicBezTo>
                    <a:cubicBezTo>
                      <a:pt x="40460" y="127883"/>
                      <a:pt x="43280" y="133905"/>
                      <a:pt x="48140" y="138004"/>
                    </a:cubicBezTo>
                    <a:cubicBezTo>
                      <a:pt x="53968" y="142129"/>
                      <a:pt x="60392" y="145341"/>
                      <a:pt x="67190" y="147529"/>
                    </a:cubicBezTo>
                    <a:lnTo>
                      <a:pt x="62618" y="154196"/>
                    </a:lnTo>
                    <a:cubicBezTo>
                      <a:pt x="57664" y="161531"/>
                      <a:pt x="53093" y="168770"/>
                      <a:pt x="47854" y="176104"/>
                    </a:cubicBezTo>
                    <a:cubicBezTo>
                      <a:pt x="46235" y="178676"/>
                      <a:pt x="44710" y="181247"/>
                      <a:pt x="43186" y="183819"/>
                    </a:cubicBezTo>
                    <a:cubicBezTo>
                      <a:pt x="43186" y="180676"/>
                      <a:pt x="43186" y="175056"/>
                      <a:pt x="43186" y="174294"/>
                    </a:cubicBezTo>
                    <a:cubicBezTo>
                      <a:pt x="42520" y="166484"/>
                      <a:pt x="36519" y="151911"/>
                      <a:pt x="28042" y="150005"/>
                    </a:cubicBezTo>
                    <a:cubicBezTo>
                      <a:pt x="22471" y="148892"/>
                      <a:pt x="17052" y="152506"/>
                      <a:pt x="15938" y="158077"/>
                    </a:cubicBezTo>
                    <a:cubicBezTo>
                      <a:pt x="15842" y="158557"/>
                      <a:pt x="15781" y="159042"/>
                      <a:pt x="15754" y="159530"/>
                    </a:cubicBezTo>
                    <a:cubicBezTo>
                      <a:pt x="15728" y="165881"/>
                      <a:pt x="18518" y="171916"/>
                      <a:pt x="23374" y="176009"/>
                    </a:cubicBezTo>
                    <a:cubicBezTo>
                      <a:pt x="29041" y="180117"/>
                      <a:pt x="35305" y="183329"/>
                      <a:pt x="41948" y="185534"/>
                    </a:cubicBezTo>
                    <a:cubicBezTo>
                      <a:pt x="39377" y="189820"/>
                      <a:pt x="36995" y="194202"/>
                      <a:pt x="34804" y="198488"/>
                    </a:cubicBezTo>
                    <a:cubicBezTo>
                      <a:pt x="33947" y="200393"/>
                      <a:pt x="32900" y="202298"/>
                      <a:pt x="32137" y="204203"/>
                    </a:cubicBezTo>
                    <a:lnTo>
                      <a:pt x="29756" y="209727"/>
                    </a:lnTo>
                    <a:cubicBezTo>
                      <a:pt x="28232" y="213537"/>
                      <a:pt x="26803" y="217157"/>
                      <a:pt x="25565" y="220776"/>
                    </a:cubicBezTo>
                    <a:cubicBezTo>
                      <a:pt x="24899" y="222586"/>
                      <a:pt x="24232" y="224301"/>
                      <a:pt x="23660" y="226110"/>
                    </a:cubicBezTo>
                    <a:lnTo>
                      <a:pt x="25184" y="217538"/>
                    </a:lnTo>
                    <a:cubicBezTo>
                      <a:pt x="25660" y="209727"/>
                      <a:pt x="21946" y="194392"/>
                      <a:pt x="13850" y="191249"/>
                    </a:cubicBezTo>
                    <a:cubicBezTo>
                      <a:pt x="8461" y="189289"/>
                      <a:pt x="2504" y="192069"/>
                      <a:pt x="544" y="197457"/>
                    </a:cubicBezTo>
                    <a:cubicBezTo>
                      <a:pt x="421" y="197795"/>
                      <a:pt x="316" y="198139"/>
                      <a:pt x="229" y="198488"/>
                    </a:cubicBezTo>
                    <a:cubicBezTo>
                      <a:pt x="-690" y="204800"/>
                      <a:pt x="1188" y="211199"/>
                      <a:pt x="5372" y="216014"/>
                    </a:cubicBezTo>
                    <a:cubicBezTo>
                      <a:pt x="10524" y="221024"/>
                      <a:pt x="16400" y="225230"/>
                      <a:pt x="22803" y="228492"/>
                    </a:cubicBezTo>
                    <a:cubicBezTo>
                      <a:pt x="21279" y="232778"/>
                      <a:pt x="19850" y="237064"/>
                      <a:pt x="18612" y="241064"/>
                    </a:cubicBezTo>
                    <a:cubicBezTo>
                      <a:pt x="14516" y="253733"/>
                      <a:pt x="11659" y="264496"/>
                      <a:pt x="9754" y="272021"/>
                    </a:cubicBezTo>
                    <a:cubicBezTo>
                      <a:pt x="7849" y="279545"/>
                      <a:pt x="6896" y="283927"/>
                      <a:pt x="6896" y="283927"/>
                    </a:cubicBezTo>
                    <a:lnTo>
                      <a:pt x="6896" y="283927"/>
                    </a:lnTo>
                    <a:cubicBezTo>
                      <a:pt x="6548" y="285574"/>
                      <a:pt x="7600" y="287192"/>
                      <a:pt x="9247" y="287540"/>
                    </a:cubicBezTo>
                    <a:cubicBezTo>
                      <a:pt x="9257" y="287542"/>
                      <a:pt x="9267" y="287544"/>
                      <a:pt x="9277" y="287546"/>
                    </a:cubicBezTo>
                    <a:cubicBezTo>
                      <a:pt x="10926" y="287886"/>
                      <a:pt x="12538" y="286824"/>
                      <a:pt x="12877" y="285175"/>
                    </a:cubicBezTo>
                    <a:cubicBezTo>
                      <a:pt x="12885" y="285140"/>
                      <a:pt x="12891" y="285105"/>
                      <a:pt x="12897" y="285070"/>
                    </a:cubicBezTo>
                    <a:cubicBezTo>
                      <a:pt x="12897" y="285070"/>
                      <a:pt x="13659" y="280784"/>
                      <a:pt x="15469" y="273354"/>
                    </a:cubicBezTo>
                    <a:cubicBezTo>
                      <a:pt x="17278" y="265925"/>
                      <a:pt x="19755" y="255161"/>
                      <a:pt x="23565" y="242493"/>
                    </a:cubicBezTo>
                    <a:cubicBezTo>
                      <a:pt x="24613" y="238874"/>
                      <a:pt x="25756" y="234969"/>
                      <a:pt x="27089" y="231063"/>
                    </a:cubicBezTo>
                    <a:cubicBezTo>
                      <a:pt x="34009" y="232930"/>
                      <a:pt x="41166" y="233765"/>
                      <a:pt x="48330" y="233540"/>
                    </a:cubicBezTo>
                    <a:cubicBezTo>
                      <a:pt x="54664" y="232831"/>
                      <a:pt x="60354" y="229341"/>
                      <a:pt x="63856" y="224015"/>
                    </a:cubicBezTo>
                    <a:cubicBezTo>
                      <a:pt x="66580" y="218909"/>
                      <a:pt x="64649" y="212563"/>
                      <a:pt x="59543" y="209839"/>
                    </a:cubicBezTo>
                    <a:cubicBezTo>
                      <a:pt x="59272" y="209694"/>
                      <a:pt x="58995" y="209562"/>
                      <a:pt x="58712" y="209442"/>
                    </a:cubicBezTo>
                    <a:cubicBezTo>
                      <a:pt x="50521" y="206394"/>
                      <a:pt x="37567" y="215347"/>
                      <a:pt x="32614" y="221443"/>
                    </a:cubicBezTo>
                    <a:lnTo>
                      <a:pt x="27566" y="229444"/>
                    </a:lnTo>
                    <a:cubicBezTo>
                      <a:pt x="28423" y="227063"/>
                      <a:pt x="29185" y="224681"/>
                      <a:pt x="29947" y="222205"/>
                    </a:cubicBezTo>
                    <a:lnTo>
                      <a:pt x="33852" y="211346"/>
                    </a:lnTo>
                    <a:lnTo>
                      <a:pt x="36138" y="205727"/>
                    </a:lnTo>
                    <a:cubicBezTo>
                      <a:pt x="36900" y="203822"/>
                      <a:pt x="37757" y="202107"/>
                      <a:pt x="38614" y="200202"/>
                    </a:cubicBezTo>
                    <a:lnTo>
                      <a:pt x="42805" y="192106"/>
                    </a:lnTo>
                    <a:cubicBezTo>
                      <a:pt x="49063" y="194874"/>
                      <a:pt x="55716" y="196642"/>
                      <a:pt x="62522" y="197345"/>
                    </a:cubicBezTo>
                    <a:cubicBezTo>
                      <a:pt x="68872" y="197561"/>
                      <a:pt x="74998" y="194985"/>
                      <a:pt x="79286" y="190296"/>
                    </a:cubicBezTo>
                    <a:cubicBezTo>
                      <a:pt x="82734" y="185715"/>
                      <a:pt x="81815" y="179206"/>
                      <a:pt x="77234" y="175758"/>
                    </a:cubicBezTo>
                    <a:cubicBezTo>
                      <a:pt x="76944" y="175540"/>
                      <a:pt x="76644" y="175338"/>
                      <a:pt x="76334" y="175152"/>
                    </a:cubicBezTo>
                    <a:cubicBezTo>
                      <a:pt x="68713" y="170865"/>
                      <a:pt x="54521" y="177723"/>
                      <a:pt x="48806" y="182962"/>
                    </a:cubicBezTo>
                    <a:cubicBezTo>
                      <a:pt x="48806" y="182962"/>
                      <a:pt x="47473" y="184391"/>
                      <a:pt x="46235" y="185915"/>
                    </a:cubicBezTo>
                    <a:cubicBezTo>
                      <a:pt x="47663" y="183248"/>
                      <a:pt x="49187" y="180676"/>
                      <a:pt x="50806" y="178009"/>
                    </a:cubicBezTo>
                    <a:cubicBezTo>
                      <a:pt x="55283" y="170675"/>
                      <a:pt x="60331" y="163340"/>
                      <a:pt x="64999" y="155911"/>
                    </a:cubicBezTo>
                    <a:lnTo>
                      <a:pt x="68047" y="151244"/>
                    </a:lnTo>
                    <a:cubicBezTo>
                      <a:pt x="74450" y="154122"/>
                      <a:pt x="81263" y="155986"/>
                      <a:pt x="88240" y="156768"/>
                    </a:cubicBezTo>
                    <a:cubicBezTo>
                      <a:pt x="94603" y="156947"/>
                      <a:pt x="100726" y="154337"/>
                      <a:pt x="105004" y="149624"/>
                    </a:cubicBezTo>
                    <a:cubicBezTo>
                      <a:pt x="108430" y="145093"/>
                      <a:pt x="107535" y="138641"/>
                      <a:pt x="103003" y="135214"/>
                    </a:cubicBezTo>
                    <a:cubicBezTo>
                      <a:pt x="102698" y="134984"/>
                      <a:pt x="102380" y="134770"/>
                      <a:pt x="102051" y="134575"/>
                    </a:cubicBezTo>
                    <a:cubicBezTo>
                      <a:pt x="94431" y="130194"/>
                      <a:pt x="80239" y="137052"/>
                      <a:pt x="74524" y="142386"/>
                    </a:cubicBezTo>
                    <a:lnTo>
                      <a:pt x="71571" y="145719"/>
                    </a:lnTo>
                    <a:cubicBezTo>
                      <a:pt x="74143" y="141719"/>
                      <a:pt x="76619" y="137623"/>
                      <a:pt x="79001" y="133527"/>
                    </a:cubicBezTo>
                    <a:cubicBezTo>
                      <a:pt x="83094" y="126469"/>
                      <a:pt x="86721" y="119151"/>
                      <a:pt x="89859" y="111620"/>
                    </a:cubicBezTo>
                    <a:cubicBezTo>
                      <a:pt x="96468" y="114519"/>
                      <a:pt x="103462" y="116445"/>
                      <a:pt x="110624" y="117335"/>
                    </a:cubicBezTo>
                    <a:cubicBezTo>
                      <a:pt x="116991" y="117540"/>
                      <a:pt x="123125" y="114926"/>
                      <a:pt x="127388" y="110191"/>
                    </a:cubicBezTo>
                    <a:cubicBezTo>
                      <a:pt x="131187" y="105897"/>
                      <a:pt x="130786" y="99336"/>
                      <a:pt x="126492" y="95536"/>
                    </a:cubicBezTo>
                    <a:cubicBezTo>
                      <a:pt x="126260" y="95330"/>
                      <a:pt x="126018" y="95135"/>
                      <a:pt x="125769" y="94951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2881E3D4-A091-4F58-AB33-42B137C3697E}"/>
                  </a:ext>
                </a:extLst>
              </p:cNvPr>
              <p:cNvSpPr/>
              <p:nvPr/>
            </p:nvSpPr>
            <p:spPr>
              <a:xfrm>
                <a:off x="6827078" y="11378084"/>
                <a:ext cx="36837" cy="26055"/>
              </a:xfrm>
              <a:custGeom>
                <a:avLst/>
                <a:gdLst>
                  <a:gd name="connsiteX0" fmla="*/ 29339 w 36837"/>
                  <a:gd name="connsiteY0" fmla="*/ 298 h 26055"/>
                  <a:gd name="connsiteX1" fmla="*/ 4764 w 36837"/>
                  <a:gd name="connsiteY1" fmla="*/ 15062 h 26055"/>
                  <a:gd name="connsiteX2" fmla="*/ 1 w 36837"/>
                  <a:gd name="connsiteY2" fmla="*/ 25254 h 26055"/>
                  <a:gd name="connsiteX3" fmla="*/ 21814 w 36837"/>
                  <a:gd name="connsiteY3" fmla="*/ 25254 h 26055"/>
                  <a:gd name="connsiteX4" fmla="*/ 36101 w 36837"/>
                  <a:gd name="connsiteY4" fmla="*/ 14014 h 26055"/>
                  <a:gd name="connsiteX5" fmla="*/ 30363 w 36837"/>
                  <a:gd name="connsiteY5" fmla="*/ 646 h 26055"/>
                  <a:gd name="connsiteX6" fmla="*/ 29339 w 36837"/>
                  <a:gd name="connsiteY6" fmla="*/ 298 h 2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37" h="26055">
                    <a:moveTo>
                      <a:pt x="29339" y="298"/>
                    </a:moveTo>
                    <a:cubicBezTo>
                      <a:pt x="20861" y="-1893"/>
                      <a:pt x="8955" y="8490"/>
                      <a:pt x="4764" y="15062"/>
                    </a:cubicBezTo>
                    <a:cubicBezTo>
                      <a:pt x="4764" y="15634"/>
                      <a:pt x="-94" y="25254"/>
                      <a:pt x="1" y="25254"/>
                    </a:cubicBezTo>
                    <a:cubicBezTo>
                      <a:pt x="7233" y="26322"/>
                      <a:pt x="14582" y="26322"/>
                      <a:pt x="21814" y="25254"/>
                    </a:cubicBezTo>
                    <a:cubicBezTo>
                      <a:pt x="27996" y="23788"/>
                      <a:pt x="33221" y="19678"/>
                      <a:pt x="36101" y="14014"/>
                    </a:cubicBezTo>
                    <a:cubicBezTo>
                      <a:pt x="38208" y="8738"/>
                      <a:pt x="35639" y="2753"/>
                      <a:pt x="30363" y="646"/>
                    </a:cubicBezTo>
                    <a:cubicBezTo>
                      <a:pt x="30028" y="512"/>
                      <a:pt x="29686" y="396"/>
                      <a:pt x="29339" y="298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4F78C190-96F7-466E-8184-C74515C77C9A}"/>
                  </a:ext>
                </a:extLst>
              </p:cNvPr>
              <p:cNvSpPr/>
              <p:nvPr/>
            </p:nvSpPr>
            <p:spPr>
              <a:xfrm>
                <a:off x="6621035" y="11292436"/>
                <a:ext cx="37357" cy="40893"/>
              </a:xfrm>
              <a:custGeom>
                <a:avLst/>
                <a:gdLst>
                  <a:gd name="connsiteX0" fmla="*/ 12116 w 37357"/>
                  <a:gd name="connsiteY0" fmla="*/ 32130 h 40893"/>
                  <a:gd name="connsiteX1" fmla="*/ 37357 w 37357"/>
                  <a:gd name="connsiteY1" fmla="*/ 40893 h 40893"/>
                  <a:gd name="connsiteX2" fmla="*/ 35929 w 37357"/>
                  <a:gd name="connsiteY2" fmla="*/ 27082 h 40893"/>
                  <a:gd name="connsiteX3" fmla="*/ 13450 w 37357"/>
                  <a:gd name="connsiteY3" fmla="*/ 31 h 40893"/>
                  <a:gd name="connsiteX4" fmla="*/ 31 w 37357"/>
                  <a:gd name="connsiteY4" fmla="*/ 11697 h 40893"/>
                  <a:gd name="connsiteX5" fmla="*/ 19 w 37357"/>
                  <a:gd name="connsiteY5" fmla="*/ 13271 h 40893"/>
                  <a:gd name="connsiteX6" fmla="*/ 12116 w 37357"/>
                  <a:gd name="connsiteY6" fmla="*/ 32131 h 4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57" h="40893">
                    <a:moveTo>
                      <a:pt x="12116" y="32130"/>
                    </a:moveTo>
                    <a:cubicBezTo>
                      <a:pt x="20061" y="36260"/>
                      <a:pt x="28563" y="39212"/>
                      <a:pt x="37357" y="40893"/>
                    </a:cubicBezTo>
                    <a:cubicBezTo>
                      <a:pt x="37357" y="40893"/>
                      <a:pt x="36119" y="27939"/>
                      <a:pt x="35929" y="27082"/>
                    </a:cubicBezTo>
                    <a:cubicBezTo>
                      <a:pt x="33833" y="17557"/>
                      <a:pt x="24213" y="888"/>
                      <a:pt x="13450" y="31"/>
                    </a:cubicBezTo>
                    <a:cubicBezTo>
                      <a:pt x="6523" y="-453"/>
                      <a:pt x="515" y="4770"/>
                      <a:pt x="31" y="11697"/>
                    </a:cubicBezTo>
                    <a:cubicBezTo>
                      <a:pt x="-6" y="12221"/>
                      <a:pt x="-10" y="12747"/>
                      <a:pt x="19" y="13271"/>
                    </a:cubicBezTo>
                    <a:cubicBezTo>
                      <a:pt x="1075" y="21033"/>
                      <a:pt x="5501" y="27934"/>
                      <a:pt x="12116" y="32131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EC4AAA8E-EABB-4A73-A8E5-6950B57456F5}"/>
                  </a:ext>
                </a:extLst>
              </p:cNvPr>
              <p:cNvSpPr/>
              <p:nvPr/>
            </p:nvSpPr>
            <p:spPr>
              <a:xfrm>
                <a:off x="6504941" y="11249563"/>
                <a:ext cx="217089" cy="368440"/>
              </a:xfrm>
              <a:custGeom>
                <a:avLst/>
                <a:gdLst>
                  <a:gd name="connsiteX0" fmla="*/ 204981 w 217089"/>
                  <a:gd name="connsiteY0" fmla="*/ 254454 h 368440"/>
                  <a:gd name="connsiteX1" fmla="*/ 181264 w 217089"/>
                  <a:gd name="connsiteY1" fmla="*/ 280458 h 368440"/>
                  <a:gd name="connsiteX2" fmla="*/ 179549 w 217089"/>
                  <a:gd name="connsiteY2" fmla="*/ 290935 h 368440"/>
                  <a:gd name="connsiteX3" fmla="*/ 179549 w 217089"/>
                  <a:gd name="connsiteY3" fmla="*/ 283982 h 368440"/>
                  <a:gd name="connsiteX4" fmla="*/ 179549 w 217089"/>
                  <a:gd name="connsiteY4" fmla="*/ 269504 h 368440"/>
                  <a:gd name="connsiteX5" fmla="*/ 178978 w 217089"/>
                  <a:gd name="connsiteY5" fmla="*/ 262074 h 368440"/>
                  <a:gd name="connsiteX6" fmla="*/ 178120 w 217089"/>
                  <a:gd name="connsiteY6" fmla="*/ 254454 h 368440"/>
                  <a:gd name="connsiteX7" fmla="*/ 175072 w 217089"/>
                  <a:gd name="connsiteY7" fmla="*/ 236547 h 368440"/>
                  <a:gd name="connsiteX8" fmla="*/ 200409 w 217089"/>
                  <a:gd name="connsiteY8" fmla="*/ 233118 h 368440"/>
                  <a:gd name="connsiteX9" fmla="*/ 216030 w 217089"/>
                  <a:gd name="connsiteY9" fmla="*/ 217021 h 368440"/>
                  <a:gd name="connsiteX10" fmla="*/ 206924 w 217089"/>
                  <a:gd name="connsiteY10" fmla="*/ 201592 h 368440"/>
                  <a:gd name="connsiteX11" fmla="*/ 205457 w 217089"/>
                  <a:gd name="connsiteY11" fmla="*/ 201305 h 368440"/>
                  <a:gd name="connsiteX12" fmla="*/ 178025 w 217089"/>
                  <a:gd name="connsiteY12" fmla="*/ 223403 h 368440"/>
                  <a:gd name="connsiteX13" fmla="*/ 174596 w 217089"/>
                  <a:gd name="connsiteY13" fmla="*/ 234166 h 368440"/>
                  <a:gd name="connsiteX14" fmla="*/ 172215 w 217089"/>
                  <a:gd name="connsiteY14" fmla="*/ 223403 h 368440"/>
                  <a:gd name="connsiteX15" fmla="*/ 163928 w 217089"/>
                  <a:gd name="connsiteY15" fmla="*/ 191970 h 368440"/>
                  <a:gd name="connsiteX16" fmla="*/ 161356 w 217089"/>
                  <a:gd name="connsiteY16" fmla="*/ 182445 h 368440"/>
                  <a:gd name="connsiteX17" fmla="*/ 187645 w 217089"/>
                  <a:gd name="connsiteY17" fmla="*/ 179017 h 368440"/>
                  <a:gd name="connsiteX18" fmla="*/ 203171 w 217089"/>
                  <a:gd name="connsiteY18" fmla="*/ 162919 h 368440"/>
                  <a:gd name="connsiteX19" fmla="*/ 194082 w 217089"/>
                  <a:gd name="connsiteY19" fmla="*/ 147481 h 368440"/>
                  <a:gd name="connsiteX20" fmla="*/ 192694 w 217089"/>
                  <a:gd name="connsiteY20" fmla="*/ 147203 h 368440"/>
                  <a:gd name="connsiteX21" fmla="*/ 165262 w 217089"/>
                  <a:gd name="connsiteY21" fmla="*/ 169301 h 368440"/>
                  <a:gd name="connsiteX22" fmla="*/ 161261 w 217089"/>
                  <a:gd name="connsiteY22" fmla="*/ 181874 h 368440"/>
                  <a:gd name="connsiteX23" fmla="*/ 156118 w 217089"/>
                  <a:gd name="connsiteY23" fmla="*/ 160728 h 368440"/>
                  <a:gd name="connsiteX24" fmla="*/ 151831 w 217089"/>
                  <a:gd name="connsiteY24" fmla="*/ 132153 h 368440"/>
                  <a:gd name="connsiteX25" fmla="*/ 178215 w 217089"/>
                  <a:gd name="connsiteY25" fmla="*/ 128629 h 368440"/>
                  <a:gd name="connsiteX26" fmla="*/ 193837 w 217089"/>
                  <a:gd name="connsiteY26" fmla="*/ 112627 h 368440"/>
                  <a:gd name="connsiteX27" fmla="*/ 184731 w 217089"/>
                  <a:gd name="connsiteY27" fmla="*/ 97198 h 368440"/>
                  <a:gd name="connsiteX28" fmla="*/ 183264 w 217089"/>
                  <a:gd name="connsiteY28" fmla="*/ 96911 h 368440"/>
                  <a:gd name="connsiteX29" fmla="*/ 155927 w 217089"/>
                  <a:gd name="connsiteY29" fmla="*/ 118914 h 368440"/>
                  <a:gd name="connsiteX30" fmla="*/ 151831 w 217089"/>
                  <a:gd name="connsiteY30" fmla="*/ 131772 h 368440"/>
                  <a:gd name="connsiteX31" fmla="*/ 151831 w 217089"/>
                  <a:gd name="connsiteY31" fmla="*/ 130058 h 368440"/>
                  <a:gd name="connsiteX32" fmla="*/ 152784 w 217089"/>
                  <a:gd name="connsiteY32" fmla="*/ 100911 h 368440"/>
                  <a:gd name="connsiteX33" fmla="*/ 155260 w 217089"/>
                  <a:gd name="connsiteY33" fmla="*/ 85671 h 368440"/>
                  <a:gd name="connsiteX34" fmla="*/ 181264 w 217089"/>
                  <a:gd name="connsiteY34" fmla="*/ 85005 h 368440"/>
                  <a:gd name="connsiteX35" fmla="*/ 198504 w 217089"/>
                  <a:gd name="connsiteY35" fmla="*/ 70812 h 368440"/>
                  <a:gd name="connsiteX36" fmla="*/ 191058 w 217089"/>
                  <a:gd name="connsiteY36" fmla="*/ 54369 h 368440"/>
                  <a:gd name="connsiteX37" fmla="*/ 189741 w 217089"/>
                  <a:gd name="connsiteY37" fmla="*/ 53953 h 368440"/>
                  <a:gd name="connsiteX38" fmla="*/ 160023 w 217089"/>
                  <a:gd name="connsiteY38" fmla="*/ 73003 h 368440"/>
                  <a:gd name="connsiteX39" fmla="*/ 156022 w 217089"/>
                  <a:gd name="connsiteY39" fmla="*/ 81861 h 368440"/>
                  <a:gd name="connsiteX40" fmla="*/ 157451 w 217089"/>
                  <a:gd name="connsiteY40" fmla="*/ 75289 h 368440"/>
                  <a:gd name="connsiteX41" fmla="*/ 163357 w 217089"/>
                  <a:gd name="connsiteY41" fmla="*/ 53858 h 368440"/>
                  <a:gd name="connsiteX42" fmla="*/ 166595 w 217089"/>
                  <a:gd name="connsiteY42" fmla="*/ 44333 h 368440"/>
                  <a:gd name="connsiteX43" fmla="*/ 189265 w 217089"/>
                  <a:gd name="connsiteY43" fmla="*/ 31760 h 368440"/>
                  <a:gd name="connsiteX44" fmla="*/ 198028 w 217089"/>
                  <a:gd name="connsiteY44" fmla="*/ 11186 h 368440"/>
                  <a:gd name="connsiteX45" fmla="*/ 183782 w 217089"/>
                  <a:gd name="connsiteY45" fmla="*/ 101 h 368440"/>
                  <a:gd name="connsiteX46" fmla="*/ 182502 w 217089"/>
                  <a:gd name="connsiteY46" fmla="*/ 327 h 368440"/>
                  <a:gd name="connsiteX47" fmla="*/ 164881 w 217089"/>
                  <a:gd name="connsiteY47" fmla="*/ 30807 h 368440"/>
                  <a:gd name="connsiteX48" fmla="*/ 165833 w 217089"/>
                  <a:gd name="connsiteY48" fmla="*/ 44619 h 368440"/>
                  <a:gd name="connsiteX49" fmla="*/ 165833 w 217089"/>
                  <a:gd name="connsiteY49" fmla="*/ 44619 h 368440"/>
                  <a:gd name="connsiteX50" fmla="*/ 162499 w 217089"/>
                  <a:gd name="connsiteY50" fmla="*/ 54144 h 368440"/>
                  <a:gd name="connsiteX51" fmla="*/ 156118 w 217089"/>
                  <a:gd name="connsiteY51" fmla="*/ 75480 h 368440"/>
                  <a:gd name="connsiteX52" fmla="*/ 150879 w 217089"/>
                  <a:gd name="connsiteY52" fmla="*/ 101292 h 368440"/>
                  <a:gd name="connsiteX53" fmla="*/ 149260 w 217089"/>
                  <a:gd name="connsiteY53" fmla="*/ 130724 h 368440"/>
                  <a:gd name="connsiteX54" fmla="*/ 149260 w 217089"/>
                  <a:gd name="connsiteY54" fmla="*/ 130725 h 368440"/>
                  <a:gd name="connsiteX55" fmla="*/ 144688 w 217089"/>
                  <a:gd name="connsiteY55" fmla="*/ 118914 h 368440"/>
                  <a:gd name="connsiteX56" fmla="*/ 116113 w 217089"/>
                  <a:gd name="connsiteY56" fmla="*/ 98721 h 368440"/>
                  <a:gd name="connsiteX57" fmla="*/ 105645 w 217089"/>
                  <a:gd name="connsiteY57" fmla="*/ 100635 h 368440"/>
                  <a:gd name="connsiteX58" fmla="*/ 103730 w 217089"/>
                  <a:gd name="connsiteY58" fmla="*/ 98721 h 368440"/>
                  <a:gd name="connsiteX59" fmla="*/ 75155 w 217089"/>
                  <a:gd name="connsiteY59" fmla="*/ 118914 h 368440"/>
                  <a:gd name="connsiteX60" fmla="*/ 70583 w 217089"/>
                  <a:gd name="connsiteY60" fmla="*/ 130725 h 368440"/>
                  <a:gd name="connsiteX61" fmla="*/ 70583 w 217089"/>
                  <a:gd name="connsiteY61" fmla="*/ 130725 h 368440"/>
                  <a:gd name="connsiteX62" fmla="*/ 68964 w 217089"/>
                  <a:gd name="connsiteY62" fmla="*/ 101293 h 368440"/>
                  <a:gd name="connsiteX63" fmla="*/ 63725 w 217089"/>
                  <a:gd name="connsiteY63" fmla="*/ 75480 h 368440"/>
                  <a:gd name="connsiteX64" fmla="*/ 57343 w 217089"/>
                  <a:gd name="connsiteY64" fmla="*/ 54144 h 368440"/>
                  <a:gd name="connsiteX65" fmla="*/ 54010 w 217089"/>
                  <a:gd name="connsiteY65" fmla="*/ 44619 h 368440"/>
                  <a:gd name="connsiteX66" fmla="*/ 54010 w 217089"/>
                  <a:gd name="connsiteY66" fmla="*/ 44619 h 368440"/>
                  <a:gd name="connsiteX67" fmla="*/ 54867 w 217089"/>
                  <a:gd name="connsiteY67" fmla="*/ 30807 h 368440"/>
                  <a:gd name="connsiteX68" fmla="*/ 37246 w 217089"/>
                  <a:gd name="connsiteY68" fmla="*/ 327 h 368440"/>
                  <a:gd name="connsiteX69" fmla="*/ 22052 w 217089"/>
                  <a:gd name="connsiteY69" fmla="*/ 9821 h 368440"/>
                  <a:gd name="connsiteX70" fmla="*/ 21815 w 217089"/>
                  <a:gd name="connsiteY70" fmla="*/ 11186 h 368440"/>
                  <a:gd name="connsiteX71" fmla="*/ 30578 w 217089"/>
                  <a:gd name="connsiteY71" fmla="*/ 31760 h 368440"/>
                  <a:gd name="connsiteX72" fmla="*/ 53248 w 217089"/>
                  <a:gd name="connsiteY72" fmla="*/ 44333 h 368440"/>
                  <a:gd name="connsiteX73" fmla="*/ 56486 w 217089"/>
                  <a:gd name="connsiteY73" fmla="*/ 53858 h 368440"/>
                  <a:gd name="connsiteX74" fmla="*/ 62392 w 217089"/>
                  <a:gd name="connsiteY74" fmla="*/ 75289 h 368440"/>
                  <a:gd name="connsiteX75" fmla="*/ 63820 w 217089"/>
                  <a:gd name="connsiteY75" fmla="*/ 81861 h 368440"/>
                  <a:gd name="connsiteX76" fmla="*/ 59725 w 217089"/>
                  <a:gd name="connsiteY76" fmla="*/ 73003 h 368440"/>
                  <a:gd name="connsiteX77" fmla="*/ 30102 w 217089"/>
                  <a:gd name="connsiteY77" fmla="*/ 53953 h 368440"/>
                  <a:gd name="connsiteX78" fmla="*/ 20923 w 217089"/>
                  <a:gd name="connsiteY78" fmla="*/ 69495 h 368440"/>
                  <a:gd name="connsiteX79" fmla="*/ 21339 w 217089"/>
                  <a:gd name="connsiteY79" fmla="*/ 70812 h 368440"/>
                  <a:gd name="connsiteX80" fmla="*/ 38579 w 217089"/>
                  <a:gd name="connsiteY80" fmla="*/ 85005 h 368440"/>
                  <a:gd name="connsiteX81" fmla="*/ 64583 w 217089"/>
                  <a:gd name="connsiteY81" fmla="*/ 85671 h 368440"/>
                  <a:gd name="connsiteX82" fmla="*/ 66964 w 217089"/>
                  <a:gd name="connsiteY82" fmla="*/ 100911 h 368440"/>
                  <a:gd name="connsiteX83" fmla="*/ 68011 w 217089"/>
                  <a:gd name="connsiteY83" fmla="*/ 130058 h 368440"/>
                  <a:gd name="connsiteX84" fmla="*/ 68011 w 217089"/>
                  <a:gd name="connsiteY84" fmla="*/ 131772 h 368440"/>
                  <a:gd name="connsiteX85" fmla="*/ 63916 w 217089"/>
                  <a:gd name="connsiteY85" fmla="*/ 118914 h 368440"/>
                  <a:gd name="connsiteX86" fmla="*/ 36484 w 217089"/>
                  <a:gd name="connsiteY86" fmla="*/ 96911 h 368440"/>
                  <a:gd name="connsiteX87" fmla="*/ 25729 w 217089"/>
                  <a:gd name="connsiteY87" fmla="*/ 111239 h 368440"/>
                  <a:gd name="connsiteX88" fmla="*/ 26006 w 217089"/>
                  <a:gd name="connsiteY88" fmla="*/ 112627 h 368440"/>
                  <a:gd name="connsiteX89" fmla="*/ 41532 w 217089"/>
                  <a:gd name="connsiteY89" fmla="*/ 128629 h 368440"/>
                  <a:gd name="connsiteX90" fmla="*/ 67916 w 217089"/>
                  <a:gd name="connsiteY90" fmla="*/ 132153 h 368440"/>
                  <a:gd name="connsiteX91" fmla="*/ 63725 w 217089"/>
                  <a:gd name="connsiteY91" fmla="*/ 160728 h 368440"/>
                  <a:gd name="connsiteX92" fmla="*/ 58582 w 217089"/>
                  <a:gd name="connsiteY92" fmla="*/ 181874 h 368440"/>
                  <a:gd name="connsiteX93" fmla="*/ 54581 w 217089"/>
                  <a:gd name="connsiteY93" fmla="*/ 169301 h 368440"/>
                  <a:gd name="connsiteX94" fmla="*/ 27149 w 217089"/>
                  <a:gd name="connsiteY94" fmla="*/ 147203 h 368440"/>
                  <a:gd name="connsiteX95" fmla="*/ 16328 w 217089"/>
                  <a:gd name="connsiteY95" fmla="*/ 161650 h 368440"/>
                  <a:gd name="connsiteX96" fmla="*/ 16576 w 217089"/>
                  <a:gd name="connsiteY96" fmla="*/ 162919 h 368440"/>
                  <a:gd name="connsiteX97" fmla="*/ 32197 w 217089"/>
                  <a:gd name="connsiteY97" fmla="*/ 179016 h 368440"/>
                  <a:gd name="connsiteX98" fmla="*/ 58391 w 217089"/>
                  <a:gd name="connsiteY98" fmla="*/ 182445 h 368440"/>
                  <a:gd name="connsiteX99" fmla="*/ 55915 w 217089"/>
                  <a:gd name="connsiteY99" fmla="*/ 191970 h 368440"/>
                  <a:gd name="connsiteX100" fmla="*/ 47628 w 217089"/>
                  <a:gd name="connsiteY100" fmla="*/ 223403 h 368440"/>
                  <a:gd name="connsiteX101" fmla="*/ 45247 w 217089"/>
                  <a:gd name="connsiteY101" fmla="*/ 234166 h 368440"/>
                  <a:gd name="connsiteX102" fmla="*/ 41722 w 217089"/>
                  <a:gd name="connsiteY102" fmla="*/ 223403 h 368440"/>
                  <a:gd name="connsiteX103" fmla="*/ 14290 w 217089"/>
                  <a:gd name="connsiteY103" fmla="*/ 201305 h 368440"/>
                  <a:gd name="connsiteX104" fmla="*/ 3535 w 217089"/>
                  <a:gd name="connsiteY104" fmla="*/ 215633 h 368440"/>
                  <a:gd name="connsiteX105" fmla="*/ 3813 w 217089"/>
                  <a:gd name="connsiteY105" fmla="*/ 217021 h 368440"/>
                  <a:gd name="connsiteX106" fmla="*/ 19339 w 217089"/>
                  <a:gd name="connsiteY106" fmla="*/ 233118 h 368440"/>
                  <a:gd name="connsiteX107" fmla="*/ 44675 w 217089"/>
                  <a:gd name="connsiteY107" fmla="*/ 236547 h 368440"/>
                  <a:gd name="connsiteX108" fmla="*/ 41722 w 217089"/>
                  <a:gd name="connsiteY108" fmla="*/ 254454 h 368440"/>
                  <a:gd name="connsiteX109" fmla="*/ 40865 w 217089"/>
                  <a:gd name="connsiteY109" fmla="*/ 262074 h 368440"/>
                  <a:gd name="connsiteX110" fmla="*/ 40294 w 217089"/>
                  <a:gd name="connsiteY110" fmla="*/ 269504 h 368440"/>
                  <a:gd name="connsiteX111" fmla="*/ 40294 w 217089"/>
                  <a:gd name="connsiteY111" fmla="*/ 283982 h 368440"/>
                  <a:gd name="connsiteX112" fmla="*/ 40294 w 217089"/>
                  <a:gd name="connsiteY112" fmla="*/ 290935 h 368440"/>
                  <a:gd name="connsiteX113" fmla="*/ 38579 w 217089"/>
                  <a:gd name="connsiteY113" fmla="*/ 280458 h 368440"/>
                  <a:gd name="connsiteX114" fmla="*/ 14862 w 217089"/>
                  <a:gd name="connsiteY114" fmla="*/ 254454 h 368440"/>
                  <a:gd name="connsiteX115" fmla="*/ 157 w 217089"/>
                  <a:gd name="connsiteY115" fmla="*/ 265153 h 368440"/>
                  <a:gd name="connsiteX116" fmla="*/ 98 w 217089"/>
                  <a:gd name="connsiteY116" fmla="*/ 268742 h 368440"/>
                  <a:gd name="connsiteX117" fmla="*/ 13147 w 217089"/>
                  <a:gd name="connsiteY117" fmla="*/ 287030 h 368440"/>
                  <a:gd name="connsiteX118" fmla="*/ 38389 w 217089"/>
                  <a:gd name="connsiteY118" fmla="*/ 294364 h 368440"/>
                  <a:gd name="connsiteX119" fmla="*/ 38389 w 217089"/>
                  <a:gd name="connsiteY119" fmla="*/ 310747 h 368440"/>
                  <a:gd name="connsiteX120" fmla="*/ 40579 w 217089"/>
                  <a:gd name="connsiteY120" fmla="*/ 350276 h 368440"/>
                  <a:gd name="connsiteX121" fmla="*/ 42103 w 217089"/>
                  <a:gd name="connsiteY121" fmla="*/ 365230 h 368440"/>
                  <a:gd name="connsiteX122" fmla="*/ 42103 w 217089"/>
                  <a:gd name="connsiteY122" fmla="*/ 365230 h 368440"/>
                  <a:gd name="connsiteX123" fmla="*/ 46592 w 217089"/>
                  <a:gd name="connsiteY123" fmla="*/ 368211 h 368440"/>
                  <a:gd name="connsiteX124" fmla="*/ 49628 w 217089"/>
                  <a:gd name="connsiteY124" fmla="*/ 364087 h 368440"/>
                  <a:gd name="connsiteX125" fmla="*/ 47818 w 217089"/>
                  <a:gd name="connsiteY125" fmla="*/ 349419 h 368440"/>
                  <a:gd name="connsiteX126" fmla="*/ 44770 w 217089"/>
                  <a:gd name="connsiteY126" fmla="*/ 310461 h 368440"/>
                  <a:gd name="connsiteX127" fmla="*/ 44199 w 217089"/>
                  <a:gd name="connsiteY127" fmla="*/ 295698 h 368440"/>
                  <a:gd name="connsiteX128" fmla="*/ 69917 w 217089"/>
                  <a:gd name="connsiteY128" fmla="*/ 289982 h 368440"/>
                  <a:gd name="connsiteX129" fmla="*/ 84109 w 217089"/>
                  <a:gd name="connsiteY129" fmla="*/ 272647 h 368440"/>
                  <a:gd name="connsiteX130" fmla="*/ 73326 w 217089"/>
                  <a:gd name="connsiteY130" fmla="*/ 258004 h 368440"/>
                  <a:gd name="connsiteX131" fmla="*/ 72202 w 217089"/>
                  <a:gd name="connsiteY131" fmla="*/ 257883 h 368440"/>
                  <a:gd name="connsiteX132" fmla="*/ 46771 w 217089"/>
                  <a:gd name="connsiteY132" fmla="*/ 282268 h 368440"/>
                  <a:gd name="connsiteX133" fmla="*/ 44199 w 217089"/>
                  <a:gd name="connsiteY133" fmla="*/ 293602 h 368440"/>
                  <a:gd name="connsiteX134" fmla="*/ 44199 w 217089"/>
                  <a:gd name="connsiteY134" fmla="*/ 284077 h 368440"/>
                  <a:gd name="connsiteX135" fmla="*/ 44199 w 217089"/>
                  <a:gd name="connsiteY135" fmla="*/ 269885 h 368440"/>
                  <a:gd name="connsiteX136" fmla="*/ 44199 w 217089"/>
                  <a:gd name="connsiteY136" fmla="*/ 262455 h 368440"/>
                  <a:gd name="connsiteX137" fmla="*/ 44866 w 217089"/>
                  <a:gd name="connsiteY137" fmla="*/ 255121 h 368440"/>
                  <a:gd name="connsiteX138" fmla="*/ 46485 w 217089"/>
                  <a:gd name="connsiteY138" fmla="*/ 243977 h 368440"/>
                  <a:gd name="connsiteX139" fmla="*/ 71440 w 217089"/>
                  <a:gd name="connsiteY139" fmla="*/ 242072 h 368440"/>
                  <a:gd name="connsiteX140" fmla="*/ 88014 w 217089"/>
                  <a:gd name="connsiteY140" fmla="*/ 227117 h 368440"/>
                  <a:gd name="connsiteX141" fmla="*/ 79752 w 217089"/>
                  <a:gd name="connsiteY141" fmla="*/ 211069 h 368440"/>
                  <a:gd name="connsiteX142" fmla="*/ 78489 w 217089"/>
                  <a:gd name="connsiteY142" fmla="*/ 210734 h 368440"/>
                  <a:gd name="connsiteX143" fmla="*/ 49914 w 217089"/>
                  <a:gd name="connsiteY143" fmla="*/ 230928 h 368440"/>
                  <a:gd name="connsiteX144" fmla="*/ 48104 w 217089"/>
                  <a:gd name="connsiteY144" fmla="*/ 235404 h 368440"/>
                  <a:gd name="connsiteX145" fmla="*/ 50295 w 217089"/>
                  <a:gd name="connsiteY145" fmla="*/ 224451 h 368440"/>
                  <a:gd name="connsiteX146" fmla="*/ 57820 w 217089"/>
                  <a:gd name="connsiteY146" fmla="*/ 193018 h 368440"/>
                  <a:gd name="connsiteX147" fmla="*/ 59439 w 217089"/>
                  <a:gd name="connsiteY147" fmla="*/ 186446 h 368440"/>
                  <a:gd name="connsiteX148" fmla="*/ 85061 w 217089"/>
                  <a:gd name="connsiteY148" fmla="*/ 184636 h 368440"/>
                  <a:gd name="connsiteX149" fmla="*/ 101635 w 217089"/>
                  <a:gd name="connsiteY149" fmla="*/ 169682 h 368440"/>
                  <a:gd name="connsiteX150" fmla="*/ 93568 w 217089"/>
                  <a:gd name="connsiteY150" fmla="*/ 153685 h 368440"/>
                  <a:gd name="connsiteX151" fmla="*/ 92110 w 217089"/>
                  <a:gd name="connsiteY151" fmla="*/ 153299 h 368440"/>
                  <a:gd name="connsiteX152" fmla="*/ 63535 w 217089"/>
                  <a:gd name="connsiteY152" fmla="*/ 173492 h 368440"/>
                  <a:gd name="connsiteX153" fmla="*/ 61535 w 217089"/>
                  <a:gd name="connsiteY153" fmla="*/ 178540 h 368440"/>
                  <a:gd name="connsiteX154" fmla="*/ 65154 w 217089"/>
                  <a:gd name="connsiteY154" fmla="*/ 161395 h 368440"/>
                  <a:gd name="connsiteX155" fmla="*/ 68869 w 217089"/>
                  <a:gd name="connsiteY155" fmla="*/ 131582 h 368440"/>
                  <a:gd name="connsiteX156" fmla="*/ 95348 w 217089"/>
                  <a:gd name="connsiteY156" fmla="*/ 129772 h 368440"/>
                  <a:gd name="connsiteX157" fmla="*/ 108683 w 217089"/>
                  <a:gd name="connsiteY157" fmla="*/ 120723 h 368440"/>
                  <a:gd name="connsiteX158" fmla="*/ 122018 w 217089"/>
                  <a:gd name="connsiteY158" fmla="*/ 129772 h 368440"/>
                  <a:gd name="connsiteX159" fmla="*/ 148402 w 217089"/>
                  <a:gd name="connsiteY159" fmla="*/ 131582 h 368440"/>
                  <a:gd name="connsiteX160" fmla="*/ 152212 w 217089"/>
                  <a:gd name="connsiteY160" fmla="*/ 161395 h 368440"/>
                  <a:gd name="connsiteX161" fmla="*/ 155832 w 217089"/>
                  <a:gd name="connsiteY161" fmla="*/ 178540 h 368440"/>
                  <a:gd name="connsiteX162" fmla="*/ 153736 w 217089"/>
                  <a:gd name="connsiteY162" fmla="*/ 173492 h 368440"/>
                  <a:gd name="connsiteX163" fmla="*/ 125161 w 217089"/>
                  <a:gd name="connsiteY163" fmla="*/ 153299 h 368440"/>
                  <a:gd name="connsiteX164" fmla="*/ 115302 w 217089"/>
                  <a:gd name="connsiteY164" fmla="*/ 168419 h 368440"/>
                  <a:gd name="connsiteX165" fmla="*/ 115636 w 217089"/>
                  <a:gd name="connsiteY165" fmla="*/ 169682 h 368440"/>
                  <a:gd name="connsiteX166" fmla="*/ 132305 w 217089"/>
                  <a:gd name="connsiteY166" fmla="*/ 184636 h 368440"/>
                  <a:gd name="connsiteX167" fmla="*/ 157927 w 217089"/>
                  <a:gd name="connsiteY167" fmla="*/ 186446 h 368440"/>
                  <a:gd name="connsiteX168" fmla="*/ 159547 w 217089"/>
                  <a:gd name="connsiteY168" fmla="*/ 193018 h 368440"/>
                  <a:gd name="connsiteX169" fmla="*/ 167071 w 217089"/>
                  <a:gd name="connsiteY169" fmla="*/ 224451 h 368440"/>
                  <a:gd name="connsiteX170" fmla="*/ 169262 w 217089"/>
                  <a:gd name="connsiteY170" fmla="*/ 235404 h 368440"/>
                  <a:gd name="connsiteX171" fmla="*/ 167452 w 217089"/>
                  <a:gd name="connsiteY171" fmla="*/ 230928 h 368440"/>
                  <a:gd name="connsiteX172" fmla="*/ 138877 w 217089"/>
                  <a:gd name="connsiteY172" fmla="*/ 210735 h 368440"/>
                  <a:gd name="connsiteX173" fmla="*/ 128966 w 217089"/>
                  <a:gd name="connsiteY173" fmla="*/ 225659 h 368440"/>
                  <a:gd name="connsiteX174" fmla="*/ 129352 w 217089"/>
                  <a:gd name="connsiteY174" fmla="*/ 227118 h 368440"/>
                  <a:gd name="connsiteX175" fmla="*/ 145926 w 217089"/>
                  <a:gd name="connsiteY175" fmla="*/ 242072 h 368440"/>
                  <a:gd name="connsiteX176" fmla="*/ 170881 w 217089"/>
                  <a:gd name="connsiteY176" fmla="*/ 243977 h 368440"/>
                  <a:gd name="connsiteX177" fmla="*/ 172405 w 217089"/>
                  <a:gd name="connsiteY177" fmla="*/ 255121 h 368440"/>
                  <a:gd name="connsiteX178" fmla="*/ 173072 w 217089"/>
                  <a:gd name="connsiteY178" fmla="*/ 262455 h 368440"/>
                  <a:gd name="connsiteX179" fmla="*/ 173072 w 217089"/>
                  <a:gd name="connsiteY179" fmla="*/ 269885 h 368440"/>
                  <a:gd name="connsiteX180" fmla="*/ 173072 w 217089"/>
                  <a:gd name="connsiteY180" fmla="*/ 284077 h 368440"/>
                  <a:gd name="connsiteX181" fmla="*/ 173072 w 217089"/>
                  <a:gd name="connsiteY181" fmla="*/ 293602 h 368440"/>
                  <a:gd name="connsiteX182" fmla="*/ 170405 w 217089"/>
                  <a:gd name="connsiteY182" fmla="*/ 282268 h 368440"/>
                  <a:gd name="connsiteX183" fmla="*/ 145069 w 217089"/>
                  <a:gd name="connsiteY183" fmla="*/ 257883 h 368440"/>
                  <a:gd name="connsiteX184" fmla="*/ 133021 w 217089"/>
                  <a:gd name="connsiteY184" fmla="*/ 271324 h 368440"/>
                  <a:gd name="connsiteX185" fmla="*/ 133162 w 217089"/>
                  <a:gd name="connsiteY185" fmla="*/ 272647 h 368440"/>
                  <a:gd name="connsiteX186" fmla="*/ 147355 w 217089"/>
                  <a:gd name="connsiteY186" fmla="*/ 289983 h 368440"/>
                  <a:gd name="connsiteX187" fmla="*/ 172977 w 217089"/>
                  <a:gd name="connsiteY187" fmla="*/ 295698 h 368440"/>
                  <a:gd name="connsiteX188" fmla="*/ 172501 w 217089"/>
                  <a:gd name="connsiteY188" fmla="*/ 310461 h 368440"/>
                  <a:gd name="connsiteX189" fmla="*/ 169453 w 217089"/>
                  <a:gd name="connsiteY189" fmla="*/ 349419 h 368440"/>
                  <a:gd name="connsiteX190" fmla="*/ 167643 w 217089"/>
                  <a:gd name="connsiteY190" fmla="*/ 364087 h 368440"/>
                  <a:gd name="connsiteX191" fmla="*/ 170786 w 217089"/>
                  <a:gd name="connsiteY191" fmla="*/ 368374 h 368440"/>
                  <a:gd name="connsiteX192" fmla="*/ 175029 w 217089"/>
                  <a:gd name="connsiteY192" fmla="*/ 365510 h 368440"/>
                  <a:gd name="connsiteX193" fmla="*/ 175072 w 217089"/>
                  <a:gd name="connsiteY193" fmla="*/ 365230 h 368440"/>
                  <a:gd name="connsiteX194" fmla="*/ 175072 w 217089"/>
                  <a:gd name="connsiteY194" fmla="*/ 365230 h 368440"/>
                  <a:gd name="connsiteX195" fmla="*/ 176501 w 217089"/>
                  <a:gd name="connsiteY195" fmla="*/ 350276 h 368440"/>
                  <a:gd name="connsiteX196" fmla="*/ 178787 w 217089"/>
                  <a:gd name="connsiteY196" fmla="*/ 310747 h 368440"/>
                  <a:gd name="connsiteX197" fmla="*/ 178787 w 217089"/>
                  <a:gd name="connsiteY197" fmla="*/ 294364 h 368440"/>
                  <a:gd name="connsiteX198" fmla="*/ 204028 w 217089"/>
                  <a:gd name="connsiteY198" fmla="*/ 287030 h 368440"/>
                  <a:gd name="connsiteX199" fmla="*/ 216982 w 217089"/>
                  <a:gd name="connsiteY199" fmla="*/ 268742 h 368440"/>
                  <a:gd name="connsiteX200" fmla="*/ 206051 w 217089"/>
                  <a:gd name="connsiteY200" fmla="*/ 254547 h 368440"/>
                  <a:gd name="connsiteX201" fmla="*/ 204981 w 217089"/>
                  <a:gd name="connsiteY201" fmla="*/ 254454 h 36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217089" h="368440">
                    <a:moveTo>
                      <a:pt x="204981" y="254454"/>
                    </a:moveTo>
                    <a:cubicBezTo>
                      <a:pt x="194218" y="254454"/>
                      <a:pt x="183835" y="271218"/>
                      <a:pt x="181264" y="280458"/>
                    </a:cubicBezTo>
                    <a:cubicBezTo>
                      <a:pt x="181264" y="280458"/>
                      <a:pt x="180026" y="287030"/>
                      <a:pt x="179549" y="290935"/>
                    </a:cubicBezTo>
                    <a:cubicBezTo>
                      <a:pt x="179549" y="288649"/>
                      <a:pt x="179549" y="286363"/>
                      <a:pt x="179549" y="283982"/>
                    </a:cubicBezTo>
                    <a:cubicBezTo>
                      <a:pt x="179549" y="279219"/>
                      <a:pt x="179549" y="274457"/>
                      <a:pt x="179549" y="269504"/>
                    </a:cubicBezTo>
                    <a:lnTo>
                      <a:pt x="178978" y="262074"/>
                    </a:lnTo>
                    <a:cubicBezTo>
                      <a:pt x="178978" y="259598"/>
                      <a:pt x="178406" y="257026"/>
                      <a:pt x="178120" y="254454"/>
                    </a:cubicBezTo>
                    <a:cubicBezTo>
                      <a:pt x="177358" y="248549"/>
                      <a:pt x="176311" y="242548"/>
                      <a:pt x="175072" y="236547"/>
                    </a:cubicBezTo>
                    <a:cubicBezTo>
                      <a:pt x="183641" y="236669"/>
                      <a:pt x="192180" y="235513"/>
                      <a:pt x="200409" y="233118"/>
                    </a:cubicBezTo>
                    <a:cubicBezTo>
                      <a:pt x="207729" y="230310"/>
                      <a:pt x="213442" y="224422"/>
                      <a:pt x="216030" y="217021"/>
                    </a:cubicBezTo>
                    <a:cubicBezTo>
                      <a:pt x="217776" y="210246"/>
                      <a:pt x="213700" y="203338"/>
                      <a:pt x="206924" y="201592"/>
                    </a:cubicBezTo>
                    <a:cubicBezTo>
                      <a:pt x="206441" y="201468"/>
                      <a:pt x="205952" y="201372"/>
                      <a:pt x="205457" y="201305"/>
                    </a:cubicBezTo>
                    <a:cubicBezTo>
                      <a:pt x="194789" y="200067"/>
                      <a:pt x="182026" y="214640"/>
                      <a:pt x="178025" y="223403"/>
                    </a:cubicBezTo>
                    <a:cubicBezTo>
                      <a:pt x="178025" y="223974"/>
                      <a:pt x="175644" y="230547"/>
                      <a:pt x="174596" y="234166"/>
                    </a:cubicBezTo>
                    <a:cubicBezTo>
                      <a:pt x="173834" y="230547"/>
                      <a:pt x="173072" y="226927"/>
                      <a:pt x="172215" y="223403"/>
                    </a:cubicBezTo>
                    <a:cubicBezTo>
                      <a:pt x="169643" y="212926"/>
                      <a:pt x="166786" y="202448"/>
                      <a:pt x="163928" y="191970"/>
                    </a:cubicBezTo>
                    <a:lnTo>
                      <a:pt x="161356" y="182445"/>
                    </a:lnTo>
                    <a:cubicBezTo>
                      <a:pt x="170241" y="182617"/>
                      <a:pt x="179102" y="181462"/>
                      <a:pt x="187645" y="179017"/>
                    </a:cubicBezTo>
                    <a:cubicBezTo>
                      <a:pt x="194922" y="176174"/>
                      <a:pt x="200593" y="170294"/>
                      <a:pt x="203171" y="162919"/>
                    </a:cubicBezTo>
                    <a:cubicBezTo>
                      <a:pt x="204925" y="156146"/>
                      <a:pt x="200855" y="149234"/>
                      <a:pt x="194082" y="147481"/>
                    </a:cubicBezTo>
                    <a:cubicBezTo>
                      <a:pt x="193624" y="147362"/>
                      <a:pt x="193161" y="147270"/>
                      <a:pt x="192694" y="147203"/>
                    </a:cubicBezTo>
                    <a:cubicBezTo>
                      <a:pt x="182026" y="145964"/>
                      <a:pt x="169262" y="160538"/>
                      <a:pt x="165262" y="169301"/>
                    </a:cubicBezTo>
                    <a:cubicBezTo>
                      <a:pt x="165262" y="169968"/>
                      <a:pt x="161928" y="179397"/>
                      <a:pt x="161261" y="181874"/>
                    </a:cubicBezTo>
                    <a:cubicBezTo>
                      <a:pt x="159356" y="174826"/>
                      <a:pt x="157642" y="167777"/>
                      <a:pt x="156118" y="160728"/>
                    </a:cubicBezTo>
                    <a:cubicBezTo>
                      <a:pt x="154102" y="151301"/>
                      <a:pt x="152671" y="141757"/>
                      <a:pt x="151831" y="132153"/>
                    </a:cubicBezTo>
                    <a:cubicBezTo>
                      <a:pt x="160754" y="132319"/>
                      <a:pt x="169649" y="131131"/>
                      <a:pt x="178215" y="128629"/>
                    </a:cubicBezTo>
                    <a:cubicBezTo>
                      <a:pt x="185530" y="125863"/>
                      <a:pt x="191248" y="120006"/>
                      <a:pt x="193837" y="112627"/>
                    </a:cubicBezTo>
                    <a:cubicBezTo>
                      <a:pt x="195583" y="105852"/>
                      <a:pt x="191506" y="98944"/>
                      <a:pt x="184731" y="97198"/>
                    </a:cubicBezTo>
                    <a:cubicBezTo>
                      <a:pt x="184248" y="97074"/>
                      <a:pt x="183758" y="96978"/>
                      <a:pt x="183264" y="96911"/>
                    </a:cubicBezTo>
                    <a:cubicBezTo>
                      <a:pt x="172596" y="95673"/>
                      <a:pt x="159832" y="110246"/>
                      <a:pt x="155927" y="118914"/>
                    </a:cubicBezTo>
                    <a:cubicBezTo>
                      <a:pt x="155927" y="119676"/>
                      <a:pt x="152308" y="129868"/>
                      <a:pt x="151831" y="131772"/>
                    </a:cubicBezTo>
                    <a:cubicBezTo>
                      <a:pt x="151785" y="131202"/>
                      <a:pt x="151785" y="130629"/>
                      <a:pt x="151831" y="130058"/>
                    </a:cubicBezTo>
                    <a:cubicBezTo>
                      <a:pt x="151325" y="120333"/>
                      <a:pt x="151644" y="110583"/>
                      <a:pt x="152784" y="100911"/>
                    </a:cubicBezTo>
                    <a:cubicBezTo>
                      <a:pt x="153451" y="95577"/>
                      <a:pt x="154308" y="90529"/>
                      <a:pt x="155260" y="85671"/>
                    </a:cubicBezTo>
                    <a:cubicBezTo>
                      <a:pt x="163913" y="86751"/>
                      <a:pt x="172678" y="86526"/>
                      <a:pt x="181264" y="85005"/>
                    </a:cubicBezTo>
                    <a:cubicBezTo>
                      <a:pt x="188798" y="83000"/>
                      <a:pt x="195089" y="77821"/>
                      <a:pt x="198504" y="70812"/>
                    </a:cubicBezTo>
                    <a:cubicBezTo>
                      <a:pt x="200989" y="64216"/>
                      <a:pt x="197655" y="56854"/>
                      <a:pt x="191058" y="54369"/>
                    </a:cubicBezTo>
                    <a:cubicBezTo>
                      <a:pt x="190627" y="54207"/>
                      <a:pt x="190187" y="54068"/>
                      <a:pt x="189741" y="53953"/>
                    </a:cubicBezTo>
                    <a:cubicBezTo>
                      <a:pt x="179263" y="51572"/>
                      <a:pt x="164976" y="64621"/>
                      <a:pt x="160023" y="73003"/>
                    </a:cubicBezTo>
                    <a:lnTo>
                      <a:pt x="156022" y="81861"/>
                    </a:lnTo>
                    <a:cubicBezTo>
                      <a:pt x="156499" y="79671"/>
                      <a:pt x="156975" y="77385"/>
                      <a:pt x="157451" y="75289"/>
                    </a:cubicBezTo>
                    <a:cubicBezTo>
                      <a:pt x="159261" y="67383"/>
                      <a:pt x="161356" y="60239"/>
                      <a:pt x="163357" y="53858"/>
                    </a:cubicBezTo>
                    <a:cubicBezTo>
                      <a:pt x="164404" y="50334"/>
                      <a:pt x="165547" y="47095"/>
                      <a:pt x="166595" y="44333"/>
                    </a:cubicBezTo>
                    <a:cubicBezTo>
                      <a:pt x="174751" y="41328"/>
                      <a:pt x="182397" y="37087"/>
                      <a:pt x="189265" y="31760"/>
                    </a:cubicBezTo>
                    <a:cubicBezTo>
                      <a:pt x="195059" y="26517"/>
                      <a:pt x="198262" y="18996"/>
                      <a:pt x="198028" y="11186"/>
                    </a:cubicBezTo>
                    <a:cubicBezTo>
                      <a:pt x="197155" y="4191"/>
                      <a:pt x="190777" y="-772"/>
                      <a:pt x="183782" y="101"/>
                    </a:cubicBezTo>
                    <a:cubicBezTo>
                      <a:pt x="183352" y="154"/>
                      <a:pt x="182925" y="230"/>
                      <a:pt x="182502" y="327"/>
                    </a:cubicBezTo>
                    <a:cubicBezTo>
                      <a:pt x="172120" y="3089"/>
                      <a:pt x="165452" y="21282"/>
                      <a:pt x="164881" y="30807"/>
                    </a:cubicBezTo>
                    <a:cubicBezTo>
                      <a:pt x="164881" y="31664"/>
                      <a:pt x="165643" y="44714"/>
                      <a:pt x="165833" y="44619"/>
                    </a:cubicBezTo>
                    <a:lnTo>
                      <a:pt x="165833" y="44619"/>
                    </a:lnTo>
                    <a:cubicBezTo>
                      <a:pt x="164785" y="47476"/>
                      <a:pt x="163643" y="50524"/>
                      <a:pt x="162499" y="54144"/>
                    </a:cubicBezTo>
                    <a:cubicBezTo>
                      <a:pt x="160404" y="60430"/>
                      <a:pt x="158118" y="67574"/>
                      <a:pt x="156118" y="75480"/>
                    </a:cubicBezTo>
                    <a:cubicBezTo>
                      <a:pt x="153867" y="83974"/>
                      <a:pt x="152118" y="92593"/>
                      <a:pt x="150879" y="101292"/>
                    </a:cubicBezTo>
                    <a:cubicBezTo>
                      <a:pt x="149459" y="111035"/>
                      <a:pt x="148917" y="120885"/>
                      <a:pt x="149260" y="130724"/>
                    </a:cubicBezTo>
                    <a:lnTo>
                      <a:pt x="149260" y="130725"/>
                    </a:lnTo>
                    <a:cubicBezTo>
                      <a:pt x="148212" y="127772"/>
                      <a:pt x="144973" y="119580"/>
                      <a:pt x="144688" y="118914"/>
                    </a:cubicBezTo>
                    <a:cubicBezTo>
                      <a:pt x="140116" y="110532"/>
                      <a:pt x="126400" y="96816"/>
                      <a:pt x="116113" y="98721"/>
                    </a:cubicBezTo>
                    <a:cubicBezTo>
                      <a:pt x="113751" y="102140"/>
                      <a:pt x="109064" y="102997"/>
                      <a:pt x="105645" y="100635"/>
                    </a:cubicBezTo>
                    <a:cubicBezTo>
                      <a:pt x="104896" y="100118"/>
                      <a:pt x="104247" y="99469"/>
                      <a:pt x="103730" y="98721"/>
                    </a:cubicBezTo>
                    <a:cubicBezTo>
                      <a:pt x="93157" y="96816"/>
                      <a:pt x="79441" y="110532"/>
                      <a:pt x="75155" y="118914"/>
                    </a:cubicBezTo>
                    <a:cubicBezTo>
                      <a:pt x="75155" y="119580"/>
                      <a:pt x="71631" y="127772"/>
                      <a:pt x="70583" y="130725"/>
                    </a:cubicBezTo>
                    <a:lnTo>
                      <a:pt x="70583" y="130725"/>
                    </a:lnTo>
                    <a:cubicBezTo>
                      <a:pt x="70926" y="120885"/>
                      <a:pt x="70384" y="111035"/>
                      <a:pt x="68964" y="101293"/>
                    </a:cubicBezTo>
                    <a:cubicBezTo>
                      <a:pt x="67725" y="92593"/>
                      <a:pt x="65976" y="83974"/>
                      <a:pt x="63725" y="75480"/>
                    </a:cubicBezTo>
                    <a:cubicBezTo>
                      <a:pt x="61725" y="67574"/>
                      <a:pt x="59439" y="60430"/>
                      <a:pt x="57343" y="54144"/>
                    </a:cubicBezTo>
                    <a:cubicBezTo>
                      <a:pt x="56201" y="50714"/>
                      <a:pt x="55057" y="47667"/>
                      <a:pt x="54010" y="44619"/>
                    </a:cubicBezTo>
                    <a:lnTo>
                      <a:pt x="54010" y="44619"/>
                    </a:lnTo>
                    <a:cubicBezTo>
                      <a:pt x="54010" y="44619"/>
                      <a:pt x="54962" y="31664"/>
                      <a:pt x="54867" y="30807"/>
                    </a:cubicBezTo>
                    <a:cubicBezTo>
                      <a:pt x="54391" y="21282"/>
                      <a:pt x="47723" y="3089"/>
                      <a:pt x="37246" y="327"/>
                    </a:cubicBezTo>
                    <a:cubicBezTo>
                      <a:pt x="30428" y="-1246"/>
                      <a:pt x="23626" y="3004"/>
                      <a:pt x="22052" y="9821"/>
                    </a:cubicBezTo>
                    <a:cubicBezTo>
                      <a:pt x="21948" y="10272"/>
                      <a:pt x="21869" y="10727"/>
                      <a:pt x="21815" y="11186"/>
                    </a:cubicBezTo>
                    <a:cubicBezTo>
                      <a:pt x="21542" y="19004"/>
                      <a:pt x="24752" y="26540"/>
                      <a:pt x="30578" y="31760"/>
                    </a:cubicBezTo>
                    <a:cubicBezTo>
                      <a:pt x="37435" y="37105"/>
                      <a:pt x="45083" y="41347"/>
                      <a:pt x="53248" y="44333"/>
                    </a:cubicBezTo>
                    <a:cubicBezTo>
                      <a:pt x="54295" y="47286"/>
                      <a:pt x="55343" y="50524"/>
                      <a:pt x="56486" y="53858"/>
                    </a:cubicBezTo>
                    <a:cubicBezTo>
                      <a:pt x="58486" y="60239"/>
                      <a:pt x="60582" y="67383"/>
                      <a:pt x="62392" y="75289"/>
                    </a:cubicBezTo>
                    <a:cubicBezTo>
                      <a:pt x="62868" y="77385"/>
                      <a:pt x="63344" y="79671"/>
                      <a:pt x="63820" y="81861"/>
                    </a:cubicBezTo>
                    <a:cubicBezTo>
                      <a:pt x="62201" y="78337"/>
                      <a:pt x="60010" y="73479"/>
                      <a:pt x="59725" y="73003"/>
                    </a:cubicBezTo>
                    <a:cubicBezTo>
                      <a:pt x="54867" y="64716"/>
                      <a:pt x="40675" y="51667"/>
                      <a:pt x="30102" y="53953"/>
                    </a:cubicBezTo>
                    <a:cubicBezTo>
                      <a:pt x="23275" y="55710"/>
                      <a:pt x="19166" y="62669"/>
                      <a:pt x="20923" y="69495"/>
                    </a:cubicBezTo>
                    <a:cubicBezTo>
                      <a:pt x="21038" y="69942"/>
                      <a:pt x="21177" y="70381"/>
                      <a:pt x="21339" y="70812"/>
                    </a:cubicBezTo>
                    <a:cubicBezTo>
                      <a:pt x="24733" y="77837"/>
                      <a:pt x="31033" y="83023"/>
                      <a:pt x="38579" y="85005"/>
                    </a:cubicBezTo>
                    <a:cubicBezTo>
                      <a:pt x="47165" y="86526"/>
                      <a:pt x="55930" y="86751"/>
                      <a:pt x="64583" y="85671"/>
                    </a:cubicBezTo>
                    <a:cubicBezTo>
                      <a:pt x="65535" y="90529"/>
                      <a:pt x="66392" y="95196"/>
                      <a:pt x="66964" y="100911"/>
                    </a:cubicBezTo>
                    <a:cubicBezTo>
                      <a:pt x="68184" y="110576"/>
                      <a:pt x="68535" y="120331"/>
                      <a:pt x="68011" y="130058"/>
                    </a:cubicBezTo>
                    <a:cubicBezTo>
                      <a:pt x="67964" y="130629"/>
                      <a:pt x="67964" y="131202"/>
                      <a:pt x="68011" y="131772"/>
                    </a:cubicBezTo>
                    <a:cubicBezTo>
                      <a:pt x="68011" y="129868"/>
                      <a:pt x="64202" y="119676"/>
                      <a:pt x="63916" y="118914"/>
                    </a:cubicBezTo>
                    <a:cubicBezTo>
                      <a:pt x="60010" y="110246"/>
                      <a:pt x="47152" y="95673"/>
                      <a:pt x="36484" y="96911"/>
                    </a:cubicBezTo>
                    <a:cubicBezTo>
                      <a:pt x="29557" y="97897"/>
                      <a:pt x="24742" y="104312"/>
                      <a:pt x="25729" y="111239"/>
                    </a:cubicBezTo>
                    <a:cubicBezTo>
                      <a:pt x="25795" y="111706"/>
                      <a:pt x="25888" y="112170"/>
                      <a:pt x="26006" y="112627"/>
                    </a:cubicBezTo>
                    <a:cubicBezTo>
                      <a:pt x="28585" y="119979"/>
                      <a:pt x="34261" y="125829"/>
                      <a:pt x="41532" y="128629"/>
                    </a:cubicBezTo>
                    <a:cubicBezTo>
                      <a:pt x="50100" y="131120"/>
                      <a:pt x="58995" y="132308"/>
                      <a:pt x="67916" y="132153"/>
                    </a:cubicBezTo>
                    <a:cubicBezTo>
                      <a:pt x="67156" y="141761"/>
                      <a:pt x="65756" y="151307"/>
                      <a:pt x="63725" y="160728"/>
                    </a:cubicBezTo>
                    <a:cubicBezTo>
                      <a:pt x="62201" y="167777"/>
                      <a:pt x="60391" y="174826"/>
                      <a:pt x="58582" y="181874"/>
                    </a:cubicBezTo>
                    <a:cubicBezTo>
                      <a:pt x="57915" y="179397"/>
                      <a:pt x="54867" y="169968"/>
                      <a:pt x="54581" y="169301"/>
                    </a:cubicBezTo>
                    <a:cubicBezTo>
                      <a:pt x="50581" y="160538"/>
                      <a:pt x="37817" y="145964"/>
                      <a:pt x="27149" y="147203"/>
                    </a:cubicBezTo>
                    <a:cubicBezTo>
                      <a:pt x="20172" y="148204"/>
                      <a:pt x="15327" y="154672"/>
                      <a:pt x="16328" y="161650"/>
                    </a:cubicBezTo>
                    <a:cubicBezTo>
                      <a:pt x="16389" y="162077"/>
                      <a:pt x="16472" y="162500"/>
                      <a:pt x="16576" y="162919"/>
                    </a:cubicBezTo>
                    <a:cubicBezTo>
                      <a:pt x="19187" y="170306"/>
                      <a:pt x="24892" y="176185"/>
                      <a:pt x="32197" y="179016"/>
                    </a:cubicBezTo>
                    <a:cubicBezTo>
                      <a:pt x="40708" y="181461"/>
                      <a:pt x="49538" y="182617"/>
                      <a:pt x="58391" y="182445"/>
                    </a:cubicBezTo>
                    <a:cubicBezTo>
                      <a:pt x="57534" y="185684"/>
                      <a:pt x="56772" y="188922"/>
                      <a:pt x="55915" y="191970"/>
                    </a:cubicBezTo>
                    <a:cubicBezTo>
                      <a:pt x="53057" y="202448"/>
                      <a:pt x="50104" y="212926"/>
                      <a:pt x="47628" y="223403"/>
                    </a:cubicBezTo>
                    <a:cubicBezTo>
                      <a:pt x="46771" y="226927"/>
                      <a:pt x="46009" y="230547"/>
                      <a:pt x="45247" y="234166"/>
                    </a:cubicBezTo>
                    <a:cubicBezTo>
                      <a:pt x="44104" y="230547"/>
                      <a:pt x="42008" y="223974"/>
                      <a:pt x="41722" y="223403"/>
                    </a:cubicBezTo>
                    <a:cubicBezTo>
                      <a:pt x="37817" y="214640"/>
                      <a:pt x="24958" y="200067"/>
                      <a:pt x="14290" y="201305"/>
                    </a:cubicBezTo>
                    <a:cubicBezTo>
                      <a:pt x="7364" y="202292"/>
                      <a:pt x="2549" y="208707"/>
                      <a:pt x="3535" y="215633"/>
                    </a:cubicBezTo>
                    <a:cubicBezTo>
                      <a:pt x="3602" y="216101"/>
                      <a:pt x="3694" y="216564"/>
                      <a:pt x="3813" y="217021"/>
                    </a:cubicBezTo>
                    <a:cubicBezTo>
                      <a:pt x="6391" y="224395"/>
                      <a:pt x="12062" y="230276"/>
                      <a:pt x="19339" y="233118"/>
                    </a:cubicBezTo>
                    <a:cubicBezTo>
                      <a:pt x="27568" y="235508"/>
                      <a:pt x="36106" y="236663"/>
                      <a:pt x="44675" y="236547"/>
                    </a:cubicBezTo>
                    <a:cubicBezTo>
                      <a:pt x="43532" y="242548"/>
                      <a:pt x="42485" y="248549"/>
                      <a:pt x="41722" y="254454"/>
                    </a:cubicBezTo>
                    <a:cubicBezTo>
                      <a:pt x="41722" y="257026"/>
                      <a:pt x="40960" y="259598"/>
                      <a:pt x="40865" y="262074"/>
                    </a:cubicBezTo>
                    <a:lnTo>
                      <a:pt x="40294" y="269504"/>
                    </a:lnTo>
                    <a:cubicBezTo>
                      <a:pt x="40294" y="274552"/>
                      <a:pt x="40294" y="279029"/>
                      <a:pt x="40294" y="283982"/>
                    </a:cubicBezTo>
                    <a:cubicBezTo>
                      <a:pt x="40294" y="286363"/>
                      <a:pt x="40294" y="288649"/>
                      <a:pt x="40294" y="290935"/>
                    </a:cubicBezTo>
                    <a:cubicBezTo>
                      <a:pt x="39722" y="287030"/>
                      <a:pt x="38770" y="280934"/>
                      <a:pt x="38579" y="280458"/>
                    </a:cubicBezTo>
                    <a:cubicBezTo>
                      <a:pt x="36007" y="270933"/>
                      <a:pt x="25530" y="254835"/>
                      <a:pt x="14862" y="254454"/>
                    </a:cubicBezTo>
                    <a:cubicBezTo>
                      <a:pt x="7847" y="253348"/>
                      <a:pt x="1263" y="258138"/>
                      <a:pt x="157" y="265153"/>
                    </a:cubicBezTo>
                    <a:cubicBezTo>
                      <a:pt x="-30" y="266341"/>
                      <a:pt x="-50" y="267549"/>
                      <a:pt x="98" y="268742"/>
                    </a:cubicBezTo>
                    <a:cubicBezTo>
                      <a:pt x="1555" y="276457"/>
                      <a:pt x="6326" y="283143"/>
                      <a:pt x="13147" y="287030"/>
                    </a:cubicBezTo>
                    <a:cubicBezTo>
                      <a:pt x="21145" y="290730"/>
                      <a:pt x="29654" y="293203"/>
                      <a:pt x="38389" y="294364"/>
                    </a:cubicBezTo>
                    <a:cubicBezTo>
                      <a:pt x="38389" y="300079"/>
                      <a:pt x="38389" y="305604"/>
                      <a:pt x="38389" y="310747"/>
                    </a:cubicBezTo>
                    <a:cubicBezTo>
                      <a:pt x="38865" y="327130"/>
                      <a:pt x="39818" y="340751"/>
                      <a:pt x="40579" y="350276"/>
                    </a:cubicBezTo>
                    <a:cubicBezTo>
                      <a:pt x="41341" y="359801"/>
                      <a:pt x="42103" y="365230"/>
                      <a:pt x="42103" y="365230"/>
                    </a:cubicBezTo>
                    <a:lnTo>
                      <a:pt x="42103" y="365230"/>
                    </a:lnTo>
                    <a:cubicBezTo>
                      <a:pt x="42520" y="367293"/>
                      <a:pt x="44529" y="368627"/>
                      <a:pt x="46592" y="368211"/>
                    </a:cubicBezTo>
                    <a:cubicBezTo>
                      <a:pt x="48515" y="367823"/>
                      <a:pt x="49828" y="366039"/>
                      <a:pt x="49628" y="364087"/>
                    </a:cubicBezTo>
                    <a:cubicBezTo>
                      <a:pt x="49628" y="364087"/>
                      <a:pt x="48771" y="358848"/>
                      <a:pt x="47818" y="349419"/>
                    </a:cubicBezTo>
                    <a:cubicBezTo>
                      <a:pt x="46866" y="339989"/>
                      <a:pt x="45532" y="326654"/>
                      <a:pt x="44770" y="310461"/>
                    </a:cubicBezTo>
                    <a:cubicBezTo>
                      <a:pt x="44770" y="305794"/>
                      <a:pt x="44770" y="300936"/>
                      <a:pt x="44199" y="295698"/>
                    </a:cubicBezTo>
                    <a:cubicBezTo>
                      <a:pt x="53015" y="295129"/>
                      <a:pt x="61690" y="293201"/>
                      <a:pt x="69917" y="289982"/>
                    </a:cubicBezTo>
                    <a:cubicBezTo>
                      <a:pt x="76963" y="286568"/>
                      <a:pt x="82152" y="280229"/>
                      <a:pt x="84109" y="272647"/>
                    </a:cubicBezTo>
                    <a:cubicBezTo>
                      <a:pt x="85175" y="265626"/>
                      <a:pt x="80347" y="259070"/>
                      <a:pt x="73326" y="258004"/>
                    </a:cubicBezTo>
                    <a:cubicBezTo>
                      <a:pt x="72953" y="257947"/>
                      <a:pt x="72579" y="257907"/>
                      <a:pt x="72202" y="257883"/>
                    </a:cubicBezTo>
                    <a:cubicBezTo>
                      <a:pt x="61535" y="257883"/>
                      <a:pt x="50009" y="273219"/>
                      <a:pt x="46771" y="282268"/>
                    </a:cubicBezTo>
                    <a:cubicBezTo>
                      <a:pt x="46771" y="282839"/>
                      <a:pt x="44961" y="289983"/>
                      <a:pt x="44199" y="293602"/>
                    </a:cubicBezTo>
                    <a:cubicBezTo>
                      <a:pt x="44199" y="290554"/>
                      <a:pt x="44199" y="287506"/>
                      <a:pt x="44199" y="284077"/>
                    </a:cubicBezTo>
                    <a:cubicBezTo>
                      <a:pt x="44199" y="280648"/>
                      <a:pt x="44199" y="274552"/>
                      <a:pt x="44199" y="269885"/>
                    </a:cubicBezTo>
                    <a:lnTo>
                      <a:pt x="44199" y="262455"/>
                    </a:lnTo>
                    <a:cubicBezTo>
                      <a:pt x="44199" y="259979"/>
                      <a:pt x="44199" y="257598"/>
                      <a:pt x="44866" y="255121"/>
                    </a:cubicBezTo>
                    <a:cubicBezTo>
                      <a:pt x="45532" y="252645"/>
                      <a:pt x="45913" y="247692"/>
                      <a:pt x="46485" y="243977"/>
                    </a:cubicBezTo>
                    <a:cubicBezTo>
                      <a:pt x="54852" y="244611"/>
                      <a:pt x="63266" y="243968"/>
                      <a:pt x="71440" y="242072"/>
                    </a:cubicBezTo>
                    <a:cubicBezTo>
                      <a:pt x="78905" y="239785"/>
                      <a:pt x="84974" y="234309"/>
                      <a:pt x="88014" y="227117"/>
                    </a:cubicBezTo>
                    <a:cubicBezTo>
                      <a:pt x="90164" y="220404"/>
                      <a:pt x="86465" y="213219"/>
                      <a:pt x="79752" y="211069"/>
                    </a:cubicBezTo>
                    <a:cubicBezTo>
                      <a:pt x="79337" y="210936"/>
                      <a:pt x="78915" y="210824"/>
                      <a:pt x="78489" y="210734"/>
                    </a:cubicBezTo>
                    <a:cubicBezTo>
                      <a:pt x="67916" y="208830"/>
                      <a:pt x="54200" y="222546"/>
                      <a:pt x="49914" y="230928"/>
                    </a:cubicBezTo>
                    <a:cubicBezTo>
                      <a:pt x="49914" y="230928"/>
                      <a:pt x="48961" y="233118"/>
                      <a:pt x="48104" y="235404"/>
                    </a:cubicBezTo>
                    <a:cubicBezTo>
                      <a:pt x="48771" y="231785"/>
                      <a:pt x="49438" y="228165"/>
                      <a:pt x="50295" y="224451"/>
                    </a:cubicBezTo>
                    <a:cubicBezTo>
                      <a:pt x="52581" y="214068"/>
                      <a:pt x="55248" y="203591"/>
                      <a:pt x="57820" y="193018"/>
                    </a:cubicBezTo>
                    <a:cubicBezTo>
                      <a:pt x="58391" y="190827"/>
                      <a:pt x="58868" y="188637"/>
                      <a:pt x="59439" y="186446"/>
                    </a:cubicBezTo>
                    <a:cubicBezTo>
                      <a:pt x="68022" y="187133"/>
                      <a:pt x="76660" y="186523"/>
                      <a:pt x="85061" y="184636"/>
                    </a:cubicBezTo>
                    <a:cubicBezTo>
                      <a:pt x="92506" y="182314"/>
                      <a:pt x="98562" y="176850"/>
                      <a:pt x="101635" y="169682"/>
                    </a:cubicBezTo>
                    <a:cubicBezTo>
                      <a:pt x="103825" y="163037"/>
                      <a:pt x="100213" y="155875"/>
                      <a:pt x="93568" y="153685"/>
                    </a:cubicBezTo>
                    <a:cubicBezTo>
                      <a:pt x="93090" y="153527"/>
                      <a:pt x="92603" y="153398"/>
                      <a:pt x="92110" y="153299"/>
                    </a:cubicBezTo>
                    <a:cubicBezTo>
                      <a:pt x="81537" y="151394"/>
                      <a:pt x="67821" y="165014"/>
                      <a:pt x="63535" y="173492"/>
                    </a:cubicBezTo>
                    <a:lnTo>
                      <a:pt x="61535" y="178540"/>
                    </a:lnTo>
                    <a:cubicBezTo>
                      <a:pt x="62868" y="172825"/>
                      <a:pt x="64106" y="167110"/>
                      <a:pt x="65154" y="161395"/>
                    </a:cubicBezTo>
                    <a:cubicBezTo>
                      <a:pt x="67071" y="151554"/>
                      <a:pt x="68312" y="141593"/>
                      <a:pt x="68869" y="131582"/>
                    </a:cubicBezTo>
                    <a:cubicBezTo>
                      <a:pt x="77736" y="132309"/>
                      <a:pt x="86662" y="131699"/>
                      <a:pt x="95348" y="129772"/>
                    </a:cubicBezTo>
                    <a:cubicBezTo>
                      <a:pt x="100473" y="127906"/>
                      <a:pt x="105055" y="124797"/>
                      <a:pt x="108683" y="120723"/>
                    </a:cubicBezTo>
                    <a:cubicBezTo>
                      <a:pt x="112311" y="124797"/>
                      <a:pt x="116893" y="127906"/>
                      <a:pt x="122018" y="129772"/>
                    </a:cubicBezTo>
                    <a:cubicBezTo>
                      <a:pt x="130672" y="131696"/>
                      <a:pt x="139567" y="132307"/>
                      <a:pt x="148402" y="131582"/>
                    </a:cubicBezTo>
                    <a:cubicBezTo>
                      <a:pt x="149039" y="141590"/>
                      <a:pt x="150311" y="151548"/>
                      <a:pt x="152212" y="161395"/>
                    </a:cubicBezTo>
                    <a:cubicBezTo>
                      <a:pt x="153260" y="167110"/>
                      <a:pt x="154498" y="172825"/>
                      <a:pt x="155832" y="178540"/>
                    </a:cubicBezTo>
                    <a:cubicBezTo>
                      <a:pt x="154879" y="176064"/>
                      <a:pt x="153927" y="173778"/>
                      <a:pt x="153736" y="173492"/>
                    </a:cubicBezTo>
                    <a:cubicBezTo>
                      <a:pt x="149260" y="165014"/>
                      <a:pt x="135544" y="151394"/>
                      <a:pt x="125161" y="153299"/>
                    </a:cubicBezTo>
                    <a:cubicBezTo>
                      <a:pt x="118264" y="154751"/>
                      <a:pt x="113849" y="161521"/>
                      <a:pt x="115302" y="168419"/>
                    </a:cubicBezTo>
                    <a:cubicBezTo>
                      <a:pt x="115392" y="168845"/>
                      <a:pt x="115504" y="169267"/>
                      <a:pt x="115636" y="169682"/>
                    </a:cubicBezTo>
                    <a:cubicBezTo>
                      <a:pt x="118719" y="176879"/>
                      <a:pt x="124817" y="182350"/>
                      <a:pt x="132305" y="184636"/>
                    </a:cubicBezTo>
                    <a:cubicBezTo>
                      <a:pt x="140707" y="186523"/>
                      <a:pt x="149344" y="187133"/>
                      <a:pt x="157927" y="186446"/>
                    </a:cubicBezTo>
                    <a:cubicBezTo>
                      <a:pt x="158499" y="188637"/>
                      <a:pt x="158975" y="190827"/>
                      <a:pt x="159547" y="193018"/>
                    </a:cubicBezTo>
                    <a:cubicBezTo>
                      <a:pt x="162119" y="203591"/>
                      <a:pt x="164785" y="214068"/>
                      <a:pt x="167071" y="224451"/>
                    </a:cubicBezTo>
                    <a:cubicBezTo>
                      <a:pt x="167929" y="228165"/>
                      <a:pt x="168595" y="231785"/>
                      <a:pt x="169262" y="235404"/>
                    </a:cubicBezTo>
                    <a:lnTo>
                      <a:pt x="167452" y="230928"/>
                    </a:lnTo>
                    <a:cubicBezTo>
                      <a:pt x="162880" y="222546"/>
                      <a:pt x="149164" y="208830"/>
                      <a:pt x="138877" y="210735"/>
                    </a:cubicBezTo>
                    <a:cubicBezTo>
                      <a:pt x="132019" y="212119"/>
                      <a:pt x="127582" y="218801"/>
                      <a:pt x="128966" y="225659"/>
                    </a:cubicBezTo>
                    <a:cubicBezTo>
                      <a:pt x="129066" y="226152"/>
                      <a:pt x="129195" y="226640"/>
                      <a:pt x="129352" y="227118"/>
                    </a:cubicBezTo>
                    <a:cubicBezTo>
                      <a:pt x="132392" y="234309"/>
                      <a:pt x="138461" y="239785"/>
                      <a:pt x="145926" y="242072"/>
                    </a:cubicBezTo>
                    <a:cubicBezTo>
                      <a:pt x="154099" y="243974"/>
                      <a:pt x="162514" y="244617"/>
                      <a:pt x="170881" y="243977"/>
                    </a:cubicBezTo>
                    <a:cubicBezTo>
                      <a:pt x="171453" y="247692"/>
                      <a:pt x="172024" y="251406"/>
                      <a:pt x="172405" y="255121"/>
                    </a:cubicBezTo>
                    <a:cubicBezTo>
                      <a:pt x="172769" y="257551"/>
                      <a:pt x="172992" y="260000"/>
                      <a:pt x="173072" y="262455"/>
                    </a:cubicBezTo>
                    <a:cubicBezTo>
                      <a:pt x="173072" y="265027"/>
                      <a:pt x="173072" y="267504"/>
                      <a:pt x="173072" y="269885"/>
                    </a:cubicBezTo>
                    <a:cubicBezTo>
                      <a:pt x="173072" y="274647"/>
                      <a:pt x="173072" y="279410"/>
                      <a:pt x="173072" y="284077"/>
                    </a:cubicBezTo>
                    <a:cubicBezTo>
                      <a:pt x="173072" y="288744"/>
                      <a:pt x="173072" y="290364"/>
                      <a:pt x="173072" y="293602"/>
                    </a:cubicBezTo>
                    <a:cubicBezTo>
                      <a:pt x="172310" y="289983"/>
                      <a:pt x="170596" y="282839"/>
                      <a:pt x="170405" y="282268"/>
                    </a:cubicBezTo>
                    <a:cubicBezTo>
                      <a:pt x="167262" y="273219"/>
                      <a:pt x="155737" y="257598"/>
                      <a:pt x="145069" y="257883"/>
                    </a:cubicBezTo>
                    <a:cubicBezTo>
                      <a:pt x="138030" y="258268"/>
                      <a:pt x="132636" y="264286"/>
                      <a:pt x="133021" y="271324"/>
                    </a:cubicBezTo>
                    <a:cubicBezTo>
                      <a:pt x="133045" y="271767"/>
                      <a:pt x="133092" y="272209"/>
                      <a:pt x="133162" y="272647"/>
                    </a:cubicBezTo>
                    <a:cubicBezTo>
                      <a:pt x="135083" y="280247"/>
                      <a:pt x="140284" y="286599"/>
                      <a:pt x="147355" y="289983"/>
                    </a:cubicBezTo>
                    <a:cubicBezTo>
                      <a:pt x="155551" y="293192"/>
                      <a:pt x="164193" y="295120"/>
                      <a:pt x="172977" y="295698"/>
                    </a:cubicBezTo>
                    <a:cubicBezTo>
                      <a:pt x="172977" y="300841"/>
                      <a:pt x="172977" y="305794"/>
                      <a:pt x="172501" y="310461"/>
                    </a:cubicBezTo>
                    <a:cubicBezTo>
                      <a:pt x="171739" y="326654"/>
                      <a:pt x="170501" y="340084"/>
                      <a:pt x="169453" y="349419"/>
                    </a:cubicBezTo>
                    <a:cubicBezTo>
                      <a:pt x="168405" y="358753"/>
                      <a:pt x="167643" y="364087"/>
                      <a:pt x="167643" y="364087"/>
                    </a:cubicBezTo>
                    <a:cubicBezTo>
                      <a:pt x="167357" y="366132"/>
                      <a:pt x="168750" y="368032"/>
                      <a:pt x="170786" y="368374"/>
                    </a:cubicBezTo>
                    <a:cubicBezTo>
                      <a:pt x="172748" y="368755"/>
                      <a:pt x="174648" y="367473"/>
                      <a:pt x="175029" y="365510"/>
                    </a:cubicBezTo>
                    <a:cubicBezTo>
                      <a:pt x="175047" y="365418"/>
                      <a:pt x="175061" y="365324"/>
                      <a:pt x="175072" y="365230"/>
                    </a:cubicBezTo>
                    <a:lnTo>
                      <a:pt x="175072" y="365230"/>
                    </a:lnTo>
                    <a:cubicBezTo>
                      <a:pt x="175072" y="365230"/>
                      <a:pt x="175739" y="359706"/>
                      <a:pt x="176501" y="350276"/>
                    </a:cubicBezTo>
                    <a:cubicBezTo>
                      <a:pt x="177263" y="340846"/>
                      <a:pt x="178311" y="327130"/>
                      <a:pt x="178787" y="310747"/>
                    </a:cubicBezTo>
                    <a:cubicBezTo>
                      <a:pt x="178787" y="305604"/>
                      <a:pt x="178787" y="300079"/>
                      <a:pt x="178787" y="294364"/>
                    </a:cubicBezTo>
                    <a:cubicBezTo>
                      <a:pt x="187522" y="293202"/>
                      <a:pt x="196031" y="290730"/>
                      <a:pt x="204028" y="287030"/>
                    </a:cubicBezTo>
                    <a:cubicBezTo>
                      <a:pt x="210832" y="283142"/>
                      <a:pt x="215572" y="276450"/>
                      <a:pt x="216982" y="268742"/>
                    </a:cubicBezTo>
                    <a:cubicBezTo>
                      <a:pt x="217883" y="261804"/>
                      <a:pt x="212990" y="255449"/>
                      <a:pt x="206051" y="254547"/>
                    </a:cubicBezTo>
                    <a:cubicBezTo>
                      <a:pt x="205696" y="254501"/>
                      <a:pt x="205339" y="254470"/>
                      <a:pt x="204981" y="254454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BB17B667-08F7-48A7-B300-01A840993A67}"/>
                  </a:ext>
                </a:extLst>
              </p:cNvPr>
              <p:cNvSpPr/>
              <p:nvPr/>
            </p:nvSpPr>
            <p:spPr>
              <a:xfrm>
                <a:off x="7221971" y="11292246"/>
                <a:ext cx="37368" cy="40892"/>
              </a:xfrm>
              <a:custGeom>
                <a:avLst/>
                <a:gdLst>
                  <a:gd name="connsiteX0" fmla="*/ 25257 w 37368"/>
                  <a:gd name="connsiteY0" fmla="*/ 32320 h 40892"/>
                  <a:gd name="connsiteX1" fmla="*/ 37354 w 37368"/>
                  <a:gd name="connsiteY1" fmla="*/ 13270 h 40892"/>
                  <a:gd name="connsiteX2" fmla="*/ 25301 w 37368"/>
                  <a:gd name="connsiteY2" fmla="*/ 14 h 40892"/>
                  <a:gd name="connsiteX3" fmla="*/ 23828 w 37368"/>
                  <a:gd name="connsiteY3" fmla="*/ 30 h 40892"/>
                  <a:gd name="connsiteX4" fmla="*/ 1445 w 37368"/>
                  <a:gd name="connsiteY4" fmla="*/ 27081 h 40892"/>
                  <a:gd name="connsiteX5" fmla="*/ 16 w 37368"/>
                  <a:gd name="connsiteY5" fmla="*/ 40892 h 40892"/>
                  <a:gd name="connsiteX6" fmla="*/ 25257 w 37368"/>
                  <a:gd name="connsiteY6" fmla="*/ 32320 h 4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68" h="40892">
                    <a:moveTo>
                      <a:pt x="25257" y="32320"/>
                    </a:moveTo>
                    <a:cubicBezTo>
                      <a:pt x="31919" y="28082"/>
                      <a:pt x="36352" y="21102"/>
                      <a:pt x="37354" y="13270"/>
                    </a:cubicBezTo>
                    <a:cubicBezTo>
                      <a:pt x="37686" y="6281"/>
                      <a:pt x="32290" y="346"/>
                      <a:pt x="25301" y="14"/>
                    </a:cubicBezTo>
                    <a:cubicBezTo>
                      <a:pt x="24810" y="-9"/>
                      <a:pt x="24318" y="-4"/>
                      <a:pt x="23828" y="30"/>
                    </a:cubicBezTo>
                    <a:cubicBezTo>
                      <a:pt x="13160" y="887"/>
                      <a:pt x="3540" y="17747"/>
                      <a:pt x="1445" y="27081"/>
                    </a:cubicBezTo>
                    <a:cubicBezTo>
                      <a:pt x="1445" y="27938"/>
                      <a:pt x="-175" y="40892"/>
                      <a:pt x="16" y="40892"/>
                    </a:cubicBezTo>
                    <a:cubicBezTo>
                      <a:pt x="8800" y="39271"/>
                      <a:pt x="17302" y="36384"/>
                      <a:pt x="25257" y="32320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707F2ED2-B9CF-477C-B4A9-A8FD0D50A6AE}"/>
                  </a:ext>
                </a:extLst>
              </p:cNvPr>
              <p:cNvSpPr/>
              <p:nvPr/>
            </p:nvSpPr>
            <p:spPr>
              <a:xfrm>
                <a:off x="7032522" y="11334437"/>
                <a:ext cx="122399" cy="277778"/>
              </a:xfrm>
              <a:custGeom>
                <a:avLst/>
                <a:gdLst>
                  <a:gd name="connsiteX0" fmla="*/ 122218 w 122399"/>
                  <a:gd name="connsiteY0" fmla="*/ 193392 h 277778"/>
                  <a:gd name="connsiteX1" fmla="*/ 110090 w 122399"/>
                  <a:gd name="connsiteY1" fmla="*/ 185117 h 277778"/>
                  <a:gd name="connsiteX2" fmla="*/ 108979 w 122399"/>
                  <a:gd name="connsiteY2" fmla="*/ 185391 h 277778"/>
                  <a:gd name="connsiteX3" fmla="*/ 96501 w 122399"/>
                  <a:gd name="connsiteY3" fmla="*/ 211204 h 277778"/>
                  <a:gd name="connsiteX4" fmla="*/ 97644 w 122399"/>
                  <a:gd name="connsiteY4" fmla="*/ 220729 h 277778"/>
                  <a:gd name="connsiteX5" fmla="*/ 94977 w 122399"/>
                  <a:gd name="connsiteY5" fmla="*/ 213585 h 277778"/>
                  <a:gd name="connsiteX6" fmla="*/ 90976 w 122399"/>
                  <a:gd name="connsiteY6" fmla="*/ 202727 h 277778"/>
                  <a:gd name="connsiteX7" fmla="*/ 89166 w 122399"/>
                  <a:gd name="connsiteY7" fmla="*/ 197012 h 277778"/>
                  <a:gd name="connsiteX8" fmla="*/ 87642 w 122399"/>
                  <a:gd name="connsiteY8" fmla="*/ 191106 h 277778"/>
                  <a:gd name="connsiteX9" fmla="*/ 85642 w 122399"/>
                  <a:gd name="connsiteY9" fmla="*/ 182153 h 277778"/>
                  <a:gd name="connsiteX10" fmla="*/ 104216 w 122399"/>
                  <a:gd name="connsiteY10" fmla="*/ 173771 h 277778"/>
                  <a:gd name="connsiteX11" fmla="*/ 112598 w 122399"/>
                  <a:gd name="connsiteY11" fmla="*/ 157578 h 277778"/>
                  <a:gd name="connsiteX12" fmla="*/ 101686 w 122399"/>
                  <a:gd name="connsiteY12" fmla="*/ 147957 h 277778"/>
                  <a:gd name="connsiteX13" fmla="*/ 100787 w 122399"/>
                  <a:gd name="connsiteY13" fmla="*/ 148053 h 277778"/>
                  <a:gd name="connsiteX14" fmla="*/ 84499 w 122399"/>
                  <a:gd name="connsiteY14" fmla="*/ 171675 h 277778"/>
                  <a:gd name="connsiteX15" fmla="*/ 84499 w 122399"/>
                  <a:gd name="connsiteY15" fmla="*/ 175485 h 277778"/>
                  <a:gd name="connsiteX16" fmla="*/ 83071 w 122399"/>
                  <a:gd name="connsiteY16" fmla="*/ 166532 h 277778"/>
                  <a:gd name="connsiteX17" fmla="*/ 80022 w 122399"/>
                  <a:gd name="connsiteY17" fmla="*/ 140433 h 277778"/>
                  <a:gd name="connsiteX18" fmla="*/ 79356 w 122399"/>
                  <a:gd name="connsiteY18" fmla="*/ 135004 h 277778"/>
                  <a:gd name="connsiteX19" fmla="*/ 98406 w 122399"/>
                  <a:gd name="connsiteY19" fmla="*/ 126336 h 277778"/>
                  <a:gd name="connsiteX20" fmla="*/ 106883 w 122399"/>
                  <a:gd name="connsiteY20" fmla="*/ 110239 h 277778"/>
                  <a:gd name="connsiteX21" fmla="*/ 95971 w 122399"/>
                  <a:gd name="connsiteY21" fmla="*/ 100618 h 277778"/>
                  <a:gd name="connsiteX22" fmla="*/ 95072 w 122399"/>
                  <a:gd name="connsiteY22" fmla="*/ 100714 h 277778"/>
                  <a:gd name="connsiteX23" fmla="*/ 78784 w 122399"/>
                  <a:gd name="connsiteY23" fmla="*/ 124241 h 277778"/>
                  <a:gd name="connsiteX24" fmla="*/ 78784 w 122399"/>
                  <a:gd name="connsiteY24" fmla="*/ 128717 h 277778"/>
                  <a:gd name="connsiteX25" fmla="*/ 76689 w 122399"/>
                  <a:gd name="connsiteY25" fmla="*/ 114525 h 277778"/>
                  <a:gd name="connsiteX26" fmla="*/ 71164 w 122399"/>
                  <a:gd name="connsiteY26" fmla="*/ 90713 h 277778"/>
                  <a:gd name="connsiteX27" fmla="*/ 90881 w 122399"/>
                  <a:gd name="connsiteY27" fmla="*/ 81950 h 277778"/>
                  <a:gd name="connsiteX28" fmla="*/ 99263 w 122399"/>
                  <a:gd name="connsiteY28" fmla="*/ 65757 h 277778"/>
                  <a:gd name="connsiteX29" fmla="*/ 88351 w 122399"/>
                  <a:gd name="connsiteY29" fmla="*/ 56136 h 277778"/>
                  <a:gd name="connsiteX30" fmla="*/ 87452 w 122399"/>
                  <a:gd name="connsiteY30" fmla="*/ 56232 h 277778"/>
                  <a:gd name="connsiteX31" fmla="*/ 71164 w 122399"/>
                  <a:gd name="connsiteY31" fmla="*/ 79854 h 277778"/>
                  <a:gd name="connsiteX32" fmla="*/ 71164 w 122399"/>
                  <a:gd name="connsiteY32" fmla="*/ 90046 h 277778"/>
                  <a:gd name="connsiteX33" fmla="*/ 71164 w 122399"/>
                  <a:gd name="connsiteY33" fmla="*/ 90046 h 277778"/>
                  <a:gd name="connsiteX34" fmla="*/ 61639 w 122399"/>
                  <a:gd name="connsiteY34" fmla="*/ 68043 h 277778"/>
                  <a:gd name="connsiteX35" fmla="*/ 50400 w 122399"/>
                  <a:gd name="connsiteY35" fmla="*/ 49755 h 277778"/>
                  <a:gd name="connsiteX36" fmla="*/ 39541 w 122399"/>
                  <a:gd name="connsiteY36" fmla="*/ 35277 h 277778"/>
                  <a:gd name="connsiteX37" fmla="*/ 34303 w 122399"/>
                  <a:gd name="connsiteY37" fmla="*/ 29086 h 277778"/>
                  <a:gd name="connsiteX38" fmla="*/ 34303 w 122399"/>
                  <a:gd name="connsiteY38" fmla="*/ 29086 h 277778"/>
                  <a:gd name="connsiteX39" fmla="*/ 31064 w 122399"/>
                  <a:gd name="connsiteY39" fmla="*/ 18323 h 277778"/>
                  <a:gd name="connsiteX40" fmla="*/ 9061 w 122399"/>
                  <a:gd name="connsiteY40" fmla="*/ 35 h 277778"/>
                  <a:gd name="connsiteX41" fmla="*/ 74 w 122399"/>
                  <a:gd name="connsiteY41" fmla="*/ 11475 h 277778"/>
                  <a:gd name="connsiteX42" fmla="*/ 298 w 122399"/>
                  <a:gd name="connsiteY42" fmla="*/ 12703 h 277778"/>
                  <a:gd name="connsiteX43" fmla="*/ 12776 w 122399"/>
                  <a:gd name="connsiteY43" fmla="*/ 25943 h 277778"/>
                  <a:gd name="connsiteX44" fmla="*/ 33636 w 122399"/>
                  <a:gd name="connsiteY44" fmla="*/ 29086 h 277778"/>
                  <a:gd name="connsiteX45" fmla="*/ 38874 w 122399"/>
                  <a:gd name="connsiteY45" fmla="*/ 35658 h 277778"/>
                  <a:gd name="connsiteX46" fmla="*/ 49447 w 122399"/>
                  <a:gd name="connsiteY46" fmla="*/ 50232 h 277778"/>
                  <a:gd name="connsiteX47" fmla="*/ 52305 w 122399"/>
                  <a:gd name="connsiteY47" fmla="*/ 54899 h 277778"/>
                  <a:gd name="connsiteX48" fmla="*/ 46780 w 122399"/>
                  <a:gd name="connsiteY48" fmla="*/ 49279 h 277778"/>
                  <a:gd name="connsiteX49" fmla="*/ 18777 w 122399"/>
                  <a:gd name="connsiteY49" fmla="*/ 43183 h 277778"/>
                  <a:gd name="connsiteX50" fmla="*/ 16184 w 122399"/>
                  <a:gd name="connsiteY50" fmla="*/ 57635 h 277778"/>
                  <a:gd name="connsiteX51" fmla="*/ 16872 w 122399"/>
                  <a:gd name="connsiteY51" fmla="*/ 58519 h 277778"/>
                  <a:gd name="connsiteX52" fmla="*/ 34017 w 122399"/>
                  <a:gd name="connsiteY52" fmla="*/ 64519 h 277778"/>
                  <a:gd name="connsiteX53" fmla="*/ 54019 w 122399"/>
                  <a:gd name="connsiteY53" fmla="*/ 57661 h 277778"/>
                  <a:gd name="connsiteX54" fmla="*/ 60211 w 122399"/>
                  <a:gd name="connsiteY54" fmla="*/ 68615 h 277778"/>
                  <a:gd name="connsiteX55" fmla="*/ 69164 w 122399"/>
                  <a:gd name="connsiteY55" fmla="*/ 90617 h 277778"/>
                  <a:gd name="connsiteX56" fmla="*/ 69164 w 122399"/>
                  <a:gd name="connsiteY56" fmla="*/ 91951 h 277778"/>
                  <a:gd name="connsiteX57" fmla="*/ 62401 w 122399"/>
                  <a:gd name="connsiteY57" fmla="*/ 83283 h 277778"/>
                  <a:gd name="connsiteX58" fmla="*/ 35255 w 122399"/>
                  <a:gd name="connsiteY58" fmla="*/ 74234 h 277778"/>
                  <a:gd name="connsiteX59" fmla="*/ 31104 w 122399"/>
                  <a:gd name="connsiteY59" fmla="*/ 88318 h 277778"/>
                  <a:gd name="connsiteX60" fmla="*/ 31635 w 122399"/>
                  <a:gd name="connsiteY60" fmla="*/ 89188 h 277778"/>
                  <a:gd name="connsiteX61" fmla="*/ 48114 w 122399"/>
                  <a:gd name="connsiteY61" fmla="*/ 96999 h 277778"/>
                  <a:gd name="connsiteX62" fmla="*/ 69259 w 122399"/>
                  <a:gd name="connsiteY62" fmla="*/ 92237 h 277778"/>
                  <a:gd name="connsiteX63" fmla="*/ 74022 w 122399"/>
                  <a:gd name="connsiteY63" fmla="*/ 115382 h 277778"/>
                  <a:gd name="connsiteX64" fmla="*/ 76117 w 122399"/>
                  <a:gd name="connsiteY64" fmla="*/ 133004 h 277778"/>
                  <a:gd name="connsiteX65" fmla="*/ 69545 w 122399"/>
                  <a:gd name="connsiteY65" fmla="*/ 124526 h 277778"/>
                  <a:gd name="connsiteX66" fmla="*/ 42304 w 122399"/>
                  <a:gd name="connsiteY66" fmla="*/ 115001 h 277778"/>
                  <a:gd name="connsiteX67" fmla="*/ 38154 w 122399"/>
                  <a:gd name="connsiteY67" fmla="*/ 128945 h 277778"/>
                  <a:gd name="connsiteX68" fmla="*/ 38779 w 122399"/>
                  <a:gd name="connsiteY68" fmla="*/ 129955 h 277778"/>
                  <a:gd name="connsiteX69" fmla="*/ 55162 w 122399"/>
                  <a:gd name="connsiteY69" fmla="*/ 137861 h 277778"/>
                  <a:gd name="connsiteX70" fmla="*/ 76213 w 122399"/>
                  <a:gd name="connsiteY70" fmla="*/ 133099 h 277778"/>
                  <a:gd name="connsiteX71" fmla="*/ 76974 w 122399"/>
                  <a:gd name="connsiteY71" fmla="*/ 141100 h 277778"/>
                  <a:gd name="connsiteX72" fmla="*/ 79451 w 122399"/>
                  <a:gd name="connsiteY72" fmla="*/ 167389 h 277778"/>
                  <a:gd name="connsiteX73" fmla="*/ 80689 w 122399"/>
                  <a:gd name="connsiteY73" fmla="*/ 176342 h 277778"/>
                  <a:gd name="connsiteX74" fmla="*/ 74974 w 122399"/>
                  <a:gd name="connsiteY74" fmla="*/ 169104 h 277778"/>
                  <a:gd name="connsiteX75" fmla="*/ 47828 w 122399"/>
                  <a:gd name="connsiteY75" fmla="*/ 159579 h 277778"/>
                  <a:gd name="connsiteX76" fmla="*/ 43677 w 122399"/>
                  <a:gd name="connsiteY76" fmla="*/ 173662 h 277778"/>
                  <a:gd name="connsiteX77" fmla="*/ 44208 w 122399"/>
                  <a:gd name="connsiteY77" fmla="*/ 174533 h 277778"/>
                  <a:gd name="connsiteX78" fmla="*/ 60687 w 122399"/>
                  <a:gd name="connsiteY78" fmla="*/ 182438 h 277778"/>
                  <a:gd name="connsiteX79" fmla="*/ 80975 w 122399"/>
                  <a:gd name="connsiteY79" fmla="*/ 177962 h 277778"/>
                  <a:gd name="connsiteX80" fmla="*/ 83737 w 122399"/>
                  <a:gd name="connsiteY80" fmla="*/ 192440 h 277778"/>
                  <a:gd name="connsiteX81" fmla="*/ 85261 w 122399"/>
                  <a:gd name="connsiteY81" fmla="*/ 198536 h 277778"/>
                  <a:gd name="connsiteX82" fmla="*/ 86880 w 122399"/>
                  <a:gd name="connsiteY82" fmla="*/ 204346 h 277778"/>
                  <a:gd name="connsiteX83" fmla="*/ 90690 w 122399"/>
                  <a:gd name="connsiteY83" fmla="*/ 215490 h 277778"/>
                  <a:gd name="connsiteX84" fmla="*/ 92596 w 122399"/>
                  <a:gd name="connsiteY84" fmla="*/ 220824 h 277778"/>
                  <a:gd name="connsiteX85" fmla="*/ 88309 w 122399"/>
                  <a:gd name="connsiteY85" fmla="*/ 213299 h 277778"/>
                  <a:gd name="connsiteX86" fmla="*/ 62878 w 122399"/>
                  <a:gd name="connsiteY86" fmla="*/ 200155 h 277778"/>
                  <a:gd name="connsiteX87" fmla="*/ 56649 w 122399"/>
                  <a:gd name="connsiteY87" fmla="*/ 213451 h 277778"/>
                  <a:gd name="connsiteX88" fmla="*/ 57067 w 122399"/>
                  <a:gd name="connsiteY88" fmla="*/ 214442 h 277778"/>
                  <a:gd name="connsiteX89" fmla="*/ 72117 w 122399"/>
                  <a:gd name="connsiteY89" fmla="*/ 224729 h 277778"/>
                  <a:gd name="connsiteX90" fmla="*/ 93452 w 122399"/>
                  <a:gd name="connsiteY90" fmla="*/ 223205 h 277778"/>
                  <a:gd name="connsiteX91" fmla="*/ 98215 w 122399"/>
                  <a:gd name="connsiteY91" fmla="*/ 235588 h 277778"/>
                  <a:gd name="connsiteX92" fmla="*/ 111074 w 122399"/>
                  <a:gd name="connsiteY92" fmla="*/ 265116 h 277778"/>
                  <a:gd name="connsiteX93" fmla="*/ 116503 w 122399"/>
                  <a:gd name="connsiteY93" fmla="*/ 276165 h 277778"/>
                  <a:gd name="connsiteX94" fmla="*/ 116503 w 122399"/>
                  <a:gd name="connsiteY94" fmla="*/ 276165 h 277778"/>
                  <a:gd name="connsiteX95" fmla="*/ 120694 w 122399"/>
                  <a:gd name="connsiteY95" fmla="*/ 277403 h 277778"/>
                  <a:gd name="connsiteX96" fmla="*/ 121932 w 122399"/>
                  <a:gd name="connsiteY96" fmla="*/ 273212 h 277778"/>
                  <a:gd name="connsiteX97" fmla="*/ 116408 w 122399"/>
                  <a:gd name="connsiteY97" fmla="*/ 262449 h 277778"/>
                  <a:gd name="connsiteX98" fmla="*/ 103073 w 122399"/>
                  <a:gd name="connsiteY98" fmla="*/ 233874 h 277778"/>
                  <a:gd name="connsiteX99" fmla="*/ 98501 w 122399"/>
                  <a:gd name="connsiteY99" fmla="*/ 222729 h 277778"/>
                  <a:gd name="connsiteX100" fmla="*/ 116503 w 122399"/>
                  <a:gd name="connsiteY100" fmla="*/ 211109 h 277778"/>
                  <a:gd name="connsiteX101" fmla="*/ 122218 w 122399"/>
                  <a:gd name="connsiteY101" fmla="*/ 193392 h 27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22399" h="277778">
                    <a:moveTo>
                      <a:pt x="122218" y="193392"/>
                    </a:moveTo>
                    <a:cubicBezTo>
                      <a:pt x="121154" y="187758"/>
                      <a:pt x="115724" y="184053"/>
                      <a:pt x="110090" y="185117"/>
                    </a:cubicBezTo>
                    <a:cubicBezTo>
                      <a:pt x="109715" y="185188"/>
                      <a:pt x="109344" y="185279"/>
                      <a:pt x="108979" y="185391"/>
                    </a:cubicBezTo>
                    <a:cubicBezTo>
                      <a:pt x="100692" y="188249"/>
                      <a:pt x="96310" y="203393"/>
                      <a:pt x="96501" y="211204"/>
                    </a:cubicBezTo>
                    <a:cubicBezTo>
                      <a:pt x="96501" y="211680"/>
                      <a:pt x="97263" y="217586"/>
                      <a:pt x="97644" y="220729"/>
                    </a:cubicBezTo>
                    <a:cubicBezTo>
                      <a:pt x="96787" y="218348"/>
                      <a:pt x="95834" y="216062"/>
                      <a:pt x="94977" y="213585"/>
                    </a:cubicBezTo>
                    <a:cubicBezTo>
                      <a:pt x="94120" y="211109"/>
                      <a:pt x="92310" y="206346"/>
                      <a:pt x="90976" y="202727"/>
                    </a:cubicBezTo>
                    <a:lnTo>
                      <a:pt x="89166" y="197012"/>
                    </a:lnTo>
                    <a:cubicBezTo>
                      <a:pt x="88500" y="195012"/>
                      <a:pt x="88119" y="193107"/>
                      <a:pt x="87642" y="191106"/>
                    </a:cubicBezTo>
                    <a:cubicBezTo>
                      <a:pt x="87166" y="189106"/>
                      <a:pt x="86309" y="185201"/>
                      <a:pt x="85642" y="182153"/>
                    </a:cubicBezTo>
                    <a:cubicBezTo>
                      <a:pt x="92226" y="180327"/>
                      <a:pt x="98491" y="177500"/>
                      <a:pt x="104216" y="173771"/>
                    </a:cubicBezTo>
                    <a:cubicBezTo>
                      <a:pt x="109261" y="169873"/>
                      <a:pt x="112328" y="163948"/>
                      <a:pt x="112598" y="157578"/>
                    </a:cubicBezTo>
                    <a:cubicBezTo>
                      <a:pt x="112242" y="151908"/>
                      <a:pt x="107356" y="147600"/>
                      <a:pt x="101686" y="147957"/>
                    </a:cubicBezTo>
                    <a:cubicBezTo>
                      <a:pt x="101385" y="147976"/>
                      <a:pt x="101085" y="148008"/>
                      <a:pt x="100787" y="148053"/>
                    </a:cubicBezTo>
                    <a:cubicBezTo>
                      <a:pt x="92119" y="149577"/>
                      <a:pt x="85547" y="163865"/>
                      <a:pt x="84499" y="171675"/>
                    </a:cubicBezTo>
                    <a:cubicBezTo>
                      <a:pt x="84499" y="171675"/>
                      <a:pt x="84499" y="173580"/>
                      <a:pt x="84499" y="175485"/>
                    </a:cubicBezTo>
                    <a:lnTo>
                      <a:pt x="83071" y="166532"/>
                    </a:lnTo>
                    <a:cubicBezTo>
                      <a:pt x="81928" y="157959"/>
                      <a:pt x="80975" y="149196"/>
                      <a:pt x="80022" y="140433"/>
                    </a:cubicBezTo>
                    <a:cubicBezTo>
                      <a:pt x="80022" y="138624"/>
                      <a:pt x="79546" y="136814"/>
                      <a:pt x="79356" y="135004"/>
                    </a:cubicBezTo>
                    <a:cubicBezTo>
                      <a:pt x="86113" y="133111"/>
                      <a:pt x="92539" y="130187"/>
                      <a:pt x="98406" y="126336"/>
                    </a:cubicBezTo>
                    <a:cubicBezTo>
                      <a:pt x="103461" y="122478"/>
                      <a:pt x="106562" y="116590"/>
                      <a:pt x="106883" y="110239"/>
                    </a:cubicBezTo>
                    <a:cubicBezTo>
                      <a:pt x="106527" y="104569"/>
                      <a:pt x="101641" y="100261"/>
                      <a:pt x="95971" y="100618"/>
                    </a:cubicBezTo>
                    <a:cubicBezTo>
                      <a:pt x="95670" y="100637"/>
                      <a:pt x="95370" y="100669"/>
                      <a:pt x="95072" y="100714"/>
                    </a:cubicBezTo>
                    <a:cubicBezTo>
                      <a:pt x="86404" y="102143"/>
                      <a:pt x="79832" y="116525"/>
                      <a:pt x="78784" y="124241"/>
                    </a:cubicBezTo>
                    <a:cubicBezTo>
                      <a:pt x="78687" y="125731"/>
                      <a:pt x="78687" y="127227"/>
                      <a:pt x="78784" y="128717"/>
                    </a:cubicBezTo>
                    <a:cubicBezTo>
                      <a:pt x="78213" y="123955"/>
                      <a:pt x="77546" y="119192"/>
                      <a:pt x="76689" y="114525"/>
                    </a:cubicBezTo>
                    <a:cubicBezTo>
                      <a:pt x="75409" y="106468"/>
                      <a:pt x="73563" y="98511"/>
                      <a:pt x="71164" y="90713"/>
                    </a:cubicBezTo>
                    <a:cubicBezTo>
                      <a:pt x="78135" y="88785"/>
                      <a:pt x="84779" y="85832"/>
                      <a:pt x="90881" y="81950"/>
                    </a:cubicBezTo>
                    <a:cubicBezTo>
                      <a:pt x="95926" y="78052"/>
                      <a:pt x="98993" y="72126"/>
                      <a:pt x="99263" y="65757"/>
                    </a:cubicBezTo>
                    <a:cubicBezTo>
                      <a:pt x="98907" y="60087"/>
                      <a:pt x="94021" y="55779"/>
                      <a:pt x="88351" y="56136"/>
                    </a:cubicBezTo>
                    <a:cubicBezTo>
                      <a:pt x="88050" y="56155"/>
                      <a:pt x="87750" y="56187"/>
                      <a:pt x="87452" y="56232"/>
                    </a:cubicBezTo>
                    <a:cubicBezTo>
                      <a:pt x="78784" y="57756"/>
                      <a:pt x="72212" y="72044"/>
                      <a:pt x="71164" y="79854"/>
                    </a:cubicBezTo>
                    <a:cubicBezTo>
                      <a:pt x="71164" y="80331"/>
                      <a:pt x="71164" y="87570"/>
                      <a:pt x="71164" y="90046"/>
                    </a:cubicBezTo>
                    <a:lnTo>
                      <a:pt x="71164" y="90046"/>
                    </a:lnTo>
                    <a:cubicBezTo>
                      <a:pt x="68680" y="82432"/>
                      <a:pt x="65491" y="75065"/>
                      <a:pt x="61639" y="68043"/>
                    </a:cubicBezTo>
                    <a:cubicBezTo>
                      <a:pt x="58299" y="61707"/>
                      <a:pt x="54544" y="55598"/>
                      <a:pt x="50400" y="49755"/>
                    </a:cubicBezTo>
                    <a:cubicBezTo>
                      <a:pt x="46685" y="44231"/>
                      <a:pt x="42875" y="39468"/>
                      <a:pt x="39541" y="35277"/>
                    </a:cubicBezTo>
                    <a:cubicBezTo>
                      <a:pt x="37731" y="32991"/>
                      <a:pt x="35922" y="30991"/>
                      <a:pt x="34303" y="29086"/>
                    </a:cubicBezTo>
                    <a:lnTo>
                      <a:pt x="34303" y="29086"/>
                    </a:lnTo>
                    <a:cubicBezTo>
                      <a:pt x="34303" y="29086"/>
                      <a:pt x="31350" y="18894"/>
                      <a:pt x="31064" y="18323"/>
                    </a:cubicBezTo>
                    <a:cubicBezTo>
                      <a:pt x="28016" y="11179"/>
                      <a:pt x="17729" y="-727"/>
                      <a:pt x="9061" y="35"/>
                    </a:cubicBezTo>
                    <a:cubicBezTo>
                      <a:pt x="3420" y="712"/>
                      <a:pt x="-603" y="5835"/>
                      <a:pt x="74" y="11475"/>
                    </a:cubicBezTo>
                    <a:cubicBezTo>
                      <a:pt x="124" y="11889"/>
                      <a:pt x="199" y="12299"/>
                      <a:pt x="298" y="12703"/>
                    </a:cubicBezTo>
                    <a:cubicBezTo>
                      <a:pt x="2342" y="18716"/>
                      <a:pt x="6894" y="23547"/>
                      <a:pt x="12776" y="25943"/>
                    </a:cubicBezTo>
                    <a:cubicBezTo>
                      <a:pt x="19533" y="28030"/>
                      <a:pt x="26564" y="29089"/>
                      <a:pt x="33636" y="29086"/>
                    </a:cubicBezTo>
                    <a:lnTo>
                      <a:pt x="38874" y="35658"/>
                    </a:lnTo>
                    <a:cubicBezTo>
                      <a:pt x="42113" y="39849"/>
                      <a:pt x="45828" y="45183"/>
                      <a:pt x="49447" y="50232"/>
                    </a:cubicBezTo>
                    <a:lnTo>
                      <a:pt x="52305" y="54899"/>
                    </a:lnTo>
                    <a:lnTo>
                      <a:pt x="46780" y="49279"/>
                    </a:lnTo>
                    <a:cubicBezTo>
                      <a:pt x="40684" y="44421"/>
                      <a:pt x="26111" y="38421"/>
                      <a:pt x="18777" y="43183"/>
                    </a:cubicBezTo>
                    <a:cubicBezTo>
                      <a:pt x="14070" y="46458"/>
                      <a:pt x="12909" y="52928"/>
                      <a:pt x="16184" y="57635"/>
                    </a:cubicBezTo>
                    <a:cubicBezTo>
                      <a:pt x="16397" y="57942"/>
                      <a:pt x="16627" y="58237"/>
                      <a:pt x="16872" y="58519"/>
                    </a:cubicBezTo>
                    <a:cubicBezTo>
                      <a:pt x="21429" y="62939"/>
                      <a:pt x="27698" y="65133"/>
                      <a:pt x="34017" y="64519"/>
                    </a:cubicBezTo>
                    <a:cubicBezTo>
                      <a:pt x="40999" y="63284"/>
                      <a:pt x="47747" y="60970"/>
                      <a:pt x="54019" y="57661"/>
                    </a:cubicBezTo>
                    <a:cubicBezTo>
                      <a:pt x="56210" y="61090"/>
                      <a:pt x="58210" y="64709"/>
                      <a:pt x="60211" y="68615"/>
                    </a:cubicBezTo>
                    <a:cubicBezTo>
                      <a:pt x="63839" y="75670"/>
                      <a:pt x="66835" y="83033"/>
                      <a:pt x="69164" y="90617"/>
                    </a:cubicBezTo>
                    <a:cubicBezTo>
                      <a:pt x="69164" y="90617"/>
                      <a:pt x="69164" y="91475"/>
                      <a:pt x="69164" y="91951"/>
                    </a:cubicBezTo>
                    <a:cubicBezTo>
                      <a:pt x="68212" y="90617"/>
                      <a:pt x="62878" y="83759"/>
                      <a:pt x="62401" y="83283"/>
                    </a:cubicBezTo>
                    <a:cubicBezTo>
                      <a:pt x="56972" y="77759"/>
                      <a:pt x="43351" y="70234"/>
                      <a:pt x="35255" y="74234"/>
                    </a:cubicBezTo>
                    <a:cubicBezTo>
                      <a:pt x="30219" y="76977"/>
                      <a:pt x="28361" y="83283"/>
                      <a:pt x="31104" y="88318"/>
                    </a:cubicBezTo>
                    <a:cubicBezTo>
                      <a:pt x="31267" y="88617"/>
                      <a:pt x="31444" y="88907"/>
                      <a:pt x="31635" y="89188"/>
                    </a:cubicBezTo>
                    <a:cubicBezTo>
                      <a:pt x="35683" y="94126"/>
                      <a:pt x="41729" y="96992"/>
                      <a:pt x="48114" y="96999"/>
                    </a:cubicBezTo>
                    <a:cubicBezTo>
                      <a:pt x="55361" y="96479"/>
                      <a:pt x="62489" y="94874"/>
                      <a:pt x="69259" y="92237"/>
                    </a:cubicBezTo>
                    <a:cubicBezTo>
                      <a:pt x="71358" y="99838"/>
                      <a:pt x="72949" y="107570"/>
                      <a:pt x="74022" y="115382"/>
                    </a:cubicBezTo>
                    <a:cubicBezTo>
                      <a:pt x="74879" y="121193"/>
                      <a:pt x="75546" y="127098"/>
                      <a:pt x="76117" y="133004"/>
                    </a:cubicBezTo>
                    <a:cubicBezTo>
                      <a:pt x="74974" y="131289"/>
                      <a:pt x="69926" y="124907"/>
                      <a:pt x="69545" y="124526"/>
                    </a:cubicBezTo>
                    <a:cubicBezTo>
                      <a:pt x="64021" y="118907"/>
                      <a:pt x="50495" y="111382"/>
                      <a:pt x="42304" y="115001"/>
                    </a:cubicBezTo>
                    <a:cubicBezTo>
                      <a:pt x="37307" y="117706"/>
                      <a:pt x="35450" y="123949"/>
                      <a:pt x="38154" y="128945"/>
                    </a:cubicBezTo>
                    <a:cubicBezTo>
                      <a:pt x="38343" y="129294"/>
                      <a:pt x="38552" y="129631"/>
                      <a:pt x="38779" y="129955"/>
                    </a:cubicBezTo>
                    <a:cubicBezTo>
                      <a:pt x="42796" y="134893"/>
                      <a:pt x="48799" y="137789"/>
                      <a:pt x="55162" y="137861"/>
                    </a:cubicBezTo>
                    <a:cubicBezTo>
                      <a:pt x="62374" y="137307"/>
                      <a:pt x="69465" y="135702"/>
                      <a:pt x="76213" y="133099"/>
                    </a:cubicBezTo>
                    <a:cubicBezTo>
                      <a:pt x="76213" y="135766"/>
                      <a:pt x="76689" y="138433"/>
                      <a:pt x="76974" y="141100"/>
                    </a:cubicBezTo>
                    <a:cubicBezTo>
                      <a:pt x="77737" y="149958"/>
                      <a:pt x="78498" y="158721"/>
                      <a:pt x="79451" y="167389"/>
                    </a:cubicBezTo>
                    <a:cubicBezTo>
                      <a:pt x="79451" y="170437"/>
                      <a:pt x="80308" y="173390"/>
                      <a:pt x="80689" y="176342"/>
                    </a:cubicBezTo>
                    <a:cubicBezTo>
                      <a:pt x="78880" y="173866"/>
                      <a:pt x="75355" y="169484"/>
                      <a:pt x="74974" y="169104"/>
                    </a:cubicBezTo>
                    <a:cubicBezTo>
                      <a:pt x="69545" y="163579"/>
                      <a:pt x="55924" y="156054"/>
                      <a:pt x="47828" y="159579"/>
                    </a:cubicBezTo>
                    <a:cubicBezTo>
                      <a:pt x="42792" y="162321"/>
                      <a:pt x="40934" y="168627"/>
                      <a:pt x="43677" y="173662"/>
                    </a:cubicBezTo>
                    <a:cubicBezTo>
                      <a:pt x="43840" y="173961"/>
                      <a:pt x="44017" y="174252"/>
                      <a:pt x="44208" y="174533"/>
                    </a:cubicBezTo>
                    <a:cubicBezTo>
                      <a:pt x="48271" y="179463"/>
                      <a:pt x="54298" y="182355"/>
                      <a:pt x="60687" y="182438"/>
                    </a:cubicBezTo>
                    <a:cubicBezTo>
                      <a:pt x="67642" y="182015"/>
                      <a:pt x="74488" y="180505"/>
                      <a:pt x="80975" y="177962"/>
                    </a:cubicBezTo>
                    <a:cubicBezTo>
                      <a:pt x="81737" y="182820"/>
                      <a:pt x="82689" y="187487"/>
                      <a:pt x="83737" y="192440"/>
                    </a:cubicBezTo>
                    <a:cubicBezTo>
                      <a:pt x="84213" y="194440"/>
                      <a:pt x="84595" y="196631"/>
                      <a:pt x="85261" y="198536"/>
                    </a:cubicBezTo>
                    <a:cubicBezTo>
                      <a:pt x="85928" y="200441"/>
                      <a:pt x="86404" y="202441"/>
                      <a:pt x="86880" y="204346"/>
                    </a:cubicBezTo>
                    <a:cubicBezTo>
                      <a:pt x="88214" y="208251"/>
                      <a:pt x="89357" y="211871"/>
                      <a:pt x="90690" y="215490"/>
                    </a:cubicBezTo>
                    <a:cubicBezTo>
                      <a:pt x="91357" y="217300"/>
                      <a:pt x="92024" y="219015"/>
                      <a:pt x="92596" y="220824"/>
                    </a:cubicBezTo>
                    <a:cubicBezTo>
                      <a:pt x="91072" y="218062"/>
                      <a:pt x="88595" y="213681"/>
                      <a:pt x="88309" y="213299"/>
                    </a:cubicBezTo>
                    <a:cubicBezTo>
                      <a:pt x="83737" y="207013"/>
                      <a:pt x="71164" y="197488"/>
                      <a:pt x="62878" y="200155"/>
                    </a:cubicBezTo>
                    <a:cubicBezTo>
                      <a:pt x="57486" y="202107"/>
                      <a:pt x="54698" y="208060"/>
                      <a:pt x="56649" y="213451"/>
                    </a:cubicBezTo>
                    <a:cubicBezTo>
                      <a:pt x="56771" y="213789"/>
                      <a:pt x="56911" y="214119"/>
                      <a:pt x="57067" y="214442"/>
                    </a:cubicBezTo>
                    <a:cubicBezTo>
                      <a:pt x="60322" y="219922"/>
                      <a:pt x="65829" y="223686"/>
                      <a:pt x="72117" y="224729"/>
                    </a:cubicBezTo>
                    <a:cubicBezTo>
                      <a:pt x="79265" y="225264"/>
                      <a:pt x="86453" y="224751"/>
                      <a:pt x="93452" y="223205"/>
                    </a:cubicBezTo>
                    <a:cubicBezTo>
                      <a:pt x="95072" y="227492"/>
                      <a:pt x="96691" y="231778"/>
                      <a:pt x="98215" y="235588"/>
                    </a:cubicBezTo>
                    <a:cubicBezTo>
                      <a:pt x="103168" y="247971"/>
                      <a:pt x="107740" y="258162"/>
                      <a:pt x="111074" y="265116"/>
                    </a:cubicBezTo>
                    <a:cubicBezTo>
                      <a:pt x="114408" y="272069"/>
                      <a:pt x="116503" y="276165"/>
                      <a:pt x="116503" y="276165"/>
                    </a:cubicBezTo>
                    <a:lnTo>
                      <a:pt x="116503" y="276165"/>
                    </a:lnTo>
                    <a:cubicBezTo>
                      <a:pt x="117318" y="277664"/>
                      <a:pt x="119195" y="278218"/>
                      <a:pt x="120694" y="277403"/>
                    </a:cubicBezTo>
                    <a:cubicBezTo>
                      <a:pt x="122193" y="276587"/>
                      <a:pt x="122748" y="274711"/>
                      <a:pt x="121932" y="273212"/>
                    </a:cubicBezTo>
                    <a:cubicBezTo>
                      <a:pt x="121932" y="273212"/>
                      <a:pt x="119837" y="269402"/>
                      <a:pt x="116408" y="262449"/>
                    </a:cubicBezTo>
                    <a:cubicBezTo>
                      <a:pt x="112979" y="255495"/>
                      <a:pt x="108216" y="245684"/>
                      <a:pt x="103073" y="233874"/>
                    </a:cubicBezTo>
                    <a:cubicBezTo>
                      <a:pt x="101549" y="230318"/>
                      <a:pt x="100025" y="226603"/>
                      <a:pt x="98501" y="222729"/>
                    </a:cubicBezTo>
                    <a:cubicBezTo>
                      <a:pt x="105077" y="219830"/>
                      <a:pt x="111153" y="215908"/>
                      <a:pt x="116503" y="211109"/>
                    </a:cubicBezTo>
                    <a:cubicBezTo>
                      <a:pt x="120959" y="206353"/>
                      <a:pt x="123056" y="199855"/>
                      <a:pt x="122218" y="193392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4CF5B6BF-63CB-4176-8725-9DB0FDD76382}"/>
                  </a:ext>
                </a:extLst>
              </p:cNvPr>
              <p:cNvSpPr/>
              <p:nvPr/>
            </p:nvSpPr>
            <p:spPr>
              <a:xfrm>
                <a:off x="7083304" y="11350349"/>
                <a:ext cx="24314" cy="38607"/>
              </a:xfrm>
              <a:custGeom>
                <a:avLst/>
                <a:gdLst>
                  <a:gd name="connsiteX0" fmla="*/ 2760 w 24314"/>
                  <a:gd name="connsiteY0" fmla="*/ 38606 h 38607"/>
                  <a:gd name="connsiteX1" fmla="*/ 19905 w 24314"/>
                  <a:gd name="connsiteY1" fmla="*/ 25081 h 38607"/>
                  <a:gd name="connsiteX2" fmla="*/ 23811 w 24314"/>
                  <a:gd name="connsiteY2" fmla="*/ 7269 h 38607"/>
                  <a:gd name="connsiteX3" fmla="*/ 10791 w 24314"/>
                  <a:gd name="connsiteY3" fmla="*/ 481 h 38607"/>
                  <a:gd name="connsiteX4" fmla="*/ 9714 w 24314"/>
                  <a:gd name="connsiteY4" fmla="*/ 887 h 38607"/>
                  <a:gd name="connsiteX5" fmla="*/ 189 w 24314"/>
                  <a:gd name="connsiteY5" fmla="*/ 27938 h 38607"/>
                  <a:gd name="connsiteX6" fmla="*/ 2760 w 24314"/>
                  <a:gd name="connsiteY6" fmla="*/ 38606 h 3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14" h="38607">
                    <a:moveTo>
                      <a:pt x="2760" y="38606"/>
                    </a:moveTo>
                    <a:cubicBezTo>
                      <a:pt x="9103" y="34955"/>
                      <a:pt x="14879" y="30399"/>
                      <a:pt x="19905" y="25081"/>
                    </a:cubicBezTo>
                    <a:cubicBezTo>
                      <a:pt x="23746" y="19999"/>
                      <a:pt x="25172" y="13492"/>
                      <a:pt x="23811" y="7269"/>
                    </a:cubicBezTo>
                    <a:cubicBezTo>
                      <a:pt x="22090" y="1799"/>
                      <a:pt x="16261" y="-1239"/>
                      <a:pt x="10791" y="481"/>
                    </a:cubicBezTo>
                    <a:cubicBezTo>
                      <a:pt x="10425" y="597"/>
                      <a:pt x="10065" y="732"/>
                      <a:pt x="9714" y="887"/>
                    </a:cubicBezTo>
                    <a:cubicBezTo>
                      <a:pt x="1808" y="4697"/>
                      <a:pt x="-764" y="19937"/>
                      <a:pt x="189" y="27938"/>
                    </a:cubicBezTo>
                    <a:cubicBezTo>
                      <a:pt x="379" y="28319"/>
                      <a:pt x="2760" y="38701"/>
                      <a:pt x="2760" y="38606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97187CB1-E121-4BCF-A5A1-EACC100E62D7}"/>
                  </a:ext>
                </a:extLst>
              </p:cNvPr>
              <p:cNvSpPr/>
              <p:nvPr/>
            </p:nvSpPr>
            <p:spPr>
              <a:xfrm>
                <a:off x="7379492" y="11329822"/>
                <a:ext cx="130015" cy="287605"/>
              </a:xfrm>
              <a:custGeom>
                <a:avLst/>
                <a:gdLst>
                  <a:gd name="connsiteX0" fmla="*/ 125673 w 130015"/>
                  <a:gd name="connsiteY0" fmla="*/ 94947 h 287605"/>
                  <a:gd name="connsiteX1" fmla="*/ 98051 w 130015"/>
                  <a:gd name="connsiteY1" fmla="*/ 102853 h 287605"/>
                  <a:gd name="connsiteX2" fmla="*/ 91383 w 130015"/>
                  <a:gd name="connsiteY2" fmla="*/ 110568 h 287605"/>
                  <a:gd name="connsiteX3" fmla="*/ 91383 w 130015"/>
                  <a:gd name="connsiteY3" fmla="*/ 110568 h 287605"/>
                  <a:gd name="connsiteX4" fmla="*/ 97955 w 130015"/>
                  <a:gd name="connsiteY4" fmla="*/ 87517 h 287605"/>
                  <a:gd name="connsiteX5" fmla="*/ 100908 w 130015"/>
                  <a:gd name="connsiteY5" fmla="*/ 66182 h 287605"/>
                  <a:gd name="connsiteX6" fmla="*/ 101765 w 130015"/>
                  <a:gd name="connsiteY6" fmla="*/ 48179 h 287605"/>
                  <a:gd name="connsiteX7" fmla="*/ 101765 w 130015"/>
                  <a:gd name="connsiteY7" fmla="*/ 40083 h 287605"/>
                  <a:gd name="connsiteX8" fmla="*/ 101765 w 130015"/>
                  <a:gd name="connsiteY8" fmla="*/ 40083 h 287605"/>
                  <a:gd name="connsiteX9" fmla="*/ 106147 w 130015"/>
                  <a:gd name="connsiteY9" fmla="*/ 29701 h 287605"/>
                  <a:gd name="connsiteX10" fmla="*/ 100718 w 130015"/>
                  <a:gd name="connsiteY10" fmla="*/ 1602 h 287605"/>
                  <a:gd name="connsiteX11" fmla="*/ 86520 w 130015"/>
                  <a:gd name="connsiteY11" fmla="*/ 4777 h 287605"/>
                  <a:gd name="connsiteX12" fmla="*/ 85954 w 130015"/>
                  <a:gd name="connsiteY12" fmla="*/ 5793 h 287605"/>
                  <a:gd name="connsiteX13" fmla="*/ 87192 w 130015"/>
                  <a:gd name="connsiteY13" fmla="*/ 23986 h 287605"/>
                  <a:gd name="connsiteX14" fmla="*/ 101289 w 130015"/>
                  <a:gd name="connsiteY14" fmla="*/ 39607 h 287605"/>
                  <a:gd name="connsiteX15" fmla="*/ 101289 w 130015"/>
                  <a:gd name="connsiteY15" fmla="*/ 47989 h 287605"/>
                  <a:gd name="connsiteX16" fmla="*/ 100051 w 130015"/>
                  <a:gd name="connsiteY16" fmla="*/ 66086 h 287605"/>
                  <a:gd name="connsiteX17" fmla="*/ 99384 w 130015"/>
                  <a:gd name="connsiteY17" fmla="*/ 71516 h 287605"/>
                  <a:gd name="connsiteX18" fmla="*/ 98622 w 130015"/>
                  <a:gd name="connsiteY18" fmla="*/ 63610 h 287605"/>
                  <a:gd name="connsiteX19" fmla="*/ 80905 w 130015"/>
                  <a:gd name="connsiteY19" fmla="*/ 41131 h 287605"/>
                  <a:gd name="connsiteX20" fmla="*/ 69705 w 130015"/>
                  <a:gd name="connsiteY20" fmla="*/ 50415 h 287605"/>
                  <a:gd name="connsiteX21" fmla="*/ 69666 w 130015"/>
                  <a:gd name="connsiteY21" fmla="*/ 51704 h 287605"/>
                  <a:gd name="connsiteX22" fmla="*/ 79191 w 130015"/>
                  <a:gd name="connsiteY22" fmla="*/ 67229 h 287605"/>
                  <a:gd name="connsiteX23" fmla="*/ 99003 w 130015"/>
                  <a:gd name="connsiteY23" fmla="*/ 74659 h 287605"/>
                  <a:gd name="connsiteX24" fmla="*/ 96812 w 130015"/>
                  <a:gd name="connsiteY24" fmla="*/ 87041 h 287605"/>
                  <a:gd name="connsiteX25" fmla="*/ 89764 w 130015"/>
                  <a:gd name="connsiteY25" fmla="*/ 109711 h 287605"/>
                  <a:gd name="connsiteX26" fmla="*/ 89192 w 130015"/>
                  <a:gd name="connsiteY26" fmla="*/ 110949 h 287605"/>
                  <a:gd name="connsiteX27" fmla="*/ 89192 w 130015"/>
                  <a:gd name="connsiteY27" fmla="*/ 100091 h 287605"/>
                  <a:gd name="connsiteX28" fmla="*/ 74047 w 130015"/>
                  <a:gd name="connsiteY28" fmla="*/ 75707 h 287605"/>
                  <a:gd name="connsiteX29" fmla="*/ 61918 w 130015"/>
                  <a:gd name="connsiteY29" fmla="*/ 83981 h 287605"/>
                  <a:gd name="connsiteX30" fmla="*/ 61760 w 130015"/>
                  <a:gd name="connsiteY30" fmla="*/ 85232 h 287605"/>
                  <a:gd name="connsiteX31" fmla="*/ 69380 w 130015"/>
                  <a:gd name="connsiteY31" fmla="*/ 101710 h 287605"/>
                  <a:gd name="connsiteX32" fmla="*/ 88430 w 130015"/>
                  <a:gd name="connsiteY32" fmla="*/ 111235 h 287605"/>
                  <a:gd name="connsiteX33" fmla="*/ 77476 w 130015"/>
                  <a:gd name="connsiteY33" fmla="*/ 132190 h 287605"/>
                  <a:gd name="connsiteX34" fmla="*/ 67952 w 130015"/>
                  <a:gd name="connsiteY34" fmla="*/ 147049 h 287605"/>
                  <a:gd name="connsiteX35" fmla="*/ 67952 w 130015"/>
                  <a:gd name="connsiteY35" fmla="*/ 136285 h 287605"/>
                  <a:gd name="connsiteX36" fmla="*/ 52711 w 130015"/>
                  <a:gd name="connsiteY36" fmla="*/ 111997 h 287605"/>
                  <a:gd name="connsiteX37" fmla="*/ 40557 w 130015"/>
                  <a:gd name="connsiteY37" fmla="*/ 120472 h 287605"/>
                  <a:gd name="connsiteX38" fmla="*/ 40424 w 130015"/>
                  <a:gd name="connsiteY38" fmla="*/ 121522 h 287605"/>
                  <a:gd name="connsiteX39" fmla="*/ 48140 w 130015"/>
                  <a:gd name="connsiteY39" fmla="*/ 138000 h 287605"/>
                  <a:gd name="connsiteX40" fmla="*/ 67190 w 130015"/>
                  <a:gd name="connsiteY40" fmla="*/ 147525 h 287605"/>
                  <a:gd name="connsiteX41" fmla="*/ 62618 w 130015"/>
                  <a:gd name="connsiteY41" fmla="*/ 154192 h 287605"/>
                  <a:gd name="connsiteX42" fmla="*/ 47854 w 130015"/>
                  <a:gd name="connsiteY42" fmla="*/ 176100 h 287605"/>
                  <a:gd name="connsiteX43" fmla="*/ 43186 w 130015"/>
                  <a:gd name="connsiteY43" fmla="*/ 183815 h 287605"/>
                  <a:gd name="connsiteX44" fmla="*/ 43186 w 130015"/>
                  <a:gd name="connsiteY44" fmla="*/ 174290 h 287605"/>
                  <a:gd name="connsiteX45" fmla="*/ 28042 w 130015"/>
                  <a:gd name="connsiteY45" fmla="*/ 150001 h 287605"/>
                  <a:gd name="connsiteX46" fmla="*/ 15938 w 130015"/>
                  <a:gd name="connsiteY46" fmla="*/ 158073 h 287605"/>
                  <a:gd name="connsiteX47" fmla="*/ 15754 w 130015"/>
                  <a:gd name="connsiteY47" fmla="*/ 159526 h 287605"/>
                  <a:gd name="connsiteX48" fmla="*/ 23374 w 130015"/>
                  <a:gd name="connsiteY48" fmla="*/ 176005 h 287605"/>
                  <a:gd name="connsiteX49" fmla="*/ 41948 w 130015"/>
                  <a:gd name="connsiteY49" fmla="*/ 185530 h 287605"/>
                  <a:gd name="connsiteX50" fmla="*/ 34804 w 130015"/>
                  <a:gd name="connsiteY50" fmla="*/ 198484 h 287605"/>
                  <a:gd name="connsiteX51" fmla="*/ 32137 w 130015"/>
                  <a:gd name="connsiteY51" fmla="*/ 204199 h 287605"/>
                  <a:gd name="connsiteX52" fmla="*/ 29756 w 130015"/>
                  <a:gd name="connsiteY52" fmla="*/ 209723 h 287605"/>
                  <a:gd name="connsiteX53" fmla="*/ 25565 w 130015"/>
                  <a:gd name="connsiteY53" fmla="*/ 220772 h 287605"/>
                  <a:gd name="connsiteX54" fmla="*/ 23660 w 130015"/>
                  <a:gd name="connsiteY54" fmla="*/ 226106 h 287605"/>
                  <a:gd name="connsiteX55" fmla="*/ 25089 w 130015"/>
                  <a:gd name="connsiteY55" fmla="*/ 217534 h 287605"/>
                  <a:gd name="connsiteX56" fmla="*/ 13850 w 130015"/>
                  <a:gd name="connsiteY56" fmla="*/ 191245 h 287605"/>
                  <a:gd name="connsiteX57" fmla="*/ 544 w 130015"/>
                  <a:gd name="connsiteY57" fmla="*/ 197453 h 287605"/>
                  <a:gd name="connsiteX58" fmla="*/ 229 w 130015"/>
                  <a:gd name="connsiteY58" fmla="*/ 198484 h 287605"/>
                  <a:gd name="connsiteX59" fmla="*/ 5372 w 130015"/>
                  <a:gd name="connsiteY59" fmla="*/ 216010 h 287605"/>
                  <a:gd name="connsiteX60" fmla="*/ 22803 w 130015"/>
                  <a:gd name="connsiteY60" fmla="*/ 228488 h 287605"/>
                  <a:gd name="connsiteX61" fmla="*/ 18612 w 130015"/>
                  <a:gd name="connsiteY61" fmla="*/ 241060 h 287605"/>
                  <a:gd name="connsiteX62" fmla="*/ 9754 w 130015"/>
                  <a:gd name="connsiteY62" fmla="*/ 272017 h 287605"/>
                  <a:gd name="connsiteX63" fmla="*/ 6896 w 130015"/>
                  <a:gd name="connsiteY63" fmla="*/ 283923 h 287605"/>
                  <a:gd name="connsiteX64" fmla="*/ 6896 w 130015"/>
                  <a:gd name="connsiteY64" fmla="*/ 283923 h 287605"/>
                  <a:gd name="connsiteX65" fmla="*/ 9373 w 130015"/>
                  <a:gd name="connsiteY65" fmla="*/ 287542 h 287605"/>
                  <a:gd name="connsiteX66" fmla="*/ 12973 w 130015"/>
                  <a:gd name="connsiteY66" fmla="*/ 285171 h 287605"/>
                  <a:gd name="connsiteX67" fmla="*/ 12992 w 130015"/>
                  <a:gd name="connsiteY67" fmla="*/ 285066 h 287605"/>
                  <a:gd name="connsiteX68" fmla="*/ 15564 w 130015"/>
                  <a:gd name="connsiteY68" fmla="*/ 273350 h 287605"/>
                  <a:gd name="connsiteX69" fmla="*/ 23660 w 130015"/>
                  <a:gd name="connsiteY69" fmla="*/ 242489 h 287605"/>
                  <a:gd name="connsiteX70" fmla="*/ 27185 w 130015"/>
                  <a:gd name="connsiteY70" fmla="*/ 231059 h 287605"/>
                  <a:gd name="connsiteX71" fmla="*/ 48425 w 130015"/>
                  <a:gd name="connsiteY71" fmla="*/ 233536 h 287605"/>
                  <a:gd name="connsiteX72" fmla="*/ 63951 w 130015"/>
                  <a:gd name="connsiteY72" fmla="*/ 224011 h 287605"/>
                  <a:gd name="connsiteX73" fmla="*/ 59638 w 130015"/>
                  <a:gd name="connsiteY73" fmla="*/ 209835 h 287605"/>
                  <a:gd name="connsiteX74" fmla="*/ 58808 w 130015"/>
                  <a:gd name="connsiteY74" fmla="*/ 209438 h 287605"/>
                  <a:gd name="connsiteX75" fmla="*/ 32709 w 130015"/>
                  <a:gd name="connsiteY75" fmla="*/ 221439 h 287605"/>
                  <a:gd name="connsiteX76" fmla="*/ 27661 w 130015"/>
                  <a:gd name="connsiteY76" fmla="*/ 229440 h 287605"/>
                  <a:gd name="connsiteX77" fmla="*/ 30042 w 130015"/>
                  <a:gd name="connsiteY77" fmla="*/ 222201 h 287605"/>
                  <a:gd name="connsiteX78" fmla="*/ 33947 w 130015"/>
                  <a:gd name="connsiteY78" fmla="*/ 211342 h 287605"/>
                  <a:gd name="connsiteX79" fmla="*/ 36233 w 130015"/>
                  <a:gd name="connsiteY79" fmla="*/ 205723 h 287605"/>
                  <a:gd name="connsiteX80" fmla="*/ 38710 w 130015"/>
                  <a:gd name="connsiteY80" fmla="*/ 200198 h 287605"/>
                  <a:gd name="connsiteX81" fmla="*/ 42901 w 130015"/>
                  <a:gd name="connsiteY81" fmla="*/ 192102 h 287605"/>
                  <a:gd name="connsiteX82" fmla="*/ 62618 w 130015"/>
                  <a:gd name="connsiteY82" fmla="*/ 197341 h 287605"/>
                  <a:gd name="connsiteX83" fmla="*/ 79382 w 130015"/>
                  <a:gd name="connsiteY83" fmla="*/ 190292 h 287605"/>
                  <a:gd name="connsiteX84" fmla="*/ 77329 w 130015"/>
                  <a:gd name="connsiteY84" fmla="*/ 175754 h 287605"/>
                  <a:gd name="connsiteX85" fmla="*/ 76429 w 130015"/>
                  <a:gd name="connsiteY85" fmla="*/ 175148 h 287605"/>
                  <a:gd name="connsiteX86" fmla="*/ 48902 w 130015"/>
                  <a:gd name="connsiteY86" fmla="*/ 182958 h 287605"/>
                  <a:gd name="connsiteX87" fmla="*/ 46330 w 130015"/>
                  <a:gd name="connsiteY87" fmla="*/ 185911 h 287605"/>
                  <a:gd name="connsiteX88" fmla="*/ 50902 w 130015"/>
                  <a:gd name="connsiteY88" fmla="*/ 178005 h 287605"/>
                  <a:gd name="connsiteX89" fmla="*/ 65094 w 130015"/>
                  <a:gd name="connsiteY89" fmla="*/ 155907 h 287605"/>
                  <a:gd name="connsiteX90" fmla="*/ 68047 w 130015"/>
                  <a:gd name="connsiteY90" fmla="*/ 151240 h 287605"/>
                  <a:gd name="connsiteX91" fmla="*/ 88335 w 130015"/>
                  <a:gd name="connsiteY91" fmla="*/ 156764 h 287605"/>
                  <a:gd name="connsiteX92" fmla="*/ 105099 w 130015"/>
                  <a:gd name="connsiteY92" fmla="*/ 149620 h 287605"/>
                  <a:gd name="connsiteX93" fmla="*/ 103099 w 130015"/>
                  <a:gd name="connsiteY93" fmla="*/ 135210 h 287605"/>
                  <a:gd name="connsiteX94" fmla="*/ 102147 w 130015"/>
                  <a:gd name="connsiteY94" fmla="*/ 134571 h 287605"/>
                  <a:gd name="connsiteX95" fmla="*/ 74619 w 130015"/>
                  <a:gd name="connsiteY95" fmla="*/ 142382 h 287605"/>
                  <a:gd name="connsiteX96" fmla="*/ 71666 w 130015"/>
                  <a:gd name="connsiteY96" fmla="*/ 145715 h 287605"/>
                  <a:gd name="connsiteX97" fmla="*/ 79096 w 130015"/>
                  <a:gd name="connsiteY97" fmla="*/ 133523 h 287605"/>
                  <a:gd name="connsiteX98" fmla="*/ 89954 w 130015"/>
                  <a:gd name="connsiteY98" fmla="*/ 111616 h 287605"/>
                  <a:gd name="connsiteX99" fmla="*/ 110719 w 130015"/>
                  <a:gd name="connsiteY99" fmla="*/ 117331 h 287605"/>
                  <a:gd name="connsiteX100" fmla="*/ 127483 w 130015"/>
                  <a:gd name="connsiteY100" fmla="*/ 110187 h 287605"/>
                  <a:gd name="connsiteX101" fmla="*/ 126428 w 130015"/>
                  <a:gd name="connsiteY101" fmla="*/ 95543 h 287605"/>
                  <a:gd name="connsiteX102" fmla="*/ 125673 w 130015"/>
                  <a:gd name="connsiteY102" fmla="*/ 94947 h 28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30015" h="287605">
                    <a:moveTo>
                      <a:pt x="125673" y="94947"/>
                    </a:moveTo>
                    <a:cubicBezTo>
                      <a:pt x="118053" y="90661"/>
                      <a:pt x="103861" y="97519"/>
                      <a:pt x="98051" y="102853"/>
                    </a:cubicBezTo>
                    <a:lnTo>
                      <a:pt x="91383" y="110568"/>
                    </a:lnTo>
                    <a:lnTo>
                      <a:pt x="91383" y="110568"/>
                    </a:lnTo>
                    <a:cubicBezTo>
                      <a:pt x="94268" y="103100"/>
                      <a:pt x="96468" y="95384"/>
                      <a:pt x="97955" y="87517"/>
                    </a:cubicBezTo>
                    <a:cubicBezTo>
                      <a:pt x="99395" y="80476"/>
                      <a:pt x="100381" y="73349"/>
                      <a:pt x="100908" y="66182"/>
                    </a:cubicBezTo>
                    <a:cubicBezTo>
                      <a:pt x="101479" y="59609"/>
                      <a:pt x="101670" y="53513"/>
                      <a:pt x="101765" y="48179"/>
                    </a:cubicBezTo>
                    <a:cubicBezTo>
                      <a:pt x="101765" y="45226"/>
                      <a:pt x="101765" y="42559"/>
                      <a:pt x="101765" y="40083"/>
                    </a:cubicBezTo>
                    <a:lnTo>
                      <a:pt x="101765" y="40083"/>
                    </a:lnTo>
                    <a:cubicBezTo>
                      <a:pt x="101765" y="40083"/>
                      <a:pt x="105956" y="30558"/>
                      <a:pt x="106147" y="29701"/>
                    </a:cubicBezTo>
                    <a:cubicBezTo>
                      <a:pt x="108337" y="22176"/>
                      <a:pt x="108052" y="6460"/>
                      <a:pt x="100718" y="1602"/>
                    </a:cubicBezTo>
                    <a:cubicBezTo>
                      <a:pt x="95920" y="-1442"/>
                      <a:pt x="89564" y="-20"/>
                      <a:pt x="86520" y="4777"/>
                    </a:cubicBezTo>
                    <a:cubicBezTo>
                      <a:pt x="86312" y="5105"/>
                      <a:pt x="86123" y="5444"/>
                      <a:pt x="85954" y="5793"/>
                    </a:cubicBezTo>
                    <a:cubicBezTo>
                      <a:pt x="83690" y="11747"/>
                      <a:pt x="84142" y="18393"/>
                      <a:pt x="87192" y="23986"/>
                    </a:cubicBezTo>
                    <a:cubicBezTo>
                      <a:pt x="91027" y="29912"/>
                      <a:pt x="95786" y="35186"/>
                      <a:pt x="101289" y="39607"/>
                    </a:cubicBezTo>
                    <a:cubicBezTo>
                      <a:pt x="101289" y="42179"/>
                      <a:pt x="101289" y="44941"/>
                      <a:pt x="101289" y="47989"/>
                    </a:cubicBezTo>
                    <a:cubicBezTo>
                      <a:pt x="101289" y="53418"/>
                      <a:pt x="100813" y="59514"/>
                      <a:pt x="100051" y="66086"/>
                    </a:cubicBezTo>
                    <a:cubicBezTo>
                      <a:pt x="100051" y="67801"/>
                      <a:pt x="99575" y="69706"/>
                      <a:pt x="99384" y="71516"/>
                    </a:cubicBezTo>
                    <a:cubicBezTo>
                      <a:pt x="99384" y="68372"/>
                      <a:pt x="98717" y="63991"/>
                      <a:pt x="98622" y="63610"/>
                    </a:cubicBezTo>
                    <a:cubicBezTo>
                      <a:pt x="97098" y="55990"/>
                      <a:pt x="89573" y="42083"/>
                      <a:pt x="80905" y="41131"/>
                    </a:cubicBezTo>
                    <a:cubicBezTo>
                      <a:pt x="75249" y="40602"/>
                      <a:pt x="70234" y="44759"/>
                      <a:pt x="69705" y="50415"/>
                    </a:cubicBezTo>
                    <a:cubicBezTo>
                      <a:pt x="69665" y="50844"/>
                      <a:pt x="69652" y="51274"/>
                      <a:pt x="69666" y="51704"/>
                    </a:cubicBezTo>
                    <a:cubicBezTo>
                      <a:pt x="70400" y="58029"/>
                      <a:pt x="73885" y="63709"/>
                      <a:pt x="79191" y="67229"/>
                    </a:cubicBezTo>
                    <a:cubicBezTo>
                      <a:pt x="85388" y="70680"/>
                      <a:pt x="92065" y="73184"/>
                      <a:pt x="99003" y="74659"/>
                    </a:cubicBezTo>
                    <a:cubicBezTo>
                      <a:pt x="98432" y="78659"/>
                      <a:pt x="97765" y="82850"/>
                      <a:pt x="96812" y="87041"/>
                    </a:cubicBezTo>
                    <a:cubicBezTo>
                      <a:pt x="95136" y="94791"/>
                      <a:pt x="92777" y="102377"/>
                      <a:pt x="89764" y="109711"/>
                    </a:cubicBezTo>
                    <a:lnTo>
                      <a:pt x="89192" y="110949"/>
                    </a:lnTo>
                    <a:cubicBezTo>
                      <a:pt x="89192" y="109425"/>
                      <a:pt x="89192" y="100662"/>
                      <a:pt x="89192" y="100091"/>
                    </a:cubicBezTo>
                    <a:cubicBezTo>
                      <a:pt x="88526" y="92280"/>
                      <a:pt x="82525" y="77707"/>
                      <a:pt x="74047" y="75707"/>
                    </a:cubicBezTo>
                    <a:cubicBezTo>
                      <a:pt x="68413" y="74642"/>
                      <a:pt x="62983" y="78347"/>
                      <a:pt x="61918" y="83981"/>
                    </a:cubicBezTo>
                    <a:cubicBezTo>
                      <a:pt x="61841" y="84394"/>
                      <a:pt x="61788" y="84812"/>
                      <a:pt x="61760" y="85232"/>
                    </a:cubicBezTo>
                    <a:cubicBezTo>
                      <a:pt x="61733" y="91582"/>
                      <a:pt x="64524" y="97617"/>
                      <a:pt x="69380" y="101710"/>
                    </a:cubicBezTo>
                    <a:cubicBezTo>
                      <a:pt x="75237" y="105788"/>
                      <a:pt x="81653" y="108996"/>
                      <a:pt x="88430" y="111235"/>
                    </a:cubicBezTo>
                    <a:cubicBezTo>
                      <a:pt x="85271" y="118466"/>
                      <a:pt x="81611" y="125469"/>
                      <a:pt x="77476" y="132190"/>
                    </a:cubicBezTo>
                    <a:cubicBezTo>
                      <a:pt x="74524" y="137238"/>
                      <a:pt x="71285" y="142191"/>
                      <a:pt x="67952" y="147049"/>
                    </a:cubicBezTo>
                    <a:cubicBezTo>
                      <a:pt x="67952" y="145049"/>
                      <a:pt x="67952" y="136952"/>
                      <a:pt x="67952" y="136285"/>
                    </a:cubicBezTo>
                    <a:cubicBezTo>
                      <a:pt x="67189" y="128570"/>
                      <a:pt x="61284" y="113902"/>
                      <a:pt x="52711" y="111997"/>
                    </a:cubicBezTo>
                    <a:cubicBezTo>
                      <a:pt x="47015" y="110981"/>
                      <a:pt x="41573" y="114775"/>
                      <a:pt x="40557" y="120472"/>
                    </a:cubicBezTo>
                    <a:cubicBezTo>
                      <a:pt x="40495" y="120819"/>
                      <a:pt x="40451" y="121170"/>
                      <a:pt x="40424" y="121522"/>
                    </a:cubicBezTo>
                    <a:cubicBezTo>
                      <a:pt x="40460" y="127879"/>
                      <a:pt x="43280" y="133901"/>
                      <a:pt x="48140" y="138000"/>
                    </a:cubicBezTo>
                    <a:cubicBezTo>
                      <a:pt x="53968" y="142125"/>
                      <a:pt x="60392" y="145337"/>
                      <a:pt x="67190" y="147525"/>
                    </a:cubicBezTo>
                    <a:lnTo>
                      <a:pt x="62618" y="154192"/>
                    </a:lnTo>
                    <a:cubicBezTo>
                      <a:pt x="57664" y="161527"/>
                      <a:pt x="52616" y="168766"/>
                      <a:pt x="47854" y="176100"/>
                    </a:cubicBezTo>
                    <a:cubicBezTo>
                      <a:pt x="46235" y="178672"/>
                      <a:pt x="44710" y="181243"/>
                      <a:pt x="43186" y="183815"/>
                    </a:cubicBezTo>
                    <a:cubicBezTo>
                      <a:pt x="43186" y="180672"/>
                      <a:pt x="43186" y="175052"/>
                      <a:pt x="43186" y="174290"/>
                    </a:cubicBezTo>
                    <a:cubicBezTo>
                      <a:pt x="42520" y="166480"/>
                      <a:pt x="36519" y="151907"/>
                      <a:pt x="28042" y="150001"/>
                    </a:cubicBezTo>
                    <a:cubicBezTo>
                      <a:pt x="22471" y="148888"/>
                      <a:pt x="17052" y="152502"/>
                      <a:pt x="15938" y="158073"/>
                    </a:cubicBezTo>
                    <a:cubicBezTo>
                      <a:pt x="15842" y="158553"/>
                      <a:pt x="15781" y="159038"/>
                      <a:pt x="15754" y="159526"/>
                    </a:cubicBezTo>
                    <a:cubicBezTo>
                      <a:pt x="15728" y="165877"/>
                      <a:pt x="18518" y="171912"/>
                      <a:pt x="23374" y="176005"/>
                    </a:cubicBezTo>
                    <a:cubicBezTo>
                      <a:pt x="29027" y="180135"/>
                      <a:pt x="35295" y="183350"/>
                      <a:pt x="41948" y="185530"/>
                    </a:cubicBezTo>
                    <a:cubicBezTo>
                      <a:pt x="39377" y="189816"/>
                      <a:pt x="36995" y="194198"/>
                      <a:pt x="34804" y="198484"/>
                    </a:cubicBezTo>
                    <a:cubicBezTo>
                      <a:pt x="33947" y="200389"/>
                      <a:pt x="32900" y="202294"/>
                      <a:pt x="32137" y="204199"/>
                    </a:cubicBezTo>
                    <a:lnTo>
                      <a:pt x="29756" y="209723"/>
                    </a:lnTo>
                    <a:cubicBezTo>
                      <a:pt x="28232" y="213533"/>
                      <a:pt x="26803" y="217153"/>
                      <a:pt x="25565" y="220772"/>
                    </a:cubicBezTo>
                    <a:cubicBezTo>
                      <a:pt x="24899" y="222582"/>
                      <a:pt x="24232" y="224297"/>
                      <a:pt x="23660" y="226106"/>
                    </a:cubicBezTo>
                    <a:cubicBezTo>
                      <a:pt x="24232" y="222963"/>
                      <a:pt x="25089" y="218010"/>
                      <a:pt x="25089" y="217534"/>
                    </a:cubicBezTo>
                    <a:cubicBezTo>
                      <a:pt x="25660" y="209723"/>
                      <a:pt x="21946" y="194388"/>
                      <a:pt x="13850" y="191245"/>
                    </a:cubicBezTo>
                    <a:cubicBezTo>
                      <a:pt x="8461" y="189285"/>
                      <a:pt x="2504" y="192065"/>
                      <a:pt x="544" y="197453"/>
                    </a:cubicBezTo>
                    <a:cubicBezTo>
                      <a:pt x="421" y="197791"/>
                      <a:pt x="316" y="198135"/>
                      <a:pt x="229" y="198484"/>
                    </a:cubicBezTo>
                    <a:cubicBezTo>
                      <a:pt x="-690" y="204796"/>
                      <a:pt x="1188" y="211195"/>
                      <a:pt x="5372" y="216010"/>
                    </a:cubicBezTo>
                    <a:cubicBezTo>
                      <a:pt x="10524" y="221020"/>
                      <a:pt x="16400" y="225226"/>
                      <a:pt x="22803" y="228488"/>
                    </a:cubicBezTo>
                    <a:cubicBezTo>
                      <a:pt x="21279" y="232774"/>
                      <a:pt x="19850" y="237060"/>
                      <a:pt x="18612" y="241060"/>
                    </a:cubicBezTo>
                    <a:cubicBezTo>
                      <a:pt x="14516" y="253729"/>
                      <a:pt x="11659" y="264492"/>
                      <a:pt x="9754" y="272017"/>
                    </a:cubicBezTo>
                    <a:cubicBezTo>
                      <a:pt x="7849" y="279542"/>
                      <a:pt x="6896" y="283923"/>
                      <a:pt x="6896" y="283923"/>
                    </a:cubicBezTo>
                    <a:lnTo>
                      <a:pt x="6896" y="283923"/>
                    </a:lnTo>
                    <a:cubicBezTo>
                      <a:pt x="6605" y="285601"/>
                      <a:pt x="7703" y="287206"/>
                      <a:pt x="9373" y="287542"/>
                    </a:cubicBezTo>
                    <a:cubicBezTo>
                      <a:pt x="11022" y="287882"/>
                      <a:pt x="12633" y="286820"/>
                      <a:pt x="12973" y="285171"/>
                    </a:cubicBezTo>
                    <a:cubicBezTo>
                      <a:pt x="12980" y="285137"/>
                      <a:pt x="12986" y="285101"/>
                      <a:pt x="12992" y="285066"/>
                    </a:cubicBezTo>
                    <a:cubicBezTo>
                      <a:pt x="12992" y="285066"/>
                      <a:pt x="13754" y="280780"/>
                      <a:pt x="15564" y="273350"/>
                    </a:cubicBezTo>
                    <a:cubicBezTo>
                      <a:pt x="17374" y="265921"/>
                      <a:pt x="19850" y="255158"/>
                      <a:pt x="23660" y="242489"/>
                    </a:cubicBezTo>
                    <a:cubicBezTo>
                      <a:pt x="24708" y="238870"/>
                      <a:pt x="25851" y="234965"/>
                      <a:pt x="27185" y="231059"/>
                    </a:cubicBezTo>
                    <a:cubicBezTo>
                      <a:pt x="34104" y="232926"/>
                      <a:pt x="41262" y="233761"/>
                      <a:pt x="48425" y="233536"/>
                    </a:cubicBezTo>
                    <a:cubicBezTo>
                      <a:pt x="54751" y="232802"/>
                      <a:pt x="60431" y="229317"/>
                      <a:pt x="63951" y="224011"/>
                    </a:cubicBezTo>
                    <a:cubicBezTo>
                      <a:pt x="66675" y="218905"/>
                      <a:pt x="64744" y="212559"/>
                      <a:pt x="59638" y="209835"/>
                    </a:cubicBezTo>
                    <a:cubicBezTo>
                      <a:pt x="59367" y="209691"/>
                      <a:pt x="59090" y="209558"/>
                      <a:pt x="58808" y="209438"/>
                    </a:cubicBezTo>
                    <a:cubicBezTo>
                      <a:pt x="50616" y="206390"/>
                      <a:pt x="37567" y="215343"/>
                      <a:pt x="32709" y="221439"/>
                    </a:cubicBezTo>
                    <a:lnTo>
                      <a:pt x="27661" y="229440"/>
                    </a:lnTo>
                    <a:cubicBezTo>
                      <a:pt x="28423" y="227059"/>
                      <a:pt x="29185" y="224677"/>
                      <a:pt x="30042" y="222201"/>
                    </a:cubicBezTo>
                    <a:lnTo>
                      <a:pt x="33947" y="211342"/>
                    </a:lnTo>
                    <a:lnTo>
                      <a:pt x="36233" y="205723"/>
                    </a:lnTo>
                    <a:cubicBezTo>
                      <a:pt x="36995" y="203818"/>
                      <a:pt x="37852" y="202103"/>
                      <a:pt x="38710" y="200198"/>
                    </a:cubicBezTo>
                    <a:cubicBezTo>
                      <a:pt x="39567" y="198293"/>
                      <a:pt x="41472" y="194769"/>
                      <a:pt x="42901" y="192102"/>
                    </a:cubicBezTo>
                    <a:cubicBezTo>
                      <a:pt x="49158" y="194870"/>
                      <a:pt x="55812" y="196638"/>
                      <a:pt x="62618" y="197341"/>
                    </a:cubicBezTo>
                    <a:cubicBezTo>
                      <a:pt x="68967" y="197557"/>
                      <a:pt x="75094" y="194981"/>
                      <a:pt x="79382" y="190292"/>
                    </a:cubicBezTo>
                    <a:cubicBezTo>
                      <a:pt x="82829" y="185711"/>
                      <a:pt x="81910" y="179202"/>
                      <a:pt x="77329" y="175754"/>
                    </a:cubicBezTo>
                    <a:cubicBezTo>
                      <a:pt x="77040" y="175536"/>
                      <a:pt x="76739" y="175334"/>
                      <a:pt x="76429" y="175148"/>
                    </a:cubicBezTo>
                    <a:cubicBezTo>
                      <a:pt x="68809" y="170861"/>
                      <a:pt x="54617" y="177719"/>
                      <a:pt x="48902" y="182958"/>
                    </a:cubicBezTo>
                    <a:cubicBezTo>
                      <a:pt x="48902" y="182958"/>
                      <a:pt x="47568" y="184387"/>
                      <a:pt x="46330" y="185911"/>
                    </a:cubicBezTo>
                    <a:cubicBezTo>
                      <a:pt x="47759" y="183244"/>
                      <a:pt x="49283" y="180672"/>
                      <a:pt x="50902" y="178005"/>
                    </a:cubicBezTo>
                    <a:cubicBezTo>
                      <a:pt x="55378" y="170671"/>
                      <a:pt x="60427" y="163336"/>
                      <a:pt x="65094" y="155907"/>
                    </a:cubicBezTo>
                    <a:cubicBezTo>
                      <a:pt x="66142" y="154383"/>
                      <a:pt x="67094" y="152859"/>
                      <a:pt x="68047" y="151240"/>
                    </a:cubicBezTo>
                    <a:cubicBezTo>
                      <a:pt x="74488" y="154105"/>
                      <a:pt x="81330" y="155968"/>
                      <a:pt x="88335" y="156764"/>
                    </a:cubicBezTo>
                    <a:cubicBezTo>
                      <a:pt x="94698" y="156943"/>
                      <a:pt x="100821" y="154333"/>
                      <a:pt x="105099" y="149620"/>
                    </a:cubicBezTo>
                    <a:cubicBezTo>
                      <a:pt x="108526" y="145089"/>
                      <a:pt x="107630" y="138637"/>
                      <a:pt x="103099" y="135210"/>
                    </a:cubicBezTo>
                    <a:cubicBezTo>
                      <a:pt x="102793" y="134980"/>
                      <a:pt x="102476" y="134766"/>
                      <a:pt x="102147" y="134571"/>
                    </a:cubicBezTo>
                    <a:cubicBezTo>
                      <a:pt x="94526" y="130190"/>
                      <a:pt x="80334" y="137048"/>
                      <a:pt x="74619" y="142382"/>
                    </a:cubicBezTo>
                    <a:lnTo>
                      <a:pt x="71666" y="145715"/>
                    </a:lnTo>
                    <a:cubicBezTo>
                      <a:pt x="74238" y="141715"/>
                      <a:pt x="76714" y="137619"/>
                      <a:pt x="79096" y="133523"/>
                    </a:cubicBezTo>
                    <a:cubicBezTo>
                      <a:pt x="83151" y="126445"/>
                      <a:pt x="86777" y="119130"/>
                      <a:pt x="89954" y="111616"/>
                    </a:cubicBezTo>
                    <a:cubicBezTo>
                      <a:pt x="96563" y="114516"/>
                      <a:pt x="103557" y="116441"/>
                      <a:pt x="110719" y="117331"/>
                    </a:cubicBezTo>
                    <a:cubicBezTo>
                      <a:pt x="117086" y="117536"/>
                      <a:pt x="123220" y="114922"/>
                      <a:pt x="127483" y="110187"/>
                    </a:cubicBezTo>
                    <a:cubicBezTo>
                      <a:pt x="131236" y="105852"/>
                      <a:pt x="130764" y="99296"/>
                      <a:pt x="126428" y="95543"/>
                    </a:cubicBezTo>
                    <a:cubicBezTo>
                      <a:pt x="126186" y="95333"/>
                      <a:pt x="125934" y="95134"/>
                      <a:pt x="125673" y="94947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83ADC657-41D6-4DE3-A271-B156A7BFE3CA}"/>
                  </a:ext>
                </a:extLst>
              </p:cNvPr>
              <p:cNvSpPr/>
              <p:nvPr/>
            </p:nvSpPr>
            <p:spPr>
              <a:xfrm>
                <a:off x="7479255" y="11378084"/>
                <a:ext cx="36837" cy="26055"/>
              </a:xfrm>
              <a:custGeom>
                <a:avLst/>
                <a:gdLst>
                  <a:gd name="connsiteX0" fmla="*/ 29338 w 36837"/>
                  <a:gd name="connsiteY0" fmla="*/ 298 h 26055"/>
                  <a:gd name="connsiteX1" fmla="*/ 4764 w 36837"/>
                  <a:gd name="connsiteY1" fmla="*/ 15062 h 26055"/>
                  <a:gd name="connsiteX2" fmla="*/ 1 w 36837"/>
                  <a:gd name="connsiteY2" fmla="*/ 25254 h 26055"/>
                  <a:gd name="connsiteX3" fmla="*/ 21814 w 36837"/>
                  <a:gd name="connsiteY3" fmla="*/ 25254 h 26055"/>
                  <a:gd name="connsiteX4" fmla="*/ 36101 w 36837"/>
                  <a:gd name="connsiteY4" fmla="*/ 14014 h 26055"/>
                  <a:gd name="connsiteX5" fmla="*/ 30363 w 36837"/>
                  <a:gd name="connsiteY5" fmla="*/ 646 h 26055"/>
                  <a:gd name="connsiteX6" fmla="*/ 29339 w 36837"/>
                  <a:gd name="connsiteY6" fmla="*/ 298 h 2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37" h="26055">
                    <a:moveTo>
                      <a:pt x="29338" y="298"/>
                    </a:moveTo>
                    <a:cubicBezTo>
                      <a:pt x="20861" y="-1893"/>
                      <a:pt x="8955" y="8490"/>
                      <a:pt x="4764" y="15062"/>
                    </a:cubicBezTo>
                    <a:cubicBezTo>
                      <a:pt x="4764" y="15634"/>
                      <a:pt x="-94" y="25254"/>
                      <a:pt x="1" y="25254"/>
                    </a:cubicBezTo>
                    <a:cubicBezTo>
                      <a:pt x="7233" y="26322"/>
                      <a:pt x="14582" y="26322"/>
                      <a:pt x="21814" y="25254"/>
                    </a:cubicBezTo>
                    <a:cubicBezTo>
                      <a:pt x="27996" y="23788"/>
                      <a:pt x="33221" y="19678"/>
                      <a:pt x="36101" y="14014"/>
                    </a:cubicBezTo>
                    <a:cubicBezTo>
                      <a:pt x="38208" y="8738"/>
                      <a:pt x="35639" y="2753"/>
                      <a:pt x="30363" y="646"/>
                    </a:cubicBezTo>
                    <a:cubicBezTo>
                      <a:pt x="30028" y="512"/>
                      <a:pt x="29686" y="396"/>
                      <a:pt x="29339" y="298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66504B13-DB4F-433D-A36C-8D10BB4C30CA}"/>
                  </a:ext>
                </a:extLst>
              </p:cNvPr>
              <p:cNvSpPr/>
              <p:nvPr/>
            </p:nvSpPr>
            <p:spPr>
              <a:xfrm>
                <a:off x="7273211" y="11292436"/>
                <a:ext cx="37357" cy="40893"/>
              </a:xfrm>
              <a:custGeom>
                <a:avLst/>
                <a:gdLst>
                  <a:gd name="connsiteX0" fmla="*/ 12116 w 37357"/>
                  <a:gd name="connsiteY0" fmla="*/ 32130 h 40893"/>
                  <a:gd name="connsiteX1" fmla="*/ 37357 w 37357"/>
                  <a:gd name="connsiteY1" fmla="*/ 40893 h 40893"/>
                  <a:gd name="connsiteX2" fmla="*/ 35929 w 37357"/>
                  <a:gd name="connsiteY2" fmla="*/ 27082 h 40893"/>
                  <a:gd name="connsiteX3" fmla="*/ 13450 w 37357"/>
                  <a:gd name="connsiteY3" fmla="*/ 31 h 40893"/>
                  <a:gd name="connsiteX4" fmla="*/ 31 w 37357"/>
                  <a:gd name="connsiteY4" fmla="*/ 11697 h 40893"/>
                  <a:gd name="connsiteX5" fmla="*/ 19 w 37357"/>
                  <a:gd name="connsiteY5" fmla="*/ 13271 h 40893"/>
                  <a:gd name="connsiteX6" fmla="*/ 12116 w 37357"/>
                  <a:gd name="connsiteY6" fmla="*/ 32131 h 4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57" h="40893">
                    <a:moveTo>
                      <a:pt x="12116" y="32130"/>
                    </a:moveTo>
                    <a:cubicBezTo>
                      <a:pt x="20061" y="36260"/>
                      <a:pt x="28563" y="39212"/>
                      <a:pt x="37357" y="40893"/>
                    </a:cubicBezTo>
                    <a:cubicBezTo>
                      <a:pt x="37357" y="40893"/>
                      <a:pt x="36119" y="27939"/>
                      <a:pt x="35929" y="27082"/>
                    </a:cubicBezTo>
                    <a:cubicBezTo>
                      <a:pt x="33833" y="17557"/>
                      <a:pt x="24213" y="888"/>
                      <a:pt x="13450" y="31"/>
                    </a:cubicBezTo>
                    <a:cubicBezTo>
                      <a:pt x="6523" y="-453"/>
                      <a:pt x="515" y="4770"/>
                      <a:pt x="31" y="11697"/>
                    </a:cubicBezTo>
                    <a:cubicBezTo>
                      <a:pt x="-6" y="12221"/>
                      <a:pt x="-10" y="12747"/>
                      <a:pt x="19" y="13271"/>
                    </a:cubicBezTo>
                    <a:cubicBezTo>
                      <a:pt x="1075" y="21033"/>
                      <a:pt x="5501" y="27934"/>
                      <a:pt x="12116" y="32131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AAC550E4-4F0F-4AD2-8C41-58BAE504194C}"/>
                  </a:ext>
                </a:extLst>
              </p:cNvPr>
              <p:cNvSpPr/>
              <p:nvPr/>
            </p:nvSpPr>
            <p:spPr>
              <a:xfrm>
                <a:off x="7159070" y="11249563"/>
                <a:ext cx="215864" cy="368154"/>
              </a:xfrm>
              <a:custGeom>
                <a:avLst/>
                <a:gdLst>
                  <a:gd name="connsiteX0" fmla="*/ 203220 w 215864"/>
                  <a:gd name="connsiteY0" fmla="*/ 254454 h 368154"/>
                  <a:gd name="connsiteX1" fmla="*/ 179407 w 215864"/>
                  <a:gd name="connsiteY1" fmla="*/ 280458 h 368154"/>
                  <a:gd name="connsiteX2" fmla="*/ 177693 w 215864"/>
                  <a:gd name="connsiteY2" fmla="*/ 290935 h 368154"/>
                  <a:gd name="connsiteX3" fmla="*/ 177693 w 215864"/>
                  <a:gd name="connsiteY3" fmla="*/ 283982 h 368154"/>
                  <a:gd name="connsiteX4" fmla="*/ 177693 w 215864"/>
                  <a:gd name="connsiteY4" fmla="*/ 269504 h 368154"/>
                  <a:gd name="connsiteX5" fmla="*/ 177121 w 215864"/>
                  <a:gd name="connsiteY5" fmla="*/ 262074 h 368154"/>
                  <a:gd name="connsiteX6" fmla="*/ 176264 w 215864"/>
                  <a:gd name="connsiteY6" fmla="*/ 254454 h 368154"/>
                  <a:gd name="connsiteX7" fmla="*/ 173216 w 215864"/>
                  <a:gd name="connsiteY7" fmla="*/ 236547 h 368154"/>
                  <a:gd name="connsiteX8" fmla="*/ 198553 w 215864"/>
                  <a:gd name="connsiteY8" fmla="*/ 233118 h 368154"/>
                  <a:gd name="connsiteX9" fmla="*/ 214174 w 215864"/>
                  <a:gd name="connsiteY9" fmla="*/ 217021 h 368154"/>
                  <a:gd name="connsiteX10" fmla="*/ 204870 w 215864"/>
                  <a:gd name="connsiteY10" fmla="*/ 201553 h 368154"/>
                  <a:gd name="connsiteX11" fmla="*/ 203601 w 215864"/>
                  <a:gd name="connsiteY11" fmla="*/ 201305 h 368154"/>
                  <a:gd name="connsiteX12" fmla="*/ 176169 w 215864"/>
                  <a:gd name="connsiteY12" fmla="*/ 223403 h 368154"/>
                  <a:gd name="connsiteX13" fmla="*/ 172740 w 215864"/>
                  <a:gd name="connsiteY13" fmla="*/ 234166 h 368154"/>
                  <a:gd name="connsiteX14" fmla="*/ 170358 w 215864"/>
                  <a:gd name="connsiteY14" fmla="*/ 223403 h 368154"/>
                  <a:gd name="connsiteX15" fmla="*/ 162072 w 215864"/>
                  <a:gd name="connsiteY15" fmla="*/ 191970 h 368154"/>
                  <a:gd name="connsiteX16" fmla="*/ 159500 w 215864"/>
                  <a:gd name="connsiteY16" fmla="*/ 182445 h 368154"/>
                  <a:gd name="connsiteX17" fmla="*/ 185789 w 215864"/>
                  <a:gd name="connsiteY17" fmla="*/ 179017 h 368154"/>
                  <a:gd name="connsiteX18" fmla="*/ 201315 w 215864"/>
                  <a:gd name="connsiteY18" fmla="*/ 162919 h 368154"/>
                  <a:gd name="connsiteX19" fmla="*/ 192225 w 215864"/>
                  <a:gd name="connsiteY19" fmla="*/ 147481 h 368154"/>
                  <a:gd name="connsiteX20" fmla="*/ 190837 w 215864"/>
                  <a:gd name="connsiteY20" fmla="*/ 147203 h 368154"/>
                  <a:gd name="connsiteX21" fmla="*/ 163405 w 215864"/>
                  <a:gd name="connsiteY21" fmla="*/ 169301 h 368154"/>
                  <a:gd name="connsiteX22" fmla="*/ 159405 w 215864"/>
                  <a:gd name="connsiteY22" fmla="*/ 181874 h 368154"/>
                  <a:gd name="connsiteX23" fmla="*/ 154261 w 215864"/>
                  <a:gd name="connsiteY23" fmla="*/ 160728 h 368154"/>
                  <a:gd name="connsiteX24" fmla="*/ 149975 w 215864"/>
                  <a:gd name="connsiteY24" fmla="*/ 132153 h 368154"/>
                  <a:gd name="connsiteX25" fmla="*/ 176359 w 215864"/>
                  <a:gd name="connsiteY25" fmla="*/ 128629 h 368154"/>
                  <a:gd name="connsiteX26" fmla="*/ 191980 w 215864"/>
                  <a:gd name="connsiteY26" fmla="*/ 112627 h 368154"/>
                  <a:gd name="connsiteX27" fmla="*/ 182875 w 215864"/>
                  <a:gd name="connsiteY27" fmla="*/ 97198 h 368154"/>
                  <a:gd name="connsiteX28" fmla="*/ 181407 w 215864"/>
                  <a:gd name="connsiteY28" fmla="*/ 96911 h 368154"/>
                  <a:gd name="connsiteX29" fmla="*/ 154071 w 215864"/>
                  <a:gd name="connsiteY29" fmla="*/ 118914 h 368154"/>
                  <a:gd name="connsiteX30" fmla="*/ 149975 w 215864"/>
                  <a:gd name="connsiteY30" fmla="*/ 131772 h 368154"/>
                  <a:gd name="connsiteX31" fmla="*/ 149975 w 215864"/>
                  <a:gd name="connsiteY31" fmla="*/ 130058 h 368154"/>
                  <a:gd name="connsiteX32" fmla="*/ 150928 w 215864"/>
                  <a:gd name="connsiteY32" fmla="*/ 100911 h 368154"/>
                  <a:gd name="connsiteX33" fmla="*/ 153404 w 215864"/>
                  <a:gd name="connsiteY33" fmla="*/ 85671 h 368154"/>
                  <a:gd name="connsiteX34" fmla="*/ 179407 w 215864"/>
                  <a:gd name="connsiteY34" fmla="*/ 85005 h 368154"/>
                  <a:gd name="connsiteX35" fmla="*/ 196648 w 215864"/>
                  <a:gd name="connsiteY35" fmla="*/ 70812 h 368154"/>
                  <a:gd name="connsiteX36" fmla="*/ 189202 w 215864"/>
                  <a:gd name="connsiteY36" fmla="*/ 54369 h 368154"/>
                  <a:gd name="connsiteX37" fmla="*/ 187885 w 215864"/>
                  <a:gd name="connsiteY37" fmla="*/ 53953 h 368154"/>
                  <a:gd name="connsiteX38" fmla="*/ 158166 w 215864"/>
                  <a:gd name="connsiteY38" fmla="*/ 73003 h 368154"/>
                  <a:gd name="connsiteX39" fmla="*/ 154166 w 215864"/>
                  <a:gd name="connsiteY39" fmla="*/ 81861 h 368154"/>
                  <a:gd name="connsiteX40" fmla="*/ 155595 w 215864"/>
                  <a:gd name="connsiteY40" fmla="*/ 75289 h 368154"/>
                  <a:gd name="connsiteX41" fmla="*/ 161500 w 215864"/>
                  <a:gd name="connsiteY41" fmla="*/ 53858 h 368154"/>
                  <a:gd name="connsiteX42" fmla="*/ 164739 w 215864"/>
                  <a:gd name="connsiteY42" fmla="*/ 44333 h 368154"/>
                  <a:gd name="connsiteX43" fmla="*/ 187408 w 215864"/>
                  <a:gd name="connsiteY43" fmla="*/ 31760 h 368154"/>
                  <a:gd name="connsiteX44" fmla="*/ 196171 w 215864"/>
                  <a:gd name="connsiteY44" fmla="*/ 11186 h 368154"/>
                  <a:gd name="connsiteX45" fmla="*/ 181926 w 215864"/>
                  <a:gd name="connsiteY45" fmla="*/ 101 h 368154"/>
                  <a:gd name="connsiteX46" fmla="*/ 180646 w 215864"/>
                  <a:gd name="connsiteY46" fmla="*/ 327 h 368154"/>
                  <a:gd name="connsiteX47" fmla="*/ 163024 w 215864"/>
                  <a:gd name="connsiteY47" fmla="*/ 30807 h 368154"/>
                  <a:gd name="connsiteX48" fmla="*/ 163977 w 215864"/>
                  <a:gd name="connsiteY48" fmla="*/ 44619 h 368154"/>
                  <a:gd name="connsiteX49" fmla="*/ 163977 w 215864"/>
                  <a:gd name="connsiteY49" fmla="*/ 44619 h 368154"/>
                  <a:gd name="connsiteX50" fmla="*/ 160643 w 215864"/>
                  <a:gd name="connsiteY50" fmla="*/ 54144 h 368154"/>
                  <a:gd name="connsiteX51" fmla="*/ 154261 w 215864"/>
                  <a:gd name="connsiteY51" fmla="*/ 75480 h 368154"/>
                  <a:gd name="connsiteX52" fmla="*/ 149023 w 215864"/>
                  <a:gd name="connsiteY52" fmla="*/ 101292 h 368154"/>
                  <a:gd name="connsiteX53" fmla="*/ 147403 w 215864"/>
                  <a:gd name="connsiteY53" fmla="*/ 130724 h 368154"/>
                  <a:gd name="connsiteX54" fmla="*/ 147403 w 215864"/>
                  <a:gd name="connsiteY54" fmla="*/ 130725 h 368154"/>
                  <a:gd name="connsiteX55" fmla="*/ 142831 w 215864"/>
                  <a:gd name="connsiteY55" fmla="*/ 118914 h 368154"/>
                  <a:gd name="connsiteX56" fmla="*/ 114256 w 215864"/>
                  <a:gd name="connsiteY56" fmla="*/ 98721 h 368154"/>
                  <a:gd name="connsiteX57" fmla="*/ 103788 w 215864"/>
                  <a:gd name="connsiteY57" fmla="*/ 100635 h 368154"/>
                  <a:gd name="connsiteX58" fmla="*/ 101874 w 215864"/>
                  <a:gd name="connsiteY58" fmla="*/ 98721 h 368154"/>
                  <a:gd name="connsiteX59" fmla="*/ 73299 w 215864"/>
                  <a:gd name="connsiteY59" fmla="*/ 118914 h 368154"/>
                  <a:gd name="connsiteX60" fmla="*/ 68632 w 215864"/>
                  <a:gd name="connsiteY60" fmla="*/ 130725 h 368154"/>
                  <a:gd name="connsiteX61" fmla="*/ 66917 w 215864"/>
                  <a:gd name="connsiteY61" fmla="*/ 101293 h 368154"/>
                  <a:gd name="connsiteX62" fmla="*/ 61774 w 215864"/>
                  <a:gd name="connsiteY62" fmla="*/ 75480 h 368154"/>
                  <a:gd name="connsiteX63" fmla="*/ 55392 w 215864"/>
                  <a:gd name="connsiteY63" fmla="*/ 54144 h 368154"/>
                  <a:gd name="connsiteX64" fmla="*/ 52058 w 215864"/>
                  <a:gd name="connsiteY64" fmla="*/ 44619 h 368154"/>
                  <a:gd name="connsiteX65" fmla="*/ 52058 w 215864"/>
                  <a:gd name="connsiteY65" fmla="*/ 44619 h 368154"/>
                  <a:gd name="connsiteX66" fmla="*/ 52915 w 215864"/>
                  <a:gd name="connsiteY66" fmla="*/ 30807 h 368154"/>
                  <a:gd name="connsiteX67" fmla="*/ 35294 w 215864"/>
                  <a:gd name="connsiteY67" fmla="*/ 327 h 368154"/>
                  <a:gd name="connsiteX68" fmla="*/ 20101 w 215864"/>
                  <a:gd name="connsiteY68" fmla="*/ 9821 h 368154"/>
                  <a:gd name="connsiteX69" fmla="*/ 19864 w 215864"/>
                  <a:gd name="connsiteY69" fmla="*/ 11186 h 368154"/>
                  <a:gd name="connsiteX70" fmla="*/ 28627 w 215864"/>
                  <a:gd name="connsiteY70" fmla="*/ 31760 h 368154"/>
                  <a:gd name="connsiteX71" fmla="*/ 51296 w 215864"/>
                  <a:gd name="connsiteY71" fmla="*/ 44333 h 368154"/>
                  <a:gd name="connsiteX72" fmla="*/ 54535 w 215864"/>
                  <a:gd name="connsiteY72" fmla="*/ 53858 h 368154"/>
                  <a:gd name="connsiteX73" fmla="*/ 60440 w 215864"/>
                  <a:gd name="connsiteY73" fmla="*/ 75289 h 368154"/>
                  <a:gd name="connsiteX74" fmla="*/ 61869 w 215864"/>
                  <a:gd name="connsiteY74" fmla="*/ 81861 h 368154"/>
                  <a:gd name="connsiteX75" fmla="*/ 57773 w 215864"/>
                  <a:gd name="connsiteY75" fmla="*/ 73003 h 368154"/>
                  <a:gd name="connsiteX76" fmla="*/ 28150 w 215864"/>
                  <a:gd name="connsiteY76" fmla="*/ 53953 h 368154"/>
                  <a:gd name="connsiteX77" fmla="*/ 18971 w 215864"/>
                  <a:gd name="connsiteY77" fmla="*/ 69495 h 368154"/>
                  <a:gd name="connsiteX78" fmla="*/ 19387 w 215864"/>
                  <a:gd name="connsiteY78" fmla="*/ 70812 h 368154"/>
                  <a:gd name="connsiteX79" fmla="*/ 36628 w 215864"/>
                  <a:gd name="connsiteY79" fmla="*/ 85005 h 368154"/>
                  <a:gd name="connsiteX80" fmla="*/ 62631 w 215864"/>
                  <a:gd name="connsiteY80" fmla="*/ 85671 h 368154"/>
                  <a:gd name="connsiteX81" fmla="*/ 65012 w 215864"/>
                  <a:gd name="connsiteY81" fmla="*/ 100911 h 368154"/>
                  <a:gd name="connsiteX82" fmla="*/ 66060 w 215864"/>
                  <a:gd name="connsiteY82" fmla="*/ 130058 h 368154"/>
                  <a:gd name="connsiteX83" fmla="*/ 66060 w 215864"/>
                  <a:gd name="connsiteY83" fmla="*/ 131772 h 368154"/>
                  <a:gd name="connsiteX84" fmla="*/ 61964 w 215864"/>
                  <a:gd name="connsiteY84" fmla="*/ 118914 h 368154"/>
                  <a:gd name="connsiteX85" fmla="*/ 34532 w 215864"/>
                  <a:gd name="connsiteY85" fmla="*/ 96911 h 368154"/>
                  <a:gd name="connsiteX86" fmla="*/ 23777 w 215864"/>
                  <a:gd name="connsiteY86" fmla="*/ 111239 h 368154"/>
                  <a:gd name="connsiteX87" fmla="*/ 24055 w 215864"/>
                  <a:gd name="connsiteY87" fmla="*/ 112627 h 368154"/>
                  <a:gd name="connsiteX88" fmla="*/ 39580 w 215864"/>
                  <a:gd name="connsiteY88" fmla="*/ 128629 h 368154"/>
                  <a:gd name="connsiteX89" fmla="*/ 65965 w 215864"/>
                  <a:gd name="connsiteY89" fmla="*/ 132153 h 368154"/>
                  <a:gd name="connsiteX90" fmla="*/ 61774 w 215864"/>
                  <a:gd name="connsiteY90" fmla="*/ 160728 h 368154"/>
                  <a:gd name="connsiteX91" fmla="*/ 56630 w 215864"/>
                  <a:gd name="connsiteY91" fmla="*/ 181874 h 368154"/>
                  <a:gd name="connsiteX92" fmla="*/ 52630 w 215864"/>
                  <a:gd name="connsiteY92" fmla="*/ 169301 h 368154"/>
                  <a:gd name="connsiteX93" fmla="*/ 25198 w 215864"/>
                  <a:gd name="connsiteY93" fmla="*/ 147203 h 368154"/>
                  <a:gd name="connsiteX94" fmla="*/ 14376 w 215864"/>
                  <a:gd name="connsiteY94" fmla="*/ 161650 h 368154"/>
                  <a:gd name="connsiteX95" fmla="*/ 14625 w 215864"/>
                  <a:gd name="connsiteY95" fmla="*/ 162919 h 368154"/>
                  <a:gd name="connsiteX96" fmla="*/ 30246 w 215864"/>
                  <a:gd name="connsiteY96" fmla="*/ 179016 h 368154"/>
                  <a:gd name="connsiteX97" fmla="*/ 56440 w 215864"/>
                  <a:gd name="connsiteY97" fmla="*/ 182445 h 368154"/>
                  <a:gd name="connsiteX98" fmla="*/ 53963 w 215864"/>
                  <a:gd name="connsiteY98" fmla="*/ 191970 h 368154"/>
                  <a:gd name="connsiteX99" fmla="*/ 45676 w 215864"/>
                  <a:gd name="connsiteY99" fmla="*/ 223403 h 368154"/>
                  <a:gd name="connsiteX100" fmla="*/ 43295 w 215864"/>
                  <a:gd name="connsiteY100" fmla="*/ 234166 h 368154"/>
                  <a:gd name="connsiteX101" fmla="*/ 39771 w 215864"/>
                  <a:gd name="connsiteY101" fmla="*/ 223403 h 368154"/>
                  <a:gd name="connsiteX102" fmla="*/ 12339 w 215864"/>
                  <a:gd name="connsiteY102" fmla="*/ 201305 h 368154"/>
                  <a:gd name="connsiteX103" fmla="*/ 1584 w 215864"/>
                  <a:gd name="connsiteY103" fmla="*/ 215633 h 368154"/>
                  <a:gd name="connsiteX104" fmla="*/ 1861 w 215864"/>
                  <a:gd name="connsiteY104" fmla="*/ 217021 h 368154"/>
                  <a:gd name="connsiteX105" fmla="*/ 17387 w 215864"/>
                  <a:gd name="connsiteY105" fmla="*/ 233118 h 368154"/>
                  <a:gd name="connsiteX106" fmla="*/ 42724 w 215864"/>
                  <a:gd name="connsiteY106" fmla="*/ 236547 h 368154"/>
                  <a:gd name="connsiteX107" fmla="*/ 39771 w 215864"/>
                  <a:gd name="connsiteY107" fmla="*/ 254454 h 368154"/>
                  <a:gd name="connsiteX108" fmla="*/ 38914 w 215864"/>
                  <a:gd name="connsiteY108" fmla="*/ 262074 h 368154"/>
                  <a:gd name="connsiteX109" fmla="*/ 38342 w 215864"/>
                  <a:gd name="connsiteY109" fmla="*/ 269504 h 368154"/>
                  <a:gd name="connsiteX110" fmla="*/ 38342 w 215864"/>
                  <a:gd name="connsiteY110" fmla="*/ 283982 h 368154"/>
                  <a:gd name="connsiteX111" fmla="*/ 38342 w 215864"/>
                  <a:gd name="connsiteY111" fmla="*/ 290935 h 368154"/>
                  <a:gd name="connsiteX112" fmla="*/ 36628 w 215864"/>
                  <a:gd name="connsiteY112" fmla="*/ 280458 h 368154"/>
                  <a:gd name="connsiteX113" fmla="*/ 12910 w 215864"/>
                  <a:gd name="connsiteY113" fmla="*/ 254454 h 368154"/>
                  <a:gd name="connsiteX114" fmla="*/ 1 w 215864"/>
                  <a:gd name="connsiteY114" fmla="*/ 267070 h 368154"/>
                  <a:gd name="connsiteX115" fmla="*/ 51 w 215864"/>
                  <a:gd name="connsiteY115" fmla="*/ 268361 h 368154"/>
                  <a:gd name="connsiteX116" fmla="*/ 13101 w 215864"/>
                  <a:gd name="connsiteY116" fmla="*/ 286649 h 368154"/>
                  <a:gd name="connsiteX117" fmla="*/ 38342 w 215864"/>
                  <a:gd name="connsiteY117" fmla="*/ 293983 h 368154"/>
                  <a:gd name="connsiteX118" fmla="*/ 38342 w 215864"/>
                  <a:gd name="connsiteY118" fmla="*/ 310366 h 368154"/>
                  <a:gd name="connsiteX119" fmla="*/ 40533 w 215864"/>
                  <a:gd name="connsiteY119" fmla="*/ 349895 h 368154"/>
                  <a:gd name="connsiteX120" fmla="*/ 42057 w 215864"/>
                  <a:gd name="connsiteY120" fmla="*/ 364849 h 368154"/>
                  <a:gd name="connsiteX121" fmla="*/ 42057 w 215864"/>
                  <a:gd name="connsiteY121" fmla="*/ 364849 h 368154"/>
                  <a:gd name="connsiteX122" fmla="*/ 46545 w 215864"/>
                  <a:gd name="connsiteY122" fmla="*/ 367830 h 368154"/>
                  <a:gd name="connsiteX123" fmla="*/ 49581 w 215864"/>
                  <a:gd name="connsiteY123" fmla="*/ 363706 h 368154"/>
                  <a:gd name="connsiteX124" fmla="*/ 47772 w 215864"/>
                  <a:gd name="connsiteY124" fmla="*/ 349038 h 368154"/>
                  <a:gd name="connsiteX125" fmla="*/ 44724 w 215864"/>
                  <a:gd name="connsiteY125" fmla="*/ 310080 h 368154"/>
                  <a:gd name="connsiteX126" fmla="*/ 44152 w 215864"/>
                  <a:gd name="connsiteY126" fmla="*/ 295317 h 368154"/>
                  <a:gd name="connsiteX127" fmla="*/ 69870 w 215864"/>
                  <a:gd name="connsiteY127" fmla="*/ 289602 h 368154"/>
                  <a:gd name="connsiteX128" fmla="*/ 84062 w 215864"/>
                  <a:gd name="connsiteY128" fmla="*/ 272266 h 368154"/>
                  <a:gd name="connsiteX129" fmla="*/ 73279 w 215864"/>
                  <a:gd name="connsiteY129" fmla="*/ 257623 h 368154"/>
                  <a:gd name="connsiteX130" fmla="*/ 72156 w 215864"/>
                  <a:gd name="connsiteY130" fmla="*/ 257502 h 368154"/>
                  <a:gd name="connsiteX131" fmla="*/ 46724 w 215864"/>
                  <a:gd name="connsiteY131" fmla="*/ 281886 h 368154"/>
                  <a:gd name="connsiteX132" fmla="*/ 44152 w 215864"/>
                  <a:gd name="connsiteY132" fmla="*/ 293221 h 368154"/>
                  <a:gd name="connsiteX133" fmla="*/ 44152 w 215864"/>
                  <a:gd name="connsiteY133" fmla="*/ 283696 h 368154"/>
                  <a:gd name="connsiteX134" fmla="*/ 44152 w 215864"/>
                  <a:gd name="connsiteY134" fmla="*/ 269504 h 368154"/>
                  <a:gd name="connsiteX135" fmla="*/ 44152 w 215864"/>
                  <a:gd name="connsiteY135" fmla="*/ 262074 h 368154"/>
                  <a:gd name="connsiteX136" fmla="*/ 44819 w 215864"/>
                  <a:gd name="connsiteY136" fmla="*/ 254740 h 368154"/>
                  <a:gd name="connsiteX137" fmla="*/ 46438 w 215864"/>
                  <a:gd name="connsiteY137" fmla="*/ 243596 h 368154"/>
                  <a:gd name="connsiteX138" fmla="*/ 71394 w 215864"/>
                  <a:gd name="connsiteY138" fmla="*/ 241691 h 368154"/>
                  <a:gd name="connsiteX139" fmla="*/ 87967 w 215864"/>
                  <a:gd name="connsiteY139" fmla="*/ 226736 h 368154"/>
                  <a:gd name="connsiteX140" fmla="*/ 79706 w 215864"/>
                  <a:gd name="connsiteY140" fmla="*/ 210688 h 368154"/>
                  <a:gd name="connsiteX141" fmla="*/ 78442 w 215864"/>
                  <a:gd name="connsiteY141" fmla="*/ 210353 h 368154"/>
                  <a:gd name="connsiteX142" fmla="*/ 49867 w 215864"/>
                  <a:gd name="connsiteY142" fmla="*/ 230547 h 368154"/>
                  <a:gd name="connsiteX143" fmla="*/ 48058 w 215864"/>
                  <a:gd name="connsiteY143" fmla="*/ 235023 h 368154"/>
                  <a:gd name="connsiteX144" fmla="*/ 50248 w 215864"/>
                  <a:gd name="connsiteY144" fmla="*/ 224070 h 368154"/>
                  <a:gd name="connsiteX145" fmla="*/ 57773 w 215864"/>
                  <a:gd name="connsiteY145" fmla="*/ 192637 h 368154"/>
                  <a:gd name="connsiteX146" fmla="*/ 59392 w 215864"/>
                  <a:gd name="connsiteY146" fmla="*/ 186065 h 368154"/>
                  <a:gd name="connsiteX147" fmla="*/ 85015 w 215864"/>
                  <a:gd name="connsiteY147" fmla="*/ 184255 h 368154"/>
                  <a:gd name="connsiteX148" fmla="*/ 101588 w 215864"/>
                  <a:gd name="connsiteY148" fmla="*/ 169301 h 368154"/>
                  <a:gd name="connsiteX149" fmla="*/ 93522 w 215864"/>
                  <a:gd name="connsiteY149" fmla="*/ 153304 h 368154"/>
                  <a:gd name="connsiteX150" fmla="*/ 92063 w 215864"/>
                  <a:gd name="connsiteY150" fmla="*/ 152918 h 368154"/>
                  <a:gd name="connsiteX151" fmla="*/ 63488 w 215864"/>
                  <a:gd name="connsiteY151" fmla="*/ 173111 h 368154"/>
                  <a:gd name="connsiteX152" fmla="*/ 61488 w 215864"/>
                  <a:gd name="connsiteY152" fmla="*/ 178159 h 368154"/>
                  <a:gd name="connsiteX153" fmla="*/ 65107 w 215864"/>
                  <a:gd name="connsiteY153" fmla="*/ 161014 h 368154"/>
                  <a:gd name="connsiteX154" fmla="*/ 68822 w 215864"/>
                  <a:gd name="connsiteY154" fmla="*/ 131201 h 368154"/>
                  <a:gd name="connsiteX155" fmla="*/ 95302 w 215864"/>
                  <a:gd name="connsiteY155" fmla="*/ 129391 h 368154"/>
                  <a:gd name="connsiteX156" fmla="*/ 108637 w 215864"/>
                  <a:gd name="connsiteY156" fmla="*/ 120342 h 368154"/>
                  <a:gd name="connsiteX157" fmla="*/ 121972 w 215864"/>
                  <a:gd name="connsiteY157" fmla="*/ 129391 h 368154"/>
                  <a:gd name="connsiteX158" fmla="*/ 148356 w 215864"/>
                  <a:gd name="connsiteY158" fmla="*/ 131201 h 368154"/>
                  <a:gd name="connsiteX159" fmla="*/ 152071 w 215864"/>
                  <a:gd name="connsiteY159" fmla="*/ 161014 h 368154"/>
                  <a:gd name="connsiteX160" fmla="*/ 155785 w 215864"/>
                  <a:gd name="connsiteY160" fmla="*/ 178159 h 368154"/>
                  <a:gd name="connsiteX161" fmla="*/ 153690 w 215864"/>
                  <a:gd name="connsiteY161" fmla="*/ 173111 h 368154"/>
                  <a:gd name="connsiteX162" fmla="*/ 125115 w 215864"/>
                  <a:gd name="connsiteY162" fmla="*/ 152918 h 368154"/>
                  <a:gd name="connsiteX163" fmla="*/ 115255 w 215864"/>
                  <a:gd name="connsiteY163" fmla="*/ 168038 h 368154"/>
                  <a:gd name="connsiteX164" fmla="*/ 115590 w 215864"/>
                  <a:gd name="connsiteY164" fmla="*/ 169301 h 368154"/>
                  <a:gd name="connsiteX165" fmla="*/ 132258 w 215864"/>
                  <a:gd name="connsiteY165" fmla="*/ 184255 h 368154"/>
                  <a:gd name="connsiteX166" fmla="*/ 157881 w 215864"/>
                  <a:gd name="connsiteY166" fmla="*/ 186065 h 368154"/>
                  <a:gd name="connsiteX167" fmla="*/ 159500 w 215864"/>
                  <a:gd name="connsiteY167" fmla="*/ 192637 h 368154"/>
                  <a:gd name="connsiteX168" fmla="*/ 167025 w 215864"/>
                  <a:gd name="connsiteY168" fmla="*/ 224070 h 368154"/>
                  <a:gd name="connsiteX169" fmla="*/ 169216 w 215864"/>
                  <a:gd name="connsiteY169" fmla="*/ 235023 h 368154"/>
                  <a:gd name="connsiteX170" fmla="*/ 167406 w 215864"/>
                  <a:gd name="connsiteY170" fmla="*/ 230547 h 368154"/>
                  <a:gd name="connsiteX171" fmla="*/ 138831 w 215864"/>
                  <a:gd name="connsiteY171" fmla="*/ 210354 h 368154"/>
                  <a:gd name="connsiteX172" fmla="*/ 128920 w 215864"/>
                  <a:gd name="connsiteY172" fmla="*/ 225278 h 368154"/>
                  <a:gd name="connsiteX173" fmla="*/ 129306 w 215864"/>
                  <a:gd name="connsiteY173" fmla="*/ 226737 h 368154"/>
                  <a:gd name="connsiteX174" fmla="*/ 145879 w 215864"/>
                  <a:gd name="connsiteY174" fmla="*/ 241691 h 368154"/>
                  <a:gd name="connsiteX175" fmla="*/ 170835 w 215864"/>
                  <a:gd name="connsiteY175" fmla="*/ 243596 h 368154"/>
                  <a:gd name="connsiteX176" fmla="*/ 172359 w 215864"/>
                  <a:gd name="connsiteY176" fmla="*/ 254740 h 368154"/>
                  <a:gd name="connsiteX177" fmla="*/ 173025 w 215864"/>
                  <a:gd name="connsiteY177" fmla="*/ 262074 h 368154"/>
                  <a:gd name="connsiteX178" fmla="*/ 173025 w 215864"/>
                  <a:gd name="connsiteY178" fmla="*/ 269504 h 368154"/>
                  <a:gd name="connsiteX179" fmla="*/ 173025 w 215864"/>
                  <a:gd name="connsiteY179" fmla="*/ 283696 h 368154"/>
                  <a:gd name="connsiteX180" fmla="*/ 173025 w 215864"/>
                  <a:gd name="connsiteY180" fmla="*/ 293221 h 368154"/>
                  <a:gd name="connsiteX181" fmla="*/ 170358 w 215864"/>
                  <a:gd name="connsiteY181" fmla="*/ 281886 h 368154"/>
                  <a:gd name="connsiteX182" fmla="*/ 144927 w 215864"/>
                  <a:gd name="connsiteY182" fmla="*/ 257502 h 368154"/>
                  <a:gd name="connsiteX183" fmla="*/ 132979 w 215864"/>
                  <a:gd name="connsiteY183" fmla="*/ 271032 h 368154"/>
                  <a:gd name="connsiteX184" fmla="*/ 133116 w 215864"/>
                  <a:gd name="connsiteY184" fmla="*/ 272266 h 368154"/>
                  <a:gd name="connsiteX185" fmla="*/ 146070 w 215864"/>
                  <a:gd name="connsiteY185" fmla="*/ 289697 h 368154"/>
                  <a:gd name="connsiteX186" fmla="*/ 171787 w 215864"/>
                  <a:gd name="connsiteY186" fmla="*/ 295412 h 368154"/>
                  <a:gd name="connsiteX187" fmla="*/ 171311 w 215864"/>
                  <a:gd name="connsiteY187" fmla="*/ 310176 h 368154"/>
                  <a:gd name="connsiteX188" fmla="*/ 168263 w 215864"/>
                  <a:gd name="connsiteY188" fmla="*/ 349133 h 368154"/>
                  <a:gd name="connsiteX189" fmla="*/ 166453 w 215864"/>
                  <a:gd name="connsiteY189" fmla="*/ 363801 h 368154"/>
                  <a:gd name="connsiteX190" fmla="*/ 169597 w 215864"/>
                  <a:gd name="connsiteY190" fmla="*/ 368088 h 368154"/>
                  <a:gd name="connsiteX191" fmla="*/ 173840 w 215864"/>
                  <a:gd name="connsiteY191" fmla="*/ 365225 h 368154"/>
                  <a:gd name="connsiteX192" fmla="*/ 173883 w 215864"/>
                  <a:gd name="connsiteY192" fmla="*/ 364944 h 368154"/>
                  <a:gd name="connsiteX193" fmla="*/ 173883 w 215864"/>
                  <a:gd name="connsiteY193" fmla="*/ 364944 h 368154"/>
                  <a:gd name="connsiteX194" fmla="*/ 175312 w 215864"/>
                  <a:gd name="connsiteY194" fmla="*/ 349990 h 368154"/>
                  <a:gd name="connsiteX195" fmla="*/ 177598 w 215864"/>
                  <a:gd name="connsiteY195" fmla="*/ 310461 h 368154"/>
                  <a:gd name="connsiteX196" fmla="*/ 177598 w 215864"/>
                  <a:gd name="connsiteY196" fmla="*/ 294078 h 368154"/>
                  <a:gd name="connsiteX197" fmla="*/ 202839 w 215864"/>
                  <a:gd name="connsiteY197" fmla="*/ 286744 h 368154"/>
                  <a:gd name="connsiteX198" fmla="*/ 215793 w 215864"/>
                  <a:gd name="connsiteY198" fmla="*/ 268456 h 368154"/>
                  <a:gd name="connsiteX199" fmla="*/ 204528 w 215864"/>
                  <a:gd name="connsiteY199" fmla="*/ 254525 h 368154"/>
                  <a:gd name="connsiteX200" fmla="*/ 203220 w 215864"/>
                  <a:gd name="connsiteY200" fmla="*/ 254454 h 36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15864" h="368154">
                    <a:moveTo>
                      <a:pt x="203220" y="254454"/>
                    </a:moveTo>
                    <a:cubicBezTo>
                      <a:pt x="192457" y="254454"/>
                      <a:pt x="182074" y="271218"/>
                      <a:pt x="179407" y="280458"/>
                    </a:cubicBezTo>
                    <a:cubicBezTo>
                      <a:pt x="179407" y="280458"/>
                      <a:pt x="178264" y="287030"/>
                      <a:pt x="177693" y="290935"/>
                    </a:cubicBezTo>
                    <a:cubicBezTo>
                      <a:pt x="177693" y="288649"/>
                      <a:pt x="177693" y="286363"/>
                      <a:pt x="177693" y="283982"/>
                    </a:cubicBezTo>
                    <a:cubicBezTo>
                      <a:pt x="177693" y="279219"/>
                      <a:pt x="177693" y="274457"/>
                      <a:pt x="177693" y="269504"/>
                    </a:cubicBezTo>
                    <a:lnTo>
                      <a:pt x="177121" y="262074"/>
                    </a:lnTo>
                    <a:cubicBezTo>
                      <a:pt x="177121" y="259598"/>
                      <a:pt x="176550" y="257026"/>
                      <a:pt x="176264" y="254454"/>
                    </a:cubicBezTo>
                    <a:cubicBezTo>
                      <a:pt x="175502" y="248549"/>
                      <a:pt x="174454" y="242548"/>
                      <a:pt x="173216" y="236547"/>
                    </a:cubicBezTo>
                    <a:cubicBezTo>
                      <a:pt x="181785" y="236669"/>
                      <a:pt x="190324" y="235513"/>
                      <a:pt x="198553" y="233118"/>
                    </a:cubicBezTo>
                    <a:cubicBezTo>
                      <a:pt x="205873" y="230310"/>
                      <a:pt x="211586" y="224422"/>
                      <a:pt x="214174" y="217021"/>
                    </a:cubicBezTo>
                    <a:cubicBezTo>
                      <a:pt x="215876" y="210181"/>
                      <a:pt x="211711" y="203255"/>
                      <a:pt x="204870" y="201553"/>
                    </a:cubicBezTo>
                    <a:cubicBezTo>
                      <a:pt x="204452" y="201449"/>
                      <a:pt x="204028" y="201366"/>
                      <a:pt x="203601" y="201305"/>
                    </a:cubicBezTo>
                    <a:cubicBezTo>
                      <a:pt x="192933" y="200067"/>
                      <a:pt x="180169" y="214640"/>
                      <a:pt x="176169" y="223403"/>
                    </a:cubicBezTo>
                    <a:cubicBezTo>
                      <a:pt x="176169" y="223974"/>
                      <a:pt x="173788" y="230547"/>
                      <a:pt x="172740" y="234166"/>
                    </a:cubicBezTo>
                    <a:cubicBezTo>
                      <a:pt x="171978" y="230547"/>
                      <a:pt x="171216" y="226927"/>
                      <a:pt x="170358" y="223403"/>
                    </a:cubicBezTo>
                    <a:cubicBezTo>
                      <a:pt x="167787" y="212926"/>
                      <a:pt x="164929" y="202448"/>
                      <a:pt x="162072" y="191970"/>
                    </a:cubicBezTo>
                    <a:lnTo>
                      <a:pt x="159500" y="182445"/>
                    </a:lnTo>
                    <a:cubicBezTo>
                      <a:pt x="168385" y="182617"/>
                      <a:pt x="177246" y="181462"/>
                      <a:pt x="185789" y="179017"/>
                    </a:cubicBezTo>
                    <a:cubicBezTo>
                      <a:pt x="193066" y="176174"/>
                      <a:pt x="198737" y="170294"/>
                      <a:pt x="201315" y="162919"/>
                    </a:cubicBezTo>
                    <a:cubicBezTo>
                      <a:pt x="203068" y="156146"/>
                      <a:pt x="198999" y="149234"/>
                      <a:pt x="192225" y="147481"/>
                    </a:cubicBezTo>
                    <a:cubicBezTo>
                      <a:pt x="191768" y="147362"/>
                      <a:pt x="191305" y="147270"/>
                      <a:pt x="190837" y="147203"/>
                    </a:cubicBezTo>
                    <a:cubicBezTo>
                      <a:pt x="180169" y="145964"/>
                      <a:pt x="167406" y="160538"/>
                      <a:pt x="163405" y="169301"/>
                    </a:cubicBezTo>
                    <a:cubicBezTo>
                      <a:pt x="163405" y="169968"/>
                      <a:pt x="160072" y="179397"/>
                      <a:pt x="159405" y="181874"/>
                    </a:cubicBezTo>
                    <a:cubicBezTo>
                      <a:pt x="157500" y="174826"/>
                      <a:pt x="155785" y="167777"/>
                      <a:pt x="154261" y="160728"/>
                    </a:cubicBezTo>
                    <a:cubicBezTo>
                      <a:pt x="152246" y="151301"/>
                      <a:pt x="150815" y="141757"/>
                      <a:pt x="149975" y="132153"/>
                    </a:cubicBezTo>
                    <a:cubicBezTo>
                      <a:pt x="158897" y="132319"/>
                      <a:pt x="167793" y="131131"/>
                      <a:pt x="176359" y="128629"/>
                    </a:cubicBezTo>
                    <a:cubicBezTo>
                      <a:pt x="183673" y="125863"/>
                      <a:pt x="189391" y="120006"/>
                      <a:pt x="191980" y="112627"/>
                    </a:cubicBezTo>
                    <a:cubicBezTo>
                      <a:pt x="193726" y="105852"/>
                      <a:pt x="189650" y="98944"/>
                      <a:pt x="182875" y="97198"/>
                    </a:cubicBezTo>
                    <a:cubicBezTo>
                      <a:pt x="182391" y="97074"/>
                      <a:pt x="181902" y="96978"/>
                      <a:pt x="181407" y="96911"/>
                    </a:cubicBezTo>
                    <a:cubicBezTo>
                      <a:pt x="170740" y="95673"/>
                      <a:pt x="157976" y="110246"/>
                      <a:pt x="154071" y="118914"/>
                    </a:cubicBezTo>
                    <a:cubicBezTo>
                      <a:pt x="154071" y="119676"/>
                      <a:pt x="150451" y="129868"/>
                      <a:pt x="149975" y="131772"/>
                    </a:cubicBezTo>
                    <a:cubicBezTo>
                      <a:pt x="149928" y="131202"/>
                      <a:pt x="149928" y="130629"/>
                      <a:pt x="149975" y="130058"/>
                    </a:cubicBezTo>
                    <a:cubicBezTo>
                      <a:pt x="149469" y="120333"/>
                      <a:pt x="149788" y="110583"/>
                      <a:pt x="150928" y="100911"/>
                    </a:cubicBezTo>
                    <a:cubicBezTo>
                      <a:pt x="151594" y="95577"/>
                      <a:pt x="152452" y="90529"/>
                      <a:pt x="153404" y="85671"/>
                    </a:cubicBezTo>
                    <a:cubicBezTo>
                      <a:pt x="162056" y="86751"/>
                      <a:pt x="170822" y="86526"/>
                      <a:pt x="179407" y="85005"/>
                    </a:cubicBezTo>
                    <a:cubicBezTo>
                      <a:pt x="186941" y="83000"/>
                      <a:pt x="193233" y="77821"/>
                      <a:pt x="196648" y="70812"/>
                    </a:cubicBezTo>
                    <a:cubicBezTo>
                      <a:pt x="199132" y="64216"/>
                      <a:pt x="195798" y="56854"/>
                      <a:pt x="189202" y="54369"/>
                    </a:cubicBezTo>
                    <a:cubicBezTo>
                      <a:pt x="188770" y="54207"/>
                      <a:pt x="188331" y="54068"/>
                      <a:pt x="187885" y="53953"/>
                    </a:cubicBezTo>
                    <a:cubicBezTo>
                      <a:pt x="177407" y="51572"/>
                      <a:pt x="163120" y="64621"/>
                      <a:pt x="158166" y="73003"/>
                    </a:cubicBezTo>
                    <a:cubicBezTo>
                      <a:pt x="158166" y="73479"/>
                      <a:pt x="155690" y="78337"/>
                      <a:pt x="154166" y="81861"/>
                    </a:cubicBezTo>
                    <a:cubicBezTo>
                      <a:pt x="154642" y="79671"/>
                      <a:pt x="155119" y="77385"/>
                      <a:pt x="155595" y="75289"/>
                    </a:cubicBezTo>
                    <a:cubicBezTo>
                      <a:pt x="157405" y="67383"/>
                      <a:pt x="159500" y="60239"/>
                      <a:pt x="161500" y="53858"/>
                    </a:cubicBezTo>
                    <a:cubicBezTo>
                      <a:pt x="162548" y="50334"/>
                      <a:pt x="163691" y="47095"/>
                      <a:pt x="164739" y="44333"/>
                    </a:cubicBezTo>
                    <a:cubicBezTo>
                      <a:pt x="172895" y="41328"/>
                      <a:pt x="180540" y="37087"/>
                      <a:pt x="187408" y="31760"/>
                    </a:cubicBezTo>
                    <a:cubicBezTo>
                      <a:pt x="193202" y="26517"/>
                      <a:pt x="196405" y="18996"/>
                      <a:pt x="196171" y="11186"/>
                    </a:cubicBezTo>
                    <a:cubicBezTo>
                      <a:pt x="195299" y="4191"/>
                      <a:pt x="188921" y="-772"/>
                      <a:pt x="181926" y="101"/>
                    </a:cubicBezTo>
                    <a:cubicBezTo>
                      <a:pt x="181496" y="154"/>
                      <a:pt x="181068" y="230"/>
                      <a:pt x="180646" y="327"/>
                    </a:cubicBezTo>
                    <a:cubicBezTo>
                      <a:pt x="170263" y="3089"/>
                      <a:pt x="163596" y="21282"/>
                      <a:pt x="163024" y="30807"/>
                    </a:cubicBezTo>
                    <a:cubicBezTo>
                      <a:pt x="163024" y="31664"/>
                      <a:pt x="163786" y="44714"/>
                      <a:pt x="163977" y="44619"/>
                    </a:cubicBezTo>
                    <a:lnTo>
                      <a:pt x="163977" y="44619"/>
                    </a:lnTo>
                    <a:cubicBezTo>
                      <a:pt x="162834" y="47476"/>
                      <a:pt x="161786" y="50524"/>
                      <a:pt x="160643" y="54144"/>
                    </a:cubicBezTo>
                    <a:cubicBezTo>
                      <a:pt x="158548" y="60430"/>
                      <a:pt x="156166" y="67574"/>
                      <a:pt x="154261" y="75480"/>
                    </a:cubicBezTo>
                    <a:cubicBezTo>
                      <a:pt x="152011" y="83974"/>
                      <a:pt x="150261" y="92593"/>
                      <a:pt x="149023" y="101292"/>
                    </a:cubicBezTo>
                    <a:cubicBezTo>
                      <a:pt x="147603" y="111035"/>
                      <a:pt x="147061" y="120885"/>
                      <a:pt x="147403" y="130724"/>
                    </a:cubicBezTo>
                    <a:lnTo>
                      <a:pt x="147403" y="130725"/>
                    </a:lnTo>
                    <a:cubicBezTo>
                      <a:pt x="146356" y="127772"/>
                      <a:pt x="143117" y="119580"/>
                      <a:pt x="142831" y="118914"/>
                    </a:cubicBezTo>
                    <a:cubicBezTo>
                      <a:pt x="138259" y="110532"/>
                      <a:pt x="124543" y="96816"/>
                      <a:pt x="114256" y="98721"/>
                    </a:cubicBezTo>
                    <a:cubicBezTo>
                      <a:pt x="111894" y="102140"/>
                      <a:pt x="107208" y="102997"/>
                      <a:pt x="103788" y="100635"/>
                    </a:cubicBezTo>
                    <a:cubicBezTo>
                      <a:pt x="103040" y="100118"/>
                      <a:pt x="102391" y="99469"/>
                      <a:pt x="101874" y="98721"/>
                    </a:cubicBezTo>
                    <a:cubicBezTo>
                      <a:pt x="91301" y="96816"/>
                      <a:pt x="77585" y="110532"/>
                      <a:pt x="73299" y="118914"/>
                    </a:cubicBezTo>
                    <a:lnTo>
                      <a:pt x="68632" y="130725"/>
                    </a:lnTo>
                    <a:cubicBezTo>
                      <a:pt x="68944" y="120882"/>
                      <a:pt x="68370" y="111032"/>
                      <a:pt x="66917" y="101293"/>
                    </a:cubicBezTo>
                    <a:cubicBezTo>
                      <a:pt x="65754" y="92588"/>
                      <a:pt x="64036" y="83966"/>
                      <a:pt x="61774" y="75480"/>
                    </a:cubicBezTo>
                    <a:cubicBezTo>
                      <a:pt x="59773" y="67574"/>
                      <a:pt x="57487" y="60430"/>
                      <a:pt x="55392" y="54144"/>
                    </a:cubicBezTo>
                    <a:cubicBezTo>
                      <a:pt x="54249" y="50714"/>
                      <a:pt x="53106" y="47667"/>
                      <a:pt x="52058" y="44619"/>
                    </a:cubicBezTo>
                    <a:lnTo>
                      <a:pt x="52058" y="44619"/>
                    </a:lnTo>
                    <a:cubicBezTo>
                      <a:pt x="52058" y="44619"/>
                      <a:pt x="53011" y="31664"/>
                      <a:pt x="52915" y="30807"/>
                    </a:cubicBezTo>
                    <a:cubicBezTo>
                      <a:pt x="52439" y="21282"/>
                      <a:pt x="45772" y="3089"/>
                      <a:pt x="35294" y="327"/>
                    </a:cubicBezTo>
                    <a:cubicBezTo>
                      <a:pt x="28477" y="-1246"/>
                      <a:pt x="21675" y="3004"/>
                      <a:pt x="20101" y="9821"/>
                    </a:cubicBezTo>
                    <a:cubicBezTo>
                      <a:pt x="19997" y="10272"/>
                      <a:pt x="19918" y="10727"/>
                      <a:pt x="19864" y="11186"/>
                    </a:cubicBezTo>
                    <a:cubicBezTo>
                      <a:pt x="19590" y="19004"/>
                      <a:pt x="22800" y="26540"/>
                      <a:pt x="28627" y="31760"/>
                    </a:cubicBezTo>
                    <a:cubicBezTo>
                      <a:pt x="35483" y="37105"/>
                      <a:pt x="43132" y="41347"/>
                      <a:pt x="51296" y="44333"/>
                    </a:cubicBezTo>
                    <a:cubicBezTo>
                      <a:pt x="52344" y="47286"/>
                      <a:pt x="53391" y="50524"/>
                      <a:pt x="54535" y="53858"/>
                    </a:cubicBezTo>
                    <a:cubicBezTo>
                      <a:pt x="56535" y="60239"/>
                      <a:pt x="58630" y="67383"/>
                      <a:pt x="60440" y="75289"/>
                    </a:cubicBezTo>
                    <a:cubicBezTo>
                      <a:pt x="60916" y="77385"/>
                      <a:pt x="61392" y="79671"/>
                      <a:pt x="61869" y="81861"/>
                    </a:cubicBezTo>
                    <a:cubicBezTo>
                      <a:pt x="60249" y="78337"/>
                      <a:pt x="58059" y="73479"/>
                      <a:pt x="57773" y="73003"/>
                    </a:cubicBezTo>
                    <a:cubicBezTo>
                      <a:pt x="52915" y="64716"/>
                      <a:pt x="38723" y="51667"/>
                      <a:pt x="28150" y="53953"/>
                    </a:cubicBezTo>
                    <a:cubicBezTo>
                      <a:pt x="21324" y="55710"/>
                      <a:pt x="17214" y="62669"/>
                      <a:pt x="18971" y="69495"/>
                    </a:cubicBezTo>
                    <a:cubicBezTo>
                      <a:pt x="19086" y="69942"/>
                      <a:pt x="19225" y="70381"/>
                      <a:pt x="19387" y="70812"/>
                    </a:cubicBezTo>
                    <a:cubicBezTo>
                      <a:pt x="22782" y="77837"/>
                      <a:pt x="29082" y="83023"/>
                      <a:pt x="36628" y="85005"/>
                    </a:cubicBezTo>
                    <a:cubicBezTo>
                      <a:pt x="45213" y="86526"/>
                      <a:pt x="53979" y="86751"/>
                      <a:pt x="62631" y="85671"/>
                    </a:cubicBezTo>
                    <a:cubicBezTo>
                      <a:pt x="63583" y="90529"/>
                      <a:pt x="64441" y="95196"/>
                      <a:pt x="65012" y="100911"/>
                    </a:cubicBezTo>
                    <a:cubicBezTo>
                      <a:pt x="66233" y="110576"/>
                      <a:pt x="66583" y="120331"/>
                      <a:pt x="66060" y="130058"/>
                    </a:cubicBezTo>
                    <a:cubicBezTo>
                      <a:pt x="66013" y="130629"/>
                      <a:pt x="66013" y="131202"/>
                      <a:pt x="66060" y="131772"/>
                    </a:cubicBezTo>
                    <a:cubicBezTo>
                      <a:pt x="65583" y="129868"/>
                      <a:pt x="62250" y="119676"/>
                      <a:pt x="61964" y="118914"/>
                    </a:cubicBezTo>
                    <a:cubicBezTo>
                      <a:pt x="58059" y="110246"/>
                      <a:pt x="45200" y="95673"/>
                      <a:pt x="34532" y="96911"/>
                    </a:cubicBezTo>
                    <a:cubicBezTo>
                      <a:pt x="27606" y="97897"/>
                      <a:pt x="22790" y="104312"/>
                      <a:pt x="23777" y="111239"/>
                    </a:cubicBezTo>
                    <a:cubicBezTo>
                      <a:pt x="23844" y="111706"/>
                      <a:pt x="23936" y="112170"/>
                      <a:pt x="24055" y="112627"/>
                    </a:cubicBezTo>
                    <a:cubicBezTo>
                      <a:pt x="26634" y="119979"/>
                      <a:pt x="32310" y="125829"/>
                      <a:pt x="39580" y="128629"/>
                    </a:cubicBezTo>
                    <a:cubicBezTo>
                      <a:pt x="48149" y="131120"/>
                      <a:pt x="57043" y="132308"/>
                      <a:pt x="65965" y="132153"/>
                    </a:cubicBezTo>
                    <a:cubicBezTo>
                      <a:pt x="65204" y="141761"/>
                      <a:pt x="63804" y="151307"/>
                      <a:pt x="61774" y="160728"/>
                    </a:cubicBezTo>
                    <a:cubicBezTo>
                      <a:pt x="60249" y="167777"/>
                      <a:pt x="58440" y="174826"/>
                      <a:pt x="56630" y="181874"/>
                    </a:cubicBezTo>
                    <a:cubicBezTo>
                      <a:pt x="55963" y="179397"/>
                      <a:pt x="52915" y="169968"/>
                      <a:pt x="52630" y="169301"/>
                    </a:cubicBezTo>
                    <a:cubicBezTo>
                      <a:pt x="48629" y="160538"/>
                      <a:pt x="35866" y="145964"/>
                      <a:pt x="25198" y="147203"/>
                    </a:cubicBezTo>
                    <a:cubicBezTo>
                      <a:pt x="18220" y="148204"/>
                      <a:pt x="13375" y="154672"/>
                      <a:pt x="14376" y="161650"/>
                    </a:cubicBezTo>
                    <a:cubicBezTo>
                      <a:pt x="14438" y="162077"/>
                      <a:pt x="14521" y="162500"/>
                      <a:pt x="14625" y="162919"/>
                    </a:cubicBezTo>
                    <a:cubicBezTo>
                      <a:pt x="17235" y="170306"/>
                      <a:pt x="22940" y="176185"/>
                      <a:pt x="30246" y="179016"/>
                    </a:cubicBezTo>
                    <a:cubicBezTo>
                      <a:pt x="38757" y="181461"/>
                      <a:pt x="47586" y="182617"/>
                      <a:pt x="56440" y="182445"/>
                    </a:cubicBezTo>
                    <a:cubicBezTo>
                      <a:pt x="55582" y="185684"/>
                      <a:pt x="54820" y="188922"/>
                      <a:pt x="53963" y="191970"/>
                    </a:cubicBezTo>
                    <a:cubicBezTo>
                      <a:pt x="51106" y="202448"/>
                      <a:pt x="48153" y="212926"/>
                      <a:pt x="45676" y="223403"/>
                    </a:cubicBezTo>
                    <a:cubicBezTo>
                      <a:pt x="44724" y="226927"/>
                      <a:pt x="44057" y="230547"/>
                      <a:pt x="43295" y="234166"/>
                    </a:cubicBezTo>
                    <a:cubicBezTo>
                      <a:pt x="42152" y="230547"/>
                      <a:pt x="40057" y="223974"/>
                      <a:pt x="39771" y="223403"/>
                    </a:cubicBezTo>
                    <a:cubicBezTo>
                      <a:pt x="35866" y="214640"/>
                      <a:pt x="23007" y="200067"/>
                      <a:pt x="12339" y="201305"/>
                    </a:cubicBezTo>
                    <a:cubicBezTo>
                      <a:pt x="5412" y="202292"/>
                      <a:pt x="597" y="208707"/>
                      <a:pt x="1584" y="215633"/>
                    </a:cubicBezTo>
                    <a:cubicBezTo>
                      <a:pt x="1650" y="216101"/>
                      <a:pt x="1743" y="216564"/>
                      <a:pt x="1861" y="217021"/>
                    </a:cubicBezTo>
                    <a:cubicBezTo>
                      <a:pt x="4439" y="224395"/>
                      <a:pt x="10110" y="230276"/>
                      <a:pt x="17387" y="233118"/>
                    </a:cubicBezTo>
                    <a:cubicBezTo>
                      <a:pt x="25616" y="235508"/>
                      <a:pt x="34155" y="236663"/>
                      <a:pt x="42724" y="236547"/>
                    </a:cubicBezTo>
                    <a:cubicBezTo>
                      <a:pt x="41581" y="242548"/>
                      <a:pt x="40533" y="248549"/>
                      <a:pt x="39771" y="254454"/>
                    </a:cubicBezTo>
                    <a:cubicBezTo>
                      <a:pt x="39771" y="257026"/>
                      <a:pt x="39009" y="259598"/>
                      <a:pt x="38914" y="262074"/>
                    </a:cubicBezTo>
                    <a:lnTo>
                      <a:pt x="38342" y="269504"/>
                    </a:lnTo>
                    <a:cubicBezTo>
                      <a:pt x="38342" y="274552"/>
                      <a:pt x="38342" y="279029"/>
                      <a:pt x="38342" y="283982"/>
                    </a:cubicBezTo>
                    <a:cubicBezTo>
                      <a:pt x="38342" y="286363"/>
                      <a:pt x="38342" y="288649"/>
                      <a:pt x="38342" y="290935"/>
                    </a:cubicBezTo>
                    <a:cubicBezTo>
                      <a:pt x="37771" y="287030"/>
                      <a:pt x="36818" y="280934"/>
                      <a:pt x="36628" y="280458"/>
                    </a:cubicBezTo>
                    <a:cubicBezTo>
                      <a:pt x="34056" y="270933"/>
                      <a:pt x="23578" y="254835"/>
                      <a:pt x="12910" y="254454"/>
                    </a:cubicBezTo>
                    <a:cubicBezTo>
                      <a:pt x="5862" y="254373"/>
                      <a:pt x="82" y="260022"/>
                      <a:pt x="1" y="267070"/>
                    </a:cubicBezTo>
                    <a:cubicBezTo>
                      <a:pt x="-4" y="267501"/>
                      <a:pt x="13" y="267932"/>
                      <a:pt x="51" y="268361"/>
                    </a:cubicBezTo>
                    <a:cubicBezTo>
                      <a:pt x="1508" y="276076"/>
                      <a:pt x="6279" y="282762"/>
                      <a:pt x="13101" y="286649"/>
                    </a:cubicBezTo>
                    <a:cubicBezTo>
                      <a:pt x="21093" y="290361"/>
                      <a:pt x="29605" y="292834"/>
                      <a:pt x="38342" y="293983"/>
                    </a:cubicBezTo>
                    <a:cubicBezTo>
                      <a:pt x="38342" y="299698"/>
                      <a:pt x="38342" y="305223"/>
                      <a:pt x="38342" y="310366"/>
                    </a:cubicBezTo>
                    <a:cubicBezTo>
                      <a:pt x="38818" y="326749"/>
                      <a:pt x="39771" y="340370"/>
                      <a:pt x="40533" y="349895"/>
                    </a:cubicBezTo>
                    <a:cubicBezTo>
                      <a:pt x="41295" y="359420"/>
                      <a:pt x="42057" y="364849"/>
                      <a:pt x="42057" y="364849"/>
                    </a:cubicBezTo>
                    <a:lnTo>
                      <a:pt x="42057" y="364849"/>
                    </a:lnTo>
                    <a:cubicBezTo>
                      <a:pt x="42473" y="366912"/>
                      <a:pt x="44483" y="368246"/>
                      <a:pt x="46545" y="367830"/>
                    </a:cubicBezTo>
                    <a:cubicBezTo>
                      <a:pt x="48468" y="367442"/>
                      <a:pt x="49782" y="365657"/>
                      <a:pt x="49581" y="363706"/>
                    </a:cubicBezTo>
                    <a:cubicBezTo>
                      <a:pt x="49582" y="363706"/>
                      <a:pt x="48724" y="358468"/>
                      <a:pt x="47772" y="349038"/>
                    </a:cubicBezTo>
                    <a:cubicBezTo>
                      <a:pt x="46819" y="339608"/>
                      <a:pt x="45486" y="326273"/>
                      <a:pt x="44724" y="310080"/>
                    </a:cubicBezTo>
                    <a:cubicBezTo>
                      <a:pt x="44724" y="305413"/>
                      <a:pt x="44724" y="300555"/>
                      <a:pt x="44152" y="295317"/>
                    </a:cubicBezTo>
                    <a:cubicBezTo>
                      <a:pt x="52968" y="294748"/>
                      <a:pt x="61643" y="292820"/>
                      <a:pt x="69870" y="289602"/>
                    </a:cubicBezTo>
                    <a:cubicBezTo>
                      <a:pt x="76916" y="286187"/>
                      <a:pt x="82105" y="279848"/>
                      <a:pt x="84062" y="272266"/>
                    </a:cubicBezTo>
                    <a:cubicBezTo>
                      <a:pt x="85128" y="265245"/>
                      <a:pt x="80301" y="258689"/>
                      <a:pt x="73279" y="257623"/>
                    </a:cubicBezTo>
                    <a:cubicBezTo>
                      <a:pt x="72907" y="257566"/>
                      <a:pt x="72532" y="257526"/>
                      <a:pt x="72156" y="257502"/>
                    </a:cubicBezTo>
                    <a:cubicBezTo>
                      <a:pt x="61392" y="257502"/>
                      <a:pt x="49963" y="272838"/>
                      <a:pt x="46724" y="281886"/>
                    </a:cubicBezTo>
                    <a:cubicBezTo>
                      <a:pt x="46724" y="282458"/>
                      <a:pt x="44914" y="289602"/>
                      <a:pt x="44152" y="293221"/>
                    </a:cubicBezTo>
                    <a:cubicBezTo>
                      <a:pt x="44152" y="290173"/>
                      <a:pt x="44152" y="287125"/>
                      <a:pt x="44152" y="283696"/>
                    </a:cubicBezTo>
                    <a:cubicBezTo>
                      <a:pt x="44152" y="280267"/>
                      <a:pt x="44152" y="274171"/>
                      <a:pt x="44152" y="269504"/>
                    </a:cubicBezTo>
                    <a:cubicBezTo>
                      <a:pt x="44152" y="267154"/>
                      <a:pt x="44152" y="264678"/>
                      <a:pt x="44152" y="262074"/>
                    </a:cubicBezTo>
                    <a:cubicBezTo>
                      <a:pt x="44152" y="259598"/>
                      <a:pt x="44629" y="257217"/>
                      <a:pt x="44819" y="254740"/>
                    </a:cubicBezTo>
                    <a:cubicBezTo>
                      <a:pt x="45010" y="252264"/>
                      <a:pt x="45867" y="247311"/>
                      <a:pt x="46438" y="243596"/>
                    </a:cubicBezTo>
                    <a:cubicBezTo>
                      <a:pt x="54805" y="244229"/>
                      <a:pt x="63220" y="243587"/>
                      <a:pt x="71394" y="241691"/>
                    </a:cubicBezTo>
                    <a:cubicBezTo>
                      <a:pt x="78859" y="239404"/>
                      <a:pt x="84928" y="233928"/>
                      <a:pt x="87967" y="226736"/>
                    </a:cubicBezTo>
                    <a:cubicBezTo>
                      <a:pt x="90117" y="220023"/>
                      <a:pt x="86419" y="212838"/>
                      <a:pt x="79706" y="210688"/>
                    </a:cubicBezTo>
                    <a:cubicBezTo>
                      <a:pt x="79290" y="210555"/>
                      <a:pt x="78869" y="210443"/>
                      <a:pt x="78442" y="210353"/>
                    </a:cubicBezTo>
                    <a:cubicBezTo>
                      <a:pt x="67870" y="208449"/>
                      <a:pt x="54249" y="222164"/>
                      <a:pt x="49867" y="230547"/>
                    </a:cubicBezTo>
                    <a:cubicBezTo>
                      <a:pt x="49867" y="230547"/>
                      <a:pt x="48915" y="232737"/>
                      <a:pt x="48058" y="235023"/>
                    </a:cubicBezTo>
                    <a:cubicBezTo>
                      <a:pt x="48724" y="231404"/>
                      <a:pt x="49391" y="227784"/>
                      <a:pt x="50248" y="224070"/>
                    </a:cubicBezTo>
                    <a:cubicBezTo>
                      <a:pt x="52534" y="213687"/>
                      <a:pt x="55106" y="203210"/>
                      <a:pt x="57773" y="192637"/>
                    </a:cubicBezTo>
                    <a:cubicBezTo>
                      <a:pt x="58345" y="190446"/>
                      <a:pt x="58821" y="188256"/>
                      <a:pt x="59392" y="186065"/>
                    </a:cubicBezTo>
                    <a:cubicBezTo>
                      <a:pt x="67975" y="186752"/>
                      <a:pt x="76613" y="186142"/>
                      <a:pt x="85015" y="184255"/>
                    </a:cubicBezTo>
                    <a:cubicBezTo>
                      <a:pt x="92460" y="181934"/>
                      <a:pt x="98516" y="176469"/>
                      <a:pt x="101588" y="169301"/>
                    </a:cubicBezTo>
                    <a:cubicBezTo>
                      <a:pt x="103778" y="162656"/>
                      <a:pt x="100167" y="155494"/>
                      <a:pt x="93522" y="153304"/>
                    </a:cubicBezTo>
                    <a:cubicBezTo>
                      <a:pt x="93043" y="153146"/>
                      <a:pt x="92557" y="153017"/>
                      <a:pt x="92063" y="152918"/>
                    </a:cubicBezTo>
                    <a:cubicBezTo>
                      <a:pt x="81490" y="151013"/>
                      <a:pt x="67774" y="164634"/>
                      <a:pt x="63488" y="173111"/>
                    </a:cubicBezTo>
                    <a:lnTo>
                      <a:pt x="61488" y="178159"/>
                    </a:lnTo>
                    <a:cubicBezTo>
                      <a:pt x="62821" y="172444"/>
                      <a:pt x="64060" y="166729"/>
                      <a:pt x="65107" y="161014"/>
                    </a:cubicBezTo>
                    <a:cubicBezTo>
                      <a:pt x="67024" y="151173"/>
                      <a:pt x="68266" y="141212"/>
                      <a:pt x="68822" y="131201"/>
                    </a:cubicBezTo>
                    <a:cubicBezTo>
                      <a:pt x="77689" y="131928"/>
                      <a:pt x="86616" y="131318"/>
                      <a:pt x="95302" y="129391"/>
                    </a:cubicBezTo>
                    <a:cubicBezTo>
                      <a:pt x="100427" y="127525"/>
                      <a:pt x="105009" y="124416"/>
                      <a:pt x="108637" y="120342"/>
                    </a:cubicBezTo>
                    <a:cubicBezTo>
                      <a:pt x="112264" y="124416"/>
                      <a:pt x="116846" y="127525"/>
                      <a:pt x="121972" y="129391"/>
                    </a:cubicBezTo>
                    <a:cubicBezTo>
                      <a:pt x="130626" y="131315"/>
                      <a:pt x="139520" y="131926"/>
                      <a:pt x="148356" y="131201"/>
                    </a:cubicBezTo>
                    <a:cubicBezTo>
                      <a:pt x="149007" y="141203"/>
                      <a:pt x="150247" y="151158"/>
                      <a:pt x="152071" y="161014"/>
                    </a:cubicBezTo>
                    <a:cubicBezTo>
                      <a:pt x="153214" y="166729"/>
                      <a:pt x="154452" y="172444"/>
                      <a:pt x="155785" y="178159"/>
                    </a:cubicBezTo>
                    <a:cubicBezTo>
                      <a:pt x="154833" y="175683"/>
                      <a:pt x="153880" y="173397"/>
                      <a:pt x="153690" y="173111"/>
                    </a:cubicBezTo>
                    <a:cubicBezTo>
                      <a:pt x="149213" y="164634"/>
                      <a:pt x="135497" y="151013"/>
                      <a:pt x="125115" y="152918"/>
                    </a:cubicBezTo>
                    <a:cubicBezTo>
                      <a:pt x="118217" y="154370"/>
                      <a:pt x="113803" y="161140"/>
                      <a:pt x="115255" y="168038"/>
                    </a:cubicBezTo>
                    <a:cubicBezTo>
                      <a:pt x="115345" y="168464"/>
                      <a:pt x="115457" y="168886"/>
                      <a:pt x="115590" y="169301"/>
                    </a:cubicBezTo>
                    <a:cubicBezTo>
                      <a:pt x="118672" y="176498"/>
                      <a:pt x="124771" y="181969"/>
                      <a:pt x="132258" y="184255"/>
                    </a:cubicBezTo>
                    <a:cubicBezTo>
                      <a:pt x="140660" y="186142"/>
                      <a:pt x="149298" y="186752"/>
                      <a:pt x="157881" y="186065"/>
                    </a:cubicBezTo>
                    <a:cubicBezTo>
                      <a:pt x="158452" y="188256"/>
                      <a:pt x="158929" y="190446"/>
                      <a:pt x="159500" y="192637"/>
                    </a:cubicBezTo>
                    <a:cubicBezTo>
                      <a:pt x="162072" y="203210"/>
                      <a:pt x="164739" y="213687"/>
                      <a:pt x="167025" y="224070"/>
                    </a:cubicBezTo>
                    <a:cubicBezTo>
                      <a:pt x="167882" y="227784"/>
                      <a:pt x="168549" y="231404"/>
                      <a:pt x="169216" y="235023"/>
                    </a:cubicBezTo>
                    <a:lnTo>
                      <a:pt x="167406" y="230547"/>
                    </a:lnTo>
                    <a:cubicBezTo>
                      <a:pt x="162834" y="222164"/>
                      <a:pt x="149118" y="208449"/>
                      <a:pt x="138831" y="210354"/>
                    </a:cubicBezTo>
                    <a:cubicBezTo>
                      <a:pt x="131973" y="211738"/>
                      <a:pt x="127535" y="218420"/>
                      <a:pt x="128920" y="225278"/>
                    </a:cubicBezTo>
                    <a:cubicBezTo>
                      <a:pt x="129019" y="225771"/>
                      <a:pt x="129148" y="226258"/>
                      <a:pt x="129306" y="226737"/>
                    </a:cubicBezTo>
                    <a:cubicBezTo>
                      <a:pt x="132346" y="233928"/>
                      <a:pt x="138414" y="239404"/>
                      <a:pt x="145879" y="241691"/>
                    </a:cubicBezTo>
                    <a:cubicBezTo>
                      <a:pt x="154052" y="243593"/>
                      <a:pt x="162468" y="244236"/>
                      <a:pt x="170835" y="243596"/>
                    </a:cubicBezTo>
                    <a:cubicBezTo>
                      <a:pt x="171406" y="247311"/>
                      <a:pt x="171978" y="251026"/>
                      <a:pt x="172359" y="254740"/>
                    </a:cubicBezTo>
                    <a:cubicBezTo>
                      <a:pt x="172740" y="258455"/>
                      <a:pt x="172930" y="259598"/>
                      <a:pt x="173025" y="262074"/>
                    </a:cubicBezTo>
                    <a:cubicBezTo>
                      <a:pt x="173121" y="264551"/>
                      <a:pt x="173025" y="267123"/>
                      <a:pt x="173025" y="269504"/>
                    </a:cubicBezTo>
                    <a:cubicBezTo>
                      <a:pt x="173025" y="274266"/>
                      <a:pt x="173025" y="279029"/>
                      <a:pt x="173025" y="283696"/>
                    </a:cubicBezTo>
                    <a:cubicBezTo>
                      <a:pt x="173025" y="288363"/>
                      <a:pt x="173025" y="289983"/>
                      <a:pt x="173025" y="293221"/>
                    </a:cubicBezTo>
                    <a:cubicBezTo>
                      <a:pt x="172264" y="289602"/>
                      <a:pt x="170549" y="282458"/>
                      <a:pt x="170358" y="281886"/>
                    </a:cubicBezTo>
                    <a:cubicBezTo>
                      <a:pt x="167215" y="272838"/>
                      <a:pt x="155690" y="257217"/>
                      <a:pt x="144927" y="257502"/>
                    </a:cubicBezTo>
                    <a:cubicBezTo>
                      <a:pt x="137891" y="257939"/>
                      <a:pt x="132542" y="263997"/>
                      <a:pt x="132979" y="271032"/>
                    </a:cubicBezTo>
                    <a:cubicBezTo>
                      <a:pt x="133004" y="271446"/>
                      <a:pt x="133050" y="271857"/>
                      <a:pt x="133116" y="272266"/>
                    </a:cubicBezTo>
                    <a:cubicBezTo>
                      <a:pt x="134743" y="279662"/>
                      <a:pt x="139458" y="286006"/>
                      <a:pt x="146070" y="289697"/>
                    </a:cubicBezTo>
                    <a:cubicBezTo>
                      <a:pt x="154300" y="292906"/>
                      <a:pt x="162973" y="294833"/>
                      <a:pt x="171787" y="295412"/>
                    </a:cubicBezTo>
                    <a:cubicBezTo>
                      <a:pt x="171787" y="300555"/>
                      <a:pt x="171787" y="305508"/>
                      <a:pt x="171311" y="310176"/>
                    </a:cubicBezTo>
                    <a:cubicBezTo>
                      <a:pt x="170549" y="326368"/>
                      <a:pt x="169216" y="339798"/>
                      <a:pt x="168263" y="349133"/>
                    </a:cubicBezTo>
                    <a:cubicBezTo>
                      <a:pt x="167311" y="358468"/>
                      <a:pt x="166453" y="363801"/>
                      <a:pt x="166453" y="363801"/>
                    </a:cubicBezTo>
                    <a:cubicBezTo>
                      <a:pt x="166167" y="365846"/>
                      <a:pt x="167561" y="367747"/>
                      <a:pt x="169597" y="368088"/>
                    </a:cubicBezTo>
                    <a:cubicBezTo>
                      <a:pt x="171559" y="368469"/>
                      <a:pt x="173459" y="367187"/>
                      <a:pt x="173840" y="365225"/>
                    </a:cubicBezTo>
                    <a:cubicBezTo>
                      <a:pt x="173858" y="365132"/>
                      <a:pt x="173872" y="365038"/>
                      <a:pt x="173883" y="364944"/>
                    </a:cubicBezTo>
                    <a:lnTo>
                      <a:pt x="173883" y="364944"/>
                    </a:lnTo>
                    <a:cubicBezTo>
                      <a:pt x="173883" y="364944"/>
                      <a:pt x="174549" y="359420"/>
                      <a:pt x="175312" y="349990"/>
                    </a:cubicBezTo>
                    <a:cubicBezTo>
                      <a:pt x="176074" y="340560"/>
                      <a:pt x="177121" y="326844"/>
                      <a:pt x="177598" y="310461"/>
                    </a:cubicBezTo>
                    <a:cubicBezTo>
                      <a:pt x="177598" y="305318"/>
                      <a:pt x="177598" y="299793"/>
                      <a:pt x="177598" y="294078"/>
                    </a:cubicBezTo>
                    <a:cubicBezTo>
                      <a:pt x="186330" y="292904"/>
                      <a:pt x="194837" y="290432"/>
                      <a:pt x="202839" y="286744"/>
                    </a:cubicBezTo>
                    <a:cubicBezTo>
                      <a:pt x="209642" y="282856"/>
                      <a:pt x="214382" y="276164"/>
                      <a:pt x="215793" y="268456"/>
                    </a:cubicBezTo>
                    <a:cubicBezTo>
                      <a:pt x="216529" y="261498"/>
                      <a:pt x="211486" y="255261"/>
                      <a:pt x="204528" y="254525"/>
                    </a:cubicBezTo>
                    <a:cubicBezTo>
                      <a:pt x="204093" y="254479"/>
                      <a:pt x="203657" y="254455"/>
                      <a:pt x="203220" y="254454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03FC6A35-26BD-4BA3-95B5-347424C9B221}"/>
                  </a:ext>
                </a:extLst>
              </p:cNvPr>
              <p:cNvSpPr/>
              <p:nvPr/>
            </p:nvSpPr>
            <p:spPr>
              <a:xfrm>
                <a:off x="4343135" y="11292246"/>
                <a:ext cx="37373" cy="40892"/>
              </a:xfrm>
              <a:custGeom>
                <a:avLst/>
                <a:gdLst>
                  <a:gd name="connsiteX0" fmla="*/ 25352 w 37373"/>
                  <a:gd name="connsiteY0" fmla="*/ 32320 h 40892"/>
                  <a:gd name="connsiteX1" fmla="*/ 37354 w 37373"/>
                  <a:gd name="connsiteY1" fmla="*/ 13270 h 40892"/>
                  <a:gd name="connsiteX2" fmla="*/ 25497 w 37373"/>
                  <a:gd name="connsiteY2" fmla="*/ 19 h 40892"/>
                  <a:gd name="connsiteX3" fmla="*/ 23923 w 37373"/>
                  <a:gd name="connsiteY3" fmla="*/ 31 h 40892"/>
                  <a:gd name="connsiteX4" fmla="*/ 1444 w 37373"/>
                  <a:gd name="connsiteY4" fmla="*/ 27081 h 40892"/>
                  <a:gd name="connsiteX5" fmla="*/ 16 w 37373"/>
                  <a:gd name="connsiteY5" fmla="*/ 40893 h 40892"/>
                  <a:gd name="connsiteX6" fmla="*/ 25352 w 37373"/>
                  <a:gd name="connsiteY6" fmla="*/ 32320 h 4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73" h="40892">
                    <a:moveTo>
                      <a:pt x="25352" y="32320"/>
                    </a:moveTo>
                    <a:cubicBezTo>
                      <a:pt x="31959" y="28043"/>
                      <a:pt x="36348" y="21076"/>
                      <a:pt x="37354" y="13270"/>
                    </a:cubicBezTo>
                    <a:cubicBezTo>
                      <a:pt x="37739" y="6337"/>
                      <a:pt x="32431" y="404"/>
                      <a:pt x="25497" y="19"/>
                    </a:cubicBezTo>
                    <a:cubicBezTo>
                      <a:pt x="24973" y="-10"/>
                      <a:pt x="24447" y="-6"/>
                      <a:pt x="23923" y="31"/>
                    </a:cubicBezTo>
                    <a:cubicBezTo>
                      <a:pt x="13160" y="888"/>
                      <a:pt x="3635" y="17747"/>
                      <a:pt x="1444" y="27081"/>
                    </a:cubicBezTo>
                    <a:cubicBezTo>
                      <a:pt x="1444" y="27939"/>
                      <a:pt x="-175" y="40893"/>
                      <a:pt x="16" y="40893"/>
                    </a:cubicBezTo>
                    <a:cubicBezTo>
                      <a:pt x="8832" y="39276"/>
                      <a:pt x="17366" y="36389"/>
                      <a:pt x="25352" y="32320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70F920C6-C0CE-4F26-A677-F2C8A6A9DC9A}"/>
                  </a:ext>
                </a:extLst>
              </p:cNvPr>
              <p:cNvSpPr/>
              <p:nvPr/>
            </p:nvSpPr>
            <p:spPr>
              <a:xfrm>
                <a:off x="4153803" y="11334532"/>
                <a:ext cx="122474" cy="277754"/>
              </a:xfrm>
              <a:custGeom>
                <a:avLst/>
                <a:gdLst>
                  <a:gd name="connsiteX0" fmla="*/ 122387 w 122474"/>
                  <a:gd name="connsiteY0" fmla="*/ 193297 h 277754"/>
                  <a:gd name="connsiteX1" fmla="*/ 110236 w 122474"/>
                  <a:gd name="connsiteY1" fmla="*/ 185054 h 277754"/>
                  <a:gd name="connsiteX2" fmla="*/ 109242 w 122474"/>
                  <a:gd name="connsiteY2" fmla="*/ 185296 h 277754"/>
                  <a:gd name="connsiteX3" fmla="*/ 96669 w 122474"/>
                  <a:gd name="connsiteY3" fmla="*/ 211109 h 277754"/>
                  <a:gd name="connsiteX4" fmla="*/ 97907 w 122474"/>
                  <a:gd name="connsiteY4" fmla="*/ 220634 h 277754"/>
                  <a:gd name="connsiteX5" fmla="*/ 95145 w 122474"/>
                  <a:gd name="connsiteY5" fmla="*/ 213490 h 277754"/>
                  <a:gd name="connsiteX6" fmla="*/ 91240 w 122474"/>
                  <a:gd name="connsiteY6" fmla="*/ 202632 h 277754"/>
                  <a:gd name="connsiteX7" fmla="*/ 89430 w 122474"/>
                  <a:gd name="connsiteY7" fmla="*/ 196917 h 277754"/>
                  <a:gd name="connsiteX8" fmla="*/ 87811 w 122474"/>
                  <a:gd name="connsiteY8" fmla="*/ 191011 h 277754"/>
                  <a:gd name="connsiteX9" fmla="*/ 85906 w 122474"/>
                  <a:gd name="connsiteY9" fmla="*/ 182058 h 277754"/>
                  <a:gd name="connsiteX10" fmla="*/ 104384 w 122474"/>
                  <a:gd name="connsiteY10" fmla="*/ 173676 h 277754"/>
                  <a:gd name="connsiteX11" fmla="*/ 112862 w 122474"/>
                  <a:gd name="connsiteY11" fmla="*/ 157483 h 277754"/>
                  <a:gd name="connsiteX12" fmla="*/ 101765 w 122474"/>
                  <a:gd name="connsiteY12" fmla="*/ 147868 h 277754"/>
                  <a:gd name="connsiteX13" fmla="*/ 100955 w 122474"/>
                  <a:gd name="connsiteY13" fmla="*/ 147958 h 277754"/>
                  <a:gd name="connsiteX14" fmla="*/ 84668 w 122474"/>
                  <a:gd name="connsiteY14" fmla="*/ 171580 h 277754"/>
                  <a:gd name="connsiteX15" fmla="*/ 84668 w 122474"/>
                  <a:gd name="connsiteY15" fmla="*/ 175390 h 277754"/>
                  <a:gd name="connsiteX16" fmla="*/ 83239 w 122474"/>
                  <a:gd name="connsiteY16" fmla="*/ 166437 h 277754"/>
                  <a:gd name="connsiteX17" fmla="*/ 80096 w 122474"/>
                  <a:gd name="connsiteY17" fmla="*/ 140338 h 277754"/>
                  <a:gd name="connsiteX18" fmla="*/ 79524 w 122474"/>
                  <a:gd name="connsiteY18" fmla="*/ 134909 h 277754"/>
                  <a:gd name="connsiteX19" fmla="*/ 98574 w 122474"/>
                  <a:gd name="connsiteY19" fmla="*/ 126241 h 277754"/>
                  <a:gd name="connsiteX20" fmla="*/ 107051 w 122474"/>
                  <a:gd name="connsiteY20" fmla="*/ 110144 h 277754"/>
                  <a:gd name="connsiteX21" fmla="*/ 96153 w 122474"/>
                  <a:gd name="connsiteY21" fmla="*/ 100507 h 277754"/>
                  <a:gd name="connsiteX22" fmla="*/ 95145 w 122474"/>
                  <a:gd name="connsiteY22" fmla="*/ 100619 h 277754"/>
                  <a:gd name="connsiteX23" fmla="*/ 78857 w 122474"/>
                  <a:gd name="connsiteY23" fmla="*/ 124146 h 277754"/>
                  <a:gd name="connsiteX24" fmla="*/ 78857 w 122474"/>
                  <a:gd name="connsiteY24" fmla="*/ 128622 h 277754"/>
                  <a:gd name="connsiteX25" fmla="*/ 76857 w 122474"/>
                  <a:gd name="connsiteY25" fmla="*/ 114430 h 277754"/>
                  <a:gd name="connsiteX26" fmla="*/ 71333 w 122474"/>
                  <a:gd name="connsiteY26" fmla="*/ 90618 h 277754"/>
                  <a:gd name="connsiteX27" fmla="*/ 90954 w 122474"/>
                  <a:gd name="connsiteY27" fmla="*/ 81855 h 277754"/>
                  <a:gd name="connsiteX28" fmla="*/ 99431 w 122474"/>
                  <a:gd name="connsiteY28" fmla="*/ 65662 h 277754"/>
                  <a:gd name="connsiteX29" fmla="*/ 88139 w 122474"/>
                  <a:gd name="connsiteY29" fmla="*/ 56069 h 277754"/>
                  <a:gd name="connsiteX30" fmla="*/ 87525 w 122474"/>
                  <a:gd name="connsiteY30" fmla="*/ 56137 h 277754"/>
                  <a:gd name="connsiteX31" fmla="*/ 71237 w 122474"/>
                  <a:gd name="connsiteY31" fmla="*/ 79759 h 277754"/>
                  <a:gd name="connsiteX32" fmla="*/ 71237 w 122474"/>
                  <a:gd name="connsiteY32" fmla="*/ 90046 h 277754"/>
                  <a:gd name="connsiteX33" fmla="*/ 71237 w 122474"/>
                  <a:gd name="connsiteY33" fmla="*/ 90046 h 277754"/>
                  <a:gd name="connsiteX34" fmla="*/ 61712 w 122474"/>
                  <a:gd name="connsiteY34" fmla="*/ 68043 h 277754"/>
                  <a:gd name="connsiteX35" fmla="*/ 50473 w 122474"/>
                  <a:gd name="connsiteY35" fmla="*/ 49755 h 277754"/>
                  <a:gd name="connsiteX36" fmla="*/ 39519 w 122474"/>
                  <a:gd name="connsiteY36" fmla="*/ 35277 h 277754"/>
                  <a:gd name="connsiteX37" fmla="*/ 34376 w 122474"/>
                  <a:gd name="connsiteY37" fmla="*/ 29086 h 277754"/>
                  <a:gd name="connsiteX38" fmla="*/ 34376 w 122474"/>
                  <a:gd name="connsiteY38" fmla="*/ 29086 h 277754"/>
                  <a:gd name="connsiteX39" fmla="*/ 31137 w 122474"/>
                  <a:gd name="connsiteY39" fmla="*/ 18323 h 277754"/>
                  <a:gd name="connsiteX40" fmla="*/ 9039 w 122474"/>
                  <a:gd name="connsiteY40" fmla="*/ 35 h 277754"/>
                  <a:gd name="connsiteX41" fmla="*/ 89 w 122474"/>
                  <a:gd name="connsiteY41" fmla="*/ 11674 h 277754"/>
                  <a:gd name="connsiteX42" fmla="*/ 276 w 122474"/>
                  <a:gd name="connsiteY42" fmla="*/ 12703 h 277754"/>
                  <a:gd name="connsiteX43" fmla="*/ 12849 w 122474"/>
                  <a:gd name="connsiteY43" fmla="*/ 25943 h 277754"/>
                  <a:gd name="connsiteX44" fmla="*/ 33614 w 122474"/>
                  <a:gd name="connsiteY44" fmla="*/ 29086 h 277754"/>
                  <a:gd name="connsiteX45" fmla="*/ 38948 w 122474"/>
                  <a:gd name="connsiteY45" fmla="*/ 35659 h 277754"/>
                  <a:gd name="connsiteX46" fmla="*/ 49425 w 122474"/>
                  <a:gd name="connsiteY46" fmla="*/ 50232 h 277754"/>
                  <a:gd name="connsiteX47" fmla="*/ 52378 w 122474"/>
                  <a:gd name="connsiteY47" fmla="*/ 54899 h 277754"/>
                  <a:gd name="connsiteX48" fmla="*/ 46758 w 122474"/>
                  <a:gd name="connsiteY48" fmla="*/ 49279 h 277754"/>
                  <a:gd name="connsiteX49" fmla="*/ 18755 w 122474"/>
                  <a:gd name="connsiteY49" fmla="*/ 43183 h 277754"/>
                  <a:gd name="connsiteX50" fmla="*/ 16161 w 122474"/>
                  <a:gd name="connsiteY50" fmla="*/ 57635 h 277754"/>
                  <a:gd name="connsiteX51" fmla="*/ 16850 w 122474"/>
                  <a:gd name="connsiteY51" fmla="*/ 58518 h 277754"/>
                  <a:gd name="connsiteX52" fmla="*/ 34090 w 122474"/>
                  <a:gd name="connsiteY52" fmla="*/ 64519 h 277754"/>
                  <a:gd name="connsiteX53" fmla="*/ 54092 w 122474"/>
                  <a:gd name="connsiteY53" fmla="*/ 57661 h 277754"/>
                  <a:gd name="connsiteX54" fmla="*/ 60284 w 122474"/>
                  <a:gd name="connsiteY54" fmla="*/ 68615 h 277754"/>
                  <a:gd name="connsiteX55" fmla="*/ 69237 w 122474"/>
                  <a:gd name="connsiteY55" fmla="*/ 90618 h 277754"/>
                  <a:gd name="connsiteX56" fmla="*/ 69237 w 122474"/>
                  <a:gd name="connsiteY56" fmla="*/ 91951 h 277754"/>
                  <a:gd name="connsiteX57" fmla="*/ 62570 w 122474"/>
                  <a:gd name="connsiteY57" fmla="*/ 83284 h 277754"/>
                  <a:gd name="connsiteX58" fmla="*/ 35423 w 122474"/>
                  <a:gd name="connsiteY58" fmla="*/ 74235 h 277754"/>
                  <a:gd name="connsiteX59" fmla="*/ 31168 w 122474"/>
                  <a:gd name="connsiteY59" fmla="*/ 88146 h 277754"/>
                  <a:gd name="connsiteX60" fmla="*/ 31804 w 122474"/>
                  <a:gd name="connsiteY60" fmla="*/ 89189 h 277754"/>
                  <a:gd name="connsiteX61" fmla="*/ 48187 w 122474"/>
                  <a:gd name="connsiteY61" fmla="*/ 97000 h 277754"/>
                  <a:gd name="connsiteX62" fmla="*/ 69332 w 122474"/>
                  <a:gd name="connsiteY62" fmla="*/ 92237 h 277754"/>
                  <a:gd name="connsiteX63" fmla="*/ 74190 w 122474"/>
                  <a:gd name="connsiteY63" fmla="*/ 115383 h 277754"/>
                  <a:gd name="connsiteX64" fmla="*/ 76286 w 122474"/>
                  <a:gd name="connsiteY64" fmla="*/ 133004 h 277754"/>
                  <a:gd name="connsiteX65" fmla="*/ 69618 w 122474"/>
                  <a:gd name="connsiteY65" fmla="*/ 124527 h 277754"/>
                  <a:gd name="connsiteX66" fmla="*/ 42472 w 122474"/>
                  <a:gd name="connsiteY66" fmla="*/ 115002 h 277754"/>
                  <a:gd name="connsiteX67" fmla="*/ 38321 w 122474"/>
                  <a:gd name="connsiteY67" fmla="*/ 129085 h 277754"/>
                  <a:gd name="connsiteX68" fmla="*/ 38852 w 122474"/>
                  <a:gd name="connsiteY68" fmla="*/ 129956 h 277754"/>
                  <a:gd name="connsiteX69" fmla="*/ 55235 w 122474"/>
                  <a:gd name="connsiteY69" fmla="*/ 137861 h 277754"/>
                  <a:gd name="connsiteX70" fmla="*/ 76286 w 122474"/>
                  <a:gd name="connsiteY70" fmla="*/ 133099 h 277754"/>
                  <a:gd name="connsiteX71" fmla="*/ 77048 w 122474"/>
                  <a:gd name="connsiteY71" fmla="*/ 141100 h 277754"/>
                  <a:gd name="connsiteX72" fmla="*/ 79619 w 122474"/>
                  <a:gd name="connsiteY72" fmla="*/ 167389 h 277754"/>
                  <a:gd name="connsiteX73" fmla="*/ 80858 w 122474"/>
                  <a:gd name="connsiteY73" fmla="*/ 176343 h 277754"/>
                  <a:gd name="connsiteX74" fmla="*/ 75143 w 122474"/>
                  <a:gd name="connsiteY74" fmla="*/ 169104 h 277754"/>
                  <a:gd name="connsiteX75" fmla="*/ 47996 w 122474"/>
                  <a:gd name="connsiteY75" fmla="*/ 159579 h 277754"/>
                  <a:gd name="connsiteX76" fmla="*/ 43846 w 122474"/>
                  <a:gd name="connsiteY76" fmla="*/ 173662 h 277754"/>
                  <a:gd name="connsiteX77" fmla="*/ 44377 w 122474"/>
                  <a:gd name="connsiteY77" fmla="*/ 174533 h 277754"/>
                  <a:gd name="connsiteX78" fmla="*/ 60760 w 122474"/>
                  <a:gd name="connsiteY78" fmla="*/ 182438 h 277754"/>
                  <a:gd name="connsiteX79" fmla="*/ 81143 w 122474"/>
                  <a:gd name="connsiteY79" fmla="*/ 177962 h 277754"/>
                  <a:gd name="connsiteX80" fmla="*/ 83810 w 122474"/>
                  <a:gd name="connsiteY80" fmla="*/ 192440 h 277754"/>
                  <a:gd name="connsiteX81" fmla="*/ 85334 w 122474"/>
                  <a:gd name="connsiteY81" fmla="*/ 198536 h 277754"/>
                  <a:gd name="connsiteX82" fmla="*/ 87049 w 122474"/>
                  <a:gd name="connsiteY82" fmla="*/ 204346 h 277754"/>
                  <a:gd name="connsiteX83" fmla="*/ 90859 w 122474"/>
                  <a:gd name="connsiteY83" fmla="*/ 215490 h 277754"/>
                  <a:gd name="connsiteX84" fmla="*/ 92764 w 122474"/>
                  <a:gd name="connsiteY84" fmla="*/ 220825 h 277754"/>
                  <a:gd name="connsiteX85" fmla="*/ 88478 w 122474"/>
                  <a:gd name="connsiteY85" fmla="*/ 213300 h 277754"/>
                  <a:gd name="connsiteX86" fmla="*/ 62951 w 122474"/>
                  <a:gd name="connsiteY86" fmla="*/ 200155 h 277754"/>
                  <a:gd name="connsiteX87" fmla="*/ 56800 w 122474"/>
                  <a:gd name="connsiteY87" fmla="*/ 213636 h 277754"/>
                  <a:gd name="connsiteX88" fmla="*/ 57140 w 122474"/>
                  <a:gd name="connsiteY88" fmla="*/ 214443 h 277754"/>
                  <a:gd name="connsiteX89" fmla="*/ 72190 w 122474"/>
                  <a:gd name="connsiteY89" fmla="*/ 224730 h 277754"/>
                  <a:gd name="connsiteX90" fmla="*/ 93621 w 122474"/>
                  <a:gd name="connsiteY90" fmla="*/ 223206 h 277754"/>
                  <a:gd name="connsiteX91" fmla="*/ 98384 w 122474"/>
                  <a:gd name="connsiteY91" fmla="*/ 235588 h 277754"/>
                  <a:gd name="connsiteX92" fmla="*/ 111242 w 122474"/>
                  <a:gd name="connsiteY92" fmla="*/ 265116 h 277754"/>
                  <a:gd name="connsiteX93" fmla="*/ 116576 w 122474"/>
                  <a:gd name="connsiteY93" fmla="*/ 276165 h 277754"/>
                  <a:gd name="connsiteX94" fmla="*/ 116576 w 122474"/>
                  <a:gd name="connsiteY94" fmla="*/ 276165 h 277754"/>
                  <a:gd name="connsiteX95" fmla="*/ 120672 w 122474"/>
                  <a:gd name="connsiteY95" fmla="*/ 277403 h 277754"/>
                  <a:gd name="connsiteX96" fmla="*/ 121951 w 122474"/>
                  <a:gd name="connsiteY96" fmla="*/ 273287 h 277754"/>
                  <a:gd name="connsiteX97" fmla="*/ 121910 w 122474"/>
                  <a:gd name="connsiteY97" fmla="*/ 273212 h 277754"/>
                  <a:gd name="connsiteX98" fmla="*/ 116386 w 122474"/>
                  <a:gd name="connsiteY98" fmla="*/ 262449 h 277754"/>
                  <a:gd name="connsiteX99" fmla="*/ 103051 w 122474"/>
                  <a:gd name="connsiteY99" fmla="*/ 233874 h 277754"/>
                  <a:gd name="connsiteX100" fmla="*/ 98193 w 122474"/>
                  <a:gd name="connsiteY100" fmla="*/ 221872 h 277754"/>
                  <a:gd name="connsiteX101" fmla="*/ 116291 w 122474"/>
                  <a:gd name="connsiteY101" fmla="*/ 210252 h 277754"/>
                  <a:gd name="connsiteX102" fmla="*/ 122387 w 122474"/>
                  <a:gd name="connsiteY102" fmla="*/ 193297 h 27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22474" h="277754">
                    <a:moveTo>
                      <a:pt x="122387" y="193297"/>
                    </a:moveTo>
                    <a:cubicBezTo>
                      <a:pt x="121307" y="187666"/>
                      <a:pt x="115867" y="183975"/>
                      <a:pt x="110236" y="185054"/>
                    </a:cubicBezTo>
                    <a:cubicBezTo>
                      <a:pt x="109901" y="185119"/>
                      <a:pt x="109569" y="185199"/>
                      <a:pt x="109242" y="185296"/>
                    </a:cubicBezTo>
                    <a:cubicBezTo>
                      <a:pt x="100955" y="188154"/>
                      <a:pt x="96574" y="203298"/>
                      <a:pt x="96669" y="211109"/>
                    </a:cubicBezTo>
                    <a:cubicBezTo>
                      <a:pt x="96669" y="211585"/>
                      <a:pt x="97431" y="217491"/>
                      <a:pt x="97907" y="220634"/>
                    </a:cubicBezTo>
                    <a:lnTo>
                      <a:pt x="95145" y="213490"/>
                    </a:lnTo>
                    <a:cubicBezTo>
                      <a:pt x="93812" y="210061"/>
                      <a:pt x="92478" y="206251"/>
                      <a:pt x="91240" y="202632"/>
                    </a:cubicBezTo>
                    <a:cubicBezTo>
                      <a:pt x="90668" y="200727"/>
                      <a:pt x="90002" y="198822"/>
                      <a:pt x="89430" y="196917"/>
                    </a:cubicBezTo>
                    <a:cubicBezTo>
                      <a:pt x="88859" y="195012"/>
                      <a:pt x="88382" y="193011"/>
                      <a:pt x="87811" y="191011"/>
                    </a:cubicBezTo>
                    <a:cubicBezTo>
                      <a:pt x="87239" y="189011"/>
                      <a:pt x="86477" y="185106"/>
                      <a:pt x="85906" y="182058"/>
                    </a:cubicBezTo>
                    <a:cubicBezTo>
                      <a:pt x="92464" y="180243"/>
                      <a:pt x="98699" y="177415"/>
                      <a:pt x="104384" y="173676"/>
                    </a:cubicBezTo>
                    <a:cubicBezTo>
                      <a:pt x="109454" y="169788"/>
                      <a:pt x="112555" y="163865"/>
                      <a:pt x="112862" y="157483"/>
                    </a:cubicBezTo>
                    <a:cubicBezTo>
                      <a:pt x="112452" y="151764"/>
                      <a:pt x="107484" y="147459"/>
                      <a:pt x="101765" y="147868"/>
                    </a:cubicBezTo>
                    <a:cubicBezTo>
                      <a:pt x="101494" y="147888"/>
                      <a:pt x="101224" y="147918"/>
                      <a:pt x="100955" y="147958"/>
                    </a:cubicBezTo>
                    <a:cubicBezTo>
                      <a:pt x="92383" y="149482"/>
                      <a:pt x="85811" y="163770"/>
                      <a:pt x="84668" y="171580"/>
                    </a:cubicBezTo>
                    <a:cubicBezTo>
                      <a:pt x="84668" y="171580"/>
                      <a:pt x="84668" y="173485"/>
                      <a:pt x="84668" y="175390"/>
                    </a:cubicBezTo>
                    <a:cubicBezTo>
                      <a:pt x="84668" y="172437"/>
                      <a:pt x="83620" y="169485"/>
                      <a:pt x="83239" y="166437"/>
                    </a:cubicBezTo>
                    <a:cubicBezTo>
                      <a:pt x="82001" y="157864"/>
                      <a:pt x="81143" y="149101"/>
                      <a:pt x="80096" y="140338"/>
                    </a:cubicBezTo>
                    <a:lnTo>
                      <a:pt x="79524" y="134909"/>
                    </a:lnTo>
                    <a:cubicBezTo>
                      <a:pt x="86275" y="132997"/>
                      <a:pt x="92698" y="130075"/>
                      <a:pt x="98574" y="126241"/>
                    </a:cubicBezTo>
                    <a:cubicBezTo>
                      <a:pt x="103600" y="122358"/>
                      <a:pt x="106693" y="116485"/>
                      <a:pt x="107051" y="110144"/>
                    </a:cubicBezTo>
                    <a:cubicBezTo>
                      <a:pt x="106703" y="104473"/>
                      <a:pt x="101824" y="100158"/>
                      <a:pt x="96153" y="100507"/>
                    </a:cubicBezTo>
                    <a:cubicBezTo>
                      <a:pt x="95815" y="100528"/>
                      <a:pt x="95479" y="100565"/>
                      <a:pt x="95145" y="100619"/>
                    </a:cubicBezTo>
                    <a:cubicBezTo>
                      <a:pt x="86573" y="102048"/>
                      <a:pt x="79905" y="116430"/>
                      <a:pt x="78857" y="124146"/>
                    </a:cubicBezTo>
                    <a:cubicBezTo>
                      <a:pt x="78857" y="124146"/>
                      <a:pt x="78857" y="126432"/>
                      <a:pt x="78857" y="128622"/>
                    </a:cubicBezTo>
                    <a:cubicBezTo>
                      <a:pt x="78286" y="123860"/>
                      <a:pt x="77619" y="119097"/>
                      <a:pt x="76857" y="114430"/>
                    </a:cubicBezTo>
                    <a:cubicBezTo>
                      <a:pt x="75487" y="106391"/>
                      <a:pt x="73642" y="98439"/>
                      <a:pt x="71333" y="90618"/>
                    </a:cubicBezTo>
                    <a:cubicBezTo>
                      <a:pt x="78271" y="88685"/>
                      <a:pt x="84884" y="85732"/>
                      <a:pt x="90954" y="81855"/>
                    </a:cubicBezTo>
                    <a:cubicBezTo>
                      <a:pt x="96024" y="77967"/>
                      <a:pt x="99125" y="72044"/>
                      <a:pt x="99431" y="65662"/>
                    </a:cubicBezTo>
                    <a:cubicBezTo>
                      <a:pt x="98962" y="59895"/>
                      <a:pt x="93906" y="55599"/>
                      <a:pt x="88139" y="56069"/>
                    </a:cubicBezTo>
                    <a:cubicBezTo>
                      <a:pt x="87933" y="56086"/>
                      <a:pt x="87729" y="56108"/>
                      <a:pt x="87525" y="56137"/>
                    </a:cubicBezTo>
                    <a:cubicBezTo>
                      <a:pt x="78953" y="57661"/>
                      <a:pt x="72380" y="71949"/>
                      <a:pt x="71237" y="79759"/>
                    </a:cubicBezTo>
                    <a:cubicBezTo>
                      <a:pt x="71237" y="80235"/>
                      <a:pt x="71237" y="87475"/>
                      <a:pt x="71237" y="90046"/>
                    </a:cubicBezTo>
                    <a:lnTo>
                      <a:pt x="71237" y="90046"/>
                    </a:lnTo>
                    <a:cubicBezTo>
                      <a:pt x="68713" y="82447"/>
                      <a:pt x="65526" y="75085"/>
                      <a:pt x="61712" y="68043"/>
                    </a:cubicBezTo>
                    <a:cubicBezTo>
                      <a:pt x="58301" y="61748"/>
                      <a:pt x="54549" y="55643"/>
                      <a:pt x="50473" y="49755"/>
                    </a:cubicBezTo>
                    <a:cubicBezTo>
                      <a:pt x="46663" y="44231"/>
                      <a:pt x="42948" y="39468"/>
                      <a:pt x="39519" y="35277"/>
                    </a:cubicBezTo>
                    <a:cubicBezTo>
                      <a:pt x="37709" y="32992"/>
                      <a:pt x="35995" y="30991"/>
                      <a:pt x="34376" y="29086"/>
                    </a:cubicBezTo>
                    <a:lnTo>
                      <a:pt x="34376" y="29086"/>
                    </a:lnTo>
                    <a:cubicBezTo>
                      <a:pt x="34376" y="29086"/>
                      <a:pt x="31423" y="18894"/>
                      <a:pt x="31137" y="18323"/>
                    </a:cubicBezTo>
                    <a:cubicBezTo>
                      <a:pt x="27994" y="11179"/>
                      <a:pt x="17802" y="-727"/>
                      <a:pt x="9039" y="35"/>
                    </a:cubicBezTo>
                    <a:cubicBezTo>
                      <a:pt x="3353" y="777"/>
                      <a:pt x="-654" y="5988"/>
                      <a:pt x="89" y="11674"/>
                    </a:cubicBezTo>
                    <a:cubicBezTo>
                      <a:pt x="134" y="12020"/>
                      <a:pt x="196" y="12363"/>
                      <a:pt x="276" y="12703"/>
                    </a:cubicBezTo>
                    <a:cubicBezTo>
                      <a:pt x="2329" y="18742"/>
                      <a:pt x="6924" y="23580"/>
                      <a:pt x="12849" y="25943"/>
                    </a:cubicBezTo>
                    <a:cubicBezTo>
                      <a:pt x="19571" y="28036"/>
                      <a:pt x="26573" y="29096"/>
                      <a:pt x="33614" y="29086"/>
                    </a:cubicBezTo>
                    <a:cubicBezTo>
                      <a:pt x="35328" y="31086"/>
                      <a:pt x="37043" y="33182"/>
                      <a:pt x="38948" y="35659"/>
                    </a:cubicBezTo>
                    <a:cubicBezTo>
                      <a:pt x="42186" y="39850"/>
                      <a:pt x="45806" y="45184"/>
                      <a:pt x="49425" y="50232"/>
                    </a:cubicBezTo>
                    <a:lnTo>
                      <a:pt x="52378" y="54899"/>
                    </a:lnTo>
                    <a:lnTo>
                      <a:pt x="46758" y="49279"/>
                    </a:lnTo>
                    <a:cubicBezTo>
                      <a:pt x="40757" y="44421"/>
                      <a:pt x="26089" y="38421"/>
                      <a:pt x="18755" y="43183"/>
                    </a:cubicBezTo>
                    <a:cubicBezTo>
                      <a:pt x="14048" y="46458"/>
                      <a:pt x="12887" y="52928"/>
                      <a:pt x="16161" y="57635"/>
                    </a:cubicBezTo>
                    <a:cubicBezTo>
                      <a:pt x="16375" y="57942"/>
                      <a:pt x="16604" y="58237"/>
                      <a:pt x="16850" y="58518"/>
                    </a:cubicBezTo>
                    <a:cubicBezTo>
                      <a:pt x="21443" y="62943"/>
                      <a:pt x="27742" y="65136"/>
                      <a:pt x="34090" y="64519"/>
                    </a:cubicBezTo>
                    <a:cubicBezTo>
                      <a:pt x="41068" y="63268"/>
                      <a:pt x="47814" y="60955"/>
                      <a:pt x="54092" y="57661"/>
                    </a:cubicBezTo>
                    <a:cubicBezTo>
                      <a:pt x="56188" y="61090"/>
                      <a:pt x="58283" y="64710"/>
                      <a:pt x="60284" y="68615"/>
                    </a:cubicBezTo>
                    <a:cubicBezTo>
                      <a:pt x="63871" y="75689"/>
                      <a:pt x="66866" y="83049"/>
                      <a:pt x="69237" y="90618"/>
                    </a:cubicBezTo>
                    <a:lnTo>
                      <a:pt x="69237" y="91951"/>
                    </a:lnTo>
                    <a:cubicBezTo>
                      <a:pt x="68380" y="90618"/>
                      <a:pt x="62951" y="83760"/>
                      <a:pt x="62570" y="83284"/>
                    </a:cubicBezTo>
                    <a:cubicBezTo>
                      <a:pt x="57045" y="77759"/>
                      <a:pt x="43520" y="70234"/>
                      <a:pt x="35423" y="74235"/>
                    </a:cubicBezTo>
                    <a:cubicBezTo>
                      <a:pt x="30407" y="76901"/>
                      <a:pt x="28501" y="83129"/>
                      <a:pt x="31168" y="88146"/>
                    </a:cubicBezTo>
                    <a:cubicBezTo>
                      <a:pt x="31359" y="88506"/>
                      <a:pt x="31571" y="88854"/>
                      <a:pt x="31804" y="89189"/>
                    </a:cubicBezTo>
                    <a:cubicBezTo>
                      <a:pt x="35813" y="94123"/>
                      <a:pt x="41829" y="96991"/>
                      <a:pt x="48187" y="97000"/>
                    </a:cubicBezTo>
                    <a:cubicBezTo>
                      <a:pt x="55438" y="96504"/>
                      <a:pt x="62569" y="94898"/>
                      <a:pt x="69332" y="92237"/>
                    </a:cubicBezTo>
                    <a:cubicBezTo>
                      <a:pt x="71463" y="99836"/>
                      <a:pt x="73086" y="107568"/>
                      <a:pt x="74190" y="115383"/>
                    </a:cubicBezTo>
                    <a:cubicBezTo>
                      <a:pt x="75047" y="121193"/>
                      <a:pt x="75714" y="127098"/>
                      <a:pt x="76286" y="133004"/>
                    </a:cubicBezTo>
                    <a:cubicBezTo>
                      <a:pt x="75047" y="131289"/>
                      <a:pt x="69999" y="124908"/>
                      <a:pt x="69618" y="124527"/>
                    </a:cubicBezTo>
                    <a:cubicBezTo>
                      <a:pt x="64094" y="118907"/>
                      <a:pt x="50568" y="111382"/>
                      <a:pt x="42472" y="115002"/>
                    </a:cubicBezTo>
                    <a:cubicBezTo>
                      <a:pt x="37437" y="117745"/>
                      <a:pt x="35578" y="124050"/>
                      <a:pt x="38321" y="129085"/>
                    </a:cubicBezTo>
                    <a:cubicBezTo>
                      <a:pt x="38484" y="129384"/>
                      <a:pt x="38661" y="129675"/>
                      <a:pt x="38852" y="129956"/>
                    </a:cubicBezTo>
                    <a:cubicBezTo>
                      <a:pt x="42877" y="134882"/>
                      <a:pt x="48875" y="137776"/>
                      <a:pt x="55235" y="137861"/>
                    </a:cubicBezTo>
                    <a:cubicBezTo>
                      <a:pt x="62447" y="137307"/>
                      <a:pt x="69538" y="135702"/>
                      <a:pt x="76286" y="133099"/>
                    </a:cubicBezTo>
                    <a:cubicBezTo>
                      <a:pt x="76286" y="135766"/>
                      <a:pt x="76857" y="138433"/>
                      <a:pt x="77048" y="141100"/>
                    </a:cubicBezTo>
                    <a:cubicBezTo>
                      <a:pt x="77810" y="149959"/>
                      <a:pt x="78572" y="158721"/>
                      <a:pt x="79619" y="167389"/>
                    </a:cubicBezTo>
                    <a:cubicBezTo>
                      <a:pt x="79619" y="170437"/>
                      <a:pt x="80381" y="173390"/>
                      <a:pt x="80858" y="176343"/>
                    </a:cubicBezTo>
                    <a:cubicBezTo>
                      <a:pt x="78953" y="173866"/>
                      <a:pt x="75524" y="169485"/>
                      <a:pt x="75143" y="169104"/>
                    </a:cubicBezTo>
                    <a:cubicBezTo>
                      <a:pt x="69618" y="163579"/>
                      <a:pt x="56093" y="156054"/>
                      <a:pt x="47996" y="159579"/>
                    </a:cubicBezTo>
                    <a:cubicBezTo>
                      <a:pt x="42961" y="162321"/>
                      <a:pt x="41103" y="168627"/>
                      <a:pt x="43846" y="173662"/>
                    </a:cubicBezTo>
                    <a:cubicBezTo>
                      <a:pt x="44008" y="173961"/>
                      <a:pt x="44186" y="174252"/>
                      <a:pt x="44377" y="174533"/>
                    </a:cubicBezTo>
                    <a:cubicBezTo>
                      <a:pt x="48402" y="179459"/>
                      <a:pt x="54399" y="182353"/>
                      <a:pt x="60760" y="182438"/>
                    </a:cubicBezTo>
                    <a:cubicBezTo>
                      <a:pt x="67747" y="182025"/>
                      <a:pt x="74626" y="180515"/>
                      <a:pt x="81143" y="177962"/>
                    </a:cubicBezTo>
                    <a:cubicBezTo>
                      <a:pt x="81905" y="182820"/>
                      <a:pt x="82763" y="187487"/>
                      <a:pt x="83810" y="192440"/>
                    </a:cubicBezTo>
                    <a:cubicBezTo>
                      <a:pt x="84382" y="194440"/>
                      <a:pt x="84763" y="196631"/>
                      <a:pt x="85334" y="198536"/>
                    </a:cubicBezTo>
                    <a:lnTo>
                      <a:pt x="87049" y="204346"/>
                    </a:lnTo>
                    <a:cubicBezTo>
                      <a:pt x="88382" y="208252"/>
                      <a:pt x="89525" y="211871"/>
                      <a:pt x="90859" y="215490"/>
                    </a:cubicBezTo>
                    <a:cubicBezTo>
                      <a:pt x="91430" y="217300"/>
                      <a:pt x="92097" y="219015"/>
                      <a:pt x="92764" y="220825"/>
                    </a:cubicBezTo>
                    <a:cubicBezTo>
                      <a:pt x="91240" y="218062"/>
                      <a:pt x="88763" y="213681"/>
                      <a:pt x="88478" y="213300"/>
                    </a:cubicBezTo>
                    <a:cubicBezTo>
                      <a:pt x="83906" y="207013"/>
                      <a:pt x="71333" y="197488"/>
                      <a:pt x="62951" y="200155"/>
                    </a:cubicBezTo>
                    <a:cubicBezTo>
                      <a:pt x="57530" y="202179"/>
                      <a:pt x="54776" y="208215"/>
                      <a:pt x="56800" y="213636"/>
                    </a:cubicBezTo>
                    <a:cubicBezTo>
                      <a:pt x="56902" y="213909"/>
                      <a:pt x="57016" y="214178"/>
                      <a:pt x="57140" y="214443"/>
                    </a:cubicBezTo>
                    <a:cubicBezTo>
                      <a:pt x="60434" y="219886"/>
                      <a:pt x="65922" y="223638"/>
                      <a:pt x="72190" y="224730"/>
                    </a:cubicBezTo>
                    <a:cubicBezTo>
                      <a:pt x="79370" y="225268"/>
                      <a:pt x="86590" y="224755"/>
                      <a:pt x="93621" y="223206"/>
                    </a:cubicBezTo>
                    <a:cubicBezTo>
                      <a:pt x="95240" y="227492"/>
                      <a:pt x="96764" y="231778"/>
                      <a:pt x="98384" y="235588"/>
                    </a:cubicBezTo>
                    <a:cubicBezTo>
                      <a:pt x="103337" y="247971"/>
                      <a:pt x="107909" y="258162"/>
                      <a:pt x="111242" y="265116"/>
                    </a:cubicBezTo>
                    <a:cubicBezTo>
                      <a:pt x="114576" y="272069"/>
                      <a:pt x="116576" y="276165"/>
                      <a:pt x="116576" y="276165"/>
                    </a:cubicBezTo>
                    <a:lnTo>
                      <a:pt x="116576" y="276165"/>
                    </a:lnTo>
                    <a:cubicBezTo>
                      <a:pt x="117374" y="277628"/>
                      <a:pt x="119198" y="278179"/>
                      <a:pt x="120672" y="277403"/>
                    </a:cubicBezTo>
                    <a:cubicBezTo>
                      <a:pt x="122162" y="276619"/>
                      <a:pt x="122734" y="274777"/>
                      <a:pt x="121951" y="273287"/>
                    </a:cubicBezTo>
                    <a:cubicBezTo>
                      <a:pt x="121938" y="273262"/>
                      <a:pt x="121924" y="273237"/>
                      <a:pt x="121910" y="273212"/>
                    </a:cubicBezTo>
                    <a:cubicBezTo>
                      <a:pt x="121910" y="273212"/>
                      <a:pt x="119815" y="269402"/>
                      <a:pt x="116386" y="262449"/>
                    </a:cubicBezTo>
                    <a:cubicBezTo>
                      <a:pt x="112957" y="255495"/>
                      <a:pt x="108194" y="245685"/>
                      <a:pt x="103051" y="233874"/>
                    </a:cubicBezTo>
                    <a:lnTo>
                      <a:pt x="98193" y="221872"/>
                    </a:lnTo>
                    <a:cubicBezTo>
                      <a:pt x="104801" y="218979"/>
                      <a:pt x="110910" y="215057"/>
                      <a:pt x="116291" y="210252"/>
                    </a:cubicBezTo>
                    <a:cubicBezTo>
                      <a:pt x="120726" y="205778"/>
                      <a:pt x="122958" y="199572"/>
                      <a:pt x="122387" y="193297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EAD0DF32-0638-48E6-BB54-12E4134C4BAE}"/>
                  </a:ext>
                </a:extLst>
              </p:cNvPr>
              <p:cNvSpPr/>
              <p:nvPr/>
            </p:nvSpPr>
            <p:spPr>
              <a:xfrm>
                <a:off x="4204563" y="11350351"/>
                <a:ext cx="24241" cy="38605"/>
              </a:xfrm>
              <a:custGeom>
                <a:avLst/>
                <a:gdLst>
                  <a:gd name="connsiteX0" fmla="*/ 3046 w 24241"/>
                  <a:gd name="connsiteY0" fmla="*/ 38604 h 38605"/>
                  <a:gd name="connsiteX1" fmla="*/ 19906 w 24241"/>
                  <a:gd name="connsiteY1" fmla="*/ 25079 h 38605"/>
                  <a:gd name="connsiteX2" fmla="*/ 23716 w 24241"/>
                  <a:gd name="connsiteY2" fmla="*/ 7267 h 38605"/>
                  <a:gd name="connsiteX3" fmla="*/ 10860 w 24241"/>
                  <a:gd name="connsiteY3" fmla="*/ 457 h 38605"/>
                  <a:gd name="connsiteX4" fmla="*/ 9714 w 24241"/>
                  <a:gd name="connsiteY4" fmla="*/ 885 h 38605"/>
                  <a:gd name="connsiteX5" fmla="*/ 189 w 24241"/>
                  <a:gd name="connsiteY5" fmla="*/ 27936 h 38605"/>
                  <a:gd name="connsiteX6" fmla="*/ 3046 w 24241"/>
                  <a:gd name="connsiteY6" fmla="*/ 38604 h 3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41" h="38605">
                    <a:moveTo>
                      <a:pt x="3046" y="38604"/>
                    </a:moveTo>
                    <a:cubicBezTo>
                      <a:pt x="9288" y="34931"/>
                      <a:pt x="14966" y="30375"/>
                      <a:pt x="19906" y="25079"/>
                    </a:cubicBezTo>
                    <a:cubicBezTo>
                      <a:pt x="23712" y="19982"/>
                      <a:pt x="25104" y="13476"/>
                      <a:pt x="23716" y="7267"/>
                    </a:cubicBezTo>
                    <a:cubicBezTo>
                      <a:pt x="22046" y="1837"/>
                      <a:pt x="16291" y="-1213"/>
                      <a:pt x="10860" y="457"/>
                    </a:cubicBezTo>
                    <a:cubicBezTo>
                      <a:pt x="10470" y="577"/>
                      <a:pt x="10087" y="720"/>
                      <a:pt x="9714" y="885"/>
                    </a:cubicBezTo>
                    <a:cubicBezTo>
                      <a:pt x="1808" y="4695"/>
                      <a:pt x="-764" y="19935"/>
                      <a:pt x="189" y="27936"/>
                    </a:cubicBezTo>
                    <a:cubicBezTo>
                      <a:pt x="284" y="28317"/>
                      <a:pt x="2856" y="38700"/>
                      <a:pt x="3046" y="38604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048E9161-2397-4AED-BE3F-21C16BA29AC0}"/>
                  </a:ext>
                </a:extLst>
              </p:cNvPr>
              <p:cNvSpPr/>
              <p:nvPr/>
            </p:nvSpPr>
            <p:spPr>
              <a:xfrm>
                <a:off x="4394471" y="11292436"/>
                <a:ext cx="37262" cy="40893"/>
              </a:xfrm>
              <a:custGeom>
                <a:avLst/>
                <a:gdLst>
                  <a:gd name="connsiteX0" fmla="*/ 12021 w 37262"/>
                  <a:gd name="connsiteY0" fmla="*/ 32130 h 40893"/>
                  <a:gd name="connsiteX1" fmla="*/ 37262 w 37262"/>
                  <a:gd name="connsiteY1" fmla="*/ 40893 h 40893"/>
                  <a:gd name="connsiteX2" fmla="*/ 35929 w 37262"/>
                  <a:gd name="connsiteY2" fmla="*/ 27082 h 40893"/>
                  <a:gd name="connsiteX3" fmla="*/ 13450 w 37262"/>
                  <a:gd name="connsiteY3" fmla="*/ 31 h 40893"/>
                  <a:gd name="connsiteX4" fmla="*/ 31 w 37262"/>
                  <a:gd name="connsiteY4" fmla="*/ 11697 h 40893"/>
                  <a:gd name="connsiteX5" fmla="*/ 19 w 37262"/>
                  <a:gd name="connsiteY5" fmla="*/ 13271 h 40893"/>
                  <a:gd name="connsiteX6" fmla="*/ 12021 w 37262"/>
                  <a:gd name="connsiteY6" fmla="*/ 32131 h 4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62" h="40893">
                    <a:moveTo>
                      <a:pt x="12021" y="32130"/>
                    </a:moveTo>
                    <a:cubicBezTo>
                      <a:pt x="19965" y="36260"/>
                      <a:pt x="28468" y="39212"/>
                      <a:pt x="37262" y="40893"/>
                    </a:cubicBezTo>
                    <a:cubicBezTo>
                      <a:pt x="37262" y="40893"/>
                      <a:pt x="36024" y="27939"/>
                      <a:pt x="35929" y="27082"/>
                    </a:cubicBezTo>
                    <a:cubicBezTo>
                      <a:pt x="33738" y="17557"/>
                      <a:pt x="24118" y="888"/>
                      <a:pt x="13450" y="31"/>
                    </a:cubicBezTo>
                    <a:cubicBezTo>
                      <a:pt x="6523" y="-453"/>
                      <a:pt x="515" y="4770"/>
                      <a:pt x="31" y="11697"/>
                    </a:cubicBezTo>
                    <a:cubicBezTo>
                      <a:pt x="-6" y="12221"/>
                      <a:pt x="-10" y="12747"/>
                      <a:pt x="19" y="13271"/>
                    </a:cubicBezTo>
                    <a:cubicBezTo>
                      <a:pt x="1040" y="21021"/>
                      <a:pt x="5433" y="27924"/>
                      <a:pt x="12021" y="32131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CED44483-FAA6-4B5F-AB29-D4399B3BFBFF}"/>
                  </a:ext>
                </a:extLst>
              </p:cNvPr>
              <p:cNvSpPr/>
              <p:nvPr/>
            </p:nvSpPr>
            <p:spPr>
              <a:xfrm>
                <a:off x="4278723" y="11249372"/>
                <a:ext cx="217874" cy="368630"/>
              </a:xfrm>
              <a:custGeom>
                <a:avLst/>
                <a:gdLst>
                  <a:gd name="connsiteX0" fmla="*/ 204635 w 217874"/>
                  <a:gd name="connsiteY0" fmla="*/ 254645 h 368630"/>
                  <a:gd name="connsiteX1" fmla="*/ 180823 w 217874"/>
                  <a:gd name="connsiteY1" fmla="*/ 280648 h 368630"/>
                  <a:gd name="connsiteX2" fmla="*/ 179108 w 217874"/>
                  <a:gd name="connsiteY2" fmla="*/ 291126 h 368630"/>
                  <a:gd name="connsiteX3" fmla="*/ 179108 w 217874"/>
                  <a:gd name="connsiteY3" fmla="*/ 284173 h 368630"/>
                  <a:gd name="connsiteX4" fmla="*/ 179108 w 217874"/>
                  <a:gd name="connsiteY4" fmla="*/ 269695 h 368630"/>
                  <a:gd name="connsiteX5" fmla="*/ 179108 w 217874"/>
                  <a:gd name="connsiteY5" fmla="*/ 262265 h 368630"/>
                  <a:gd name="connsiteX6" fmla="*/ 178251 w 217874"/>
                  <a:gd name="connsiteY6" fmla="*/ 254645 h 368630"/>
                  <a:gd name="connsiteX7" fmla="*/ 175203 w 217874"/>
                  <a:gd name="connsiteY7" fmla="*/ 236738 h 368630"/>
                  <a:gd name="connsiteX8" fmla="*/ 200540 w 217874"/>
                  <a:gd name="connsiteY8" fmla="*/ 233309 h 368630"/>
                  <a:gd name="connsiteX9" fmla="*/ 216065 w 217874"/>
                  <a:gd name="connsiteY9" fmla="*/ 217212 h 368630"/>
                  <a:gd name="connsiteX10" fmla="*/ 206976 w 217874"/>
                  <a:gd name="connsiteY10" fmla="*/ 201773 h 368630"/>
                  <a:gd name="connsiteX11" fmla="*/ 205588 w 217874"/>
                  <a:gd name="connsiteY11" fmla="*/ 201496 h 368630"/>
                  <a:gd name="connsiteX12" fmla="*/ 178156 w 217874"/>
                  <a:gd name="connsiteY12" fmla="*/ 223594 h 368630"/>
                  <a:gd name="connsiteX13" fmla="*/ 174632 w 217874"/>
                  <a:gd name="connsiteY13" fmla="*/ 234357 h 368630"/>
                  <a:gd name="connsiteX14" fmla="*/ 172250 w 217874"/>
                  <a:gd name="connsiteY14" fmla="*/ 223594 h 368630"/>
                  <a:gd name="connsiteX15" fmla="*/ 164059 w 217874"/>
                  <a:gd name="connsiteY15" fmla="*/ 192161 h 368630"/>
                  <a:gd name="connsiteX16" fmla="*/ 161487 w 217874"/>
                  <a:gd name="connsiteY16" fmla="*/ 182636 h 368630"/>
                  <a:gd name="connsiteX17" fmla="*/ 187681 w 217874"/>
                  <a:gd name="connsiteY17" fmla="*/ 179207 h 368630"/>
                  <a:gd name="connsiteX18" fmla="*/ 203302 w 217874"/>
                  <a:gd name="connsiteY18" fmla="*/ 163110 h 368630"/>
                  <a:gd name="connsiteX19" fmla="*/ 194196 w 217874"/>
                  <a:gd name="connsiteY19" fmla="*/ 147681 h 368630"/>
                  <a:gd name="connsiteX20" fmla="*/ 192729 w 217874"/>
                  <a:gd name="connsiteY20" fmla="*/ 147394 h 368630"/>
                  <a:gd name="connsiteX21" fmla="*/ 165297 w 217874"/>
                  <a:gd name="connsiteY21" fmla="*/ 169492 h 368630"/>
                  <a:gd name="connsiteX22" fmla="*/ 161297 w 217874"/>
                  <a:gd name="connsiteY22" fmla="*/ 182065 h 368630"/>
                  <a:gd name="connsiteX23" fmla="*/ 156248 w 217874"/>
                  <a:gd name="connsiteY23" fmla="*/ 160919 h 368630"/>
                  <a:gd name="connsiteX24" fmla="*/ 151962 w 217874"/>
                  <a:gd name="connsiteY24" fmla="*/ 132344 h 368630"/>
                  <a:gd name="connsiteX25" fmla="*/ 178346 w 217874"/>
                  <a:gd name="connsiteY25" fmla="*/ 128820 h 368630"/>
                  <a:gd name="connsiteX26" fmla="*/ 193872 w 217874"/>
                  <a:gd name="connsiteY26" fmla="*/ 112818 h 368630"/>
                  <a:gd name="connsiteX27" fmla="*/ 184982 w 217874"/>
                  <a:gd name="connsiteY27" fmla="*/ 97419 h 368630"/>
                  <a:gd name="connsiteX28" fmla="*/ 183395 w 217874"/>
                  <a:gd name="connsiteY28" fmla="*/ 97102 h 368630"/>
                  <a:gd name="connsiteX29" fmla="*/ 155963 w 217874"/>
                  <a:gd name="connsiteY29" fmla="*/ 119104 h 368630"/>
                  <a:gd name="connsiteX30" fmla="*/ 151867 w 217874"/>
                  <a:gd name="connsiteY30" fmla="*/ 131963 h 368630"/>
                  <a:gd name="connsiteX31" fmla="*/ 151867 w 217874"/>
                  <a:gd name="connsiteY31" fmla="*/ 130249 h 368630"/>
                  <a:gd name="connsiteX32" fmla="*/ 152915 w 217874"/>
                  <a:gd name="connsiteY32" fmla="*/ 101102 h 368630"/>
                  <a:gd name="connsiteX33" fmla="*/ 155296 w 217874"/>
                  <a:gd name="connsiteY33" fmla="*/ 85862 h 368630"/>
                  <a:gd name="connsiteX34" fmla="*/ 181299 w 217874"/>
                  <a:gd name="connsiteY34" fmla="*/ 85195 h 368630"/>
                  <a:gd name="connsiteX35" fmla="*/ 197492 w 217874"/>
                  <a:gd name="connsiteY35" fmla="*/ 70812 h 368630"/>
                  <a:gd name="connsiteX36" fmla="*/ 190046 w 217874"/>
                  <a:gd name="connsiteY36" fmla="*/ 54369 h 368630"/>
                  <a:gd name="connsiteX37" fmla="*/ 188729 w 217874"/>
                  <a:gd name="connsiteY37" fmla="*/ 53953 h 368630"/>
                  <a:gd name="connsiteX38" fmla="*/ 159106 w 217874"/>
                  <a:gd name="connsiteY38" fmla="*/ 73003 h 368630"/>
                  <a:gd name="connsiteX39" fmla="*/ 155105 w 217874"/>
                  <a:gd name="connsiteY39" fmla="*/ 81861 h 368630"/>
                  <a:gd name="connsiteX40" fmla="*/ 156439 w 217874"/>
                  <a:gd name="connsiteY40" fmla="*/ 75289 h 368630"/>
                  <a:gd name="connsiteX41" fmla="*/ 162344 w 217874"/>
                  <a:gd name="connsiteY41" fmla="*/ 53858 h 368630"/>
                  <a:gd name="connsiteX42" fmla="*/ 165678 w 217874"/>
                  <a:gd name="connsiteY42" fmla="*/ 44333 h 368630"/>
                  <a:gd name="connsiteX43" fmla="*/ 188348 w 217874"/>
                  <a:gd name="connsiteY43" fmla="*/ 31760 h 368630"/>
                  <a:gd name="connsiteX44" fmla="*/ 197015 w 217874"/>
                  <a:gd name="connsiteY44" fmla="*/ 11186 h 368630"/>
                  <a:gd name="connsiteX45" fmla="*/ 182949 w 217874"/>
                  <a:gd name="connsiteY45" fmla="*/ 90 h 368630"/>
                  <a:gd name="connsiteX46" fmla="*/ 181585 w 217874"/>
                  <a:gd name="connsiteY46" fmla="*/ 328 h 368630"/>
                  <a:gd name="connsiteX47" fmla="*/ 163964 w 217874"/>
                  <a:gd name="connsiteY47" fmla="*/ 30808 h 368630"/>
                  <a:gd name="connsiteX48" fmla="*/ 164821 w 217874"/>
                  <a:gd name="connsiteY48" fmla="*/ 44619 h 368630"/>
                  <a:gd name="connsiteX49" fmla="*/ 164821 w 217874"/>
                  <a:gd name="connsiteY49" fmla="*/ 44619 h 368630"/>
                  <a:gd name="connsiteX50" fmla="*/ 161487 w 217874"/>
                  <a:gd name="connsiteY50" fmla="*/ 54144 h 368630"/>
                  <a:gd name="connsiteX51" fmla="*/ 155105 w 217874"/>
                  <a:gd name="connsiteY51" fmla="*/ 75480 h 368630"/>
                  <a:gd name="connsiteX52" fmla="*/ 149962 w 217874"/>
                  <a:gd name="connsiteY52" fmla="*/ 101293 h 368630"/>
                  <a:gd name="connsiteX53" fmla="*/ 148247 w 217874"/>
                  <a:gd name="connsiteY53" fmla="*/ 130725 h 368630"/>
                  <a:gd name="connsiteX54" fmla="*/ 148247 w 217874"/>
                  <a:gd name="connsiteY54" fmla="*/ 130725 h 368630"/>
                  <a:gd name="connsiteX55" fmla="*/ 143580 w 217874"/>
                  <a:gd name="connsiteY55" fmla="*/ 118914 h 368630"/>
                  <a:gd name="connsiteX56" fmla="*/ 115005 w 217874"/>
                  <a:gd name="connsiteY56" fmla="*/ 98721 h 368630"/>
                  <a:gd name="connsiteX57" fmla="*/ 108719 w 217874"/>
                  <a:gd name="connsiteY57" fmla="*/ 101959 h 368630"/>
                  <a:gd name="connsiteX58" fmla="*/ 102527 w 217874"/>
                  <a:gd name="connsiteY58" fmla="*/ 98721 h 368630"/>
                  <a:gd name="connsiteX59" fmla="*/ 73952 w 217874"/>
                  <a:gd name="connsiteY59" fmla="*/ 118914 h 368630"/>
                  <a:gd name="connsiteX60" fmla="*/ 69285 w 217874"/>
                  <a:gd name="connsiteY60" fmla="*/ 130725 h 368630"/>
                  <a:gd name="connsiteX61" fmla="*/ 69285 w 217874"/>
                  <a:gd name="connsiteY61" fmla="*/ 130725 h 368630"/>
                  <a:gd name="connsiteX62" fmla="*/ 67666 w 217874"/>
                  <a:gd name="connsiteY62" fmla="*/ 101293 h 368630"/>
                  <a:gd name="connsiteX63" fmla="*/ 62522 w 217874"/>
                  <a:gd name="connsiteY63" fmla="*/ 75480 h 368630"/>
                  <a:gd name="connsiteX64" fmla="*/ 56141 w 217874"/>
                  <a:gd name="connsiteY64" fmla="*/ 54144 h 368630"/>
                  <a:gd name="connsiteX65" fmla="*/ 52712 w 217874"/>
                  <a:gd name="connsiteY65" fmla="*/ 44619 h 368630"/>
                  <a:gd name="connsiteX66" fmla="*/ 52712 w 217874"/>
                  <a:gd name="connsiteY66" fmla="*/ 44619 h 368630"/>
                  <a:gd name="connsiteX67" fmla="*/ 53569 w 217874"/>
                  <a:gd name="connsiteY67" fmla="*/ 30808 h 368630"/>
                  <a:gd name="connsiteX68" fmla="*/ 35948 w 217874"/>
                  <a:gd name="connsiteY68" fmla="*/ 328 h 368630"/>
                  <a:gd name="connsiteX69" fmla="*/ 20648 w 217874"/>
                  <a:gd name="connsiteY69" fmla="*/ 9906 h 368630"/>
                  <a:gd name="connsiteX70" fmla="*/ 20422 w 217874"/>
                  <a:gd name="connsiteY70" fmla="*/ 11186 h 368630"/>
                  <a:gd name="connsiteX71" fmla="*/ 29185 w 217874"/>
                  <a:gd name="connsiteY71" fmla="*/ 31760 h 368630"/>
                  <a:gd name="connsiteX72" fmla="*/ 51854 w 217874"/>
                  <a:gd name="connsiteY72" fmla="*/ 44333 h 368630"/>
                  <a:gd name="connsiteX73" fmla="*/ 55188 w 217874"/>
                  <a:gd name="connsiteY73" fmla="*/ 53858 h 368630"/>
                  <a:gd name="connsiteX74" fmla="*/ 61094 w 217874"/>
                  <a:gd name="connsiteY74" fmla="*/ 75289 h 368630"/>
                  <a:gd name="connsiteX75" fmla="*/ 62427 w 217874"/>
                  <a:gd name="connsiteY75" fmla="*/ 81861 h 368630"/>
                  <a:gd name="connsiteX76" fmla="*/ 58427 w 217874"/>
                  <a:gd name="connsiteY76" fmla="*/ 73003 h 368630"/>
                  <a:gd name="connsiteX77" fmla="*/ 28709 w 217874"/>
                  <a:gd name="connsiteY77" fmla="*/ 53953 h 368630"/>
                  <a:gd name="connsiteX78" fmla="*/ 19639 w 217874"/>
                  <a:gd name="connsiteY78" fmla="*/ 69559 h 368630"/>
                  <a:gd name="connsiteX79" fmla="*/ 20041 w 217874"/>
                  <a:gd name="connsiteY79" fmla="*/ 70812 h 368630"/>
                  <a:gd name="connsiteX80" fmla="*/ 37281 w 217874"/>
                  <a:gd name="connsiteY80" fmla="*/ 85005 h 368630"/>
                  <a:gd name="connsiteX81" fmla="*/ 63284 w 217874"/>
                  <a:gd name="connsiteY81" fmla="*/ 85671 h 368630"/>
                  <a:gd name="connsiteX82" fmla="*/ 65666 w 217874"/>
                  <a:gd name="connsiteY82" fmla="*/ 100911 h 368630"/>
                  <a:gd name="connsiteX83" fmla="*/ 66618 w 217874"/>
                  <a:gd name="connsiteY83" fmla="*/ 130058 h 368630"/>
                  <a:gd name="connsiteX84" fmla="*/ 66618 w 217874"/>
                  <a:gd name="connsiteY84" fmla="*/ 131772 h 368630"/>
                  <a:gd name="connsiteX85" fmla="*/ 62618 w 217874"/>
                  <a:gd name="connsiteY85" fmla="*/ 118914 h 368630"/>
                  <a:gd name="connsiteX86" fmla="*/ 35186 w 217874"/>
                  <a:gd name="connsiteY86" fmla="*/ 96911 h 368630"/>
                  <a:gd name="connsiteX87" fmla="*/ 24326 w 217874"/>
                  <a:gd name="connsiteY87" fmla="*/ 111160 h 368630"/>
                  <a:gd name="connsiteX88" fmla="*/ 24613 w 217874"/>
                  <a:gd name="connsiteY88" fmla="*/ 112627 h 368630"/>
                  <a:gd name="connsiteX89" fmla="*/ 40234 w 217874"/>
                  <a:gd name="connsiteY89" fmla="*/ 128629 h 368630"/>
                  <a:gd name="connsiteX90" fmla="*/ 66618 w 217874"/>
                  <a:gd name="connsiteY90" fmla="*/ 132153 h 368630"/>
                  <a:gd name="connsiteX91" fmla="*/ 62332 w 217874"/>
                  <a:gd name="connsiteY91" fmla="*/ 160728 h 368630"/>
                  <a:gd name="connsiteX92" fmla="*/ 57188 w 217874"/>
                  <a:gd name="connsiteY92" fmla="*/ 181874 h 368630"/>
                  <a:gd name="connsiteX93" fmla="*/ 53188 w 217874"/>
                  <a:gd name="connsiteY93" fmla="*/ 169301 h 368630"/>
                  <a:gd name="connsiteX94" fmla="*/ 25756 w 217874"/>
                  <a:gd name="connsiteY94" fmla="*/ 147203 h 368630"/>
                  <a:gd name="connsiteX95" fmla="*/ 15001 w 217874"/>
                  <a:gd name="connsiteY95" fmla="*/ 161531 h 368630"/>
                  <a:gd name="connsiteX96" fmla="*/ 15278 w 217874"/>
                  <a:gd name="connsiteY96" fmla="*/ 162919 h 368630"/>
                  <a:gd name="connsiteX97" fmla="*/ 30804 w 217874"/>
                  <a:gd name="connsiteY97" fmla="*/ 179017 h 368630"/>
                  <a:gd name="connsiteX98" fmla="*/ 57093 w 217874"/>
                  <a:gd name="connsiteY98" fmla="*/ 182445 h 368630"/>
                  <a:gd name="connsiteX99" fmla="*/ 54521 w 217874"/>
                  <a:gd name="connsiteY99" fmla="*/ 191971 h 368630"/>
                  <a:gd name="connsiteX100" fmla="*/ 46235 w 217874"/>
                  <a:gd name="connsiteY100" fmla="*/ 223403 h 368630"/>
                  <a:gd name="connsiteX101" fmla="*/ 43853 w 217874"/>
                  <a:gd name="connsiteY101" fmla="*/ 234166 h 368630"/>
                  <a:gd name="connsiteX102" fmla="*/ 40424 w 217874"/>
                  <a:gd name="connsiteY102" fmla="*/ 223403 h 368630"/>
                  <a:gd name="connsiteX103" fmla="*/ 12992 w 217874"/>
                  <a:gd name="connsiteY103" fmla="*/ 201305 h 368630"/>
                  <a:gd name="connsiteX104" fmla="*/ 2171 w 217874"/>
                  <a:gd name="connsiteY104" fmla="*/ 215752 h 368630"/>
                  <a:gd name="connsiteX105" fmla="*/ 2420 w 217874"/>
                  <a:gd name="connsiteY105" fmla="*/ 217021 h 368630"/>
                  <a:gd name="connsiteX106" fmla="*/ 18041 w 217874"/>
                  <a:gd name="connsiteY106" fmla="*/ 233119 h 368630"/>
                  <a:gd name="connsiteX107" fmla="*/ 43377 w 217874"/>
                  <a:gd name="connsiteY107" fmla="*/ 236547 h 368630"/>
                  <a:gd name="connsiteX108" fmla="*/ 40329 w 217874"/>
                  <a:gd name="connsiteY108" fmla="*/ 254455 h 368630"/>
                  <a:gd name="connsiteX109" fmla="*/ 39472 w 217874"/>
                  <a:gd name="connsiteY109" fmla="*/ 262075 h 368630"/>
                  <a:gd name="connsiteX110" fmla="*/ 38996 w 217874"/>
                  <a:gd name="connsiteY110" fmla="*/ 269504 h 368630"/>
                  <a:gd name="connsiteX111" fmla="*/ 38996 w 217874"/>
                  <a:gd name="connsiteY111" fmla="*/ 283982 h 368630"/>
                  <a:gd name="connsiteX112" fmla="*/ 38996 w 217874"/>
                  <a:gd name="connsiteY112" fmla="*/ 290935 h 368630"/>
                  <a:gd name="connsiteX113" fmla="*/ 37281 w 217874"/>
                  <a:gd name="connsiteY113" fmla="*/ 280458 h 368630"/>
                  <a:gd name="connsiteX114" fmla="*/ 13469 w 217874"/>
                  <a:gd name="connsiteY114" fmla="*/ 254455 h 368630"/>
                  <a:gd name="connsiteX115" fmla="*/ 25 w 217874"/>
                  <a:gd name="connsiteY115" fmla="*/ 266297 h 368630"/>
                  <a:gd name="connsiteX116" fmla="*/ 134 w 217874"/>
                  <a:gd name="connsiteY116" fmla="*/ 268933 h 368630"/>
                  <a:gd name="connsiteX117" fmla="*/ 13088 w 217874"/>
                  <a:gd name="connsiteY117" fmla="*/ 287221 h 368630"/>
                  <a:gd name="connsiteX118" fmla="*/ 38424 w 217874"/>
                  <a:gd name="connsiteY118" fmla="*/ 294555 h 368630"/>
                  <a:gd name="connsiteX119" fmla="*/ 38424 w 217874"/>
                  <a:gd name="connsiteY119" fmla="*/ 310938 h 368630"/>
                  <a:gd name="connsiteX120" fmla="*/ 40615 w 217874"/>
                  <a:gd name="connsiteY120" fmla="*/ 350467 h 368630"/>
                  <a:gd name="connsiteX121" fmla="*/ 42139 w 217874"/>
                  <a:gd name="connsiteY121" fmla="*/ 365421 h 368630"/>
                  <a:gd name="connsiteX122" fmla="*/ 42139 w 217874"/>
                  <a:gd name="connsiteY122" fmla="*/ 365421 h 368630"/>
                  <a:gd name="connsiteX123" fmla="*/ 46145 w 217874"/>
                  <a:gd name="connsiteY123" fmla="*/ 368607 h 368630"/>
                  <a:gd name="connsiteX124" fmla="*/ 46425 w 217874"/>
                  <a:gd name="connsiteY124" fmla="*/ 368564 h 368630"/>
                  <a:gd name="connsiteX125" fmla="*/ 49568 w 217874"/>
                  <a:gd name="connsiteY125" fmla="*/ 364278 h 368630"/>
                  <a:gd name="connsiteX126" fmla="*/ 47759 w 217874"/>
                  <a:gd name="connsiteY126" fmla="*/ 349609 h 368630"/>
                  <a:gd name="connsiteX127" fmla="*/ 44711 w 217874"/>
                  <a:gd name="connsiteY127" fmla="*/ 310652 h 368630"/>
                  <a:gd name="connsiteX128" fmla="*/ 44711 w 217874"/>
                  <a:gd name="connsiteY128" fmla="*/ 295888 h 368630"/>
                  <a:gd name="connsiteX129" fmla="*/ 70428 w 217874"/>
                  <a:gd name="connsiteY129" fmla="*/ 290173 h 368630"/>
                  <a:gd name="connsiteX130" fmla="*/ 84525 w 217874"/>
                  <a:gd name="connsiteY130" fmla="*/ 272838 h 368630"/>
                  <a:gd name="connsiteX131" fmla="*/ 73948 w 217874"/>
                  <a:gd name="connsiteY131" fmla="*/ 258211 h 368630"/>
                  <a:gd name="connsiteX132" fmla="*/ 72714 w 217874"/>
                  <a:gd name="connsiteY132" fmla="*/ 258074 h 368630"/>
                  <a:gd name="connsiteX133" fmla="*/ 47282 w 217874"/>
                  <a:gd name="connsiteY133" fmla="*/ 282458 h 368630"/>
                  <a:gd name="connsiteX134" fmla="*/ 44711 w 217874"/>
                  <a:gd name="connsiteY134" fmla="*/ 293793 h 368630"/>
                  <a:gd name="connsiteX135" fmla="*/ 44711 w 217874"/>
                  <a:gd name="connsiteY135" fmla="*/ 284268 h 368630"/>
                  <a:gd name="connsiteX136" fmla="*/ 44711 w 217874"/>
                  <a:gd name="connsiteY136" fmla="*/ 270076 h 368630"/>
                  <a:gd name="connsiteX137" fmla="*/ 44711 w 217874"/>
                  <a:gd name="connsiteY137" fmla="*/ 262646 h 368630"/>
                  <a:gd name="connsiteX138" fmla="*/ 45377 w 217874"/>
                  <a:gd name="connsiteY138" fmla="*/ 255312 h 368630"/>
                  <a:gd name="connsiteX139" fmla="*/ 46901 w 217874"/>
                  <a:gd name="connsiteY139" fmla="*/ 244168 h 368630"/>
                  <a:gd name="connsiteX140" fmla="*/ 71857 w 217874"/>
                  <a:gd name="connsiteY140" fmla="*/ 242262 h 368630"/>
                  <a:gd name="connsiteX141" fmla="*/ 88430 w 217874"/>
                  <a:gd name="connsiteY141" fmla="*/ 227308 h 368630"/>
                  <a:gd name="connsiteX142" fmla="*/ 80364 w 217874"/>
                  <a:gd name="connsiteY142" fmla="*/ 211311 h 368630"/>
                  <a:gd name="connsiteX143" fmla="*/ 78905 w 217874"/>
                  <a:gd name="connsiteY143" fmla="*/ 210925 h 368630"/>
                  <a:gd name="connsiteX144" fmla="*/ 50330 w 217874"/>
                  <a:gd name="connsiteY144" fmla="*/ 231118 h 368630"/>
                  <a:gd name="connsiteX145" fmla="*/ 48521 w 217874"/>
                  <a:gd name="connsiteY145" fmla="*/ 235595 h 368630"/>
                  <a:gd name="connsiteX146" fmla="*/ 50616 w 217874"/>
                  <a:gd name="connsiteY146" fmla="*/ 224641 h 368630"/>
                  <a:gd name="connsiteX147" fmla="*/ 58141 w 217874"/>
                  <a:gd name="connsiteY147" fmla="*/ 193209 h 368630"/>
                  <a:gd name="connsiteX148" fmla="*/ 59760 w 217874"/>
                  <a:gd name="connsiteY148" fmla="*/ 186636 h 368630"/>
                  <a:gd name="connsiteX149" fmla="*/ 85478 w 217874"/>
                  <a:gd name="connsiteY149" fmla="*/ 184827 h 368630"/>
                  <a:gd name="connsiteX150" fmla="*/ 102242 w 217874"/>
                  <a:gd name="connsiteY150" fmla="*/ 169777 h 368630"/>
                  <a:gd name="connsiteX151" fmla="*/ 93980 w 217874"/>
                  <a:gd name="connsiteY151" fmla="*/ 153729 h 368630"/>
                  <a:gd name="connsiteX152" fmla="*/ 92717 w 217874"/>
                  <a:gd name="connsiteY152" fmla="*/ 153394 h 368630"/>
                  <a:gd name="connsiteX153" fmla="*/ 64142 w 217874"/>
                  <a:gd name="connsiteY153" fmla="*/ 173587 h 368630"/>
                  <a:gd name="connsiteX154" fmla="*/ 62046 w 217874"/>
                  <a:gd name="connsiteY154" fmla="*/ 178636 h 368630"/>
                  <a:gd name="connsiteX155" fmla="*/ 65761 w 217874"/>
                  <a:gd name="connsiteY155" fmla="*/ 161491 h 368630"/>
                  <a:gd name="connsiteX156" fmla="*/ 69476 w 217874"/>
                  <a:gd name="connsiteY156" fmla="*/ 131677 h 368630"/>
                  <a:gd name="connsiteX157" fmla="*/ 95860 w 217874"/>
                  <a:gd name="connsiteY157" fmla="*/ 129868 h 368630"/>
                  <a:gd name="connsiteX158" fmla="*/ 109195 w 217874"/>
                  <a:gd name="connsiteY158" fmla="*/ 120819 h 368630"/>
                  <a:gd name="connsiteX159" fmla="*/ 122530 w 217874"/>
                  <a:gd name="connsiteY159" fmla="*/ 129868 h 368630"/>
                  <a:gd name="connsiteX160" fmla="*/ 149009 w 217874"/>
                  <a:gd name="connsiteY160" fmla="*/ 131677 h 368630"/>
                  <a:gd name="connsiteX161" fmla="*/ 152724 w 217874"/>
                  <a:gd name="connsiteY161" fmla="*/ 161491 h 368630"/>
                  <a:gd name="connsiteX162" fmla="*/ 156439 w 217874"/>
                  <a:gd name="connsiteY162" fmla="*/ 178636 h 368630"/>
                  <a:gd name="connsiteX163" fmla="*/ 154343 w 217874"/>
                  <a:gd name="connsiteY163" fmla="*/ 173587 h 368630"/>
                  <a:gd name="connsiteX164" fmla="*/ 125768 w 217874"/>
                  <a:gd name="connsiteY164" fmla="*/ 153394 h 368630"/>
                  <a:gd name="connsiteX165" fmla="*/ 115857 w 217874"/>
                  <a:gd name="connsiteY165" fmla="*/ 168319 h 368630"/>
                  <a:gd name="connsiteX166" fmla="*/ 116243 w 217874"/>
                  <a:gd name="connsiteY166" fmla="*/ 169777 h 368630"/>
                  <a:gd name="connsiteX167" fmla="*/ 132817 w 217874"/>
                  <a:gd name="connsiteY167" fmla="*/ 184732 h 368630"/>
                  <a:gd name="connsiteX168" fmla="*/ 158534 w 217874"/>
                  <a:gd name="connsiteY168" fmla="*/ 186541 h 368630"/>
                  <a:gd name="connsiteX169" fmla="*/ 160058 w 217874"/>
                  <a:gd name="connsiteY169" fmla="*/ 193114 h 368630"/>
                  <a:gd name="connsiteX170" fmla="*/ 167678 w 217874"/>
                  <a:gd name="connsiteY170" fmla="*/ 224546 h 368630"/>
                  <a:gd name="connsiteX171" fmla="*/ 169774 w 217874"/>
                  <a:gd name="connsiteY171" fmla="*/ 235500 h 368630"/>
                  <a:gd name="connsiteX172" fmla="*/ 167964 w 217874"/>
                  <a:gd name="connsiteY172" fmla="*/ 231023 h 368630"/>
                  <a:gd name="connsiteX173" fmla="*/ 139389 w 217874"/>
                  <a:gd name="connsiteY173" fmla="*/ 210830 h 368630"/>
                  <a:gd name="connsiteX174" fmla="*/ 129530 w 217874"/>
                  <a:gd name="connsiteY174" fmla="*/ 225950 h 368630"/>
                  <a:gd name="connsiteX175" fmla="*/ 129864 w 217874"/>
                  <a:gd name="connsiteY175" fmla="*/ 227213 h 368630"/>
                  <a:gd name="connsiteX176" fmla="*/ 146438 w 217874"/>
                  <a:gd name="connsiteY176" fmla="*/ 242167 h 368630"/>
                  <a:gd name="connsiteX177" fmla="*/ 171393 w 217874"/>
                  <a:gd name="connsiteY177" fmla="*/ 244073 h 368630"/>
                  <a:gd name="connsiteX178" fmla="*/ 173012 w 217874"/>
                  <a:gd name="connsiteY178" fmla="*/ 255217 h 368630"/>
                  <a:gd name="connsiteX179" fmla="*/ 173679 w 217874"/>
                  <a:gd name="connsiteY179" fmla="*/ 262551 h 368630"/>
                  <a:gd name="connsiteX180" fmla="*/ 173679 w 217874"/>
                  <a:gd name="connsiteY180" fmla="*/ 269980 h 368630"/>
                  <a:gd name="connsiteX181" fmla="*/ 173679 w 217874"/>
                  <a:gd name="connsiteY181" fmla="*/ 284173 h 368630"/>
                  <a:gd name="connsiteX182" fmla="*/ 173679 w 217874"/>
                  <a:gd name="connsiteY182" fmla="*/ 293698 h 368630"/>
                  <a:gd name="connsiteX183" fmla="*/ 171107 w 217874"/>
                  <a:gd name="connsiteY183" fmla="*/ 282363 h 368630"/>
                  <a:gd name="connsiteX184" fmla="*/ 145676 w 217874"/>
                  <a:gd name="connsiteY184" fmla="*/ 257979 h 368630"/>
                  <a:gd name="connsiteX185" fmla="*/ 133727 w 217874"/>
                  <a:gd name="connsiteY185" fmla="*/ 271509 h 368630"/>
                  <a:gd name="connsiteX186" fmla="*/ 133865 w 217874"/>
                  <a:gd name="connsiteY186" fmla="*/ 272743 h 368630"/>
                  <a:gd name="connsiteX187" fmla="*/ 147962 w 217874"/>
                  <a:gd name="connsiteY187" fmla="*/ 290078 h 368630"/>
                  <a:gd name="connsiteX188" fmla="*/ 173679 w 217874"/>
                  <a:gd name="connsiteY188" fmla="*/ 295793 h 368630"/>
                  <a:gd name="connsiteX189" fmla="*/ 173108 w 217874"/>
                  <a:gd name="connsiteY189" fmla="*/ 310557 h 368630"/>
                  <a:gd name="connsiteX190" fmla="*/ 170060 w 217874"/>
                  <a:gd name="connsiteY190" fmla="*/ 349514 h 368630"/>
                  <a:gd name="connsiteX191" fmla="*/ 168345 w 217874"/>
                  <a:gd name="connsiteY191" fmla="*/ 364183 h 368630"/>
                  <a:gd name="connsiteX192" fmla="*/ 171488 w 217874"/>
                  <a:gd name="connsiteY192" fmla="*/ 368469 h 368630"/>
                  <a:gd name="connsiteX193" fmla="*/ 175775 w 217874"/>
                  <a:gd name="connsiteY193" fmla="*/ 365326 h 368630"/>
                  <a:gd name="connsiteX194" fmla="*/ 175775 w 217874"/>
                  <a:gd name="connsiteY194" fmla="*/ 365326 h 368630"/>
                  <a:gd name="connsiteX195" fmla="*/ 177299 w 217874"/>
                  <a:gd name="connsiteY195" fmla="*/ 350371 h 368630"/>
                  <a:gd name="connsiteX196" fmla="*/ 179489 w 217874"/>
                  <a:gd name="connsiteY196" fmla="*/ 310843 h 368630"/>
                  <a:gd name="connsiteX197" fmla="*/ 179489 w 217874"/>
                  <a:gd name="connsiteY197" fmla="*/ 294460 h 368630"/>
                  <a:gd name="connsiteX198" fmla="*/ 204826 w 217874"/>
                  <a:gd name="connsiteY198" fmla="*/ 287125 h 368630"/>
                  <a:gd name="connsiteX199" fmla="*/ 217780 w 217874"/>
                  <a:gd name="connsiteY199" fmla="*/ 268837 h 368630"/>
                  <a:gd name="connsiteX200" fmla="*/ 206742 w 217874"/>
                  <a:gd name="connsiteY200" fmla="*/ 254726 h 368630"/>
                  <a:gd name="connsiteX201" fmla="*/ 204635 w 217874"/>
                  <a:gd name="connsiteY201" fmla="*/ 254645 h 36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217874" h="368630">
                    <a:moveTo>
                      <a:pt x="204635" y="254645"/>
                    </a:moveTo>
                    <a:cubicBezTo>
                      <a:pt x="193872" y="254645"/>
                      <a:pt x="183395" y="271409"/>
                      <a:pt x="180823" y="280648"/>
                    </a:cubicBezTo>
                    <a:cubicBezTo>
                      <a:pt x="180823" y="280648"/>
                      <a:pt x="179680" y="287221"/>
                      <a:pt x="179108" y="291126"/>
                    </a:cubicBezTo>
                    <a:lnTo>
                      <a:pt x="179108" y="284173"/>
                    </a:lnTo>
                    <a:cubicBezTo>
                      <a:pt x="179108" y="279410"/>
                      <a:pt x="179108" y="274648"/>
                      <a:pt x="179108" y="269695"/>
                    </a:cubicBezTo>
                    <a:cubicBezTo>
                      <a:pt x="179108" y="267218"/>
                      <a:pt x="179108" y="264742"/>
                      <a:pt x="179108" y="262265"/>
                    </a:cubicBezTo>
                    <a:cubicBezTo>
                      <a:pt x="179108" y="259789"/>
                      <a:pt x="178537" y="257217"/>
                      <a:pt x="178251" y="254645"/>
                    </a:cubicBezTo>
                    <a:cubicBezTo>
                      <a:pt x="177489" y="248740"/>
                      <a:pt x="176346" y="242739"/>
                      <a:pt x="175203" y="236738"/>
                    </a:cubicBezTo>
                    <a:cubicBezTo>
                      <a:pt x="183772" y="236854"/>
                      <a:pt x="192310" y="235698"/>
                      <a:pt x="200540" y="233309"/>
                    </a:cubicBezTo>
                    <a:cubicBezTo>
                      <a:pt x="207816" y="230466"/>
                      <a:pt x="213487" y="224586"/>
                      <a:pt x="216065" y="217212"/>
                    </a:cubicBezTo>
                    <a:cubicBezTo>
                      <a:pt x="217819" y="210439"/>
                      <a:pt x="213749" y="203527"/>
                      <a:pt x="206976" y="201773"/>
                    </a:cubicBezTo>
                    <a:cubicBezTo>
                      <a:pt x="206519" y="201655"/>
                      <a:pt x="206055" y="201562"/>
                      <a:pt x="205588" y="201496"/>
                    </a:cubicBezTo>
                    <a:cubicBezTo>
                      <a:pt x="194920" y="200257"/>
                      <a:pt x="182156" y="214831"/>
                      <a:pt x="178156" y="223594"/>
                    </a:cubicBezTo>
                    <a:cubicBezTo>
                      <a:pt x="178156" y="224165"/>
                      <a:pt x="175775" y="230737"/>
                      <a:pt x="174632" y="234357"/>
                    </a:cubicBezTo>
                    <a:cubicBezTo>
                      <a:pt x="173870" y="230737"/>
                      <a:pt x="173203" y="227118"/>
                      <a:pt x="172250" y="223594"/>
                    </a:cubicBezTo>
                    <a:cubicBezTo>
                      <a:pt x="169774" y="213116"/>
                      <a:pt x="166821" y="202639"/>
                      <a:pt x="164059" y="192161"/>
                    </a:cubicBezTo>
                    <a:cubicBezTo>
                      <a:pt x="163106" y="189018"/>
                      <a:pt x="162344" y="185779"/>
                      <a:pt x="161487" y="182636"/>
                    </a:cubicBezTo>
                    <a:cubicBezTo>
                      <a:pt x="170341" y="182813"/>
                      <a:pt x="179171" y="181657"/>
                      <a:pt x="187681" y="179207"/>
                    </a:cubicBezTo>
                    <a:cubicBezTo>
                      <a:pt x="195001" y="176398"/>
                      <a:pt x="200714" y="170511"/>
                      <a:pt x="203302" y="163110"/>
                    </a:cubicBezTo>
                    <a:cubicBezTo>
                      <a:pt x="205048" y="156335"/>
                      <a:pt x="200971" y="149427"/>
                      <a:pt x="194196" y="147681"/>
                    </a:cubicBezTo>
                    <a:cubicBezTo>
                      <a:pt x="193713" y="147556"/>
                      <a:pt x="193223" y="147460"/>
                      <a:pt x="192729" y="147394"/>
                    </a:cubicBezTo>
                    <a:cubicBezTo>
                      <a:pt x="182061" y="146155"/>
                      <a:pt x="169298" y="160729"/>
                      <a:pt x="165297" y="169492"/>
                    </a:cubicBezTo>
                    <a:cubicBezTo>
                      <a:pt x="165297" y="170158"/>
                      <a:pt x="161963" y="179588"/>
                      <a:pt x="161297" y="182065"/>
                    </a:cubicBezTo>
                    <a:cubicBezTo>
                      <a:pt x="159487" y="175016"/>
                      <a:pt x="157677" y="167968"/>
                      <a:pt x="156248" y="160919"/>
                    </a:cubicBezTo>
                    <a:cubicBezTo>
                      <a:pt x="154187" y="151500"/>
                      <a:pt x="152755" y="141954"/>
                      <a:pt x="151962" y="132344"/>
                    </a:cubicBezTo>
                    <a:cubicBezTo>
                      <a:pt x="160884" y="132505"/>
                      <a:pt x="169779" y="131317"/>
                      <a:pt x="178346" y="128820"/>
                    </a:cubicBezTo>
                    <a:cubicBezTo>
                      <a:pt x="185617" y="126020"/>
                      <a:pt x="191293" y="120170"/>
                      <a:pt x="193872" y="112818"/>
                    </a:cubicBezTo>
                    <a:cubicBezTo>
                      <a:pt x="195669" y="106111"/>
                      <a:pt x="191689" y="99217"/>
                      <a:pt x="184982" y="97419"/>
                    </a:cubicBezTo>
                    <a:cubicBezTo>
                      <a:pt x="184460" y="97279"/>
                      <a:pt x="183930" y="97173"/>
                      <a:pt x="183395" y="97102"/>
                    </a:cubicBezTo>
                    <a:cubicBezTo>
                      <a:pt x="172727" y="95863"/>
                      <a:pt x="159963" y="110436"/>
                      <a:pt x="155963" y="119104"/>
                    </a:cubicBezTo>
                    <a:cubicBezTo>
                      <a:pt x="155963" y="119866"/>
                      <a:pt x="152343" y="130058"/>
                      <a:pt x="151867" y="131963"/>
                    </a:cubicBezTo>
                    <a:cubicBezTo>
                      <a:pt x="151914" y="131392"/>
                      <a:pt x="151914" y="130819"/>
                      <a:pt x="151867" y="130249"/>
                    </a:cubicBezTo>
                    <a:cubicBezTo>
                      <a:pt x="151391" y="120521"/>
                      <a:pt x="151742" y="110770"/>
                      <a:pt x="152915" y="101102"/>
                    </a:cubicBezTo>
                    <a:cubicBezTo>
                      <a:pt x="153486" y="95768"/>
                      <a:pt x="154343" y="90720"/>
                      <a:pt x="155296" y="85862"/>
                    </a:cubicBezTo>
                    <a:cubicBezTo>
                      <a:pt x="163948" y="86942"/>
                      <a:pt x="172714" y="86717"/>
                      <a:pt x="181299" y="85195"/>
                    </a:cubicBezTo>
                    <a:cubicBezTo>
                      <a:pt x="188500" y="82929"/>
                      <a:pt x="194391" y="77696"/>
                      <a:pt x="197492" y="70812"/>
                    </a:cubicBezTo>
                    <a:cubicBezTo>
                      <a:pt x="199976" y="64216"/>
                      <a:pt x="196643" y="56854"/>
                      <a:pt x="190046" y="54369"/>
                    </a:cubicBezTo>
                    <a:cubicBezTo>
                      <a:pt x="189615" y="54207"/>
                      <a:pt x="189175" y="54068"/>
                      <a:pt x="188729" y="53953"/>
                    </a:cubicBezTo>
                    <a:cubicBezTo>
                      <a:pt x="178346" y="51572"/>
                      <a:pt x="163964" y="64621"/>
                      <a:pt x="159106" y="73003"/>
                    </a:cubicBezTo>
                    <a:cubicBezTo>
                      <a:pt x="159106" y="73480"/>
                      <a:pt x="156629" y="78337"/>
                      <a:pt x="155105" y="81861"/>
                    </a:cubicBezTo>
                    <a:cubicBezTo>
                      <a:pt x="155105" y="79671"/>
                      <a:pt x="155963" y="77385"/>
                      <a:pt x="156439" y="75289"/>
                    </a:cubicBezTo>
                    <a:cubicBezTo>
                      <a:pt x="158249" y="67384"/>
                      <a:pt x="160439" y="60240"/>
                      <a:pt x="162344" y="53858"/>
                    </a:cubicBezTo>
                    <a:cubicBezTo>
                      <a:pt x="163487" y="50334"/>
                      <a:pt x="164535" y="47095"/>
                      <a:pt x="165678" y="44333"/>
                    </a:cubicBezTo>
                    <a:cubicBezTo>
                      <a:pt x="173824" y="41306"/>
                      <a:pt x="181466" y="37067"/>
                      <a:pt x="188348" y="31760"/>
                    </a:cubicBezTo>
                    <a:cubicBezTo>
                      <a:pt x="194150" y="26531"/>
                      <a:pt x="197326" y="18991"/>
                      <a:pt x="197015" y="11186"/>
                    </a:cubicBezTo>
                    <a:cubicBezTo>
                      <a:pt x="196195" y="4238"/>
                      <a:pt x="189898" y="-730"/>
                      <a:pt x="182949" y="90"/>
                    </a:cubicBezTo>
                    <a:cubicBezTo>
                      <a:pt x="182491" y="144"/>
                      <a:pt x="182035" y="224"/>
                      <a:pt x="181585" y="328"/>
                    </a:cubicBezTo>
                    <a:cubicBezTo>
                      <a:pt x="171203" y="3090"/>
                      <a:pt x="164440" y="21283"/>
                      <a:pt x="163964" y="30808"/>
                    </a:cubicBezTo>
                    <a:cubicBezTo>
                      <a:pt x="163964" y="31665"/>
                      <a:pt x="164630" y="44714"/>
                      <a:pt x="164821" y="44619"/>
                    </a:cubicBezTo>
                    <a:lnTo>
                      <a:pt x="164821" y="44619"/>
                    </a:lnTo>
                    <a:cubicBezTo>
                      <a:pt x="163773" y="47476"/>
                      <a:pt x="162630" y="50524"/>
                      <a:pt x="161487" y="54144"/>
                    </a:cubicBezTo>
                    <a:cubicBezTo>
                      <a:pt x="159392" y="60430"/>
                      <a:pt x="157106" y="67574"/>
                      <a:pt x="155105" y="75480"/>
                    </a:cubicBezTo>
                    <a:cubicBezTo>
                      <a:pt x="152888" y="83976"/>
                      <a:pt x="151171" y="92595"/>
                      <a:pt x="149962" y="101293"/>
                    </a:cubicBezTo>
                    <a:cubicBezTo>
                      <a:pt x="148557" y="111037"/>
                      <a:pt x="147983" y="120883"/>
                      <a:pt x="148247" y="130725"/>
                    </a:cubicBezTo>
                    <a:cubicBezTo>
                      <a:pt x="148247" y="130725"/>
                      <a:pt x="148247" y="130725"/>
                      <a:pt x="148247" y="130725"/>
                    </a:cubicBezTo>
                    <a:cubicBezTo>
                      <a:pt x="147200" y="127772"/>
                      <a:pt x="143866" y="119581"/>
                      <a:pt x="143580" y="118914"/>
                    </a:cubicBezTo>
                    <a:cubicBezTo>
                      <a:pt x="139103" y="110532"/>
                      <a:pt x="125387" y="96816"/>
                      <a:pt x="115005" y="98721"/>
                    </a:cubicBezTo>
                    <a:cubicBezTo>
                      <a:pt x="112639" y="99166"/>
                      <a:pt x="110455" y="100292"/>
                      <a:pt x="108719" y="101959"/>
                    </a:cubicBezTo>
                    <a:cubicBezTo>
                      <a:pt x="107018" y="100294"/>
                      <a:pt x="104865" y="99168"/>
                      <a:pt x="102527" y="98721"/>
                    </a:cubicBezTo>
                    <a:cubicBezTo>
                      <a:pt x="91955" y="96816"/>
                      <a:pt x="78239" y="110532"/>
                      <a:pt x="73952" y="118914"/>
                    </a:cubicBezTo>
                    <a:cubicBezTo>
                      <a:pt x="73952" y="119581"/>
                      <a:pt x="70333" y="127772"/>
                      <a:pt x="69285" y="130725"/>
                    </a:cubicBezTo>
                    <a:lnTo>
                      <a:pt x="69285" y="130725"/>
                    </a:lnTo>
                    <a:cubicBezTo>
                      <a:pt x="69628" y="120885"/>
                      <a:pt x="69086" y="111035"/>
                      <a:pt x="67666" y="101293"/>
                    </a:cubicBezTo>
                    <a:cubicBezTo>
                      <a:pt x="66457" y="92595"/>
                      <a:pt x="64739" y="83976"/>
                      <a:pt x="62522" y="75480"/>
                    </a:cubicBezTo>
                    <a:cubicBezTo>
                      <a:pt x="60522" y="67574"/>
                      <a:pt x="58236" y="60430"/>
                      <a:pt x="56141" y="54144"/>
                    </a:cubicBezTo>
                    <a:cubicBezTo>
                      <a:pt x="54902" y="50715"/>
                      <a:pt x="53855" y="47667"/>
                      <a:pt x="52712" y="44619"/>
                    </a:cubicBezTo>
                    <a:lnTo>
                      <a:pt x="52712" y="44619"/>
                    </a:lnTo>
                    <a:cubicBezTo>
                      <a:pt x="52712" y="44619"/>
                      <a:pt x="53569" y="31665"/>
                      <a:pt x="53569" y="30808"/>
                    </a:cubicBezTo>
                    <a:cubicBezTo>
                      <a:pt x="52997" y="21283"/>
                      <a:pt x="46330" y="3090"/>
                      <a:pt x="35948" y="328"/>
                    </a:cubicBezTo>
                    <a:cubicBezTo>
                      <a:pt x="29078" y="-1252"/>
                      <a:pt x="22228" y="3036"/>
                      <a:pt x="20648" y="9906"/>
                    </a:cubicBezTo>
                    <a:cubicBezTo>
                      <a:pt x="20551" y="10329"/>
                      <a:pt x="20476" y="10756"/>
                      <a:pt x="20422" y="11186"/>
                    </a:cubicBezTo>
                    <a:cubicBezTo>
                      <a:pt x="20188" y="18997"/>
                      <a:pt x="23391" y="26517"/>
                      <a:pt x="29185" y="31760"/>
                    </a:cubicBezTo>
                    <a:cubicBezTo>
                      <a:pt x="36053" y="37087"/>
                      <a:pt x="43699" y="41328"/>
                      <a:pt x="51854" y="44333"/>
                    </a:cubicBezTo>
                    <a:cubicBezTo>
                      <a:pt x="52902" y="47286"/>
                      <a:pt x="54045" y="50524"/>
                      <a:pt x="55188" y="53858"/>
                    </a:cubicBezTo>
                    <a:cubicBezTo>
                      <a:pt x="57093" y="60240"/>
                      <a:pt x="59284" y="67384"/>
                      <a:pt x="61094" y="75289"/>
                    </a:cubicBezTo>
                    <a:cubicBezTo>
                      <a:pt x="61094" y="77385"/>
                      <a:pt x="61951" y="79671"/>
                      <a:pt x="62427" y="81861"/>
                    </a:cubicBezTo>
                    <a:cubicBezTo>
                      <a:pt x="60903" y="78337"/>
                      <a:pt x="58712" y="73480"/>
                      <a:pt x="58427" y="73003"/>
                    </a:cubicBezTo>
                    <a:cubicBezTo>
                      <a:pt x="53474" y="64717"/>
                      <a:pt x="39377" y="51667"/>
                      <a:pt x="28709" y="53953"/>
                    </a:cubicBezTo>
                    <a:cubicBezTo>
                      <a:pt x="21894" y="55758"/>
                      <a:pt x="17834" y="62745"/>
                      <a:pt x="19639" y="69559"/>
                    </a:cubicBezTo>
                    <a:cubicBezTo>
                      <a:pt x="19751" y="69984"/>
                      <a:pt x="19885" y="70402"/>
                      <a:pt x="20041" y="70812"/>
                    </a:cubicBezTo>
                    <a:cubicBezTo>
                      <a:pt x="23414" y="77854"/>
                      <a:pt x="29723" y="83047"/>
                      <a:pt x="37281" y="85005"/>
                    </a:cubicBezTo>
                    <a:cubicBezTo>
                      <a:pt x="45867" y="86526"/>
                      <a:pt x="54632" y="86751"/>
                      <a:pt x="63284" y="85671"/>
                    </a:cubicBezTo>
                    <a:cubicBezTo>
                      <a:pt x="64237" y="90529"/>
                      <a:pt x="65094" y="95197"/>
                      <a:pt x="65666" y="100911"/>
                    </a:cubicBezTo>
                    <a:cubicBezTo>
                      <a:pt x="66853" y="110579"/>
                      <a:pt x="67172" y="120334"/>
                      <a:pt x="66618" y="130058"/>
                    </a:cubicBezTo>
                    <a:cubicBezTo>
                      <a:pt x="66665" y="130629"/>
                      <a:pt x="66665" y="131202"/>
                      <a:pt x="66618" y="131772"/>
                    </a:cubicBezTo>
                    <a:cubicBezTo>
                      <a:pt x="66618" y="129868"/>
                      <a:pt x="62903" y="119676"/>
                      <a:pt x="62618" y="118914"/>
                    </a:cubicBezTo>
                    <a:cubicBezTo>
                      <a:pt x="58617" y="110246"/>
                      <a:pt x="45854" y="95673"/>
                      <a:pt x="35186" y="96911"/>
                    </a:cubicBezTo>
                    <a:cubicBezTo>
                      <a:pt x="28252" y="97847"/>
                      <a:pt x="23390" y="104226"/>
                      <a:pt x="24326" y="111160"/>
                    </a:cubicBezTo>
                    <a:cubicBezTo>
                      <a:pt x="24392" y="111654"/>
                      <a:pt x="24488" y="112144"/>
                      <a:pt x="24613" y="112627"/>
                    </a:cubicBezTo>
                    <a:cubicBezTo>
                      <a:pt x="27202" y="120006"/>
                      <a:pt x="32919" y="125863"/>
                      <a:pt x="40234" y="128629"/>
                    </a:cubicBezTo>
                    <a:cubicBezTo>
                      <a:pt x="48801" y="131126"/>
                      <a:pt x="57696" y="132315"/>
                      <a:pt x="66618" y="132153"/>
                    </a:cubicBezTo>
                    <a:cubicBezTo>
                      <a:pt x="65825" y="141763"/>
                      <a:pt x="64393" y="151309"/>
                      <a:pt x="62332" y="160728"/>
                    </a:cubicBezTo>
                    <a:cubicBezTo>
                      <a:pt x="60903" y="167777"/>
                      <a:pt x="59093" y="174826"/>
                      <a:pt x="57188" y="181874"/>
                    </a:cubicBezTo>
                    <a:cubicBezTo>
                      <a:pt x="56617" y="179398"/>
                      <a:pt x="53474" y="169968"/>
                      <a:pt x="53188" y="169301"/>
                    </a:cubicBezTo>
                    <a:cubicBezTo>
                      <a:pt x="49283" y="160538"/>
                      <a:pt x="36424" y="145965"/>
                      <a:pt x="25756" y="147203"/>
                    </a:cubicBezTo>
                    <a:cubicBezTo>
                      <a:pt x="18829" y="148190"/>
                      <a:pt x="14014" y="154605"/>
                      <a:pt x="15001" y="161531"/>
                    </a:cubicBezTo>
                    <a:cubicBezTo>
                      <a:pt x="15067" y="161999"/>
                      <a:pt x="15160" y="162462"/>
                      <a:pt x="15278" y="162919"/>
                    </a:cubicBezTo>
                    <a:cubicBezTo>
                      <a:pt x="17856" y="170294"/>
                      <a:pt x="23528" y="176174"/>
                      <a:pt x="30804" y="179017"/>
                    </a:cubicBezTo>
                    <a:cubicBezTo>
                      <a:pt x="39348" y="181462"/>
                      <a:pt x="48208" y="182618"/>
                      <a:pt x="57093" y="182445"/>
                    </a:cubicBezTo>
                    <a:lnTo>
                      <a:pt x="54521" y="191971"/>
                    </a:lnTo>
                    <a:cubicBezTo>
                      <a:pt x="51664" y="202448"/>
                      <a:pt x="48806" y="212926"/>
                      <a:pt x="46235" y="223403"/>
                    </a:cubicBezTo>
                    <a:cubicBezTo>
                      <a:pt x="45377" y="226927"/>
                      <a:pt x="44615" y="230547"/>
                      <a:pt x="43853" y="234166"/>
                    </a:cubicBezTo>
                    <a:cubicBezTo>
                      <a:pt x="42806" y="230547"/>
                      <a:pt x="40615" y="223975"/>
                      <a:pt x="40424" y="223403"/>
                    </a:cubicBezTo>
                    <a:cubicBezTo>
                      <a:pt x="36424" y="214640"/>
                      <a:pt x="23660" y="200067"/>
                      <a:pt x="12992" y="201305"/>
                    </a:cubicBezTo>
                    <a:cubicBezTo>
                      <a:pt x="6015" y="202306"/>
                      <a:pt x="1170" y="208775"/>
                      <a:pt x="2171" y="215752"/>
                    </a:cubicBezTo>
                    <a:cubicBezTo>
                      <a:pt x="2233" y="216179"/>
                      <a:pt x="2315" y="216603"/>
                      <a:pt x="2420" y="217021"/>
                    </a:cubicBezTo>
                    <a:cubicBezTo>
                      <a:pt x="5030" y="224408"/>
                      <a:pt x="10735" y="230288"/>
                      <a:pt x="18041" y="233119"/>
                    </a:cubicBezTo>
                    <a:cubicBezTo>
                      <a:pt x="26269" y="235513"/>
                      <a:pt x="34808" y="236669"/>
                      <a:pt x="43377" y="236547"/>
                    </a:cubicBezTo>
                    <a:cubicBezTo>
                      <a:pt x="42139" y="242548"/>
                      <a:pt x="41091" y="248549"/>
                      <a:pt x="40329" y="254455"/>
                    </a:cubicBezTo>
                    <a:cubicBezTo>
                      <a:pt x="40329" y="257026"/>
                      <a:pt x="39567" y="259598"/>
                      <a:pt x="39472" y="262075"/>
                    </a:cubicBezTo>
                    <a:lnTo>
                      <a:pt x="38996" y="269504"/>
                    </a:lnTo>
                    <a:cubicBezTo>
                      <a:pt x="38996" y="274552"/>
                      <a:pt x="38996" y="279029"/>
                      <a:pt x="38996" y="283982"/>
                    </a:cubicBezTo>
                    <a:lnTo>
                      <a:pt x="38996" y="290935"/>
                    </a:lnTo>
                    <a:cubicBezTo>
                      <a:pt x="38424" y="287030"/>
                      <a:pt x="37376" y="280934"/>
                      <a:pt x="37281" y="280458"/>
                    </a:cubicBezTo>
                    <a:cubicBezTo>
                      <a:pt x="34614" y="270933"/>
                      <a:pt x="24232" y="254836"/>
                      <a:pt x="13469" y="254455"/>
                    </a:cubicBezTo>
                    <a:cubicBezTo>
                      <a:pt x="6486" y="254013"/>
                      <a:pt x="467" y="259315"/>
                      <a:pt x="25" y="266297"/>
                    </a:cubicBezTo>
                    <a:cubicBezTo>
                      <a:pt x="-30" y="267177"/>
                      <a:pt x="6" y="268060"/>
                      <a:pt x="134" y="268933"/>
                    </a:cubicBezTo>
                    <a:cubicBezTo>
                      <a:pt x="1544" y="276640"/>
                      <a:pt x="6285" y="283333"/>
                      <a:pt x="13088" y="287221"/>
                    </a:cubicBezTo>
                    <a:cubicBezTo>
                      <a:pt x="21117" y="290923"/>
                      <a:pt x="29658" y="293395"/>
                      <a:pt x="38424" y="294555"/>
                    </a:cubicBezTo>
                    <a:cubicBezTo>
                      <a:pt x="38424" y="300270"/>
                      <a:pt x="38424" y="305794"/>
                      <a:pt x="38424" y="310938"/>
                    </a:cubicBezTo>
                    <a:cubicBezTo>
                      <a:pt x="38424" y="327321"/>
                      <a:pt x="39758" y="340942"/>
                      <a:pt x="40615" y="350467"/>
                    </a:cubicBezTo>
                    <a:cubicBezTo>
                      <a:pt x="41472" y="359992"/>
                      <a:pt x="42139" y="365421"/>
                      <a:pt x="42139" y="365421"/>
                    </a:cubicBezTo>
                    <a:lnTo>
                      <a:pt x="42139" y="365421"/>
                    </a:lnTo>
                    <a:cubicBezTo>
                      <a:pt x="42365" y="367407"/>
                      <a:pt x="44159" y="368834"/>
                      <a:pt x="46145" y="368607"/>
                    </a:cubicBezTo>
                    <a:cubicBezTo>
                      <a:pt x="46239" y="368597"/>
                      <a:pt x="46332" y="368582"/>
                      <a:pt x="46425" y="368564"/>
                    </a:cubicBezTo>
                    <a:cubicBezTo>
                      <a:pt x="48461" y="368223"/>
                      <a:pt x="49855" y="366322"/>
                      <a:pt x="49568" y="364278"/>
                    </a:cubicBezTo>
                    <a:cubicBezTo>
                      <a:pt x="49568" y="364278"/>
                      <a:pt x="48806" y="359039"/>
                      <a:pt x="47759" y="349609"/>
                    </a:cubicBezTo>
                    <a:cubicBezTo>
                      <a:pt x="46711" y="340180"/>
                      <a:pt x="45568" y="326845"/>
                      <a:pt x="44711" y="310652"/>
                    </a:cubicBezTo>
                    <a:cubicBezTo>
                      <a:pt x="44711" y="305985"/>
                      <a:pt x="44711" y="301127"/>
                      <a:pt x="44711" y="295888"/>
                    </a:cubicBezTo>
                    <a:cubicBezTo>
                      <a:pt x="53525" y="295309"/>
                      <a:pt x="62198" y="293382"/>
                      <a:pt x="70428" y="290173"/>
                    </a:cubicBezTo>
                    <a:cubicBezTo>
                      <a:pt x="77454" y="286757"/>
                      <a:pt x="82613" y="280413"/>
                      <a:pt x="84525" y="272838"/>
                    </a:cubicBezTo>
                    <a:cubicBezTo>
                      <a:pt x="85643" y="265878"/>
                      <a:pt x="80908" y="259329"/>
                      <a:pt x="73948" y="258211"/>
                    </a:cubicBezTo>
                    <a:cubicBezTo>
                      <a:pt x="73539" y="258145"/>
                      <a:pt x="73127" y="258100"/>
                      <a:pt x="72714" y="258074"/>
                    </a:cubicBezTo>
                    <a:cubicBezTo>
                      <a:pt x="61951" y="258074"/>
                      <a:pt x="50426" y="273409"/>
                      <a:pt x="47282" y="282458"/>
                    </a:cubicBezTo>
                    <a:cubicBezTo>
                      <a:pt x="47282" y="283030"/>
                      <a:pt x="45473" y="290173"/>
                      <a:pt x="44711" y="293793"/>
                    </a:cubicBezTo>
                    <a:cubicBezTo>
                      <a:pt x="44711" y="290745"/>
                      <a:pt x="44711" y="287697"/>
                      <a:pt x="44711" y="284268"/>
                    </a:cubicBezTo>
                    <a:cubicBezTo>
                      <a:pt x="44711" y="280839"/>
                      <a:pt x="44711" y="274743"/>
                      <a:pt x="44711" y="270076"/>
                    </a:cubicBezTo>
                    <a:cubicBezTo>
                      <a:pt x="44711" y="267694"/>
                      <a:pt x="44711" y="265218"/>
                      <a:pt x="44711" y="262646"/>
                    </a:cubicBezTo>
                    <a:cubicBezTo>
                      <a:pt x="44711" y="260074"/>
                      <a:pt x="45187" y="257788"/>
                      <a:pt x="45377" y="255312"/>
                    </a:cubicBezTo>
                    <a:cubicBezTo>
                      <a:pt x="45568" y="252835"/>
                      <a:pt x="46330" y="247882"/>
                      <a:pt x="46901" y="244168"/>
                    </a:cubicBezTo>
                    <a:cubicBezTo>
                      <a:pt x="55268" y="244807"/>
                      <a:pt x="63684" y="244165"/>
                      <a:pt x="71857" y="242262"/>
                    </a:cubicBezTo>
                    <a:cubicBezTo>
                      <a:pt x="79322" y="239975"/>
                      <a:pt x="85391" y="234500"/>
                      <a:pt x="88430" y="227308"/>
                    </a:cubicBezTo>
                    <a:cubicBezTo>
                      <a:pt x="90620" y="220663"/>
                      <a:pt x="87009" y="213501"/>
                      <a:pt x="80364" y="211311"/>
                    </a:cubicBezTo>
                    <a:cubicBezTo>
                      <a:pt x="79886" y="211154"/>
                      <a:pt x="79399" y="211025"/>
                      <a:pt x="78905" y="210925"/>
                    </a:cubicBezTo>
                    <a:cubicBezTo>
                      <a:pt x="68333" y="209020"/>
                      <a:pt x="54617" y="222736"/>
                      <a:pt x="50330" y="231118"/>
                    </a:cubicBezTo>
                    <a:cubicBezTo>
                      <a:pt x="50330" y="231118"/>
                      <a:pt x="49378" y="233309"/>
                      <a:pt x="48521" y="235595"/>
                    </a:cubicBezTo>
                    <a:cubicBezTo>
                      <a:pt x="49187" y="231976"/>
                      <a:pt x="49854" y="228356"/>
                      <a:pt x="50616" y="224641"/>
                    </a:cubicBezTo>
                    <a:cubicBezTo>
                      <a:pt x="52902" y="214259"/>
                      <a:pt x="55569" y="203782"/>
                      <a:pt x="58141" y="193209"/>
                    </a:cubicBezTo>
                    <a:cubicBezTo>
                      <a:pt x="58712" y="191018"/>
                      <a:pt x="59284" y="188827"/>
                      <a:pt x="59760" y="186636"/>
                    </a:cubicBezTo>
                    <a:cubicBezTo>
                      <a:pt x="68375" y="187325"/>
                      <a:pt x="77044" y="186714"/>
                      <a:pt x="85478" y="184827"/>
                    </a:cubicBezTo>
                    <a:cubicBezTo>
                      <a:pt x="93014" y="182532"/>
                      <a:pt x="99151" y="177023"/>
                      <a:pt x="102242" y="169777"/>
                    </a:cubicBezTo>
                    <a:cubicBezTo>
                      <a:pt x="104392" y="163064"/>
                      <a:pt x="100693" y="155879"/>
                      <a:pt x="93980" y="153729"/>
                    </a:cubicBezTo>
                    <a:cubicBezTo>
                      <a:pt x="93565" y="153596"/>
                      <a:pt x="93143" y="153484"/>
                      <a:pt x="92717" y="153394"/>
                    </a:cubicBezTo>
                    <a:cubicBezTo>
                      <a:pt x="82144" y="151490"/>
                      <a:pt x="68428" y="165110"/>
                      <a:pt x="64142" y="173587"/>
                    </a:cubicBezTo>
                    <a:cubicBezTo>
                      <a:pt x="64142" y="173587"/>
                      <a:pt x="63094" y="176159"/>
                      <a:pt x="62046" y="178636"/>
                    </a:cubicBezTo>
                    <a:cubicBezTo>
                      <a:pt x="63380" y="172920"/>
                      <a:pt x="64618" y="167206"/>
                      <a:pt x="65761" y="161491"/>
                    </a:cubicBezTo>
                    <a:cubicBezTo>
                      <a:pt x="67678" y="151649"/>
                      <a:pt x="68919" y="141688"/>
                      <a:pt x="69476" y="131677"/>
                    </a:cubicBezTo>
                    <a:cubicBezTo>
                      <a:pt x="78311" y="132402"/>
                      <a:pt x="87206" y="131792"/>
                      <a:pt x="95860" y="129868"/>
                    </a:cubicBezTo>
                    <a:cubicBezTo>
                      <a:pt x="100996" y="128023"/>
                      <a:pt x="105583" y="124911"/>
                      <a:pt x="109195" y="120819"/>
                    </a:cubicBezTo>
                    <a:cubicBezTo>
                      <a:pt x="112822" y="124892"/>
                      <a:pt x="117404" y="128001"/>
                      <a:pt x="122530" y="129868"/>
                    </a:cubicBezTo>
                    <a:cubicBezTo>
                      <a:pt x="131216" y="131794"/>
                      <a:pt x="140142" y="132404"/>
                      <a:pt x="149009" y="131677"/>
                    </a:cubicBezTo>
                    <a:cubicBezTo>
                      <a:pt x="149566" y="141688"/>
                      <a:pt x="150807" y="151649"/>
                      <a:pt x="152724" y="161491"/>
                    </a:cubicBezTo>
                    <a:cubicBezTo>
                      <a:pt x="153772" y="167206"/>
                      <a:pt x="155105" y="172921"/>
                      <a:pt x="156439" y="178636"/>
                    </a:cubicBezTo>
                    <a:cubicBezTo>
                      <a:pt x="155391" y="176159"/>
                      <a:pt x="154534" y="173873"/>
                      <a:pt x="154343" y="173587"/>
                    </a:cubicBezTo>
                    <a:cubicBezTo>
                      <a:pt x="149771" y="165110"/>
                      <a:pt x="136055" y="151490"/>
                      <a:pt x="125768" y="153394"/>
                    </a:cubicBezTo>
                    <a:cubicBezTo>
                      <a:pt x="118910" y="154779"/>
                      <a:pt x="114473" y="161461"/>
                      <a:pt x="115857" y="168319"/>
                    </a:cubicBezTo>
                    <a:cubicBezTo>
                      <a:pt x="115957" y="168812"/>
                      <a:pt x="116086" y="169299"/>
                      <a:pt x="116243" y="169777"/>
                    </a:cubicBezTo>
                    <a:cubicBezTo>
                      <a:pt x="119316" y="176946"/>
                      <a:pt x="125372" y="182410"/>
                      <a:pt x="132817" y="184732"/>
                    </a:cubicBezTo>
                    <a:cubicBezTo>
                      <a:pt x="141250" y="186619"/>
                      <a:pt x="149920" y="187229"/>
                      <a:pt x="158534" y="186541"/>
                    </a:cubicBezTo>
                    <a:cubicBezTo>
                      <a:pt x="158534" y="188732"/>
                      <a:pt x="159582" y="190923"/>
                      <a:pt x="160058" y="193114"/>
                    </a:cubicBezTo>
                    <a:cubicBezTo>
                      <a:pt x="162725" y="203686"/>
                      <a:pt x="165392" y="214164"/>
                      <a:pt x="167678" y="224546"/>
                    </a:cubicBezTo>
                    <a:cubicBezTo>
                      <a:pt x="168440" y="228261"/>
                      <a:pt x="169107" y="231880"/>
                      <a:pt x="169774" y="235500"/>
                    </a:cubicBezTo>
                    <a:cubicBezTo>
                      <a:pt x="168917" y="233214"/>
                      <a:pt x="168155" y="231309"/>
                      <a:pt x="167964" y="231023"/>
                    </a:cubicBezTo>
                    <a:cubicBezTo>
                      <a:pt x="163487" y="222641"/>
                      <a:pt x="149771" y="208925"/>
                      <a:pt x="139389" y="210830"/>
                    </a:cubicBezTo>
                    <a:cubicBezTo>
                      <a:pt x="132491" y="212283"/>
                      <a:pt x="128077" y="219052"/>
                      <a:pt x="129530" y="225950"/>
                    </a:cubicBezTo>
                    <a:cubicBezTo>
                      <a:pt x="129619" y="226376"/>
                      <a:pt x="129731" y="226798"/>
                      <a:pt x="129864" y="227213"/>
                    </a:cubicBezTo>
                    <a:cubicBezTo>
                      <a:pt x="132904" y="234405"/>
                      <a:pt x="138973" y="239880"/>
                      <a:pt x="146438" y="242167"/>
                    </a:cubicBezTo>
                    <a:cubicBezTo>
                      <a:pt x="154611" y="244064"/>
                      <a:pt x="163026" y="244706"/>
                      <a:pt x="171393" y="244073"/>
                    </a:cubicBezTo>
                    <a:cubicBezTo>
                      <a:pt x="172060" y="247787"/>
                      <a:pt x="172631" y="251502"/>
                      <a:pt x="173012" y="255217"/>
                    </a:cubicBezTo>
                    <a:cubicBezTo>
                      <a:pt x="173393" y="258931"/>
                      <a:pt x="173584" y="260074"/>
                      <a:pt x="173679" y="262551"/>
                    </a:cubicBezTo>
                    <a:cubicBezTo>
                      <a:pt x="173774" y="265027"/>
                      <a:pt x="173679" y="267599"/>
                      <a:pt x="173679" y="269980"/>
                    </a:cubicBezTo>
                    <a:cubicBezTo>
                      <a:pt x="173679" y="274743"/>
                      <a:pt x="173679" y="279505"/>
                      <a:pt x="173679" y="284173"/>
                    </a:cubicBezTo>
                    <a:cubicBezTo>
                      <a:pt x="173679" y="288840"/>
                      <a:pt x="173679" y="290459"/>
                      <a:pt x="173679" y="293698"/>
                    </a:cubicBezTo>
                    <a:cubicBezTo>
                      <a:pt x="172917" y="290078"/>
                      <a:pt x="171298" y="282934"/>
                      <a:pt x="171107" y="282363"/>
                    </a:cubicBezTo>
                    <a:cubicBezTo>
                      <a:pt x="167869" y="273314"/>
                      <a:pt x="156439" y="257693"/>
                      <a:pt x="145676" y="257979"/>
                    </a:cubicBezTo>
                    <a:cubicBezTo>
                      <a:pt x="138640" y="258416"/>
                      <a:pt x="133291" y="264473"/>
                      <a:pt x="133727" y="271509"/>
                    </a:cubicBezTo>
                    <a:cubicBezTo>
                      <a:pt x="133753" y="271922"/>
                      <a:pt x="133799" y="272334"/>
                      <a:pt x="133865" y="272743"/>
                    </a:cubicBezTo>
                    <a:cubicBezTo>
                      <a:pt x="135776" y="280318"/>
                      <a:pt x="140935" y="286662"/>
                      <a:pt x="147962" y="290078"/>
                    </a:cubicBezTo>
                    <a:cubicBezTo>
                      <a:pt x="156188" y="293297"/>
                      <a:pt x="164863" y="295225"/>
                      <a:pt x="173679" y="295793"/>
                    </a:cubicBezTo>
                    <a:cubicBezTo>
                      <a:pt x="173679" y="300936"/>
                      <a:pt x="173679" y="305890"/>
                      <a:pt x="173108" y="310557"/>
                    </a:cubicBezTo>
                    <a:cubicBezTo>
                      <a:pt x="172346" y="326749"/>
                      <a:pt x="171107" y="340180"/>
                      <a:pt x="170060" y="349514"/>
                    </a:cubicBezTo>
                    <a:cubicBezTo>
                      <a:pt x="169012" y="358849"/>
                      <a:pt x="168345" y="364183"/>
                      <a:pt x="168345" y="364183"/>
                    </a:cubicBezTo>
                    <a:cubicBezTo>
                      <a:pt x="168030" y="366234"/>
                      <a:pt x="169437" y="368153"/>
                      <a:pt x="171488" y="368469"/>
                    </a:cubicBezTo>
                    <a:cubicBezTo>
                      <a:pt x="173540" y="368785"/>
                      <a:pt x="175459" y="367377"/>
                      <a:pt x="175775" y="365326"/>
                    </a:cubicBezTo>
                    <a:lnTo>
                      <a:pt x="175775" y="365326"/>
                    </a:lnTo>
                    <a:cubicBezTo>
                      <a:pt x="175775" y="365326"/>
                      <a:pt x="176441" y="359801"/>
                      <a:pt x="177299" y="350371"/>
                    </a:cubicBezTo>
                    <a:cubicBezTo>
                      <a:pt x="178156" y="340942"/>
                      <a:pt x="179108" y="327226"/>
                      <a:pt x="179489" y="310843"/>
                    </a:cubicBezTo>
                    <a:cubicBezTo>
                      <a:pt x="179489" y="305699"/>
                      <a:pt x="179489" y="300175"/>
                      <a:pt x="179489" y="294460"/>
                    </a:cubicBezTo>
                    <a:cubicBezTo>
                      <a:pt x="188255" y="293300"/>
                      <a:pt x="196796" y="290828"/>
                      <a:pt x="204826" y="287125"/>
                    </a:cubicBezTo>
                    <a:cubicBezTo>
                      <a:pt x="211602" y="283208"/>
                      <a:pt x="216333" y="276530"/>
                      <a:pt x="217780" y="268837"/>
                    </a:cubicBezTo>
                    <a:cubicBezTo>
                      <a:pt x="218629" y="261892"/>
                      <a:pt x="213687" y="255574"/>
                      <a:pt x="206742" y="254726"/>
                    </a:cubicBezTo>
                    <a:cubicBezTo>
                      <a:pt x="206043" y="254640"/>
                      <a:pt x="205339" y="254613"/>
                      <a:pt x="204635" y="254645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C14B14E4-9334-422E-8639-5924558D0731}"/>
                  </a:ext>
                </a:extLst>
              </p:cNvPr>
              <p:cNvSpPr/>
              <p:nvPr/>
            </p:nvSpPr>
            <p:spPr>
              <a:xfrm>
                <a:off x="4522083" y="11287987"/>
                <a:ext cx="32712" cy="45056"/>
              </a:xfrm>
              <a:custGeom>
                <a:avLst/>
                <a:gdLst>
                  <a:gd name="connsiteX0" fmla="*/ 31474 w 32712"/>
                  <a:gd name="connsiteY0" fmla="*/ 45056 h 45056"/>
                  <a:gd name="connsiteX1" fmla="*/ 32712 w 32712"/>
                  <a:gd name="connsiteY1" fmla="*/ 31245 h 45056"/>
                  <a:gd name="connsiteX2" fmla="*/ 15758 w 32712"/>
                  <a:gd name="connsiteY2" fmla="*/ 384 h 45056"/>
                  <a:gd name="connsiteX3" fmla="*/ 280 w 32712"/>
                  <a:gd name="connsiteY3" fmla="*/ 9671 h 45056"/>
                  <a:gd name="connsiteX4" fmla="*/ 42 w 32712"/>
                  <a:gd name="connsiteY4" fmla="*/ 10862 h 45056"/>
                  <a:gd name="connsiteX5" fmla="*/ 8329 w 32712"/>
                  <a:gd name="connsiteY5" fmla="*/ 31626 h 45056"/>
                  <a:gd name="connsiteX6" fmla="*/ 31474 w 32712"/>
                  <a:gd name="connsiteY6" fmla="*/ 45056 h 4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12" h="45056">
                    <a:moveTo>
                      <a:pt x="31474" y="45056"/>
                    </a:moveTo>
                    <a:cubicBezTo>
                      <a:pt x="31474" y="45056"/>
                      <a:pt x="32712" y="32103"/>
                      <a:pt x="32712" y="31245"/>
                    </a:cubicBezTo>
                    <a:cubicBezTo>
                      <a:pt x="32712" y="21720"/>
                      <a:pt x="26140" y="3337"/>
                      <a:pt x="15758" y="384"/>
                    </a:cubicBezTo>
                    <a:cubicBezTo>
                      <a:pt x="8919" y="-1326"/>
                      <a:pt x="1990" y="2832"/>
                      <a:pt x="280" y="9671"/>
                    </a:cubicBezTo>
                    <a:cubicBezTo>
                      <a:pt x="182" y="10064"/>
                      <a:pt x="102" y="10461"/>
                      <a:pt x="42" y="10862"/>
                    </a:cubicBezTo>
                    <a:cubicBezTo>
                      <a:pt x="-397" y="18667"/>
                      <a:pt x="2636" y="26267"/>
                      <a:pt x="8329" y="31626"/>
                    </a:cubicBezTo>
                    <a:cubicBezTo>
                      <a:pt x="15345" y="37212"/>
                      <a:pt x="23143" y="41736"/>
                      <a:pt x="31474" y="45056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6E767459-5B9B-45A6-8F0C-4DF7094E690B}"/>
                  </a:ext>
                </a:extLst>
              </p:cNvPr>
              <p:cNvSpPr/>
              <p:nvPr/>
            </p:nvSpPr>
            <p:spPr>
              <a:xfrm>
                <a:off x="4498408" y="11256071"/>
                <a:ext cx="112139" cy="359607"/>
              </a:xfrm>
              <a:custGeom>
                <a:avLst/>
                <a:gdLst>
                  <a:gd name="connsiteX0" fmla="*/ 69913 w 112139"/>
                  <a:gd name="connsiteY0" fmla="*/ 49064 h 359607"/>
                  <a:gd name="connsiteX1" fmla="*/ 74962 w 112139"/>
                  <a:gd name="connsiteY1" fmla="*/ 40110 h 359607"/>
                  <a:gd name="connsiteX2" fmla="*/ 99631 w 112139"/>
                  <a:gd name="connsiteY2" fmla="*/ 32109 h 359607"/>
                  <a:gd name="connsiteX3" fmla="*/ 112109 w 112139"/>
                  <a:gd name="connsiteY3" fmla="*/ 13536 h 359607"/>
                  <a:gd name="connsiteX4" fmla="*/ 100338 w 112139"/>
                  <a:gd name="connsiteY4" fmla="*/ 30 h 359607"/>
                  <a:gd name="connsiteX5" fmla="*/ 98965 w 112139"/>
                  <a:gd name="connsiteY5" fmla="*/ 10 h 359607"/>
                  <a:gd name="connsiteX6" fmla="*/ 75819 w 112139"/>
                  <a:gd name="connsiteY6" fmla="*/ 26585 h 359607"/>
                  <a:gd name="connsiteX7" fmla="*/ 74104 w 112139"/>
                  <a:gd name="connsiteY7" fmla="*/ 40301 h 359607"/>
                  <a:gd name="connsiteX8" fmla="*/ 74104 w 112139"/>
                  <a:gd name="connsiteY8" fmla="*/ 40301 h 359607"/>
                  <a:gd name="connsiteX9" fmla="*/ 69056 w 112139"/>
                  <a:gd name="connsiteY9" fmla="*/ 48873 h 359607"/>
                  <a:gd name="connsiteX10" fmla="*/ 58769 w 112139"/>
                  <a:gd name="connsiteY10" fmla="*/ 68590 h 359607"/>
                  <a:gd name="connsiteX11" fmla="*/ 49244 w 112139"/>
                  <a:gd name="connsiteY11" fmla="*/ 92974 h 359607"/>
                  <a:gd name="connsiteX12" fmla="*/ 42005 w 112139"/>
                  <a:gd name="connsiteY12" fmla="*/ 121549 h 359607"/>
                  <a:gd name="connsiteX13" fmla="*/ 42005 w 112139"/>
                  <a:gd name="connsiteY13" fmla="*/ 121549 h 359607"/>
                  <a:gd name="connsiteX14" fmla="*/ 39624 w 112139"/>
                  <a:gd name="connsiteY14" fmla="*/ 109072 h 359607"/>
                  <a:gd name="connsiteX15" fmla="*/ 15145 w 112139"/>
                  <a:gd name="connsiteY15" fmla="*/ 83830 h 359607"/>
                  <a:gd name="connsiteX16" fmla="*/ 2659 w 112139"/>
                  <a:gd name="connsiteY16" fmla="*/ 96679 h 359607"/>
                  <a:gd name="connsiteX17" fmla="*/ 2762 w 112139"/>
                  <a:gd name="connsiteY17" fmla="*/ 98118 h 359607"/>
                  <a:gd name="connsiteX18" fmla="*/ 16288 w 112139"/>
                  <a:gd name="connsiteY18" fmla="*/ 115929 h 359607"/>
                  <a:gd name="connsiteX19" fmla="*/ 41910 w 112139"/>
                  <a:gd name="connsiteY19" fmla="*/ 122692 h 359607"/>
                  <a:gd name="connsiteX20" fmla="*/ 39910 w 112139"/>
                  <a:gd name="connsiteY20" fmla="*/ 152601 h 359607"/>
                  <a:gd name="connsiteX21" fmla="*/ 39910 w 112139"/>
                  <a:gd name="connsiteY21" fmla="*/ 170222 h 359607"/>
                  <a:gd name="connsiteX22" fmla="*/ 38767 w 112139"/>
                  <a:gd name="connsiteY22" fmla="*/ 164888 h 359607"/>
                  <a:gd name="connsiteX23" fmla="*/ 14288 w 112139"/>
                  <a:gd name="connsiteY23" fmla="*/ 139551 h 359607"/>
                  <a:gd name="connsiteX24" fmla="*/ 1802 w 112139"/>
                  <a:gd name="connsiteY24" fmla="*/ 152400 h 359607"/>
                  <a:gd name="connsiteX25" fmla="*/ 1905 w 112139"/>
                  <a:gd name="connsiteY25" fmla="*/ 153839 h 359607"/>
                  <a:gd name="connsiteX26" fmla="*/ 15430 w 112139"/>
                  <a:gd name="connsiteY26" fmla="*/ 171651 h 359607"/>
                  <a:gd name="connsiteX27" fmla="*/ 40291 w 112139"/>
                  <a:gd name="connsiteY27" fmla="*/ 178318 h 359607"/>
                  <a:gd name="connsiteX28" fmla="*/ 40291 w 112139"/>
                  <a:gd name="connsiteY28" fmla="*/ 185081 h 359607"/>
                  <a:gd name="connsiteX29" fmla="*/ 41815 w 112139"/>
                  <a:gd name="connsiteY29" fmla="*/ 217371 h 359607"/>
                  <a:gd name="connsiteX30" fmla="*/ 41815 w 112139"/>
                  <a:gd name="connsiteY30" fmla="*/ 228515 h 359607"/>
                  <a:gd name="connsiteX31" fmla="*/ 40862 w 112139"/>
                  <a:gd name="connsiteY31" fmla="*/ 223848 h 359607"/>
                  <a:gd name="connsiteX32" fmla="*/ 16383 w 112139"/>
                  <a:gd name="connsiteY32" fmla="*/ 198511 h 359607"/>
                  <a:gd name="connsiteX33" fmla="*/ 3912 w 112139"/>
                  <a:gd name="connsiteY33" fmla="*/ 211561 h 359607"/>
                  <a:gd name="connsiteX34" fmla="*/ 4001 w 112139"/>
                  <a:gd name="connsiteY34" fmla="*/ 212799 h 359607"/>
                  <a:gd name="connsiteX35" fmla="*/ 17431 w 112139"/>
                  <a:gd name="connsiteY35" fmla="*/ 230706 h 359607"/>
                  <a:gd name="connsiteX36" fmla="*/ 41624 w 112139"/>
                  <a:gd name="connsiteY36" fmla="*/ 237183 h 359607"/>
                  <a:gd name="connsiteX37" fmla="*/ 41053 w 112139"/>
                  <a:gd name="connsiteY37" fmla="*/ 248422 h 359607"/>
                  <a:gd name="connsiteX38" fmla="*/ 40291 w 112139"/>
                  <a:gd name="connsiteY38" fmla="*/ 255852 h 359607"/>
                  <a:gd name="connsiteX39" fmla="*/ 39243 w 112139"/>
                  <a:gd name="connsiteY39" fmla="*/ 263186 h 359607"/>
                  <a:gd name="connsiteX40" fmla="*/ 36671 w 112139"/>
                  <a:gd name="connsiteY40" fmla="*/ 277188 h 359607"/>
                  <a:gd name="connsiteX41" fmla="*/ 34766 w 112139"/>
                  <a:gd name="connsiteY41" fmla="*/ 286236 h 359607"/>
                  <a:gd name="connsiteX42" fmla="*/ 34766 w 112139"/>
                  <a:gd name="connsiteY42" fmla="*/ 274616 h 359607"/>
                  <a:gd name="connsiteX43" fmla="*/ 14383 w 112139"/>
                  <a:gd name="connsiteY43" fmla="*/ 246041 h 359607"/>
                  <a:gd name="connsiteX44" fmla="*/ 112 w 112139"/>
                  <a:gd name="connsiteY44" fmla="*/ 256872 h 359607"/>
                  <a:gd name="connsiteX45" fmla="*/ 0 w 112139"/>
                  <a:gd name="connsiteY45" fmla="*/ 258233 h 359607"/>
                  <a:gd name="connsiteX46" fmla="*/ 10573 w 112139"/>
                  <a:gd name="connsiteY46" fmla="*/ 277950 h 359607"/>
                  <a:gd name="connsiteX47" fmla="*/ 34671 w 112139"/>
                  <a:gd name="connsiteY47" fmla="*/ 288427 h 359607"/>
                  <a:gd name="connsiteX48" fmla="*/ 31432 w 112139"/>
                  <a:gd name="connsiteY48" fmla="*/ 302810 h 359607"/>
                  <a:gd name="connsiteX49" fmla="*/ 21050 w 112139"/>
                  <a:gd name="connsiteY49" fmla="*/ 340910 h 359607"/>
                  <a:gd name="connsiteX50" fmla="*/ 16478 w 112139"/>
                  <a:gd name="connsiteY50" fmla="*/ 355007 h 359607"/>
                  <a:gd name="connsiteX51" fmla="*/ 19415 w 112139"/>
                  <a:gd name="connsiteY51" fmla="*/ 359525 h 359607"/>
                  <a:gd name="connsiteX52" fmla="*/ 23622 w 112139"/>
                  <a:gd name="connsiteY52" fmla="*/ 357483 h 359607"/>
                  <a:gd name="connsiteX53" fmla="*/ 23622 w 112139"/>
                  <a:gd name="connsiteY53" fmla="*/ 357483 h 359607"/>
                  <a:gd name="connsiteX54" fmla="*/ 28003 w 112139"/>
                  <a:gd name="connsiteY54" fmla="*/ 343006 h 359607"/>
                  <a:gd name="connsiteX55" fmla="*/ 37528 w 112139"/>
                  <a:gd name="connsiteY55" fmla="*/ 304906 h 359607"/>
                  <a:gd name="connsiteX56" fmla="*/ 40767 w 112139"/>
                  <a:gd name="connsiteY56" fmla="*/ 288808 h 359607"/>
                  <a:gd name="connsiteX57" fmla="*/ 67056 w 112139"/>
                  <a:gd name="connsiteY57" fmla="*/ 286332 h 359607"/>
                  <a:gd name="connsiteX58" fmla="*/ 83248 w 112139"/>
                  <a:gd name="connsiteY58" fmla="*/ 270901 h 359607"/>
                  <a:gd name="connsiteX59" fmla="*/ 74636 w 112139"/>
                  <a:gd name="connsiteY59" fmla="*/ 255038 h 359607"/>
                  <a:gd name="connsiteX60" fmla="*/ 73723 w 112139"/>
                  <a:gd name="connsiteY60" fmla="*/ 254804 h 359607"/>
                  <a:gd name="connsiteX61" fmla="*/ 45148 w 112139"/>
                  <a:gd name="connsiteY61" fmla="*/ 275854 h 359607"/>
                  <a:gd name="connsiteX62" fmla="*/ 41434 w 112139"/>
                  <a:gd name="connsiteY62" fmla="*/ 285856 h 359607"/>
                  <a:gd name="connsiteX63" fmla="*/ 42767 w 112139"/>
                  <a:gd name="connsiteY63" fmla="*/ 278998 h 359607"/>
                  <a:gd name="connsiteX64" fmla="*/ 45053 w 112139"/>
                  <a:gd name="connsiteY64" fmla="*/ 264615 h 359607"/>
                  <a:gd name="connsiteX65" fmla="*/ 45910 w 112139"/>
                  <a:gd name="connsiteY65" fmla="*/ 257281 h 359607"/>
                  <a:gd name="connsiteX66" fmla="*/ 46577 w 112139"/>
                  <a:gd name="connsiteY66" fmla="*/ 249660 h 359607"/>
                  <a:gd name="connsiteX67" fmla="*/ 46577 w 112139"/>
                  <a:gd name="connsiteY67" fmla="*/ 231468 h 359607"/>
                  <a:gd name="connsiteX68" fmla="*/ 72104 w 112139"/>
                  <a:gd name="connsiteY68" fmla="*/ 232896 h 359607"/>
                  <a:gd name="connsiteX69" fmla="*/ 90488 w 112139"/>
                  <a:gd name="connsiteY69" fmla="*/ 220037 h 359607"/>
                  <a:gd name="connsiteX70" fmla="*/ 84267 w 112139"/>
                  <a:gd name="connsiteY70" fmla="*/ 203093 h 359607"/>
                  <a:gd name="connsiteX71" fmla="*/ 83058 w 112139"/>
                  <a:gd name="connsiteY71" fmla="*/ 202607 h 359607"/>
                  <a:gd name="connsiteX72" fmla="*/ 52006 w 112139"/>
                  <a:gd name="connsiteY72" fmla="*/ 219085 h 359607"/>
                  <a:gd name="connsiteX73" fmla="*/ 46482 w 112139"/>
                  <a:gd name="connsiteY73" fmla="*/ 229086 h 359607"/>
                  <a:gd name="connsiteX74" fmla="*/ 46482 w 112139"/>
                  <a:gd name="connsiteY74" fmla="*/ 217942 h 359607"/>
                  <a:gd name="connsiteX75" fmla="*/ 44291 w 112139"/>
                  <a:gd name="connsiteY75" fmla="*/ 185652 h 359607"/>
                  <a:gd name="connsiteX76" fmla="*/ 43625 w 112139"/>
                  <a:gd name="connsiteY76" fmla="*/ 175651 h 359607"/>
                  <a:gd name="connsiteX77" fmla="*/ 70104 w 112139"/>
                  <a:gd name="connsiteY77" fmla="*/ 177271 h 359607"/>
                  <a:gd name="connsiteX78" fmla="*/ 88392 w 112139"/>
                  <a:gd name="connsiteY78" fmla="*/ 164412 h 359607"/>
                  <a:gd name="connsiteX79" fmla="*/ 82213 w 112139"/>
                  <a:gd name="connsiteY79" fmla="*/ 147452 h 359607"/>
                  <a:gd name="connsiteX80" fmla="*/ 81058 w 112139"/>
                  <a:gd name="connsiteY80" fmla="*/ 146981 h 359607"/>
                  <a:gd name="connsiteX81" fmla="*/ 49911 w 112139"/>
                  <a:gd name="connsiteY81" fmla="*/ 163459 h 359607"/>
                  <a:gd name="connsiteX82" fmla="*/ 43625 w 112139"/>
                  <a:gd name="connsiteY82" fmla="*/ 175080 h 359607"/>
                  <a:gd name="connsiteX83" fmla="*/ 42577 w 112139"/>
                  <a:gd name="connsiteY83" fmla="*/ 153363 h 359607"/>
                  <a:gd name="connsiteX84" fmla="*/ 43815 w 112139"/>
                  <a:gd name="connsiteY84" fmla="*/ 124788 h 359607"/>
                  <a:gd name="connsiteX85" fmla="*/ 70390 w 112139"/>
                  <a:gd name="connsiteY85" fmla="*/ 126312 h 359607"/>
                  <a:gd name="connsiteX86" fmla="*/ 88773 w 112139"/>
                  <a:gd name="connsiteY86" fmla="*/ 113548 h 359607"/>
                  <a:gd name="connsiteX87" fmla="*/ 82552 w 112139"/>
                  <a:gd name="connsiteY87" fmla="*/ 96604 h 359607"/>
                  <a:gd name="connsiteX88" fmla="*/ 81344 w 112139"/>
                  <a:gd name="connsiteY88" fmla="*/ 96117 h 359607"/>
                  <a:gd name="connsiteX89" fmla="*/ 50292 w 112139"/>
                  <a:gd name="connsiteY89" fmla="*/ 112596 h 359607"/>
                  <a:gd name="connsiteX90" fmla="*/ 43910 w 112139"/>
                  <a:gd name="connsiteY90" fmla="*/ 124311 h 359607"/>
                  <a:gd name="connsiteX91" fmla="*/ 43910 w 112139"/>
                  <a:gd name="connsiteY91" fmla="*/ 122692 h 359607"/>
                  <a:gd name="connsiteX92" fmla="*/ 50387 w 112139"/>
                  <a:gd name="connsiteY92" fmla="*/ 94117 h 359607"/>
                  <a:gd name="connsiteX93" fmla="*/ 55626 w 112139"/>
                  <a:gd name="connsiteY93" fmla="*/ 79544 h 359607"/>
                  <a:gd name="connsiteX94" fmla="*/ 81343 w 112139"/>
                  <a:gd name="connsiteY94" fmla="*/ 83830 h 359607"/>
                  <a:gd name="connsiteX95" fmla="*/ 100965 w 112139"/>
                  <a:gd name="connsiteY95" fmla="*/ 73067 h 359607"/>
                  <a:gd name="connsiteX96" fmla="*/ 96612 w 112139"/>
                  <a:gd name="connsiteY96" fmla="*/ 55549 h 359607"/>
                  <a:gd name="connsiteX97" fmla="*/ 95536 w 112139"/>
                  <a:gd name="connsiteY97" fmla="*/ 54969 h 359607"/>
                  <a:gd name="connsiteX98" fmla="*/ 62770 w 112139"/>
                  <a:gd name="connsiteY98" fmla="*/ 67923 h 359607"/>
                  <a:gd name="connsiteX99" fmla="*/ 57150 w 112139"/>
                  <a:gd name="connsiteY99" fmla="*/ 75829 h 359607"/>
                  <a:gd name="connsiteX100" fmla="*/ 59817 w 112139"/>
                  <a:gd name="connsiteY100" fmla="*/ 69638 h 359607"/>
                  <a:gd name="connsiteX101" fmla="*/ 69913 w 112139"/>
                  <a:gd name="connsiteY101" fmla="*/ 49064 h 35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12139" h="359607">
                    <a:moveTo>
                      <a:pt x="69913" y="49064"/>
                    </a:moveTo>
                    <a:cubicBezTo>
                      <a:pt x="71723" y="45825"/>
                      <a:pt x="73342" y="42873"/>
                      <a:pt x="74962" y="40110"/>
                    </a:cubicBezTo>
                    <a:cubicBezTo>
                      <a:pt x="83543" y="38710"/>
                      <a:pt x="91862" y="36012"/>
                      <a:pt x="99631" y="32109"/>
                    </a:cubicBezTo>
                    <a:cubicBezTo>
                      <a:pt x="106312" y="28047"/>
                      <a:pt x="110874" y="21257"/>
                      <a:pt x="112109" y="13536"/>
                    </a:cubicBezTo>
                    <a:cubicBezTo>
                      <a:pt x="112588" y="6555"/>
                      <a:pt x="107318" y="509"/>
                      <a:pt x="100338" y="30"/>
                    </a:cubicBezTo>
                    <a:cubicBezTo>
                      <a:pt x="99881" y="-2"/>
                      <a:pt x="99422" y="-8"/>
                      <a:pt x="98965" y="10"/>
                    </a:cubicBezTo>
                    <a:cubicBezTo>
                      <a:pt x="88201" y="677"/>
                      <a:pt x="78200" y="17250"/>
                      <a:pt x="75819" y="26585"/>
                    </a:cubicBezTo>
                    <a:cubicBezTo>
                      <a:pt x="75819" y="27347"/>
                      <a:pt x="73914" y="40301"/>
                      <a:pt x="74104" y="40301"/>
                    </a:cubicBezTo>
                    <a:lnTo>
                      <a:pt x="74104" y="40301"/>
                    </a:lnTo>
                    <a:lnTo>
                      <a:pt x="69056" y="48873"/>
                    </a:lnTo>
                    <a:cubicBezTo>
                      <a:pt x="65818" y="54589"/>
                      <a:pt x="62294" y="61161"/>
                      <a:pt x="58769" y="68590"/>
                    </a:cubicBezTo>
                    <a:cubicBezTo>
                      <a:pt x="55129" y="76529"/>
                      <a:pt x="51949" y="84670"/>
                      <a:pt x="49244" y="92974"/>
                    </a:cubicBezTo>
                    <a:cubicBezTo>
                      <a:pt x="45961" y="102257"/>
                      <a:pt x="43538" y="111823"/>
                      <a:pt x="42005" y="121549"/>
                    </a:cubicBezTo>
                    <a:lnTo>
                      <a:pt x="42005" y="121549"/>
                    </a:lnTo>
                    <a:cubicBezTo>
                      <a:pt x="42005" y="118406"/>
                      <a:pt x="39815" y="109738"/>
                      <a:pt x="39624" y="109072"/>
                    </a:cubicBezTo>
                    <a:cubicBezTo>
                      <a:pt x="36767" y="99547"/>
                      <a:pt x="25908" y="83925"/>
                      <a:pt x="15145" y="83830"/>
                    </a:cubicBezTo>
                    <a:cubicBezTo>
                      <a:pt x="8149" y="83930"/>
                      <a:pt x="2559" y="89683"/>
                      <a:pt x="2659" y="96679"/>
                    </a:cubicBezTo>
                    <a:cubicBezTo>
                      <a:pt x="2666" y="97160"/>
                      <a:pt x="2701" y="97640"/>
                      <a:pt x="2762" y="98118"/>
                    </a:cubicBezTo>
                    <a:cubicBezTo>
                      <a:pt x="4431" y="105755"/>
                      <a:pt x="9379" y="112270"/>
                      <a:pt x="16288" y="115929"/>
                    </a:cubicBezTo>
                    <a:cubicBezTo>
                      <a:pt x="24431" y="119483"/>
                      <a:pt x="33073" y="121764"/>
                      <a:pt x="41910" y="122692"/>
                    </a:cubicBezTo>
                    <a:cubicBezTo>
                      <a:pt x="40517" y="132599"/>
                      <a:pt x="39848" y="142596"/>
                      <a:pt x="39910" y="152601"/>
                    </a:cubicBezTo>
                    <a:cubicBezTo>
                      <a:pt x="39910" y="158506"/>
                      <a:pt x="39910" y="164316"/>
                      <a:pt x="39910" y="170222"/>
                    </a:cubicBezTo>
                    <a:cubicBezTo>
                      <a:pt x="39338" y="167555"/>
                      <a:pt x="38862" y="165174"/>
                      <a:pt x="38767" y="164888"/>
                    </a:cubicBezTo>
                    <a:cubicBezTo>
                      <a:pt x="35909" y="155363"/>
                      <a:pt x="25051" y="139647"/>
                      <a:pt x="14288" y="139551"/>
                    </a:cubicBezTo>
                    <a:cubicBezTo>
                      <a:pt x="7292" y="139652"/>
                      <a:pt x="1702" y="145404"/>
                      <a:pt x="1802" y="152400"/>
                    </a:cubicBezTo>
                    <a:cubicBezTo>
                      <a:pt x="1809" y="152881"/>
                      <a:pt x="1843" y="153362"/>
                      <a:pt x="1905" y="153839"/>
                    </a:cubicBezTo>
                    <a:cubicBezTo>
                      <a:pt x="3550" y="161488"/>
                      <a:pt x="8504" y="168012"/>
                      <a:pt x="15430" y="171651"/>
                    </a:cubicBezTo>
                    <a:cubicBezTo>
                      <a:pt x="23317" y="175162"/>
                      <a:pt x="31706" y="177412"/>
                      <a:pt x="40291" y="178318"/>
                    </a:cubicBezTo>
                    <a:lnTo>
                      <a:pt x="40291" y="185081"/>
                    </a:lnTo>
                    <a:cubicBezTo>
                      <a:pt x="40862" y="195939"/>
                      <a:pt x="41529" y="206798"/>
                      <a:pt x="41815" y="217371"/>
                    </a:cubicBezTo>
                    <a:cubicBezTo>
                      <a:pt x="41815" y="221181"/>
                      <a:pt x="41815" y="224800"/>
                      <a:pt x="41815" y="228515"/>
                    </a:cubicBezTo>
                    <a:cubicBezTo>
                      <a:pt x="41815" y="226134"/>
                      <a:pt x="40957" y="224133"/>
                      <a:pt x="40862" y="223848"/>
                    </a:cubicBezTo>
                    <a:cubicBezTo>
                      <a:pt x="38005" y="214323"/>
                      <a:pt x="27146" y="198606"/>
                      <a:pt x="16383" y="198511"/>
                    </a:cubicBezTo>
                    <a:cubicBezTo>
                      <a:pt x="9336" y="198671"/>
                      <a:pt x="3752" y="204513"/>
                      <a:pt x="3912" y="211561"/>
                    </a:cubicBezTo>
                    <a:cubicBezTo>
                      <a:pt x="3921" y="211975"/>
                      <a:pt x="3951" y="212388"/>
                      <a:pt x="4001" y="212799"/>
                    </a:cubicBezTo>
                    <a:cubicBezTo>
                      <a:pt x="5610" y="220460"/>
                      <a:pt x="10527" y="227015"/>
                      <a:pt x="17431" y="230706"/>
                    </a:cubicBezTo>
                    <a:cubicBezTo>
                      <a:pt x="25116" y="234091"/>
                      <a:pt x="33276" y="236275"/>
                      <a:pt x="41624" y="237183"/>
                    </a:cubicBezTo>
                    <a:cubicBezTo>
                      <a:pt x="41624" y="240993"/>
                      <a:pt x="41624" y="244803"/>
                      <a:pt x="41053" y="248422"/>
                    </a:cubicBezTo>
                    <a:cubicBezTo>
                      <a:pt x="40481" y="252042"/>
                      <a:pt x="41053" y="253375"/>
                      <a:pt x="40291" y="255852"/>
                    </a:cubicBezTo>
                    <a:cubicBezTo>
                      <a:pt x="39529" y="258328"/>
                      <a:pt x="39624" y="260805"/>
                      <a:pt x="39243" y="263186"/>
                    </a:cubicBezTo>
                    <a:cubicBezTo>
                      <a:pt x="38386" y="267853"/>
                      <a:pt x="37624" y="272711"/>
                      <a:pt x="36671" y="277188"/>
                    </a:cubicBezTo>
                    <a:cubicBezTo>
                      <a:pt x="36100" y="280331"/>
                      <a:pt x="35433" y="283284"/>
                      <a:pt x="34766" y="286236"/>
                    </a:cubicBezTo>
                    <a:cubicBezTo>
                      <a:pt x="34766" y="282522"/>
                      <a:pt x="34766" y="275283"/>
                      <a:pt x="34766" y="274616"/>
                    </a:cubicBezTo>
                    <a:cubicBezTo>
                      <a:pt x="33338" y="265091"/>
                      <a:pt x="25241" y="247660"/>
                      <a:pt x="14383" y="246041"/>
                    </a:cubicBezTo>
                    <a:cubicBezTo>
                      <a:pt x="7451" y="245091"/>
                      <a:pt x="1062" y="249941"/>
                      <a:pt x="112" y="256872"/>
                    </a:cubicBezTo>
                    <a:cubicBezTo>
                      <a:pt x="50" y="257323"/>
                      <a:pt x="13" y="257778"/>
                      <a:pt x="0" y="258233"/>
                    </a:cubicBezTo>
                    <a:cubicBezTo>
                      <a:pt x="438" y="266044"/>
                      <a:pt x="4309" y="273262"/>
                      <a:pt x="10573" y="277950"/>
                    </a:cubicBezTo>
                    <a:cubicBezTo>
                      <a:pt x="18019" y="282660"/>
                      <a:pt x="26148" y="286194"/>
                      <a:pt x="34671" y="288427"/>
                    </a:cubicBezTo>
                    <a:cubicBezTo>
                      <a:pt x="33623" y="293380"/>
                      <a:pt x="32480" y="297952"/>
                      <a:pt x="31432" y="302810"/>
                    </a:cubicBezTo>
                    <a:cubicBezTo>
                      <a:pt x="27623" y="318526"/>
                      <a:pt x="23813" y="331385"/>
                      <a:pt x="21050" y="340910"/>
                    </a:cubicBezTo>
                    <a:cubicBezTo>
                      <a:pt x="18288" y="350435"/>
                      <a:pt x="16478" y="355007"/>
                      <a:pt x="16478" y="355007"/>
                    </a:cubicBezTo>
                    <a:cubicBezTo>
                      <a:pt x="16042" y="357065"/>
                      <a:pt x="17356" y="359088"/>
                      <a:pt x="19415" y="359525"/>
                    </a:cubicBezTo>
                    <a:cubicBezTo>
                      <a:pt x="21119" y="359886"/>
                      <a:pt x="22851" y="359046"/>
                      <a:pt x="23622" y="357483"/>
                    </a:cubicBezTo>
                    <a:lnTo>
                      <a:pt x="23622" y="357483"/>
                    </a:lnTo>
                    <a:cubicBezTo>
                      <a:pt x="23622" y="357483"/>
                      <a:pt x="25432" y="352245"/>
                      <a:pt x="28003" y="343006"/>
                    </a:cubicBezTo>
                    <a:cubicBezTo>
                      <a:pt x="30575" y="333766"/>
                      <a:pt x="34100" y="320622"/>
                      <a:pt x="37528" y="304906"/>
                    </a:cubicBezTo>
                    <a:cubicBezTo>
                      <a:pt x="38671" y="299857"/>
                      <a:pt x="39719" y="294428"/>
                      <a:pt x="40767" y="288808"/>
                    </a:cubicBezTo>
                    <a:cubicBezTo>
                      <a:pt x="49605" y="289312"/>
                      <a:pt x="58468" y="288477"/>
                      <a:pt x="67056" y="286332"/>
                    </a:cubicBezTo>
                    <a:cubicBezTo>
                      <a:pt x="74447" y="283798"/>
                      <a:pt x="80362" y="278162"/>
                      <a:pt x="83248" y="270901"/>
                    </a:cubicBezTo>
                    <a:cubicBezTo>
                      <a:pt x="85251" y="264142"/>
                      <a:pt x="81395" y="257040"/>
                      <a:pt x="74636" y="255038"/>
                    </a:cubicBezTo>
                    <a:cubicBezTo>
                      <a:pt x="74335" y="254949"/>
                      <a:pt x="74030" y="254870"/>
                      <a:pt x="73723" y="254804"/>
                    </a:cubicBezTo>
                    <a:cubicBezTo>
                      <a:pt x="63055" y="253185"/>
                      <a:pt x="49721" y="267282"/>
                      <a:pt x="45148" y="275854"/>
                    </a:cubicBezTo>
                    <a:cubicBezTo>
                      <a:pt x="45148" y="276331"/>
                      <a:pt x="42767" y="282141"/>
                      <a:pt x="41434" y="285856"/>
                    </a:cubicBezTo>
                    <a:cubicBezTo>
                      <a:pt x="41434" y="283569"/>
                      <a:pt x="42386" y="281283"/>
                      <a:pt x="42767" y="278998"/>
                    </a:cubicBezTo>
                    <a:cubicBezTo>
                      <a:pt x="43625" y="274330"/>
                      <a:pt x="44291" y="269473"/>
                      <a:pt x="45053" y="264615"/>
                    </a:cubicBezTo>
                    <a:lnTo>
                      <a:pt x="45910" y="257281"/>
                    </a:lnTo>
                    <a:cubicBezTo>
                      <a:pt x="45910" y="254804"/>
                      <a:pt x="45910" y="252232"/>
                      <a:pt x="46577" y="249660"/>
                    </a:cubicBezTo>
                    <a:cubicBezTo>
                      <a:pt x="46577" y="243660"/>
                      <a:pt x="46577" y="237564"/>
                      <a:pt x="46577" y="231468"/>
                    </a:cubicBezTo>
                    <a:cubicBezTo>
                      <a:pt x="54961" y="233263"/>
                      <a:pt x="63573" y="233745"/>
                      <a:pt x="72104" y="232896"/>
                    </a:cubicBezTo>
                    <a:cubicBezTo>
                      <a:pt x="79809" y="231485"/>
                      <a:pt x="86519" y="226791"/>
                      <a:pt x="90488" y="220037"/>
                    </a:cubicBezTo>
                    <a:cubicBezTo>
                      <a:pt x="93449" y="213640"/>
                      <a:pt x="90664" y="206054"/>
                      <a:pt x="84267" y="203093"/>
                    </a:cubicBezTo>
                    <a:cubicBezTo>
                      <a:pt x="83872" y="202910"/>
                      <a:pt x="83469" y="202748"/>
                      <a:pt x="83058" y="202607"/>
                    </a:cubicBezTo>
                    <a:cubicBezTo>
                      <a:pt x="72866" y="199368"/>
                      <a:pt x="57531" y="211275"/>
                      <a:pt x="52006" y="219085"/>
                    </a:cubicBezTo>
                    <a:cubicBezTo>
                      <a:pt x="52006" y="219561"/>
                      <a:pt x="48292" y="225657"/>
                      <a:pt x="46482" y="229086"/>
                    </a:cubicBezTo>
                    <a:cubicBezTo>
                      <a:pt x="46482" y="225340"/>
                      <a:pt x="46482" y="221625"/>
                      <a:pt x="46482" y="217942"/>
                    </a:cubicBezTo>
                    <a:cubicBezTo>
                      <a:pt x="46482" y="207274"/>
                      <a:pt x="45148" y="196416"/>
                      <a:pt x="44291" y="185652"/>
                    </a:cubicBezTo>
                    <a:cubicBezTo>
                      <a:pt x="44291" y="182319"/>
                      <a:pt x="44291" y="178985"/>
                      <a:pt x="43625" y="175651"/>
                    </a:cubicBezTo>
                    <a:cubicBezTo>
                      <a:pt x="52320" y="177517"/>
                      <a:pt x="61246" y="178063"/>
                      <a:pt x="70104" y="177271"/>
                    </a:cubicBezTo>
                    <a:cubicBezTo>
                      <a:pt x="77794" y="175882"/>
                      <a:pt x="84483" y="171179"/>
                      <a:pt x="88392" y="164412"/>
                    </a:cubicBezTo>
                    <a:cubicBezTo>
                      <a:pt x="91369" y="158022"/>
                      <a:pt x="88603" y="150429"/>
                      <a:pt x="82213" y="147452"/>
                    </a:cubicBezTo>
                    <a:cubicBezTo>
                      <a:pt x="81836" y="147276"/>
                      <a:pt x="81450" y="147119"/>
                      <a:pt x="81058" y="146981"/>
                    </a:cubicBezTo>
                    <a:cubicBezTo>
                      <a:pt x="70771" y="143742"/>
                      <a:pt x="55435" y="155649"/>
                      <a:pt x="49911" y="163459"/>
                    </a:cubicBezTo>
                    <a:cubicBezTo>
                      <a:pt x="49911" y="164031"/>
                      <a:pt x="44767" y="172984"/>
                      <a:pt x="43625" y="175080"/>
                    </a:cubicBezTo>
                    <a:cubicBezTo>
                      <a:pt x="43148" y="167841"/>
                      <a:pt x="42672" y="160506"/>
                      <a:pt x="42577" y="153363"/>
                    </a:cubicBezTo>
                    <a:cubicBezTo>
                      <a:pt x="42375" y="143821"/>
                      <a:pt x="42789" y="134276"/>
                      <a:pt x="43815" y="124788"/>
                    </a:cubicBezTo>
                    <a:cubicBezTo>
                      <a:pt x="52554" y="126570"/>
                      <a:pt x="61504" y="127084"/>
                      <a:pt x="70390" y="126312"/>
                    </a:cubicBezTo>
                    <a:cubicBezTo>
                      <a:pt x="78087" y="124946"/>
                      <a:pt x="84803" y="120283"/>
                      <a:pt x="88773" y="113548"/>
                    </a:cubicBezTo>
                    <a:cubicBezTo>
                      <a:pt x="91734" y="107151"/>
                      <a:pt x="88949" y="99565"/>
                      <a:pt x="82552" y="96604"/>
                    </a:cubicBezTo>
                    <a:cubicBezTo>
                      <a:pt x="82158" y="96421"/>
                      <a:pt x="81754" y="96259"/>
                      <a:pt x="81344" y="96117"/>
                    </a:cubicBezTo>
                    <a:cubicBezTo>
                      <a:pt x="71152" y="92879"/>
                      <a:pt x="55817" y="104690"/>
                      <a:pt x="50292" y="112596"/>
                    </a:cubicBezTo>
                    <a:cubicBezTo>
                      <a:pt x="50292" y="113167"/>
                      <a:pt x="44672" y="122597"/>
                      <a:pt x="43910" y="124311"/>
                    </a:cubicBezTo>
                    <a:cubicBezTo>
                      <a:pt x="43864" y="123773"/>
                      <a:pt x="43864" y="123231"/>
                      <a:pt x="43910" y="122692"/>
                    </a:cubicBezTo>
                    <a:cubicBezTo>
                      <a:pt x="45184" y="112988"/>
                      <a:pt x="47352" y="103422"/>
                      <a:pt x="50387" y="94117"/>
                    </a:cubicBezTo>
                    <a:cubicBezTo>
                      <a:pt x="52006" y="88974"/>
                      <a:pt x="53816" y="84592"/>
                      <a:pt x="55626" y="79544"/>
                    </a:cubicBezTo>
                    <a:cubicBezTo>
                      <a:pt x="63941" y="82229"/>
                      <a:pt x="72607" y="83674"/>
                      <a:pt x="81343" y="83830"/>
                    </a:cubicBezTo>
                    <a:cubicBezTo>
                      <a:pt x="89135" y="83255"/>
                      <a:pt x="96293" y="79329"/>
                      <a:pt x="100965" y="73067"/>
                    </a:cubicBezTo>
                    <a:cubicBezTo>
                      <a:pt x="104600" y="67028"/>
                      <a:pt x="102652" y="59185"/>
                      <a:pt x="96612" y="55549"/>
                    </a:cubicBezTo>
                    <a:cubicBezTo>
                      <a:pt x="96263" y="55339"/>
                      <a:pt x="95904" y="55145"/>
                      <a:pt x="95536" y="54969"/>
                    </a:cubicBezTo>
                    <a:cubicBezTo>
                      <a:pt x="86011" y="50588"/>
                      <a:pt x="69151" y="60780"/>
                      <a:pt x="62770" y="67923"/>
                    </a:cubicBezTo>
                    <a:lnTo>
                      <a:pt x="57150" y="75829"/>
                    </a:lnTo>
                    <a:cubicBezTo>
                      <a:pt x="58007" y="73829"/>
                      <a:pt x="58865" y="71638"/>
                      <a:pt x="59817" y="69638"/>
                    </a:cubicBezTo>
                    <a:cubicBezTo>
                      <a:pt x="63532" y="61542"/>
                      <a:pt x="66770" y="54969"/>
                      <a:pt x="69913" y="49064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CF7F586B-63C8-455C-A71D-0C6470D6AC71}"/>
                  </a:ext>
                </a:extLst>
              </p:cNvPr>
              <p:cNvSpPr/>
              <p:nvPr/>
            </p:nvSpPr>
            <p:spPr>
              <a:xfrm>
                <a:off x="5087636" y="10624946"/>
                <a:ext cx="1407325" cy="966510"/>
              </a:xfrm>
              <a:custGeom>
                <a:avLst/>
                <a:gdLst>
                  <a:gd name="connsiteX0" fmla="*/ 524530 w 1407325"/>
                  <a:gd name="connsiteY0" fmla="*/ 943270 h 966510"/>
                  <a:gd name="connsiteX1" fmla="*/ 354795 w 1407325"/>
                  <a:gd name="connsiteY1" fmla="*/ 531980 h 966510"/>
                  <a:gd name="connsiteX2" fmla="*/ 113241 w 1407325"/>
                  <a:gd name="connsiteY2" fmla="*/ 368722 h 966510"/>
                  <a:gd name="connsiteX3" fmla="*/ 276404 w 1407325"/>
                  <a:gd name="connsiteY3" fmla="*/ 411203 h 966510"/>
                  <a:gd name="connsiteX4" fmla="*/ 11990 w 1407325"/>
                  <a:gd name="connsiteY4" fmla="*/ 189271 h 966510"/>
                  <a:gd name="connsiteX5" fmla="*/ 279642 w 1407325"/>
                  <a:gd name="connsiteY5" fmla="*/ 336146 h 966510"/>
                  <a:gd name="connsiteX6" fmla="*/ 155817 w 1407325"/>
                  <a:gd name="connsiteY6" fmla="*/ 123929 h 966510"/>
                  <a:gd name="connsiteX7" fmla="*/ 83999 w 1407325"/>
                  <a:gd name="connsiteY7" fmla="*/ 3152 h 966510"/>
                  <a:gd name="connsiteX8" fmla="*/ 319076 w 1407325"/>
                  <a:gd name="connsiteY8" fmla="*/ 215369 h 966510"/>
                  <a:gd name="connsiteX9" fmla="*/ 420231 w 1407325"/>
                  <a:gd name="connsiteY9" fmla="*/ 349196 h 966510"/>
                  <a:gd name="connsiteX10" fmla="*/ 354985 w 1407325"/>
                  <a:gd name="connsiteY10" fmla="*/ 120596 h 966510"/>
                  <a:gd name="connsiteX11" fmla="*/ 482239 w 1407325"/>
                  <a:gd name="connsiteY11" fmla="*/ 391487 h 966510"/>
                  <a:gd name="connsiteX12" fmla="*/ 501861 w 1407325"/>
                  <a:gd name="connsiteY12" fmla="*/ 512264 h 966510"/>
                  <a:gd name="connsiteX13" fmla="*/ 544247 w 1407325"/>
                  <a:gd name="connsiteY13" fmla="*/ 365388 h 966510"/>
                  <a:gd name="connsiteX14" fmla="*/ 573679 w 1407325"/>
                  <a:gd name="connsiteY14" fmla="*/ 515597 h 966510"/>
                  <a:gd name="connsiteX15" fmla="*/ 622638 w 1407325"/>
                  <a:gd name="connsiteY15" fmla="*/ 486165 h 966510"/>
                  <a:gd name="connsiteX16" fmla="*/ 613113 w 1407325"/>
                  <a:gd name="connsiteY16" fmla="*/ 613514 h 966510"/>
                  <a:gd name="connsiteX17" fmla="*/ 730651 w 1407325"/>
                  <a:gd name="connsiteY17" fmla="*/ 404536 h 966510"/>
                  <a:gd name="connsiteX18" fmla="*/ 721126 w 1407325"/>
                  <a:gd name="connsiteY18" fmla="*/ 489404 h 966510"/>
                  <a:gd name="connsiteX19" fmla="*/ 949726 w 1407325"/>
                  <a:gd name="connsiteY19" fmla="*/ 264233 h 966510"/>
                  <a:gd name="connsiteX20" fmla="*/ 887719 w 1407325"/>
                  <a:gd name="connsiteY20" fmla="*/ 417585 h 966510"/>
                  <a:gd name="connsiteX21" fmla="*/ 1178231 w 1407325"/>
                  <a:gd name="connsiteY21" fmla="*/ 251183 h 966510"/>
                  <a:gd name="connsiteX22" fmla="*/ 1083553 w 1407325"/>
                  <a:gd name="connsiteY22" fmla="*/ 371960 h 966510"/>
                  <a:gd name="connsiteX23" fmla="*/ 1344633 w 1407325"/>
                  <a:gd name="connsiteY23" fmla="*/ 368627 h 966510"/>
                  <a:gd name="connsiteX24" fmla="*/ 1112889 w 1407325"/>
                  <a:gd name="connsiteY24" fmla="*/ 420919 h 966510"/>
                  <a:gd name="connsiteX25" fmla="*/ 1407307 w 1407325"/>
                  <a:gd name="connsiteY25" fmla="*/ 553412 h 966510"/>
                  <a:gd name="connsiteX26" fmla="*/ 1086791 w 1407325"/>
                  <a:gd name="connsiteY26" fmla="*/ 492737 h 966510"/>
                  <a:gd name="connsiteX27" fmla="*/ 1233666 w 1407325"/>
                  <a:gd name="connsiteY27" fmla="*/ 623230 h 966510"/>
                  <a:gd name="connsiteX28" fmla="*/ 998685 w 1407325"/>
                  <a:gd name="connsiteY28" fmla="*/ 535124 h 966510"/>
                  <a:gd name="connsiteX29" fmla="*/ 1021545 w 1407325"/>
                  <a:gd name="connsiteY29" fmla="*/ 603704 h 966510"/>
                  <a:gd name="connsiteX30" fmla="*/ 864858 w 1407325"/>
                  <a:gd name="connsiteY30" fmla="*/ 587321 h 966510"/>
                  <a:gd name="connsiteX31" fmla="*/ 841998 w 1407325"/>
                  <a:gd name="connsiteY31" fmla="*/ 646090 h 966510"/>
                  <a:gd name="connsiteX32" fmla="*/ 714649 w 1407325"/>
                  <a:gd name="connsiteY32" fmla="*/ 642851 h 966510"/>
                  <a:gd name="connsiteX33" fmla="*/ 747320 w 1407325"/>
                  <a:gd name="connsiteY33" fmla="*/ 701621 h 966510"/>
                  <a:gd name="connsiteX34" fmla="*/ 626543 w 1407325"/>
                  <a:gd name="connsiteY34" fmla="*/ 773439 h 966510"/>
                  <a:gd name="connsiteX35" fmla="*/ 809328 w 1407325"/>
                  <a:gd name="connsiteY35" fmla="*/ 760390 h 966510"/>
                  <a:gd name="connsiteX36" fmla="*/ 731032 w 1407325"/>
                  <a:gd name="connsiteY36" fmla="*/ 838685 h 966510"/>
                  <a:gd name="connsiteX37" fmla="*/ 819138 w 1407325"/>
                  <a:gd name="connsiteY37" fmla="*/ 829160 h 966510"/>
                  <a:gd name="connsiteX38" fmla="*/ 828663 w 1407325"/>
                  <a:gd name="connsiteY38" fmla="*/ 878119 h 966510"/>
                  <a:gd name="connsiteX39" fmla="*/ 893910 w 1407325"/>
                  <a:gd name="connsiteY39" fmla="*/ 724766 h 966510"/>
                  <a:gd name="connsiteX40" fmla="*/ 900482 w 1407325"/>
                  <a:gd name="connsiteY40" fmla="*/ 868403 h 966510"/>
                  <a:gd name="connsiteX41" fmla="*/ 959156 w 1407325"/>
                  <a:gd name="connsiteY41" fmla="*/ 825922 h 966510"/>
                  <a:gd name="connsiteX42" fmla="*/ 920008 w 1407325"/>
                  <a:gd name="connsiteY42" fmla="*/ 900979 h 966510"/>
                  <a:gd name="connsiteX43" fmla="*/ 1011448 w 1407325"/>
                  <a:gd name="connsiteY43" fmla="*/ 891454 h 966510"/>
                  <a:gd name="connsiteX44" fmla="*/ 835140 w 1407325"/>
                  <a:gd name="connsiteY44" fmla="*/ 966511 h 96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07325" h="966510">
                    <a:moveTo>
                      <a:pt x="524530" y="943270"/>
                    </a:moveTo>
                    <a:cubicBezTo>
                      <a:pt x="524530" y="943270"/>
                      <a:pt x="436329" y="626659"/>
                      <a:pt x="354795" y="531980"/>
                    </a:cubicBezTo>
                    <a:cubicBezTo>
                      <a:pt x="273261" y="437302"/>
                      <a:pt x="113241" y="398059"/>
                      <a:pt x="113241" y="368722"/>
                    </a:cubicBezTo>
                    <a:cubicBezTo>
                      <a:pt x="113241" y="319668"/>
                      <a:pt x="315552" y="447113"/>
                      <a:pt x="276404" y="411203"/>
                    </a:cubicBezTo>
                    <a:cubicBezTo>
                      <a:pt x="237256" y="375294"/>
                      <a:pt x="-63067" y="182603"/>
                      <a:pt x="11990" y="189271"/>
                    </a:cubicBezTo>
                    <a:cubicBezTo>
                      <a:pt x="87047" y="195938"/>
                      <a:pt x="231065" y="313096"/>
                      <a:pt x="279642" y="336146"/>
                    </a:cubicBezTo>
                    <a:cubicBezTo>
                      <a:pt x="328220" y="359197"/>
                      <a:pt x="230684" y="189271"/>
                      <a:pt x="155817" y="123929"/>
                    </a:cubicBezTo>
                    <a:cubicBezTo>
                      <a:pt x="80951" y="58588"/>
                      <a:pt x="25230" y="-16374"/>
                      <a:pt x="83999" y="3152"/>
                    </a:cubicBezTo>
                    <a:cubicBezTo>
                      <a:pt x="142768" y="22679"/>
                      <a:pt x="253734" y="117452"/>
                      <a:pt x="319076" y="215369"/>
                    </a:cubicBezTo>
                    <a:cubicBezTo>
                      <a:pt x="384417" y="313286"/>
                      <a:pt x="430042" y="421014"/>
                      <a:pt x="420231" y="349196"/>
                    </a:cubicBezTo>
                    <a:cubicBezTo>
                      <a:pt x="410421" y="277377"/>
                      <a:pt x="322314" y="101069"/>
                      <a:pt x="354985" y="120596"/>
                    </a:cubicBezTo>
                    <a:cubicBezTo>
                      <a:pt x="387656" y="140122"/>
                      <a:pt x="469285" y="306619"/>
                      <a:pt x="482239" y="391487"/>
                    </a:cubicBezTo>
                    <a:cubicBezTo>
                      <a:pt x="495193" y="476354"/>
                      <a:pt x="498527" y="473116"/>
                      <a:pt x="501861" y="512264"/>
                    </a:cubicBezTo>
                    <a:cubicBezTo>
                      <a:pt x="505194" y="551411"/>
                      <a:pt x="514910" y="306619"/>
                      <a:pt x="544247" y="365388"/>
                    </a:cubicBezTo>
                    <a:cubicBezTo>
                      <a:pt x="573584" y="424157"/>
                      <a:pt x="573679" y="492737"/>
                      <a:pt x="573679" y="515597"/>
                    </a:cubicBezTo>
                    <a:cubicBezTo>
                      <a:pt x="573679" y="538457"/>
                      <a:pt x="622638" y="433968"/>
                      <a:pt x="622638" y="486165"/>
                    </a:cubicBezTo>
                    <a:cubicBezTo>
                      <a:pt x="622638" y="538362"/>
                      <a:pt x="613113" y="603704"/>
                      <a:pt x="613113" y="613514"/>
                    </a:cubicBezTo>
                    <a:cubicBezTo>
                      <a:pt x="613113" y="623325"/>
                      <a:pt x="717888" y="384914"/>
                      <a:pt x="730651" y="404536"/>
                    </a:cubicBezTo>
                    <a:cubicBezTo>
                      <a:pt x="743415" y="424157"/>
                      <a:pt x="721126" y="489404"/>
                      <a:pt x="721126" y="489404"/>
                    </a:cubicBezTo>
                    <a:cubicBezTo>
                      <a:pt x="721126" y="489404"/>
                      <a:pt x="959251" y="208702"/>
                      <a:pt x="949726" y="264233"/>
                    </a:cubicBezTo>
                    <a:cubicBezTo>
                      <a:pt x="940201" y="319763"/>
                      <a:pt x="877907" y="404536"/>
                      <a:pt x="887719" y="417585"/>
                    </a:cubicBezTo>
                    <a:cubicBezTo>
                      <a:pt x="897529" y="430634"/>
                      <a:pt x="1214140" y="185842"/>
                      <a:pt x="1178231" y="251183"/>
                    </a:cubicBezTo>
                    <a:cubicBezTo>
                      <a:pt x="1142322" y="316525"/>
                      <a:pt x="1060692" y="362150"/>
                      <a:pt x="1083553" y="371960"/>
                    </a:cubicBezTo>
                    <a:cubicBezTo>
                      <a:pt x="1106412" y="381771"/>
                      <a:pt x="1377303" y="332718"/>
                      <a:pt x="1344633" y="368627"/>
                    </a:cubicBezTo>
                    <a:cubicBezTo>
                      <a:pt x="1311962" y="404536"/>
                      <a:pt x="1125558" y="385010"/>
                      <a:pt x="1112889" y="420919"/>
                    </a:cubicBezTo>
                    <a:cubicBezTo>
                      <a:pt x="1100221" y="456828"/>
                      <a:pt x="1404640" y="506644"/>
                      <a:pt x="1407307" y="553412"/>
                    </a:cubicBezTo>
                    <a:cubicBezTo>
                      <a:pt x="1409974" y="600179"/>
                      <a:pt x="1125939" y="496262"/>
                      <a:pt x="1086791" y="492737"/>
                    </a:cubicBezTo>
                    <a:cubicBezTo>
                      <a:pt x="1047643" y="489213"/>
                      <a:pt x="1243477" y="577605"/>
                      <a:pt x="1233666" y="623230"/>
                    </a:cubicBezTo>
                    <a:cubicBezTo>
                      <a:pt x="1223856" y="668855"/>
                      <a:pt x="1011734" y="538362"/>
                      <a:pt x="998685" y="535124"/>
                    </a:cubicBezTo>
                    <a:cubicBezTo>
                      <a:pt x="985635" y="531885"/>
                      <a:pt x="1047643" y="587321"/>
                      <a:pt x="1021545" y="603704"/>
                    </a:cubicBezTo>
                    <a:cubicBezTo>
                      <a:pt x="995446" y="620087"/>
                      <a:pt x="930105" y="584082"/>
                      <a:pt x="864858" y="587321"/>
                    </a:cubicBezTo>
                    <a:cubicBezTo>
                      <a:pt x="799612" y="590559"/>
                      <a:pt x="845237" y="623230"/>
                      <a:pt x="841998" y="646090"/>
                    </a:cubicBezTo>
                    <a:cubicBezTo>
                      <a:pt x="838760" y="668950"/>
                      <a:pt x="757131" y="633041"/>
                      <a:pt x="714649" y="642851"/>
                    </a:cubicBezTo>
                    <a:cubicBezTo>
                      <a:pt x="672168" y="652662"/>
                      <a:pt x="783229" y="685333"/>
                      <a:pt x="747320" y="701621"/>
                    </a:cubicBezTo>
                    <a:cubicBezTo>
                      <a:pt x="711411" y="717908"/>
                      <a:pt x="629781" y="757056"/>
                      <a:pt x="626543" y="773439"/>
                    </a:cubicBezTo>
                    <a:cubicBezTo>
                      <a:pt x="623304" y="789822"/>
                      <a:pt x="835426" y="730958"/>
                      <a:pt x="809328" y="760390"/>
                    </a:cubicBezTo>
                    <a:cubicBezTo>
                      <a:pt x="783229" y="789822"/>
                      <a:pt x="724460" y="819159"/>
                      <a:pt x="731032" y="838685"/>
                    </a:cubicBezTo>
                    <a:cubicBezTo>
                      <a:pt x="737604" y="858212"/>
                      <a:pt x="822377" y="776678"/>
                      <a:pt x="819138" y="829160"/>
                    </a:cubicBezTo>
                    <a:cubicBezTo>
                      <a:pt x="815900" y="881643"/>
                      <a:pt x="815900" y="897740"/>
                      <a:pt x="828663" y="878119"/>
                    </a:cubicBezTo>
                    <a:cubicBezTo>
                      <a:pt x="841427" y="858497"/>
                      <a:pt x="877622" y="682285"/>
                      <a:pt x="893910" y="724766"/>
                    </a:cubicBezTo>
                    <a:cubicBezTo>
                      <a:pt x="910197" y="767248"/>
                      <a:pt x="900482" y="868403"/>
                      <a:pt x="900482" y="868403"/>
                    </a:cubicBezTo>
                    <a:cubicBezTo>
                      <a:pt x="900482" y="868403"/>
                      <a:pt x="968967" y="786774"/>
                      <a:pt x="959156" y="825922"/>
                    </a:cubicBezTo>
                    <a:cubicBezTo>
                      <a:pt x="951004" y="853205"/>
                      <a:pt x="937717" y="878680"/>
                      <a:pt x="920008" y="900979"/>
                    </a:cubicBezTo>
                    <a:cubicBezTo>
                      <a:pt x="920008" y="900979"/>
                      <a:pt x="1057168" y="865070"/>
                      <a:pt x="1011448" y="891454"/>
                    </a:cubicBezTo>
                    <a:cubicBezTo>
                      <a:pt x="965728" y="917838"/>
                      <a:pt x="835140" y="966511"/>
                      <a:pt x="835140" y="96651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89" name="图形 18">
                <a:extLst>
                  <a:ext uri="{FF2B5EF4-FFF2-40B4-BE49-F238E27FC236}">
                    <a16:creationId xmlns:a16="http://schemas.microsoft.com/office/drawing/2014/main" id="{A2A9BB06-A50F-46EE-A80F-9C811C0F932E}"/>
                  </a:ext>
                </a:extLst>
              </p:cNvPr>
              <p:cNvGrpSpPr/>
              <p:nvPr/>
            </p:nvGrpSpPr>
            <p:grpSpPr>
              <a:xfrm>
                <a:off x="6380821" y="11249563"/>
                <a:ext cx="483094" cy="368440"/>
                <a:chOff x="6380821" y="11249563"/>
                <a:chExt cx="483094" cy="368440"/>
              </a:xfrm>
              <a:solidFill>
                <a:srgbClr val="FFFFFF"/>
              </a:solidFill>
            </p:grpSpPr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A343BFFC-739E-4137-AF2C-0B0BACC966A2}"/>
                    </a:ext>
                  </a:extLst>
                </p:cNvPr>
                <p:cNvSpPr/>
                <p:nvPr/>
              </p:nvSpPr>
              <p:spPr>
                <a:xfrm>
                  <a:off x="6569794" y="11292246"/>
                  <a:ext cx="37368" cy="40892"/>
                </a:xfrm>
                <a:custGeom>
                  <a:avLst/>
                  <a:gdLst>
                    <a:gd name="connsiteX0" fmla="*/ 25257 w 37368"/>
                    <a:gd name="connsiteY0" fmla="*/ 32320 h 40892"/>
                    <a:gd name="connsiteX1" fmla="*/ 37354 w 37368"/>
                    <a:gd name="connsiteY1" fmla="*/ 13270 h 40892"/>
                    <a:gd name="connsiteX2" fmla="*/ 25301 w 37368"/>
                    <a:gd name="connsiteY2" fmla="*/ 14 h 40892"/>
                    <a:gd name="connsiteX3" fmla="*/ 23828 w 37368"/>
                    <a:gd name="connsiteY3" fmla="*/ 30 h 40892"/>
                    <a:gd name="connsiteX4" fmla="*/ 1445 w 37368"/>
                    <a:gd name="connsiteY4" fmla="*/ 27081 h 40892"/>
                    <a:gd name="connsiteX5" fmla="*/ 16 w 37368"/>
                    <a:gd name="connsiteY5" fmla="*/ 40892 h 40892"/>
                    <a:gd name="connsiteX6" fmla="*/ 25257 w 37368"/>
                    <a:gd name="connsiteY6" fmla="*/ 32320 h 40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368" h="40892">
                      <a:moveTo>
                        <a:pt x="25257" y="32320"/>
                      </a:moveTo>
                      <a:cubicBezTo>
                        <a:pt x="31919" y="28082"/>
                        <a:pt x="36352" y="21102"/>
                        <a:pt x="37354" y="13270"/>
                      </a:cubicBezTo>
                      <a:cubicBezTo>
                        <a:pt x="37686" y="6281"/>
                        <a:pt x="32290" y="346"/>
                        <a:pt x="25301" y="14"/>
                      </a:cubicBezTo>
                      <a:cubicBezTo>
                        <a:pt x="24810" y="-9"/>
                        <a:pt x="24318" y="-4"/>
                        <a:pt x="23828" y="30"/>
                      </a:cubicBezTo>
                      <a:cubicBezTo>
                        <a:pt x="13160" y="887"/>
                        <a:pt x="3540" y="17747"/>
                        <a:pt x="1445" y="27081"/>
                      </a:cubicBezTo>
                      <a:cubicBezTo>
                        <a:pt x="1445" y="27938"/>
                        <a:pt x="-175" y="40892"/>
                        <a:pt x="16" y="40892"/>
                      </a:cubicBezTo>
                      <a:cubicBezTo>
                        <a:pt x="8800" y="39271"/>
                        <a:pt x="17302" y="36384"/>
                        <a:pt x="25257" y="323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97B2B278-3BFF-4C2F-B20A-BC76FD98CA53}"/>
                    </a:ext>
                  </a:extLst>
                </p:cNvPr>
                <p:cNvSpPr/>
                <p:nvPr/>
              </p:nvSpPr>
              <p:spPr>
                <a:xfrm>
                  <a:off x="6380821" y="11334437"/>
                  <a:ext cx="122308" cy="277778"/>
                </a:xfrm>
                <a:custGeom>
                  <a:avLst/>
                  <a:gdLst>
                    <a:gd name="connsiteX0" fmla="*/ 121742 w 122308"/>
                    <a:gd name="connsiteY0" fmla="*/ 193392 h 277778"/>
                    <a:gd name="connsiteX1" fmla="*/ 109613 w 122308"/>
                    <a:gd name="connsiteY1" fmla="*/ 185117 h 277778"/>
                    <a:gd name="connsiteX2" fmla="*/ 108502 w 122308"/>
                    <a:gd name="connsiteY2" fmla="*/ 185391 h 277778"/>
                    <a:gd name="connsiteX3" fmla="*/ 96024 w 122308"/>
                    <a:gd name="connsiteY3" fmla="*/ 211204 h 277778"/>
                    <a:gd name="connsiteX4" fmla="*/ 97167 w 122308"/>
                    <a:gd name="connsiteY4" fmla="*/ 220729 h 277778"/>
                    <a:gd name="connsiteX5" fmla="*/ 94500 w 122308"/>
                    <a:gd name="connsiteY5" fmla="*/ 213585 h 277778"/>
                    <a:gd name="connsiteX6" fmla="*/ 90500 w 122308"/>
                    <a:gd name="connsiteY6" fmla="*/ 202727 h 277778"/>
                    <a:gd name="connsiteX7" fmla="*/ 88690 w 122308"/>
                    <a:gd name="connsiteY7" fmla="*/ 197012 h 277778"/>
                    <a:gd name="connsiteX8" fmla="*/ 87166 w 122308"/>
                    <a:gd name="connsiteY8" fmla="*/ 191106 h 277778"/>
                    <a:gd name="connsiteX9" fmla="*/ 85166 w 122308"/>
                    <a:gd name="connsiteY9" fmla="*/ 182153 h 277778"/>
                    <a:gd name="connsiteX10" fmla="*/ 104216 w 122308"/>
                    <a:gd name="connsiteY10" fmla="*/ 173771 h 277778"/>
                    <a:gd name="connsiteX11" fmla="*/ 112598 w 122308"/>
                    <a:gd name="connsiteY11" fmla="*/ 157578 h 277778"/>
                    <a:gd name="connsiteX12" fmla="*/ 101686 w 122308"/>
                    <a:gd name="connsiteY12" fmla="*/ 147957 h 277778"/>
                    <a:gd name="connsiteX13" fmla="*/ 100787 w 122308"/>
                    <a:gd name="connsiteY13" fmla="*/ 148053 h 277778"/>
                    <a:gd name="connsiteX14" fmla="*/ 84499 w 122308"/>
                    <a:gd name="connsiteY14" fmla="*/ 171675 h 277778"/>
                    <a:gd name="connsiteX15" fmla="*/ 84499 w 122308"/>
                    <a:gd name="connsiteY15" fmla="*/ 175485 h 277778"/>
                    <a:gd name="connsiteX16" fmla="*/ 83070 w 122308"/>
                    <a:gd name="connsiteY16" fmla="*/ 166532 h 277778"/>
                    <a:gd name="connsiteX17" fmla="*/ 80022 w 122308"/>
                    <a:gd name="connsiteY17" fmla="*/ 140433 h 277778"/>
                    <a:gd name="connsiteX18" fmla="*/ 79356 w 122308"/>
                    <a:gd name="connsiteY18" fmla="*/ 135004 h 277778"/>
                    <a:gd name="connsiteX19" fmla="*/ 98406 w 122308"/>
                    <a:gd name="connsiteY19" fmla="*/ 126336 h 277778"/>
                    <a:gd name="connsiteX20" fmla="*/ 106883 w 122308"/>
                    <a:gd name="connsiteY20" fmla="*/ 110239 h 277778"/>
                    <a:gd name="connsiteX21" fmla="*/ 95971 w 122308"/>
                    <a:gd name="connsiteY21" fmla="*/ 100618 h 277778"/>
                    <a:gd name="connsiteX22" fmla="*/ 95072 w 122308"/>
                    <a:gd name="connsiteY22" fmla="*/ 100714 h 277778"/>
                    <a:gd name="connsiteX23" fmla="*/ 78784 w 122308"/>
                    <a:gd name="connsiteY23" fmla="*/ 124241 h 277778"/>
                    <a:gd name="connsiteX24" fmla="*/ 78784 w 122308"/>
                    <a:gd name="connsiteY24" fmla="*/ 128717 h 277778"/>
                    <a:gd name="connsiteX25" fmla="*/ 76689 w 122308"/>
                    <a:gd name="connsiteY25" fmla="*/ 114525 h 277778"/>
                    <a:gd name="connsiteX26" fmla="*/ 71164 w 122308"/>
                    <a:gd name="connsiteY26" fmla="*/ 90713 h 277778"/>
                    <a:gd name="connsiteX27" fmla="*/ 90881 w 122308"/>
                    <a:gd name="connsiteY27" fmla="*/ 81950 h 277778"/>
                    <a:gd name="connsiteX28" fmla="*/ 99263 w 122308"/>
                    <a:gd name="connsiteY28" fmla="*/ 65757 h 277778"/>
                    <a:gd name="connsiteX29" fmla="*/ 88351 w 122308"/>
                    <a:gd name="connsiteY29" fmla="*/ 56136 h 277778"/>
                    <a:gd name="connsiteX30" fmla="*/ 87452 w 122308"/>
                    <a:gd name="connsiteY30" fmla="*/ 56232 h 277778"/>
                    <a:gd name="connsiteX31" fmla="*/ 71164 w 122308"/>
                    <a:gd name="connsiteY31" fmla="*/ 79854 h 277778"/>
                    <a:gd name="connsiteX32" fmla="*/ 71164 w 122308"/>
                    <a:gd name="connsiteY32" fmla="*/ 90046 h 277778"/>
                    <a:gd name="connsiteX33" fmla="*/ 71164 w 122308"/>
                    <a:gd name="connsiteY33" fmla="*/ 90046 h 277778"/>
                    <a:gd name="connsiteX34" fmla="*/ 61639 w 122308"/>
                    <a:gd name="connsiteY34" fmla="*/ 68043 h 277778"/>
                    <a:gd name="connsiteX35" fmla="*/ 50400 w 122308"/>
                    <a:gd name="connsiteY35" fmla="*/ 49755 h 277778"/>
                    <a:gd name="connsiteX36" fmla="*/ 39541 w 122308"/>
                    <a:gd name="connsiteY36" fmla="*/ 35277 h 277778"/>
                    <a:gd name="connsiteX37" fmla="*/ 34302 w 122308"/>
                    <a:gd name="connsiteY37" fmla="*/ 29086 h 277778"/>
                    <a:gd name="connsiteX38" fmla="*/ 34302 w 122308"/>
                    <a:gd name="connsiteY38" fmla="*/ 29086 h 277778"/>
                    <a:gd name="connsiteX39" fmla="*/ 31159 w 122308"/>
                    <a:gd name="connsiteY39" fmla="*/ 18323 h 277778"/>
                    <a:gd name="connsiteX40" fmla="*/ 9061 w 122308"/>
                    <a:gd name="connsiteY40" fmla="*/ 35 h 277778"/>
                    <a:gd name="connsiteX41" fmla="*/ 74 w 122308"/>
                    <a:gd name="connsiteY41" fmla="*/ 11475 h 277778"/>
                    <a:gd name="connsiteX42" fmla="*/ 298 w 122308"/>
                    <a:gd name="connsiteY42" fmla="*/ 12703 h 277778"/>
                    <a:gd name="connsiteX43" fmla="*/ 12776 w 122308"/>
                    <a:gd name="connsiteY43" fmla="*/ 25943 h 277778"/>
                    <a:gd name="connsiteX44" fmla="*/ 33636 w 122308"/>
                    <a:gd name="connsiteY44" fmla="*/ 29086 h 277778"/>
                    <a:gd name="connsiteX45" fmla="*/ 38874 w 122308"/>
                    <a:gd name="connsiteY45" fmla="*/ 35658 h 277778"/>
                    <a:gd name="connsiteX46" fmla="*/ 49447 w 122308"/>
                    <a:gd name="connsiteY46" fmla="*/ 50232 h 277778"/>
                    <a:gd name="connsiteX47" fmla="*/ 52305 w 122308"/>
                    <a:gd name="connsiteY47" fmla="*/ 54899 h 277778"/>
                    <a:gd name="connsiteX48" fmla="*/ 46780 w 122308"/>
                    <a:gd name="connsiteY48" fmla="*/ 49279 h 277778"/>
                    <a:gd name="connsiteX49" fmla="*/ 18777 w 122308"/>
                    <a:gd name="connsiteY49" fmla="*/ 43183 h 277778"/>
                    <a:gd name="connsiteX50" fmla="*/ 16183 w 122308"/>
                    <a:gd name="connsiteY50" fmla="*/ 57635 h 277778"/>
                    <a:gd name="connsiteX51" fmla="*/ 16871 w 122308"/>
                    <a:gd name="connsiteY51" fmla="*/ 58519 h 277778"/>
                    <a:gd name="connsiteX52" fmla="*/ 34016 w 122308"/>
                    <a:gd name="connsiteY52" fmla="*/ 64519 h 277778"/>
                    <a:gd name="connsiteX53" fmla="*/ 54019 w 122308"/>
                    <a:gd name="connsiteY53" fmla="*/ 57661 h 277778"/>
                    <a:gd name="connsiteX54" fmla="*/ 60210 w 122308"/>
                    <a:gd name="connsiteY54" fmla="*/ 68615 h 277778"/>
                    <a:gd name="connsiteX55" fmla="*/ 69164 w 122308"/>
                    <a:gd name="connsiteY55" fmla="*/ 90618 h 277778"/>
                    <a:gd name="connsiteX56" fmla="*/ 69164 w 122308"/>
                    <a:gd name="connsiteY56" fmla="*/ 91951 h 277778"/>
                    <a:gd name="connsiteX57" fmla="*/ 62401 w 122308"/>
                    <a:gd name="connsiteY57" fmla="*/ 83283 h 277778"/>
                    <a:gd name="connsiteX58" fmla="*/ 35255 w 122308"/>
                    <a:gd name="connsiteY58" fmla="*/ 74234 h 277778"/>
                    <a:gd name="connsiteX59" fmla="*/ 31104 w 122308"/>
                    <a:gd name="connsiteY59" fmla="*/ 88318 h 277778"/>
                    <a:gd name="connsiteX60" fmla="*/ 31635 w 122308"/>
                    <a:gd name="connsiteY60" fmla="*/ 89188 h 277778"/>
                    <a:gd name="connsiteX61" fmla="*/ 48114 w 122308"/>
                    <a:gd name="connsiteY61" fmla="*/ 96999 h 277778"/>
                    <a:gd name="connsiteX62" fmla="*/ 69259 w 122308"/>
                    <a:gd name="connsiteY62" fmla="*/ 92237 h 277778"/>
                    <a:gd name="connsiteX63" fmla="*/ 74117 w 122308"/>
                    <a:gd name="connsiteY63" fmla="*/ 115382 h 277778"/>
                    <a:gd name="connsiteX64" fmla="*/ 76117 w 122308"/>
                    <a:gd name="connsiteY64" fmla="*/ 133004 h 277778"/>
                    <a:gd name="connsiteX65" fmla="*/ 69545 w 122308"/>
                    <a:gd name="connsiteY65" fmla="*/ 124526 h 277778"/>
                    <a:gd name="connsiteX66" fmla="*/ 42303 w 122308"/>
                    <a:gd name="connsiteY66" fmla="*/ 115001 h 277778"/>
                    <a:gd name="connsiteX67" fmla="*/ 38154 w 122308"/>
                    <a:gd name="connsiteY67" fmla="*/ 128945 h 277778"/>
                    <a:gd name="connsiteX68" fmla="*/ 38779 w 122308"/>
                    <a:gd name="connsiteY68" fmla="*/ 129955 h 277778"/>
                    <a:gd name="connsiteX69" fmla="*/ 55162 w 122308"/>
                    <a:gd name="connsiteY69" fmla="*/ 137861 h 277778"/>
                    <a:gd name="connsiteX70" fmla="*/ 76212 w 122308"/>
                    <a:gd name="connsiteY70" fmla="*/ 133099 h 277778"/>
                    <a:gd name="connsiteX71" fmla="*/ 76974 w 122308"/>
                    <a:gd name="connsiteY71" fmla="*/ 141100 h 277778"/>
                    <a:gd name="connsiteX72" fmla="*/ 79451 w 122308"/>
                    <a:gd name="connsiteY72" fmla="*/ 167389 h 277778"/>
                    <a:gd name="connsiteX73" fmla="*/ 80689 w 122308"/>
                    <a:gd name="connsiteY73" fmla="*/ 176342 h 277778"/>
                    <a:gd name="connsiteX74" fmla="*/ 75069 w 122308"/>
                    <a:gd name="connsiteY74" fmla="*/ 169104 h 277778"/>
                    <a:gd name="connsiteX75" fmla="*/ 47828 w 122308"/>
                    <a:gd name="connsiteY75" fmla="*/ 159579 h 277778"/>
                    <a:gd name="connsiteX76" fmla="*/ 43677 w 122308"/>
                    <a:gd name="connsiteY76" fmla="*/ 173662 h 277778"/>
                    <a:gd name="connsiteX77" fmla="*/ 44208 w 122308"/>
                    <a:gd name="connsiteY77" fmla="*/ 174533 h 277778"/>
                    <a:gd name="connsiteX78" fmla="*/ 60687 w 122308"/>
                    <a:gd name="connsiteY78" fmla="*/ 182438 h 277778"/>
                    <a:gd name="connsiteX79" fmla="*/ 80975 w 122308"/>
                    <a:gd name="connsiteY79" fmla="*/ 177962 h 277778"/>
                    <a:gd name="connsiteX80" fmla="*/ 83737 w 122308"/>
                    <a:gd name="connsiteY80" fmla="*/ 192440 h 277778"/>
                    <a:gd name="connsiteX81" fmla="*/ 85261 w 122308"/>
                    <a:gd name="connsiteY81" fmla="*/ 198536 h 277778"/>
                    <a:gd name="connsiteX82" fmla="*/ 86880 w 122308"/>
                    <a:gd name="connsiteY82" fmla="*/ 204346 h 277778"/>
                    <a:gd name="connsiteX83" fmla="*/ 90690 w 122308"/>
                    <a:gd name="connsiteY83" fmla="*/ 215490 h 277778"/>
                    <a:gd name="connsiteX84" fmla="*/ 92595 w 122308"/>
                    <a:gd name="connsiteY84" fmla="*/ 220824 h 277778"/>
                    <a:gd name="connsiteX85" fmla="*/ 88309 w 122308"/>
                    <a:gd name="connsiteY85" fmla="*/ 213299 h 277778"/>
                    <a:gd name="connsiteX86" fmla="*/ 62877 w 122308"/>
                    <a:gd name="connsiteY86" fmla="*/ 200155 h 277778"/>
                    <a:gd name="connsiteX87" fmla="*/ 56649 w 122308"/>
                    <a:gd name="connsiteY87" fmla="*/ 213451 h 277778"/>
                    <a:gd name="connsiteX88" fmla="*/ 57067 w 122308"/>
                    <a:gd name="connsiteY88" fmla="*/ 214442 h 277778"/>
                    <a:gd name="connsiteX89" fmla="*/ 72116 w 122308"/>
                    <a:gd name="connsiteY89" fmla="*/ 224729 h 277778"/>
                    <a:gd name="connsiteX90" fmla="*/ 93452 w 122308"/>
                    <a:gd name="connsiteY90" fmla="*/ 223205 h 277778"/>
                    <a:gd name="connsiteX91" fmla="*/ 98215 w 122308"/>
                    <a:gd name="connsiteY91" fmla="*/ 235588 h 277778"/>
                    <a:gd name="connsiteX92" fmla="*/ 111074 w 122308"/>
                    <a:gd name="connsiteY92" fmla="*/ 265116 h 277778"/>
                    <a:gd name="connsiteX93" fmla="*/ 116503 w 122308"/>
                    <a:gd name="connsiteY93" fmla="*/ 276165 h 277778"/>
                    <a:gd name="connsiteX94" fmla="*/ 116503 w 122308"/>
                    <a:gd name="connsiteY94" fmla="*/ 276165 h 277778"/>
                    <a:gd name="connsiteX95" fmla="*/ 120694 w 122308"/>
                    <a:gd name="connsiteY95" fmla="*/ 277403 h 277778"/>
                    <a:gd name="connsiteX96" fmla="*/ 121932 w 122308"/>
                    <a:gd name="connsiteY96" fmla="*/ 273212 h 277778"/>
                    <a:gd name="connsiteX97" fmla="*/ 116408 w 122308"/>
                    <a:gd name="connsiteY97" fmla="*/ 262449 h 277778"/>
                    <a:gd name="connsiteX98" fmla="*/ 103073 w 122308"/>
                    <a:gd name="connsiteY98" fmla="*/ 233874 h 277778"/>
                    <a:gd name="connsiteX99" fmla="*/ 98501 w 122308"/>
                    <a:gd name="connsiteY99" fmla="*/ 222729 h 277778"/>
                    <a:gd name="connsiteX100" fmla="*/ 116503 w 122308"/>
                    <a:gd name="connsiteY100" fmla="*/ 211109 h 277778"/>
                    <a:gd name="connsiteX101" fmla="*/ 121742 w 122308"/>
                    <a:gd name="connsiteY101" fmla="*/ 193392 h 277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122308" h="277778">
                      <a:moveTo>
                        <a:pt x="121742" y="193392"/>
                      </a:moveTo>
                      <a:cubicBezTo>
                        <a:pt x="120678" y="187758"/>
                        <a:pt x="115247" y="184053"/>
                        <a:pt x="109613" y="185117"/>
                      </a:cubicBezTo>
                      <a:cubicBezTo>
                        <a:pt x="109238" y="185188"/>
                        <a:pt x="108867" y="185279"/>
                        <a:pt x="108502" y="185391"/>
                      </a:cubicBezTo>
                      <a:cubicBezTo>
                        <a:pt x="100215" y="188249"/>
                        <a:pt x="95929" y="203393"/>
                        <a:pt x="96024" y="211204"/>
                      </a:cubicBezTo>
                      <a:cubicBezTo>
                        <a:pt x="96024" y="211680"/>
                        <a:pt x="96786" y="217586"/>
                        <a:pt x="97167" y="220729"/>
                      </a:cubicBezTo>
                      <a:cubicBezTo>
                        <a:pt x="96310" y="218348"/>
                        <a:pt x="95358" y="216062"/>
                        <a:pt x="94500" y="213585"/>
                      </a:cubicBezTo>
                      <a:cubicBezTo>
                        <a:pt x="93643" y="211109"/>
                        <a:pt x="91833" y="206346"/>
                        <a:pt x="90500" y="202727"/>
                      </a:cubicBezTo>
                      <a:cubicBezTo>
                        <a:pt x="89928" y="200822"/>
                        <a:pt x="89357" y="198917"/>
                        <a:pt x="88690" y="197012"/>
                      </a:cubicBezTo>
                      <a:cubicBezTo>
                        <a:pt x="88023" y="195107"/>
                        <a:pt x="87642" y="193107"/>
                        <a:pt x="87166" y="191106"/>
                      </a:cubicBezTo>
                      <a:cubicBezTo>
                        <a:pt x="86690" y="189106"/>
                        <a:pt x="85833" y="185201"/>
                        <a:pt x="85166" y="182153"/>
                      </a:cubicBezTo>
                      <a:cubicBezTo>
                        <a:pt x="91920" y="180387"/>
                        <a:pt x="98350" y="177557"/>
                        <a:pt x="104216" y="173771"/>
                      </a:cubicBezTo>
                      <a:cubicBezTo>
                        <a:pt x="109260" y="169873"/>
                        <a:pt x="112327" y="163948"/>
                        <a:pt x="112598" y="157578"/>
                      </a:cubicBezTo>
                      <a:cubicBezTo>
                        <a:pt x="112241" y="151908"/>
                        <a:pt x="107356" y="147600"/>
                        <a:pt x="101686" y="147957"/>
                      </a:cubicBezTo>
                      <a:cubicBezTo>
                        <a:pt x="101385" y="147976"/>
                        <a:pt x="101085" y="148008"/>
                        <a:pt x="100787" y="148053"/>
                      </a:cubicBezTo>
                      <a:cubicBezTo>
                        <a:pt x="92214" y="149577"/>
                        <a:pt x="85547" y="163865"/>
                        <a:pt x="84499" y="171675"/>
                      </a:cubicBezTo>
                      <a:cubicBezTo>
                        <a:pt x="84499" y="171675"/>
                        <a:pt x="84499" y="173580"/>
                        <a:pt x="84499" y="175485"/>
                      </a:cubicBezTo>
                      <a:lnTo>
                        <a:pt x="83070" y="166532"/>
                      </a:lnTo>
                      <a:cubicBezTo>
                        <a:pt x="81927" y="157959"/>
                        <a:pt x="80975" y="149196"/>
                        <a:pt x="80022" y="140433"/>
                      </a:cubicBezTo>
                      <a:cubicBezTo>
                        <a:pt x="80022" y="138624"/>
                        <a:pt x="79546" y="136814"/>
                        <a:pt x="79356" y="135004"/>
                      </a:cubicBezTo>
                      <a:cubicBezTo>
                        <a:pt x="86113" y="133111"/>
                        <a:pt x="92539" y="130187"/>
                        <a:pt x="98406" y="126336"/>
                      </a:cubicBezTo>
                      <a:cubicBezTo>
                        <a:pt x="103461" y="122478"/>
                        <a:pt x="106562" y="116590"/>
                        <a:pt x="106883" y="110239"/>
                      </a:cubicBezTo>
                      <a:cubicBezTo>
                        <a:pt x="106527" y="104569"/>
                        <a:pt x="101641" y="100261"/>
                        <a:pt x="95971" y="100618"/>
                      </a:cubicBezTo>
                      <a:cubicBezTo>
                        <a:pt x="95670" y="100637"/>
                        <a:pt x="95370" y="100669"/>
                        <a:pt x="95072" y="100714"/>
                      </a:cubicBezTo>
                      <a:cubicBezTo>
                        <a:pt x="86404" y="102143"/>
                        <a:pt x="79832" y="116525"/>
                        <a:pt x="78784" y="124241"/>
                      </a:cubicBezTo>
                      <a:cubicBezTo>
                        <a:pt x="78784" y="124241"/>
                        <a:pt x="78784" y="126527"/>
                        <a:pt x="78784" y="128717"/>
                      </a:cubicBezTo>
                      <a:cubicBezTo>
                        <a:pt x="78213" y="123955"/>
                        <a:pt x="77546" y="119192"/>
                        <a:pt x="76689" y="114525"/>
                      </a:cubicBezTo>
                      <a:cubicBezTo>
                        <a:pt x="75409" y="106468"/>
                        <a:pt x="73563" y="98511"/>
                        <a:pt x="71164" y="90713"/>
                      </a:cubicBezTo>
                      <a:cubicBezTo>
                        <a:pt x="78141" y="88803"/>
                        <a:pt x="84788" y="85848"/>
                        <a:pt x="90881" y="81950"/>
                      </a:cubicBezTo>
                      <a:cubicBezTo>
                        <a:pt x="95926" y="78052"/>
                        <a:pt x="98993" y="72126"/>
                        <a:pt x="99263" y="65757"/>
                      </a:cubicBezTo>
                      <a:cubicBezTo>
                        <a:pt x="98907" y="60087"/>
                        <a:pt x="94021" y="55779"/>
                        <a:pt x="88351" y="56136"/>
                      </a:cubicBezTo>
                      <a:cubicBezTo>
                        <a:pt x="88050" y="56155"/>
                        <a:pt x="87750" y="56187"/>
                        <a:pt x="87452" y="56232"/>
                      </a:cubicBezTo>
                      <a:cubicBezTo>
                        <a:pt x="78784" y="57756"/>
                        <a:pt x="72212" y="72044"/>
                        <a:pt x="71164" y="79854"/>
                      </a:cubicBezTo>
                      <a:cubicBezTo>
                        <a:pt x="71164" y="80331"/>
                        <a:pt x="71164" y="87570"/>
                        <a:pt x="71164" y="90046"/>
                      </a:cubicBezTo>
                      <a:lnTo>
                        <a:pt x="71164" y="90046"/>
                      </a:lnTo>
                      <a:cubicBezTo>
                        <a:pt x="68680" y="82432"/>
                        <a:pt x="65491" y="75065"/>
                        <a:pt x="61639" y="68043"/>
                      </a:cubicBezTo>
                      <a:cubicBezTo>
                        <a:pt x="58298" y="61707"/>
                        <a:pt x="54544" y="55598"/>
                        <a:pt x="50400" y="49755"/>
                      </a:cubicBezTo>
                      <a:cubicBezTo>
                        <a:pt x="46685" y="44231"/>
                        <a:pt x="42875" y="39468"/>
                        <a:pt x="39541" y="35277"/>
                      </a:cubicBezTo>
                      <a:cubicBezTo>
                        <a:pt x="37731" y="32991"/>
                        <a:pt x="35922" y="30991"/>
                        <a:pt x="34302" y="29086"/>
                      </a:cubicBezTo>
                      <a:lnTo>
                        <a:pt x="34302" y="29086"/>
                      </a:lnTo>
                      <a:cubicBezTo>
                        <a:pt x="34302" y="29086"/>
                        <a:pt x="31350" y="18894"/>
                        <a:pt x="31159" y="18323"/>
                      </a:cubicBezTo>
                      <a:cubicBezTo>
                        <a:pt x="28016" y="11179"/>
                        <a:pt x="17729" y="-727"/>
                        <a:pt x="9061" y="35"/>
                      </a:cubicBezTo>
                      <a:cubicBezTo>
                        <a:pt x="3420" y="712"/>
                        <a:pt x="-603" y="5835"/>
                        <a:pt x="74" y="11475"/>
                      </a:cubicBezTo>
                      <a:cubicBezTo>
                        <a:pt x="124" y="11889"/>
                        <a:pt x="199" y="12299"/>
                        <a:pt x="298" y="12703"/>
                      </a:cubicBezTo>
                      <a:cubicBezTo>
                        <a:pt x="2342" y="18716"/>
                        <a:pt x="6894" y="23547"/>
                        <a:pt x="12776" y="25943"/>
                      </a:cubicBezTo>
                      <a:cubicBezTo>
                        <a:pt x="19533" y="28030"/>
                        <a:pt x="26564" y="29089"/>
                        <a:pt x="33636" y="29086"/>
                      </a:cubicBezTo>
                      <a:cubicBezTo>
                        <a:pt x="35255" y="31086"/>
                        <a:pt x="37065" y="33182"/>
                        <a:pt x="38874" y="35658"/>
                      </a:cubicBezTo>
                      <a:cubicBezTo>
                        <a:pt x="42208" y="39849"/>
                        <a:pt x="45827" y="45183"/>
                        <a:pt x="49447" y="50232"/>
                      </a:cubicBezTo>
                      <a:lnTo>
                        <a:pt x="52305" y="54899"/>
                      </a:lnTo>
                      <a:lnTo>
                        <a:pt x="46780" y="49279"/>
                      </a:lnTo>
                      <a:cubicBezTo>
                        <a:pt x="40684" y="44421"/>
                        <a:pt x="26111" y="38421"/>
                        <a:pt x="18777" y="43183"/>
                      </a:cubicBezTo>
                      <a:cubicBezTo>
                        <a:pt x="14070" y="46458"/>
                        <a:pt x="12909" y="52928"/>
                        <a:pt x="16183" y="57635"/>
                      </a:cubicBezTo>
                      <a:cubicBezTo>
                        <a:pt x="16397" y="57942"/>
                        <a:pt x="16626" y="58237"/>
                        <a:pt x="16871" y="58519"/>
                      </a:cubicBezTo>
                      <a:cubicBezTo>
                        <a:pt x="21428" y="62939"/>
                        <a:pt x="27697" y="65133"/>
                        <a:pt x="34016" y="64519"/>
                      </a:cubicBezTo>
                      <a:cubicBezTo>
                        <a:pt x="40999" y="63284"/>
                        <a:pt x="47747" y="60970"/>
                        <a:pt x="54019" y="57661"/>
                      </a:cubicBezTo>
                      <a:cubicBezTo>
                        <a:pt x="56291" y="61190"/>
                        <a:pt x="58358" y="64848"/>
                        <a:pt x="60210" y="68615"/>
                      </a:cubicBezTo>
                      <a:cubicBezTo>
                        <a:pt x="63878" y="75652"/>
                        <a:pt x="66876" y="83019"/>
                        <a:pt x="69164" y="90618"/>
                      </a:cubicBezTo>
                      <a:cubicBezTo>
                        <a:pt x="69164" y="90617"/>
                        <a:pt x="69164" y="91475"/>
                        <a:pt x="69164" y="91951"/>
                      </a:cubicBezTo>
                      <a:cubicBezTo>
                        <a:pt x="68211" y="90617"/>
                        <a:pt x="62877" y="83759"/>
                        <a:pt x="62401" y="83283"/>
                      </a:cubicBezTo>
                      <a:cubicBezTo>
                        <a:pt x="56972" y="77759"/>
                        <a:pt x="43351" y="70234"/>
                        <a:pt x="35255" y="74234"/>
                      </a:cubicBezTo>
                      <a:cubicBezTo>
                        <a:pt x="30219" y="76977"/>
                        <a:pt x="28361" y="83283"/>
                        <a:pt x="31104" y="88318"/>
                      </a:cubicBezTo>
                      <a:cubicBezTo>
                        <a:pt x="31267" y="88617"/>
                        <a:pt x="31444" y="88907"/>
                        <a:pt x="31635" y="89188"/>
                      </a:cubicBezTo>
                      <a:cubicBezTo>
                        <a:pt x="35683" y="94126"/>
                        <a:pt x="41729" y="96992"/>
                        <a:pt x="48114" y="96999"/>
                      </a:cubicBezTo>
                      <a:cubicBezTo>
                        <a:pt x="55361" y="96479"/>
                        <a:pt x="62489" y="94874"/>
                        <a:pt x="69259" y="92237"/>
                      </a:cubicBezTo>
                      <a:cubicBezTo>
                        <a:pt x="71345" y="99847"/>
                        <a:pt x="72967" y="107576"/>
                        <a:pt x="74117" y="115382"/>
                      </a:cubicBezTo>
                      <a:cubicBezTo>
                        <a:pt x="74974" y="121193"/>
                        <a:pt x="75546" y="127098"/>
                        <a:pt x="76117" y="133004"/>
                      </a:cubicBezTo>
                      <a:cubicBezTo>
                        <a:pt x="74974" y="131289"/>
                        <a:pt x="69926" y="124907"/>
                        <a:pt x="69545" y="124526"/>
                      </a:cubicBezTo>
                      <a:cubicBezTo>
                        <a:pt x="64020" y="118907"/>
                        <a:pt x="50495" y="111382"/>
                        <a:pt x="42303" y="115001"/>
                      </a:cubicBezTo>
                      <a:cubicBezTo>
                        <a:pt x="37307" y="117706"/>
                        <a:pt x="35449" y="123949"/>
                        <a:pt x="38154" y="128945"/>
                      </a:cubicBezTo>
                      <a:cubicBezTo>
                        <a:pt x="38343" y="129294"/>
                        <a:pt x="38551" y="129631"/>
                        <a:pt x="38779" y="129955"/>
                      </a:cubicBezTo>
                      <a:cubicBezTo>
                        <a:pt x="42804" y="134882"/>
                        <a:pt x="48801" y="137776"/>
                        <a:pt x="55162" y="137861"/>
                      </a:cubicBezTo>
                      <a:cubicBezTo>
                        <a:pt x="62373" y="137307"/>
                        <a:pt x="69465" y="135702"/>
                        <a:pt x="76212" y="133099"/>
                      </a:cubicBezTo>
                      <a:cubicBezTo>
                        <a:pt x="76212" y="135766"/>
                        <a:pt x="76689" y="138433"/>
                        <a:pt x="76974" y="141100"/>
                      </a:cubicBezTo>
                      <a:cubicBezTo>
                        <a:pt x="77736" y="149958"/>
                        <a:pt x="78498" y="158721"/>
                        <a:pt x="79451" y="167389"/>
                      </a:cubicBezTo>
                      <a:cubicBezTo>
                        <a:pt x="79451" y="170437"/>
                        <a:pt x="80308" y="173390"/>
                        <a:pt x="80689" y="176342"/>
                      </a:cubicBezTo>
                      <a:cubicBezTo>
                        <a:pt x="78879" y="173866"/>
                        <a:pt x="75355" y="169484"/>
                        <a:pt x="75069" y="169104"/>
                      </a:cubicBezTo>
                      <a:cubicBezTo>
                        <a:pt x="69545" y="163579"/>
                        <a:pt x="56019" y="156054"/>
                        <a:pt x="47828" y="159579"/>
                      </a:cubicBezTo>
                      <a:cubicBezTo>
                        <a:pt x="42792" y="162321"/>
                        <a:pt x="40934" y="168627"/>
                        <a:pt x="43677" y="173662"/>
                      </a:cubicBezTo>
                      <a:cubicBezTo>
                        <a:pt x="43840" y="173961"/>
                        <a:pt x="44017" y="174252"/>
                        <a:pt x="44208" y="174533"/>
                      </a:cubicBezTo>
                      <a:cubicBezTo>
                        <a:pt x="48271" y="179463"/>
                        <a:pt x="54298" y="182355"/>
                        <a:pt x="60687" y="182438"/>
                      </a:cubicBezTo>
                      <a:cubicBezTo>
                        <a:pt x="67642" y="182015"/>
                        <a:pt x="74488" y="180505"/>
                        <a:pt x="80975" y="177962"/>
                      </a:cubicBezTo>
                      <a:cubicBezTo>
                        <a:pt x="81737" y="182820"/>
                        <a:pt x="82689" y="187487"/>
                        <a:pt x="83737" y="192440"/>
                      </a:cubicBezTo>
                      <a:cubicBezTo>
                        <a:pt x="84213" y="194440"/>
                        <a:pt x="84594" y="196631"/>
                        <a:pt x="85261" y="198536"/>
                      </a:cubicBezTo>
                      <a:cubicBezTo>
                        <a:pt x="85928" y="200441"/>
                        <a:pt x="86404" y="202441"/>
                        <a:pt x="86880" y="204346"/>
                      </a:cubicBezTo>
                      <a:cubicBezTo>
                        <a:pt x="88214" y="208251"/>
                        <a:pt x="89357" y="211871"/>
                        <a:pt x="90690" y="215490"/>
                      </a:cubicBezTo>
                      <a:cubicBezTo>
                        <a:pt x="91357" y="217300"/>
                        <a:pt x="92024" y="219015"/>
                        <a:pt x="92595" y="220824"/>
                      </a:cubicBezTo>
                      <a:cubicBezTo>
                        <a:pt x="91071" y="218062"/>
                        <a:pt x="88595" y="213681"/>
                        <a:pt x="88309" y="213299"/>
                      </a:cubicBezTo>
                      <a:cubicBezTo>
                        <a:pt x="83737" y="207013"/>
                        <a:pt x="71164" y="197488"/>
                        <a:pt x="62877" y="200155"/>
                      </a:cubicBezTo>
                      <a:cubicBezTo>
                        <a:pt x="57486" y="202107"/>
                        <a:pt x="54697" y="208060"/>
                        <a:pt x="56649" y="213451"/>
                      </a:cubicBezTo>
                      <a:cubicBezTo>
                        <a:pt x="56771" y="213789"/>
                        <a:pt x="56911" y="214119"/>
                        <a:pt x="57067" y="214442"/>
                      </a:cubicBezTo>
                      <a:cubicBezTo>
                        <a:pt x="60322" y="219922"/>
                        <a:pt x="65829" y="223686"/>
                        <a:pt x="72116" y="224729"/>
                      </a:cubicBezTo>
                      <a:cubicBezTo>
                        <a:pt x="79265" y="225264"/>
                        <a:pt x="86453" y="224751"/>
                        <a:pt x="93452" y="223205"/>
                      </a:cubicBezTo>
                      <a:cubicBezTo>
                        <a:pt x="95072" y="227492"/>
                        <a:pt x="96691" y="231778"/>
                        <a:pt x="98215" y="235588"/>
                      </a:cubicBezTo>
                      <a:cubicBezTo>
                        <a:pt x="103168" y="247971"/>
                        <a:pt x="107740" y="258162"/>
                        <a:pt x="111074" y="265116"/>
                      </a:cubicBezTo>
                      <a:cubicBezTo>
                        <a:pt x="114408" y="272069"/>
                        <a:pt x="116503" y="276165"/>
                        <a:pt x="116503" y="276165"/>
                      </a:cubicBezTo>
                      <a:lnTo>
                        <a:pt x="116503" y="276165"/>
                      </a:lnTo>
                      <a:cubicBezTo>
                        <a:pt x="117318" y="277664"/>
                        <a:pt x="119195" y="278218"/>
                        <a:pt x="120694" y="277403"/>
                      </a:cubicBezTo>
                      <a:cubicBezTo>
                        <a:pt x="122193" y="276587"/>
                        <a:pt x="122748" y="274711"/>
                        <a:pt x="121932" y="273212"/>
                      </a:cubicBezTo>
                      <a:cubicBezTo>
                        <a:pt x="121932" y="273212"/>
                        <a:pt x="119837" y="269402"/>
                        <a:pt x="116408" y="262449"/>
                      </a:cubicBezTo>
                      <a:cubicBezTo>
                        <a:pt x="112979" y="255495"/>
                        <a:pt x="108216" y="245684"/>
                        <a:pt x="103073" y="233874"/>
                      </a:cubicBezTo>
                      <a:cubicBezTo>
                        <a:pt x="101549" y="230318"/>
                        <a:pt x="100025" y="226603"/>
                        <a:pt x="98501" y="222729"/>
                      </a:cubicBezTo>
                      <a:cubicBezTo>
                        <a:pt x="105077" y="219830"/>
                        <a:pt x="111153" y="215908"/>
                        <a:pt x="116503" y="211109"/>
                      </a:cubicBezTo>
                      <a:cubicBezTo>
                        <a:pt x="120787" y="206271"/>
                        <a:pt x="122706" y="199782"/>
                        <a:pt x="121742" y="1933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F16F46D8-A8F7-45C0-9B19-34DF08416587}"/>
                    </a:ext>
                  </a:extLst>
                </p:cNvPr>
                <p:cNvSpPr/>
                <p:nvPr/>
              </p:nvSpPr>
              <p:spPr>
                <a:xfrm>
                  <a:off x="6431127" y="11350063"/>
                  <a:ext cx="24314" cy="38892"/>
                </a:xfrm>
                <a:custGeom>
                  <a:avLst/>
                  <a:gdLst>
                    <a:gd name="connsiteX0" fmla="*/ 3046 w 24314"/>
                    <a:gd name="connsiteY0" fmla="*/ 38892 h 38892"/>
                    <a:gd name="connsiteX1" fmla="*/ 19905 w 24314"/>
                    <a:gd name="connsiteY1" fmla="*/ 25081 h 38892"/>
                    <a:gd name="connsiteX2" fmla="*/ 23811 w 24314"/>
                    <a:gd name="connsiteY2" fmla="*/ 7269 h 38892"/>
                    <a:gd name="connsiteX3" fmla="*/ 10791 w 24314"/>
                    <a:gd name="connsiteY3" fmla="*/ 481 h 38892"/>
                    <a:gd name="connsiteX4" fmla="*/ 9714 w 24314"/>
                    <a:gd name="connsiteY4" fmla="*/ 887 h 38892"/>
                    <a:gd name="connsiteX5" fmla="*/ 189 w 24314"/>
                    <a:gd name="connsiteY5" fmla="*/ 27938 h 38892"/>
                    <a:gd name="connsiteX6" fmla="*/ 3046 w 24314"/>
                    <a:gd name="connsiteY6" fmla="*/ 38892 h 3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14" h="38892">
                      <a:moveTo>
                        <a:pt x="3046" y="38892"/>
                      </a:moveTo>
                      <a:cubicBezTo>
                        <a:pt x="9306" y="35131"/>
                        <a:pt x="14986" y="30478"/>
                        <a:pt x="19905" y="25081"/>
                      </a:cubicBezTo>
                      <a:cubicBezTo>
                        <a:pt x="23746" y="19999"/>
                        <a:pt x="25172" y="13492"/>
                        <a:pt x="23811" y="7269"/>
                      </a:cubicBezTo>
                      <a:cubicBezTo>
                        <a:pt x="22090" y="1799"/>
                        <a:pt x="16261" y="-1239"/>
                        <a:pt x="10791" y="481"/>
                      </a:cubicBezTo>
                      <a:cubicBezTo>
                        <a:pt x="10425" y="597"/>
                        <a:pt x="10065" y="732"/>
                        <a:pt x="9714" y="887"/>
                      </a:cubicBezTo>
                      <a:cubicBezTo>
                        <a:pt x="1808" y="4697"/>
                        <a:pt x="-764" y="19937"/>
                        <a:pt x="189" y="27938"/>
                      </a:cubicBezTo>
                      <a:cubicBezTo>
                        <a:pt x="379" y="28605"/>
                        <a:pt x="2951" y="38987"/>
                        <a:pt x="3046" y="388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33804CF9-93FE-4D28-A56B-67962F508A8B}"/>
                    </a:ext>
                  </a:extLst>
                </p:cNvPr>
                <p:cNvSpPr/>
                <p:nvPr/>
              </p:nvSpPr>
              <p:spPr>
                <a:xfrm>
                  <a:off x="6726743" y="11329818"/>
                  <a:ext cx="129994" cy="287609"/>
                </a:xfrm>
                <a:custGeom>
                  <a:avLst/>
                  <a:gdLst>
                    <a:gd name="connsiteX0" fmla="*/ 125768 w 129994"/>
                    <a:gd name="connsiteY0" fmla="*/ 94951 h 287609"/>
                    <a:gd name="connsiteX1" fmla="*/ 98146 w 129994"/>
                    <a:gd name="connsiteY1" fmla="*/ 102857 h 287609"/>
                    <a:gd name="connsiteX2" fmla="*/ 91478 w 129994"/>
                    <a:gd name="connsiteY2" fmla="*/ 110572 h 287609"/>
                    <a:gd name="connsiteX3" fmla="*/ 91478 w 129994"/>
                    <a:gd name="connsiteY3" fmla="*/ 110572 h 287609"/>
                    <a:gd name="connsiteX4" fmla="*/ 98146 w 129994"/>
                    <a:gd name="connsiteY4" fmla="*/ 87521 h 287609"/>
                    <a:gd name="connsiteX5" fmla="*/ 101003 w 129994"/>
                    <a:gd name="connsiteY5" fmla="*/ 66186 h 287609"/>
                    <a:gd name="connsiteX6" fmla="*/ 101860 w 129994"/>
                    <a:gd name="connsiteY6" fmla="*/ 48183 h 287609"/>
                    <a:gd name="connsiteX7" fmla="*/ 101860 w 129994"/>
                    <a:gd name="connsiteY7" fmla="*/ 40087 h 287609"/>
                    <a:gd name="connsiteX8" fmla="*/ 101860 w 129994"/>
                    <a:gd name="connsiteY8" fmla="*/ 40087 h 287609"/>
                    <a:gd name="connsiteX9" fmla="*/ 106242 w 129994"/>
                    <a:gd name="connsiteY9" fmla="*/ 29705 h 287609"/>
                    <a:gd name="connsiteX10" fmla="*/ 100908 w 129994"/>
                    <a:gd name="connsiteY10" fmla="*/ 1606 h 287609"/>
                    <a:gd name="connsiteX11" fmla="*/ 86586 w 129994"/>
                    <a:gd name="connsiteY11" fmla="*/ 4839 h 287609"/>
                    <a:gd name="connsiteX12" fmla="*/ 86049 w 129994"/>
                    <a:gd name="connsiteY12" fmla="*/ 5797 h 287609"/>
                    <a:gd name="connsiteX13" fmla="*/ 87287 w 129994"/>
                    <a:gd name="connsiteY13" fmla="*/ 23990 h 287609"/>
                    <a:gd name="connsiteX14" fmla="*/ 101384 w 129994"/>
                    <a:gd name="connsiteY14" fmla="*/ 39611 h 287609"/>
                    <a:gd name="connsiteX15" fmla="*/ 101384 w 129994"/>
                    <a:gd name="connsiteY15" fmla="*/ 47993 h 287609"/>
                    <a:gd name="connsiteX16" fmla="*/ 100146 w 129994"/>
                    <a:gd name="connsiteY16" fmla="*/ 66090 h 287609"/>
                    <a:gd name="connsiteX17" fmla="*/ 99479 w 129994"/>
                    <a:gd name="connsiteY17" fmla="*/ 71519 h 287609"/>
                    <a:gd name="connsiteX18" fmla="*/ 98717 w 129994"/>
                    <a:gd name="connsiteY18" fmla="*/ 63614 h 287609"/>
                    <a:gd name="connsiteX19" fmla="*/ 81001 w 129994"/>
                    <a:gd name="connsiteY19" fmla="*/ 41135 h 287609"/>
                    <a:gd name="connsiteX20" fmla="*/ 69801 w 129994"/>
                    <a:gd name="connsiteY20" fmla="*/ 50419 h 287609"/>
                    <a:gd name="connsiteX21" fmla="*/ 69761 w 129994"/>
                    <a:gd name="connsiteY21" fmla="*/ 51708 h 287609"/>
                    <a:gd name="connsiteX22" fmla="*/ 79286 w 129994"/>
                    <a:gd name="connsiteY22" fmla="*/ 67233 h 287609"/>
                    <a:gd name="connsiteX23" fmla="*/ 99194 w 129994"/>
                    <a:gd name="connsiteY23" fmla="*/ 74663 h 287609"/>
                    <a:gd name="connsiteX24" fmla="*/ 96908 w 129994"/>
                    <a:gd name="connsiteY24" fmla="*/ 87045 h 287609"/>
                    <a:gd name="connsiteX25" fmla="*/ 89859 w 129994"/>
                    <a:gd name="connsiteY25" fmla="*/ 109715 h 287609"/>
                    <a:gd name="connsiteX26" fmla="*/ 89287 w 129994"/>
                    <a:gd name="connsiteY26" fmla="*/ 110953 h 287609"/>
                    <a:gd name="connsiteX27" fmla="*/ 89287 w 129994"/>
                    <a:gd name="connsiteY27" fmla="*/ 100094 h 287609"/>
                    <a:gd name="connsiteX28" fmla="*/ 74143 w 129994"/>
                    <a:gd name="connsiteY28" fmla="*/ 75711 h 287609"/>
                    <a:gd name="connsiteX29" fmla="*/ 62014 w 129994"/>
                    <a:gd name="connsiteY29" fmla="*/ 83985 h 287609"/>
                    <a:gd name="connsiteX30" fmla="*/ 61855 w 129994"/>
                    <a:gd name="connsiteY30" fmla="*/ 85236 h 287609"/>
                    <a:gd name="connsiteX31" fmla="*/ 69475 w 129994"/>
                    <a:gd name="connsiteY31" fmla="*/ 101714 h 287609"/>
                    <a:gd name="connsiteX32" fmla="*/ 88525 w 129994"/>
                    <a:gd name="connsiteY32" fmla="*/ 111239 h 287609"/>
                    <a:gd name="connsiteX33" fmla="*/ 77476 w 129994"/>
                    <a:gd name="connsiteY33" fmla="*/ 132194 h 287609"/>
                    <a:gd name="connsiteX34" fmla="*/ 67952 w 129994"/>
                    <a:gd name="connsiteY34" fmla="*/ 147053 h 287609"/>
                    <a:gd name="connsiteX35" fmla="*/ 67952 w 129994"/>
                    <a:gd name="connsiteY35" fmla="*/ 136289 h 287609"/>
                    <a:gd name="connsiteX36" fmla="*/ 52711 w 129994"/>
                    <a:gd name="connsiteY36" fmla="*/ 112001 h 287609"/>
                    <a:gd name="connsiteX37" fmla="*/ 40557 w 129994"/>
                    <a:gd name="connsiteY37" fmla="*/ 120476 h 287609"/>
                    <a:gd name="connsiteX38" fmla="*/ 40424 w 129994"/>
                    <a:gd name="connsiteY38" fmla="*/ 121526 h 287609"/>
                    <a:gd name="connsiteX39" fmla="*/ 48140 w 129994"/>
                    <a:gd name="connsiteY39" fmla="*/ 138004 h 287609"/>
                    <a:gd name="connsiteX40" fmla="*/ 67190 w 129994"/>
                    <a:gd name="connsiteY40" fmla="*/ 147529 h 287609"/>
                    <a:gd name="connsiteX41" fmla="*/ 62618 w 129994"/>
                    <a:gd name="connsiteY41" fmla="*/ 154196 h 287609"/>
                    <a:gd name="connsiteX42" fmla="*/ 47854 w 129994"/>
                    <a:gd name="connsiteY42" fmla="*/ 176104 h 287609"/>
                    <a:gd name="connsiteX43" fmla="*/ 43186 w 129994"/>
                    <a:gd name="connsiteY43" fmla="*/ 183819 h 287609"/>
                    <a:gd name="connsiteX44" fmla="*/ 43186 w 129994"/>
                    <a:gd name="connsiteY44" fmla="*/ 174294 h 287609"/>
                    <a:gd name="connsiteX45" fmla="*/ 28042 w 129994"/>
                    <a:gd name="connsiteY45" fmla="*/ 150005 h 287609"/>
                    <a:gd name="connsiteX46" fmla="*/ 15938 w 129994"/>
                    <a:gd name="connsiteY46" fmla="*/ 158077 h 287609"/>
                    <a:gd name="connsiteX47" fmla="*/ 15754 w 129994"/>
                    <a:gd name="connsiteY47" fmla="*/ 159530 h 287609"/>
                    <a:gd name="connsiteX48" fmla="*/ 23374 w 129994"/>
                    <a:gd name="connsiteY48" fmla="*/ 176009 h 287609"/>
                    <a:gd name="connsiteX49" fmla="*/ 41948 w 129994"/>
                    <a:gd name="connsiteY49" fmla="*/ 185534 h 287609"/>
                    <a:gd name="connsiteX50" fmla="*/ 34804 w 129994"/>
                    <a:gd name="connsiteY50" fmla="*/ 198488 h 287609"/>
                    <a:gd name="connsiteX51" fmla="*/ 32137 w 129994"/>
                    <a:gd name="connsiteY51" fmla="*/ 204203 h 287609"/>
                    <a:gd name="connsiteX52" fmla="*/ 29756 w 129994"/>
                    <a:gd name="connsiteY52" fmla="*/ 209727 h 287609"/>
                    <a:gd name="connsiteX53" fmla="*/ 25565 w 129994"/>
                    <a:gd name="connsiteY53" fmla="*/ 220776 h 287609"/>
                    <a:gd name="connsiteX54" fmla="*/ 23660 w 129994"/>
                    <a:gd name="connsiteY54" fmla="*/ 226110 h 287609"/>
                    <a:gd name="connsiteX55" fmla="*/ 25184 w 129994"/>
                    <a:gd name="connsiteY55" fmla="*/ 217538 h 287609"/>
                    <a:gd name="connsiteX56" fmla="*/ 13850 w 129994"/>
                    <a:gd name="connsiteY56" fmla="*/ 191249 h 287609"/>
                    <a:gd name="connsiteX57" fmla="*/ 544 w 129994"/>
                    <a:gd name="connsiteY57" fmla="*/ 197457 h 287609"/>
                    <a:gd name="connsiteX58" fmla="*/ 229 w 129994"/>
                    <a:gd name="connsiteY58" fmla="*/ 198488 h 287609"/>
                    <a:gd name="connsiteX59" fmla="*/ 5372 w 129994"/>
                    <a:gd name="connsiteY59" fmla="*/ 216014 h 287609"/>
                    <a:gd name="connsiteX60" fmla="*/ 22803 w 129994"/>
                    <a:gd name="connsiteY60" fmla="*/ 228492 h 287609"/>
                    <a:gd name="connsiteX61" fmla="*/ 18612 w 129994"/>
                    <a:gd name="connsiteY61" fmla="*/ 241064 h 287609"/>
                    <a:gd name="connsiteX62" fmla="*/ 9754 w 129994"/>
                    <a:gd name="connsiteY62" fmla="*/ 272021 h 287609"/>
                    <a:gd name="connsiteX63" fmla="*/ 6896 w 129994"/>
                    <a:gd name="connsiteY63" fmla="*/ 283927 h 287609"/>
                    <a:gd name="connsiteX64" fmla="*/ 6896 w 129994"/>
                    <a:gd name="connsiteY64" fmla="*/ 283927 h 287609"/>
                    <a:gd name="connsiteX65" fmla="*/ 9247 w 129994"/>
                    <a:gd name="connsiteY65" fmla="*/ 287540 h 287609"/>
                    <a:gd name="connsiteX66" fmla="*/ 9277 w 129994"/>
                    <a:gd name="connsiteY66" fmla="*/ 287546 h 287609"/>
                    <a:gd name="connsiteX67" fmla="*/ 12877 w 129994"/>
                    <a:gd name="connsiteY67" fmla="*/ 285175 h 287609"/>
                    <a:gd name="connsiteX68" fmla="*/ 12897 w 129994"/>
                    <a:gd name="connsiteY68" fmla="*/ 285070 h 287609"/>
                    <a:gd name="connsiteX69" fmla="*/ 15469 w 129994"/>
                    <a:gd name="connsiteY69" fmla="*/ 273354 h 287609"/>
                    <a:gd name="connsiteX70" fmla="*/ 23565 w 129994"/>
                    <a:gd name="connsiteY70" fmla="*/ 242493 h 287609"/>
                    <a:gd name="connsiteX71" fmla="*/ 27089 w 129994"/>
                    <a:gd name="connsiteY71" fmla="*/ 231063 h 287609"/>
                    <a:gd name="connsiteX72" fmla="*/ 48330 w 129994"/>
                    <a:gd name="connsiteY72" fmla="*/ 233540 h 287609"/>
                    <a:gd name="connsiteX73" fmla="*/ 63856 w 129994"/>
                    <a:gd name="connsiteY73" fmla="*/ 224015 h 287609"/>
                    <a:gd name="connsiteX74" fmla="*/ 59543 w 129994"/>
                    <a:gd name="connsiteY74" fmla="*/ 209839 h 287609"/>
                    <a:gd name="connsiteX75" fmla="*/ 58712 w 129994"/>
                    <a:gd name="connsiteY75" fmla="*/ 209442 h 287609"/>
                    <a:gd name="connsiteX76" fmla="*/ 32614 w 129994"/>
                    <a:gd name="connsiteY76" fmla="*/ 221443 h 287609"/>
                    <a:gd name="connsiteX77" fmla="*/ 27566 w 129994"/>
                    <a:gd name="connsiteY77" fmla="*/ 229444 h 287609"/>
                    <a:gd name="connsiteX78" fmla="*/ 29947 w 129994"/>
                    <a:gd name="connsiteY78" fmla="*/ 222205 h 287609"/>
                    <a:gd name="connsiteX79" fmla="*/ 33852 w 129994"/>
                    <a:gd name="connsiteY79" fmla="*/ 211346 h 287609"/>
                    <a:gd name="connsiteX80" fmla="*/ 36138 w 129994"/>
                    <a:gd name="connsiteY80" fmla="*/ 205727 h 287609"/>
                    <a:gd name="connsiteX81" fmla="*/ 38614 w 129994"/>
                    <a:gd name="connsiteY81" fmla="*/ 200202 h 287609"/>
                    <a:gd name="connsiteX82" fmla="*/ 42805 w 129994"/>
                    <a:gd name="connsiteY82" fmla="*/ 192106 h 287609"/>
                    <a:gd name="connsiteX83" fmla="*/ 62522 w 129994"/>
                    <a:gd name="connsiteY83" fmla="*/ 197345 h 287609"/>
                    <a:gd name="connsiteX84" fmla="*/ 79286 w 129994"/>
                    <a:gd name="connsiteY84" fmla="*/ 190296 h 287609"/>
                    <a:gd name="connsiteX85" fmla="*/ 77234 w 129994"/>
                    <a:gd name="connsiteY85" fmla="*/ 175758 h 287609"/>
                    <a:gd name="connsiteX86" fmla="*/ 76334 w 129994"/>
                    <a:gd name="connsiteY86" fmla="*/ 175152 h 287609"/>
                    <a:gd name="connsiteX87" fmla="*/ 48806 w 129994"/>
                    <a:gd name="connsiteY87" fmla="*/ 182962 h 287609"/>
                    <a:gd name="connsiteX88" fmla="*/ 46235 w 129994"/>
                    <a:gd name="connsiteY88" fmla="*/ 185915 h 287609"/>
                    <a:gd name="connsiteX89" fmla="*/ 50806 w 129994"/>
                    <a:gd name="connsiteY89" fmla="*/ 178009 h 287609"/>
                    <a:gd name="connsiteX90" fmla="*/ 64999 w 129994"/>
                    <a:gd name="connsiteY90" fmla="*/ 155911 h 287609"/>
                    <a:gd name="connsiteX91" fmla="*/ 68047 w 129994"/>
                    <a:gd name="connsiteY91" fmla="*/ 151244 h 287609"/>
                    <a:gd name="connsiteX92" fmla="*/ 88240 w 129994"/>
                    <a:gd name="connsiteY92" fmla="*/ 156768 h 287609"/>
                    <a:gd name="connsiteX93" fmla="*/ 105004 w 129994"/>
                    <a:gd name="connsiteY93" fmla="*/ 149624 h 287609"/>
                    <a:gd name="connsiteX94" fmla="*/ 103003 w 129994"/>
                    <a:gd name="connsiteY94" fmla="*/ 135214 h 287609"/>
                    <a:gd name="connsiteX95" fmla="*/ 102051 w 129994"/>
                    <a:gd name="connsiteY95" fmla="*/ 134575 h 287609"/>
                    <a:gd name="connsiteX96" fmla="*/ 74524 w 129994"/>
                    <a:gd name="connsiteY96" fmla="*/ 142386 h 287609"/>
                    <a:gd name="connsiteX97" fmla="*/ 71571 w 129994"/>
                    <a:gd name="connsiteY97" fmla="*/ 145719 h 287609"/>
                    <a:gd name="connsiteX98" fmla="*/ 79001 w 129994"/>
                    <a:gd name="connsiteY98" fmla="*/ 133527 h 287609"/>
                    <a:gd name="connsiteX99" fmla="*/ 89859 w 129994"/>
                    <a:gd name="connsiteY99" fmla="*/ 111620 h 287609"/>
                    <a:gd name="connsiteX100" fmla="*/ 110624 w 129994"/>
                    <a:gd name="connsiteY100" fmla="*/ 117335 h 287609"/>
                    <a:gd name="connsiteX101" fmla="*/ 127388 w 129994"/>
                    <a:gd name="connsiteY101" fmla="*/ 110191 h 287609"/>
                    <a:gd name="connsiteX102" fmla="*/ 126492 w 129994"/>
                    <a:gd name="connsiteY102" fmla="*/ 95536 h 287609"/>
                    <a:gd name="connsiteX103" fmla="*/ 125769 w 129994"/>
                    <a:gd name="connsiteY103" fmla="*/ 94951 h 287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129994" h="287609">
                      <a:moveTo>
                        <a:pt x="125768" y="94951"/>
                      </a:moveTo>
                      <a:cubicBezTo>
                        <a:pt x="118148" y="90665"/>
                        <a:pt x="103956" y="97523"/>
                        <a:pt x="98146" y="102857"/>
                      </a:cubicBezTo>
                      <a:lnTo>
                        <a:pt x="91478" y="110572"/>
                      </a:lnTo>
                      <a:lnTo>
                        <a:pt x="91478" y="110572"/>
                      </a:lnTo>
                      <a:cubicBezTo>
                        <a:pt x="94350" y="103091"/>
                        <a:pt x="96580" y="95380"/>
                        <a:pt x="98146" y="87521"/>
                      </a:cubicBezTo>
                      <a:cubicBezTo>
                        <a:pt x="99509" y="80470"/>
                        <a:pt x="100463" y="73347"/>
                        <a:pt x="101003" y="66186"/>
                      </a:cubicBezTo>
                      <a:cubicBezTo>
                        <a:pt x="101575" y="59613"/>
                        <a:pt x="101765" y="53517"/>
                        <a:pt x="101860" y="48183"/>
                      </a:cubicBezTo>
                      <a:cubicBezTo>
                        <a:pt x="101860" y="45230"/>
                        <a:pt x="101860" y="42563"/>
                        <a:pt x="101860" y="40087"/>
                      </a:cubicBezTo>
                      <a:lnTo>
                        <a:pt x="101860" y="40087"/>
                      </a:lnTo>
                      <a:cubicBezTo>
                        <a:pt x="101860" y="40087"/>
                        <a:pt x="106052" y="30562"/>
                        <a:pt x="106242" y="29705"/>
                      </a:cubicBezTo>
                      <a:cubicBezTo>
                        <a:pt x="108433" y="22180"/>
                        <a:pt x="108147" y="6464"/>
                        <a:pt x="100908" y="1606"/>
                      </a:cubicBezTo>
                      <a:cubicBezTo>
                        <a:pt x="96060" y="-1456"/>
                        <a:pt x="89648" y="-9"/>
                        <a:pt x="86586" y="4839"/>
                      </a:cubicBezTo>
                      <a:cubicBezTo>
                        <a:pt x="86390" y="5148"/>
                        <a:pt x="86211" y="5468"/>
                        <a:pt x="86049" y="5797"/>
                      </a:cubicBezTo>
                      <a:cubicBezTo>
                        <a:pt x="83785" y="11751"/>
                        <a:pt x="84238" y="18397"/>
                        <a:pt x="87287" y="23990"/>
                      </a:cubicBezTo>
                      <a:cubicBezTo>
                        <a:pt x="91122" y="29916"/>
                        <a:pt x="95882" y="35190"/>
                        <a:pt x="101384" y="39611"/>
                      </a:cubicBezTo>
                      <a:cubicBezTo>
                        <a:pt x="101384" y="42183"/>
                        <a:pt x="101384" y="44945"/>
                        <a:pt x="101384" y="47993"/>
                      </a:cubicBezTo>
                      <a:cubicBezTo>
                        <a:pt x="101384" y="53422"/>
                        <a:pt x="100908" y="59518"/>
                        <a:pt x="100146" y="66090"/>
                      </a:cubicBezTo>
                      <a:cubicBezTo>
                        <a:pt x="100146" y="67805"/>
                        <a:pt x="99670" y="69710"/>
                        <a:pt x="99479" y="71519"/>
                      </a:cubicBezTo>
                      <a:cubicBezTo>
                        <a:pt x="99479" y="68376"/>
                        <a:pt x="98812" y="63995"/>
                        <a:pt x="98717" y="63614"/>
                      </a:cubicBezTo>
                      <a:cubicBezTo>
                        <a:pt x="97193" y="55994"/>
                        <a:pt x="89669" y="42087"/>
                        <a:pt x="81001" y="41135"/>
                      </a:cubicBezTo>
                      <a:cubicBezTo>
                        <a:pt x="75344" y="40606"/>
                        <a:pt x="70330" y="44763"/>
                        <a:pt x="69801" y="50419"/>
                      </a:cubicBezTo>
                      <a:cubicBezTo>
                        <a:pt x="69760" y="50847"/>
                        <a:pt x="69747" y="51278"/>
                        <a:pt x="69761" y="51708"/>
                      </a:cubicBezTo>
                      <a:cubicBezTo>
                        <a:pt x="70545" y="58016"/>
                        <a:pt x="74018" y="63677"/>
                        <a:pt x="79286" y="67233"/>
                      </a:cubicBezTo>
                      <a:cubicBezTo>
                        <a:pt x="85509" y="70702"/>
                        <a:pt x="92220" y="73207"/>
                        <a:pt x="99194" y="74663"/>
                      </a:cubicBezTo>
                      <a:cubicBezTo>
                        <a:pt x="98527" y="78663"/>
                        <a:pt x="97860" y="82854"/>
                        <a:pt x="96908" y="87045"/>
                      </a:cubicBezTo>
                      <a:cubicBezTo>
                        <a:pt x="95231" y="94795"/>
                        <a:pt x="92872" y="102381"/>
                        <a:pt x="89859" y="109715"/>
                      </a:cubicBezTo>
                      <a:lnTo>
                        <a:pt x="89287" y="110953"/>
                      </a:lnTo>
                      <a:cubicBezTo>
                        <a:pt x="89287" y="109429"/>
                        <a:pt x="89287" y="100666"/>
                        <a:pt x="89287" y="100094"/>
                      </a:cubicBezTo>
                      <a:cubicBezTo>
                        <a:pt x="88621" y="92284"/>
                        <a:pt x="82620" y="77711"/>
                        <a:pt x="74143" y="75711"/>
                      </a:cubicBezTo>
                      <a:cubicBezTo>
                        <a:pt x="68508" y="74646"/>
                        <a:pt x="63078" y="78351"/>
                        <a:pt x="62014" y="83985"/>
                      </a:cubicBezTo>
                      <a:cubicBezTo>
                        <a:pt x="61936" y="84398"/>
                        <a:pt x="61883" y="84816"/>
                        <a:pt x="61855" y="85236"/>
                      </a:cubicBezTo>
                      <a:cubicBezTo>
                        <a:pt x="61829" y="91586"/>
                        <a:pt x="64619" y="97621"/>
                        <a:pt x="69475" y="101714"/>
                      </a:cubicBezTo>
                      <a:cubicBezTo>
                        <a:pt x="75324" y="105806"/>
                        <a:pt x="81743" y="109015"/>
                        <a:pt x="88525" y="111239"/>
                      </a:cubicBezTo>
                      <a:cubicBezTo>
                        <a:pt x="85296" y="118454"/>
                        <a:pt x="81605" y="125453"/>
                        <a:pt x="77476" y="132194"/>
                      </a:cubicBezTo>
                      <a:cubicBezTo>
                        <a:pt x="74524" y="137242"/>
                        <a:pt x="71285" y="142195"/>
                        <a:pt x="67952" y="147053"/>
                      </a:cubicBezTo>
                      <a:cubicBezTo>
                        <a:pt x="67952" y="145053"/>
                        <a:pt x="67952" y="136956"/>
                        <a:pt x="67952" y="136289"/>
                      </a:cubicBezTo>
                      <a:cubicBezTo>
                        <a:pt x="67189" y="128574"/>
                        <a:pt x="61284" y="113906"/>
                        <a:pt x="52711" y="112001"/>
                      </a:cubicBezTo>
                      <a:cubicBezTo>
                        <a:pt x="47015" y="110985"/>
                        <a:pt x="41573" y="114779"/>
                        <a:pt x="40557" y="120476"/>
                      </a:cubicBezTo>
                      <a:cubicBezTo>
                        <a:pt x="40495" y="120823"/>
                        <a:pt x="40451" y="121174"/>
                        <a:pt x="40424" y="121526"/>
                      </a:cubicBezTo>
                      <a:cubicBezTo>
                        <a:pt x="40460" y="127883"/>
                        <a:pt x="43280" y="133905"/>
                        <a:pt x="48140" y="138004"/>
                      </a:cubicBezTo>
                      <a:cubicBezTo>
                        <a:pt x="53968" y="142129"/>
                        <a:pt x="60392" y="145341"/>
                        <a:pt x="67190" y="147529"/>
                      </a:cubicBezTo>
                      <a:lnTo>
                        <a:pt x="62618" y="154196"/>
                      </a:lnTo>
                      <a:cubicBezTo>
                        <a:pt x="57664" y="161531"/>
                        <a:pt x="53093" y="168770"/>
                        <a:pt x="47854" y="176104"/>
                      </a:cubicBezTo>
                      <a:cubicBezTo>
                        <a:pt x="46235" y="178676"/>
                        <a:pt x="44710" y="181247"/>
                        <a:pt x="43186" y="183819"/>
                      </a:cubicBezTo>
                      <a:cubicBezTo>
                        <a:pt x="43186" y="180676"/>
                        <a:pt x="43186" y="175056"/>
                        <a:pt x="43186" y="174294"/>
                      </a:cubicBezTo>
                      <a:cubicBezTo>
                        <a:pt x="42520" y="166484"/>
                        <a:pt x="36519" y="151911"/>
                        <a:pt x="28042" y="150005"/>
                      </a:cubicBezTo>
                      <a:cubicBezTo>
                        <a:pt x="22471" y="148892"/>
                        <a:pt x="17052" y="152506"/>
                        <a:pt x="15938" y="158077"/>
                      </a:cubicBezTo>
                      <a:cubicBezTo>
                        <a:pt x="15842" y="158557"/>
                        <a:pt x="15781" y="159042"/>
                        <a:pt x="15754" y="159530"/>
                      </a:cubicBezTo>
                      <a:cubicBezTo>
                        <a:pt x="15728" y="165881"/>
                        <a:pt x="18518" y="171916"/>
                        <a:pt x="23374" y="176009"/>
                      </a:cubicBezTo>
                      <a:cubicBezTo>
                        <a:pt x="29041" y="180117"/>
                        <a:pt x="35305" y="183329"/>
                        <a:pt x="41948" y="185534"/>
                      </a:cubicBezTo>
                      <a:cubicBezTo>
                        <a:pt x="39377" y="189820"/>
                        <a:pt x="36995" y="194202"/>
                        <a:pt x="34804" y="198488"/>
                      </a:cubicBezTo>
                      <a:cubicBezTo>
                        <a:pt x="33947" y="200393"/>
                        <a:pt x="32900" y="202298"/>
                        <a:pt x="32137" y="204203"/>
                      </a:cubicBezTo>
                      <a:lnTo>
                        <a:pt x="29756" y="209727"/>
                      </a:lnTo>
                      <a:cubicBezTo>
                        <a:pt x="28232" y="213537"/>
                        <a:pt x="26803" y="217157"/>
                        <a:pt x="25565" y="220776"/>
                      </a:cubicBezTo>
                      <a:cubicBezTo>
                        <a:pt x="24899" y="222586"/>
                        <a:pt x="24232" y="224301"/>
                        <a:pt x="23660" y="226110"/>
                      </a:cubicBezTo>
                      <a:lnTo>
                        <a:pt x="25184" y="217538"/>
                      </a:lnTo>
                      <a:cubicBezTo>
                        <a:pt x="25660" y="209727"/>
                        <a:pt x="21946" y="194392"/>
                        <a:pt x="13850" y="191249"/>
                      </a:cubicBezTo>
                      <a:cubicBezTo>
                        <a:pt x="8461" y="189289"/>
                        <a:pt x="2504" y="192069"/>
                        <a:pt x="544" y="197457"/>
                      </a:cubicBezTo>
                      <a:cubicBezTo>
                        <a:pt x="421" y="197795"/>
                        <a:pt x="316" y="198139"/>
                        <a:pt x="229" y="198488"/>
                      </a:cubicBezTo>
                      <a:cubicBezTo>
                        <a:pt x="-690" y="204800"/>
                        <a:pt x="1188" y="211199"/>
                        <a:pt x="5372" y="216014"/>
                      </a:cubicBezTo>
                      <a:cubicBezTo>
                        <a:pt x="10524" y="221024"/>
                        <a:pt x="16400" y="225230"/>
                        <a:pt x="22803" y="228492"/>
                      </a:cubicBezTo>
                      <a:cubicBezTo>
                        <a:pt x="21279" y="232778"/>
                        <a:pt x="19850" y="237064"/>
                        <a:pt x="18612" y="241064"/>
                      </a:cubicBezTo>
                      <a:cubicBezTo>
                        <a:pt x="14516" y="253733"/>
                        <a:pt x="11659" y="264496"/>
                        <a:pt x="9754" y="272021"/>
                      </a:cubicBezTo>
                      <a:cubicBezTo>
                        <a:pt x="7849" y="279545"/>
                        <a:pt x="6896" y="283927"/>
                        <a:pt x="6896" y="283927"/>
                      </a:cubicBezTo>
                      <a:lnTo>
                        <a:pt x="6896" y="283927"/>
                      </a:lnTo>
                      <a:cubicBezTo>
                        <a:pt x="6548" y="285574"/>
                        <a:pt x="7600" y="287192"/>
                        <a:pt x="9247" y="287540"/>
                      </a:cubicBezTo>
                      <a:cubicBezTo>
                        <a:pt x="9257" y="287542"/>
                        <a:pt x="9267" y="287544"/>
                        <a:pt x="9277" y="287546"/>
                      </a:cubicBezTo>
                      <a:cubicBezTo>
                        <a:pt x="10926" y="287886"/>
                        <a:pt x="12538" y="286824"/>
                        <a:pt x="12877" y="285175"/>
                      </a:cubicBezTo>
                      <a:cubicBezTo>
                        <a:pt x="12885" y="285140"/>
                        <a:pt x="12891" y="285105"/>
                        <a:pt x="12897" y="285070"/>
                      </a:cubicBezTo>
                      <a:cubicBezTo>
                        <a:pt x="12897" y="285070"/>
                        <a:pt x="13659" y="280784"/>
                        <a:pt x="15469" y="273354"/>
                      </a:cubicBezTo>
                      <a:cubicBezTo>
                        <a:pt x="17278" y="265925"/>
                        <a:pt x="19755" y="255161"/>
                        <a:pt x="23565" y="242493"/>
                      </a:cubicBezTo>
                      <a:cubicBezTo>
                        <a:pt x="24613" y="238874"/>
                        <a:pt x="25756" y="234969"/>
                        <a:pt x="27089" y="231063"/>
                      </a:cubicBezTo>
                      <a:cubicBezTo>
                        <a:pt x="34009" y="232930"/>
                        <a:pt x="41166" y="233765"/>
                        <a:pt x="48330" y="233540"/>
                      </a:cubicBezTo>
                      <a:cubicBezTo>
                        <a:pt x="54664" y="232831"/>
                        <a:pt x="60354" y="229341"/>
                        <a:pt x="63856" y="224015"/>
                      </a:cubicBezTo>
                      <a:cubicBezTo>
                        <a:pt x="66580" y="218909"/>
                        <a:pt x="64649" y="212563"/>
                        <a:pt x="59543" y="209839"/>
                      </a:cubicBezTo>
                      <a:cubicBezTo>
                        <a:pt x="59272" y="209694"/>
                        <a:pt x="58995" y="209562"/>
                        <a:pt x="58712" y="209442"/>
                      </a:cubicBezTo>
                      <a:cubicBezTo>
                        <a:pt x="50521" y="206394"/>
                        <a:pt x="37567" y="215347"/>
                        <a:pt x="32614" y="221443"/>
                      </a:cubicBezTo>
                      <a:lnTo>
                        <a:pt x="27566" y="229444"/>
                      </a:lnTo>
                      <a:cubicBezTo>
                        <a:pt x="28423" y="227063"/>
                        <a:pt x="29185" y="224681"/>
                        <a:pt x="29947" y="222205"/>
                      </a:cubicBezTo>
                      <a:lnTo>
                        <a:pt x="33852" y="211346"/>
                      </a:lnTo>
                      <a:lnTo>
                        <a:pt x="36138" y="205727"/>
                      </a:lnTo>
                      <a:cubicBezTo>
                        <a:pt x="36900" y="203822"/>
                        <a:pt x="37757" y="202107"/>
                        <a:pt x="38614" y="200202"/>
                      </a:cubicBezTo>
                      <a:lnTo>
                        <a:pt x="42805" y="192106"/>
                      </a:lnTo>
                      <a:cubicBezTo>
                        <a:pt x="49063" y="194874"/>
                        <a:pt x="55716" y="196642"/>
                        <a:pt x="62522" y="197345"/>
                      </a:cubicBezTo>
                      <a:cubicBezTo>
                        <a:pt x="68872" y="197561"/>
                        <a:pt x="74998" y="194985"/>
                        <a:pt x="79286" y="190296"/>
                      </a:cubicBezTo>
                      <a:cubicBezTo>
                        <a:pt x="82734" y="185715"/>
                        <a:pt x="81815" y="179206"/>
                        <a:pt x="77234" y="175758"/>
                      </a:cubicBezTo>
                      <a:cubicBezTo>
                        <a:pt x="76944" y="175540"/>
                        <a:pt x="76644" y="175338"/>
                        <a:pt x="76334" y="175152"/>
                      </a:cubicBezTo>
                      <a:cubicBezTo>
                        <a:pt x="68713" y="170865"/>
                        <a:pt x="54521" y="177723"/>
                        <a:pt x="48806" y="182962"/>
                      </a:cubicBezTo>
                      <a:cubicBezTo>
                        <a:pt x="48806" y="182962"/>
                        <a:pt x="47473" y="184391"/>
                        <a:pt x="46235" y="185915"/>
                      </a:cubicBezTo>
                      <a:cubicBezTo>
                        <a:pt x="47663" y="183248"/>
                        <a:pt x="49187" y="180676"/>
                        <a:pt x="50806" y="178009"/>
                      </a:cubicBezTo>
                      <a:cubicBezTo>
                        <a:pt x="55283" y="170675"/>
                        <a:pt x="60331" y="163340"/>
                        <a:pt x="64999" y="155911"/>
                      </a:cubicBezTo>
                      <a:lnTo>
                        <a:pt x="68047" y="151244"/>
                      </a:lnTo>
                      <a:cubicBezTo>
                        <a:pt x="74450" y="154122"/>
                        <a:pt x="81263" y="155986"/>
                        <a:pt x="88240" y="156768"/>
                      </a:cubicBezTo>
                      <a:cubicBezTo>
                        <a:pt x="94603" y="156947"/>
                        <a:pt x="100726" y="154337"/>
                        <a:pt x="105004" y="149624"/>
                      </a:cubicBezTo>
                      <a:cubicBezTo>
                        <a:pt x="108430" y="145093"/>
                        <a:pt x="107535" y="138641"/>
                        <a:pt x="103003" y="135214"/>
                      </a:cubicBezTo>
                      <a:cubicBezTo>
                        <a:pt x="102698" y="134984"/>
                        <a:pt x="102380" y="134770"/>
                        <a:pt x="102051" y="134575"/>
                      </a:cubicBezTo>
                      <a:cubicBezTo>
                        <a:pt x="94431" y="130194"/>
                        <a:pt x="80239" y="137052"/>
                        <a:pt x="74524" y="142386"/>
                      </a:cubicBezTo>
                      <a:lnTo>
                        <a:pt x="71571" y="145719"/>
                      </a:lnTo>
                      <a:cubicBezTo>
                        <a:pt x="74143" y="141719"/>
                        <a:pt x="76619" y="137623"/>
                        <a:pt x="79001" y="133527"/>
                      </a:cubicBezTo>
                      <a:cubicBezTo>
                        <a:pt x="83094" y="126469"/>
                        <a:pt x="86721" y="119151"/>
                        <a:pt x="89859" y="111620"/>
                      </a:cubicBezTo>
                      <a:cubicBezTo>
                        <a:pt x="96468" y="114519"/>
                        <a:pt x="103462" y="116445"/>
                        <a:pt x="110624" y="117335"/>
                      </a:cubicBezTo>
                      <a:cubicBezTo>
                        <a:pt x="116991" y="117540"/>
                        <a:pt x="123125" y="114926"/>
                        <a:pt x="127388" y="110191"/>
                      </a:cubicBezTo>
                      <a:cubicBezTo>
                        <a:pt x="131187" y="105897"/>
                        <a:pt x="130786" y="99336"/>
                        <a:pt x="126492" y="95536"/>
                      </a:cubicBezTo>
                      <a:cubicBezTo>
                        <a:pt x="126260" y="95330"/>
                        <a:pt x="126018" y="95135"/>
                        <a:pt x="125769" y="949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B4F16DBA-EA4F-4EC0-B80B-BDEB8DC874D4}"/>
                    </a:ext>
                  </a:extLst>
                </p:cNvPr>
                <p:cNvSpPr/>
                <p:nvPr/>
              </p:nvSpPr>
              <p:spPr>
                <a:xfrm>
                  <a:off x="6827078" y="11378084"/>
                  <a:ext cx="36837" cy="26055"/>
                </a:xfrm>
                <a:custGeom>
                  <a:avLst/>
                  <a:gdLst>
                    <a:gd name="connsiteX0" fmla="*/ 29339 w 36837"/>
                    <a:gd name="connsiteY0" fmla="*/ 298 h 26055"/>
                    <a:gd name="connsiteX1" fmla="*/ 4764 w 36837"/>
                    <a:gd name="connsiteY1" fmla="*/ 15062 h 26055"/>
                    <a:gd name="connsiteX2" fmla="*/ 1 w 36837"/>
                    <a:gd name="connsiteY2" fmla="*/ 25254 h 26055"/>
                    <a:gd name="connsiteX3" fmla="*/ 21814 w 36837"/>
                    <a:gd name="connsiteY3" fmla="*/ 25254 h 26055"/>
                    <a:gd name="connsiteX4" fmla="*/ 36101 w 36837"/>
                    <a:gd name="connsiteY4" fmla="*/ 14014 h 26055"/>
                    <a:gd name="connsiteX5" fmla="*/ 30363 w 36837"/>
                    <a:gd name="connsiteY5" fmla="*/ 646 h 26055"/>
                    <a:gd name="connsiteX6" fmla="*/ 29339 w 36837"/>
                    <a:gd name="connsiteY6" fmla="*/ 298 h 26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837" h="26055">
                      <a:moveTo>
                        <a:pt x="29339" y="298"/>
                      </a:moveTo>
                      <a:cubicBezTo>
                        <a:pt x="20861" y="-1893"/>
                        <a:pt x="8955" y="8490"/>
                        <a:pt x="4764" y="15062"/>
                      </a:cubicBezTo>
                      <a:cubicBezTo>
                        <a:pt x="4764" y="15634"/>
                        <a:pt x="-94" y="25254"/>
                        <a:pt x="1" y="25254"/>
                      </a:cubicBezTo>
                      <a:cubicBezTo>
                        <a:pt x="7233" y="26322"/>
                        <a:pt x="14582" y="26322"/>
                        <a:pt x="21814" y="25254"/>
                      </a:cubicBezTo>
                      <a:cubicBezTo>
                        <a:pt x="27996" y="23788"/>
                        <a:pt x="33221" y="19678"/>
                        <a:pt x="36101" y="14014"/>
                      </a:cubicBezTo>
                      <a:cubicBezTo>
                        <a:pt x="38208" y="8738"/>
                        <a:pt x="35639" y="2753"/>
                        <a:pt x="30363" y="646"/>
                      </a:cubicBezTo>
                      <a:cubicBezTo>
                        <a:pt x="30028" y="512"/>
                        <a:pt x="29686" y="396"/>
                        <a:pt x="29339" y="2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21EA53DC-D4D1-4DE9-BAE3-DC5931785260}"/>
                    </a:ext>
                  </a:extLst>
                </p:cNvPr>
                <p:cNvSpPr/>
                <p:nvPr/>
              </p:nvSpPr>
              <p:spPr>
                <a:xfrm>
                  <a:off x="6621035" y="11292436"/>
                  <a:ext cx="37357" cy="40893"/>
                </a:xfrm>
                <a:custGeom>
                  <a:avLst/>
                  <a:gdLst>
                    <a:gd name="connsiteX0" fmla="*/ 12116 w 37357"/>
                    <a:gd name="connsiteY0" fmla="*/ 32130 h 40893"/>
                    <a:gd name="connsiteX1" fmla="*/ 37357 w 37357"/>
                    <a:gd name="connsiteY1" fmla="*/ 40893 h 40893"/>
                    <a:gd name="connsiteX2" fmla="*/ 35929 w 37357"/>
                    <a:gd name="connsiteY2" fmla="*/ 27082 h 40893"/>
                    <a:gd name="connsiteX3" fmla="*/ 13450 w 37357"/>
                    <a:gd name="connsiteY3" fmla="*/ 31 h 40893"/>
                    <a:gd name="connsiteX4" fmla="*/ 31 w 37357"/>
                    <a:gd name="connsiteY4" fmla="*/ 11697 h 40893"/>
                    <a:gd name="connsiteX5" fmla="*/ 19 w 37357"/>
                    <a:gd name="connsiteY5" fmla="*/ 13271 h 40893"/>
                    <a:gd name="connsiteX6" fmla="*/ 12116 w 37357"/>
                    <a:gd name="connsiteY6" fmla="*/ 32131 h 40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357" h="40893">
                      <a:moveTo>
                        <a:pt x="12116" y="32130"/>
                      </a:moveTo>
                      <a:cubicBezTo>
                        <a:pt x="20061" y="36260"/>
                        <a:pt x="28563" y="39212"/>
                        <a:pt x="37357" y="40893"/>
                      </a:cubicBezTo>
                      <a:cubicBezTo>
                        <a:pt x="37357" y="40893"/>
                        <a:pt x="36119" y="27939"/>
                        <a:pt x="35929" y="27082"/>
                      </a:cubicBezTo>
                      <a:cubicBezTo>
                        <a:pt x="33833" y="17557"/>
                        <a:pt x="24213" y="888"/>
                        <a:pt x="13450" y="31"/>
                      </a:cubicBezTo>
                      <a:cubicBezTo>
                        <a:pt x="6523" y="-453"/>
                        <a:pt x="515" y="4770"/>
                        <a:pt x="31" y="11697"/>
                      </a:cubicBezTo>
                      <a:cubicBezTo>
                        <a:pt x="-6" y="12221"/>
                        <a:pt x="-10" y="12747"/>
                        <a:pt x="19" y="13271"/>
                      </a:cubicBezTo>
                      <a:cubicBezTo>
                        <a:pt x="1075" y="21033"/>
                        <a:pt x="5501" y="27934"/>
                        <a:pt x="12116" y="32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9BEBDB61-1548-48C6-93BB-ACC9A4B8DE4E}"/>
                    </a:ext>
                  </a:extLst>
                </p:cNvPr>
                <p:cNvSpPr/>
                <p:nvPr/>
              </p:nvSpPr>
              <p:spPr>
                <a:xfrm>
                  <a:off x="6504941" y="11249563"/>
                  <a:ext cx="217089" cy="368440"/>
                </a:xfrm>
                <a:custGeom>
                  <a:avLst/>
                  <a:gdLst>
                    <a:gd name="connsiteX0" fmla="*/ 204981 w 217089"/>
                    <a:gd name="connsiteY0" fmla="*/ 254454 h 368440"/>
                    <a:gd name="connsiteX1" fmla="*/ 181264 w 217089"/>
                    <a:gd name="connsiteY1" fmla="*/ 280458 h 368440"/>
                    <a:gd name="connsiteX2" fmla="*/ 179549 w 217089"/>
                    <a:gd name="connsiteY2" fmla="*/ 290935 h 368440"/>
                    <a:gd name="connsiteX3" fmla="*/ 179549 w 217089"/>
                    <a:gd name="connsiteY3" fmla="*/ 283982 h 368440"/>
                    <a:gd name="connsiteX4" fmla="*/ 179549 w 217089"/>
                    <a:gd name="connsiteY4" fmla="*/ 269504 h 368440"/>
                    <a:gd name="connsiteX5" fmla="*/ 178978 w 217089"/>
                    <a:gd name="connsiteY5" fmla="*/ 262074 h 368440"/>
                    <a:gd name="connsiteX6" fmla="*/ 178120 w 217089"/>
                    <a:gd name="connsiteY6" fmla="*/ 254454 h 368440"/>
                    <a:gd name="connsiteX7" fmla="*/ 175072 w 217089"/>
                    <a:gd name="connsiteY7" fmla="*/ 236547 h 368440"/>
                    <a:gd name="connsiteX8" fmla="*/ 200409 w 217089"/>
                    <a:gd name="connsiteY8" fmla="*/ 233118 h 368440"/>
                    <a:gd name="connsiteX9" fmla="*/ 216030 w 217089"/>
                    <a:gd name="connsiteY9" fmla="*/ 217021 h 368440"/>
                    <a:gd name="connsiteX10" fmla="*/ 206924 w 217089"/>
                    <a:gd name="connsiteY10" fmla="*/ 201592 h 368440"/>
                    <a:gd name="connsiteX11" fmla="*/ 205457 w 217089"/>
                    <a:gd name="connsiteY11" fmla="*/ 201305 h 368440"/>
                    <a:gd name="connsiteX12" fmla="*/ 178025 w 217089"/>
                    <a:gd name="connsiteY12" fmla="*/ 223403 h 368440"/>
                    <a:gd name="connsiteX13" fmla="*/ 174596 w 217089"/>
                    <a:gd name="connsiteY13" fmla="*/ 234166 h 368440"/>
                    <a:gd name="connsiteX14" fmla="*/ 172215 w 217089"/>
                    <a:gd name="connsiteY14" fmla="*/ 223403 h 368440"/>
                    <a:gd name="connsiteX15" fmla="*/ 163928 w 217089"/>
                    <a:gd name="connsiteY15" fmla="*/ 191970 h 368440"/>
                    <a:gd name="connsiteX16" fmla="*/ 161356 w 217089"/>
                    <a:gd name="connsiteY16" fmla="*/ 182445 h 368440"/>
                    <a:gd name="connsiteX17" fmla="*/ 187645 w 217089"/>
                    <a:gd name="connsiteY17" fmla="*/ 179017 h 368440"/>
                    <a:gd name="connsiteX18" fmla="*/ 203171 w 217089"/>
                    <a:gd name="connsiteY18" fmla="*/ 162919 h 368440"/>
                    <a:gd name="connsiteX19" fmla="*/ 194082 w 217089"/>
                    <a:gd name="connsiteY19" fmla="*/ 147481 h 368440"/>
                    <a:gd name="connsiteX20" fmla="*/ 192694 w 217089"/>
                    <a:gd name="connsiteY20" fmla="*/ 147203 h 368440"/>
                    <a:gd name="connsiteX21" fmla="*/ 165262 w 217089"/>
                    <a:gd name="connsiteY21" fmla="*/ 169301 h 368440"/>
                    <a:gd name="connsiteX22" fmla="*/ 161261 w 217089"/>
                    <a:gd name="connsiteY22" fmla="*/ 181874 h 368440"/>
                    <a:gd name="connsiteX23" fmla="*/ 156118 w 217089"/>
                    <a:gd name="connsiteY23" fmla="*/ 160728 h 368440"/>
                    <a:gd name="connsiteX24" fmla="*/ 151831 w 217089"/>
                    <a:gd name="connsiteY24" fmla="*/ 132153 h 368440"/>
                    <a:gd name="connsiteX25" fmla="*/ 178215 w 217089"/>
                    <a:gd name="connsiteY25" fmla="*/ 128629 h 368440"/>
                    <a:gd name="connsiteX26" fmla="*/ 193837 w 217089"/>
                    <a:gd name="connsiteY26" fmla="*/ 112627 h 368440"/>
                    <a:gd name="connsiteX27" fmla="*/ 184731 w 217089"/>
                    <a:gd name="connsiteY27" fmla="*/ 97198 h 368440"/>
                    <a:gd name="connsiteX28" fmla="*/ 183264 w 217089"/>
                    <a:gd name="connsiteY28" fmla="*/ 96911 h 368440"/>
                    <a:gd name="connsiteX29" fmla="*/ 155927 w 217089"/>
                    <a:gd name="connsiteY29" fmla="*/ 118914 h 368440"/>
                    <a:gd name="connsiteX30" fmla="*/ 151831 w 217089"/>
                    <a:gd name="connsiteY30" fmla="*/ 131772 h 368440"/>
                    <a:gd name="connsiteX31" fmla="*/ 151831 w 217089"/>
                    <a:gd name="connsiteY31" fmla="*/ 130058 h 368440"/>
                    <a:gd name="connsiteX32" fmla="*/ 152784 w 217089"/>
                    <a:gd name="connsiteY32" fmla="*/ 100911 h 368440"/>
                    <a:gd name="connsiteX33" fmla="*/ 155260 w 217089"/>
                    <a:gd name="connsiteY33" fmla="*/ 85671 h 368440"/>
                    <a:gd name="connsiteX34" fmla="*/ 181264 w 217089"/>
                    <a:gd name="connsiteY34" fmla="*/ 85005 h 368440"/>
                    <a:gd name="connsiteX35" fmla="*/ 198504 w 217089"/>
                    <a:gd name="connsiteY35" fmla="*/ 70812 h 368440"/>
                    <a:gd name="connsiteX36" fmla="*/ 191058 w 217089"/>
                    <a:gd name="connsiteY36" fmla="*/ 54369 h 368440"/>
                    <a:gd name="connsiteX37" fmla="*/ 189741 w 217089"/>
                    <a:gd name="connsiteY37" fmla="*/ 53953 h 368440"/>
                    <a:gd name="connsiteX38" fmla="*/ 160023 w 217089"/>
                    <a:gd name="connsiteY38" fmla="*/ 73003 h 368440"/>
                    <a:gd name="connsiteX39" fmla="*/ 156022 w 217089"/>
                    <a:gd name="connsiteY39" fmla="*/ 81861 h 368440"/>
                    <a:gd name="connsiteX40" fmla="*/ 157451 w 217089"/>
                    <a:gd name="connsiteY40" fmla="*/ 75289 h 368440"/>
                    <a:gd name="connsiteX41" fmla="*/ 163357 w 217089"/>
                    <a:gd name="connsiteY41" fmla="*/ 53858 h 368440"/>
                    <a:gd name="connsiteX42" fmla="*/ 166595 w 217089"/>
                    <a:gd name="connsiteY42" fmla="*/ 44333 h 368440"/>
                    <a:gd name="connsiteX43" fmla="*/ 189265 w 217089"/>
                    <a:gd name="connsiteY43" fmla="*/ 31760 h 368440"/>
                    <a:gd name="connsiteX44" fmla="*/ 198028 w 217089"/>
                    <a:gd name="connsiteY44" fmla="*/ 11186 h 368440"/>
                    <a:gd name="connsiteX45" fmla="*/ 183782 w 217089"/>
                    <a:gd name="connsiteY45" fmla="*/ 101 h 368440"/>
                    <a:gd name="connsiteX46" fmla="*/ 182502 w 217089"/>
                    <a:gd name="connsiteY46" fmla="*/ 327 h 368440"/>
                    <a:gd name="connsiteX47" fmla="*/ 164881 w 217089"/>
                    <a:gd name="connsiteY47" fmla="*/ 30807 h 368440"/>
                    <a:gd name="connsiteX48" fmla="*/ 165833 w 217089"/>
                    <a:gd name="connsiteY48" fmla="*/ 44619 h 368440"/>
                    <a:gd name="connsiteX49" fmla="*/ 165833 w 217089"/>
                    <a:gd name="connsiteY49" fmla="*/ 44619 h 368440"/>
                    <a:gd name="connsiteX50" fmla="*/ 162499 w 217089"/>
                    <a:gd name="connsiteY50" fmla="*/ 54144 h 368440"/>
                    <a:gd name="connsiteX51" fmla="*/ 156118 w 217089"/>
                    <a:gd name="connsiteY51" fmla="*/ 75480 h 368440"/>
                    <a:gd name="connsiteX52" fmla="*/ 150879 w 217089"/>
                    <a:gd name="connsiteY52" fmla="*/ 101292 h 368440"/>
                    <a:gd name="connsiteX53" fmla="*/ 149260 w 217089"/>
                    <a:gd name="connsiteY53" fmla="*/ 130724 h 368440"/>
                    <a:gd name="connsiteX54" fmla="*/ 149260 w 217089"/>
                    <a:gd name="connsiteY54" fmla="*/ 130725 h 368440"/>
                    <a:gd name="connsiteX55" fmla="*/ 144688 w 217089"/>
                    <a:gd name="connsiteY55" fmla="*/ 118914 h 368440"/>
                    <a:gd name="connsiteX56" fmla="*/ 116113 w 217089"/>
                    <a:gd name="connsiteY56" fmla="*/ 98721 h 368440"/>
                    <a:gd name="connsiteX57" fmla="*/ 105645 w 217089"/>
                    <a:gd name="connsiteY57" fmla="*/ 100635 h 368440"/>
                    <a:gd name="connsiteX58" fmla="*/ 103730 w 217089"/>
                    <a:gd name="connsiteY58" fmla="*/ 98721 h 368440"/>
                    <a:gd name="connsiteX59" fmla="*/ 75155 w 217089"/>
                    <a:gd name="connsiteY59" fmla="*/ 118914 h 368440"/>
                    <a:gd name="connsiteX60" fmla="*/ 70583 w 217089"/>
                    <a:gd name="connsiteY60" fmla="*/ 130725 h 368440"/>
                    <a:gd name="connsiteX61" fmla="*/ 70583 w 217089"/>
                    <a:gd name="connsiteY61" fmla="*/ 130725 h 368440"/>
                    <a:gd name="connsiteX62" fmla="*/ 68964 w 217089"/>
                    <a:gd name="connsiteY62" fmla="*/ 101293 h 368440"/>
                    <a:gd name="connsiteX63" fmla="*/ 63725 w 217089"/>
                    <a:gd name="connsiteY63" fmla="*/ 75480 h 368440"/>
                    <a:gd name="connsiteX64" fmla="*/ 57343 w 217089"/>
                    <a:gd name="connsiteY64" fmla="*/ 54144 h 368440"/>
                    <a:gd name="connsiteX65" fmla="*/ 54010 w 217089"/>
                    <a:gd name="connsiteY65" fmla="*/ 44619 h 368440"/>
                    <a:gd name="connsiteX66" fmla="*/ 54010 w 217089"/>
                    <a:gd name="connsiteY66" fmla="*/ 44619 h 368440"/>
                    <a:gd name="connsiteX67" fmla="*/ 54867 w 217089"/>
                    <a:gd name="connsiteY67" fmla="*/ 30807 h 368440"/>
                    <a:gd name="connsiteX68" fmla="*/ 37246 w 217089"/>
                    <a:gd name="connsiteY68" fmla="*/ 327 h 368440"/>
                    <a:gd name="connsiteX69" fmla="*/ 22052 w 217089"/>
                    <a:gd name="connsiteY69" fmla="*/ 9821 h 368440"/>
                    <a:gd name="connsiteX70" fmla="*/ 21815 w 217089"/>
                    <a:gd name="connsiteY70" fmla="*/ 11186 h 368440"/>
                    <a:gd name="connsiteX71" fmla="*/ 30578 w 217089"/>
                    <a:gd name="connsiteY71" fmla="*/ 31760 h 368440"/>
                    <a:gd name="connsiteX72" fmla="*/ 53248 w 217089"/>
                    <a:gd name="connsiteY72" fmla="*/ 44333 h 368440"/>
                    <a:gd name="connsiteX73" fmla="*/ 56486 w 217089"/>
                    <a:gd name="connsiteY73" fmla="*/ 53858 h 368440"/>
                    <a:gd name="connsiteX74" fmla="*/ 62392 w 217089"/>
                    <a:gd name="connsiteY74" fmla="*/ 75289 h 368440"/>
                    <a:gd name="connsiteX75" fmla="*/ 63820 w 217089"/>
                    <a:gd name="connsiteY75" fmla="*/ 81861 h 368440"/>
                    <a:gd name="connsiteX76" fmla="*/ 59725 w 217089"/>
                    <a:gd name="connsiteY76" fmla="*/ 73003 h 368440"/>
                    <a:gd name="connsiteX77" fmla="*/ 30102 w 217089"/>
                    <a:gd name="connsiteY77" fmla="*/ 53953 h 368440"/>
                    <a:gd name="connsiteX78" fmla="*/ 20923 w 217089"/>
                    <a:gd name="connsiteY78" fmla="*/ 69495 h 368440"/>
                    <a:gd name="connsiteX79" fmla="*/ 21339 w 217089"/>
                    <a:gd name="connsiteY79" fmla="*/ 70812 h 368440"/>
                    <a:gd name="connsiteX80" fmla="*/ 38579 w 217089"/>
                    <a:gd name="connsiteY80" fmla="*/ 85005 h 368440"/>
                    <a:gd name="connsiteX81" fmla="*/ 64583 w 217089"/>
                    <a:gd name="connsiteY81" fmla="*/ 85671 h 368440"/>
                    <a:gd name="connsiteX82" fmla="*/ 66964 w 217089"/>
                    <a:gd name="connsiteY82" fmla="*/ 100911 h 368440"/>
                    <a:gd name="connsiteX83" fmla="*/ 68011 w 217089"/>
                    <a:gd name="connsiteY83" fmla="*/ 130058 h 368440"/>
                    <a:gd name="connsiteX84" fmla="*/ 68011 w 217089"/>
                    <a:gd name="connsiteY84" fmla="*/ 131772 h 368440"/>
                    <a:gd name="connsiteX85" fmla="*/ 63916 w 217089"/>
                    <a:gd name="connsiteY85" fmla="*/ 118914 h 368440"/>
                    <a:gd name="connsiteX86" fmla="*/ 36484 w 217089"/>
                    <a:gd name="connsiteY86" fmla="*/ 96911 h 368440"/>
                    <a:gd name="connsiteX87" fmla="*/ 25729 w 217089"/>
                    <a:gd name="connsiteY87" fmla="*/ 111239 h 368440"/>
                    <a:gd name="connsiteX88" fmla="*/ 26006 w 217089"/>
                    <a:gd name="connsiteY88" fmla="*/ 112627 h 368440"/>
                    <a:gd name="connsiteX89" fmla="*/ 41532 w 217089"/>
                    <a:gd name="connsiteY89" fmla="*/ 128629 h 368440"/>
                    <a:gd name="connsiteX90" fmla="*/ 67916 w 217089"/>
                    <a:gd name="connsiteY90" fmla="*/ 132153 h 368440"/>
                    <a:gd name="connsiteX91" fmla="*/ 63725 w 217089"/>
                    <a:gd name="connsiteY91" fmla="*/ 160728 h 368440"/>
                    <a:gd name="connsiteX92" fmla="*/ 58582 w 217089"/>
                    <a:gd name="connsiteY92" fmla="*/ 181874 h 368440"/>
                    <a:gd name="connsiteX93" fmla="*/ 54581 w 217089"/>
                    <a:gd name="connsiteY93" fmla="*/ 169301 h 368440"/>
                    <a:gd name="connsiteX94" fmla="*/ 27149 w 217089"/>
                    <a:gd name="connsiteY94" fmla="*/ 147203 h 368440"/>
                    <a:gd name="connsiteX95" fmla="*/ 16328 w 217089"/>
                    <a:gd name="connsiteY95" fmla="*/ 161650 h 368440"/>
                    <a:gd name="connsiteX96" fmla="*/ 16576 w 217089"/>
                    <a:gd name="connsiteY96" fmla="*/ 162919 h 368440"/>
                    <a:gd name="connsiteX97" fmla="*/ 32197 w 217089"/>
                    <a:gd name="connsiteY97" fmla="*/ 179016 h 368440"/>
                    <a:gd name="connsiteX98" fmla="*/ 58391 w 217089"/>
                    <a:gd name="connsiteY98" fmla="*/ 182445 h 368440"/>
                    <a:gd name="connsiteX99" fmla="*/ 55915 w 217089"/>
                    <a:gd name="connsiteY99" fmla="*/ 191970 h 368440"/>
                    <a:gd name="connsiteX100" fmla="*/ 47628 w 217089"/>
                    <a:gd name="connsiteY100" fmla="*/ 223403 h 368440"/>
                    <a:gd name="connsiteX101" fmla="*/ 45247 w 217089"/>
                    <a:gd name="connsiteY101" fmla="*/ 234166 h 368440"/>
                    <a:gd name="connsiteX102" fmla="*/ 41722 w 217089"/>
                    <a:gd name="connsiteY102" fmla="*/ 223403 h 368440"/>
                    <a:gd name="connsiteX103" fmla="*/ 14290 w 217089"/>
                    <a:gd name="connsiteY103" fmla="*/ 201305 h 368440"/>
                    <a:gd name="connsiteX104" fmla="*/ 3535 w 217089"/>
                    <a:gd name="connsiteY104" fmla="*/ 215633 h 368440"/>
                    <a:gd name="connsiteX105" fmla="*/ 3813 w 217089"/>
                    <a:gd name="connsiteY105" fmla="*/ 217021 h 368440"/>
                    <a:gd name="connsiteX106" fmla="*/ 19339 w 217089"/>
                    <a:gd name="connsiteY106" fmla="*/ 233118 h 368440"/>
                    <a:gd name="connsiteX107" fmla="*/ 44675 w 217089"/>
                    <a:gd name="connsiteY107" fmla="*/ 236547 h 368440"/>
                    <a:gd name="connsiteX108" fmla="*/ 41722 w 217089"/>
                    <a:gd name="connsiteY108" fmla="*/ 254454 h 368440"/>
                    <a:gd name="connsiteX109" fmla="*/ 40865 w 217089"/>
                    <a:gd name="connsiteY109" fmla="*/ 262074 h 368440"/>
                    <a:gd name="connsiteX110" fmla="*/ 40294 w 217089"/>
                    <a:gd name="connsiteY110" fmla="*/ 269504 h 368440"/>
                    <a:gd name="connsiteX111" fmla="*/ 40294 w 217089"/>
                    <a:gd name="connsiteY111" fmla="*/ 283982 h 368440"/>
                    <a:gd name="connsiteX112" fmla="*/ 40294 w 217089"/>
                    <a:gd name="connsiteY112" fmla="*/ 290935 h 368440"/>
                    <a:gd name="connsiteX113" fmla="*/ 38579 w 217089"/>
                    <a:gd name="connsiteY113" fmla="*/ 280458 h 368440"/>
                    <a:gd name="connsiteX114" fmla="*/ 14862 w 217089"/>
                    <a:gd name="connsiteY114" fmla="*/ 254454 h 368440"/>
                    <a:gd name="connsiteX115" fmla="*/ 157 w 217089"/>
                    <a:gd name="connsiteY115" fmla="*/ 265153 h 368440"/>
                    <a:gd name="connsiteX116" fmla="*/ 98 w 217089"/>
                    <a:gd name="connsiteY116" fmla="*/ 268742 h 368440"/>
                    <a:gd name="connsiteX117" fmla="*/ 13147 w 217089"/>
                    <a:gd name="connsiteY117" fmla="*/ 287030 h 368440"/>
                    <a:gd name="connsiteX118" fmla="*/ 38389 w 217089"/>
                    <a:gd name="connsiteY118" fmla="*/ 294364 h 368440"/>
                    <a:gd name="connsiteX119" fmla="*/ 38389 w 217089"/>
                    <a:gd name="connsiteY119" fmla="*/ 310747 h 368440"/>
                    <a:gd name="connsiteX120" fmla="*/ 40579 w 217089"/>
                    <a:gd name="connsiteY120" fmla="*/ 350276 h 368440"/>
                    <a:gd name="connsiteX121" fmla="*/ 42103 w 217089"/>
                    <a:gd name="connsiteY121" fmla="*/ 365230 h 368440"/>
                    <a:gd name="connsiteX122" fmla="*/ 42103 w 217089"/>
                    <a:gd name="connsiteY122" fmla="*/ 365230 h 368440"/>
                    <a:gd name="connsiteX123" fmla="*/ 46592 w 217089"/>
                    <a:gd name="connsiteY123" fmla="*/ 368211 h 368440"/>
                    <a:gd name="connsiteX124" fmla="*/ 49628 w 217089"/>
                    <a:gd name="connsiteY124" fmla="*/ 364087 h 368440"/>
                    <a:gd name="connsiteX125" fmla="*/ 47818 w 217089"/>
                    <a:gd name="connsiteY125" fmla="*/ 349419 h 368440"/>
                    <a:gd name="connsiteX126" fmla="*/ 44770 w 217089"/>
                    <a:gd name="connsiteY126" fmla="*/ 310461 h 368440"/>
                    <a:gd name="connsiteX127" fmla="*/ 44199 w 217089"/>
                    <a:gd name="connsiteY127" fmla="*/ 295698 h 368440"/>
                    <a:gd name="connsiteX128" fmla="*/ 69917 w 217089"/>
                    <a:gd name="connsiteY128" fmla="*/ 289982 h 368440"/>
                    <a:gd name="connsiteX129" fmla="*/ 84109 w 217089"/>
                    <a:gd name="connsiteY129" fmla="*/ 272647 h 368440"/>
                    <a:gd name="connsiteX130" fmla="*/ 73326 w 217089"/>
                    <a:gd name="connsiteY130" fmla="*/ 258004 h 368440"/>
                    <a:gd name="connsiteX131" fmla="*/ 72202 w 217089"/>
                    <a:gd name="connsiteY131" fmla="*/ 257883 h 368440"/>
                    <a:gd name="connsiteX132" fmla="*/ 46771 w 217089"/>
                    <a:gd name="connsiteY132" fmla="*/ 282268 h 368440"/>
                    <a:gd name="connsiteX133" fmla="*/ 44199 w 217089"/>
                    <a:gd name="connsiteY133" fmla="*/ 293602 h 368440"/>
                    <a:gd name="connsiteX134" fmla="*/ 44199 w 217089"/>
                    <a:gd name="connsiteY134" fmla="*/ 284077 h 368440"/>
                    <a:gd name="connsiteX135" fmla="*/ 44199 w 217089"/>
                    <a:gd name="connsiteY135" fmla="*/ 269885 h 368440"/>
                    <a:gd name="connsiteX136" fmla="*/ 44199 w 217089"/>
                    <a:gd name="connsiteY136" fmla="*/ 262455 h 368440"/>
                    <a:gd name="connsiteX137" fmla="*/ 44866 w 217089"/>
                    <a:gd name="connsiteY137" fmla="*/ 255121 h 368440"/>
                    <a:gd name="connsiteX138" fmla="*/ 46485 w 217089"/>
                    <a:gd name="connsiteY138" fmla="*/ 243977 h 368440"/>
                    <a:gd name="connsiteX139" fmla="*/ 71440 w 217089"/>
                    <a:gd name="connsiteY139" fmla="*/ 242072 h 368440"/>
                    <a:gd name="connsiteX140" fmla="*/ 88014 w 217089"/>
                    <a:gd name="connsiteY140" fmla="*/ 227117 h 368440"/>
                    <a:gd name="connsiteX141" fmla="*/ 79752 w 217089"/>
                    <a:gd name="connsiteY141" fmla="*/ 211069 h 368440"/>
                    <a:gd name="connsiteX142" fmla="*/ 78489 w 217089"/>
                    <a:gd name="connsiteY142" fmla="*/ 210734 h 368440"/>
                    <a:gd name="connsiteX143" fmla="*/ 49914 w 217089"/>
                    <a:gd name="connsiteY143" fmla="*/ 230928 h 368440"/>
                    <a:gd name="connsiteX144" fmla="*/ 48104 w 217089"/>
                    <a:gd name="connsiteY144" fmla="*/ 235404 h 368440"/>
                    <a:gd name="connsiteX145" fmla="*/ 50295 w 217089"/>
                    <a:gd name="connsiteY145" fmla="*/ 224451 h 368440"/>
                    <a:gd name="connsiteX146" fmla="*/ 57820 w 217089"/>
                    <a:gd name="connsiteY146" fmla="*/ 193018 h 368440"/>
                    <a:gd name="connsiteX147" fmla="*/ 59439 w 217089"/>
                    <a:gd name="connsiteY147" fmla="*/ 186446 h 368440"/>
                    <a:gd name="connsiteX148" fmla="*/ 85061 w 217089"/>
                    <a:gd name="connsiteY148" fmla="*/ 184636 h 368440"/>
                    <a:gd name="connsiteX149" fmla="*/ 101635 w 217089"/>
                    <a:gd name="connsiteY149" fmla="*/ 169682 h 368440"/>
                    <a:gd name="connsiteX150" fmla="*/ 93568 w 217089"/>
                    <a:gd name="connsiteY150" fmla="*/ 153685 h 368440"/>
                    <a:gd name="connsiteX151" fmla="*/ 92110 w 217089"/>
                    <a:gd name="connsiteY151" fmla="*/ 153299 h 368440"/>
                    <a:gd name="connsiteX152" fmla="*/ 63535 w 217089"/>
                    <a:gd name="connsiteY152" fmla="*/ 173492 h 368440"/>
                    <a:gd name="connsiteX153" fmla="*/ 61535 w 217089"/>
                    <a:gd name="connsiteY153" fmla="*/ 178540 h 368440"/>
                    <a:gd name="connsiteX154" fmla="*/ 65154 w 217089"/>
                    <a:gd name="connsiteY154" fmla="*/ 161395 h 368440"/>
                    <a:gd name="connsiteX155" fmla="*/ 68869 w 217089"/>
                    <a:gd name="connsiteY155" fmla="*/ 131582 h 368440"/>
                    <a:gd name="connsiteX156" fmla="*/ 95348 w 217089"/>
                    <a:gd name="connsiteY156" fmla="*/ 129772 h 368440"/>
                    <a:gd name="connsiteX157" fmla="*/ 108683 w 217089"/>
                    <a:gd name="connsiteY157" fmla="*/ 120723 h 368440"/>
                    <a:gd name="connsiteX158" fmla="*/ 122018 w 217089"/>
                    <a:gd name="connsiteY158" fmla="*/ 129772 h 368440"/>
                    <a:gd name="connsiteX159" fmla="*/ 148402 w 217089"/>
                    <a:gd name="connsiteY159" fmla="*/ 131582 h 368440"/>
                    <a:gd name="connsiteX160" fmla="*/ 152212 w 217089"/>
                    <a:gd name="connsiteY160" fmla="*/ 161395 h 368440"/>
                    <a:gd name="connsiteX161" fmla="*/ 155832 w 217089"/>
                    <a:gd name="connsiteY161" fmla="*/ 178540 h 368440"/>
                    <a:gd name="connsiteX162" fmla="*/ 153736 w 217089"/>
                    <a:gd name="connsiteY162" fmla="*/ 173492 h 368440"/>
                    <a:gd name="connsiteX163" fmla="*/ 125161 w 217089"/>
                    <a:gd name="connsiteY163" fmla="*/ 153299 h 368440"/>
                    <a:gd name="connsiteX164" fmla="*/ 115302 w 217089"/>
                    <a:gd name="connsiteY164" fmla="*/ 168419 h 368440"/>
                    <a:gd name="connsiteX165" fmla="*/ 115636 w 217089"/>
                    <a:gd name="connsiteY165" fmla="*/ 169682 h 368440"/>
                    <a:gd name="connsiteX166" fmla="*/ 132305 w 217089"/>
                    <a:gd name="connsiteY166" fmla="*/ 184636 h 368440"/>
                    <a:gd name="connsiteX167" fmla="*/ 157927 w 217089"/>
                    <a:gd name="connsiteY167" fmla="*/ 186446 h 368440"/>
                    <a:gd name="connsiteX168" fmla="*/ 159547 w 217089"/>
                    <a:gd name="connsiteY168" fmla="*/ 193018 h 368440"/>
                    <a:gd name="connsiteX169" fmla="*/ 167071 w 217089"/>
                    <a:gd name="connsiteY169" fmla="*/ 224451 h 368440"/>
                    <a:gd name="connsiteX170" fmla="*/ 169262 w 217089"/>
                    <a:gd name="connsiteY170" fmla="*/ 235404 h 368440"/>
                    <a:gd name="connsiteX171" fmla="*/ 167452 w 217089"/>
                    <a:gd name="connsiteY171" fmla="*/ 230928 h 368440"/>
                    <a:gd name="connsiteX172" fmla="*/ 138877 w 217089"/>
                    <a:gd name="connsiteY172" fmla="*/ 210735 h 368440"/>
                    <a:gd name="connsiteX173" fmla="*/ 128966 w 217089"/>
                    <a:gd name="connsiteY173" fmla="*/ 225659 h 368440"/>
                    <a:gd name="connsiteX174" fmla="*/ 129352 w 217089"/>
                    <a:gd name="connsiteY174" fmla="*/ 227118 h 368440"/>
                    <a:gd name="connsiteX175" fmla="*/ 145926 w 217089"/>
                    <a:gd name="connsiteY175" fmla="*/ 242072 h 368440"/>
                    <a:gd name="connsiteX176" fmla="*/ 170881 w 217089"/>
                    <a:gd name="connsiteY176" fmla="*/ 243977 h 368440"/>
                    <a:gd name="connsiteX177" fmla="*/ 172405 w 217089"/>
                    <a:gd name="connsiteY177" fmla="*/ 255121 h 368440"/>
                    <a:gd name="connsiteX178" fmla="*/ 173072 w 217089"/>
                    <a:gd name="connsiteY178" fmla="*/ 262455 h 368440"/>
                    <a:gd name="connsiteX179" fmla="*/ 173072 w 217089"/>
                    <a:gd name="connsiteY179" fmla="*/ 269885 h 368440"/>
                    <a:gd name="connsiteX180" fmla="*/ 173072 w 217089"/>
                    <a:gd name="connsiteY180" fmla="*/ 284077 h 368440"/>
                    <a:gd name="connsiteX181" fmla="*/ 173072 w 217089"/>
                    <a:gd name="connsiteY181" fmla="*/ 293602 h 368440"/>
                    <a:gd name="connsiteX182" fmla="*/ 170405 w 217089"/>
                    <a:gd name="connsiteY182" fmla="*/ 282268 h 368440"/>
                    <a:gd name="connsiteX183" fmla="*/ 145069 w 217089"/>
                    <a:gd name="connsiteY183" fmla="*/ 257883 h 368440"/>
                    <a:gd name="connsiteX184" fmla="*/ 133021 w 217089"/>
                    <a:gd name="connsiteY184" fmla="*/ 271324 h 368440"/>
                    <a:gd name="connsiteX185" fmla="*/ 133162 w 217089"/>
                    <a:gd name="connsiteY185" fmla="*/ 272647 h 368440"/>
                    <a:gd name="connsiteX186" fmla="*/ 147355 w 217089"/>
                    <a:gd name="connsiteY186" fmla="*/ 289983 h 368440"/>
                    <a:gd name="connsiteX187" fmla="*/ 172977 w 217089"/>
                    <a:gd name="connsiteY187" fmla="*/ 295698 h 368440"/>
                    <a:gd name="connsiteX188" fmla="*/ 172501 w 217089"/>
                    <a:gd name="connsiteY188" fmla="*/ 310461 h 368440"/>
                    <a:gd name="connsiteX189" fmla="*/ 169453 w 217089"/>
                    <a:gd name="connsiteY189" fmla="*/ 349419 h 368440"/>
                    <a:gd name="connsiteX190" fmla="*/ 167643 w 217089"/>
                    <a:gd name="connsiteY190" fmla="*/ 364087 h 368440"/>
                    <a:gd name="connsiteX191" fmla="*/ 170786 w 217089"/>
                    <a:gd name="connsiteY191" fmla="*/ 368374 h 368440"/>
                    <a:gd name="connsiteX192" fmla="*/ 175029 w 217089"/>
                    <a:gd name="connsiteY192" fmla="*/ 365510 h 368440"/>
                    <a:gd name="connsiteX193" fmla="*/ 175072 w 217089"/>
                    <a:gd name="connsiteY193" fmla="*/ 365230 h 368440"/>
                    <a:gd name="connsiteX194" fmla="*/ 175072 w 217089"/>
                    <a:gd name="connsiteY194" fmla="*/ 365230 h 368440"/>
                    <a:gd name="connsiteX195" fmla="*/ 176501 w 217089"/>
                    <a:gd name="connsiteY195" fmla="*/ 350276 h 368440"/>
                    <a:gd name="connsiteX196" fmla="*/ 178787 w 217089"/>
                    <a:gd name="connsiteY196" fmla="*/ 310747 h 368440"/>
                    <a:gd name="connsiteX197" fmla="*/ 178787 w 217089"/>
                    <a:gd name="connsiteY197" fmla="*/ 294364 h 368440"/>
                    <a:gd name="connsiteX198" fmla="*/ 204028 w 217089"/>
                    <a:gd name="connsiteY198" fmla="*/ 287030 h 368440"/>
                    <a:gd name="connsiteX199" fmla="*/ 216982 w 217089"/>
                    <a:gd name="connsiteY199" fmla="*/ 268742 h 368440"/>
                    <a:gd name="connsiteX200" fmla="*/ 206051 w 217089"/>
                    <a:gd name="connsiteY200" fmla="*/ 254547 h 368440"/>
                    <a:gd name="connsiteX201" fmla="*/ 204981 w 217089"/>
                    <a:gd name="connsiteY201" fmla="*/ 254454 h 368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217089" h="368440">
                      <a:moveTo>
                        <a:pt x="204981" y="254454"/>
                      </a:moveTo>
                      <a:cubicBezTo>
                        <a:pt x="194218" y="254454"/>
                        <a:pt x="183835" y="271218"/>
                        <a:pt x="181264" y="280458"/>
                      </a:cubicBezTo>
                      <a:cubicBezTo>
                        <a:pt x="181264" y="280458"/>
                        <a:pt x="180026" y="287030"/>
                        <a:pt x="179549" y="290935"/>
                      </a:cubicBezTo>
                      <a:cubicBezTo>
                        <a:pt x="179549" y="288649"/>
                        <a:pt x="179549" y="286363"/>
                        <a:pt x="179549" y="283982"/>
                      </a:cubicBezTo>
                      <a:cubicBezTo>
                        <a:pt x="179549" y="279219"/>
                        <a:pt x="179549" y="274457"/>
                        <a:pt x="179549" y="269504"/>
                      </a:cubicBezTo>
                      <a:lnTo>
                        <a:pt x="178978" y="262074"/>
                      </a:lnTo>
                      <a:cubicBezTo>
                        <a:pt x="178978" y="259598"/>
                        <a:pt x="178406" y="257026"/>
                        <a:pt x="178120" y="254454"/>
                      </a:cubicBezTo>
                      <a:cubicBezTo>
                        <a:pt x="177358" y="248549"/>
                        <a:pt x="176311" y="242548"/>
                        <a:pt x="175072" y="236547"/>
                      </a:cubicBezTo>
                      <a:cubicBezTo>
                        <a:pt x="183641" y="236669"/>
                        <a:pt x="192180" y="235513"/>
                        <a:pt x="200409" y="233118"/>
                      </a:cubicBezTo>
                      <a:cubicBezTo>
                        <a:pt x="207729" y="230310"/>
                        <a:pt x="213442" y="224422"/>
                        <a:pt x="216030" y="217021"/>
                      </a:cubicBezTo>
                      <a:cubicBezTo>
                        <a:pt x="217776" y="210246"/>
                        <a:pt x="213700" y="203338"/>
                        <a:pt x="206924" y="201592"/>
                      </a:cubicBezTo>
                      <a:cubicBezTo>
                        <a:pt x="206441" y="201468"/>
                        <a:pt x="205952" y="201372"/>
                        <a:pt x="205457" y="201305"/>
                      </a:cubicBezTo>
                      <a:cubicBezTo>
                        <a:pt x="194789" y="200067"/>
                        <a:pt x="182026" y="214640"/>
                        <a:pt x="178025" y="223403"/>
                      </a:cubicBezTo>
                      <a:cubicBezTo>
                        <a:pt x="178025" y="223974"/>
                        <a:pt x="175644" y="230547"/>
                        <a:pt x="174596" y="234166"/>
                      </a:cubicBezTo>
                      <a:cubicBezTo>
                        <a:pt x="173834" y="230547"/>
                        <a:pt x="173072" y="226927"/>
                        <a:pt x="172215" y="223403"/>
                      </a:cubicBezTo>
                      <a:cubicBezTo>
                        <a:pt x="169643" y="212926"/>
                        <a:pt x="166786" y="202448"/>
                        <a:pt x="163928" y="191970"/>
                      </a:cubicBezTo>
                      <a:lnTo>
                        <a:pt x="161356" y="182445"/>
                      </a:lnTo>
                      <a:cubicBezTo>
                        <a:pt x="170241" y="182617"/>
                        <a:pt x="179102" y="181462"/>
                        <a:pt x="187645" y="179017"/>
                      </a:cubicBezTo>
                      <a:cubicBezTo>
                        <a:pt x="194922" y="176174"/>
                        <a:pt x="200593" y="170294"/>
                        <a:pt x="203171" y="162919"/>
                      </a:cubicBezTo>
                      <a:cubicBezTo>
                        <a:pt x="204925" y="156146"/>
                        <a:pt x="200855" y="149234"/>
                        <a:pt x="194082" y="147481"/>
                      </a:cubicBezTo>
                      <a:cubicBezTo>
                        <a:pt x="193624" y="147362"/>
                        <a:pt x="193161" y="147270"/>
                        <a:pt x="192694" y="147203"/>
                      </a:cubicBezTo>
                      <a:cubicBezTo>
                        <a:pt x="182026" y="145964"/>
                        <a:pt x="169262" y="160538"/>
                        <a:pt x="165262" y="169301"/>
                      </a:cubicBezTo>
                      <a:cubicBezTo>
                        <a:pt x="165262" y="169968"/>
                        <a:pt x="161928" y="179397"/>
                        <a:pt x="161261" y="181874"/>
                      </a:cubicBezTo>
                      <a:cubicBezTo>
                        <a:pt x="159356" y="174826"/>
                        <a:pt x="157642" y="167777"/>
                        <a:pt x="156118" y="160728"/>
                      </a:cubicBezTo>
                      <a:cubicBezTo>
                        <a:pt x="154102" y="151301"/>
                        <a:pt x="152671" y="141757"/>
                        <a:pt x="151831" y="132153"/>
                      </a:cubicBezTo>
                      <a:cubicBezTo>
                        <a:pt x="160754" y="132319"/>
                        <a:pt x="169649" y="131131"/>
                        <a:pt x="178215" y="128629"/>
                      </a:cubicBezTo>
                      <a:cubicBezTo>
                        <a:pt x="185530" y="125863"/>
                        <a:pt x="191248" y="120006"/>
                        <a:pt x="193837" y="112627"/>
                      </a:cubicBezTo>
                      <a:cubicBezTo>
                        <a:pt x="195583" y="105852"/>
                        <a:pt x="191506" y="98944"/>
                        <a:pt x="184731" y="97198"/>
                      </a:cubicBezTo>
                      <a:cubicBezTo>
                        <a:pt x="184248" y="97074"/>
                        <a:pt x="183758" y="96978"/>
                        <a:pt x="183264" y="96911"/>
                      </a:cubicBezTo>
                      <a:cubicBezTo>
                        <a:pt x="172596" y="95673"/>
                        <a:pt x="159832" y="110246"/>
                        <a:pt x="155927" y="118914"/>
                      </a:cubicBezTo>
                      <a:cubicBezTo>
                        <a:pt x="155927" y="119676"/>
                        <a:pt x="152308" y="129868"/>
                        <a:pt x="151831" y="131772"/>
                      </a:cubicBezTo>
                      <a:cubicBezTo>
                        <a:pt x="151785" y="131202"/>
                        <a:pt x="151785" y="130629"/>
                        <a:pt x="151831" y="130058"/>
                      </a:cubicBezTo>
                      <a:cubicBezTo>
                        <a:pt x="151325" y="120333"/>
                        <a:pt x="151644" y="110583"/>
                        <a:pt x="152784" y="100911"/>
                      </a:cubicBezTo>
                      <a:cubicBezTo>
                        <a:pt x="153451" y="95577"/>
                        <a:pt x="154308" y="90529"/>
                        <a:pt x="155260" y="85671"/>
                      </a:cubicBezTo>
                      <a:cubicBezTo>
                        <a:pt x="163913" y="86751"/>
                        <a:pt x="172678" y="86526"/>
                        <a:pt x="181264" y="85005"/>
                      </a:cubicBezTo>
                      <a:cubicBezTo>
                        <a:pt x="188798" y="83000"/>
                        <a:pt x="195089" y="77821"/>
                        <a:pt x="198504" y="70812"/>
                      </a:cubicBezTo>
                      <a:cubicBezTo>
                        <a:pt x="200989" y="64216"/>
                        <a:pt x="197655" y="56854"/>
                        <a:pt x="191058" y="54369"/>
                      </a:cubicBezTo>
                      <a:cubicBezTo>
                        <a:pt x="190627" y="54207"/>
                        <a:pt x="190187" y="54068"/>
                        <a:pt x="189741" y="53953"/>
                      </a:cubicBezTo>
                      <a:cubicBezTo>
                        <a:pt x="179263" y="51572"/>
                        <a:pt x="164976" y="64621"/>
                        <a:pt x="160023" y="73003"/>
                      </a:cubicBezTo>
                      <a:lnTo>
                        <a:pt x="156022" y="81861"/>
                      </a:lnTo>
                      <a:cubicBezTo>
                        <a:pt x="156499" y="79671"/>
                        <a:pt x="156975" y="77385"/>
                        <a:pt x="157451" y="75289"/>
                      </a:cubicBezTo>
                      <a:cubicBezTo>
                        <a:pt x="159261" y="67383"/>
                        <a:pt x="161356" y="60239"/>
                        <a:pt x="163357" y="53858"/>
                      </a:cubicBezTo>
                      <a:cubicBezTo>
                        <a:pt x="164404" y="50334"/>
                        <a:pt x="165547" y="47095"/>
                        <a:pt x="166595" y="44333"/>
                      </a:cubicBezTo>
                      <a:cubicBezTo>
                        <a:pt x="174751" y="41328"/>
                        <a:pt x="182397" y="37087"/>
                        <a:pt x="189265" y="31760"/>
                      </a:cubicBezTo>
                      <a:cubicBezTo>
                        <a:pt x="195059" y="26517"/>
                        <a:pt x="198262" y="18996"/>
                        <a:pt x="198028" y="11186"/>
                      </a:cubicBezTo>
                      <a:cubicBezTo>
                        <a:pt x="197155" y="4191"/>
                        <a:pt x="190777" y="-772"/>
                        <a:pt x="183782" y="101"/>
                      </a:cubicBezTo>
                      <a:cubicBezTo>
                        <a:pt x="183352" y="154"/>
                        <a:pt x="182925" y="230"/>
                        <a:pt x="182502" y="327"/>
                      </a:cubicBezTo>
                      <a:cubicBezTo>
                        <a:pt x="172120" y="3089"/>
                        <a:pt x="165452" y="21282"/>
                        <a:pt x="164881" y="30807"/>
                      </a:cubicBezTo>
                      <a:cubicBezTo>
                        <a:pt x="164881" y="31664"/>
                        <a:pt x="165643" y="44714"/>
                        <a:pt x="165833" y="44619"/>
                      </a:cubicBezTo>
                      <a:lnTo>
                        <a:pt x="165833" y="44619"/>
                      </a:lnTo>
                      <a:cubicBezTo>
                        <a:pt x="164785" y="47476"/>
                        <a:pt x="163643" y="50524"/>
                        <a:pt x="162499" y="54144"/>
                      </a:cubicBezTo>
                      <a:cubicBezTo>
                        <a:pt x="160404" y="60430"/>
                        <a:pt x="158118" y="67574"/>
                        <a:pt x="156118" y="75480"/>
                      </a:cubicBezTo>
                      <a:cubicBezTo>
                        <a:pt x="153867" y="83974"/>
                        <a:pt x="152118" y="92593"/>
                        <a:pt x="150879" y="101292"/>
                      </a:cubicBezTo>
                      <a:cubicBezTo>
                        <a:pt x="149459" y="111035"/>
                        <a:pt x="148917" y="120885"/>
                        <a:pt x="149260" y="130724"/>
                      </a:cubicBezTo>
                      <a:lnTo>
                        <a:pt x="149260" y="130725"/>
                      </a:lnTo>
                      <a:cubicBezTo>
                        <a:pt x="148212" y="127772"/>
                        <a:pt x="144973" y="119580"/>
                        <a:pt x="144688" y="118914"/>
                      </a:cubicBezTo>
                      <a:cubicBezTo>
                        <a:pt x="140116" y="110532"/>
                        <a:pt x="126400" y="96816"/>
                        <a:pt x="116113" y="98721"/>
                      </a:cubicBezTo>
                      <a:cubicBezTo>
                        <a:pt x="113751" y="102140"/>
                        <a:pt x="109064" y="102997"/>
                        <a:pt x="105645" y="100635"/>
                      </a:cubicBezTo>
                      <a:cubicBezTo>
                        <a:pt x="104896" y="100118"/>
                        <a:pt x="104247" y="99469"/>
                        <a:pt x="103730" y="98721"/>
                      </a:cubicBezTo>
                      <a:cubicBezTo>
                        <a:pt x="93157" y="96816"/>
                        <a:pt x="79441" y="110532"/>
                        <a:pt x="75155" y="118914"/>
                      </a:cubicBezTo>
                      <a:cubicBezTo>
                        <a:pt x="75155" y="119580"/>
                        <a:pt x="71631" y="127772"/>
                        <a:pt x="70583" y="130725"/>
                      </a:cubicBezTo>
                      <a:lnTo>
                        <a:pt x="70583" y="130725"/>
                      </a:lnTo>
                      <a:cubicBezTo>
                        <a:pt x="70926" y="120885"/>
                        <a:pt x="70384" y="111035"/>
                        <a:pt x="68964" y="101293"/>
                      </a:cubicBezTo>
                      <a:cubicBezTo>
                        <a:pt x="67725" y="92593"/>
                        <a:pt x="65976" y="83974"/>
                        <a:pt x="63725" y="75480"/>
                      </a:cubicBezTo>
                      <a:cubicBezTo>
                        <a:pt x="61725" y="67574"/>
                        <a:pt x="59439" y="60430"/>
                        <a:pt x="57343" y="54144"/>
                      </a:cubicBezTo>
                      <a:cubicBezTo>
                        <a:pt x="56201" y="50714"/>
                        <a:pt x="55057" y="47667"/>
                        <a:pt x="54010" y="44619"/>
                      </a:cubicBezTo>
                      <a:lnTo>
                        <a:pt x="54010" y="44619"/>
                      </a:lnTo>
                      <a:cubicBezTo>
                        <a:pt x="54010" y="44619"/>
                        <a:pt x="54962" y="31664"/>
                        <a:pt x="54867" y="30807"/>
                      </a:cubicBezTo>
                      <a:cubicBezTo>
                        <a:pt x="54391" y="21282"/>
                        <a:pt x="47723" y="3089"/>
                        <a:pt x="37246" y="327"/>
                      </a:cubicBezTo>
                      <a:cubicBezTo>
                        <a:pt x="30428" y="-1246"/>
                        <a:pt x="23626" y="3004"/>
                        <a:pt x="22052" y="9821"/>
                      </a:cubicBezTo>
                      <a:cubicBezTo>
                        <a:pt x="21948" y="10272"/>
                        <a:pt x="21869" y="10727"/>
                        <a:pt x="21815" y="11186"/>
                      </a:cubicBezTo>
                      <a:cubicBezTo>
                        <a:pt x="21542" y="19004"/>
                        <a:pt x="24752" y="26540"/>
                        <a:pt x="30578" y="31760"/>
                      </a:cubicBezTo>
                      <a:cubicBezTo>
                        <a:pt x="37435" y="37105"/>
                        <a:pt x="45083" y="41347"/>
                        <a:pt x="53248" y="44333"/>
                      </a:cubicBezTo>
                      <a:cubicBezTo>
                        <a:pt x="54295" y="47286"/>
                        <a:pt x="55343" y="50524"/>
                        <a:pt x="56486" y="53858"/>
                      </a:cubicBezTo>
                      <a:cubicBezTo>
                        <a:pt x="58486" y="60239"/>
                        <a:pt x="60582" y="67383"/>
                        <a:pt x="62392" y="75289"/>
                      </a:cubicBezTo>
                      <a:cubicBezTo>
                        <a:pt x="62868" y="77385"/>
                        <a:pt x="63344" y="79671"/>
                        <a:pt x="63820" y="81861"/>
                      </a:cubicBezTo>
                      <a:cubicBezTo>
                        <a:pt x="62201" y="78337"/>
                        <a:pt x="60010" y="73479"/>
                        <a:pt x="59725" y="73003"/>
                      </a:cubicBezTo>
                      <a:cubicBezTo>
                        <a:pt x="54867" y="64716"/>
                        <a:pt x="40675" y="51667"/>
                        <a:pt x="30102" y="53953"/>
                      </a:cubicBezTo>
                      <a:cubicBezTo>
                        <a:pt x="23275" y="55710"/>
                        <a:pt x="19166" y="62669"/>
                        <a:pt x="20923" y="69495"/>
                      </a:cubicBezTo>
                      <a:cubicBezTo>
                        <a:pt x="21038" y="69942"/>
                        <a:pt x="21177" y="70381"/>
                        <a:pt x="21339" y="70812"/>
                      </a:cubicBezTo>
                      <a:cubicBezTo>
                        <a:pt x="24733" y="77837"/>
                        <a:pt x="31033" y="83023"/>
                        <a:pt x="38579" y="85005"/>
                      </a:cubicBezTo>
                      <a:cubicBezTo>
                        <a:pt x="47165" y="86526"/>
                        <a:pt x="55930" y="86751"/>
                        <a:pt x="64583" y="85671"/>
                      </a:cubicBezTo>
                      <a:cubicBezTo>
                        <a:pt x="65535" y="90529"/>
                        <a:pt x="66392" y="95196"/>
                        <a:pt x="66964" y="100911"/>
                      </a:cubicBezTo>
                      <a:cubicBezTo>
                        <a:pt x="68184" y="110576"/>
                        <a:pt x="68535" y="120331"/>
                        <a:pt x="68011" y="130058"/>
                      </a:cubicBezTo>
                      <a:cubicBezTo>
                        <a:pt x="67964" y="130629"/>
                        <a:pt x="67964" y="131202"/>
                        <a:pt x="68011" y="131772"/>
                      </a:cubicBezTo>
                      <a:cubicBezTo>
                        <a:pt x="68011" y="129868"/>
                        <a:pt x="64202" y="119676"/>
                        <a:pt x="63916" y="118914"/>
                      </a:cubicBezTo>
                      <a:cubicBezTo>
                        <a:pt x="60010" y="110246"/>
                        <a:pt x="47152" y="95673"/>
                        <a:pt x="36484" y="96911"/>
                      </a:cubicBezTo>
                      <a:cubicBezTo>
                        <a:pt x="29557" y="97897"/>
                        <a:pt x="24742" y="104312"/>
                        <a:pt x="25729" y="111239"/>
                      </a:cubicBezTo>
                      <a:cubicBezTo>
                        <a:pt x="25795" y="111706"/>
                        <a:pt x="25888" y="112170"/>
                        <a:pt x="26006" y="112627"/>
                      </a:cubicBezTo>
                      <a:cubicBezTo>
                        <a:pt x="28585" y="119979"/>
                        <a:pt x="34261" y="125829"/>
                        <a:pt x="41532" y="128629"/>
                      </a:cubicBezTo>
                      <a:cubicBezTo>
                        <a:pt x="50100" y="131120"/>
                        <a:pt x="58995" y="132308"/>
                        <a:pt x="67916" y="132153"/>
                      </a:cubicBezTo>
                      <a:cubicBezTo>
                        <a:pt x="67156" y="141761"/>
                        <a:pt x="65756" y="151307"/>
                        <a:pt x="63725" y="160728"/>
                      </a:cubicBezTo>
                      <a:cubicBezTo>
                        <a:pt x="62201" y="167777"/>
                        <a:pt x="60391" y="174826"/>
                        <a:pt x="58582" y="181874"/>
                      </a:cubicBezTo>
                      <a:cubicBezTo>
                        <a:pt x="57915" y="179397"/>
                        <a:pt x="54867" y="169968"/>
                        <a:pt x="54581" y="169301"/>
                      </a:cubicBezTo>
                      <a:cubicBezTo>
                        <a:pt x="50581" y="160538"/>
                        <a:pt x="37817" y="145964"/>
                        <a:pt x="27149" y="147203"/>
                      </a:cubicBezTo>
                      <a:cubicBezTo>
                        <a:pt x="20172" y="148204"/>
                        <a:pt x="15327" y="154672"/>
                        <a:pt x="16328" y="161650"/>
                      </a:cubicBezTo>
                      <a:cubicBezTo>
                        <a:pt x="16389" y="162077"/>
                        <a:pt x="16472" y="162500"/>
                        <a:pt x="16576" y="162919"/>
                      </a:cubicBezTo>
                      <a:cubicBezTo>
                        <a:pt x="19187" y="170306"/>
                        <a:pt x="24892" y="176185"/>
                        <a:pt x="32197" y="179016"/>
                      </a:cubicBezTo>
                      <a:cubicBezTo>
                        <a:pt x="40708" y="181461"/>
                        <a:pt x="49538" y="182617"/>
                        <a:pt x="58391" y="182445"/>
                      </a:cubicBezTo>
                      <a:cubicBezTo>
                        <a:pt x="57534" y="185684"/>
                        <a:pt x="56772" y="188922"/>
                        <a:pt x="55915" y="191970"/>
                      </a:cubicBezTo>
                      <a:cubicBezTo>
                        <a:pt x="53057" y="202448"/>
                        <a:pt x="50104" y="212926"/>
                        <a:pt x="47628" y="223403"/>
                      </a:cubicBezTo>
                      <a:cubicBezTo>
                        <a:pt x="46771" y="226927"/>
                        <a:pt x="46009" y="230547"/>
                        <a:pt x="45247" y="234166"/>
                      </a:cubicBezTo>
                      <a:cubicBezTo>
                        <a:pt x="44104" y="230547"/>
                        <a:pt x="42008" y="223974"/>
                        <a:pt x="41722" y="223403"/>
                      </a:cubicBezTo>
                      <a:cubicBezTo>
                        <a:pt x="37817" y="214640"/>
                        <a:pt x="24958" y="200067"/>
                        <a:pt x="14290" y="201305"/>
                      </a:cubicBezTo>
                      <a:cubicBezTo>
                        <a:pt x="7364" y="202292"/>
                        <a:pt x="2549" y="208707"/>
                        <a:pt x="3535" y="215633"/>
                      </a:cubicBezTo>
                      <a:cubicBezTo>
                        <a:pt x="3602" y="216101"/>
                        <a:pt x="3694" y="216564"/>
                        <a:pt x="3813" y="217021"/>
                      </a:cubicBezTo>
                      <a:cubicBezTo>
                        <a:pt x="6391" y="224395"/>
                        <a:pt x="12062" y="230276"/>
                        <a:pt x="19339" y="233118"/>
                      </a:cubicBezTo>
                      <a:cubicBezTo>
                        <a:pt x="27568" y="235508"/>
                        <a:pt x="36106" y="236663"/>
                        <a:pt x="44675" y="236547"/>
                      </a:cubicBezTo>
                      <a:cubicBezTo>
                        <a:pt x="43532" y="242548"/>
                        <a:pt x="42485" y="248549"/>
                        <a:pt x="41722" y="254454"/>
                      </a:cubicBezTo>
                      <a:cubicBezTo>
                        <a:pt x="41722" y="257026"/>
                        <a:pt x="40960" y="259598"/>
                        <a:pt x="40865" y="262074"/>
                      </a:cubicBezTo>
                      <a:lnTo>
                        <a:pt x="40294" y="269504"/>
                      </a:lnTo>
                      <a:cubicBezTo>
                        <a:pt x="40294" y="274552"/>
                        <a:pt x="40294" y="279029"/>
                        <a:pt x="40294" y="283982"/>
                      </a:cubicBezTo>
                      <a:cubicBezTo>
                        <a:pt x="40294" y="286363"/>
                        <a:pt x="40294" y="288649"/>
                        <a:pt x="40294" y="290935"/>
                      </a:cubicBezTo>
                      <a:cubicBezTo>
                        <a:pt x="39722" y="287030"/>
                        <a:pt x="38770" y="280934"/>
                        <a:pt x="38579" y="280458"/>
                      </a:cubicBezTo>
                      <a:cubicBezTo>
                        <a:pt x="36007" y="270933"/>
                        <a:pt x="25530" y="254835"/>
                        <a:pt x="14862" y="254454"/>
                      </a:cubicBezTo>
                      <a:cubicBezTo>
                        <a:pt x="7847" y="253348"/>
                        <a:pt x="1263" y="258138"/>
                        <a:pt x="157" y="265153"/>
                      </a:cubicBezTo>
                      <a:cubicBezTo>
                        <a:pt x="-30" y="266341"/>
                        <a:pt x="-50" y="267549"/>
                        <a:pt x="98" y="268742"/>
                      </a:cubicBezTo>
                      <a:cubicBezTo>
                        <a:pt x="1555" y="276457"/>
                        <a:pt x="6326" y="283143"/>
                        <a:pt x="13147" y="287030"/>
                      </a:cubicBezTo>
                      <a:cubicBezTo>
                        <a:pt x="21145" y="290730"/>
                        <a:pt x="29654" y="293203"/>
                        <a:pt x="38389" y="294364"/>
                      </a:cubicBezTo>
                      <a:cubicBezTo>
                        <a:pt x="38389" y="300079"/>
                        <a:pt x="38389" y="305604"/>
                        <a:pt x="38389" y="310747"/>
                      </a:cubicBezTo>
                      <a:cubicBezTo>
                        <a:pt x="38865" y="327130"/>
                        <a:pt x="39818" y="340751"/>
                        <a:pt x="40579" y="350276"/>
                      </a:cubicBezTo>
                      <a:cubicBezTo>
                        <a:pt x="41341" y="359801"/>
                        <a:pt x="42103" y="365230"/>
                        <a:pt x="42103" y="365230"/>
                      </a:cubicBezTo>
                      <a:lnTo>
                        <a:pt x="42103" y="365230"/>
                      </a:lnTo>
                      <a:cubicBezTo>
                        <a:pt x="42520" y="367293"/>
                        <a:pt x="44529" y="368627"/>
                        <a:pt x="46592" y="368211"/>
                      </a:cubicBezTo>
                      <a:cubicBezTo>
                        <a:pt x="48515" y="367823"/>
                        <a:pt x="49828" y="366039"/>
                        <a:pt x="49628" y="364087"/>
                      </a:cubicBezTo>
                      <a:cubicBezTo>
                        <a:pt x="49628" y="364087"/>
                        <a:pt x="48771" y="358848"/>
                        <a:pt x="47818" y="349419"/>
                      </a:cubicBezTo>
                      <a:cubicBezTo>
                        <a:pt x="46866" y="339989"/>
                        <a:pt x="45532" y="326654"/>
                        <a:pt x="44770" y="310461"/>
                      </a:cubicBezTo>
                      <a:cubicBezTo>
                        <a:pt x="44770" y="305794"/>
                        <a:pt x="44770" y="300936"/>
                        <a:pt x="44199" y="295698"/>
                      </a:cubicBezTo>
                      <a:cubicBezTo>
                        <a:pt x="53015" y="295129"/>
                        <a:pt x="61690" y="293201"/>
                        <a:pt x="69917" y="289982"/>
                      </a:cubicBezTo>
                      <a:cubicBezTo>
                        <a:pt x="76963" y="286568"/>
                        <a:pt x="82152" y="280229"/>
                        <a:pt x="84109" y="272647"/>
                      </a:cubicBezTo>
                      <a:cubicBezTo>
                        <a:pt x="85175" y="265626"/>
                        <a:pt x="80347" y="259070"/>
                        <a:pt x="73326" y="258004"/>
                      </a:cubicBezTo>
                      <a:cubicBezTo>
                        <a:pt x="72953" y="257947"/>
                        <a:pt x="72579" y="257907"/>
                        <a:pt x="72202" y="257883"/>
                      </a:cubicBezTo>
                      <a:cubicBezTo>
                        <a:pt x="61535" y="257883"/>
                        <a:pt x="50009" y="273219"/>
                        <a:pt x="46771" y="282268"/>
                      </a:cubicBezTo>
                      <a:cubicBezTo>
                        <a:pt x="46771" y="282839"/>
                        <a:pt x="44961" y="289983"/>
                        <a:pt x="44199" y="293602"/>
                      </a:cubicBezTo>
                      <a:cubicBezTo>
                        <a:pt x="44199" y="290554"/>
                        <a:pt x="44199" y="287506"/>
                        <a:pt x="44199" y="284077"/>
                      </a:cubicBezTo>
                      <a:cubicBezTo>
                        <a:pt x="44199" y="280648"/>
                        <a:pt x="44199" y="274552"/>
                        <a:pt x="44199" y="269885"/>
                      </a:cubicBezTo>
                      <a:lnTo>
                        <a:pt x="44199" y="262455"/>
                      </a:lnTo>
                      <a:cubicBezTo>
                        <a:pt x="44199" y="259979"/>
                        <a:pt x="44199" y="257598"/>
                        <a:pt x="44866" y="255121"/>
                      </a:cubicBezTo>
                      <a:cubicBezTo>
                        <a:pt x="45532" y="252645"/>
                        <a:pt x="45913" y="247692"/>
                        <a:pt x="46485" y="243977"/>
                      </a:cubicBezTo>
                      <a:cubicBezTo>
                        <a:pt x="54852" y="244611"/>
                        <a:pt x="63266" y="243968"/>
                        <a:pt x="71440" y="242072"/>
                      </a:cubicBezTo>
                      <a:cubicBezTo>
                        <a:pt x="78905" y="239785"/>
                        <a:pt x="84974" y="234309"/>
                        <a:pt x="88014" y="227117"/>
                      </a:cubicBezTo>
                      <a:cubicBezTo>
                        <a:pt x="90164" y="220404"/>
                        <a:pt x="86465" y="213219"/>
                        <a:pt x="79752" y="211069"/>
                      </a:cubicBezTo>
                      <a:cubicBezTo>
                        <a:pt x="79337" y="210936"/>
                        <a:pt x="78915" y="210824"/>
                        <a:pt x="78489" y="210734"/>
                      </a:cubicBezTo>
                      <a:cubicBezTo>
                        <a:pt x="67916" y="208830"/>
                        <a:pt x="54200" y="222546"/>
                        <a:pt x="49914" y="230928"/>
                      </a:cubicBezTo>
                      <a:cubicBezTo>
                        <a:pt x="49914" y="230928"/>
                        <a:pt x="48961" y="233118"/>
                        <a:pt x="48104" y="235404"/>
                      </a:cubicBezTo>
                      <a:cubicBezTo>
                        <a:pt x="48771" y="231785"/>
                        <a:pt x="49438" y="228165"/>
                        <a:pt x="50295" y="224451"/>
                      </a:cubicBezTo>
                      <a:cubicBezTo>
                        <a:pt x="52581" y="214068"/>
                        <a:pt x="55248" y="203591"/>
                        <a:pt x="57820" y="193018"/>
                      </a:cubicBezTo>
                      <a:cubicBezTo>
                        <a:pt x="58391" y="190827"/>
                        <a:pt x="58868" y="188637"/>
                        <a:pt x="59439" y="186446"/>
                      </a:cubicBezTo>
                      <a:cubicBezTo>
                        <a:pt x="68022" y="187133"/>
                        <a:pt x="76660" y="186523"/>
                        <a:pt x="85061" y="184636"/>
                      </a:cubicBezTo>
                      <a:cubicBezTo>
                        <a:pt x="92506" y="182314"/>
                        <a:pt x="98562" y="176850"/>
                        <a:pt x="101635" y="169682"/>
                      </a:cubicBezTo>
                      <a:cubicBezTo>
                        <a:pt x="103825" y="163037"/>
                        <a:pt x="100213" y="155875"/>
                        <a:pt x="93568" y="153685"/>
                      </a:cubicBezTo>
                      <a:cubicBezTo>
                        <a:pt x="93090" y="153527"/>
                        <a:pt x="92603" y="153398"/>
                        <a:pt x="92110" y="153299"/>
                      </a:cubicBezTo>
                      <a:cubicBezTo>
                        <a:pt x="81537" y="151394"/>
                        <a:pt x="67821" y="165014"/>
                        <a:pt x="63535" y="173492"/>
                      </a:cubicBezTo>
                      <a:lnTo>
                        <a:pt x="61535" y="178540"/>
                      </a:lnTo>
                      <a:cubicBezTo>
                        <a:pt x="62868" y="172825"/>
                        <a:pt x="64106" y="167110"/>
                        <a:pt x="65154" y="161395"/>
                      </a:cubicBezTo>
                      <a:cubicBezTo>
                        <a:pt x="67071" y="151554"/>
                        <a:pt x="68312" y="141593"/>
                        <a:pt x="68869" y="131582"/>
                      </a:cubicBezTo>
                      <a:cubicBezTo>
                        <a:pt x="77736" y="132309"/>
                        <a:pt x="86662" y="131699"/>
                        <a:pt x="95348" y="129772"/>
                      </a:cubicBezTo>
                      <a:cubicBezTo>
                        <a:pt x="100473" y="127906"/>
                        <a:pt x="105055" y="124797"/>
                        <a:pt x="108683" y="120723"/>
                      </a:cubicBezTo>
                      <a:cubicBezTo>
                        <a:pt x="112311" y="124797"/>
                        <a:pt x="116893" y="127906"/>
                        <a:pt x="122018" y="129772"/>
                      </a:cubicBezTo>
                      <a:cubicBezTo>
                        <a:pt x="130672" y="131696"/>
                        <a:pt x="139567" y="132307"/>
                        <a:pt x="148402" y="131582"/>
                      </a:cubicBezTo>
                      <a:cubicBezTo>
                        <a:pt x="149039" y="141590"/>
                        <a:pt x="150311" y="151548"/>
                        <a:pt x="152212" y="161395"/>
                      </a:cubicBezTo>
                      <a:cubicBezTo>
                        <a:pt x="153260" y="167110"/>
                        <a:pt x="154498" y="172825"/>
                        <a:pt x="155832" y="178540"/>
                      </a:cubicBezTo>
                      <a:cubicBezTo>
                        <a:pt x="154879" y="176064"/>
                        <a:pt x="153927" y="173778"/>
                        <a:pt x="153736" y="173492"/>
                      </a:cubicBezTo>
                      <a:cubicBezTo>
                        <a:pt x="149260" y="165014"/>
                        <a:pt x="135544" y="151394"/>
                        <a:pt x="125161" y="153299"/>
                      </a:cubicBezTo>
                      <a:cubicBezTo>
                        <a:pt x="118264" y="154751"/>
                        <a:pt x="113849" y="161521"/>
                        <a:pt x="115302" y="168419"/>
                      </a:cubicBezTo>
                      <a:cubicBezTo>
                        <a:pt x="115392" y="168845"/>
                        <a:pt x="115504" y="169267"/>
                        <a:pt x="115636" y="169682"/>
                      </a:cubicBezTo>
                      <a:cubicBezTo>
                        <a:pt x="118719" y="176879"/>
                        <a:pt x="124817" y="182350"/>
                        <a:pt x="132305" y="184636"/>
                      </a:cubicBezTo>
                      <a:cubicBezTo>
                        <a:pt x="140707" y="186523"/>
                        <a:pt x="149344" y="187133"/>
                        <a:pt x="157927" y="186446"/>
                      </a:cubicBezTo>
                      <a:cubicBezTo>
                        <a:pt x="158499" y="188637"/>
                        <a:pt x="158975" y="190827"/>
                        <a:pt x="159547" y="193018"/>
                      </a:cubicBezTo>
                      <a:cubicBezTo>
                        <a:pt x="162119" y="203591"/>
                        <a:pt x="164785" y="214068"/>
                        <a:pt x="167071" y="224451"/>
                      </a:cubicBezTo>
                      <a:cubicBezTo>
                        <a:pt x="167929" y="228165"/>
                        <a:pt x="168595" y="231785"/>
                        <a:pt x="169262" y="235404"/>
                      </a:cubicBezTo>
                      <a:lnTo>
                        <a:pt x="167452" y="230928"/>
                      </a:lnTo>
                      <a:cubicBezTo>
                        <a:pt x="162880" y="222546"/>
                        <a:pt x="149164" y="208830"/>
                        <a:pt x="138877" y="210735"/>
                      </a:cubicBezTo>
                      <a:cubicBezTo>
                        <a:pt x="132019" y="212119"/>
                        <a:pt x="127582" y="218801"/>
                        <a:pt x="128966" y="225659"/>
                      </a:cubicBezTo>
                      <a:cubicBezTo>
                        <a:pt x="129066" y="226152"/>
                        <a:pt x="129195" y="226640"/>
                        <a:pt x="129352" y="227118"/>
                      </a:cubicBezTo>
                      <a:cubicBezTo>
                        <a:pt x="132392" y="234309"/>
                        <a:pt x="138461" y="239785"/>
                        <a:pt x="145926" y="242072"/>
                      </a:cubicBezTo>
                      <a:cubicBezTo>
                        <a:pt x="154099" y="243974"/>
                        <a:pt x="162514" y="244617"/>
                        <a:pt x="170881" y="243977"/>
                      </a:cubicBezTo>
                      <a:cubicBezTo>
                        <a:pt x="171453" y="247692"/>
                        <a:pt x="172024" y="251406"/>
                        <a:pt x="172405" y="255121"/>
                      </a:cubicBezTo>
                      <a:cubicBezTo>
                        <a:pt x="172769" y="257551"/>
                        <a:pt x="172992" y="260000"/>
                        <a:pt x="173072" y="262455"/>
                      </a:cubicBezTo>
                      <a:cubicBezTo>
                        <a:pt x="173072" y="265027"/>
                        <a:pt x="173072" y="267504"/>
                        <a:pt x="173072" y="269885"/>
                      </a:cubicBezTo>
                      <a:cubicBezTo>
                        <a:pt x="173072" y="274647"/>
                        <a:pt x="173072" y="279410"/>
                        <a:pt x="173072" y="284077"/>
                      </a:cubicBezTo>
                      <a:cubicBezTo>
                        <a:pt x="173072" y="288744"/>
                        <a:pt x="173072" y="290364"/>
                        <a:pt x="173072" y="293602"/>
                      </a:cubicBezTo>
                      <a:cubicBezTo>
                        <a:pt x="172310" y="289983"/>
                        <a:pt x="170596" y="282839"/>
                        <a:pt x="170405" y="282268"/>
                      </a:cubicBezTo>
                      <a:cubicBezTo>
                        <a:pt x="167262" y="273219"/>
                        <a:pt x="155737" y="257598"/>
                        <a:pt x="145069" y="257883"/>
                      </a:cubicBezTo>
                      <a:cubicBezTo>
                        <a:pt x="138030" y="258268"/>
                        <a:pt x="132636" y="264286"/>
                        <a:pt x="133021" y="271324"/>
                      </a:cubicBezTo>
                      <a:cubicBezTo>
                        <a:pt x="133045" y="271767"/>
                        <a:pt x="133092" y="272209"/>
                        <a:pt x="133162" y="272647"/>
                      </a:cubicBezTo>
                      <a:cubicBezTo>
                        <a:pt x="135083" y="280247"/>
                        <a:pt x="140284" y="286599"/>
                        <a:pt x="147355" y="289983"/>
                      </a:cubicBezTo>
                      <a:cubicBezTo>
                        <a:pt x="155551" y="293192"/>
                        <a:pt x="164193" y="295120"/>
                        <a:pt x="172977" y="295698"/>
                      </a:cubicBezTo>
                      <a:cubicBezTo>
                        <a:pt x="172977" y="300841"/>
                        <a:pt x="172977" y="305794"/>
                        <a:pt x="172501" y="310461"/>
                      </a:cubicBezTo>
                      <a:cubicBezTo>
                        <a:pt x="171739" y="326654"/>
                        <a:pt x="170501" y="340084"/>
                        <a:pt x="169453" y="349419"/>
                      </a:cubicBezTo>
                      <a:cubicBezTo>
                        <a:pt x="168405" y="358753"/>
                        <a:pt x="167643" y="364087"/>
                        <a:pt x="167643" y="364087"/>
                      </a:cubicBezTo>
                      <a:cubicBezTo>
                        <a:pt x="167357" y="366132"/>
                        <a:pt x="168750" y="368032"/>
                        <a:pt x="170786" y="368374"/>
                      </a:cubicBezTo>
                      <a:cubicBezTo>
                        <a:pt x="172748" y="368755"/>
                        <a:pt x="174648" y="367473"/>
                        <a:pt x="175029" y="365510"/>
                      </a:cubicBezTo>
                      <a:cubicBezTo>
                        <a:pt x="175047" y="365418"/>
                        <a:pt x="175061" y="365324"/>
                        <a:pt x="175072" y="365230"/>
                      </a:cubicBezTo>
                      <a:lnTo>
                        <a:pt x="175072" y="365230"/>
                      </a:lnTo>
                      <a:cubicBezTo>
                        <a:pt x="175072" y="365230"/>
                        <a:pt x="175739" y="359706"/>
                        <a:pt x="176501" y="350276"/>
                      </a:cubicBezTo>
                      <a:cubicBezTo>
                        <a:pt x="177263" y="340846"/>
                        <a:pt x="178311" y="327130"/>
                        <a:pt x="178787" y="310747"/>
                      </a:cubicBezTo>
                      <a:cubicBezTo>
                        <a:pt x="178787" y="305604"/>
                        <a:pt x="178787" y="300079"/>
                        <a:pt x="178787" y="294364"/>
                      </a:cubicBezTo>
                      <a:cubicBezTo>
                        <a:pt x="187522" y="293202"/>
                        <a:pt x="196031" y="290730"/>
                        <a:pt x="204028" y="287030"/>
                      </a:cubicBezTo>
                      <a:cubicBezTo>
                        <a:pt x="210832" y="283142"/>
                        <a:pt x="215572" y="276450"/>
                        <a:pt x="216982" y="268742"/>
                      </a:cubicBezTo>
                      <a:cubicBezTo>
                        <a:pt x="217883" y="261804"/>
                        <a:pt x="212990" y="255449"/>
                        <a:pt x="206051" y="254547"/>
                      </a:cubicBezTo>
                      <a:cubicBezTo>
                        <a:pt x="205696" y="254501"/>
                        <a:pt x="205339" y="254470"/>
                        <a:pt x="204981" y="2544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" name="图形 18">
                <a:extLst>
                  <a:ext uri="{FF2B5EF4-FFF2-40B4-BE49-F238E27FC236}">
                    <a16:creationId xmlns:a16="http://schemas.microsoft.com/office/drawing/2014/main" id="{009B3CF3-13B0-47ED-834A-8E97FECE2054}"/>
                  </a:ext>
                </a:extLst>
              </p:cNvPr>
              <p:cNvGrpSpPr/>
              <p:nvPr/>
            </p:nvGrpSpPr>
            <p:grpSpPr>
              <a:xfrm>
                <a:off x="7032522" y="11249563"/>
                <a:ext cx="483571" cy="368154"/>
                <a:chOff x="7032522" y="11249563"/>
                <a:chExt cx="483571" cy="368154"/>
              </a:xfrm>
              <a:solidFill>
                <a:srgbClr val="FFFFFF"/>
              </a:solidFill>
            </p:grpSpPr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3C65F2F7-5067-4FD0-B05E-937E0B31D090}"/>
                    </a:ext>
                  </a:extLst>
                </p:cNvPr>
                <p:cNvSpPr/>
                <p:nvPr/>
              </p:nvSpPr>
              <p:spPr>
                <a:xfrm>
                  <a:off x="7221971" y="11292246"/>
                  <a:ext cx="37368" cy="40892"/>
                </a:xfrm>
                <a:custGeom>
                  <a:avLst/>
                  <a:gdLst>
                    <a:gd name="connsiteX0" fmla="*/ 25257 w 37368"/>
                    <a:gd name="connsiteY0" fmla="*/ 32320 h 40892"/>
                    <a:gd name="connsiteX1" fmla="*/ 37354 w 37368"/>
                    <a:gd name="connsiteY1" fmla="*/ 13270 h 40892"/>
                    <a:gd name="connsiteX2" fmla="*/ 25301 w 37368"/>
                    <a:gd name="connsiteY2" fmla="*/ 14 h 40892"/>
                    <a:gd name="connsiteX3" fmla="*/ 23828 w 37368"/>
                    <a:gd name="connsiteY3" fmla="*/ 30 h 40892"/>
                    <a:gd name="connsiteX4" fmla="*/ 1445 w 37368"/>
                    <a:gd name="connsiteY4" fmla="*/ 27081 h 40892"/>
                    <a:gd name="connsiteX5" fmla="*/ 16 w 37368"/>
                    <a:gd name="connsiteY5" fmla="*/ 40892 h 40892"/>
                    <a:gd name="connsiteX6" fmla="*/ 25257 w 37368"/>
                    <a:gd name="connsiteY6" fmla="*/ 32320 h 40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368" h="40892">
                      <a:moveTo>
                        <a:pt x="25257" y="32320"/>
                      </a:moveTo>
                      <a:cubicBezTo>
                        <a:pt x="31919" y="28082"/>
                        <a:pt x="36352" y="21102"/>
                        <a:pt x="37354" y="13270"/>
                      </a:cubicBezTo>
                      <a:cubicBezTo>
                        <a:pt x="37686" y="6281"/>
                        <a:pt x="32290" y="346"/>
                        <a:pt x="25301" y="14"/>
                      </a:cubicBezTo>
                      <a:cubicBezTo>
                        <a:pt x="24810" y="-9"/>
                        <a:pt x="24318" y="-4"/>
                        <a:pt x="23828" y="30"/>
                      </a:cubicBezTo>
                      <a:cubicBezTo>
                        <a:pt x="13160" y="887"/>
                        <a:pt x="3540" y="17747"/>
                        <a:pt x="1445" y="27081"/>
                      </a:cubicBezTo>
                      <a:cubicBezTo>
                        <a:pt x="1445" y="27938"/>
                        <a:pt x="-175" y="40892"/>
                        <a:pt x="16" y="40892"/>
                      </a:cubicBezTo>
                      <a:cubicBezTo>
                        <a:pt x="8800" y="39271"/>
                        <a:pt x="17302" y="36384"/>
                        <a:pt x="25257" y="323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:a16="http://schemas.microsoft.com/office/drawing/2014/main" id="{9CF4E13A-2F74-4B78-93E5-3A52603B2BE8}"/>
                    </a:ext>
                  </a:extLst>
                </p:cNvPr>
                <p:cNvSpPr/>
                <p:nvPr/>
              </p:nvSpPr>
              <p:spPr>
                <a:xfrm>
                  <a:off x="7032522" y="11334437"/>
                  <a:ext cx="122399" cy="277778"/>
                </a:xfrm>
                <a:custGeom>
                  <a:avLst/>
                  <a:gdLst>
                    <a:gd name="connsiteX0" fmla="*/ 122218 w 122399"/>
                    <a:gd name="connsiteY0" fmla="*/ 193392 h 277778"/>
                    <a:gd name="connsiteX1" fmla="*/ 110090 w 122399"/>
                    <a:gd name="connsiteY1" fmla="*/ 185117 h 277778"/>
                    <a:gd name="connsiteX2" fmla="*/ 108979 w 122399"/>
                    <a:gd name="connsiteY2" fmla="*/ 185391 h 277778"/>
                    <a:gd name="connsiteX3" fmla="*/ 96501 w 122399"/>
                    <a:gd name="connsiteY3" fmla="*/ 211204 h 277778"/>
                    <a:gd name="connsiteX4" fmla="*/ 97644 w 122399"/>
                    <a:gd name="connsiteY4" fmla="*/ 220729 h 277778"/>
                    <a:gd name="connsiteX5" fmla="*/ 94977 w 122399"/>
                    <a:gd name="connsiteY5" fmla="*/ 213585 h 277778"/>
                    <a:gd name="connsiteX6" fmla="*/ 90976 w 122399"/>
                    <a:gd name="connsiteY6" fmla="*/ 202727 h 277778"/>
                    <a:gd name="connsiteX7" fmla="*/ 89166 w 122399"/>
                    <a:gd name="connsiteY7" fmla="*/ 197012 h 277778"/>
                    <a:gd name="connsiteX8" fmla="*/ 87642 w 122399"/>
                    <a:gd name="connsiteY8" fmla="*/ 191106 h 277778"/>
                    <a:gd name="connsiteX9" fmla="*/ 85642 w 122399"/>
                    <a:gd name="connsiteY9" fmla="*/ 182153 h 277778"/>
                    <a:gd name="connsiteX10" fmla="*/ 104216 w 122399"/>
                    <a:gd name="connsiteY10" fmla="*/ 173771 h 277778"/>
                    <a:gd name="connsiteX11" fmla="*/ 112598 w 122399"/>
                    <a:gd name="connsiteY11" fmla="*/ 157578 h 277778"/>
                    <a:gd name="connsiteX12" fmla="*/ 101686 w 122399"/>
                    <a:gd name="connsiteY12" fmla="*/ 147957 h 277778"/>
                    <a:gd name="connsiteX13" fmla="*/ 100787 w 122399"/>
                    <a:gd name="connsiteY13" fmla="*/ 148053 h 277778"/>
                    <a:gd name="connsiteX14" fmla="*/ 84499 w 122399"/>
                    <a:gd name="connsiteY14" fmla="*/ 171675 h 277778"/>
                    <a:gd name="connsiteX15" fmla="*/ 84499 w 122399"/>
                    <a:gd name="connsiteY15" fmla="*/ 175485 h 277778"/>
                    <a:gd name="connsiteX16" fmla="*/ 83071 w 122399"/>
                    <a:gd name="connsiteY16" fmla="*/ 166532 h 277778"/>
                    <a:gd name="connsiteX17" fmla="*/ 80022 w 122399"/>
                    <a:gd name="connsiteY17" fmla="*/ 140433 h 277778"/>
                    <a:gd name="connsiteX18" fmla="*/ 79356 w 122399"/>
                    <a:gd name="connsiteY18" fmla="*/ 135004 h 277778"/>
                    <a:gd name="connsiteX19" fmla="*/ 98406 w 122399"/>
                    <a:gd name="connsiteY19" fmla="*/ 126336 h 277778"/>
                    <a:gd name="connsiteX20" fmla="*/ 106883 w 122399"/>
                    <a:gd name="connsiteY20" fmla="*/ 110239 h 277778"/>
                    <a:gd name="connsiteX21" fmla="*/ 95971 w 122399"/>
                    <a:gd name="connsiteY21" fmla="*/ 100618 h 277778"/>
                    <a:gd name="connsiteX22" fmla="*/ 95072 w 122399"/>
                    <a:gd name="connsiteY22" fmla="*/ 100714 h 277778"/>
                    <a:gd name="connsiteX23" fmla="*/ 78784 w 122399"/>
                    <a:gd name="connsiteY23" fmla="*/ 124241 h 277778"/>
                    <a:gd name="connsiteX24" fmla="*/ 78784 w 122399"/>
                    <a:gd name="connsiteY24" fmla="*/ 128717 h 277778"/>
                    <a:gd name="connsiteX25" fmla="*/ 76689 w 122399"/>
                    <a:gd name="connsiteY25" fmla="*/ 114525 h 277778"/>
                    <a:gd name="connsiteX26" fmla="*/ 71164 w 122399"/>
                    <a:gd name="connsiteY26" fmla="*/ 90713 h 277778"/>
                    <a:gd name="connsiteX27" fmla="*/ 90881 w 122399"/>
                    <a:gd name="connsiteY27" fmla="*/ 81950 h 277778"/>
                    <a:gd name="connsiteX28" fmla="*/ 99263 w 122399"/>
                    <a:gd name="connsiteY28" fmla="*/ 65757 h 277778"/>
                    <a:gd name="connsiteX29" fmla="*/ 88351 w 122399"/>
                    <a:gd name="connsiteY29" fmla="*/ 56136 h 277778"/>
                    <a:gd name="connsiteX30" fmla="*/ 87452 w 122399"/>
                    <a:gd name="connsiteY30" fmla="*/ 56232 h 277778"/>
                    <a:gd name="connsiteX31" fmla="*/ 71164 w 122399"/>
                    <a:gd name="connsiteY31" fmla="*/ 79854 h 277778"/>
                    <a:gd name="connsiteX32" fmla="*/ 71164 w 122399"/>
                    <a:gd name="connsiteY32" fmla="*/ 90046 h 277778"/>
                    <a:gd name="connsiteX33" fmla="*/ 71164 w 122399"/>
                    <a:gd name="connsiteY33" fmla="*/ 90046 h 277778"/>
                    <a:gd name="connsiteX34" fmla="*/ 61639 w 122399"/>
                    <a:gd name="connsiteY34" fmla="*/ 68043 h 277778"/>
                    <a:gd name="connsiteX35" fmla="*/ 50400 w 122399"/>
                    <a:gd name="connsiteY35" fmla="*/ 49755 h 277778"/>
                    <a:gd name="connsiteX36" fmla="*/ 39541 w 122399"/>
                    <a:gd name="connsiteY36" fmla="*/ 35277 h 277778"/>
                    <a:gd name="connsiteX37" fmla="*/ 34303 w 122399"/>
                    <a:gd name="connsiteY37" fmla="*/ 29086 h 277778"/>
                    <a:gd name="connsiteX38" fmla="*/ 34303 w 122399"/>
                    <a:gd name="connsiteY38" fmla="*/ 29086 h 277778"/>
                    <a:gd name="connsiteX39" fmla="*/ 31064 w 122399"/>
                    <a:gd name="connsiteY39" fmla="*/ 18323 h 277778"/>
                    <a:gd name="connsiteX40" fmla="*/ 9061 w 122399"/>
                    <a:gd name="connsiteY40" fmla="*/ 35 h 277778"/>
                    <a:gd name="connsiteX41" fmla="*/ 74 w 122399"/>
                    <a:gd name="connsiteY41" fmla="*/ 11475 h 277778"/>
                    <a:gd name="connsiteX42" fmla="*/ 298 w 122399"/>
                    <a:gd name="connsiteY42" fmla="*/ 12703 h 277778"/>
                    <a:gd name="connsiteX43" fmla="*/ 12776 w 122399"/>
                    <a:gd name="connsiteY43" fmla="*/ 25943 h 277778"/>
                    <a:gd name="connsiteX44" fmla="*/ 33636 w 122399"/>
                    <a:gd name="connsiteY44" fmla="*/ 29086 h 277778"/>
                    <a:gd name="connsiteX45" fmla="*/ 38874 w 122399"/>
                    <a:gd name="connsiteY45" fmla="*/ 35658 h 277778"/>
                    <a:gd name="connsiteX46" fmla="*/ 49447 w 122399"/>
                    <a:gd name="connsiteY46" fmla="*/ 50232 h 277778"/>
                    <a:gd name="connsiteX47" fmla="*/ 52305 w 122399"/>
                    <a:gd name="connsiteY47" fmla="*/ 54899 h 277778"/>
                    <a:gd name="connsiteX48" fmla="*/ 46780 w 122399"/>
                    <a:gd name="connsiteY48" fmla="*/ 49279 h 277778"/>
                    <a:gd name="connsiteX49" fmla="*/ 18777 w 122399"/>
                    <a:gd name="connsiteY49" fmla="*/ 43183 h 277778"/>
                    <a:gd name="connsiteX50" fmla="*/ 16184 w 122399"/>
                    <a:gd name="connsiteY50" fmla="*/ 57635 h 277778"/>
                    <a:gd name="connsiteX51" fmla="*/ 16872 w 122399"/>
                    <a:gd name="connsiteY51" fmla="*/ 58519 h 277778"/>
                    <a:gd name="connsiteX52" fmla="*/ 34017 w 122399"/>
                    <a:gd name="connsiteY52" fmla="*/ 64519 h 277778"/>
                    <a:gd name="connsiteX53" fmla="*/ 54019 w 122399"/>
                    <a:gd name="connsiteY53" fmla="*/ 57661 h 277778"/>
                    <a:gd name="connsiteX54" fmla="*/ 60211 w 122399"/>
                    <a:gd name="connsiteY54" fmla="*/ 68615 h 277778"/>
                    <a:gd name="connsiteX55" fmla="*/ 69164 w 122399"/>
                    <a:gd name="connsiteY55" fmla="*/ 90617 h 277778"/>
                    <a:gd name="connsiteX56" fmla="*/ 69164 w 122399"/>
                    <a:gd name="connsiteY56" fmla="*/ 91951 h 277778"/>
                    <a:gd name="connsiteX57" fmla="*/ 62401 w 122399"/>
                    <a:gd name="connsiteY57" fmla="*/ 83283 h 277778"/>
                    <a:gd name="connsiteX58" fmla="*/ 35255 w 122399"/>
                    <a:gd name="connsiteY58" fmla="*/ 74234 h 277778"/>
                    <a:gd name="connsiteX59" fmla="*/ 31104 w 122399"/>
                    <a:gd name="connsiteY59" fmla="*/ 88318 h 277778"/>
                    <a:gd name="connsiteX60" fmla="*/ 31635 w 122399"/>
                    <a:gd name="connsiteY60" fmla="*/ 89188 h 277778"/>
                    <a:gd name="connsiteX61" fmla="*/ 48114 w 122399"/>
                    <a:gd name="connsiteY61" fmla="*/ 96999 h 277778"/>
                    <a:gd name="connsiteX62" fmla="*/ 69259 w 122399"/>
                    <a:gd name="connsiteY62" fmla="*/ 92237 h 277778"/>
                    <a:gd name="connsiteX63" fmla="*/ 74022 w 122399"/>
                    <a:gd name="connsiteY63" fmla="*/ 115382 h 277778"/>
                    <a:gd name="connsiteX64" fmla="*/ 76117 w 122399"/>
                    <a:gd name="connsiteY64" fmla="*/ 133004 h 277778"/>
                    <a:gd name="connsiteX65" fmla="*/ 69545 w 122399"/>
                    <a:gd name="connsiteY65" fmla="*/ 124526 h 277778"/>
                    <a:gd name="connsiteX66" fmla="*/ 42304 w 122399"/>
                    <a:gd name="connsiteY66" fmla="*/ 115001 h 277778"/>
                    <a:gd name="connsiteX67" fmla="*/ 38154 w 122399"/>
                    <a:gd name="connsiteY67" fmla="*/ 128945 h 277778"/>
                    <a:gd name="connsiteX68" fmla="*/ 38779 w 122399"/>
                    <a:gd name="connsiteY68" fmla="*/ 129955 h 277778"/>
                    <a:gd name="connsiteX69" fmla="*/ 55162 w 122399"/>
                    <a:gd name="connsiteY69" fmla="*/ 137861 h 277778"/>
                    <a:gd name="connsiteX70" fmla="*/ 76213 w 122399"/>
                    <a:gd name="connsiteY70" fmla="*/ 133099 h 277778"/>
                    <a:gd name="connsiteX71" fmla="*/ 76974 w 122399"/>
                    <a:gd name="connsiteY71" fmla="*/ 141100 h 277778"/>
                    <a:gd name="connsiteX72" fmla="*/ 79451 w 122399"/>
                    <a:gd name="connsiteY72" fmla="*/ 167389 h 277778"/>
                    <a:gd name="connsiteX73" fmla="*/ 80689 w 122399"/>
                    <a:gd name="connsiteY73" fmla="*/ 176342 h 277778"/>
                    <a:gd name="connsiteX74" fmla="*/ 74974 w 122399"/>
                    <a:gd name="connsiteY74" fmla="*/ 169104 h 277778"/>
                    <a:gd name="connsiteX75" fmla="*/ 47828 w 122399"/>
                    <a:gd name="connsiteY75" fmla="*/ 159579 h 277778"/>
                    <a:gd name="connsiteX76" fmla="*/ 43677 w 122399"/>
                    <a:gd name="connsiteY76" fmla="*/ 173662 h 277778"/>
                    <a:gd name="connsiteX77" fmla="*/ 44208 w 122399"/>
                    <a:gd name="connsiteY77" fmla="*/ 174533 h 277778"/>
                    <a:gd name="connsiteX78" fmla="*/ 60687 w 122399"/>
                    <a:gd name="connsiteY78" fmla="*/ 182438 h 277778"/>
                    <a:gd name="connsiteX79" fmla="*/ 80975 w 122399"/>
                    <a:gd name="connsiteY79" fmla="*/ 177962 h 277778"/>
                    <a:gd name="connsiteX80" fmla="*/ 83737 w 122399"/>
                    <a:gd name="connsiteY80" fmla="*/ 192440 h 277778"/>
                    <a:gd name="connsiteX81" fmla="*/ 85261 w 122399"/>
                    <a:gd name="connsiteY81" fmla="*/ 198536 h 277778"/>
                    <a:gd name="connsiteX82" fmla="*/ 86880 w 122399"/>
                    <a:gd name="connsiteY82" fmla="*/ 204346 h 277778"/>
                    <a:gd name="connsiteX83" fmla="*/ 90690 w 122399"/>
                    <a:gd name="connsiteY83" fmla="*/ 215490 h 277778"/>
                    <a:gd name="connsiteX84" fmla="*/ 92596 w 122399"/>
                    <a:gd name="connsiteY84" fmla="*/ 220824 h 277778"/>
                    <a:gd name="connsiteX85" fmla="*/ 88309 w 122399"/>
                    <a:gd name="connsiteY85" fmla="*/ 213299 h 277778"/>
                    <a:gd name="connsiteX86" fmla="*/ 62878 w 122399"/>
                    <a:gd name="connsiteY86" fmla="*/ 200155 h 277778"/>
                    <a:gd name="connsiteX87" fmla="*/ 56649 w 122399"/>
                    <a:gd name="connsiteY87" fmla="*/ 213451 h 277778"/>
                    <a:gd name="connsiteX88" fmla="*/ 57067 w 122399"/>
                    <a:gd name="connsiteY88" fmla="*/ 214442 h 277778"/>
                    <a:gd name="connsiteX89" fmla="*/ 72117 w 122399"/>
                    <a:gd name="connsiteY89" fmla="*/ 224729 h 277778"/>
                    <a:gd name="connsiteX90" fmla="*/ 93452 w 122399"/>
                    <a:gd name="connsiteY90" fmla="*/ 223205 h 277778"/>
                    <a:gd name="connsiteX91" fmla="*/ 98215 w 122399"/>
                    <a:gd name="connsiteY91" fmla="*/ 235588 h 277778"/>
                    <a:gd name="connsiteX92" fmla="*/ 111074 w 122399"/>
                    <a:gd name="connsiteY92" fmla="*/ 265116 h 277778"/>
                    <a:gd name="connsiteX93" fmla="*/ 116503 w 122399"/>
                    <a:gd name="connsiteY93" fmla="*/ 276165 h 277778"/>
                    <a:gd name="connsiteX94" fmla="*/ 116503 w 122399"/>
                    <a:gd name="connsiteY94" fmla="*/ 276165 h 277778"/>
                    <a:gd name="connsiteX95" fmla="*/ 120694 w 122399"/>
                    <a:gd name="connsiteY95" fmla="*/ 277403 h 277778"/>
                    <a:gd name="connsiteX96" fmla="*/ 121932 w 122399"/>
                    <a:gd name="connsiteY96" fmla="*/ 273212 h 277778"/>
                    <a:gd name="connsiteX97" fmla="*/ 116408 w 122399"/>
                    <a:gd name="connsiteY97" fmla="*/ 262449 h 277778"/>
                    <a:gd name="connsiteX98" fmla="*/ 103073 w 122399"/>
                    <a:gd name="connsiteY98" fmla="*/ 233874 h 277778"/>
                    <a:gd name="connsiteX99" fmla="*/ 98501 w 122399"/>
                    <a:gd name="connsiteY99" fmla="*/ 222729 h 277778"/>
                    <a:gd name="connsiteX100" fmla="*/ 116503 w 122399"/>
                    <a:gd name="connsiteY100" fmla="*/ 211109 h 277778"/>
                    <a:gd name="connsiteX101" fmla="*/ 122218 w 122399"/>
                    <a:gd name="connsiteY101" fmla="*/ 193392 h 277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122399" h="277778">
                      <a:moveTo>
                        <a:pt x="122218" y="193392"/>
                      </a:moveTo>
                      <a:cubicBezTo>
                        <a:pt x="121154" y="187758"/>
                        <a:pt x="115724" y="184053"/>
                        <a:pt x="110090" y="185117"/>
                      </a:cubicBezTo>
                      <a:cubicBezTo>
                        <a:pt x="109715" y="185188"/>
                        <a:pt x="109344" y="185279"/>
                        <a:pt x="108979" y="185391"/>
                      </a:cubicBezTo>
                      <a:cubicBezTo>
                        <a:pt x="100692" y="188249"/>
                        <a:pt x="96310" y="203393"/>
                        <a:pt x="96501" y="211204"/>
                      </a:cubicBezTo>
                      <a:cubicBezTo>
                        <a:pt x="96501" y="211680"/>
                        <a:pt x="97263" y="217586"/>
                        <a:pt x="97644" y="220729"/>
                      </a:cubicBezTo>
                      <a:cubicBezTo>
                        <a:pt x="96787" y="218348"/>
                        <a:pt x="95834" y="216062"/>
                        <a:pt x="94977" y="213585"/>
                      </a:cubicBezTo>
                      <a:cubicBezTo>
                        <a:pt x="94120" y="211109"/>
                        <a:pt x="92310" y="206346"/>
                        <a:pt x="90976" y="202727"/>
                      </a:cubicBezTo>
                      <a:lnTo>
                        <a:pt x="89166" y="197012"/>
                      </a:lnTo>
                      <a:cubicBezTo>
                        <a:pt x="88500" y="195012"/>
                        <a:pt x="88119" y="193107"/>
                        <a:pt x="87642" y="191106"/>
                      </a:cubicBezTo>
                      <a:cubicBezTo>
                        <a:pt x="87166" y="189106"/>
                        <a:pt x="86309" y="185201"/>
                        <a:pt x="85642" y="182153"/>
                      </a:cubicBezTo>
                      <a:cubicBezTo>
                        <a:pt x="92226" y="180327"/>
                        <a:pt x="98491" y="177500"/>
                        <a:pt x="104216" y="173771"/>
                      </a:cubicBezTo>
                      <a:cubicBezTo>
                        <a:pt x="109261" y="169873"/>
                        <a:pt x="112328" y="163948"/>
                        <a:pt x="112598" y="157578"/>
                      </a:cubicBezTo>
                      <a:cubicBezTo>
                        <a:pt x="112242" y="151908"/>
                        <a:pt x="107356" y="147600"/>
                        <a:pt x="101686" y="147957"/>
                      </a:cubicBezTo>
                      <a:cubicBezTo>
                        <a:pt x="101385" y="147976"/>
                        <a:pt x="101085" y="148008"/>
                        <a:pt x="100787" y="148053"/>
                      </a:cubicBezTo>
                      <a:cubicBezTo>
                        <a:pt x="92119" y="149577"/>
                        <a:pt x="85547" y="163865"/>
                        <a:pt x="84499" y="171675"/>
                      </a:cubicBezTo>
                      <a:cubicBezTo>
                        <a:pt x="84499" y="171675"/>
                        <a:pt x="84499" y="173580"/>
                        <a:pt x="84499" y="175485"/>
                      </a:cubicBezTo>
                      <a:lnTo>
                        <a:pt x="83071" y="166532"/>
                      </a:lnTo>
                      <a:cubicBezTo>
                        <a:pt x="81928" y="157959"/>
                        <a:pt x="80975" y="149196"/>
                        <a:pt x="80022" y="140433"/>
                      </a:cubicBezTo>
                      <a:cubicBezTo>
                        <a:pt x="80022" y="138624"/>
                        <a:pt x="79546" y="136814"/>
                        <a:pt x="79356" y="135004"/>
                      </a:cubicBezTo>
                      <a:cubicBezTo>
                        <a:pt x="86113" y="133111"/>
                        <a:pt x="92539" y="130187"/>
                        <a:pt x="98406" y="126336"/>
                      </a:cubicBezTo>
                      <a:cubicBezTo>
                        <a:pt x="103461" y="122478"/>
                        <a:pt x="106562" y="116590"/>
                        <a:pt x="106883" y="110239"/>
                      </a:cubicBezTo>
                      <a:cubicBezTo>
                        <a:pt x="106527" y="104569"/>
                        <a:pt x="101641" y="100261"/>
                        <a:pt x="95971" y="100618"/>
                      </a:cubicBezTo>
                      <a:cubicBezTo>
                        <a:pt x="95670" y="100637"/>
                        <a:pt x="95370" y="100669"/>
                        <a:pt x="95072" y="100714"/>
                      </a:cubicBezTo>
                      <a:cubicBezTo>
                        <a:pt x="86404" y="102143"/>
                        <a:pt x="79832" y="116525"/>
                        <a:pt x="78784" y="124241"/>
                      </a:cubicBezTo>
                      <a:cubicBezTo>
                        <a:pt x="78687" y="125731"/>
                        <a:pt x="78687" y="127227"/>
                        <a:pt x="78784" y="128717"/>
                      </a:cubicBezTo>
                      <a:cubicBezTo>
                        <a:pt x="78213" y="123955"/>
                        <a:pt x="77546" y="119192"/>
                        <a:pt x="76689" y="114525"/>
                      </a:cubicBezTo>
                      <a:cubicBezTo>
                        <a:pt x="75409" y="106468"/>
                        <a:pt x="73563" y="98511"/>
                        <a:pt x="71164" y="90713"/>
                      </a:cubicBezTo>
                      <a:cubicBezTo>
                        <a:pt x="78135" y="88785"/>
                        <a:pt x="84779" y="85832"/>
                        <a:pt x="90881" y="81950"/>
                      </a:cubicBezTo>
                      <a:cubicBezTo>
                        <a:pt x="95926" y="78052"/>
                        <a:pt x="98993" y="72126"/>
                        <a:pt x="99263" y="65757"/>
                      </a:cubicBezTo>
                      <a:cubicBezTo>
                        <a:pt x="98907" y="60087"/>
                        <a:pt x="94021" y="55779"/>
                        <a:pt x="88351" y="56136"/>
                      </a:cubicBezTo>
                      <a:cubicBezTo>
                        <a:pt x="88050" y="56155"/>
                        <a:pt x="87750" y="56187"/>
                        <a:pt x="87452" y="56232"/>
                      </a:cubicBezTo>
                      <a:cubicBezTo>
                        <a:pt x="78784" y="57756"/>
                        <a:pt x="72212" y="72044"/>
                        <a:pt x="71164" y="79854"/>
                      </a:cubicBezTo>
                      <a:cubicBezTo>
                        <a:pt x="71164" y="80331"/>
                        <a:pt x="71164" y="87570"/>
                        <a:pt x="71164" y="90046"/>
                      </a:cubicBezTo>
                      <a:lnTo>
                        <a:pt x="71164" y="90046"/>
                      </a:lnTo>
                      <a:cubicBezTo>
                        <a:pt x="68680" y="82432"/>
                        <a:pt x="65491" y="75065"/>
                        <a:pt x="61639" y="68043"/>
                      </a:cubicBezTo>
                      <a:cubicBezTo>
                        <a:pt x="58299" y="61707"/>
                        <a:pt x="54544" y="55598"/>
                        <a:pt x="50400" y="49755"/>
                      </a:cubicBezTo>
                      <a:cubicBezTo>
                        <a:pt x="46685" y="44231"/>
                        <a:pt x="42875" y="39468"/>
                        <a:pt x="39541" y="35277"/>
                      </a:cubicBezTo>
                      <a:cubicBezTo>
                        <a:pt x="37731" y="32991"/>
                        <a:pt x="35922" y="30991"/>
                        <a:pt x="34303" y="29086"/>
                      </a:cubicBezTo>
                      <a:lnTo>
                        <a:pt x="34303" y="29086"/>
                      </a:lnTo>
                      <a:cubicBezTo>
                        <a:pt x="34303" y="29086"/>
                        <a:pt x="31350" y="18894"/>
                        <a:pt x="31064" y="18323"/>
                      </a:cubicBezTo>
                      <a:cubicBezTo>
                        <a:pt x="28016" y="11179"/>
                        <a:pt x="17729" y="-727"/>
                        <a:pt x="9061" y="35"/>
                      </a:cubicBezTo>
                      <a:cubicBezTo>
                        <a:pt x="3420" y="712"/>
                        <a:pt x="-603" y="5835"/>
                        <a:pt x="74" y="11475"/>
                      </a:cubicBezTo>
                      <a:cubicBezTo>
                        <a:pt x="124" y="11889"/>
                        <a:pt x="199" y="12299"/>
                        <a:pt x="298" y="12703"/>
                      </a:cubicBezTo>
                      <a:cubicBezTo>
                        <a:pt x="2342" y="18716"/>
                        <a:pt x="6894" y="23547"/>
                        <a:pt x="12776" y="25943"/>
                      </a:cubicBezTo>
                      <a:cubicBezTo>
                        <a:pt x="19533" y="28030"/>
                        <a:pt x="26564" y="29089"/>
                        <a:pt x="33636" y="29086"/>
                      </a:cubicBezTo>
                      <a:lnTo>
                        <a:pt x="38874" y="35658"/>
                      </a:lnTo>
                      <a:cubicBezTo>
                        <a:pt x="42113" y="39849"/>
                        <a:pt x="45828" y="45183"/>
                        <a:pt x="49447" y="50232"/>
                      </a:cubicBezTo>
                      <a:lnTo>
                        <a:pt x="52305" y="54899"/>
                      </a:lnTo>
                      <a:lnTo>
                        <a:pt x="46780" y="49279"/>
                      </a:lnTo>
                      <a:cubicBezTo>
                        <a:pt x="40684" y="44421"/>
                        <a:pt x="26111" y="38421"/>
                        <a:pt x="18777" y="43183"/>
                      </a:cubicBezTo>
                      <a:cubicBezTo>
                        <a:pt x="14070" y="46458"/>
                        <a:pt x="12909" y="52928"/>
                        <a:pt x="16184" y="57635"/>
                      </a:cubicBezTo>
                      <a:cubicBezTo>
                        <a:pt x="16397" y="57942"/>
                        <a:pt x="16627" y="58237"/>
                        <a:pt x="16872" y="58519"/>
                      </a:cubicBezTo>
                      <a:cubicBezTo>
                        <a:pt x="21429" y="62939"/>
                        <a:pt x="27698" y="65133"/>
                        <a:pt x="34017" y="64519"/>
                      </a:cubicBezTo>
                      <a:cubicBezTo>
                        <a:pt x="40999" y="63284"/>
                        <a:pt x="47747" y="60970"/>
                        <a:pt x="54019" y="57661"/>
                      </a:cubicBezTo>
                      <a:cubicBezTo>
                        <a:pt x="56210" y="61090"/>
                        <a:pt x="58210" y="64709"/>
                        <a:pt x="60211" y="68615"/>
                      </a:cubicBezTo>
                      <a:cubicBezTo>
                        <a:pt x="63839" y="75670"/>
                        <a:pt x="66835" y="83033"/>
                        <a:pt x="69164" y="90617"/>
                      </a:cubicBezTo>
                      <a:cubicBezTo>
                        <a:pt x="69164" y="90617"/>
                        <a:pt x="69164" y="91475"/>
                        <a:pt x="69164" y="91951"/>
                      </a:cubicBezTo>
                      <a:cubicBezTo>
                        <a:pt x="68212" y="90617"/>
                        <a:pt x="62878" y="83759"/>
                        <a:pt x="62401" y="83283"/>
                      </a:cubicBezTo>
                      <a:cubicBezTo>
                        <a:pt x="56972" y="77759"/>
                        <a:pt x="43351" y="70234"/>
                        <a:pt x="35255" y="74234"/>
                      </a:cubicBezTo>
                      <a:cubicBezTo>
                        <a:pt x="30219" y="76977"/>
                        <a:pt x="28361" y="83283"/>
                        <a:pt x="31104" y="88318"/>
                      </a:cubicBezTo>
                      <a:cubicBezTo>
                        <a:pt x="31267" y="88617"/>
                        <a:pt x="31444" y="88907"/>
                        <a:pt x="31635" y="89188"/>
                      </a:cubicBezTo>
                      <a:cubicBezTo>
                        <a:pt x="35683" y="94126"/>
                        <a:pt x="41729" y="96992"/>
                        <a:pt x="48114" y="96999"/>
                      </a:cubicBezTo>
                      <a:cubicBezTo>
                        <a:pt x="55361" y="96479"/>
                        <a:pt x="62489" y="94874"/>
                        <a:pt x="69259" y="92237"/>
                      </a:cubicBezTo>
                      <a:cubicBezTo>
                        <a:pt x="71358" y="99838"/>
                        <a:pt x="72949" y="107570"/>
                        <a:pt x="74022" y="115382"/>
                      </a:cubicBezTo>
                      <a:cubicBezTo>
                        <a:pt x="74879" y="121193"/>
                        <a:pt x="75546" y="127098"/>
                        <a:pt x="76117" y="133004"/>
                      </a:cubicBezTo>
                      <a:cubicBezTo>
                        <a:pt x="74974" y="131289"/>
                        <a:pt x="69926" y="124907"/>
                        <a:pt x="69545" y="124526"/>
                      </a:cubicBezTo>
                      <a:cubicBezTo>
                        <a:pt x="64021" y="118907"/>
                        <a:pt x="50495" y="111382"/>
                        <a:pt x="42304" y="115001"/>
                      </a:cubicBezTo>
                      <a:cubicBezTo>
                        <a:pt x="37307" y="117706"/>
                        <a:pt x="35450" y="123949"/>
                        <a:pt x="38154" y="128945"/>
                      </a:cubicBezTo>
                      <a:cubicBezTo>
                        <a:pt x="38343" y="129294"/>
                        <a:pt x="38552" y="129631"/>
                        <a:pt x="38779" y="129955"/>
                      </a:cubicBezTo>
                      <a:cubicBezTo>
                        <a:pt x="42796" y="134893"/>
                        <a:pt x="48799" y="137789"/>
                        <a:pt x="55162" y="137861"/>
                      </a:cubicBezTo>
                      <a:cubicBezTo>
                        <a:pt x="62374" y="137307"/>
                        <a:pt x="69465" y="135702"/>
                        <a:pt x="76213" y="133099"/>
                      </a:cubicBezTo>
                      <a:cubicBezTo>
                        <a:pt x="76213" y="135766"/>
                        <a:pt x="76689" y="138433"/>
                        <a:pt x="76974" y="141100"/>
                      </a:cubicBezTo>
                      <a:cubicBezTo>
                        <a:pt x="77737" y="149958"/>
                        <a:pt x="78498" y="158721"/>
                        <a:pt x="79451" y="167389"/>
                      </a:cubicBezTo>
                      <a:cubicBezTo>
                        <a:pt x="79451" y="170437"/>
                        <a:pt x="80308" y="173390"/>
                        <a:pt x="80689" y="176342"/>
                      </a:cubicBezTo>
                      <a:cubicBezTo>
                        <a:pt x="78880" y="173866"/>
                        <a:pt x="75355" y="169484"/>
                        <a:pt x="74974" y="169104"/>
                      </a:cubicBezTo>
                      <a:cubicBezTo>
                        <a:pt x="69545" y="163579"/>
                        <a:pt x="55924" y="156054"/>
                        <a:pt x="47828" y="159579"/>
                      </a:cubicBezTo>
                      <a:cubicBezTo>
                        <a:pt x="42792" y="162321"/>
                        <a:pt x="40934" y="168627"/>
                        <a:pt x="43677" y="173662"/>
                      </a:cubicBezTo>
                      <a:cubicBezTo>
                        <a:pt x="43840" y="173961"/>
                        <a:pt x="44017" y="174252"/>
                        <a:pt x="44208" y="174533"/>
                      </a:cubicBezTo>
                      <a:cubicBezTo>
                        <a:pt x="48271" y="179463"/>
                        <a:pt x="54298" y="182355"/>
                        <a:pt x="60687" y="182438"/>
                      </a:cubicBezTo>
                      <a:cubicBezTo>
                        <a:pt x="67642" y="182015"/>
                        <a:pt x="74488" y="180505"/>
                        <a:pt x="80975" y="177962"/>
                      </a:cubicBezTo>
                      <a:cubicBezTo>
                        <a:pt x="81737" y="182820"/>
                        <a:pt x="82689" y="187487"/>
                        <a:pt x="83737" y="192440"/>
                      </a:cubicBezTo>
                      <a:cubicBezTo>
                        <a:pt x="84213" y="194440"/>
                        <a:pt x="84595" y="196631"/>
                        <a:pt x="85261" y="198536"/>
                      </a:cubicBezTo>
                      <a:cubicBezTo>
                        <a:pt x="85928" y="200441"/>
                        <a:pt x="86404" y="202441"/>
                        <a:pt x="86880" y="204346"/>
                      </a:cubicBezTo>
                      <a:cubicBezTo>
                        <a:pt x="88214" y="208251"/>
                        <a:pt x="89357" y="211871"/>
                        <a:pt x="90690" y="215490"/>
                      </a:cubicBezTo>
                      <a:cubicBezTo>
                        <a:pt x="91357" y="217300"/>
                        <a:pt x="92024" y="219015"/>
                        <a:pt x="92596" y="220824"/>
                      </a:cubicBezTo>
                      <a:cubicBezTo>
                        <a:pt x="91072" y="218062"/>
                        <a:pt x="88595" y="213681"/>
                        <a:pt x="88309" y="213299"/>
                      </a:cubicBezTo>
                      <a:cubicBezTo>
                        <a:pt x="83737" y="207013"/>
                        <a:pt x="71164" y="197488"/>
                        <a:pt x="62878" y="200155"/>
                      </a:cubicBezTo>
                      <a:cubicBezTo>
                        <a:pt x="57486" y="202107"/>
                        <a:pt x="54698" y="208060"/>
                        <a:pt x="56649" y="213451"/>
                      </a:cubicBezTo>
                      <a:cubicBezTo>
                        <a:pt x="56771" y="213789"/>
                        <a:pt x="56911" y="214119"/>
                        <a:pt x="57067" y="214442"/>
                      </a:cubicBezTo>
                      <a:cubicBezTo>
                        <a:pt x="60322" y="219922"/>
                        <a:pt x="65829" y="223686"/>
                        <a:pt x="72117" y="224729"/>
                      </a:cubicBezTo>
                      <a:cubicBezTo>
                        <a:pt x="79265" y="225264"/>
                        <a:pt x="86453" y="224751"/>
                        <a:pt x="93452" y="223205"/>
                      </a:cubicBezTo>
                      <a:cubicBezTo>
                        <a:pt x="95072" y="227492"/>
                        <a:pt x="96691" y="231778"/>
                        <a:pt x="98215" y="235588"/>
                      </a:cubicBezTo>
                      <a:cubicBezTo>
                        <a:pt x="103168" y="247971"/>
                        <a:pt x="107740" y="258162"/>
                        <a:pt x="111074" y="265116"/>
                      </a:cubicBezTo>
                      <a:cubicBezTo>
                        <a:pt x="114408" y="272069"/>
                        <a:pt x="116503" y="276165"/>
                        <a:pt x="116503" y="276165"/>
                      </a:cubicBezTo>
                      <a:lnTo>
                        <a:pt x="116503" y="276165"/>
                      </a:lnTo>
                      <a:cubicBezTo>
                        <a:pt x="117318" y="277664"/>
                        <a:pt x="119195" y="278218"/>
                        <a:pt x="120694" y="277403"/>
                      </a:cubicBezTo>
                      <a:cubicBezTo>
                        <a:pt x="122193" y="276587"/>
                        <a:pt x="122748" y="274711"/>
                        <a:pt x="121932" y="273212"/>
                      </a:cubicBezTo>
                      <a:cubicBezTo>
                        <a:pt x="121932" y="273212"/>
                        <a:pt x="119837" y="269402"/>
                        <a:pt x="116408" y="262449"/>
                      </a:cubicBezTo>
                      <a:cubicBezTo>
                        <a:pt x="112979" y="255495"/>
                        <a:pt x="108216" y="245684"/>
                        <a:pt x="103073" y="233874"/>
                      </a:cubicBezTo>
                      <a:cubicBezTo>
                        <a:pt x="101549" y="230318"/>
                        <a:pt x="100025" y="226603"/>
                        <a:pt x="98501" y="222729"/>
                      </a:cubicBezTo>
                      <a:cubicBezTo>
                        <a:pt x="105077" y="219830"/>
                        <a:pt x="111153" y="215908"/>
                        <a:pt x="116503" y="211109"/>
                      </a:cubicBezTo>
                      <a:cubicBezTo>
                        <a:pt x="120959" y="206353"/>
                        <a:pt x="123056" y="199855"/>
                        <a:pt x="122218" y="1933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F4DA8229-D7C0-48EE-AA6E-357435AD8EC9}"/>
                    </a:ext>
                  </a:extLst>
                </p:cNvPr>
                <p:cNvSpPr/>
                <p:nvPr/>
              </p:nvSpPr>
              <p:spPr>
                <a:xfrm>
                  <a:off x="7083304" y="11350349"/>
                  <a:ext cx="24314" cy="38607"/>
                </a:xfrm>
                <a:custGeom>
                  <a:avLst/>
                  <a:gdLst>
                    <a:gd name="connsiteX0" fmla="*/ 2760 w 24314"/>
                    <a:gd name="connsiteY0" fmla="*/ 38606 h 38607"/>
                    <a:gd name="connsiteX1" fmla="*/ 19905 w 24314"/>
                    <a:gd name="connsiteY1" fmla="*/ 25081 h 38607"/>
                    <a:gd name="connsiteX2" fmla="*/ 23811 w 24314"/>
                    <a:gd name="connsiteY2" fmla="*/ 7269 h 38607"/>
                    <a:gd name="connsiteX3" fmla="*/ 10791 w 24314"/>
                    <a:gd name="connsiteY3" fmla="*/ 481 h 38607"/>
                    <a:gd name="connsiteX4" fmla="*/ 9714 w 24314"/>
                    <a:gd name="connsiteY4" fmla="*/ 887 h 38607"/>
                    <a:gd name="connsiteX5" fmla="*/ 189 w 24314"/>
                    <a:gd name="connsiteY5" fmla="*/ 27938 h 38607"/>
                    <a:gd name="connsiteX6" fmla="*/ 2760 w 24314"/>
                    <a:gd name="connsiteY6" fmla="*/ 38606 h 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14" h="38607">
                      <a:moveTo>
                        <a:pt x="2760" y="38606"/>
                      </a:moveTo>
                      <a:cubicBezTo>
                        <a:pt x="9103" y="34955"/>
                        <a:pt x="14879" y="30399"/>
                        <a:pt x="19905" y="25081"/>
                      </a:cubicBezTo>
                      <a:cubicBezTo>
                        <a:pt x="23746" y="19999"/>
                        <a:pt x="25172" y="13492"/>
                        <a:pt x="23811" y="7269"/>
                      </a:cubicBezTo>
                      <a:cubicBezTo>
                        <a:pt x="22090" y="1799"/>
                        <a:pt x="16261" y="-1239"/>
                        <a:pt x="10791" y="481"/>
                      </a:cubicBezTo>
                      <a:cubicBezTo>
                        <a:pt x="10425" y="597"/>
                        <a:pt x="10065" y="732"/>
                        <a:pt x="9714" y="887"/>
                      </a:cubicBezTo>
                      <a:cubicBezTo>
                        <a:pt x="1808" y="4697"/>
                        <a:pt x="-764" y="19937"/>
                        <a:pt x="189" y="27938"/>
                      </a:cubicBezTo>
                      <a:cubicBezTo>
                        <a:pt x="379" y="28319"/>
                        <a:pt x="2760" y="38701"/>
                        <a:pt x="2760" y="386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3A3490F2-ACD1-4CCD-BBE1-5C8879F17CE6}"/>
                    </a:ext>
                  </a:extLst>
                </p:cNvPr>
                <p:cNvSpPr/>
                <p:nvPr/>
              </p:nvSpPr>
              <p:spPr>
                <a:xfrm>
                  <a:off x="7379492" y="11329822"/>
                  <a:ext cx="130015" cy="287605"/>
                </a:xfrm>
                <a:custGeom>
                  <a:avLst/>
                  <a:gdLst>
                    <a:gd name="connsiteX0" fmla="*/ 125673 w 130015"/>
                    <a:gd name="connsiteY0" fmla="*/ 94947 h 287605"/>
                    <a:gd name="connsiteX1" fmla="*/ 98051 w 130015"/>
                    <a:gd name="connsiteY1" fmla="*/ 102853 h 287605"/>
                    <a:gd name="connsiteX2" fmla="*/ 91383 w 130015"/>
                    <a:gd name="connsiteY2" fmla="*/ 110568 h 287605"/>
                    <a:gd name="connsiteX3" fmla="*/ 91383 w 130015"/>
                    <a:gd name="connsiteY3" fmla="*/ 110568 h 287605"/>
                    <a:gd name="connsiteX4" fmla="*/ 97955 w 130015"/>
                    <a:gd name="connsiteY4" fmla="*/ 87517 h 287605"/>
                    <a:gd name="connsiteX5" fmla="*/ 100908 w 130015"/>
                    <a:gd name="connsiteY5" fmla="*/ 66182 h 287605"/>
                    <a:gd name="connsiteX6" fmla="*/ 101765 w 130015"/>
                    <a:gd name="connsiteY6" fmla="*/ 48179 h 287605"/>
                    <a:gd name="connsiteX7" fmla="*/ 101765 w 130015"/>
                    <a:gd name="connsiteY7" fmla="*/ 40083 h 287605"/>
                    <a:gd name="connsiteX8" fmla="*/ 101765 w 130015"/>
                    <a:gd name="connsiteY8" fmla="*/ 40083 h 287605"/>
                    <a:gd name="connsiteX9" fmla="*/ 106147 w 130015"/>
                    <a:gd name="connsiteY9" fmla="*/ 29701 h 287605"/>
                    <a:gd name="connsiteX10" fmla="*/ 100718 w 130015"/>
                    <a:gd name="connsiteY10" fmla="*/ 1602 h 287605"/>
                    <a:gd name="connsiteX11" fmla="*/ 86520 w 130015"/>
                    <a:gd name="connsiteY11" fmla="*/ 4777 h 287605"/>
                    <a:gd name="connsiteX12" fmla="*/ 85954 w 130015"/>
                    <a:gd name="connsiteY12" fmla="*/ 5793 h 287605"/>
                    <a:gd name="connsiteX13" fmla="*/ 87192 w 130015"/>
                    <a:gd name="connsiteY13" fmla="*/ 23986 h 287605"/>
                    <a:gd name="connsiteX14" fmla="*/ 101289 w 130015"/>
                    <a:gd name="connsiteY14" fmla="*/ 39607 h 287605"/>
                    <a:gd name="connsiteX15" fmla="*/ 101289 w 130015"/>
                    <a:gd name="connsiteY15" fmla="*/ 47989 h 287605"/>
                    <a:gd name="connsiteX16" fmla="*/ 100051 w 130015"/>
                    <a:gd name="connsiteY16" fmla="*/ 66086 h 287605"/>
                    <a:gd name="connsiteX17" fmla="*/ 99384 w 130015"/>
                    <a:gd name="connsiteY17" fmla="*/ 71516 h 287605"/>
                    <a:gd name="connsiteX18" fmla="*/ 98622 w 130015"/>
                    <a:gd name="connsiteY18" fmla="*/ 63610 h 287605"/>
                    <a:gd name="connsiteX19" fmla="*/ 80905 w 130015"/>
                    <a:gd name="connsiteY19" fmla="*/ 41131 h 287605"/>
                    <a:gd name="connsiteX20" fmla="*/ 69705 w 130015"/>
                    <a:gd name="connsiteY20" fmla="*/ 50415 h 287605"/>
                    <a:gd name="connsiteX21" fmla="*/ 69666 w 130015"/>
                    <a:gd name="connsiteY21" fmla="*/ 51704 h 287605"/>
                    <a:gd name="connsiteX22" fmla="*/ 79191 w 130015"/>
                    <a:gd name="connsiteY22" fmla="*/ 67229 h 287605"/>
                    <a:gd name="connsiteX23" fmla="*/ 99003 w 130015"/>
                    <a:gd name="connsiteY23" fmla="*/ 74659 h 287605"/>
                    <a:gd name="connsiteX24" fmla="*/ 96812 w 130015"/>
                    <a:gd name="connsiteY24" fmla="*/ 87041 h 287605"/>
                    <a:gd name="connsiteX25" fmla="*/ 89764 w 130015"/>
                    <a:gd name="connsiteY25" fmla="*/ 109711 h 287605"/>
                    <a:gd name="connsiteX26" fmla="*/ 89192 w 130015"/>
                    <a:gd name="connsiteY26" fmla="*/ 110949 h 287605"/>
                    <a:gd name="connsiteX27" fmla="*/ 89192 w 130015"/>
                    <a:gd name="connsiteY27" fmla="*/ 100091 h 287605"/>
                    <a:gd name="connsiteX28" fmla="*/ 74047 w 130015"/>
                    <a:gd name="connsiteY28" fmla="*/ 75707 h 287605"/>
                    <a:gd name="connsiteX29" fmla="*/ 61918 w 130015"/>
                    <a:gd name="connsiteY29" fmla="*/ 83981 h 287605"/>
                    <a:gd name="connsiteX30" fmla="*/ 61760 w 130015"/>
                    <a:gd name="connsiteY30" fmla="*/ 85232 h 287605"/>
                    <a:gd name="connsiteX31" fmla="*/ 69380 w 130015"/>
                    <a:gd name="connsiteY31" fmla="*/ 101710 h 287605"/>
                    <a:gd name="connsiteX32" fmla="*/ 88430 w 130015"/>
                    <a:gd name="connsiteY32" fmla="*/ 111235 h 287605"/>
                    <a:gd name="connsiteX33" fmla="*/ 77476 w 130015"/>
                    <a:gd name="connsiteY33" fmla="*/ 132190 h 287605"/>
                    <a:gd name="connsiteX34" fmla="*/ 67952 w 130015"/>
                    <a:gd name="connsiteY34" fmla="*/ 147049 h 287605"/>
                    <a:gd name="connsiteX35" fmla="*/ 67952 w 130015"/>
                    <a:gd name="connsiteY35" fmla="*/ 136285 h 287605"/>
                    <a:gd name="connsiteX36" fmla="*/ 52711 w 130015"/>
                    <a:gd name="connsiteY36" fmla="*/ 111997 h 287605"/>
                    <a:gd name="connsiteX37" fmla="*/ 40557 w 130015"/>
                    <a:gd name="connsiteY37" fmla="*/ 120472 h 287605"/>
                    <a:gd name="connsiteX38" fmla="*/ 40424 w 130015"/>
                    <a:gd name="connsiteY38" fmla="*/ 121522 h 287605"/>
                    <a:gd name="connsiteX39" fmla="*/ 48140 w 130015"/>
                    <a:gd name="connsiteY39" fmla="*/ 138000 h 287605"/>
                    <a:gd name="connsiteX40" fmla="*/ 67190 w 130015"/>
                    <a:gd name="connsiteY40" fmla="*/ 147525 h 287605"/>
                    <a:gd name="connsiteX41" fmla="*/ 62618 w 130015"/>
                    <a:gd name="connsiteY41" fmla="*/ 154192 h 287605"/>
                    <a:gd name="connsiteX42" fmla="*/ 47854 w 130015"/>
                    <a:gd name="connsiteY42" fmla="*/ 176100 h 287605"/>
                    <a:gd name="connsiteX43" fmla="*/ 43186 w 130015"/>
                    <a:gd name="connsiteY43" fmla="*/ 183815 h 287605"/>
                    <a:gd name="connsiteX44" fmla="*/ 43186 w 130015"/>
                    <a:gd name="connsiteY44" fmla="*/ 174290 h 287605"/>
                    <a:gd name="connsiteX45" fmla="*/ 28042 w 130015"/>
                    <a:gd name="connsiteY45" fmla="*/ 150001 h 287605"/>
                    <a:gd name="connsiteX46" fmla="*/ 15938 w 130015"/>
                    <a:gd name="connsiteY46" fmla="*/ 158073 h 287605"/>
                    <a:gd name="connsiteX47" fmla="*/ 15754 w 130015"/>
                    <a:gd name="connsiteY47" fmla="*/ 159526 h 287605"/>
                    <a:gd name="connsiteX48" fmla="*/ 23374 w 130015"/>
                    <a:gd name="connsiteY48" fmla="*/ 176005 h 287605"/>
                    <a:gd name="connsiteX49" fmla="*/ 41948 w 130015"/>
                    <a:gd name="connsiteY49" fmla="*/ 185530 h 287605"/>
                    <a:gd name="connsiteX50" fmla="*/ 34804 w 130015"/>
                    <a:gd name="connsiteY50" fmla="*/ 198484 h 287605"/>
                    <a:gd name="connsiteX51" fmla="*/ 32137 w 130015"/>
                    <a:gd name="connsiteY51" fmla="*/ 204199 h 287605"/>
                    <a:gd name="connsiteX52" fmla="*/ 29756 w 130015"/>
                    <a:gd name="connsiteY52" fmla="*/ 209723 h 287605"/>
                    <a:gd name="connsiteX53" fmla="*/ 25565 w 130015"/>
                    <a:gd name="connsiteY53" fmla="*/ 220772 h 287605"/>
                    <a:gd name="connsiteX54" fmla="*/ 23660 w 130015"/>
                    <a:gd name="connsiteY54" fmla="*/ 226106 h 287605"/>
                    <a:gd name="connsiteX55" fmla="*/ 25089 w 130015"/>
                    <a:gd name="connsiteY55" fmla="*/ 217534 h 287605"/>
                    <a:gd name="connsiteX56" fmla="*/ 13850 w 130015"/>
                    <a:gd name="connsiteY56" fmla="*/ 191245 h 287605"/>
                    <a:gd name="connsiteX57" fmla="*/ 544 w 130015"/>
                    <a:gd name="connsiteY57" fmla="*/ 197453 h 287605"/>
                    <a:gd name="connsiteX58" fmla="*/ 229 w 130015"/>
                    <a:gd name="connsiteY58" fmla="*/ 198484 h 287605"/>
                    <a:gd name="connsiteX59" fmla="*/ 5372 w 130015"/>
                    <a:gd name="connsiteY59" fmla="*/ 216010 h 287605"/>
                    <a:gd name="connsiteX60" fmla="*/ 22803 w 130015"/>
                    <a:gd name="connsiteY60" fmla="*/ 228488 h 287605"/>
                    <a:gd name="connsiteX61" fmla="*/ 18612 w 130015"/>
                    <a:gd name="connsiteY61" fmla="*/ 241060 h 287605"/>
                    <a:gd name="connsiteX62" fmla="*/ 9754 w 130015"/>
                    <a:gd name="connsiteY62" fmla="*/ 272017 h 287605"/>
                    <a:gd name="connsiteX63" fmla="*/ 6896 w 130015"/>
                    <a:gd name="connsiteY63" fmla="*/ 283923 h 287605"/>
                    <a:gd name="connsiteX64" fmla="*/ 6896 w 130015"/>
                    <a:gd name="connsiteY64" fmla="*/ 283923 h 287605"/>
                    <a:gd name="connsiteX65" fmla="*/ 9373 w 130015"/>
                    <a:gd name="connsiteY65" fmla="*/ 287542 h 287605"/>
                    <a:gd name="connsiteX66" fmla="*/ 12973 w 130015"/>
                    <a:gd name="connsiteY66" fmla="*/ 285171 h 287605"/>
                    <a:gd name="connsiteX67" fmla="*/ 12992 w 130015"/>
                    <a:gd name="connsiteY67" fmla="*/ 285066 h 287605"/>
                    <a:gd name="connsiteX68" fmla="*/ 15564 w 130015"/>
                    <a:gd name="connsiteY68" fmla="*/ 273350 h 287605"/>
                    <a:gd name="connsiteX69" fmla="*/ 23660 w 130015"/>
                    <a:gd name="connsiteY69" fmla="*/ 242489 h 287605"/>
                    <a:gd name="connsiteX70" fmla="*/ 27185 w 130015"/>
                    <a:gd name="connsiteY70" fmla="*/ 231059 h 287605"/>
                    <a:gd name="connsiteX71" fmla="*/ 48425 w 130015"/>
                    <a:gd name="connsiteY71" fmla="*/ 233536 h 287605"/>
                    <a:gd name="connsiteX72" fmla="*/ 63951 w 130015"/>
                    <a:gd name="connsiteY72" fmla="*/ 224011 h 287605"/>
                    <a:gd name="connsiteX73" fmla="*/ 59638 w 130015"/>
                    <a:gd name="connsiteY73" fmla="*/ 209835 h 287605"/>
                    <a:gd name="connsiteX74" fmla="*/ 58808 w 130015"/>
                    <a:gd name="connsiteY74" fmla="*/ 209438 h 287605"/>
                    <a:gd name="connsiteX75" fmla="*/ 32709 w 130015"/>
                    <a:gd name="connsiteY75" fmla="*/ 221439 h 287605"/>
                    <a:gd name="connsiteX76" fmla="*/ 27661 w 130015"/>
                    <a:gd name="connsiteY76" fmla="*/ 229440 h 287605"/>
                    <a:gd name="connsiteX77" fmla="*/ 30042 w 130015"/>
                    <a:gd name="connsiteY77" fmla="*/ 222201 h 287605"/>
                    <a:gd name="connsiteX78" fmla="*/ 33947 w 130015"/>
                    <a:gd name="connsiteY78" fmla="*/ 211342 h 287605"/>
                    <a:gd name="connsiteX79" fmla="*/ 36233 w 130015"/>
                    <a:gd name="connsiteY79" fmla="*/ 205723 h 287605"/>
                    <a:gd name="connsiteX80" fmla="*/ 38710 w 130015"/>
                    <a:gd name="connsiteY80" fmla="*/ 200198 h 287605"/>
                    <a:gd name="connsiteX81" fmla="*/ 42901 w 130015"/>
                    <a:gd name="connsiteY81" fmla="*/ 192102 h 287605"/>
                    <a:gd name="connsiteX82" fmla="*/ 62618 w 130015"/>
                    <a:gd name="connsiteY82" fmla="*/ 197341 h 287605"/>
                    <a:gd name="connsiteX83" fmla="*/ 79382 w 130015"/>
                    <a:gd name="connsiteY83" fmla="*/ 190292 h 287605"/>
                    <a:gd name="connsiteX84" fmla="*/ 77329 w 130015"/>
                    <a:gd name="connsiteY84" fmla="*/ 175754 h 287605"/>
                    <a:gd name="connsiteX85" fmla="*/ 76429 w 130015"/>
                    <a:gd name="connsiteY85" fmla="*/ 175148 h 287605"/>
                    <a:gd name="connsiteX86" fmla="*/ 48902 w 130015"/>
                    <a:gd name="connsiteY86" fmla="*/ 182958 h 287605"/>
                    <a:gd name="connsiteX87" fmla="*/ 46330 w 130015"/>
                    <a:gd name="connsiteY87" fmla="*/ 185911 h 287605"/>
                    <a:gd name="connsiteX88" fmla="*/ 50902 w 130015"/>
                    <a:gd name="connsiteY88" fmla="*/ 178005 h 287605"/>
                    <a:gd name="connsiteX89" fmla="*/ 65094 w 130015"/>
                    <a:gd name="connsiteY89" fmla="*/ 155907 h 287605"/>
                    <a:gd name="connsiteX90" fmla="*/ 68047 w 130015"/>
                    <a:gd name="connsiteY90" fmla="*/ 151240 h 287605"/>
                    <a:gd name="connsiteX91" fmla="*/ 88335 w 130015"/>
                    <a:gd name="connsiteY91" fmla="*/ 156764 h 287605"/>
                    <a:gd name="connsiteX92" fmla="*/ 105099 w 130015"/>
                    <a:gd name="connsiteY92" fmla="*/ 149620 h 287605"/>
                    <a:gd name="connsiteX93" fmla="*/ 103099 w 130015"/>
                    <a:gd name="connsiteY93" fmla="*/ 135210 h 287605"/>
                    <a:gd name="connsiteX94" fmla="*/ 102147 w 130015"/>
                    <a:gd name="connsiteY94" fmla="*/ 134571 h 287605"/>
                    <a:gd name="connsiteX95" fmla="*/ 74619 w 130015"/>
                    <a:gd name="connsiteY95" fmla="*/ 142382 h 287605"/>
                    <a:gd name="connsiteX96" fmla="*/ 71666 w 130015"/>
                    <a:gd name="connsiteY96" fmla="*/ 145715 h 287605"/>
                    <a:gd name="connsiteX97" fmla="*/ 79096 w 130015"/>
                    <a:gd name="connsiteY97" fmla="*/ 133523 h 287605"/>
                    <a:gd name="connsiteX98" fmla="*/ 89954 w 130015"/>
                    <a:gd name="connsiteY98" fmla="*/ 111616 h 287605"/>
                    <a:gd name="connsiteX99" fmla="*/ 110719 w 130015"/>
                    <a:gd name="connsiteY99" fmla="*/ 117331 h 287605"/>
                    <a:gd name="connsiteX100" fmla="*/ 127483 w 130015"/>
                    <a:gd name="connsiteY100" fmla="*/ 110187 h 287605"/>
                    <a:gd name="connsiteX101" fmla="*/ 126428 w 130015"/>
                    <a:gd name="connsiteY101" fmla="*/ 95543 h 287605"/>
                    <a:gd name="connsiteX102" fmla="*/ 125673 w 130015"/>
                    <a:gd name="connsiteY102" fmla="*/ 94947 h 28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30015" h="287605">
                      <a:moveTo>
                        <a:pt x="125673" y="94947"/>
                      </a:moveTo>
                      <a:cubicBezTo>
                        <a:pt x="118053" y="90661"/>
                        <a:pt x="103861" y="97519"/>
                        <a:pt x="98051" y="102853"/>
                      </a:cubicBezTo>
                      <a:lnTo>
                        <a:pt x="91383" y="110568"/>
                      </a:lnTo>
                      <a:lnTo>
                        <a:pt x="91383" y="110568"/>
                      </a:lnTo>
                      <a:cubicBezTo>
                        <a:pt x="94268" y="103100"/>
                        <a:pt x="96468" y="95384"/>
                        <a:pt x="97955" y="87517"/>
                      </a:cubicBezTo>
                      <a:cubicBezTo>
                        <a:pt x="99395" y="80476"/>
                        <a:pt x="100381" y="73349"/>
                        <a:pt x="100908" y="66182"/>
                      </a:cubicBezTo>
                      <a:cubicBezTo>
                        <a:pt x="101479" y="59609"/>
                        <a:pt x="101670" y="53513"/>
                        <a:pt x="101765" y="48179"/>
                      </a:cubicBezTo>
                      <a:cubicBezTo>
                        <a:pt x="101765" y="45226"/>
                        <a:pt x="101765" y="42559"/>
                        <a:pt x="101765" y="40083"/>
                      </a:cubicBezTo>
                      <a:lnTo>
                        <a:pt x="101765" y="40083"/>
                      </a:lnTo>
                      <a:cubicBezTo>
                        <a:pt x="101765" y="40083"/>
                        <a:pt x="105956" y="30558"/>
                        <a:pt x="106147" y="29701"/>
                      </a:cubicBezTo>
                      <a:cubicBezTo>
                        <a:pt x="108337" y="22176"/>
                        <a:pt x="108052" y="6460"/>
                        <a:pt x="100718" y="1602"/>
                      </a:cubicBezTo>
                      <a:cubicBezTo>
                        <a:pt x="95920" y="-1442"/>
                        <a:pt x="89564" y="-20"/>
                        <a:pt x="86520" y="4777"/>
                      </a:cubicBezTo>
                      <a:cubicBezTo>
                        <a:pt x="86312" y="5105"/>
                        <a:pt x="86123" y="5444"/>
                        <a:pt x="85954" y="5793"/>
                      </a:cubicBezTo>
                      <a:cubicBezTo>
                        <a:pt x="83690" y="11747"/>
                        <a:pt x="84142" y="18393"/>
                        <a:pt x="87192" y="23986"/>
                      </a:cubicBezTo>
                      <a:cubicBezTo>
                        <a:pt x="91027" y="29912"/>
                        <a:pt x="95786" y="35186"/>
                        <a:pt x="101289" y="39607"/>
                      </a:cubicBezTo>
                      <a:cubicBezTo>
                        <a:pt x="101289" y="42179"/>
                        <a:pt x="101289" y="44941"/>
                        <a:pt x="101289" y="47989"/>
                      </a:cubicBezTo>
                      <a:cubicBezTo>
                        <a:pt x="101289" y="53418"/>
                        <a:pt x="100813" y="59514"/>
                        <a:pt x="100051" y="66086"/>
                      </a:cubicBezTo>
                      <a:cubicBezTo>
                        <a:pt x="100051" y="67801"/>
                        <a:pt x="99575" y="69706"/>
                        <a:pt x="99384" y="71516"/>
                      </a:cubicBezTo>
                      <a:cubicBezTo>
                        <a:pt x="99384" y="68372"/>
                        <a:pt x="98717" y="63991"/>
                        <a:pt x="98622" y="63610"/>
                      </a:cubicBezTo>
                      <a:cubicBezTo>
                        <a:pt x="97098" y="55990"/>
                        <a:pt x="89573" y="42083"/>
                        <a:pt x="80905" y="41131"/>
                      </a:cubicBezTo>
                      <a:cubicBezTo>
                        <a:pt x="75249" y="40602"/>
                        <a:pt x="70234" y="44759"/>
                        <a:pt x="69705" y="50415"/>
                      </a:cubicBezTo>
                      <a:cubicBezTo>
                        <a:pt x="69665" y="50844"/>
                        <a:pt x="69652" y="51274"/>
                        <a:pt x="69666" y="51704"/>
                      </a:cubicBezTo>
                      <a:cubicBezTo>
                        <a:pt x="70400" y="58029"/>
                        <a:pt x="73885" y="63709"/>
                        <a:pt x="79191" y="67229"/>
                      </a:cubicBezTo>
                      <a:cubicBezTo>
                        <a:pt x="85388" y="70680"/>
                        <a:pt x="92065" y="73184"/>
                        <a:pt x="99003" y="74659"/>
                      </a:cubicBezTo>
                      <a:cubicBezTo>
                        <a:pt x="98432" y="78659"/>
                        <a:pt x="97765" y="82850"/>
                        <a:pt x="96812" y="87041"/>
                      </a:cubicBezTo>
                      <a:cubicBezTo>
                        <a:pt x="95136" y="94791"/>
                        <a:pt x="92777" y="102377"/>
                        <a:pt x="89764" y="109711"/>
                      </a:cubicBezTo>
                      <a:lnTo>
                        <a:pt x="89192" y="110949"/>
                      </a:lnTo>
                      <a:cubicBezTo>
                        <a:pt x="89192" y="109425"/>
                        <a:pt x="89192" y="100662"/>
                        <a:pt x="89192" y="100091"/>
                      </a:cubicBezTo>
                      <a:cubicBezTo>
                        <a:pt x="88526" y="92280"/>
                        <a:pt x="82525" y="77707"/>
                        <a:pt x="74047" y="75707"/>
                      </a:cubicBezTo>
                      <a:cubicBezTo>
                        <a:pt x="68413" y="74642"/>
                        <a:pt x="62983" y="78347"/>
                        <a:pt x="61918" y="83981"/>
                      </a:cubicBezTo>
                      <a:cubicBezTo>
                        <a:pt x="61841" y="84394"/>
                        <a:pt x="61788" y="84812"/>
                        <a:pt x="61760" y="85232"/>
                      </a:cubicBezTo>
                      <a:cubicBezTo>
                        <a:pt x="61733" y="91582"/>
                        <a:pt x="64524" y="97617"/>
                        <a:pt x="69380" y="101710"/>
                      </a:cubicBezTo>
                      <a:cubicBezTo>
                        <a:pt x="75237" y="105788"/>
                        <a:pt x="81653" y="108996"/>
                        <a:pt x="88430" y="111235"/>
                      </a:cubicBezTo>
                      <a:cubicBezTo>
                        <a:pt x="85271" y="118466"/>
                        <a:pt x="81611" y="125469"/>
                        <a:pt x="77476" y="132190"/>
                      </a:cubicBezTo>
                      <a:cubicBezTo>
                        <a:pt x="74524" y="137238"/>
                        <a:pt x="71285" y="142191"/>
                        <a:pt x="67952" y="147049"/>
                      </a:cubicBezTo>
                      <a:cubicBezTo>
                        <a:pt x="67952" y="145049"/>
                        <a:pt x="67952" y="136952"/>
                        <a:pt x="67952" y="136285"/>
                      </a:cubicBezTo>
                      <a:cubicBezTo>
                        <a:pt x="67189" y="128570"/>
                        <a:pt x="61284" y="113902"/>
                        <a:pt x="52711" y="111997"/>
                      </a:cubicBezTo>
                      <a:cubicBezTo>
                        <a:pt x="47015" y="110981"/>
                        <a:pt x="41573" y="114775"/>
                        <a:pt x="40557" y="120472"/>
                      </a:cubicBezTo>
                      <a:cubicBezTo>
                        <a:pt x="40495" y="120819"/>
                        <a:pt x="40451" y="121170"/>
                        <a:pt x="40424" y="121522"/>
                      </a:cubicBezTo>
                      <a:cubicBezTo>
                        <a:pt x="40460" y="127879"/>
                        <a:pt x="43280" y="133901"/>
                        <a:pt x="48140" y="138000"/>
                      </a:cubicBezTo>
                      <a:cubicBezTo>
                        <a:pt x="53968" y="142125"/>
                        <a:pt x="60392" y="145337"/>
                        <a:pt x="67190" y="147525"/>
                      </a:cubicBezTo>
                      <a:lnTo>
                        <a:pt x="62618" y="154192"/>
                      </a:lnTo>
                      <a:cubicBezTo>
                        <a:pt x="57664" y="161527"/>
                        <a:pt x="52616" y="168766"/>
                        <a:pt x="47854" y="176100"/>
                      </a:cubicBezTo>
                      <a:cubicBezTo>
                        <a:pt x="46235" y="178672"/>
                        <a:pt x="44710" y="181243"/>
                        <a:pt x="43186" y="183815"/>
                      </a:cubicBezTo>
                      <a:cubicBezTo>
                        <a:pt x="43186" y="180672"/>
                        <a:pt x="43186" y="175052"/>
                        <a:pt x="43186" y="174290"/>
                      </a:cubicBezTo>
                      <a:cubicBezTo>
                        <a:pt x="42520" y="166480"/>
                        <a:pt x="36519" y="151907"/>
                        <a:pt x="28042" y="150001"/>
                      </a:cubicBezTo>
                      <a:cubicBezTo>
                        <a:pt x="22471" y="148888"/>
                        <a:pt x="17052" y="152502"/>
                        <a:pt x="15938" y="158073"/>
                      </a:cubicBezTo>
                      <a:cubicBezTo>
                        <a:pt x="15842" y="158553"/>
                        <a:pt x="15781" y="159038"/>
                        <a:pt x="15754" y="159526"/>
                      </a:cubicBezTo>
                      <a:cubicBezTo>
                        <a:pt x="15728" y="165877"/>
                        <a:pt x="18518" y="171912"/>
                        <a:pt x="23374" y="176005"/>
                      </a:cubicBezTo>
                      <a:cubicBezTo>
                        <a:pt x="29027" y="180135"/>
                        <a:pt x="35295" y="183350"/>
                        <a:pt x="41948" y="185530"/>
                      </a:cubicBezTo>
                      <a:cubicBezTo>
                        <a:pt x="39377" y="189816"/>
                        <a:pt x="36995" y="194198"/>
                        <a:pt x="34804" y="198484"/>
                      </a:cubicBezTo>
                      <a:cubicBezTo>
                        <a:pt x="33947" y="200389"/>
                        <a:pt x="32900" y="202294"/>
                        <a:pt x="32137" y="204199"/>
                      </a:cubicBezTo>
                      <a:lnTo>
                        <a:pt x="29756" y="209723"/>
                      </a:lnTo>
                      <a:cubicBezTo>
                        <a:pt x="28232" y="213533"/>
                        <a:pt x="26803" y="217153"/>
                        <a:pt x="25565" y="220772"/>
                      </a:cubicBezTo>
                      <a:cubicBezTo>
                        <a:pt x="24899" y="222582"/>
                        <a:pt x="24232" y="224297"/>
                        <a:pt x="23660" y="226106"/>
                      </a:cubicBezTo>
                      <a:cubicBezTo>
                        <a:pt x="24232" y="222963"/>
                        <a:pt x="25089" y="218010"/>
                        <a:pt x="25089" y="217534"/>
                      </a:cubicBezTo>
                      <a:cubicBezTo>
                        <a:pt x="25660" y="209723"/>
                        <a:pt x="21946" y="194388"/>
                        <a:pt x="13850" y="191245"/>
                      </a:cubicBezTo>
                      <a:cubicBezTo>
                        <a:pt x="8461" y="189285"/>
                        <a:pt x="2504" y="192065"/>
                        <a:pt x="544" y="197453"/>
                      </a:cubicBezTo>
                      <a:cubicBezTo>
                        <a:pt x="421" y="197791"/>
                        <a:pt x="316" y="198135"/>
                        <a:pt x="229" y="198484"/>
                      </a:cubicBezTo>
                      <a:cubicBezTo>
                        <a:pt x="-690" y="204796"/>
                        <a:pt x="1188" y="211195"/>
                        <a:pt x="5372" y="216010"/>
                      </a:cubicBezTo>
                      <a:cubicBezTo>
                        <a:pt x="10524" y="221020"/>
                        <a:pt x="16400" y="225226"/>
                        <a:pt x="22803" y="228488"/>
                      </a:cubicBezTo>
                      <a:cubicBezTo>
                        <a:pt x="21279" y="232774"/>
                        <a:pt x="19850" y="237060"/>
                        <a:pt x="18612" y="241060"/>
                      </a:cubicBezTo>
                      <a:cubicBezTo>
                        <a:pt x="14516" y="253729"/>
                        <a:pt x="11659" y="264492"/>
                        <a:pt x="9754" y="272017"/>
                      </a:cubicBezTo>
                      <a:cubicBezTo>
                        <a:pt x="7849" y="279542"/>
                        <a:pt x="6896" y="283923"/>
                        <a:pt x="6896" y="283923"/>
                      </a:cubicBezTo>
                      <a:lnTo>
                        <a:pt x="6896" y="283923"/>
                      </a:lnTo>
                      <a:cubicBezTo>
                        <a:pt x="6605" y="285601"/>
                        <a:pt x="7703" y="287206"/>
                        <a:pt x="9373" y="287542"/>
                      </a:cubicBezTo>
                      <a:cubicBezTo>
                        <a:pt x="11022" y="287882"/>
                        <a:pt x="12633" y="286820"/>
                        <a:pt x="12973" y="285171"/>
                      </a:cubicBezTo>
                      <a:cubicBezTo>
                        <a:pt x="12980" y="285137"/>
                        <a:pt x="12986" y="285101"/>
                        <a:pt x="12992" y="285066"/>
                      </a:cubicBezTo>
                      <a:cubicBezTo>
                        <a:pt x="12992" y="285066"/>
                        <a:pt x="13754" y="280780"/>
                        <a:pt x="15564" y="273350"/>
                      </a:cubicBezTo>
                      <a:cubicBezTo>
                        <a:pt x="17374" y="265921"/>
                        <a:pt x="19850" y="255158"/>
                        <a:pt x="23660" y="242489"/>
                      </a:cubicBezTo>
                      <a:cubicBezTo>
                        <a:pt x="24708" y="238870"/>
                        <a:pt x="25851" y="234965"/>
                        <a:pt x="27185" y="231059"/>
                      </a:cubicBezTo>
                      <a:cubicBezTo>
                        <a:pt x="34104" y="232926"/>
                        <a:pt x="41262" y="233761"/>
                        <a:pt x="48425" y="233536"/>
                      </a:cubicBezTo>
                      <a:cubicBezTo>
                        <a:pt x="54751" y="232802"/>
                        <a:pt x="60431" y="229317"/>
                        <a:pt x="63951" y="224011"/>
                      </a:cubicBezTo>
                      <a:cubicBezTo>
                        <a:pt x="66675" y="218905"/>
                        <a:pt x="64744" y="212559"/>
                        <a:pt x="59638" y="209835"/>
                      </a:cubicBezTo>
                      <a:cubicBezTo>
                        <a:pt x="59367" y="209691"/>
                        <a:pt x="59090" y="209558"/>
                        <a:pt x="58808" y="209438"/>
                      </a:cubicBezTo>
                      <a:cubicBezTo>
                        <a:pt x="50616" y="206390"/>
                        <a:pt x="37567" y="215343"/>
                        <a:pt x="32709" y="221439"/>
                      </a:cubicBezTo>
                      <a:lnTo>
                        <a:pt x="27661" y="229440"/>
                      </a:lnTo>
                      <a:cubicBezTo>
                        <a:pt x="28423" y="227059"/>
                        <a:pt x="29185" y="224677"/>
                        <a:pt x="30042" y="222201"/>
                      </a:cubicBezTo>
                      <a:lnTo>
                        <a:pt x="33947" y="211342"/>
                      </a:lnTo>
                      <a:lnTo>
                        <a:pt x="36233" y="205723"/>
                      </a:lnTo>
                      <a:cubicBezTo>
                        <a:pt x="36995" y="203818"/>
                        <a:pt x="37852" y="202103"/>
                        <a:pt x="38710" y="200198"/>
                      </a:cubicBezTo>
                      <a:cubicBezTo>
                        <a:pt x="39567" y="198293"/>
                        <a:pt x="41472" y="194769"/>
                        <a:pt x="42901" y="192102"/>
                      </a:cubicBezTo>
                      <a:cubicBezTo>
                        <a:pt x="49158" y="194870"/>
                        <a:pt x="55812" y="196638"/>
                        <a:pt x="62618" y="197341"/>
                      </a:cubicBezTo>
                      <a:cubicBezTo>
                        <a:pt x="68967" y="197557"/>
                        <a:pt x="75094" y="194981"/>
                        <a:pt x="79382" y="190292"/>
                      </a:cubicBezTo>
                      <a:cubicBezTo>
                        <a:pt x="82829" y="185711"/>
                        <a:pt x="81910" y="179202"/>
                        <a:pt x="77329" y="175754"/>
                      </a:cubicBezTo>
                      <a:cubicBezTo>
                        <a:pt x="77040" y="175536"/>
                        <a:pt x="76739" y="175334"/>
                        <a:pt x="76429" y="175148"/>
                      </a:cubicBezTo>
                      <a:cubicBezTo>
                        <a:pt x="68809" y="170861"/>
                        <a:pt x="54617" y="177719"/>
                        <a:pt x="48902" y="182958"/>
                      </a:cubicBezTo>
                      <a:cubicBezTo>
                        <a:pt x="48902" y="182958"/>
                        <a:pt x="47568" y="184387"/>
                        <a:pt x="46330" y="185911"/>
                      </a:cubicBezTo>
                      <a:cubicBezTo>
                        <a:pt x="47759" y="183244"/>
                        <a:pt x="49283" y="180672"/>
                        <a:pt x="50902" y="178005"/>
                      </a:cubicBezTo>
                      <a:cubicBezTo>
                        <a:pt x="55378" y="170671"/>
                        <a:pt x="60427" y="163336"/>
                        <a:pt x="65094" y="155907"/>
                      </a:cubicBezTo>
                      <a:cubicBezTo>
                        <a:pt x="66142" y="154383"/>
                        <a:pt x="67094" y="152859"/>
                        <a:pt x="68047" y="151240"/>
                      </a:cubicBezTo>
                      <a:cubicBezTo>
                        <a:pt x="74488" y="154105"/>
                        <a:pt x="81330" y="155968"/>
                        <a:pt x="88335" y="156764"/>
                      </a:cubicBezTo>
                      <a:cubicBezTo>
                        <a:pt x="94698" y="156943"/>
                        <a:pt x="100821" y="154333"/>
                        <a:pt x="105099" y="149620"/>
                      </a:cubicBezTo>
                      <a:cubicBezTo>
                        <a:pt x="108526" y="145089"/>
                        <a:pt x="107630" y="138637"/>
                        <a:pt x="103099" y="135210"/>
                      </a:cubicBezTo>
                      <a:cubicBezTo>
                        <a:pt x="102793" y="134980"/>
                        <a:pt x="102476" y="134766"/>
                        <a:pt x="102147" y="134571"/>
                      </a:cubicBezTo>
                      <a:cubicBezTo>
                        <a:pt x="94526" y="130190"/>
                        <a:pt x="80334" y="137048"/>
                        <a:pt x="74619" y="142382"/>
                      </a:cubicBezTo>
                      <a:lnTo>
                        <a:pt x="71666" y="145715"/>
                      </a:lnTo>
                      <a:cubicBezTo>
                        <a:pt x="74238" y="141715"/>
                        <a:pt x="76714" y="137619"/>
                        <a:pt x="79096" y="133523"/>
                      </a:cubicBezTo>
                      <a:cubicBezTo>
                        <a:pt x="83151" y="126445"/>
                        <a:pt x="86777" y="119130"/>
                        <a:pt x="89954" y="111616"/>
                      </a:cubicBezTo>
                      <a:cubicBezTo>
                        <a:pt x="96563" y="114516"/>
                        <a:pt x="103557" y="116441"/>
                        <a:pt x="110719" y="117331"/>
                      </a:cubicBezTo>
                      <a:cubicBezTo>
                        <a:pt x="117086" y="117536"/>
                        <a:pt x="123220" y="114922"/>
                        <a:pt x="127483" y="110187"/>
                      </a:cubicBezTo>
                      <a:cubicBezTo>
                        <a:pt x="131236" y="105852"/>
                        <a:pt x="130764" y="99296"/>
                        <a:pt x="126428" y="95543"/>
                      </a:cubicBezTo>
                      <a:cubicBezTo>
                        <a:pt x="126186" y="95333"/>
                        <a:pt x="125934" y="95134"/>
                        <a:pt x="125673" y="949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3820DDB4-59D2-4AD7-A28C-25F53ED36584}"/>
                    </a:ext>
                  </a:extLst>
                </p:cNvPr>
                <p:cNvSpPr/>
                <p:nvPr/>
              </p:nvSpPr>
              <p:spPr>
                <a:xfrm>
                  <a:off x="7479255" y="11378084"/>
                  <a:ext cx="36837" cy="26055"/>
                </a:xfrm>
                <a:custGeom>
                  <a:avLst/>
                  <a:gdLst>
                    <a:gd name="connsiteX0" fmla="*/ 29338 w 36837"/>
                    <a:gd name="connsiteY0" fmla="*/ 298 h 26055"/>
                    <a:gd name="connsiteX1" fmla="*/ 4764 w 36837"/>
                    <a:gd name="connsiteY1" fmla="*/ 15062 h 26055"/>
                    <a:gd name="connsiteX2" fmla="*/ 1 w 36837"/>
                    <a:gd name="connsiteY2" fmla="*/ 25254 h 26055"/>
                    <a:gd name="connsiteX3" fmla="*/ 21814 w 36837"/>
                    <a:gd name="connsiteY3" fmla="*/ 25254 h 26055"/>
                    <a:gd name="connsiteX4" fmla="*/ 36101 w 36837"/>
                    <a:gd name="connsiteY4" fmla="*/ 14014 h 26055"/>
                    <a:gd name="connsiteX5" fmla="*/ 30363 w 36837"/>
                    <a:gd name="connsiteY5" fmla="*/ 646 h 26055"/>
                    <a:gd name="connsiteX6" fmla="*/ 29339 w 36837"/>
                    <a:gd name="connsiteY6" fmla="*/ 298 h 26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837" h="26055">
                      <a:moveTo>
                        <a:pt x="29338" y="298"/>
                      </a:moveTo>
                      <a:cubicBezTo>
                        <a:pt x="20861" y="-1893"/>
                        <a:pt x="8955" y="8490"/>
                        <a:pt x="4764" y="15062"/>
                      </a:cubicBezTo>
                      <a:cubicBezTo>
                        <a:pt x="4764" y="15634"/>
                        <a:pt x="-94" y="25254"/>
                        <a:pt x="1" y="25254"/>
                      </a:cubicBezTo>
                      <a:cubicBezTo>
                        <a:pt x="7233" y="26322"/>
                        <a:pt x="14582" y="26322"/>
                        <a:pt x="21814" y="25254"/>
                      </a:cubicBezTo>
                      <a:cubicBezTo>
                        <a:pt x="27996" y="23788"/>
                        <a:pt x="33221" y="19678"/>
                        <a:pt x="36101" y="14014"/>
                      </a:cubicBezTo>
                      <a:cubicBezTo>
                        <a:pt x="38208" y="8738"/>
                        <a:pt x="35639" y="2753"/>
                        <a:pt x="30363" y="646"/>
                      </a:cubicBezTo>
                      <a:cubicBezTo>
                        <a:pt x="30028" y="512"/>
                        <a:pt x="29686" y="396"/>
                        <a:pt x="29339" y="2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7AE26D33-12D5-4C17-BD14-709C49EA7BC1}"/>
                    </a:ext>
                  </a:extLst>
                </p:cNvPr>
                <p:cNvSpPr/>
                <p:nvPr/>
              </p:nvSpPr>
              <p:spPr>
                <a:xfrm>
                  <a:off x="7273211" y="11292436"/>
                  <a:ext cx="37357" cy="40893"/>
                </a:xfrm>
                <a:custGeom>
                  <a:avLst/>
                  <a:gdLst>
                    <a:gd name="connsiteX0" fmla="*/ 12116 w 37357"/>
                    <a:gd name="connsiteY0" fmla="*/ 32130 h 40893"/>
                    <a:gd name="connsiteX1" fmla="*/ 37357 w 37357"/>
                    <a:gd name="connsiteY1" fmla="*/ 40893 h 40893"/>
                    <a:gd name="connsiteX2" fmla="*/ 35929 w 37357"/>
                    <a:gd name="connsiteY2" fmla="*/ 27082 h 40893"/>
                    <a:gd name="connsiteX3" fmla="*/ 13450 w 37357"/>
                    <a:gd name="connsiteY3" fmla="*/ 31 h 40893"/>
                    <a:gd name="connsiteX4" fmla="*/ 31 w 37357"/>
                    <a:gd name="connsiteY4" fmla="*/ 11697 h 40893"/>
                    <a:gd name="connsiteX5" fmla="*/ 19 w 37357"/>
                    <a:gd name="connsiteY5" fmla="*/ 13271 h 40893"/>
                    <a:gd name="connsiteX6" fmla="*/ 12116 w 37357"/>
                    <a:gd name="connsiteY6" fmla="*/ 32131 h 40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357" h="40893">
                      <a:moveTo>
                        <a:pt x="12116" y="32130"/>
                      </a:moveTo>
                      <a:cubicBezTo>
                        <a:pt x="20061" y="36260"/>
                        <a:pt x="28563" y="39212"/>
                        <a:pt x="37357" y="40893"/>
                      </a:cubicBezTo>
                      <a:cubicBezTo>
                        <a:pt x="37357" y="40893"/>
                        <a:pt x="36119" y="27939"/>
                        <a:pt x="35929" y="27082"/>
                      </a:cubicBezTo>
                      <a:cubicBezTo>
                        <a:pt x="33833" y="17557"/>
                        <a:pt x="24213" y="888"/>
                        <a:pt x="13450" y="31"/>
                      </a:cubicBezTo>
                      <a:cubicBezTo>
                        <a:pt x="6523" y="-453"/>
                        <a:pt x="515" y="4770"/>
                        <a:pt x="31" y="11697"/>
                      </a:cubicBezTo>
                      <a:cubicBezTo>
                        <a:pt x="-6" y="12221"/>
                        <a:pt x="-10" y="12747"/>
                        <a:pt x="19" y="13271"/>
                      </a:cubicBezTo>
                      <a:cubicBezTo>
                        <a:pt x="1075" y="21033"/>
                        <a:pt x="5501" y="27934"/>
                        <a:pt x="12116" y="32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3A15ADE3-00E4-43E9-A2C3-70284589ED97}"/>
                    </a:ext>
                  </a:extLst>
                </p:cNvPr>
                <p:cNvSpPr/>
                <p:nvPr/>
              </p:nvSpPr>
              <p:spPr>
                <a:xfrm>
                  <a:off x="7159070" y="11249563"/>
                  <a:ext cx="215864" cy="368154"/>
                </a:xfrm>
                <a:custGeom>
                  <a:avLst/>
                  <a:gdLst>
                    <a:gd name="connsiteX0" fmla="*/ 203220 w 215864"/>
                    <a:gd name="connsiteY0" fmla="*/ 254454 h 368154"/>
                    <a:gd name="connsiteX1" fmla="*/ 179407 w 215864"/>
                    <a:gd name="connsiteY1" fmla="*/ 280458 h 368154"/>
                    <a:gd name="connsiteX2" fmla="*/ 177693 w 215864"/>
                    <a:gd name="connsiteY2" fmla="*/ 290935 h 368154"/>
                    <a:gd name="connsiteX3" fmla="*/ 177693 w 215864"/>
                    <a:gd name="connsiteY3" fmla="*/ 283982 h 368154"/>
                    <a:gd name="connsiteX4" fmla="*/ 177693 w 215864"/>
                    <a:gd name="connsiteY4" fmla="*/ 269504 h 368154"/>
                    <a:gd name="connsiteX5" fmla="*/ 177121 w 215864"/>
                    <a:gd name="connsiteY5" fmla="*/ 262074 h 368154"/>
                    <a:gd name="connsiteX6" fmla="*/ 176264 w 215864"/>
                    <a:gd name="connsiteY6" fmla="*/ 254454 h 368154"/>
                    <a:gd name="connsiteX7" fmla="*/ 173216 w 215864"/>
                    <a:gd name="connsiteY7" fmla="*/ 236547 h 368154"/>
                    <a:gd name="connsiteX8" fmla="*/ 198553 w 215864"/>
                    <a:gd name="connsiteY8" fmla="*/ 233118 h 368154"/>
                    <a:gd name="connsiteX9" fmla="*/ 214174 w 215864"/>
                    <a:gd name="connsiteY9" fmla="*/ 217021 h 368154"/>
                    <a:gd name="connsiteX10" fmla="*/ 204870 w 215864"/>
                    <a:gd name="connsiteY10" fmla="*/ 201553 h 368154"/>
                    <a:gd name="connsiteX11" fmla="*/ 203601 w 215864"/>
                    <a:gd name="connsiteY11" fmla="*/ 201305 h 368154"/>
                    <a:gd name="connsiteX12" fmla="*/ 176169 w 215864"/>
                    <a:gd name="connsiteY12" fmla="*/ 223403 h 368154"/>
                    <a:gd name="connsiteX13" fmla="*/ 172740 w 215864"/>
                    <a:gd name="connsiteY13" fmla="*/ 234166 h 368154"/>
                    <a:gd name="connsiteX14" fmla="*/ 170358 w 215864"/>
                    <a:gd name="connsiteY14" fmla="*/ 223403 h 368154"/>
                    <a:gd name="connsiteX15" fmla="*/ 162072 w 215864"/>
                    <a:gd name="connsiteY15" fmla="*/ 191970 h 368154"/>
                    <a:gd name="connsiteX16" fmla="*/ 159500 w 215864"/>
                    <a:gd name="connsiteY16" fmla="*/ 182445 h 368154"/>
                    <a:gd name="connsiteX17" fmla="*/ 185789 w 215864"/>
                    <a:gd name="connsiteY17" fmla="*/ 179017 h 368154"/>
                    <a:gd name="connsiteX18" fmla="*/ 201315 w 215864"/>
                    <a:gd name="connsiteY18" fmla="*/ 162919 h 368154"/>
                    <a:gd name="connsiteX19" fmla="*/ 192225 w 215864"/>
                    <a:gd name="connsiteY19" fmla="*/ 147481 h 368154"/>
                    <a:gd name="connsiteX20" fmla="*/ 190837 w 215864"/>
                    <a:gd name="connsiteY20" fmla="*/ 147203 h 368154"/>
                    <a:gd name="connsiteX21" fmla="*/ 163405 w 215864"/>
                    <a:gd name="connsiteY21" fmla="*/ 169301 h 368154"/>
                    <a:gd name="connsiteX22" fmla="*/ 159405 w 215864"/>
                    <a:gd name="connsiteY22" fmla="*/ 181874 h 368154"/>
                    <a:gd name="connsiteX23" fmla="*/ 154261 w 215864"/>
                    <a:gd name="connsiteY23" fmla="*/ 160728 h 368154"/>
                    <a:gd name="connsiteX24" fmla="*/ 149975 w 215864"/>
                    <a:gd name="connsiteY24" fmla="*/ 132153 h 368154"/>
                    <a:gd name="connsiteX25" fmla="*/ 176359 w 215864"/>
                    <a:gd name="connsiteY25" fmla="*/ 128629 h 368154"/>
                    <a:gd name="connsiteX26" fmla="*/ 191980 w 215864"/>
                    <a:gd name="connsiteY26" fmla="*/ 112627 h 368154"/>
                    <a:gd name="connsiteX27" fmla="*/ 182875 w 215864"/>
                    <a:gd name="connsiteY27" fmla="*/ 97198 h 368154"/>
                    <a:gd name="connsiteX28" fmla="*/ 181407 w 215864"/>
                    <a:gd name="connsiteY28" fmla="*/ 96911 h 368154"/>
                    <a:gd name="connsiteX29" fmla="*/ 154071 w 215864"/>
                    <a:gd name="connsiteY29" fmla="*/ 118914 h 368154"/>
                    <a:gd name="connsiteX30" fmla="*/ 149975 w 215864"/>
                    <a:gd name="connsiteY30" fmla="*/ 131772 h 368154"/>
                    <a:gd name="connsiteX31" fmla="*/ 149975 w 215864"/>
                    <a:gd name="connsiteY31" fmla="*/ 130058 h 368154"/>
                    <a:gd name="connsiteX32" fmla="*/ 150928 w 215864"/>
                    <a:gd name="connsiteY32" fmla="*/ 100911 h 368154"/>
                    <a:gd name="connsiteX33" fmla="*/ 153404 w 215864"/>
                    <a:gd name="connsiteY33" fmla="*/ 85671 h 368154"/>
                    <a:gd name="connsiteX34" fmla="*/ 179407 w 215864"/>
                    <a:gd name="connsiteY34" fmla="*/ 85005 h 368154"/>
                    <a:gd name="connsiteX35" fmla="*/ 196648 w 215864"/>
                    <a:gd name="connsiteY35" fmla="*/ 70812 h 368154"/>
                    <a:gd name="connsiteX36" fmla="*/ 189202 w 215864"/>
                    <a:gd name="connsiteY36" fmla="*/ 54369 h 368154"/>
                    <a:gd name="connsiteX37" fmla="*/ 187885 w 215864"/>
                    <a:gd name="connsiteY37" fmla="*/ 53953 h 368154"/>
                    <a:gd name="connsiteX38" fmla="*/ 158166 w 215864"/>
                    <a:gd name="connsiteY38" fmla="*/ 73003 h 368154"/>
                    <a:gd name="connsiteX39" fmla="*/ 154166 w 215864"/>
                    <a:gd name="connsiteY39" fmla="*/ 81861 h 368154"/>
                    <a:gd name="connsiteX40" fmla="*/ 155595 w 215864"/>
                    <a:gd name="connsiteY40" fmla="*/ 75289 h 368154"/>
                    <a:gd name="connsiteX41" fmla="*/ 161500 w 215864"/>
                    <a:gd name="connsiteY41" fmla="*/ 53858 h 368154"/>
                    <a:gd name="connsiteX42" fmla="*/ 164739 w 215864"/>
                    <a:gd name="connsiteY42" fmla="*/ 44333 h 368154"/>
                    <a:gd name="connsiteX43" fmla="*/ 187408 w 215864"/>
                    <a:gd name="connsiteY43" fmla="*/ 31760 h 368154"/>
                    <a:gd name="connsiteX44" fmla="*/ 196171 w 215864"/>
                    <a:gd name="connsiteY44" fmla="*/ 11186 h 368154"/>
                    <a:gd name="connsiteX45" fmla="*/ 181926 w 215864"/>
                    <a:gd name="connsiteY45" fmla="*/ 101 h 368154"/>
                    <a:gd name="connsiteX46" fmla="*/ 180646 w 215864"/>
                    <a:gd name="connsiteY46" fmla="*/ 327 h 368154"/>
                    <a:gd name="connsiteX47" fmla="*/ 163024 w 215864"/>
                    <a:gd name="connsiteY47" fmla="*/ 30807 h 368154"/>
                    <a:gd name="connsiteX48" fmla="*/ 163977 w 215864"/>
                    <a:gd name="connsiteY48" fmla="*/ 44619 h 368154"/>
                    <a:gd name="connsiteX49" fmla="*/ 163977 w 215864"/>
                    <a:gd name="connsiteY49" fmla="*/ 44619 h 368154"/>
                    <a:gd name="connsiteX50" fmla="*/ 160643 w 215864"/>
                    <a:gd name="connsiteY50" fmla="*/ 54144 h 368154"/>
                    <a:gd name="connsiteX51" fmla="*/ 154261 w 215864"/>
                    <a:gd name="connsiteY51" fmla="*/ 75480 h 368154"/>
                    <a:gd name="connsiteX52" fmla="*/ 149023 w 215864"/>
                    <a:gd name="connsiteY52" fmla="*/ 101292 h 368154"/>
                    <a:gd name="connsiteX53" fmla="*/ 147403 w 215864"/>
                    <a:gd name="connsiteY53" fmla="*/ 130724 h 368154"/>
                    <a:gd name="connsiteX54" fmla="*/ 147403 w 215864"/>
                    <a:gd name="connsiteY54" fmla="*/ 130725 h 368154"/>
                    <a:gd name="connsiteX55" fmla="*/ 142831 w 215864"/>
                    <a:gd name="connsiteY55" fmla="*/ 118914 h 368154"/>
                    <a:gd name="connsiteX56" fmla="*/ 114256 w 215864"/>
                    <a:gd name="connsiteY56" fmla="*/ 98721 h 368154"/>
                    <a:gd name="connsiteX57" fmla="*/ 103788 w 215864"/>
                    <a:gd name="connsiteY57" fmla="*/ 100635 h 368154"/>
                    <a:gd name="connsiteX58" fmla="*/ 101874 w 215864"/>
                    <a:gd name="connsiteY58" fmla="*/ 98721 h 368154"/>
                    <a:gd name="connsiteX59" fmla="*/ 73299 w 215864"/>
                    <a:gd name="connsiteY59" fmla="*/ 118914 h 368154"/>
                    <a:gd name="connsiteX60" fmla="*/ 68632 w 215864"/>
                    <a:gd name="connsiteY60" fmla="*/ 130725 h 368154"/>
                    <a:gd name="connsiteX61" fmla="*/ 66917 w 215864"/>
                    <a:gd name="connsiteY61" fmla="*/ 101293 h 368154"/>
                    <a:gd name="connsiteX62" fmla="*/ 61774 w 215864"/>
                    <a:gd name="connsiteY62" fmla="*/ 75480 h 368154"/>
                    <a:gd name="connsiteX63" fmla="*/ 55392 w 215864"/>
                    <a:gd name="connsiteY63" fmla="*/ 54144 h 368154"/>
                    <a:gd name="connsiteX64" fmla="*/ 52058 w 215864"/>
                    <a:gd name="connsiteY64" fmla="*/ 44619 h 368154"/>
                    <a:gd name="connsiteX65" fmla="*/ 52058 w 215864"/>
                    <a:gd name="connsiteY65" fmla="*/ 44619 h 368154"/>
                    <a:gd name="connsiteX66" fmla="*/ 52915 w 215864"/>
                    <a:gd name="connsiteY66" fmla="*/ 30807 h 368154"/>
                    <a:gd name="connsiteX67" fmla="*/ 35294 w 215864"/>
                    <a:gd name="connsiteY67" fmla="*/ 327 h 368154"/>
                    <a:gd name="connsiteX68" fmla="*/ 20101 w 215864"/>
                    <a:gd name="connsiteY68" fmla="*/ 9821 h 368154"/>
                    <a:gd name="connsiteX69" fmla="*/ 19864 w 215864"/>
                    <a:gd name="connsiteY69" fmla="*/ 11186 h 368154"/>
                    <a:gd name="connsiteX70" fmla="*/ 28627 w 215864"/>
                    <a:gd name="connsiteY70" fmla="*/ 31760 h 368154"/>
                    <a:gd name="connsiteX71" fmla="*/ 51296 w 215864"/>
                    <a:gd name="connsiteY71" fmla="*/ 44333 h 368154"/>
                    <a:gd name="connsiteX72" fmla="*/ 54535 w 215864"/>
                    <a:gd name="connsiteY72" fmla="*/ 53858 h 368154"/>
                    <a:gd name="connsiteX73" fmla="*/ 60440 w 215864"/>
                    <a:gd name="connsiteY73" fmla="*/ 75289 h 368154"/>
                    <a:gd name="connsiteX74" fmla="*/ 61869 w 215864"/>
                    <a:gd name="connsiteY74" fmla="*/ 81861 h 368154"/>
                    <a:gd name="connsiteX75" fmla="*/ 57773 w 215864"/>
                    <a:gd name="connsiteY75" fmla="*/ 73003 h 368154"/>
                    <a:gd name="connsiteX76" fmla="*/ 28150 w 215864"/>
                    <a:gd name="connsiteY76" fmla="*/ 53953 h 368154"/>
                    <a:gd name="connsiteX77" fmla="*/ 18971 w 215864"/>
                    <a:gd name="connsiteY77" fmla="*/ 69495 h 368154"/>
                    <a:gd name="connsiteX78" fmla="*/ 19387 w 215864"/>
                    <a:gd name="connsiteY78" fmla="*/ 70812 h 368154"/>
                    <a:gd name="connsiteX79" fmla="*/ 36628 w 215864"/>
                    <a:gd name="connsiteY79" fmla="*/ 85005 h 368154"/>
                    <a:gd name="connsiteX80" fmla="*/ 62631 w 215864"/>
                    <a:gd name="connsiteY80" fmla="*/ 85671 h 368154"/>
                    <a:gd name="connsiteX81" fmla="*/ 65012 w 215864"/>
                    <a:gd name="connsiteY81" fmla="*/ 100911 h 368154"/>
                    <a:gd name="connsiteX82" fmla="*/ 66060 w 215864"/>
                    <a:gd name="connsiteY82" fmla="*/ 130058 h 368154"/>
                    <a:gd name="connsiteX83" fmla="*/ 66060 w 215864"/>
                    <a:gd name="connsiteY83" fmla="*/ 131772 h 368154"/>
                    <a:gd name="connsiteX84" fmla="*/ 61964 w 215864"/>
                    <a:gd name="connsiteY84" fmla="*/ 118914 h 368154"/>
                    <a:gd name="connsiteX85" fmla="*/ 34532 w 215864"/>
                    <a:gd name="connsiteY85" fmla="*/ 96911 h 368154"/>
                    <a:gd name="connsiteX86" fmla="*/ 23777 w 215864"/>
                    <a:gd name="connsiteY86" fmla="*/ 111239 h 368154"/>
                    <a:gd name="connsiteX87" fmla="*/ 24055 w 215864"/>
                    <a:gd name="connsiteY87" fmla="*/ 112627 h 368154"/>
                    <a:gd name="connsiteX88" fmla="*/ 39580 w 215864"/>
                    <a:gd name="connsiteY88" fmla="*/ 128629 h 368154"/>
                    <a:gd name="connsiteX89" fmla="*/ 65965 w 215864"/>
                    <a:gd name="connsiteY89" fmla="*/ 132153 h 368154"/>
                    <a:gd name="connsiteX90" fmla="*/ 61774 w 215864"/>
                    <a:gd name="connsiteY90" fmla="*/ 160728 h 368154"/>
                    <a:gd name="connsiteX91" fmla="*/ 56630 w 215864"/>
                    <a:gd name="connsiteY91" fmla="*/ 181874 h 368154"/>
                    <a:gd name="connsiteX92" fmla="*/ 52630 w 215864"/>
                    <a:gd name="connsiteY92" fmla="*/ 169301 h 368154"/>
                    <a:gd name="connsiteX93" fmla="*/ 25198 w 215864"/>
                    <a:gd name="connsiteY93" fmla="*/ 147203 h 368154"/>
                    <a:gd name="connsiteX94" fmla="*/ 14376 w 215864"/>
                    <a:gd name="connsiteY94" fmla="*/ 161650 h 368154"/>
                    <a:gd name="connsiteX95" fmla="*/ 14625 w 215864"/>
                    <a:gd name="connsiteY95" fmla="*/ 162919 h 368154"/>
                    <a:gd name="connsiteX96" fmla="*/ 30246 w 215864"/>
                    <a:gd name="connsiteY96" fmla="*/ 179016 h 368154"/>
                    <a:gd name="connsiteX97" fmla="*/ 56440 w 215864"/>
                    <a:gd name="connsiteY97" fmla="*/ 182445 h 368154"/>
                    <a:gd name="connsiteX98" fmla="*/ 53963 w 215864"/>
                    <a:gd name="connsiteY98" fmla="*/ 191970 h 368154"/>
                    <a:gd name="connsiteX99" fmla="*/ 45676 w 215864"/>
                    <a:gd name="connsiteY99" fmla="*/ 223403 h 368154"/>
                    <a:gd name="connsiteX100" fmla="*/ 43295 w 215864"/>
                    <a:gd name="connsiteY100" fmla="*/ 234166 h 368154"/>
                    <a:gd name="connsiteX101" fmla="*/ 39771 w 215864"/>
                    <a:gd name="connsiteY101" fmla="*/ 223403 h 368154"/>
                    <a:gd name="connsiteX102" fmla="*/ 12339 w 215864"/>
                    <a:gd name="connsiteY102" fmla="*/ 201305 h 368154"/>
                    <a:gd name="connsiteX103" fmla="*/ 1584 w 215864"/>
                    <a:gd name="connsiteY103" fmla="*/ 215633 h 368154"/>
                    <a:gd name="connsiteX104" fmla="*/ 1861 w 215864"/>
                    <a:gd name="connsiteY104" fmla="*/ 217021 h 368154"/>
                    <a:gd name="connsiteX105" fmla="*/ 17387 w 215864"/>
                    <a:gd name="connsiteY105" fmla="*/ 233118 h 368154"/>
                    <a:gd name="connsiteX106" fmla="*/ 42724 w 215864"/>
                    <a:gd name="connsiteY106" fmla="*/ 236547 h 368154"/>
                    <a:gd name="connsiteX107" fmla="*/ 39771 w 215864"/>
                    <a:gd name="connsiteY107" fmla="*/ 254454 h 368154"/>
                    <a:gd name="connsiteX108" fmla="*/ 38914 w 215864"/>
                    <a:gd name="connsiteY108" fmla="*/ 262074 h 368154"/>
                    <a:gd name="connsiteX109" fmla="*/ 38342 w 215864"/>
                    <a:gd name="connsiteY109" fmla="*/ 269504 h 368154"/>
                    <a:gd name="connsiteX110" fmla="*/ 38342 w 215864"/>
                    <a:gd name="connsiteY110" fmla="*/ 283982 h 368154"/>
                    <a:gd name="connsiteX111" fmla="*/ 38342 w 215864"/>
                    <a:gd name="connsiteY111" fmla="*/ 290935 h 368154"/>
                    <a:gd name="connsiteX112" fmla="*/ 36628 w 215864"/>
                    <a:gd name="connsiteY112" fmla="*/ 280458 h 368154"/>
                    <a:gd name="connsiteX113" fmla="*/ 12910 w 215864"/>
                    <a:gd name="connsiteY113" fmla="*/ 254454 h 368154"/>
                    <a:gd name="connsiteX114" fmla="*/ 1 w 215864"/>
                    <a:gd name="connsiteY114" fmla="*/ 267070 h 368154"/>
                    <a:gd name="connsiteX115" fmla="*/ 51 w 215864"/>
                    <a:gd name="connsiteY115" fmla="*/ 268361 h 368154"/>
                    <a:gd name="connsiteX116" fmla="*/ 13101 w 215864"/>
                    <a:gd name="connsiteY116" fmla="*/ 286649 h 368154"/>
                    <a:gd name="connsiteX117" fmla="*/ 38342 w 215864"/>
                    <a:gd name="connsiteY117" fmla="*/ 293983 h 368154"/>
                    <a:gd name="connsiteX118" fmla="*/ 38342 w 215864"/>
                    <a:gd name="connsiteY118" fmla="*/ 310366 h 368154"/>
                    <a:gd name="connsiteX119" fmla="*/ 40533 w 215864"/>
                    <a:gd name="connsiteY119" fmla="*/ 349895 h 368154"/>
                    <a:gd name="connsiteX120" fmla="*/ 42057 w 215864"/>
                    <a:gd name="connsiteY120" fmla="*/ 364849 h 368154"/>
                    <a:gd name="connsiteX121" fmla="*/ 42057 w 215864"/>
                    <a:gd name="connsiteY121" fmla="*/ 364849 h 368154"/>
                    <a:gd name="connsiteX122" fmla="*/ 46545 w 215864"/>
                    <a:gd name="connsiteY122" fmla="*/ 367830 h 368154"/>
                    <a:gd name="connsiteX123" fmla="*/ 49581 w 215864"/>
                    <a:gd name="connsiteY123" fmla="*/ 363706 h 368154"/>
                    <a:gd name="connsiteX124" fmla="*/ 47772 w 215864"/>
                    <a:gd name="connsiteY124" fmla="*/ 349038 h 368154"/>
                    <a:gd name="connsiteX125" fmla="*/ 44724 w 215864"/>
                    <a:gd name="connsiteY125" fmla="*/ 310080 h 368154"/>
                    <a:gd name="connsiteX126" fmla="*/ 44152 w 215864"/>
                    <a:gd name="connsiteY126" fmla="*/ 295317 h 368154"/>
                    <a:gd name="connsiteX127" fmla="*/ 69870 w 215864"/>
                    <a:gd name="connsiteY127" fmla="*/ 289602 h 368154"/>
                    <a:gd name="connsiteX128" fmla="*/ 84062 w 215864"/>
                    <a:gd name="connsiteY128" fmla="*/ 272266 h 368154"/>
                    <a:gd name="connsiteX129" fmla="*/ 73279 w 215864"/>
                    <a:gd name="connsiteY129" fmla="*/ 257623 h 368154"/>
                    <a:gd name="connsiteX130" fmla="*/ 72156 w 215864"/>
                    <a:gd name="connsiteY130" fmla="*/ 257502 h 368154"/>
                    <a:gd name="connsiteX131" fmla="*/ 46724 w 215864"/>
                    <a:gd name="connsiteY131" fmla="*/ 281886 h 368154"/>
                    <a:gd name="connsiteX132" fmla="*/ 44152 w 215864"/>
                    <a:gd name="connsiteY132" fmla="*/ 293221 h 368154"/>
                    <a:gd name="connsiteX133" fmla="*/ 44152 w 215864"/>
                    <a:gd name="connsiteY133" fmla="*/ 283696 h 368154"/>
                    <a:gd name="connsiteX134" fmla="*/ 44152 w 215864"/>
                    <a:gd name="connsiteY134" fmla="*/ 269504 h 368154"/>
                    <a:gd name="connsiteX135" fmla="*/ 44152 w 215864"/>
                    <a:gd name="connsiteY135" fmla="*/ 262074 h 368154"/>
                    <a:gd name="connsiteX136" fmla="*/ 44819 w 215864"/>
                    <a:gd name="connsiteY136" fmla="*/ 254740 h 368154"/>
                    <a:gd name="connsiteX137" fmla="*/ 46438 w 215864"/>
                    <a:gd name="connsiteY137" fmla="*/ 243596 h 368154"/>
                    <a:gd name="connsiteX138" fmla="*/ 71394 w 215864"/>
                    <a:gd name="connsiteY138" fmla="*/ 241691 h 368154"/>
                    <a:gd name="connsiteX139" fmla="*/ 87967 w 215864"/>
                    <a:gd name="connsiteY139" fmla="*/ 226736 h 368154"/>
                    <a:gd name="connsiteX140" fmla="*/ 79706 w 215864"/>
                    <a:gd name="connsiteY140" fmla="*/ 210688 h 368154"/>
                    <a:gd name="connsiteX141" fmla="*/ 78442 w 215864"/>
                    <a:gd name="connsiteY141" fmla="*/ 210353 h 368154"/>
                    <a:gd name="connsiteX142" fmla="*/ 49867 w 215864"/>
                    <a:gd name="connsiteY142" fmla="*/ 230547 h 368154"/>
                    <a:gd name="connsiteX143" fmla="*/ 48058 w 215864"/>
                    <a:gd name="connsiteY143" fmla="*/ 235023 h 368154"/>
                    <a:gd name="connsiteX144" fmla="*/ 50248 w 215864"/>
                    <a:gd name="connsiteY144" fmla="*/ 224070 h 368154"/>
                    <a:gd name="connsiteX145" fmla="*/ 57773 w 215864"/>
                    <a:gd name="connsiteY145" fmla="*/ 192637 h 368154"/>
                    <a:gd name="connsiteX146" fmla="*/ 59392 w 215864"/>
                    <a:gd name="connsiteY146" fmla="*/ 186065 h 368154"/>
                    <a:gd name="connsiteX147" fmla="*/ 85015 w 215864"/>
                    <a:gd name="connsiteY147" fmla="*/ 184255 h 368154"/>
                    <a:gd name="connsiteX148" fmla="*/ 101588 w 215864"/>
                    <a:gd name="connsiteY148" fmla="*/ 169301 h 368154"/>
                    <a:gd name="connsiteX149" fmla="*/ 93522 w 215864"/>
                    <a:gd name="connsiteY149" fmla="*/ 153304 h 368154"/>
                    <a:gd name="connsiteX150" fmla="*/ 92063 w 215864"/>
                    <a:gd name="connsiteY150" fmla="*/ 152918 h 368154"/>
                    <a:gd name="connsiteX151" fmla="*/ 63488 w 215864"/>
                    <a:gd name="connsiteY151" fmla="*/ 173111 h 368154"/>
                    <a:gd name="connsiteX152" fmla="*/ 61488 w 215864"/>
                    <a:gd name="connsiteY152" fmla="*/ 178159 h 368154"/>
                    <a:gd name="connsiteX153" fmla="*/ 65107 w 215864"/>
                    <a:gd name="connsiteY153" fmla="*/ 161014 h 368154"/>
                    <a:gd name="connsiteX154" fmla="*/ 68822 w 215864"/>
                    <a:gd name="connsiteY154" fmla="*/ 131201 h 368154"/>
                    <a:gd name="connsiteX155" fmla="*/ 95302 w 215864"/>
                    <a:gd name="connsiteY155" fmla="*/ 129391 h 368154"/>
                    <a:gd name="connsiteX156" fmla="*/ 108637 w 215864"/>
                    <a:gd name="connsiteY156" fmla="*/ 120342 h 368154"/>
                    <a:gd name="connsiteX157" fmla="*/ 121972 w 215864"/>
                    <a:gd name="connsiteY157" fmla="*/ 129391 h 368154"/>
                    <a:gd name="connsiteX158" fmla="*/ 148356 w 215864"/>
                    <a:gd name="connsiteY158" fmla="*/ 131201 h 368154"/>
                    <a:gd name="connsiteX159" fmla="*/ 152071 w 215864"/>
                    <a:gd name="connsiteY159" fmla="*/ 161014 h 368154"/>
                    <a:gd name="connsiteX160" fmla="*/ 155785 w 215864"/>
                    <a:gd name="connsiteY160" fmla="*/ 178159 h 368154"/>
                    <a:gd name="connsiteX161" fmla="*/ 153690 w 215864"/>
                    <a:gd name="connsiteY161" fmla="*/ 173111 h 368154"/>
                    <a:gd name="connsiteX162" fmla="*/ 125115 w 215864"/>
                    <a:gd name="connsiteY162" fmla="*/ 152918 h 368154"/>
                    <a:gd name="connsiteX163" fmla="*/ 115255 w 215864"/>
                    <a:gd name="connsiteY163" fmla="*/ 168038 h 368154"/>
                    <a:gd name="connsiteX164" fmla="*/ 115590 w 215864"/>
                    <a:gd name="connsiteY164" fmla="*/ 169301 h 368154"/>
                    <a:gd name="connsiteX165" fmla="*/ 132258 w 215864"/>
                    <a:gd name="connsiteY165" fmla="*/ 184255 h 368154"/>
                    <a:gd name="connsiteX166" fmla="*/ 157881 w 215864"/>
                    <a:gd name="connsiteY166" fmla="*/ 186065 h 368154"/>
                    <a:gd name="connsiteX167" fmla="*/ 159500 w 215864"/>
                    <a:gd name="connsiteY167" fmla="*/ 192637 h 368154"/>
                    <a:gd name="connsiteX168" fmla="*/ 167025 w 215864"/>
                    <a:gd name="connsiteY168" fmla="*/ 224070 h 368154"/>
                    <a:gd name="connsiteX169" fmla="*/ 169216 w 215864"/>
                    <a:gd name="connsiteY169" fmla="*/ 235023 h 368154"/>
                    <a:gd name="connsiteX170" fmla="*/ 167406 w 215864"/>
                    <a:gd name="connsiteY170" fmla="*/ 230547 h 368154"/>
                    <a:gd name="connsiteX171" fmla="*/ 138831 w 215864"/>
                    <a:gd name="connsiteY171" fmla="*/ 210354 h 368154"/>
                    <a:gd name="connsiteX172" fmla="*/ 128920 w 215864"/>
                    <a:gd name="connsiteY172" fmla="*/ 225278 h 368154"/>
                    <a:gd name="connsiteX173" fmla="*/ 129306 w 215864"/>
                    <a:gd name="connsiteY173" fmla="*/ 226737 h 368154"/>
                    <a:gd name="connsiteX174" fmla="*/ 145879 w 215864"/>
                    <a:gd name="connsiteY174" fmla="*/ 241691 h 368154"/>
                    <a:gd name="connsiteX175" fmla="*/ 170835 w 215864"/>
                    <a:gd name="connsiteY175" fmla="*/ 243596 h 368154"/>
                    <a:gd name="connsiteX176" fmla="*/ 172359 w 215864"/>
                    <a:gd name="connsiteY176" fmla="*/ 254740 h 368154"/>
                    <a:gd name="connsiteX177" fmla="*/ 173025 w 215864"/>
                    <a:gd name="connsiteY177" fmla="*/ 262074 h 368154"/>
                    <a:gd name="connsiteX178" fmla="*/ 173025 w 215864"/>
                    <a:gd name="connsiteY178" fmla="*/ 269504 h 368154"/>
                    <a:gd name="connsiteX179" fmla="*/ 173025 w 215864"/>
                    <a:gd name="connsiteY179" fmla="*/ 283696 h 368154"/>
                    <a:gd name="connsiteX180" fmla="*/ 173025 w 215864"/>
                    <a:gd name="connsiteY180" fmla="*/ 293221 h 368154"/>
                    <a:gd name="connsiteX181" fmla="*/ 170358 w 215864"/>
                    <a:gd name="connsiteY181" fmla="*/ 281886 h 368154"/>
                    <a:gd name="connsiteX182" fmla="*/ 144927 w 215864"/>
                    <a:gd name="connsiteY182" fmla="*/ 257502 h 368154"/>
                    <a:gd name="connsiteX183" fmla="*/ 132979 w 215864"/>
                    <a:gd name="connsiteY183" fmla="*/ 271032 h 368154"/>
                    <a:gd name="connsiteX184" fmla="*/ 133116 w 215864"/>
                    <a:gd name="connsiteY184" fmla="*/ 272266 h 368154"/>
                    <a:gd name="connsiteX185" fmla="*/ 146070 w 215864"/>
                    <a:gd name="connsiteY185" fmla="*/ 289697 h 368154"/>
                    <a:gd name="connsiteX186" fmla="*/ 171787 w 215864"/>
                    <a:gd name="connsiteY186" fmla="*/ 295412 h 368154"/>
                    <a:gd name="connsiteX187" fmla="*/ 171311 w 215864"/>
                    <a:gd name="connsiteY187" fmla="*/ 310176 h 368154"/>
                    <a:gd name="connsiteX188" fmla="*/ 168263 w 215864"/>
                    <a:gd name="connsiteY188" fmla="*/ 349133 h 368154"/>
                    <a:gd name="connsiteX189" fmla="*/ 166453 w 215864"/>
                    <a:gd name="connsiteY189" fmla="*/ 363801 h 368154"/>
                    <a:gd name="connsiteX190" fmla="*/ 169597 w 215864"/>
                    <a:gd name="connsiteY190" fmla="*/ 368088 h 368154"/>
                    <a:gd name="connsiteX191" fmla="*/ 173840 w 215864"/>
                    <a:gd name="connsiteY191" fmla="*/ 365225 h 368154"/>
                    <a:gd name="connsiteX192" fmla="*/ 173883 w 215864"/>
                    <a:gd name="connsiteY192" fmla="*/ 364944 h 368154"/>
                    <a:gd name="connsiteX193" fmla="*/ 173883 w 215864"/>
                    <a:gd name="connsiteY193" fmla="*/ 364944 h 368154"/>
                    <a:gd name="connsiteX194" fmla="*/ 175312 w 215864"/>
                    <a:gd name="connsiteY194" fmla="*/ 349990 h 368154"/>
                    <a:gd name="connsiteX195" fmla="*/ 177598 w 215864"/>
                    <a:gd name="connsiteY195" fmla="*/ 310461 h 368154"/>
                    <a:gd name="connsiteX196" fmla="*/ 177598 w 215864"/>
                    <a:gd name="connsiteY196" fmla="*/ 294078 h 368154"/>
                    <a:gd name="connsiteX197" fmla="*/ 202839 w 215864"/>
                    <a:gd name="connsiteY197" fmla="*/ 286744 h 368154"/>
                    <a:gd name="connsiteX198" fmla="*/ 215793 w 215864"/>
                    <a:gd name="connsiteY198" fmla="*/ 268456 h 368154"/>
                    <a:gd name="connsiteX199" fmla="*/ 204528 w 215864"/>
                    <a:gd name="connsiteY199" fmla="*/ 254525 h 368154"/>
                    <a:gd name="connsiteX200" fmla="*/ 203220 w 215864"/>
                    <a:gd name="connsiteY200" fmla="*/ 254454 h 368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15864" h="368154">
                      <a:moveTo>
                        <a:pt x="203220" y="254454"/>
                      </a:moveTo>
                      <a:cubicBezTo>
                        <a:pt x="192457" y="254454"/>
                        <a:pt x="182074" y="271218"/>
                        <a:pt x="179407" y="280458"/>
                      </a:cubicBezTo>
                      <a:cubicBezTo>
                        <a:pt x="179407" y="280458"/>
                        <a:pt x="178264" y="287030"/>
                        <a:pt x="177693" y="290935"/>
                      </a:cubicBezTo>
                      <a:cubicBezTo>
                        <a:pt x="177693" y="288649"/>
                        <a:pt x="177693" y="286363"/>
                        <a:pt x="177693" y="283982"/>
                      </a:cubicBezTo>
                      <a:cubicBezTo>
                        <a:pt x="177693" y="279219"/>
                        <a:pt x="177693" y="274457"/>
                        <a:pt x="177693" y="269504"/>
                      </a:cubicBezTo>
                      <a:lnTo>
                        <a:pt x="177121" y="262074"/>
                      </a:lnTo>
                      <a:cubicBezTo>
                        <a:pt x="177121" y="259598"/>
                        <a:pt x="176550" y="257026"/>
                        <a:pt x="176264" y="254454"/>
                      </a:cubicBezTo>
                      <a:cubicBezTo>
                        <a:pt x="175502" y="248549"/>
                        <a:pt x="174454" y="242548"/>
                        <a:pt x="173216" y="236547"/>
                      </a:cubicBezTo>
                      <a:cubicBezTo>
                        <a:pt x="181785" y="236669"/>
                        <a:pt x="190324" y="235513"/>
                        <a:pt x="198553" y="233118"/>
                      </a:cubicBezTo>
                      <a:cubicBezTo>
                        <a:pt x="205873" y="230310"/>
                        <a:pt x="211586" y="224422"/>
                        <a:pt x="214174" y="217021"/>
                      </a:cubicBezTo>
                      <a:cubicBezTo>
                        <a:pt x="215876" y="210181"/>
                        <a:pt x="211711" y="203255"/>
                        <a:pt x="204870" y="201553"/>
                      </a:cubicBezTo>
                      <a:cubicBezTo>
                        <a:pt x="204452" y="201449"/>
                        <a:pt x="204028" y="201366"/>
                        <a:pt x="203601" y="201305"/>
                      </a:cubicBezTo>
                      <a:cubicBezTo>
                        <a:pt x="192933" y="200067"/>
                        <a:pt x="180169" y="214640"/>
                        <a:pt x="176169" y="223403"/>
                      </a:cubicBezTo>
                      <a:cubicBezTo>
                        <a:pt x="176169" y="223974"/>
                        <a:pt x="173788" y="230547"/>
                        <a:pt x="172740" y="234166"/>
                      </a:cubicBezTo>
                      <a:cubicBezTo>
                        <a:pt x="171978" y="230547"/>
                        <a:pt x="171216" y="226927"/>
                        <a:pt x="170358" y="223403"/>
                      </a:cubicBezTo>
                      <a:cubicBezTo>
                        <a:pt x="167787" y="212926"/>
                        <a:pt x="164929" y="202448"/>
                        <a:pt x="162072" y="191970"/>
                      </a:cubicBezTo>
                      <a:lnTo>
                        <a:pt x="159500" y="182445"/>
                      </a:lnTo>
                      <a:cubicBezTo>
                        <a:pt x="168385" y="182617"/>
                        <a:pt x="177246" y="181462"/>
                        <a:pt x="185789" y="179017"/>
                      </a:cubicBezTo>
                      <a:cubicBezTo>
                        <a:pt x="193066" y="176174"/>
                        <a:pt x="198737" y="170294"/>
                        <a:pt x="201315" y="162919"/>
                      </a:cubicBezTo>
                      <a:cubicBezTo>
                        <a:pt x="203068" y="156146"/>
                        <a:pt x="198999" y="149234"/>
                        <a:pt x="192225" y="147481"/>
                      </a:cubicBezTo>
                      <a:cubicBezTo>
                        <a:pt x="191768" y="147362"/>
                        <a:pt x="191305" y="147270"/>
                        <a:pt x="190837" y="147203"/>
                      </a:cubicBezTo>
                      <a:cubicBezTo>
                        <a:pt x="180169" y="145964"/>
                        <a:pt x="167406" y="160538"/>
                        <a:pt x="163405" y="169301"/>
                      </a:cubicBezTo>
                      <a:cubicBezTo>
                        <a:pt x="163405" y="169968"/>
                        <a:pt x="160072" y="179397"/>
                        <a:pt x="159405" y="181874"/>
                      </a:cubicBezTo>
                      <a:cubicBezTo>
                        <a:pt x="157500" y="174826"/>
                        <a:pt x="155785" y="167777"/>
                        <a:pt x="154261" y="160728"/>
                      </a:cubicBezTo>
                      <a:cubicBezTo>
                        <a:pt x="152246" y="151301"/>
                        <a:pt x="150815" y="141757"/>
                        <a:pt x="149975" y="132153"/>
                      </a:cubicBezTo>
                      <a:cubicBezTo>
                        <a:pt x="158897" y="132319"/>
                        <a:pt x="167793" y="131131"/>
                        <a:pt x="176359" y="128629"/>
                      </a:cubicBezTo>
                      <a:cubicBezTo>
                        <a:pt x="183673" y="125863"/>
                        <a:pt x="189391" y="120006"/>
                        <a:pt x="191980" y="112627"/>
                      </a:cubicBezTo>
                      <a:cubicBezTo>
                        <a:pt x="193726" y="105852"/>
                        <a:pt x="189650" y="98944"/>
                        <a:pt x="182875" y="97198"/>
                      </a:cubicBezTo>
                      <a:cubicBezTo>
                        <a:pt x="182391" y="97074"/>
                        <a:pt x="181902" y="96978"/>
                        <a:pt x="181407" y="96911"/>
                      </a:cubicBezTo>
                      <a:cubicBezTo>
                        <a:pt x="170740" y="95673"/>
                        <a:pt x="157976" y="110246"/>
                        <a:pt x="154071" y="118914"/>
                      </a:cubicBezTo>
                      <a:cubicBezTo>
                        <a:pt x="154071" y="119676"/>
                        <a:pt x="150451" y="129868"/>
                        <a:pt x="149975" y="131772"/>
                      </a:cubicBezTo>
                      <a:cubicBezTo>
                        <a:pt x="149928" y="131202"/>
                        <a:pt x="149928" y="130629"/>
                        <a:pt x="149975" y="130058"/>
                      </a:cubicBezTo>
                      <a:cubicBezTo>
                        <a:pt x="149469" y="120333"/>
                        <a:pt x="149788" y="110583"/>
                        <a:pt x="150928" y="100911"/>
                      </a:cubicBezTo>
                      <a:cubicBezTo>
                        <a:pt x="151594" y="95577"/>
                        <a:pt x="152452" y="90529"/>
                        <a:pt x="153404" y="85671"/>
                      </a:cubicBezTo>
                      <a:cubicBezTo>
                        <a:pt x="162056" y="86751"/>
                        <a:pt x="170822" y="86526"/>
                        <a:pt x="179407" y="85005"/>
                      </a:cubicBezTo>
                      <a:cubicBezTo>
                        <a:pt x="186941" y="83000"/>
                        <a:pt x="193233" y="77821"/>
                        <a:pt x="196648" y="70812"/>
                      </a:cubicBezTo>
                      <a:cubicBezTo>
                        <a:pt x="199132" y="64216"/>
                        <a:pt x="195798" y="56854"/>
                        <a:pt x="189202" y="54369"/>
                      </a:cubicBezTo>
                      <a:cubicBezTo>
                        <a:pt x="188770" y="54207"/>
                        <a:pt x="188331" y="54068"/>
                        <a:pt x="187885" y="53953"/>
                      </a:cubicBezTo>
                      <a:cubicBezTo>
                        <a:pt x="177407" y="51572"/>
                        <a:pt x="163120" y="64621"/>
                        <a:pt x="158166" y="73003"/>
                      </a:cubicBezTo>
                      <a:cubicBezTo>
                        <a:pt x="158166" y="73479"/>
                        <a:pt x="155690" y="78337"/>
                        <a:pt x="154166" y="81861"/>
                      </a:cubicBezTo>
                      <a:cubicBezTo>
                        <a:pt x="154642" y="79671"/>
                        <a:pt x="155119" y="77385"/>
                        <a:pt x="155595" y="75289"/>
                      </a:cubicBezTo>
                      <a:cubicBezTo>
                        <a:pt x="157405" y="67383"/>
                        <a:pt x="159500" y="60239"/>
                        <a:pt x="161500" y="53858"/>
                      </a:cubicBezTo>
                      <a:cubicBezTo>
                        <a:pt x="162548" y="50334"/>
                        <a:pt x="163691" y="47095"/>
                        <a:pt x="164739" y="44333"/>
                      </a:cubicBezTo>
                      <a:cubicBezTo>
                        <a:pt x="172895" y="41328"/>
                        <a:pt x="180540" y="37087"/>
                        <a:pt x="187408" y="31760"/>
                      </a:cubicBezTo>
                      <a:cubicBezTo>
                        <a:pt x="193202" y="26517"/>
                        <a:pt x="196405" y="18996"/>
                        <a:pt x="196171" y="11186"/>
                      </a:cubicBezTo>
                      <a:cubicBezTo>
                        <a:pt x="195299" y="4191"/>
                        <a:pt x="188921" y="-772"/>
                        <a:pt x="181926" y="101"/>
                      </a:cubicBezTo>
                      <a:cubicBezTo>
                        <a:pt x="181496" y="154"/>
                        <a:pt x="181068" y="230"/>
                        <a:pt x="180646" y="327"/>
                      </a:cubicBezTo>
                      <a:cubicBezTo>
                        <a:pt x="170263" y="3089"/>
                        <a:pt x="163596" y="21282"/>
                        <a:pt x="163024" y="30807"/>
                      </a:cubicBezTo>
                      <a:cubicBezTo>
                        <a:pt x="163024" y="31664"/>
                        <a:pt x="163786" y="44714"/>
                        <a:pt x="163977" y="44619"/>
                      </a:cubicBezTo>
                      <a:lnTo>
                        <a:pt x="163977" y="44619"/>
                      </a:lnTo>
                      <a:cubicBezTo>
                        <a:pt x="162834" y="47476"/>
                        <a:pt x="161786" y="50524"/>
                        <a:pt x="160643" y="54144"/>
                      </a:cubicBezTo>
                      <a:cubicBezTo>
                        <a:pt x="158548" y="60430"/>
                        <a:pt x="156166" y="67574"/>
                        <a:pt x="154261" y="75480"/>
                      </a:cubicBezTo>
                      <a:cubicBezTo>
                        <a:pt x="152011" y="83974"/>
                        <a:pt x="150261" y="92593"/>
                        <a:pt x="149023" y="101292"/>
                      </a:cubicBezTo>
                      <a:cubicBezTo>
                        <a:pt x="147603" y="111035"/>
                        <a:pt x="147061" y="120885"/>
                        <a:pt x="147403" y="130724"/>
                      </a:cubicBezTo>
                      <a:lnTo>
                        <a:pt x="147403" y="130725"/>
                      </a:lnTo>
                      <a:cubicBezTo>
                        <a:pt x="146356" y="127772"/>
                        <a:pt x="143117" y="119580"/>
                        <a:pt x="142831" y="118914"/>
                      </a:cubicBezTo>
                      <a:cubicBezTo>
                        <a:pt x="138259" y="110532"/>
                        <a:pt x="124543" y="96816"/>
                        <a:pt x="114256" y="98721"/>
                      </a:cubicBezTo>
                      <a:cubicBezTo>
                        <a:pt x="111894" y="102140"/>
                        <a:pt x="107208" y="102997"/>
                        <a:pt x="103788" y="100635"/>
                      </a:cubicBezTo>
                      <a:cubicBezTo>
                        <a:pt x="103040" y="100118"/>
                        <a:pt x="102391" y="99469"/>
                        <a:pt x="101874" y="98721"/>
                      </a:cubicBezTo>
                      <a:cubicBezTo>
                        <a:pt x="91301" y="96816"/>
                        <a:pt x="77585" y="110532"/>
                        <a:pt x="73299" y="118914"/>
                      </a:cubicBezTo>
                      <a:lnTo>
                        <a:pt x="68632" y="130725"/>
                      </a:lnTo>
                      <a:cubicBezTo>
                        <a:pt x="68944" y="120882"/>
                        <a:pt x="68370" y="111032"/>
                        <a:pt x="66917" y="101293"/>
                      </a:cubicBezTo>
                      <a:cubicBezTo>
                        <a:pt x="65754" y="92588"/>
                        <a:pt x="64036" y="83966"/>
                        <a:pt x="61774" y="75480"/>
                      </a:cubicBezTo>
                      <a:cubicBezTo>
                        <a:pt x="59773" y="67574"/>
                        <a:pt x="57487" y="60430"/>
                        <a:pt x="55392" y="54144"/>
                      </a:cubicBezTo>
                      <a:cubicBezTo>
                        <a:pt x="54249" y="50714"/>
                        <a:pt x="53106" y="47667"/>
                        <a:pt x="52058" y="44619"/>
                      </a:cubicBezTo>
                      <a:lnTo>
                        <a:pt x="52058" y="44619"/>
                      </a:lnTo>
                      <a:cubicBezTo>
                        <a:pt x="52058" y="44619"/>
                        <a:pt x="53011" y="31664"/>
                        <a:pt x="52915" y="30807"/>
                      </a:cubicBezTo>
                      <a:cubicBezTo>
                        <a:pt x="52439" y="21282"/>
                        <a:pt x="45772" y="3089"/>
                        <a:pt x="35294" y="327"/>
                      </a:cubicBezTo>
                      <a:cubicBezTo>
                        <a:pt x="28477" y="-1246"/>
                        <a:pt x="21675" y="3004"/>
                        <a:pt x="20101" y="9821"/>
                      </a:cubicBezTo>
                      <a:cubicBezTo>
                        <a:pt x="19997" y="10272"/>
                        <a:pt x="19918" y="10727"/>
                        <a:pt x="19864" y="11186"/>
                      </a:cubicBezTo>
                      <a:cubicBezTo>
                        <a:pt x="19590" y="19004"/>
                        <a:pt x="22800" y="26540"/>
                        <a:pt x="28627" y="31760"/>
                      </a:cubicBezTo>
                      <a:cubicBezTo>
                        <a:pt x="35483" y="37105"/>
                        <a:pt x="43132" y="41347"/>
                        <a:pt x="51296" y="44333"/>
                      </a:cubicBezTo>
                      <a:cubicBezTo>
                        <a:pt x="52344" y="47286"/>
                        <a:pt x="53391" y="50524"/>
                        <a:pt x="54535" y="53858"/>
                      </a:cubicBezTo>
                      <a:cubicBezTo>
                        <a:pt x="56535" y="60239"/>
                        <a:pt x="58630" y="67383"/>
                        <a:pt x="60440" y="75289"/>
                      </a:cubicBezTo>
                      <a:cubicBezTo>
                        <a:pt x="60916" y="77385"/>
                        <a:pt x="61392" y="79671"/>
                        <a:pt x="61869" y="81861"/>
                      </a:cubicBezTo>
                      <a:cubicBezTo>
                        <a:pt x="60249" y="78337"/>
                        <a:pt x="58059" y="73479"/>
                        <a:pt x="57773" y="73003"/>
                      </a:cubicBezTo>
                      <a:cubicBezTo>
                        <a:pt x="52915" y="64716"/>
                        <a:pt x="38723" y="51667"/>
                        <a:pt x="28150" y="53953"/>
                      </a:cubicBezTo>
                      <a:cubicBezTo>
                        <a:pt x="21324" y="55710"/>
                        <a:pt x="17214" y="62669"/>
                        <a:pt x="18971" y="69495"/>
                      </a:cubicBezTo>
                      <a:cubicBezTo>
                        <a:pt x="19086" y="69942"/>
                        <a:pt x="19225" y="70381"/>
                        <a:pt x="19387" y="70812"/>
                      </a:cubicBezTo>
                      <a:cubicBezTo>
                        <a:pt x="22782" y="77837"/>
                        <a:pt x="29082" y="83023"/>
                        <a:pt x="36628" y="85005"/>
                      </a:cubicBezTo>
                      <a:cubicBezTo>
                        <a:pt x="45213" y="86526"/>
                        <a:pt x="53979" y="86751"/>
                        <a:pt x="62631" y="85671"/>
                      </a:cubicBezTo>
                      <a:cubicBezTo>
                        <a:pt x="63583" y="90529"/>
                        <a:pt x="64441" y="95196"/>
                        <a:pt x="65012" y="100911"/>
                      </a:cubicBezTo>
                      <a:cubicBezTo>
                        <a:pt x="66233" y="110576"/>
                        <a:pt x="66583" y="120331"/>
                        <a:pt x="66060" y="130058"/>
                      </a:cubicBezTo>
                      <a:cubicBezTo>
                        <a:pt x="66013" y="130629"/>
                        <a:pt x="66013" y="131202"/>
                        <a:pt x="66060" y="131772"/>
                      </a:cubicBezTo>
                      <a:cubicBezTo>
                        <a:pt x="65583" y="129868"/>
                        <a:pt x="62250" y="119676"/>
                        <a:pt x="61964" y="118914"/>
                      </a:cubicBezTo>
                      <a:cubicBezTo>
                        <a:pt x="58059" y="110246"/>
                        <a:pt x="45200" y="95673"/>
                        <a:pt x="34532" y="96911"/>
                      </a:cubicBezTo>
                      <a:cubicBezTo>
                        <a:pt x="27606" y="97897"/>
                        <a:pt x="22790" y="104312"/>
                        <a:pt x="23777" y="111239"/>
                      </a:cubicBezTo>
                      <a:cubicBezTo>
                        <a:pt x="23844" y="111706"/>
                        <a:pt x="23936" y="112170"/>
                        <a:pt x="24055" y="112627"/>
                      </a:cubicBezTo>
                      <a:cubicBezTo>
                        <a:pt x="26634" y="119979"/>
                        <a:pt x="32310" y="125829"/>
                        <a:pt x="39580" y="128629"/>
                      </a:cubicBezTo>
                      <a:cubicBezTo>
                        <a:pt x="48149" y="131120"/>
                        <a:pt x="57043" y="132308"/>
                        <a:pt x="65965" y="132153"/>
                      </a:cubicBezTo>
                      <a:cubicBezTo>
                        <a:pt x="65204" y="141761"/>
                        <a:pt x="63804" y="151307"/>
                        <a:pt x="61774" y="160728"/>
                      </a:cubicBezTo>
                      <a:cubicBezTo>
                        <a:pt x="60249" y="167777"/>
                        <a:pt x="58440" y="174826"/>
                        <a:pt x="56630" y="181874"/>
                      </a:cubicBezTo>
                      <a:cubicBezTo>
                        <a:pt x="55963" y="179397"/>
                        <a:pt x="52915" y="169968"/>
                        <a:pt x="52630" y="169301"/>
                      </a:cubicBezTo>
                      <a:cubicBezTo>
                        <a:pt x="48629" y="160538"/>
                        <a:pt x="35866" y="145964"/>
                        <a:pt x="25198" y="147203"/>
                      </a:cubicBezTo>
                      <a:cubicBezTo>
                        <a:pt x="18220" y="148204"/>
                        <a:pt x="13375" y="154672"/>
                        <a:pt x="14376" y="161650"/>
                      </a:cubicBezTo>
                      <a:cubicBezTo>
                        <a:pt x="14438" y="162077"/>
                        <a:pt x="14521" y="162500"/>
                        <a:pt x="14625" y="162919"/>
                      </a:cubicBezTo>
                      <a:cubicBezTo>
                        <a:pt x="17235" y="170306"/>
                        <a:pt x="22940" y="176185"/>
                        <a:pt x="30246" y="179016"/>
                      </a:cubicBezTo>
                      <a:cubicBezTo>
                        <a:pt x="38757" y="181461"/>
                        <a:pt x="47586" y="182617"/>
                        <a:pt x="56440" y="182445"/>
                      </a:cubicBezTo>
                      <a:cubicBezTo>
                        <a:pt x="55582" y="185684"/>
                        <a:pt x="54820" y="188922"/>
                        <a:pt x="53963" y="191970"/>
                      </a:cubicBezTo>
                      <a:cubicBezTo>
                        <a:pt x="51106" y="202448"/>
                        <a:pt x="48153" y="212926"/>
                        <a:pt x="45676" y="223403"/>
                      </a:cubicBezTo>
                      <a:cubicBezTo>
                        <a:pt x="44724" y="226927"/>
                        <a:pt x="44057" y="230547"/>
                        <a:pt x="43295" y="234166"/>
                      </a:cubicBezTo>
                      <a:cubicBezTo>
                        <a:pt x="42152" y="230547"/>
                        <a:pt x="40057" y="223974"/>
                        <a:pt x="39771" y="223403"/>
                      </a:cubicBezTo>
                      <a:cubicBezTo>
                        <a:pt x="35866" y="214640"/>
                        <a:pt x="23007" y="200067"/>
                        <a:pt x="12339" y="201305"/>
                      </a:cubicBezTo>
                      <a:cubicBezTo>
                        <a:pt x="5412" y="202292"/>
                        <a:pt x="597" y="208707"/>
                        <a:pt x="1584" y="215633"/>
                      </a:cubicBezTo>
                      <a:cubicBezTo>
                        <a:pt x="1650" y="216101"/>
                        <a:pt x="1743" y="216564"/>
                        <a:pt x="1861" y="217021"/>
                      </a:cubicBezTo>
                      <a:cubicBezTo>
                        <a:pt x="4439" y="224395"/>
                        <a:pt x="10110" y="230276"/>
                        <a:pt x="17387" y="233118"/>
                      </a:cubicBezTo>
                      <a:cubicBezTo>
                        <a:pt x="25616" y="235508"/>
                        <a:pt x="34155" y="236663"/>
                        <a:pt x="42724" y="236547"/>
                      </a:cubicBezTo>
                      <a:cubicBezTo>
                        <a:pt x="41581" y="242548"/>
                        <a:pt x="40533" y="248549"/>
                        <a:pt x="39771" y="254454"/>
                      </a:cubicBezTo>
                      <a:cubicBezTo>
                        <a:pt x="39771" y="257026"/>
                        <a:pt x="39009" y="259598"/>
                        <a:pt x="38914" y="262074"/>
                      </a:cubicBezTo>
                      <a:lnTo>
                        <a:pt x="38342" y="269504"/>
                      </a:lnTo>
                      <a:cubicBezTo>
                        <a:pt x="38342" y="274552"/>
                        <a:pt x="38342" y="279029"/>
                        <a:pt x="38342" y="283982"/>
                      </a:cubicBezTo>
                      <a:cubicBezTo>
                        <a:pt x="38342" y="286363"/>
                        <a:pt x="38342" y="288649"/>
                        <a:pt x="38342" y="290935"/>
                      </a:cubicBezTo>
                      <a:cubicBezTo>
                        <a:pt x="37771" y="287030"/>
                        <a:pt x="36818" y="280934"/>
                        <a:pt x="36628" y="280458"/>
                      </a:cubicBezTo>
                      <a:cubicBezTo>
                        <a:pt x="34056" y="270933"/>
                        <a:pt x="23578" y="254835"/>
                        <a:pt x="12910" y="254454"/>
                      </a:cubicBezTo>
                      <a:cubicBezTo>
                        <a:pt x="5862" y="254373"/>
                        <a:pt x="82" y="260022"/>
                        <a:pt x="1" y="267070"/>
                      </a:cubicBezTo>
                      <a:cubicBezTo>
                        <a:pt x="-4" y="267501"/>
                        <a:pt x="13" y="267932"/>
                        <a:pt x="51" y="268361"/>
                      </a:cubicBezTo>
                      <a:cubicBezTo>
                        <a:pt x="1508" y="276076"/>
                        <a:pt x="6279" y="282762"/>
                        <a:pt x="13101" y="286649"/>
                      </a:cubicBezTo>
                      <a:cubicBezTo>
                        <a:pt x="21093" y="290361"/>
                        <a:pt x="29605" y="292834"/>
                        <a:pt x="38342" y="293983"/>
                      </a:cubicBezTo>
                      <a:cubicBezTo>
                        <a:pt x="38342" y="299698"/>
                        <a:pt x="38342" y="305223"/>
                        <a:pt x="38342" y="310366"/>
                      </a:cubicBezTo>
                      <a:cubicBezTo>
                        <a:pt x="38818" y="326749"/>
                        <a:pt x="39771" y="340370"/>
                        <a:pt x="40533" y="349895"/>
                      </a:cubicBezTo>
                      <a:cubicBezTo>
                        <a:pt x="41295" y="359420"/>
                        <a:pt x="42057" y="364849"/>
                        <a:pt x="42057" y="364849"/>
                      </a:cubicBezTo>
                      <a:lnTo>
                        <a:pt x="42057" y="364849"/>
                      </a:lnTo>
                      <a:cubicBezTo>
                        <a:pt x="42473" y="366912"/>
                        <a:pt x="44483" y="368246"/>
                        <a:pt x="46545" y="367830"/>
                      </a:cubicBezTo>
                      <a:cubicBezTo>
                        <a:pt x="48468" y="367442"/>
                        <a:pt x="49782" y="365657"/>
                        <a:pt x="49581" y="363706"/>
                      </a:cubicBezTo>
                      <a:cubicBezTo>
                        <a:pt x="49582" y="363706"/>
                        <a:pt x="48724" y="358468"/>
                        <a:pt x="47772" y="349038"/>
                      </a:cubicBezTo>
                      <a:cubicBezTo>
                        <a:pt x="46819" y="339608"/>
                        <a:pt x="45486" y="326273"/>
                        <a:pt x="44724" y="310080"/>
                      </a:cubicBezTo>
                      <a:cubicBezTo>
                        <a:pt x="44724" y="305413"/>
                        <a:pt x="44724" y="300555"/>
                        <a:pt x="44152" y="295317"/>
                      </a:cubicBezTo>
                      <a:cubicBezTo>
                        <a:pt x="52968" y="294748"/>
                        <a:pt x="61643" y="292820"/>
                        <a:pt x="69870" y="289602"/>
                      </a:cubicBezTo>
                      <a:cubicBezTo>
                        <a:pt x="76916" y="286187"/>
                        <a:pt x="82105" y="279848"/>
                        <a:pt x="84062" y="272266"/>
                      </a:cubicBezTo>
                      <a:cubicBezTo>
                        <a:pt x="85128" y="265245"/>
                        <a:pt x="80301" y="258689"/>
                        <a:pt x="73279" y="257623"/>
                      </a:cubicBezTo>
                      <a:cubicBezTo>
                        <a:pt x="72907" y="257566"/>
                        <a:pt x="72532" y="257526"/>
                        <a:pt x="72156" y="257502"/>
                      </a:cubicBezTo>
                      <a:cubicBezTo>
                        <a:pt x="61392" y="257502"/>
                        <a:pt x="49963" y="272838"/>
                        <a:pt x="46724" y="281886"/>
                      </a:cubicBezTo>
                      <a:cubicBezTo>
                        <a:pt x="46724" y="282458"/>
                        <a:pt x="44914" y="289602"/>
                        <a:pt x="44152" y="293221"/>
                      </a:cubicBezTo>
                      <a:cubicBezTo>
                        <a:pt x="44152" y="290173"/>
                        <a:pt x="44152" y="287125"/>
                        <a:pt x="44152" y="283696"/>
                      </a:cubicBezTo>
                      <a:cubicBezTo>
                        <a:pt x="44152" y="280267"/>
                        <a:pt x="44152" y="274171"/>
                        <a:pt x="44152" y="269504"/>
                      </a:cubicBezTo>
                      <a:cubicBezTo>
                        <a:pt x="44152" y="267154"/>
                        <a:pt x="44152" y="264678"/>
                        <a:pt x="44152" y="262074"/>
                      </a:cubicBezTo>
                      <a:cubicBezTo>
                        <a:pt x="44152" y="259598"/>
                        <a:pt x="44629" y="257217"/>
                        <a:pt x="44819" y="254740"/>
                      </a:cubicBezTo>
                      <a:cubicBezTo>
                        <a:pt x="45010" y="252264"/>
                        <a:pt x="45867" y="247311"/>
                        <a:pt x="46438" y="243596"/>
                      </a:cubicBezTo>
                      <a:cubicBezTo>
                        <a:pt x="54805" y="244229"/>
                        <a:pt x="63220" y="243587"/>
                        <a:pt x="71394" y="241691"/>
                      </a:cubicBezTo>
                      <a:cubicBezTo>
                        <a:pt x="78859" y="239404"/>
                        <a:pt x="84928" y="233928"/>
                        <a:pt x="87967" y="226736"/>
                      </a:cubicBezTo>
                      <a:cubicBezTo>
                        <a:pt x="90117" y="220023"/>
                        <a:pt x="86419" y="212838"/>
                        <a:pt x="79706" y="210688"/>
                      </a:cubicBezTo>
                      <a:cubicBezTo>
                        <a:pt x="79290" y="210555"/>
                        <a:pt x="78869" y="210443"/>
                        <a:pt x="78442" y="210353"/>
                      </a:cubicBezTo>
                      <a:cubicBezTo>
                        <a:pt x="67870" y="208449"/>
                        <a:pt x="54249" y="222164"/>
                        <a:pt x="49867" y="230547"/>
                      </a:cubicBezTo>
                      <a:cubicBezTo>
                        <a:pt x="49867" y="230547"/>
                        <a:pt x="48915" y="232737"/>
                        <a:pt x="48058" y="235023"/>
                      </a:cubicBezTo>
                      <a:cubicBezTo>
                        <a:pt x="48724" y="231404"/>
                        <a:pt x="49391" y="227784"/>
                        <a:pt x="50248" y="224070"/>
                      </a:cubicBezTo>
                      <a:cubicBezTo>
                        <a:pt x="52534" y="213687"/>
                        <a:pt x="55106" y="203210"/>
                        <a:pt x="57773" y="192637"/>
                      </a:cubicBezTo>
                      <a:cubicBezTo>
                        <a:pt x="58345" y="190446"/>
                        <a:pt x="58821" y="188256"/>
                        <a:pt x="59392" y="186065"/>
                      </a:cubicBezTo>
                      <a:cubicBezTo>
                        <a:pt x="67975" y="186752"/>
                        <a:pt x="76613" y="186142"/>
                        <a:pt x="85015" y="184255"/>
                      </a:cubicBezTo>
                      <a:cubicBezTo>
                        <a:pt x="92460" y="181934"/>
                        <a:pt x="98516" y="176469"/>
                        <a:pt x="101588" y="169301"/>
                      </a:cubicBezTo>
                      <a:cubicBezTo>
                        <a:pt x="103778" y="162656"/>
                        <a:pt x="100167" y="155494"/>
                        <a:pt x="93522" y="153304"/>
                      </a:cubicBezTo>
                      <a:cubicBezTo>
                        <a:pt x="93043" y="153146"/>
                        <a:pt x="92557" y="153017"/>
                        <a:pt x="92063" y="152918"/>
                      </a:cubicBezTo>
                      <a:cubicBezTo>
                        <a:pt x="81490" y="151013"/>
                        <a:pt x="67774" y="164634"/>
                        <a:pt x="63488" y="173111"/>
                      </a:cubicBezTo>
                      <a:lnTo>
                        <a:pt x="61488" y="178159"/>
                      </a:lnTo>
                      <a:cubicBezTo>
                        <a:pt x="62821" y="172444"/>
                        <a:pt x="64060" y="166729"/>
                        <a:pt x="65107" y="161014"/>
                      </a:cubicBezTo>
                      <a:cubicBezTo>
                        <a:pt x="67024" y="151173"/>
                        <a:pt x="68266" y="141212"/>
                        <a:pt x="68822" y="131201"/>
                      </a:cubicBezTo>
                      <a:cubicBezTo>
                        <a:pt x="77689" y="131928"/>
                        <a:pt x="86616" y="131318"/>
                        <a:pt x="95302" y="129391"/>
                      </a:cubicBezTo>
                      <a:cubicBezTo>
                        <a:pt x="100427" y="127525"/>
                        <a:pt x="105009" y="124416"/>
                        <a:pt x="108637" y="120342"/>
                      </a:cubicBezTo>
                      <a:cubicBezTo>
                        <a:pt x="112264" y="124416"/>
                        <a:pt x="116846" y="127525"/>
                        <a:pt x="121972" y="129391"/>
                      </a:cubicBezTo>
                      <a:cubicBezTo>
                        <a:pt x="130626" y="131315"/>
                        <a:pt x="139520" y="131926"/>
                        <a:pt x="148356" y="131201"/>
                      </a:cubicBezTo>
                      <a:cubicBezTo>
                        <a:pt x="149007" y="141203"/>
                        <a:pt x="150247" y="151158"/>
                        <a:pt x="152071" y="161014"/>
                      </a:cubicBezTo>
                      <a:cubicBezTo>
                        <a:pt x="153214" y="166729"/>
                        <a:pt x="154452" y="172444"/>
                        <a:pt x="155785" y="178159"/>
                      </a:cubicBezTo>
                      <a:cubicBezTo>
                        <a:pt x="154833" y="175683"/>
                        <a:pt x="153880" y="173397"/>
                        <a:pt x="153690" y="173111"/>
                      </a:cubicBezTo>
                      <a:cubicBezTo>
                        <a:pt x="149213" y="164634"/>
                        <a:pt x="135497" y="151013"/>
                        <a:pt x="125115" y="152918"/>
                      </a:cubicBezTo>
                      <a:cubicBezTo>
                        <a:pt x="118217" y="154370"/>
                        <a:pt x="113803" y="161140"/>
                        <a:pt x="115255" y="168038"/>
                      </a:cubicBezTo>
                      <a:cubicBezTo>
                        <a:pt x="115345" y="168464"/>
                        <a:pt x="115457" y="168886"/>
                        <a:pt x="115590" y="169301"/>
                      </a:cubicBezTo>
                      <a:cubicBezTo>
                        <a:pt x="118672" y="176498"/>
                        <a:pt x="124771" y="181969"/>
                        <a:pt x="132258" y="184255"/>
                      </a:cubicBezTo>
                      <a:cubicBezTo>
                        <a:pt x="140660" y="186142"/>
                        <a:pt x="149298" y="186752"/>
                        <a:pt x="157881" y="186065"/>
                      </a:cubicBezTo>
                      <a:cubicBezTo>
                        <a:pt x="158452" y="188256"/>
                        <a:pt x="158929" y="190446"/>
                        <a:pt x="159500" y="192637"/>
                      </a:cubicBezTo>
                      <a:cubicBezTo>
                        <a:pt x="162072" y="203210"/>
                        <a:pt x="164739" y="213687"/>
                        <a:pt x="167025" y="224070"/>
                      </a:cubicBezTo>
                      <a:cubicBezTo>
                        <a:pt x="167882" y="227784"/>
                        <a:pt x="168549" y="231404"/>
                        <a:pt x="169216" y="235023"/>
                      </a:cubicBezTo>
                      <a:lnTo>
                        <a:pt x="167406" y="230547"/>
                      </a:lnTo>
                      <a:cubicBezTo>
                        <a:pt x="162834" y="222164"/>
                        <a:pt x="149118" y="208449"/>
                        <a:pt x="138831" y="210354"/>
                      </a:cubicBezTo>
                      <a:cubicBezTo>
                        <a:pt x="131973" y="211738"/>
                        <a:pt x="127535" y="218420"/>
                        <a:pt x="128920" y="225278"/>
                      </a:cubicBezTo>
                      <a:cubicBezTo>
                        <a:pt x="129019" y="225771"/>
                        <a:pt x="129148" y="226258"/>
                        <a:pt x="129306" y="226737"/>
                      </a:cubicBezTo>
                      <a:cubicBezTo>
                        <a:pt x="132346" y="233928"/>
                        <a:pt x="138414" y="239404"/>
                        <a:pt x="145879" y="241691"/>
                      </a:cubicBezTo>
                      <a:cubicBezTo>
                        <a:pt x="154052" y="243593"/>
                        <a:pt x="162468" y="244236"/>
                        <a:pt x="170835" y="243596"/>
                      </a:cubicBezTo>
                      <a:cubicBezTo>
                        <a:pt x="171406" y="247311"/>
                        <a:pt x="171978" y="251026"/>
                        <a:pt x="172359" y="254740"/>
                      </a:cubicBezTo>
                      <a:cubicBezTo>
                        <a:pt x="172740" y="258455"/>
                        <a:pt x="172930" y="259598"/>
                        <a:pt x="173025" y="262074"/>
                      </a:cubicBezTo>
                      <a:cubicBezTo>
                        <a:pt x="173121" y="264551"/>
                        <a:pt x="173025" y="267123"/>
                        <a:pt x="173025" y="269504"/>
                      </a:cubicBezTo>
                      <a:cubicBezTo>
                        <a:pt x="173025" y="274266"/>
                        <a:pt x="173025" y="279029"/>
                        <a:pt x="173025" y="283696"/>
                      </a:cubicBezTo>
                      <a:cubicBezTo>
                        <a:pt x="173025" y="288363"/>
                        <a:pt x="173025" y="289983"/>
                        <a:pt x="173025" y="293221"/>
                      </a:cubicBezTo>
                      <a:cubicBezTo>
                        <a:pt x="172264" y="289602"/>
                        <a:pt x="170549" y="282458"/>
                        <a:pt x="170358" y="281886"/>
                      </a:cubicBezTo>
                      <a:cubicBezTo>
                        <a:pt x="167215" y="272838"/>
                        <a:pt x="155690" y="257217"/>
                        <a:pt x="144927" y="257502"/>
                      </a:cubicBezTo>
                      <a:cubicBezTo>
                        <a:pt x="137891" y="257939"/>
                        <a:pt x="132542" y="263997"/>
                        <a:pt x="132979" y="271032"/>
                      </a:cubicBezTo>
                      <a:cubicBezTo>
                        <a:pt x="133004" y="271446"/>
                        <a:pt x="133050" y="271857"/>
                        <a:pt x="133116" y="272266"/>
                      </a:cubicBezTo>
                      <a:cubicBezTo>
                        <a:pt x="134743" y="279662"/>
                        <a:pt x="139458" y="286006"/>
                        <a:pt x="146070" y="289697"/>
                      </a:cubicBezTo>
                      <a:cubicBezTo>
                        <a:pt x="154300" y="292906"/>
                        <a:pt x="162973" y="294833"/>
                        <a:pt x="171787" y="295412"/>
                      </a:cubicBezTo>
                      <a:cubicBezTo>
                        <a:pt x="171787" y="300555"/>
                        <a:pt x="171787" y="305508"/>
                        <a:pt x="171311" y="310176"/>
                      </a:cubicBezTo>
                      <a:cubicBezTo>
                        <a:pt x="170549" y="326368"/>
                        <a:pt x="169216" y="339798"/>
                        <a:pt x="168263" y="349133"/>
                      </a:cubicBezTo>
                      <a:cubicBezTo>
                        <a:pt x="167311" y="358468"/>
                        <a:pt x="166453" y="363801"/>
                        <a:pt x="166453" y="363801"/>
                      </a:cubicBezTo>
                      <a:cubicBezTo>
                        <a:pt x="166167" y="365846"/>
                        <a:pt x="167561" y="367747"/>
                        <a:pt x="169597" y="368088"/>
                      </a:cubicBezTo>
                      <a:cubicBezTo>
                        <a:pt x="171559" y="368469"/>
                        <a:pt x="173459" y="367187"/>
                        <a:pt x="173840" y="365225"/>
                      </a:cubicBezTo>
                      <a:cubicBezTo>
                        <a:pt x="173858" y="365132"/>
                        <a:pt x="173872" y="365038"/>
                        <a:pt x="173883" y="364944"/>
                      </a:cubicBezTo>
                      <a:lnTo>
                        <a:pt x="173883" y="364944"/>
                      </a:lnTo>
                      <a:cubicBezTo>
                        <a:pt x="173883" y="364944"/>
                        <a:pt x="174549" y="359420"/>
                        <a:pt x="175312" y="349990"/>
                      </a:cubicBezTo>
                      <a:cubicBezTo>
                        <a:pt x="176074" y="340560"/>
                        <a:pt x="177121" y="326844"/>
                        <a:pt x="177598" y="310461"/>
                      </a:cubicBezTo>
                      <a:cubicBezTo>
                        <a:pt x="177598" y="305318"/>
                        <a:pt x="177598" y="299793"/>
                        <a:pt x="177598" y="294078"/>
                      </a:cubicBezTo>
                      <a:cubicBezTo>
                        <a:pt x="186330" y="292904"/>
                        <a:pt x="194837" y="290432"/>
                        <a:pt x="202839" y="286744"/>
                      </a:cubicBezTo>
                      <a:cubicBezTo>
                        <a:pt x="209642" y="282856"/>
                        <a:pt x="214382" y="276164"/>
                        <a:pt x="215793" y="268456"/>
                      </a:cubicBezTo>
                      <a:cubicBezTo>
                        <a:pt x="216529" y="261498"/>
                        <a:pt x="211486" y="255261"/>
                        <a:pt x="204528" y="254525"/>
                      </a:cubicBezTo>
                      <a:cubicBezTo>
                        <a:pt x="204093" y="254479"/>
                        <a:pt x="203657" y="254455"/>
                        <a:pt x="203220" y="2544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0" name="图形 18">
                <a:extLst>
                  <a:ext uri="{FF2B5EF4-FFF2-40B4-BE49-F238E27FC236}">
                    <a16:creationId xmlns:a16="http://schemas.microsoft.com/office/drawing/2014/main" id="{D2FCFFA8-3C75-44B9-9C0F-CEAF3E314E49}"/>
                  </a:ext>
                </a:extLst>
              </p:cNvPr>
              <p:cNvGrpSpPr/>
              <p:nvPr/>
            </p:nvGrpSpPr>
            <p:grpSpPr>
              <a:xfrm>
                <a:off x="4153803" y="11249372"/>
                <a:ext cx="456744" cy="368630"/>
                <a:chOff x="4153803" y="11249372"/>
                <a:chExt cx="456744" cy="368630"/>
              </a:xfrm>
              <a:solidFill>
                <a:srgbClr val="FFFFFF"/>
              </a:solidFill>
            </p:grpSpPr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FA090F99-AAD7-4F98-A595-55D0826E54C5}"/>
                    </a:ext>
                  </a:extLst>
                </p:cNvPr>
                <p:cNvSpPr/>
                <p:nvPr/>
              </p:nvSpPr>
              <p:spPr>
                <a:xfrm>
                  <a:off x="4343135" y="11292246"/>
                  <a:ext cx="37373" cy="40892"/>
                </a:xfrm>
                <a:custGeom>
                  <a:avLst/>
                  <a:gdLst>
                    <a:gd name="connsiteX0" fmla="*/ 25352 w 37373"/>
                    <a:gd name="connsiteY0" fmla="*/ 32320 h 40892"/>
                    <a:gd name="connsiteX1" fmla="*/ 37354 w 37373"/>
                    <a:gd name="connsiteY1" fmla="*/ 13270 h 40892"/>
                    <a:gd name="connsiteX2" fmla="*/ 25497 w 37373"/>
                    <a:gd name="connsiteY2" fmla="*/ 19 h 40892"/>
                    <a:gd name="connsiteX3" fmla="*/ 23923 w 37373"/>
                    <a:gd name="connsiteY3" fmla="*/ 31 h 40892"/>
                    <a:gd name="connsiteX4" fmla="*/ 1444 w 37373"/>
                    <a:gd name="connsiteY4" fmla="*/ 27081 h 40892"/>
                    <a:gd name="connsiteX5" fmla="*/ 16 w 37373"/>
                    <a:gd name="connsiteY5" fmla="*/ 40893 h 40892"/>
                    <a:gd name="connsiteX6" fmla="*/ 25352 w 37373"/>
                    <a:gd name="connsiteY6" fmla="*/ 32320 h 40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373" h="40892">
                      <a:moveTo>
                        <a:pt x="25352" y="32320"/>
                      </a:moveTo>
                      <a:cubicBezTo>
                        <a:pt x="31959" y="28043"/>
                        <a:pt x="36348" y="21076"/>
                        <a:pt x="37354" y="13270"/>
                      </a:cubicBezTo>
                      <a:cubicBezTo>
                        <a:pt x="37739" y="6337"/>
                        <a:pt x="32431" y="404"/>
                        <a:pt x="25497" y="19"/>
                      </a:cubicBezTo>
                      <a:cubicBezTo>
                        <a:pt x="24973" y="-10"/>
                        <a:pt x="24447" y="-6"/>
                        <a:pt x="23923" y="31"/>
                      </a:cubicBezTo>
                      <a:cubicBezTo>
                        <a:pt x="13160" y="888"/>
                        <a:pt x="3635" y="17747"/>
                        <a:pt x="1444" y="27081"/>
                      </a:cubicBezTo>
                      <a:cubicBezTo>
                        <a:pt x="1444" y="27939"/>
                        <a:pt x="-175" y="40893"/>
                        <a:pt x="16" y="40893"/>
                      </a:cubicBezTo>
                      <a:cubicBezTo>
                        <a:pt x="8832" y="39276"/>
                        <a:pt x="17366" y="36389"/>
                        <a:pt x="25352" y="323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03D963DA-360E-4852-B0E0-C797DCB1F3F3}"/>
                    </a:ext>
                  </a:extLst>
                </p:cNvPr>
                <p:cNvSpPr/>
                <p:nvPr/>
              </p:nvSpPr>
              <p:spPr>
                <a:xfrm>
                  <a:off x="4153803" y="11334532"/>
                  <a:ext cx="122474" cy="277754"/>
                </a:xfrm>
                <a:custGeom>
                  <a:avLst/>
                  <a:gdLst>
                    <a:gd name="connsiteX0" fmla="*/ 122387 w 122474"/>
                    <a:gd name="connsiteY0" fmla="*/ 193297 h 277754"/>
                    <a:gd name="connsiteX1" fmla="*/ 110236 w 122474"/>
                    <a:gd name="connsiteY1" fmla="*/ 185054 h 277754"/>
                    <a:gd name="connsiteX2" fmla="*/ 109242 w 122474"/>
                    <a:gd name="connsiteY2" fmla="*/ 185296 h 277754"/>
                    <a:gd name="connsiteX3" fmla="*/ 96669 w 122474"/>
                    <a:gd name="connsiteY3" fmla="*/ 211109 h 277754"/>
                    <a:gd name="connsiteX4" fmla="*/ 97907 w 122474"/>
                    <a:gd name="connsiteY4" fmla="*/ 220634 h 277754"/>
                    <a:gd name="connsiteX5" fmla="*/ 95145 w 122474"/>
                    <a:gd name="connsiteY5" fmla="*/ 213490 h 277754"/>
                    <a:gd name="connsiteX6" fmla="*/ 91240 w 122474"/>
                    <a:gd name="connsiteY6" fmla="*/ 202632 h 277754"/>
                    <a:gd name="connsiteX7" fmla="*/ 89430 w 122474"/>
                    <a:gd name="connsiteY7" fmla="*/ 196917 h 277754"/>
                    <a:gd name="connsiteX8" fmla="*/ 87811 w 122474"/>
                    <a:gd name="connsiteY8" fmla="*/ 191011 h 277754"/>
                    <a:gd name="connsiteX9" fmla="*/ 85906 w 122474"/>
                    <a:gd name="connsiteY9" fmla="*/ 182058 h 277754"/>
                    <a:gd name="connsiteX10" fmla="*/ 104384 w 122474"/>
                    <a:gd name="connsiteY10" fmla="*/ 173676 h 277754"/>
                    <a:gd name="connsiteX11" fmla="*/ 112862 w 122474"/>
                    <a:gd name="connsiteY11" fmla="*/ 157483 h 277754"/>
                    <a:gd name="connsiteX12" fmla="*/ 101765 w 122474"/>
                    <a:gd name="connsiteY12" fmla="*/ 147868 h 277754"/>
                    <a:gd name="connsiteX13" fmla="*/ 100955 w 122474"/>
                    <a:gd name="connsiteY13" fmla="*/ 147958 h 277754"/>
                    <a:gd name="connsiteX14" fmla="*/ 84668 w 122474"/>
                    <a:gd name="connsiteY14" fmla="*/ 171580 h 277754"/>
                    <a:gd name="connsiteX15" fmla="*/ 84668 w 122474"/>
                    <a:gd name="connsiteY15" fmla="*/ 175390 h 277754"/>
                    <a:gd name="connsiteX16" fmla="*/ 83239 w 122474"/>
                    <a:gd name="connsiteY16" fmla="*/ 166437 h 277754"/>
                    <a:gd name="connsiteX17" fmla="*/ 80096 w 122474"/>
                    <a:gd name="connsiteY17" fmla="*/ 140338 h 277754"/>
                    <a:gd name="connsiteX18" fmla="*/ 79524 w 122474"/>
                    <a:gd name="connsiteY18" fmla="*/ 134909 h 277754"/>
                    <a:gd name="connsiteX19" fmla="*/ 98574 w 122474"/>
                    <a:gd name="connsiteY19" fmla="*/ 126241 h 277754"/>
                    <a:gd name="connsiteX20" fmla="*/ 107051 w 122474"/>
                    <a:gd name="connsiteY20" fmla="*/ 110144 h 277754"/>
                    <a:gd name="connsiteX21" fmla="*/ 96153 w 122474"/>
                    <a:gd name="connsiteY21" fmla="*/ 100507 h 277754"/>
                    <a:gd name="connsiteX22" fmla="*/ 95145 w 122474"/>
                    <a:gd name="connsiteY22" fmla="*/ 100619 h 277754"/>
                    <a:gd name="connsiteX23" fmla="*/ 78857 w 122474"/>
                    <a:gd name="connsiteY23" fmla="*/ 124146 h 277754"/>
                    <a:gd name="connsiteX24" fmla="*/ 78857 w 122474"/>
                    <a:gd name="connsiteY24" fmla="*/ 128622 h 277754"/>
                    <a:gd name="connsiteX25" fmla="*/ 76857 w 122474"/>
                    <a:gd name="connsiteY25" fmla="*/ 114430 h 277754"/>
                    <a:gd name="connsiteX26" fmla="*/ 71333 w 122474"/>
                    <a:gd name="connsiteY26" fmla="*/ 90618 h 277754"/>
                    <a:gd name="connsiteX27" fmla="*/ 90954 w 122474"/>
                    <a:gd name="connsiteY27" fmla="*/ 81855 h 277754"/>
                    <a:gd name="connsiteX28" fmla="*/ 99431 w 122474"/>
                    <a:gd name="connsiteY28" fmla="*/ 65662 h 277754"/>
                    <a:gd name="connsiteX29" fmla="*/ 88139 w 122474"/>
                    <a:gd name="connsiteY29" fmla="*/ 56069 h 277754"/>
                    <a:gd name="connsiteX30" fmla="*/ 87525 w 122474"/>
                    <a:gd name="connsiteY30" fmla="*/ 56137 h 277754"/>
                    <a:gd name="connsiteX31" fmla="*/ 71237 w 122474"/>
                    <a:gd name="connsiteY31" fmla="*/ 79759 h 277754"/>
                    <a:gd name="connsiteX32" fmla="*/ 71237 w 122474"/>
                    <a:gd name="connsiteY32" fmla="*/ 90046 h 277754"/>
                    <a:gd name="connsiteX33" fmla="*/ 71237 w 122474"/>
                    <a:gd name="connsiteY33" fmla="*/ 90046 h 277754"/>
                    <a:gd name="connsiteX34" fmla="*/ 61712 w 122474"/>
                    <a:gd name="connsiteY34" fmla="*/ 68043 h 277754"/>
                    <a:gd name="connsiteX35" fmla="*/ 50473 w 122474"/>
                    <a:gd name="connsiteY35" fmla="*/ 49755 h 277754"/>
                    <a:gd name="connsiteX36" fmla="*/ 39519 w 122474"/>
                    <a:gd name="connsiteY36" fmla="*/ 35277 h 277754"/>
                    <a:gd name="connsiteX37" fmla="*/ 34376 w 122474"/>
                    <a:gd name="connsiteY37" fmla="*/ 29086 h 277754"/>
                    <a:gd name="connsiteX38" fmla="*/ 34376 w 122474"/>
                    <a:gd name="connsiteY38" fmla="*/ 29086 h 277754"/>
                    <a:gd name="connsiteX39" fmla="*/ 31137 w 122474"/>
                    <a:gd name="connsiteY39" fmla="*/ 18323 h 277754"/>
                    <a:gd name="connsiteX40" fmla="*/ 9039 w 122474"/>
                    <a:gd name="connsiteY40" fmla="*/ 35 h 277754"/>
                    <a:gd name="connsiteX41" fmla="*/ 89 w 122474"/>
                    <a:gd name="connsiteY41" fmla="*/ 11674 h 277754"/>
                    <a:gd name="connsiteX42" fmla="*/ 276 w 122474"/>
                    <a:gd name="connsiteY42" fmla="*/ 12703 h 277754"/>
                    <a:gd name="connsiteX43" fmla="*/ 12849 w 122474"/>
                    <a:gd name="connsiteY43" fmla="*/ 25943 h 277754"/>
                    <a:gd name="connsiteX44" fmla="*/ 33614 w 122474"/>
                    <a:gd name="connsiteY44" fmla="*/ 29086 h 277754"/>
                    <a:gd name="connsiteX45" fmla="*/ 38948 w 122474"/>
                    <a:gd name="connsiteY45" fmla="*/ 35659 h 277754"/>
                    <a:gd name="connsiteX46" fmla="*/ 49425 w 122474"/>
                    <a:gd name="connsiteY46" fmla="*/ 50232 h 277754"/>
                    <a:gd name="connsiteX47" fmla="*/ 52378 w 122474"/>
                    <a:gd name="connsiteY47" fmla="*/ 54899 h 277754"/>
                    <a:gd name="connsiteX48" fmla="*/ 46758 w 122474"/>
                    <a:gd name="connsiteY48" fmla="*/ 49279 h 277754"/>
                    <a:gd name="connsiteX49" fmla="*/ 18755 w 122474"/>
                    <a:gd name="connsiteY49" fmla="*/ 43183 h 277754"/>
                    <a:gd name="connsiteX50" fmla="*/ 16161 w 122474"/>
                    <a:gd name="connsiteY50" fmla="*/ 57635 h 277754"/>
                    <a:gd name="connsiteX51" fmla="*/ 16850 w 122474"/>
                    <a:gd name="connsiteY51" fmla="*/ 58518 h 277754"/>
                    <a:gd name="connsiteX52" fmla="*/ 34090 w 122474"/>
                    <a:gd name="connsiteY52" fmla="*/ 64519 h 277754"/>
                    <a:gd name="connsiteX53" fmla="*/ 54092 w 122474"/>
                    <a:gd name="connsiteY53" fmla="*/ 57661 h 277754"/>
                    <a:gd name="connsiteX54" fmla="*/ 60284 w 122474"/>
                    <a:gd name="connsiteY54" fmla="*/ 68615 h 277754"/>
                    <a:gd name="connsiteX55" fmla="*/ 69237 w 122474"/>
                    <a:gd name="connsiteY55" fmla="*/ 90618 h 277754"/>
                    <a:gd name="connsiteX56" fmla="*/ 69237 w 122474"/>
                    <a:gd name="connsiteY56" fmla="*/ 91951 h 277754"/>
                    <a:gd name="connsiteX57" fmla="*/ 62570 w 122474"/>
                    <a:gd name="connsiteY57" fmla="*/ 83284 h 277754"/>
                    <a:gd name="connsiteX58" fmla="*/ 35423 w 122474"/>
                    <a:gd name="connsiteY58" fmla="*/ 74235 h 277754"/>
                    <a:gd name="connsiteX59" fmla="*/ 31168 w 122474"/>
                    <a:gd name="connsiteY59" fmla="*/ 88146 h 277754"/>
                    <a:gd name="connsiteX60" fmla="*/ 31804 w 122474"/>
                    <a:gd name="connsiteY60" fmla="*/ 89189 h 277754"/>
                    <a:gd name="connsiteX61" fmla="*/ 48187 w 122474"/>
                    <a:gd name="connsiteY61" fmla="*/ 97000 h 277754"/>
                    <a:gd name="connsiteX62" fmla="*/ 69332 w 122474"/>
                    <a:gd name="connsiteY62" fmla="*/ 92237 h 277754"/>
                    <a:gd name="connsiteX63" fmla="*/ 74190 w 122474"/>
                    <a:gd name="connsiteY63" fmla="*/ 115383 h 277754"/>
                    <a:gd name="connsiteX64" fmla="*/ 76286 w 122474"/>
                    <a:gd name="connsiteY64" fmla="*/ 133004 h 277754"/>
                    <a:gd name="connsiteX65" fmla="*/ 69618 w 122474"/>
                    <a:gd name="connsiteY65" fmla="*/ 124527 h 277754"/>
                    <a:gd name="connsiteX66" fmla="*/ 42472 w 122474"/>
                    <a:gd name="connsiteY66" fmla="*/ 115002 h 277754"/>
                    <a:gd name="connsiteX67" fmla="*/ 38321 w 122474"/>
                    <a:gd name="connsiteY67" fmla="*/ 129085 h 277754"/>
                    <a:gd name="connsiteX68" fmla="*/ 38852 w 122474"/>
                    <a:gd name="connsiteY68" fmla="*/ 129956 h 277754"/>
                    <a:gd name="connsiteX69" fmla="*/ 55235 w 122474"/>
                    <a:gd name="connsiteY69" fmla="*/ 137861 h 277754"/>
                    <a:gd name="connsiteX70" fmla="*/ 76286 w 122474"/>
                    <a:gd name="connsiteY70" fmla="*/ 133099 h 277754"/>
                    <a:gd name="connsiteX71" fmla="*/ 77048 w 122474"/>
                    <a:gd name="connsiteY71" fmla="*/ 141100 h 277754"/>
                    <a:gd name="connsiteX72" fmla="*/ 79619 w 122474"/>
                    <a:gd name="connsiteY72" fmla="*/ 167389 h 277754"/>
                    <a:gd name="connsiteX73" fmla="*/ 80858 w 122474"/>
                    <a:gd name="connsiteY73" fmla="*/ 176343 h 277754"/>
                    <a:gd name="connsiteX74" fmla="*/ 75143 w 122474"/>
                    <a:gd name="connsiteY74" fmla="*/ 169104 h 277754"/>
                    <a:gd name="connsiteX75" fmla="*/ 47996 w 122474"/>
                    <a:gd name="connsiteY75" fmla="*/ 159579 h 277754"/>
                    <a:gd name="connsiteX76" fmla="*/ 43846 w 122474"/>
                    <a:gd name="connsiteY76" fmla="*/ 173662 h 277754"/>
                    <a:gd name="connsiteX77" fmla="*/ 44377 w 122474"/>
                    <a:gd name="connsiteY77" fmla="*/ 174533 h 277754"/>
                    <a:gd name="connsiteX78" fmla="*/ 60760 w 122474"/>
                    <a:gd name="connsiteY78" fmla="*/ 182438 h 277754"/>
                    <a:gd name="connsiteX79" fmla="*/ 81143 w 122474"/>
                    <a:gd name="connsiteY79" fmla="*/ 177962 h 277754"/>
                    <a:gd name="connsiteX80" fmla="*/ 83810 w 122474"/>
                    <a:gd name="connsiteY80" fmla="*/ 192440 h 277754"/>
                    <a:gd name="connsiteX81" fmla="*/ 85334 w 122474"/>
                    <a:gd name="connsiteY81" fmla="*/ 198536 h 277754"/>
                    <a:gd name="connsiteX82" fmla="*/ 87049 w 122474"/>
                    <a:gd name="connsiteY82" fmla="*/ 204346 h 277754"/>
                    <a:gd name="connsiteX83" fmla="*/ 90859 w 122474"/>
                    <a:gd name="connsiteY83" fmla="*/ 215490 h 277754"/>
                    <a:gd name="connsiteX84" fmla="*/ 92764 w 122474"/>
                    <a:gd name="connsiteY84" fmla="*/ 220825 h 277754"/>
                    <a:gd name="connsiteX85" fmla="*/ 88478 w 122474"/>
                    <a:gd name="connsiteY85" fmla="*/ 213300 h 277754"/>
                    <a:gd name="connsiteX86" fmla="*/ 62951 w 122474"/>
                    <a:gd name="connsiteY86" fmla="*/ 200155 h 277754"/>
                    <a:gd name="connsiteX87" fmla="*/ 56800 w 122474"/>
                    <a:gd name="connsiteY87" fmla="*/ 213636 h 277754"/>
                    <a:gd name="connsiteX88" fmla="*/ 57140 w 122474"/>
                    <a:gd name="connsiteY88" fmla="*/ 214443 h 277754"/>
                    <a:gd name="connsiteX89" fmla="*/ 72190 w 122474"/>
                    <a:gd name="connsiteY89" fmla="*/ 224730 h 277754"/>
                    <a:gd name="connsiteX90" fmla="*/ 93621 w 122474"/>
                    <a:gd name="connsiteY90" fmla="*/ 223206 h 277754"/>
                    <a:gd name="connsiteX91" fmla="*/ 98384 w 122474"/>
                    <a:gd name="connsiteY91" fmla="*/ 235588 h 277754"/>
                    <a:gd name="connsiteX92" fmla="*/ 111242 w 122474"/>
                    <a:gd name="connsiteY92" fmla="*/ 265116 h 277754"/>
                    <a:gd name="connsiteX93" fmla="*/ 116576 w 122474"/>
                    <a:gd name="connsiteY93" fmla="*/ 276165 h 277754"/>
                    <a:gd name="connsiteX94" fmla="*/ 116576 w 122474"/>
                    <a:gd name="connsiteY94" fmla="*/ 276165 h 277754"/>
                    <a:gd name="connsiteX95" fmla="*/ 120672 w 122474"/>
                    <a:gd name="connsiteY95" fmla="*/ 277403 h 277754"/>
                    <a:gd name="connsiteX96" fmla="*/ 121951 w 122474"/>
                    <a:gd name="connsiteY96" fmla="*/ 273287 h 277754"/>
                    <a:gd name="connsiteX97" fmla="*/ 121910 w 122474"/>
                    <a:gd name="connsiteY97" fmla="*/ 273212 h 277754"/>
                    <a:gd name="connsiteX98" fmla="*/ 116386 w 122474"/>
                    <a:gd name="connsiteY98" fmla="*/ 262449 h 277754"/>
                    <a:gd name="connsiteX99" fmla="*/ 103051 w 122474"/>
                    <a:gd name="connsiteY99" fmla="*/ 233874 h 277754"/>
                    <a:gd name="connsiteX100" fmla="*/ 98193 w 122474"/>
                    <a:gd name="connsiteY100" fmla="*/ 221872 h 277754"/>
                    <a:gd name="connsiteX101" fmla="*/ 116291 w 122474"/>
                    <a:gd name="connsiteY101" fmla="*/ 210252 h 277754"/>
                    <a:gd name="connsiteX102" fmla="*/ 122387 w 122474"/>
                    <a:gd name="connsiteY102" fmla="*/ 193297 h 277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22474" h="277754">
                      <a:moveTo>
                        <a:pt x="122387" y="193297"/>
                      </a:moveTo>
                      <a:cubicBezTo>
                        <a:pt x="121307" y="187666"/>
                        <a:pt x="115867" y="183975"/>
                        <a:pt x="110236" y="185054"/>
                      </a:cubicBezTo>
                      <a:cubicBezTo>
                        <a:pt x="109901" y="185119"/>
                        <a:pt x="109569" y="185199"/>
                        <a:pt x="109242" y="185296"/>
                      </a:cubicBezTo>
                      <a:cubicBezTo>
                        <a:pt x="100955" y="188154"/>
                        <a:pt x="96574" y="203298"/>
                        <a:pt x="96669" y="211109"/>
                      </a:cubicBezTo>
                      <a:cubicBezTo>
                        <a:pt x="96669" y="211585"/>
                        <a:pt x="97431" y="217491"/>
                        <a:pt x="97907" y="220634"/>
                      </a:cubicBezTo>
                      <a:lnTo>
                        <a:pt x="95145" y="213490"/>
                      </a:lnTo>
                      <a:cubicBezTo>
                        <a:pt x="93812" y="210061"/>
                        <a:pt x="92478" y="206251"/>
                        <a:pt x="91240" y="202632"/>
                      </a:cubicBezTo>
                      <a:cubicBezTo>
                        <a:pt x="90668" y="200727"/>
                        <a:pt x="90002" y="198822"/>
                        <a:pt x="89430" y="196917"/>
                      </a:cubicBezTo>
                      <a:cubicBezTo>
                        <a:pt x="88859" y="195012"/>
                        <a:pt x="88382" y="193011"/>
                        <a:pt x="87811" y="191011"/>
                      </a:cubicBezTo>
                      <a:cubicBezTo>
                        <a:pt x="87239" y="189011"/>
                        <a:pt x="86477" y="185106"/>
                        <a:pt x="85906" y="182058"/>
                      </a:cubicBezTo>
                      <a:cubicBezTo>
                        <a:pt x="92464" y="180243"/>
                        <a:pt x="98699" y="177415"/>
                        <a:pt x="104384" y="173676"/>
                      </a:cubicBezTo>
                      <a:cubicBezTo>
                        <a:pt x="109454" y="169788"/>
                        <a:pt x="112555" y="163865"/>
                        <a:pt x="112862" y="157483"/>
                      </a:cubicBezTo>
                      <a:cubicBezTo>
                        <a:pt x="112452" y="151764"/>
                        <a:pt x="107484" y="147459"/>
                        <a:pt x="101765" y="147868"/>
                      </a:cubicBezTo>
                      <a:cubicBezTo>
                        <a:pt x="101494" y="147888"/>
                        <a:pt x="101224" y="147918"/>
                        <a:pt x="100955" y="147958"/>
                      </a:cubicBezTo>
                      <a:cubicBezTo>
                        <a:pt x="92383" y="149482"/>
                        <a:pt x="85811" y="163770"/>
                        <a:pt x="84668" y="171580"/>
                      </a:cubicBezTo>
                      <a:cubicBezTo>
                        <a:pt x="84668" y="171580"/>
                        <a:pt x="84668" y="173485"/>
                        <a:pt x="84668" y="175390"/>
                      </a:cubicBezTo>
                      <a:cubicBezTo>
                        <a:pt x="84668" y="172437"/>
                        <a:pt x="83620" y="169485"/>
                        <a:pt x="83239" y="166437"/>
                      </a:cubicBezTo>
                      <a:cubicBezTo>
                        <a:pt x="82001" y="157864"/>
                        <a:pt x="81143" y="149101"/>
                        <a:pt x="80096" y="140338"/>
                      </a:cubicBezTo>
                      <a:lnTo>
                        <a:pt x="79524" y="134909"/>
                      </a:lnTo>
                      <a:cubicBezTo>
                        <a:pt x="86275" y="132997"/>
                        <a:pt x="92698" y="130075"/>
                        <a:pt x="98574" y="126241"/>
                      </a:cubicBezTo>
                      <a:cubicBezTo>
                        <a:pt x="103600" y="122358"/>
                        <a:pt x="106693" y="116485"/>
                        <a:pt x="107051" y="110144"/>
                      </a:cubicBezTo>
                      <a:cubicBezTo>
                        <a:pt x="106703" y="104473"/>
                        <a:pt x="101824" y="100158"/>
                        <a:pt x="96153" y="100507"/>
                      </a:cubicBezTo>
                      <a:cubicBezTo>
                        <a:pt x="95815" y="100528"/>
                        <a:pt x="95479" y="100565"/>
                        <a:pt x="95145" y="100619"/>
                      </a:cubicBezTo>
                      <a:cubicBezTo>
                        <a:pt x="86573" y="102048"/>
                        <a:pt x="79905" y="116430"/>
                        <a:pt x="78857" y="124146"/>
                      </a:cubicBezTo>
                      <a:cubicBezTo>
                        <a:pt x="78857" y="124146"/>
                        <a:pt x="78857" y="126432"/>
                        <a:pt x="78857" y="128622"/>
                      </a:cubicBezTo>
                      <a:cubicBezTo>
                        <a:pt x="78286" y="123860"/>
                        <a:pt x="77619" y="119097"/>
                        <a:pt x="76857" y="114430"/>
                      </a:cubicBezTo>
                      <a:cubicBezTo>
                        <a:pt x="75487" y="106391"/>
                        <a:pt x="73642" y="98439"/>
                        <a:pt x="71333" y="90618"/>
                      </a:cubicBezTo>
                      <a:cubicBezTo>
                        <a:pt x="78271" y="88685"/>
                        <a:pt x="84884" y="85732"/>
                        <a:pt x="90954" y="81855"/>
                      </a:cubicBezTo>
                      <a:cubicBezTo>
                        <a:pt x="96024" y="77967"/>
                        <a:pt x="99125" y="72044"/>
                        <a:pt x="99431" y="65662"/>
                      </a:cubicBezTo>
                      <a:cubicBezTo>
                        <a:pt x="98962" y="59895"/>
                        <a:pt x="93906" y="55599"/>
                        <a:pt x="88139" y="56069"/>
                      </a:cubicBezTo>
                      <a:cubicBezTo>
                        <a:pt x="87933" y="56086"/>
                        <a:pt x="87729" y="56108"/>
                        <a:pt x="87525" y="56137"/>
                      </a:cubicBezTo>
                      <a:cubicBezTo>
                        <a:pt x="78953" y="57661"/>
                        <a:pt x="72380" y="71949"/>
                        <a:pt x="71237" y="79759"/>
                      </a:cubicBezTo>
                      <a:cubicBezTo>
                        <a:pt x="71237" y="80235"/>
                        <a:pt x="71237" y="87475"/>
                        <a:pt x="71237" y="90046"/>
                      </a:cubicBezTo>
                      <a:lnTo>
                        <a:pt x="71237" y="90046"/>
                      </a:lnTo>
                      <a:cubicBezTo>
                        <a:pt x="68713" y="82447"/>
                        <a:pt x="65526" y="75085"/>
                        <a:pt x="61712" y="68043"/>
                      </a:cubicBezTo>
                      <a:cubicBezTo>
                        <a:pt x="58301" y="61748"/>
                        <a:pt x="54549" y="55643"/>
                        <a:pt x="50473" y="49755"/>
                      </a:cubicBezTo>
                      <a:cubicBezTo>
                        <a:pt x="46663" y="44231"/>
                        <a:pt x="42948" y="39468"/>
                        <a:pt x="39519" y="35277"/>
                      </a:cubicBezTo>
                      <a:cubicBezTo>
                        <a:pt x="37709" y="32992"/>
                        <a:pt x="35995" y="30991"/>
                        <a:pt x="34376" y="29086"/>
                      </a:cubicBezTo>
                      <a:lnTo>
                        <a:pt x="34376" y="29086"/>
                      </a:lnTo>
                      <a:cubicBezTo>
                        <a:pt x="34376" y="29086"/>
                        <a:pt x="31423" y="18894"/>
                        <a:pt x="31137" y="18323"/>
                      </a:cubicBezTo>
                      <a:cubicBezTo>
                        <a:pt x="27994" y="11179"/>
                        <a:pt x="17802" y="-727"/>
                        <a:pt x="9039" y="35"/>
                      </a:cubicBezTo>
                      <a:cubicBezTo>
                        <a:pt x="3353" y="777"/>
                        <a:pt x="-654" y="5988"/>
                        <a:pt x="89" y="11674"/>
                      </a:cubicBezTo>
                      <a:cubicBezTo>
                        <a:pt x="134" y="12020"/>
                        <a:pt x="196" y="12363"/>
                        <a:pt x="276" y="12703"/>
                      </a:cubicBezTo>
                      <a:cubicBezTo>
                        <a:pt x="2329" y="18742"/>
                        <a:pt x="6924" y="23580"/>
                        <a:pt x="12849" y="25943"/>
                      </a:cubicBezTo>
                      <a:cubicBezTo>
                        <a:pt x="19571" y="28036"/>
                        <a:pt x="26573" y="29096"/>
                        <a:pt x="33614" y="29086"/>
                      </a:cubicBezTo>
                      <a:cubicBezTo>
                        <a:pt x="35328" y="31086"/>
                        <a:pt x="37043" y="33182"/>
                        <a:pt x="38948" y="35659"/>
                      </a:cubicBezTo>
                      <a:cubicBezTo>
                        <a:pt x="42186" y="39850"/>
                        <a:pt x="45806" y="45184"/>
                        <a:pt x="49425" y="50232"/>
                      </a:cubicBezTo>
                      <a:lnTo>
                        <a:pt x="52378" y="54899"/>
                      </a:lnTo>
                      <a:lnTo>
                        <a:pt x="46758" y="49279"/>
                      </a:lnTo>
                      <a:cubicBezTo>
                        <a:pt x="40757" y="44421"/>
                        <a:pt x="26089" y="38421"/>
                        <a:pt x="18755" y="43183"/>
                      </a:cubicBezTo>
                      <a:cubicBezTo>
                        <a:pt x="14048" y="46458"/>
                        <a:pt x="12887" y="52928"/>
                        <a:pt x="16161" y="57635"/>
                      </a:cubicBezTo>
                      <a:cubicBezTo>
                        <a:pt x="16375" y="57942"/>
                        <a:pt x="16604" y="58237"/>
                        <a:pt x="16850" y="58518"/>
                      </a:cubicBezTo>
                      <a:cubicBezTo>
                        <a:pt x="21443" y="62943"/>
                        <a:pt x="27742" y="65136"/>
                        <a:pt x="34090" y="64519"/>
                      </a:cubicBezTo>
                      <a:cubicBezTo>
                        <a:pt x="41068" y="63268"/>
                        <a:pt x="47814" y="60955"/>
                        <a:pt x="54092" y="57661"/>
                      </a:cubicBezTo>
                      <a:cubicBezTo>
                        <a:pt x="56188" y="61090"/>
                        <a:pt x="58283" y="64710"/>
                        <a:pt x="60284" y="68615"/>
                      </a:cubicBezTo>
                      <a:cubicBezTo>
                        <a:pt x="63871" y="75689"/>
                        <a:pt x="66866" y="83049"/>
                        <a:pt x="69237" y="90618"/>
                      </a:cubicBezTo>
                      <a:lnTo>
                        <a:pt x="69237" y="91951"/>
                      </a:lnTo>
                      <a:cubicBezTo>
                        <a:pt x="68380" y="90618"/>
                        <a:pt x="62951" y="83760"/>
                        <a:pt x="62570" y="83284"/>
                      </a:cubicBezTo>
                      <a:cubicBezTo>
                        <a:pt x="57045" y="77759"/>
                        <a:pt x="43520" y="70234"/>
                        <a:pt x="35423" y="74235"/>
                      </a:cubicBezTo>
                      <a:cubicBezTo>
                        <a:pt x="30407" y="76901"/>
                        <a:pt x="28501" y="83129"/>
                        <a:pt x="31168" y="88146"/>
                      </a:cubicBezTo>
                      <a:cubicBezTo>
                        <a:pt x="31359" y="88506"/>
                        <a:pt x="31571" y="88854"/>
                        <a:pt x="31804" y="89189"/>
                      </a:cubicBezTo>
                      <a:cubicBezTo>
                        <a:pt x="35813" y="94123"/>
                        <a:pt x="41829" y="96991"/>
                        <a:pt x="48187" y="97000"/>
                      </a:cubicBezTo>
                      <a:cubicBezTo>
                        <a:pt x="55438" y="96504"/>
                        <a:pt x="62569" y="94898"/>
                        <a:pt x="69332" y="92237"/>
                      </a:cubicBezTo>
                      <a:cubicBezTo>
                        <a:pt x="71463" y="99836"/>
                        <a:pt x="73086" y="107568"/>
                        <a:pt x="74190" y="115383"/>
                      </a:cubicBezTo>
                      <a:cubicBezTo>
                        <a:pt x="75047" y="121193"/>
                        <a:pt x="75714" y="127098"/>
                        <a:pt x="76286" y="133004"/>
                      </a:cubicBezTo>
                      <a:cubicBezTo>
                        <a:pt x="75047" y="131289"/>
                        <a:pt x="69999" y="124908"/>
                        <a:pt x="69618" y="124527"/>
                      </a:cubicBezTo>
                      <a:cubicBezTo>
                        <a:pt x="64094" y="118907"/>
                        <a:pt x="50568" y="111382"/>
                        <a:pt x="42472" y="115002"/>
                      </a:cubicBezTo>
                      <a:cubicBezTo>
                        <a:pt x="37437" y="117745"/>
                        <a:pt x="35578" y="124050"/>
                        <a:pt x="38321" y="129085"/>
                      </a:cubicBezTo>
                      <a:cubicBezTo>
                        <a:pt x="38484" y="129384"/>
                        <a:pt x="38661" y="129675"/>
                        <a:pt x="38852" y="129956"/>
                      </a:cubicBezTo>
                      <a:cubicBezTo>
                        <a:pt x="42877" y="134882"/>
                        <a:pt x="48875" y="137776"/>
                        <a:pt x="55235" y="137861"/>
                      </a:cubicBezTo>
                      <a:cubicBezTo>
                        <a:pt x="62447" y="137307"/>
                        <a:pt x="69538" y="135702"/>
                        <a:pt x="76286" y="133099"/>
                      </a:cubicBezTo>
                      <a:cubicBezTo>
                        <a:pt x="76286" y="135766"/>
                        <a:pt x="76857" y="138433"/>
                        <a:pt x="77048" y="141100"/>
                      </a:cubicBezTo>
                      <a:cubicBezTo>
                        <a:pt x="77810" y="149959"/>
                        <a:pt x="78572" y="158721"/>
                        <a:pt x="79619" y="167389"/>
                      </a:cubicBezTo>
                      <a:cubicBezTo>
                        <a:pt x="79619" y="170437"/>
                        <a:pt x="80381" y="173390"/>
                        <a:pt x="80858" y="176343"/>
                      </a:cubicBezTo>
                      <a:cubicBezTo>
                        <a:pt x="78953" y="173866"/>
                        <a:pt x="75524" y="169485"/>
                        <a:pt x="75143" y="169104"/>
                      </a:cubicBezTo>
                      <a:cubicBezTo>
                        <a:pt x="69618" y="163579"/>
                        <a:pt x="56093" y="156054"/>
                        <a:pt x="47996" y="159579"/>
                      </a:cubicBezTo>
                      <a:cubicBezTo>
                        <a:pt x="42961" y="162321"/>
                        <a:pt x="41103" y="168627"/>
                        <a:pt x="43846" y="173662"/>
                      </a:cubicBezTo>
                      <a:cubicBezTo>
                        <a:pt x="44008" y="173961"/>
                        <a:pt x="44186" y="174252"/>
                        <a:pt x="44377" y="174533"/>
                      </a:cubicBezTo>
                      <a:cubicBezTo>
                        <a:pt x="48402" y="179459"/>
                        <a:pt x="54399" y="182353"/>
                        <a:pt x="60760" y="182438"/>
                      </a:cubicBezTo>
                      <a:cubicBezTo>
                        <a:pt x="67747" y="182025"/>
                        <a:pt x="74626" y="180515"/>
                        <a:pt x="81143" y="177962"/>
                      </a:cubicBezTo>
                      <a:cubicBezTo>
                        <a:pt x="81905" y="182820"/>
                        <a:pt x="82763" y="187487"/>
                        <a:pt x="83810" y="192440"/>
                      </a:cubicBezTo>
                      <a:cubicBezTo>
                        <a:pt x="84382" y="194440"/>
                        <a:pt x="84763" y="196631"/>
                        <a:pt x="85334" y="198536"/>
                      </a:cubicBezTo>
                      <a:lnTo>
                        <a:pt x="87049" y="204346"/>
                      </a:lnTo>
                      <a:cubicBezTo>
                        <a:pt x="88382" y="208252"/>
                        <a:pt x="89525" y="211871"/>
                        <a:pt x="90859" y="215490"/>
                      </a:cubicBezTo>
                      <a:cubicBezTo>
                        <a:pt x="91430" y="217300"/>
                        <a:pt x="92097" y="219015"/>
                        <a:pt x="92764" y="220825"/>
                      </a:cubicBezTo>
                      <a:cubicBezTo>
                        <a:pt x="91240" y="218062"/>
                        <a:pt x="88763" y="213681"/>
                        <a:pt x="88478" y="213300"/>
                      </a:cubicBezTo>
                      <a:cubicBezTo>
                        <a:pt x="83906" y="207013"/>
                        <a:pt x="71333" y="197488"/>
                        <a:pt x="62951" y="200155"/>
                      </a:cubicBezTo>
                      <a:cubicBezTo>
                        <a:pt x="57530" y="202179"/>
                        <a:pt x="54776" y="208215"/>
                        <a:pt x="56800" y="213636"/>
                      </a:cubicBezTo>
                      <a:cubicBezTo>
                        <a:pt x="56902" y="213909"/>
                        <a:pt x="57016" y="214178"/>
                        <a:pt x="57140" y="214443"/>
                      </a:cubicBezTo>
                      <a:cubicBezTo>
                        <a:pt x="60434" y="219886"/>
                        <a:pt x="65922" y="223638"/>
                        <a:pt x="72190" y="224730"/>
                      </a:cubicBezTo>
                      <a:cubicBezTo>
                        <a:pt x="79370" y="225268"/>
                        <a:pt x="86590" y="224755"/>
                        <a:pt x="93621" y="223206"/>
                      </a:cubicBezTo>
                      <a:cubicBezTo>
                        <a:pt x="95240" y="227492"/>
                        <a:pt x="96764" y="231778"/>
                        <a:pt x="98384" y="235588"/>
                      </a:cubicBezTo>
                      <a:cubicBezTo>
                        <a:pt x="103337" y="247971"/>
                        <a:pt x="107909" y="258162"/>
                        <a:pt x="111242" y="265116"/>
                      </a:cubicBezTo>
                      <a:cubicBezTo>
                        <a:pt x="114576" y="272069"/>
                        <a:pt x="116576" y="276165"/>
                        <a:pt x="116576" y="276165"/>
                      </a:cubicBezTo>
                      <a:lnTo>
                        <a:pt x="116576" y="276165"/>
                      </a:lnTo>
                      <a:cubicBezTo>
                        <a:pt x="117374" y="277628"/>
                        <a:pt x="119198" y="278179"/>
                        <a:pt x="120672" y="277403"/>
                      </a:cubicBezTo>
                      <a:cubicBezTo>
                        <a:pt x="122162" y="276619"/>
                        <a:pt x="122734" y="274777"/>
                        <a:pt x="121951" y="273287"/>
                      </a:cubicBezTo>
                      <a:cubicBezTo>
                        <a:pt x="121938" y="273262"/>
                        <a:pt x="121924" y="273237"/>
                        <a:pt x="121910" y="273212"/>
                      </a:cubicBezTo>
                      <a:cubicBezTo>
                        <a:pt x="121910" y="273212"/>
                        <a:pt x="119815" y="269402"/>
                        <a:pt x="116386" y="262449"/>
                      </a:cubicBezTo>
                      <a:cubicBezTo>
                        <a:pt x="112957" y="255495"/>
                        <a:pt x="108194" y="245685"/>
                        <a:pt x="103051" y="233874"/>
                      </a:cubicBezTo>
                      <a:lnTo>
                        <a:pt x="98193" y="221872"/>
                      </a:lnTo>
                      <a:cubicBezTo>
                        <a:pt x="104801" y="218979"/>
                        <a:pt x="110910" y="215057"/>
                        <a:pt x="116291" y="210252"/>
                      </a:cubicBezTo>
                      <a:cubicBezTo>
                        <a:pt x="120726" y="205778"/>
                        <a:pt x="122958" y="199572"/>
                        <a:pt x="122387" y="193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D1C9B7A4-E324-4D6A-919D-9BC64773176E}"/>
                    </a:ext>
                  </a:extLst>
                </p:cNvPr>
                <p:cNvSpPr/>
                <p:nvPr/>
              </p:nvSpPr>
              <p:spPr>
                <a:xfrm>
                  <a:off x="4204563" y="11350351"/>
                  <a:ext cx="24241" cy="38605"/>
                </a:xfrm>
                <a:custGeom>
                  <a:avLst/>
                  <a:gdLst>
                    <a:gd name="connsiteX0" fmla="*/ 3046 w 24241"/>
                    <a:gd name="connsiteY0" fmla="*/ 38604 h 38605"/>
                    <a:gd name="connsiteX1" fmla="*/ 19906 w 24241"/>
                    <a:gd name="connsiteY1" fmla="*/ 25079 h 38605"/>
                    <a:gd name="connsiteX2" fmla="*/ 23716 w 24241"/>
                    <a:gd name="connsiteY2" fmla="*/ 7267 h 38605"/>
                    <a:gd name="connsiteX3" fmla="*/ 10860 w 24241"/>
                    <a:gd name="connsiteY3" fmla="*/ 457 h 38605"/>
                    <a:gd name="connsiteX4" fmla="*/ 9714 w 24241"/>
                    <a:gd name="connsiteY4" fmla="*/ 885 h 38605"/>
                    <a:gd name="connsiteX5" fmla="*/ 189 w 24241"/>
                    <a:gd name="connsiteY5" fmla="*/ 27936 h 38605"/>
                    <a:gd name="connsiteX6" fmla="*/ 3046 w 24241"/>
                    <a:gd name="connsiteY6" fmla="*/ 38604 h 38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41" h="38605">
                      <a:moveTo>
                        <a:pt x="3046" y="38604"/>
                      </a:moveTo>
                      <a:cubicBezTo>
                        <a:pt x="9288" y="34931"/>
                        <a:pt x="14966" y="30375"/>
                        <a:pt x="19906" y="25079"/>
                      </a:cubicBezTo>
                      <a:cubicBezTo>
                        <a:pt x="23712" y="19982"/>
                        <a:pt x="25104" y="13476"/>
                        <a:pt x="23716" y="7267"/>
                      </a:cubicBezTo>
                      <a:cubicBezTo>
                        <a:pt x="22046" y="1837"/>
                        <a:pt x="16291" y="-1213"/>
                        <a:pt x="10860" y="457"/>
                      </a:cubicBezTo>
                      <a:cubicBezTo>
                        <a:pt x="10470" y="577"/>
                        <a:pt x="10087" y="720"/>
                        <a:pt x="9714" y="885"/>
                      </a:cubicBezTo>
                      <a:cubicBezTo>
                        <a:pt x="1808" y="4695"/>
                        <a:pt x="-764" y="19935"/>
                        <a:pt x="189" y="27936"/>
                      </a:cubicBezTo>
                      <a:cubicBezTo>
                        <a:pt x="284" y="28317"/>
                        <a:pt x="2856" y="38700"/>
                        <a:pt x="3046" y="386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3A12C17B-D956-451C-B4B0-C7125389BB88}"/>
                    </a:ext>
                  </a:extLst>
                </p:cNvPr>
                <p:cNvSpPr/>
                <p:nvPr/>
              </p:nvSpPr>
              <p:spPr>
                <a:xfrm>
                  <a:off x="4394471" y="11292436"/>
                  <a:ext cx="37262" cy="40893"/>
                </a:xfrm>
                <a:custGeom>
                  <a:avLst/>
                  <a:gdLst>
                    <a:gd name="connsiteX0" fmla="*/ 12021 w 37262"/>
                    <a:gd name="connsiteY0" fmla="*/ 32130 h 40893"/>
                    <a:gd name="connsiteX1" fmla="*/ 37262 w 37262"/>
                    <a:gd name="connsiteY1" fmla="*/ 40893 h 40893"/>
                    <a:gd name="connsiteX2" fmla="*/ 35929 w 37262"/>
                    <a:gd name="connsiteY2" fmla="*/ 27082 h 40893"/>
                    <a:gd name="connsiteX3" fmla="*/ 13450 w 37262"/>
                    <a:gd name="connsiteY3" fmla="*/ 31 h 40893"/>
                    <a:gd name="connsiteX4" fmla="*/ 31 w 37262"/>
                    <a:gd name="connsiteY4" fmla="*/ 11697 h 40893"/>
                    <a:gd name="connsiteX5" fmla="*/ 19 w 37262"/>
                    <a:gd name="connsiteY5" fmla="*/ 13271 h 40893"/>
                    <a:gd name="connsiteX6" fmla="*/ 12021 w 37262"/>
                    <a:gd name="connsiteY6" fmla="*/ 32131 h 40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2" h="40893">
                      <a:moveTo>
                        <a:pt x="12021" y="32130"/>
                      </a:moveTo>
                      <a:cubicBezTo>
                        <a:pt x="19965" y="36260"/>
                        <a:pt x="28468" y="39212"/>
                        <a:pt x="37262" y="40893"/>
                      </a:cubicBezTo>
                      <a:cubicBezTo>
                        <a:pt x="37262" y="40893"/>
                        <a:pt x="36024" y="27939"/>
                        <a:pt x="35929" y="27082"/>
                      </a:cubicBezTo>
                      <a:cubicBezTo>
                        <a:pt x="33738" y="17557"/>
                        <a:pt x="24118" y="888"/>
                        <a:pt x="13450" y="31"/>
                      </a:cubicBezTo>
                      <a:cubicBezTo>
                        <a:pt x="6523" y="-453"/>
                        <a:pt x="515" y="4770"/>
                        <a:pt x="31" y="11697"/>
                      </a:cubicBezTo>
                      <a:cubicBezTo>
                        <a:pt x="-6" y="12221"/>
                        <a:pt x="-10" y="12747"/>
                        <a:pt x="19" y="13271"/>
                      </a:cubicBezTo>
                      <a:cubicBezTo>
                        <a:pt x="1040" y="21021"/>
                        <a:pt x="5433" y="27924"/>
                        <a:pt x="12021" y="32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4ABB5C89-399D-40A8-8B33-1F06226C6A9A}"/>
                    </a:ext>
                  </a:extLst>
                </p:cNvPr>
                <p:cNvSpPr/>
                <p:nvPr/>
              </p:nvSpPr>
              <p:spPr>
                <a:xfrm>
                  <a:off x="4278723" y="11249372"/>
                  <a:ext cx="217874" cy="368630"/>
                </a:xfrm>
                <a:custGeom>
                  <a:avLst/>
                  <a:gdLst>
                    <a:gd name="connsiteX0" fmla="*/ 204635 w 217874"/>
                    <a:gd name="connsiteY0" fmla="*/ 254645 h 368630"/>
                    <a:gd name="connsiteX1" fmla="*/ 180823 w 217874"/>
                    <a:gd name="connsiteY1" fmla="*/ 280648 h 368630"/>
                    <a:gd name="connsiteX2" fmla="*/ 179108 w 217874"/>
                    <a:gd name="connsiteY2" fmla="*/ 291126 h 368630"/>
                    <a:gd name="connsiteX3" fmla="*/ 179108 w 217874"/>
                    <a:gd name="connsiteY3" fmla="*/ 284173 h 368630"/>
                    <a:gd name="connsiteX4" fmla="*/ 179108 w 217874"/>
                    <a:gd name="connsiteY4" fmla="*/ 269695 h 368630"/>
                    <a:gd name="connsiteX5" fmla="*/ 179108 w 217874"/>
                    <a:gd name="connsiteY5" fmla="*/ 262265 h 368630"/>
                    <a:gd name="connsiteX6" fmla="*/ 178251 w 217874"/>
                    <a:gd name="connsiteY6" fmla="*/ 254645 h 368630"/>
                    <a:gd name="connsiteX7" fmla="*/ 175203 w 217874"/>
                    <a:gd name="connsiteY7" fmla="*/ 236738 h 368630"/>
                    <a:gd name="connsiteX8" fmla="*/ 200540 w 217874"/>
                    <a:gd name="connsiteY8" fmla="*/ 233309 h 368630"/>
                    <a:gd name="connsiteX9" fmla="*/ 216065 w 217874"/>
                    <a:gd name="connsiteY9" fmla="*/ 217212 h 368630"/>
                    <a:gd name="connsiteX10" fmla="*/ 206976 w 217874"/>
                    <a:gd name="connsiteY10" fmla="*/ 201773 h 368630"/>
                    <a:gd name="connsiteX11" fmla="*/ 205588 w 217874"/>
                    <a:gd name="connsiteY11" fmla="*/ 201496 h 368630"/>
                    <a:gd name="connsiteX12" fmla="*/ 178156 w 217874"/>
                    <a:gd name="connsiteY12" fmla="*/ 223594 h 368630"/>
                    <a:gd name="connsiteX13" fmla="*/ 174632 w 217874"/>
                    <a:gd name="connsiteY13" fmla="*/ 234357 h 368630"/>
                    <a:gd name="connsiteX14" fmla="*/ 172250 w 217874"/>
                    <a:gd name="connsiteY14" fmla="*/ 223594 h 368630"/>
                    <a:gd name="connsiteX15" fmla="*/ 164059 w 217874"/>
                    <a:gd name="connsiteY15" fmla="*/ 192161 h 368630"/>
                    <a:gd name="connsiteX16" fmla="*/ 161487 w 217874"/>
                    <a:gd name="connsiteY16" fmla="*/ 182636 h 368630"/>
                    <a:gd name="connsiteX17" fmla="*/ 187681 w 217874"/>
                    <a:gd name="connsiteY17" fmla="*/ 179207 h 368630"/>
                    <a:gd name="connsiteX18" fmla="*/ 203302 w 217874"/>
                    <a:gd name="connsiteY18" fmla="*/ 163110 h 368630"/>
                    <a:gd name="connsiteX19" fmla="*/ 194196 w 217874"/>
                    <a:gd name="connsiteY19" fmla="*/ 147681 h 368630"/>
                    <a:gd name="connsiteX20" fmla="*/ 192729 w 217874"/>
                    <a:gd name="connsiteY20" fmla="*/ 147394 h 368630"/>
                    <a:gd name="connsiteX21" fmla="*/ 165297 w 217874"/>
                    <a:gd name="connsiteY21" fmla="*/ 169492 h 368630"/>
                    <a:gd name="connsiteX22" fmla="*/ 161297 w 217874"/>
                    <a:gd name="connsiteY22" fmla="*/ 182065 h 368630"/>
                    <a:gd name="connsiteX23" fmla="*/ 156248 w 217874"/>
                    <a:gd name="connsiteY23" fmla="*/ 160919 h 368630"/>
                    <a:gd name="connsiteX24" fmla="*/ 151962 w 217874"/>
                    <a:gd name="connsiteY24" fmla="*/ 132344 h 368630"/>
                    <a:gd name="connsiteX25" fmla="*/ 178346 w 217874"/>
                    <a:gd name="connsiteY25" fmla="*/ 128820 h 368630"/>
                    <a:gd name="connsiteX26" fmla="*/ 193872 w 217874"/>
                    <a:gd name="connsiteY26" fmla="*/ 112818 h 368630"/>
                    <a:gd name="connsiteX27" fmla="*/ 184982 w 217874"/>
                    <a:gd name="connsiteY27" fmla="*/ 97419 h 368630"/>
                    <a:gd name="connsiteX28" fmla="*/ 183395 w 217874"/>
                    <a:gd name="connsiteY28" fmla="*/ 97102 h 368630"/>
                    <a:gd name="connsiteX29" fmla="*/ 155963 w 217874"/>
                    <a:gd name="connsiteY29" fmla="*/ 119104 h 368630"/>
                    <a:gd name="connsiteX30" fmla="*/ 151867 w 217874"/>
                    <a:gd name="connsiteY30" fmla="*/ 131963 h 368630"/>
                    <a:gd name="connsiteX31" fmla="*/ 151867 w 217874"/>
                    <a:gd name="connsiteY31" fmla="*/ 130249 h 368630"/>
                    <a:gd name="connsiteX32" fmla="*/ 152915 w 217874"/>
                    <a:gd name="connsiteY32" fmla="*/ 101102 h 368630"/>
                    <a:gd name="connsiteX33" fmla="*/ 155296 w 217874"/>
                    <a:gd name="connsiteY33" fmla="*/ 85862 h 368630"/>
                    <a:gd name="connsiteX34" fmla="*/ 181299 w 217874"/>
                    <a:gd name="connsiteY34" fmla="*/ 85195 h 368630"/>
                    <a:gd name="connsiteX35" fmla="*/ 197492 w 217874"/>
                    <a:gd name="connsiteY35" fmla="*/ 70812 h 368630"/>
                    <a:gd name="connsiteX36" fmla="*/ 190046 w 217874"/>
                    <a:gd name="connsiteY36" fmla="*/ 54369 h 368630"/>
                    <a:gd name="connsiteX37" fmla="*/ 188729 w 217874"/>
                    <a:gd name="connsiteY37" fmla="*/ 53953 h 368630"/>
                    <a:gd name="connsiteX38" fmla="*/ 159106 w 217874"/>
                    <a:gd name="connsiteY38" fmla="*/ 73003 h 368630"/>
                    <a:gd name="connsiteX39" fmla="*/ 155105 w 217874"/>
                    <a:gd name="connsiteY39" fmla="*/ 81861 h 368630"/>
                    <a:gd name="connsiteX40" fmla="*/ 156439 w 217874"/>
                    <a:gd name="connsiteY40" fmla="*/ 75289 h 368630"/>
                    <a:gd name="connsiteX41" fmla="*/ 162344 w 217874"/>
                    <a:gd name="connsiteY41" fmla="*/ 53858 h 368630"/>
                    <a:gd name="connsiteX42" fmla="*/ 165678 w 217874"/>
                    <a:gd name="connsiteY42" fmla="*/ 44333 h 368630"/>
                    <a:gd name="connsiteX43" fmla="*/ 188348 w 217874"/>
                    <a:gd name="connsiteY43" fmla="*/ 31760 h 368630"/>
                    <a:gd name="connsiteX44" fmla="*/ 197015 w 217874"/>
                    <a:gd name="connsiteY44" fmla="*/ 11186 h 368630"/>
                    <a:gd name="connsiteX45" fmla="*/ 182949 w 217874"/>
                    <a:gd name="connsiteY45" fmla="*/ 90 h 368630"/>
                    <a:gd name="connsiteX46" fmla="*/ 181585 w 217874"/>
                    <a:gd name="connsiteY46" fmla="*/ 328 h 368630"/>
                    <a:gd name="connsiteX47" fmla="*/ 163964 w 217874"/>
                    <a:gd name="connsiteY47" fmla="*/ 30808 h 368630"/>
                    <a:gd name="connsiteX48" fmla="*/ 164821 w 217874"/>
                    <a:gd name="connsiteY48" fmla="*/ 44619 h 368630"/>
                    <a:gd name="connsiteX49" fmla="*/ 164821 w 217874"/>
                    <a:gd name="connsiteY49" fmla="*/ 44619 h 368630"/>
                    <a:gd name="connsiteX50" fmla="*/ 161487 w 217874"/>
                    <a:gd name="connsiteY50" fmla="*/ 54144 h 368630"/>
                    <a:gd name="connsiteX51" fmla="*/ 155105 w 217874"/>
                    <a:gd name="connsiteY51" fmla="*/ 75480 h 368630"/>
                    <a:gd name="connsiteX52" fmla="*/ 149962 w 217874"/>
                    <a:gd name="connsiteY52" fmla="*/ 101293 h 368630"/>
                    <a:gd name="connsiteX53" fmla="*/ 148247 w 217874"/>
                    <a:gd name="connsiteY53" fmla="*/ 130725 h 368630"/>
                    <a:gd name="connsiteX54" fmla="*/ 148247 w 217874"/>
                    <a:gd name="connsiteY54" fmla="*/ 130725 h 368630"/>
                    <a:gd name="connsiteX55" fmla="*/ 143580 w 217874"/>
                    <a:gd name="connsiteY55" fmla="*/ 118914 h 368630"/>
                    <a:gd name="connsiteX56" fmla="*/ 115005 w 217874"/>
                    <a:gd name="connsiteY56" fmla="*/ 98721 h 368630"/>
                    <a:gd name="connsiteX57" fmla="*/ 108719 w 217874"/>
                    <a:gd name="connsiteY57" fmla="*/ 101959 h 368630"/>
                    <a:gd name="connsiteX58" fmla="*/ 102527 w 217874"/>
                    <a:gd name="connsiteY58" fmla="*/ 98721 h 368630"/>
                    <a:gd name="connsiteX59" fmla="*/ 73952 w 217874"/>
                    <a:gd name="connsiteY59" fmla="*/ 118914 h 368630"/>
                    <a:gd name="connsiteX60" fmla="*/ 69285 w 217874"/>
                    <a:gd name="connsiteY60" fmla="*/ 130725 h 368630"/>
                    <a:gd name="connsiteX61" fmla="*/ 69285 w 217874"/>
                    <a:gd name="connsiteY61" fmla="*/ 130725 h 368630"/>
                    <a:gd name="connsiteX62" fmla="*/ 67666 w 217874"/>
                    <a:gd name="connsiteY62" fmla="*/ 101293 h 368630"/>
                    <a:gd name="connsiteX63" fmla="*/ 62522 w 217874"/>
                    <a:gd name="connsiteY63" fmla="*/ 75480 h 368630"/>
                    <a:gd name="connsiteX64" fmla="*/ 56141 w 217874"/>
                    <a:gd name="connsiteY64" fmla="*/ 54144 h 368630"/>
                    <a:gd name="connsiteX65" fmla="*/ 52712 w 217874"/>
                    <a:gd name="connsiteY65" fmla="*/ 44619 h 368630"/>
                    <a:gd name="connsiteX66" fmla="*/ 52712 w 217874"/>
                    <a:gd name="connsiteY66" fmla="*/ 44619 h 368630"/>
                    <a:gd name="connsiteX67" fmla="*/ 53569 w 217874"/>
                    <a:gd name="connsiteY67" fmla="*/ 30808 h 368630"/>
                    <a:gd name="connsiteX68" fmla="*/ 35948 w 217874"/>
                    <a:gd name="connsiteY68" fmla="*/ 328 h 368630"/>
                    <a:gd name="connsiteX69" fmla="*/ 20648 w 217874"/>
                    <a:gd name="connsiteY69" fmla="*/ 9906 h 368630"/>
                    <a:gd name="connsiteX70" fmla="*/ 20422 w 217874"/>
                    <a:gd name="connsiteY70" fmla="*/ 11186 h 368630"/>
                    <a:gd name="connsiteX71" fmla="*/ 29185 w 217874"/>
                    <a:gd name="connsiteY71" fmla="*/ 31760 h 368630"/>
                    <a:gd name="connsiteX72" fmla="*/ 51854 w 217874"/>
                    <a:gd name="connsiteY72" fmla="*/ 44333 h 368630"/>
                    <a:gd name="connsiteX73" fmla="*/ 55188 w 217874"/>
                    <a:gd name="connsiteY73" fmla="*/ 53858 h 368630"/>
                    <a:gd name="connsiteX74" fmla="*/ 61094 w 217874"/>
                    <a:gd name="connsiteY74" fmla="*/ 75289 h 368630"/>
                    <a:gd name="connsiteX75" fmla="*/ 62427 w 217874"/>
                    <a:gd name="connsiteY75" fmla="*/ 81861 h 368630"/>
                    <a:gd name="connsiteX76" fmla="*/ 58427 w 217874"/>
                    <a:gd name="connsiteY76" fmla="*/ 73003 h 368630"/>
                    <a:gd name="connsiteX77" fmla="*/ 28709 w 217874"/>
                    <a:gd name="connsiteY77" fmla="*/ 53953 h 368630"/>
                    <a:gd name="connsiteX78" fmla="*/ 19639 w 217874"/>
                    <a:gd name="connsiteY78" fmla="*/ 69559 h 368630"/>
                    <a:gd name="connsiteX79" fmla="*/ 20041 w 217874"/>
                    <a:gd name="connsiteY79" fmla="*/ 70812 h 368630"/>
                    <a:gd name="connsiteX80" fmla="*/ 37281 w 217874"/>
                    <a:gd name="connsiteY80" fmla="*/ 85005 h 368630"/>
                    <a:gd name="connsiteX81" fmla="*/ 63284 w 217874"/>
                    <a:gd name="connsiteY81" fmla="*/ 85671 h 368630"/>
                    <a:gd name="connsiteX82" fmla="*/ 65666 w 217874"/>
                    <a:gd name="connsiteY82" fmla="*/ 100911 h 368630"/>
                    <a:gd name="connsiteX83" fmla="*/ 66618 w 217874"/>
                    <a:gd name="connsiteY83" fmla="*/ 130058 h 368630"/>
                    <a:gd name="connsiteX84" fmla="*/ 66618 w 217874"/>
                    <a:gd name="connsiteY84" fmla="*/ 131772 h 368630"/>
                    <a:gd name="connsiteX85" fmla="*/ 62618 w 217874"/>
                    <a:gd name="connsiteY85" fmla="*/ 118914 h 368630"/>
                    <a:gd name="connsiteX86" fmla="*/ 35186 w 217874"/>
                    <a:gd name="connsiteY86" fmla="*/ 96911 h 368630"/>
                    <a:gd name="connsiteX87" fmla="*/ 24326 w 217874"/>
                    <a:gd name="connsiteY87" fmla="*/ 111160 h 368630"/>
                    <a:gd name="connsiteX88" fmla="*/ 24613 w 217874"/>
                    <a:gd name="connsiteY88" fmla="*/ 112627 h 368630"/>
                    <a:gd name="connsiteX89" fmla="*/ 40234 w 217874"/>
                    <a:gd name="connsiteY89" fmla="*/ 128629 h 368630"/>
                    <a:gd name="connsiteX90" fmla="*/ 66618 w 217874"/>
                    <a:gd name="connsiteY90" fmla="*/ 132153 h 368630"/>
                    <a:gd name="connsiteX91" fmla="*/ 62332 w 217874"/>
                    <a:gd name="connsiteY91" fmla="*/ 160728 h 368630"/>
                    <a:gd name="connsiteX92" fmla="*/ 57188 w 217874"/>
                    <a:gd name="connsiteY92" fmla="*/ 181874 h 368630"/>
                    <a:gd name="connsiteX93" fmla="*/ 53188 w 217874"/>
                    <a:gd name="connsiteY93" fmla="*/ 169301 h 368630"/>
                    <a:gd name="connsiteX94" fmla="*/ 25756 w 217874"/>
                    <a:gd name="connsiteY94" fmla="*/ 147203 h 368630"/>
                    <a:gd name="connsiteX95" fmla="*/ 15001 w 217874"/>
                    <a:gd name="connsiteY95" fmla="*/ 161531 h 368630"/>
                    <a:gd name="connsiteX96" fmla="*/ 15278 w 217874"/>
                    <a:gd name="connsiteY96" fmla="*/ 162919 h 368630"/>
                    <a:gd name="connsiteX97" fmla="*/ 30804 w 217874"/>
                    <a:gd name="connsiteY97" fmla="*/ 179017 h 368630"/>
                    <a:gd name="connsiteX98" fmla="*/ 57093 w 217874"/>
                    <a:gd name="connsiteY98" fmla="*/ 182445 h 368630"/>
                    <a:gd name="connsiteX99" fmla="*/ 54521 w 217874"/>
                    <a:gd name="connsiteY99" fmla="*/ 191971 h 368630"/>
                    <a:gd name="connsiteX100" fmla="*/ 46235 w 217874"/>
                    <a:gd name="connsiteY100" fmla="*/ 223403 h 368630"/>
                    <a:gd name="connsiteX101" fmla="*/ 43853 w 217874"/>
                    <a:gd name="connsiteY101" fmla="*/ 234166 h 368630"/>
                    <a:gd name="connsiteX102" fmla="*/ 40424 w 217874"/>
                    <a:gd name="connsiteY102" fmla="*/ 223403 h 368630"/>
                    <a:gd name="connsiteX103" fmla="*/ 12992 w 217874"/>
                    <a:gd name="connsiteY103" fmla="*/ 201305 h 368630"/>
                    <a:gd name="connsiteX104" fmla="*/ 2171 w 217874"/>
                    <a:gd name="connsiteY104" fmla="*/ 215752 h 368630"/>
                    <a:gd name="connsiteX105" fmla="*/ 2420 w 217874"/>
                    <a:gd name="connsiteY105" fmla="*/ 217021 h 368630"/>
                    <a:gd name="connsiteX106" fmla="*/ 18041 w 217874"/>
                    <a:gd name="connsiteY106" fmla="*/ 233119 h 368630"/>
                    <a:gd name="connsiteX107" fmla="*/ 43377 w 217874"/>
                    <a:gd name="connsiteY107" fmla="*/ 236547 h 368630"/>
                    <a:gd name="connsiteX108" fmla="*/ 40329 w 217874"/>
                    <a:gd name="connsiteY108" fmla="*/ 254455 h 368630"/>
                    <a:gd name="connsiteX109" fmla="*/ 39472 w 217874"/>
                    <a:gd name="connsiteY109" fmla="*/ 262075 h 368630"/>
                    <a:gd name="connsiteX110" fmla="*/ 38996 w 217874"/>
                    <a:gd name="connsiteY110" fmla="*/ 269504 h 368630"/>
                    <a:gd name="connsiteX111" fmla="*/ 38996 w 217874"/>
                    <a:gd name="connsiteY111" fmla="*/ 283982 h 368630"/>
                    <a:gd name="connsiteX112" fmla="*/ 38996 w 217874"/>
                    <a:gd name="connsiteY112" fmla="*/ 290935 h 368630"/>
                    <a:gd name="connsiteX113" fmla="*/ 37281 w 217874"/>
                    <a:gd name="connsiteY113" fmla="*/ 280458 h 368630"/>
                    <a:gd name="connsiteX114" fmla="*/ 13469 w 217874"/>
                    <a:gd name="connsiteY114" fmla="*/ 254455 h 368630"/>
                    <a:gd name="connsiteX115" fmla="*/ 25 w 217874"/>
                    <a:gd name="connsiteY115" fmla="*/ 266297 h 368630"/>
                    <a:gd name="connsiteX116" fmla="*/ 134 w 217874"/>
                    <a:gd name="connsiteY116" fmla="*/ 268933 h 368630"/>
                    <a:gd name="connsiteX117" fmla="*/ 13088 w 217874"/>
                    <a:gd name="connsiteY117" fmla="*/ 287221 h 368630"/>
                    <a:gd name="connsiteX118" fmla="*/ 38424 w 217874"/>
                    <a:gd name="connsiteY118" fmla="*/ 294555 h 368630"/>
                    <a:gd name="connsiteX119" fmla="*/ 38424 w 217874"/>
                    <a:gd name="connsiteY119" fmla="*/ 310938 h 368630"/>
                    <a:gd name="connsiteX120" fmla="*/ 40615 w 217874"/>
                    <a:gd name="connsiteY120" fmla="*/ 350467 h 368630"/>
                    <a:gd name="connsiteX121" fmla="*/ 42139 w 217874"/>
                    <a:gd name="connsiteY121" fmla="*/ 365421 h 368630"/>
                    <a:gd name="connsiteX122" fmla="*/ 42139 w 217874"/>
                    <a:gd name="connsiteY122" fmla="*/ 365421 h 368630"/>
                    <a:gd name="connsiteX123" fmla="*/ 46145 w 217874"/>
                    <a:gd name="connsiteY123" fmla="*/ 368607 h 368630"/>
                    <a:gd name="connsiteX124" fmla="*/ 46425 w 217874"/>
                    <a:gd name="connsiteY124" fmla="*/ 368564 h 368630"/>
                    <a:gd name="connsiteX125" fmla="*/ 49568 w 217874"/>
                    <a:gd name="connsiteY125" fmla="*/ 364278 h 368630"/>
                    <a:gd name="connsiteX126" fmla="*/ 47759 w 217874"/>
                    <a:gd name="connsiteY126" fmla="*/ 349609 h 368630"/>
                    <a:gd name="connsiteX127" fmla="*/ 44711 w 217874"/>
                    <a:gd name="connsiteY127" fmla="*/ 310652 h 368630"/>
                    <a:gd name="connsiteX128" fmla="*/ 44711 w 217874"/>
                    <a:gd name="connsiteY128" fmla="*/ 295888 h 368630"/>
                    <a:gd name="connsiteX129" fmla="*/ 70428 w 217874"/>
                    <a:gd name="connsiteY129" fmla="*/ 290173 h 368630"/>
                    <a:gd name="connsiteX130" fmla="*/ 84525 w 217874"/>
                    <a:gd name="connsiteY130" fmla="*/ 272838 h 368630"/>
                    <a:gd name="connsiteX131" fmla="*/ 73948 w 217874"/>
                    <a:gd name="connsiteY131" fmla="*/ 258211 h 368630"/>
                    <a:gd name="connsiteX132" fmla="*/ 72714 w 217874"/>
                    <a:gd name="connsiteY132" fmla="*/ 258074 h 368630"/>
                    <a:gd name="connsiteX133" fmla="*/ 47282 w 217874"/>
                    <a:gd name="connsiteY133" fmla="*/ 282458 h 368630"/>
                    <a:gd name="connsiteX134" fmla="*/ 44711 w 217874"/>
                    <a:gd name="connsiteY134" fmla="*/ 293793 h 368630"/>
                    <a:gd name="connsiteX135" fmla="*/ 44711 w 217874"/>
                    <a:gd name="connsiteY135" fmla="*/ 284268 h 368630"/>
                    <a:gd name="connsiteX136" fmla="*/ 44711 w 217874"/>
                    <a:gd name="connsiteY136" fmla="*/ 270076 h 368630"/>
                    <a:gd name="connsiteX137" fmla="*/ 44711 w 217874"/>
                    <a:gd name="connsiteY137" fmla="*/ 262646 h 368630"/>
                    <a:gd name="connsiteX138" fmla="*/ 45377 w 217874"/>
                    <a:gd name="connsiteY138" fmla="*/ 255312 h 368630"/>
                    <a:gd name="connsiteX139" fmla="*/ 46901 w 217874"/>
                    <a:gd name="connsiteY139" fmla="*/ 244168 h 368630"/>
                    <a:gd name="connsiteX140" fmla="*/ 71857 w 217874"/>
                    <a:gd name="connsiteY140" fmla="*/ 242262 h 368630"/>
                    <a:gd name="connsiteX141" fmla="*/ 88430 w 217874"/>
                    <a:gd name="connsiteY141" fmla="*/ 227308 h 368630"/>
                    <a:gd name="connsiteX142" fmla="*/ 80364 w 217874"/>
                    <a:gd name="connsiteY142" fmla="*/ 211311 h 368630"/>
                    <a:gd name="connsiteX143" fmla="*/ 78905 w 217874"/>
                    <a:gd name="connsiteY143" fmla="*/ 210925 h 368630"/>
                    <a:gd name="connsiteX144" fmla="*/ 50330 w 217874"/>
                    <a:gd name="connsiteY144" fmla="*/ 231118 h 368630"/>
                    <a:gd name="connsiteX145" fmla="*/ 48521 w 217874"/>
                    <a:gd name="connsiteY145" fmla="*/ 235595 h 368630"/>
                    <a:gd name="connsiteX146" fmla="*/ 50616 w 217874"/>
                    <a:gd name="connsiteY146" fmla="*/ 224641 h 368630"/>
                    <a:gd name="connsiteX147" fmla="*/ 58141 w 217874"/>
                    <a:gd name="connsiteY147" fmla="*/ 193209 h 368630"/>
                    <a:gd name="connsiteX148" fmla="*/ 59760 w 217874"/>
                    <a:gd name="connsiteY148" fmla="*/ 186636 h 368630"/>
                    <a:gd name="connsiteX149" fmla="*/ 85478 w 217874"/>
                    <a:gd name="connsiteY149" fmla="*/ 184827 h 368630"/>
                    <a:gd name="connsiteX150" fmla="*/ 102242 w 217874"/>
                    <a:gd name="connsiteY150" fmla="*/ 169777 h 368630"/>
                    <a:gd name="connsiteX151" fmla="*/ 93980 w 217874"/>
                    <a:gd name="connsiteY151" fmla="*/ 153729 h 368630"/>
                    <a:gd name="connsiteX152" fmla="*/ 92717 w 217874"/>
                    <a:gd name="connsiteY152" fmla="*/ 153394 h 368630"/>
                    <a:gd name="connsiteX153" fmla="*/ 64142 w 217874"/>
                    <a:gd name="connsiteY153" fmla="*/ 173587 h 368630"/>
                    <a:gd name="connsiteX154" fmla="*/ 62046 w 217874"/>
                    <a:gd name="connsiteY154" fmla="*/ 178636 h 368630"/>
                    <a:gd name="connsiteX155" fmla="*/ 65761 w 217874"/>
                    <a:gd name="connsiteY155" fmla="*/ 161491 h 368630"/>
                    <a:gd name="connsiteX156" fmla="*/ 69476 w 217874"/>
                    <a:gd name="connsiteY156" fmla="*/ 131677 h 368630"/>
                    <a:gd name="connsiteX157" fmla="*/ 95860 w 217874"/>
                    <a:gd name="connsiteY157" fmla="*/ 129868 h 368630"/>
                    <a:gd name="connsiteX158" fmla="*/ 109195 w 217874"/>
                    <a:gd name="connsiteY158" fmla="*/ 120819 h 368630"/>
                    <a:gd name="connsiteX159" fmla="*/ 122530 w 217874"/>
                    <a:gd name="connsiteY159" fmla="*/ 129868 h 368630"/>
                    <a:gd name="connsiteX160" fmla="*/ 149009 w 217874"/>
                    <a:gd name="connsiteY160" fmla="*/ 131677 h 368630"/>
                    <a:gd name="connsiteX161" fmla="*/ 152724 w 217874"/>
                    <a:gd name="connsiteY161" fmla="*/ 161491 h 368630"/>
                    <a:gd name="connsiteX162" fmla="*/ 156439 w 217874"/>
                    <a:gd name="connsiteY162" fmla="*/ 178636 h 368630"/>
                    <a:gd name="connsiteX163" fmla="*/ 154343 w 217874"/>
                    <a:gd name="connsiteY163" fmla="*/ 173587 h 368630"/>
                    <a:gd name="connsiteX164" fmla="*/ 125768 w 217874"/>
                    <a:gd name="connsiteY164" fmla="*/ 153394 h 368630"/>
                    <a:gd name="connsiteX165" fmla="*/ 115857 w 217874"/>
                    <a:gd name="connsiteY165" fmla="*/ 168319 h 368630"/>
                    <a:gd name="connsiteX166" fmla="*/ 116243 w 217874"/>
                    <a:gd name="connsiteY166" fmla="*/ 169777 h 368630"/>
                    <a:gd name="connsiteX167" fmla="*/ 132817 w 217874"/>
                    <a:gd name="connsiteY167" fmla="*/ 184732 h 368630"/>
                    <a:gd name="connsiteX168" fmla="*/ 158534 w 217874"/>
                    <a:gd name="connsiteY168" fmla="*/ 186541 h 368630"/>
                    <a:gd name="connsiteX169" fmla="*/ 160058 w 217874"/>
                    <a:gd name="connsiteY169" fmla="*/ 193114 h 368630"/>
                    <a:gd name="connsiteX170" fmla="*/ 167678 w 217874"/>
                    <a:gd name="connsiteY170" fmla="*/ 224546 h 368630"/>
                    <a:gd name="connsiteX171" fmla="*/ 169774 w 217874"/>
                    <a:gd name="connsiteY171" fmla="*/ 235500 h 368630"/>
                    <a:gd name="connsiteX172" fmla="*/ 167964 w 217874"/>
                    <a:gd name="connsiteY172" fmla="*/ 231023 h 368630"/>
                    <a:gd name="connsiteX173" fmla="*/ 139389 w 217874"/>
                    <a:gd name="connsiteY173" fmla="*/ 210830 h 368630"/>
                    <a:gd name="connsiteX174" fmla="*/ 129530 w 217874"/>
                    <a:gd name="connsiteY174" fmla="*/ 225950 h 368630"/>
                    <a:gd name="connsiteX175" fmla="*/ 129864 w 217874"/>
                    <a:gd name="connsiteY175" fmla="*/ 227213 h 368630"/>
                    <a:gd name="connsiteX176" fmla="*/ 146438 w 217874"/>
                    <a:gd name="connsiteY176" fmla="*/ 242167 h 368630"/>
                    <a:gd name="connsiteX177" fmla="*/ 171393 w 217874"/>
                    <a:gd name="connsiteY177" fmla="*/ 244073 h 368630"/>
                    <a:gd name="connsiteX178" fmla="*/ 173012 w 217874"/>
                    <a:gd name="connsiteY178" fmla="*/ 255217 h 368630"/>
                    <a:gd name="connsiteX179" fmla="*/ 173679 w 217874"/>
                    <a:gd name="connsiteY179" fmla="*/ 262551 h 368630"/>
                    <a:gd name="connsiteX180" fmla="*/ 173679 w 217874"/>
                    <a:gd name="connsiteY180" fmla="*/ 269980 h 368630"/>
                    <a:gd name="connsiteX181" fmla="*/ 173679 w 217874"/>
                    <a:gd name="connsiteY181" fmla="*/ 284173 h 368630"/>
                    <a:gd name="connsiteX182" fmla="*/ 173679 w 217874"/>
                    <a:gd name="connsiteY182" fmla="*/ 293698 h 368630"/>
                    <a:gd name="connsiteX183" fmla="*/ 171107 w 217874"/>
                    <a:gd name="connsiteY183" fmla="*/ 282363 h 368630"/>
                    <a:gd name="connsiteX184" fmla="*/ 145676 w 217874"/>
                    <a:gd name="connsiteY184" fmla="*/ 257979 h 368630"/>
                    <a:gd name="connsiteX185" fmla="*/ 133727 w 217874"/>
                    <a:gd name="connsiteY185" fmla="*/ 271509 h 368630"/>
                    <a:gd name="connsiteX186" fmla="*/ 133865 w 217874"/>
                    <a:gd name="connsiteY186" fmla="*/ 272743 h 368630"/>
                    <a:gd name="connsiteX187" fmla="*/ 147962 w 217874"/>
                    <a:gd name="connsiteY187" fmla="*/ 290078 h 368630"/>
                    <a:gd name="connsiteX188" fmla="*/ 173679 w 217874"/>
                    <a:gd name="connsiteY188" fmla="*/ 295793 h 368630"/>
                    <a:gd name="connsiteX189" fmla="*/ 173108 w 217874"/>
                    <a:gd name="connsiteY189" fmla="*/ 310557 h 368630"/>
                    <a:gd name="connsiteX190" fmla="*/ 170060 w 217874"/>
                    <a:gd name="connsiteY190" fmla="*/ 349514 h 368630"/>
                    <a:gd name="connsiteX191" fmla="*/ 168345 w 217874"/>
                    <a:gd name="connsiteY191" fmla="*/ 364183 h 368630"/>
                    <a:gd name="connsiteX192" fmla="*/ 171488 w 217874"/>
                    <a:gd name="connsiteY192" fmla="*/ 368469 h 368630"/>
                    <a:gd name="connsiteX193" fmla="*/ 175775 w 217874"/>
                    <a:gd name="connsiteY193" fmla="*/ 365326 h 368630"/>
                    <a:gd name="connsiteX194" fmla="*/ 175775 w 217874"/>
                    <a:gd name="connsiteY194" fmla="*/ 365326 h 368630"/>
                    <a:gd name="connsiteX195" fmla="*/ 177299 w 217874"/>
                    <a:gd name="connsiteY195" fmla="*/ 350371 h 368630"/>
                    <a:gd name="connsiteX196" fmla="*/ 179489 w 217874"/>
                    <a:gd name="connsiteY196" fmla="*/ 310843 h 368630"/>
                    <a:gd name="connsiteX197" fmla="*/ 179489 w 217874"/>
                    <a:gd name="connsiteY197" fmla="*/ 294460 h 368630"/>
                    <a:gd name="connsiteX198" fmla="*/ 204826 w 217874"/>
                    <a:gd name="connsiteY198" fmla="*/ 287125 h 368630"/>
                    <a:gd name="connsiteX199" fmla="*/ 217780 w 217874"/>
                    <a:gd name="connsiteY199" fmla="*/ 268837 h 368630"/>
                    <a:gd name="connsiteX200" fmla="*/ 206742 w 217874"/>
                    <a:gd name="connsiteY200" fmla="*/ 254726 h 368630"/>
                    <a:gd name="connsiteX201" fmla="*/ 204635 w 217874"/>
                    <a:gd name="connsiteY201" fmla="*/ 254645 h 368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</a:cxnLst>
                  <a:rect l="l" t="t" r="r" b="b"/>
                  <a:pathLst>
                    <a:path w="217874" h="368630">
                      <a:moveTo>
                        <a:pt x="204635" y="254645"/>
                      </a:moveTo>
                      <a:cubicBezTo>
                        <a:pt x="193872" y="254645"/>
                        <a:pt x="183395" y="271409"/>
                        <a:pt x="180823" y="280648"/>
                      </a:cubicBezTo>
                      <a:cubicBezTo>
                        <a:pt x="180823" y="280648"/>
                        <a:pt x="179680" y="287221"/>
                        <a:pt x="179108" y="291126"/>
                      </a:cubicBezTo>
                      <a:lnTo>
                        <a:pt x="179108" y="284173"/>
                      </a:lnTo>
                      <a:cubicBezTo>
                        <a:pt x="179108" y="279410"/>
                        <a:pt x="179108" y="274648"/>
                        <a:pt x="179108" y="269695"/>
                      </a:cubicBezTo>
                      <a:cubicBezTo>
                        <a:pt x="179108" y="267218"/>
                        <a:pt x="179108" y="264742"/>
                        <a:pt x="179108" y="262265"/>
                      </a:cubicBezTo>
                      <a:cubicBezTo>
                        <a:pt x="179108" y="259789"/>
                        <a:pt x="178537" y="257217"/>
                        <a:pt x="178251" y="254645"/>
                      </a:cubicBezTo>
                      <a:cubicBezTo>
                        <a:pt x="177489" y="248740"/>
                        <a:pt x="176346" y="242739"/>
                        <a:pt x="175203" y="236738"/>
                      </a:cubicBezTo>
                      <a:cubicBezTo>
                        <a:pt x="183772" y="236854"/>
                        <a:pt x="192310" y="235698"/>
                        <a:pt x="200540" y="233309"/>
                      </a:cubicBezTo>
                      <a:cubicBezTo>
                        <a:pt x="207816" y="230466"/>
                        <a:pt x="213487" y="224586"/>
                        <a:pt x="216065" y="217212"/>
                      </a:cubicBezTo>
                      <a:cubicBezTo>
                        <a:pt x="217819" y="210439"/>
                        <a:pt x="213749" y="203527"/>
                        <a:pt x="206976" y="201773"/>
                      </a:cubicBezTo>
                      <a:cubicBezTo>
                        <a:pt x="206519" y="201655"/>
                        <a:pt x="206055" y="201562"/>
                        <a:pt x="205588" y="201496"/>
                      </a:cubicBezTo>
                      <a:cubicBezTo>
                        <a:pt x="194920" y="200257"/>
                        <a:pt x="182156" y="214831"/>
                        <a:pt x="178156" y="223594"/>
                      </a:cubicBezTo>
                      <a:cubicBezTo>
                        <a:pt x="178156" y="224165"/>
                        <a:pt x="175775" y="230737"/>
                        <a:pt x="174632" y="234357"/>
                      </a:cubicBezTo>
                      <a:cubicBezTo>
                        <a:pt x="173870" y="230737"/>
                        <a:pt x="173203" y="227118"/>
                        <a:pt x="172250" y="223594"/>
                      </a:cubicBezTo>
                      <a:cubicBezTo>
                        <a:pt x="169774" y="213116"/>
                        <a:pt x="166821" y="202639"/>
                        <a:pt x="164059" y="192161"/>
                      </a:cubicBezTo>
                      <a:cubicBezTo>
                        <a:pt x="163106" y="189018"/>
                        <a:pt x="162344" y="185779"/>
                        <a:pt x="161487" y="182636"/>
                      </a:cubicBezTo>
                      <a:cubicBezTo>
                        <a:pt x="170341" y="182813"/>
                        <a:pt x="179171" y="181657"/>
                        <a:pt x="187681" y="179207"/>
                      </a:cubicBezTo>
                      <a:cubicBezTo>
                        <a:pt x="195001" y="176398"/>
                        <a:pt x="200714" y="170511"/>
                        <a:pt x="203302" y="163110"/>
                      </a:cubicBezTo>
                      <a:cubicBezTo>
                        <a:pt x="205048" y="156335"/>
                        <a:pt x="200971" y="149427"/>
                        <a:pt x="194196" y="147681"/>
                      </a:cubicBezTo>
                      <a:cubicBezTo>
                        <a:pt x="193713" y="147556"/>
                        <a:pt x="193223" y="147460"/>
                        <a:pt x="192729" y="147394"/>
                      </a:cubicBezTo>
                      <a:cubicBezTo>
                        <a:pt x="182061" y="146155"/>
                        <a:pt x="169298" y="160729"/>
                        <a:pt x="165297" y="169492"/>
                      </a:cubicBezTo>
                      <a:cubicBezTo>
                        <a:pt x="165297" y="170158"/>
                        <a:pt x="161963" y="179588"/>
                        <a:pt x="161297" y="182065"/>
                      </a:cubicBezTo>
                      <a:cubicBezTo>
                        <a:pt x="159487" y="175016"/>
                        <a:pt x="157677" y="167968"/>
                        <a:pt x="156248" y="160919"/>
                      </a:cubicBezTo>
                      <a:cubicBezTo>
                        <a:pt x="154187" y="151500"/>
                        <a:pt x="152755" y="141954"/>
                        <a:pt x="151962" y="132344"/>
                      </a:cubicBezTo>
                      <a:cubicBezTo>
                        <a:pt x="160884" y="132505"/>
                        <a:pt x="169779" y="131317"/>
                        <a:pt x="178346" y="128820"/>
                      </a:cubicBezTo>
                      <a:cubicBezTo>
                        <a:pt x="185617" y="126020"/>
                        <a:pt x="191293" y="120170"/>
                        <a:pt x="193872" y="112818"/>
                      </a:cubicBezTo>
                      <a:cubicBezTo>
                        <a:pt x="195669" y="106111"/>
                        <a:pt x="191689" y="99217"/>
                        <a:pt x="184982" y="97419"/>
                      </a:cubicBezTo>
                      <a:cubicBezTo>
                        <a:pt x="184460" y="97279"/>
                        <a:pt x="183930" y="97173"/>
                        <a:pt x="183395" y="97102"/>
                      </a:cubicBezTo>
                      <a:cubicBezTo>
                        <a:pt x="172727" y="95863"/>
                        <a:pt x="159963" y="110436"/>
                        <a:pt x="155963" y="119104"/>
                      </a:cubicBezTo>
                      <a:cubicBezTo>
                        <a:pt x="155963" y="119866"/>
                        <a:pt x="152343" y="130058"/>
                        <a:pt x="151867" y="131963"/>
                      </a:cubicBezTo>
                      <a:cubicBezTo>
                        <a:pt x="151914" y="131392"/>
                        <a:pt x="151914" y="130819"/>
                        <a:pt x="151867" y="130249"/>
                      </a:cubicBezTo>
                      <a:cubicBezTo>
                        <a:pt x="151391" y="120521"/>
                        <a:pt x="151742" y="110770"/>
                        <a:pt x="152915" y="101102"/>
                      </a:cubicBezTo>
                      <a:cubicBezTo>
                        <a:pt x="153486" y="95768"/>
                        <a:pt x="154343" y="90720"/>
                        <a:pt x="155296" y="85862"/>
                      </a:cubicBezTo>
                      <a:cubicBezTo>
                        <a:pt x="163948" y="86942"/>
                        <a:pt x="172714" y="86717"/>
                        <a:pt x="181299" y="85195"/>
                      </a:cubicBezTo>
                      <a:cubicBezTo>
                        <a:pt x="188500" y="82929"/>
                        <a:pt x="194391" y="77696"/>
                        <a:pt x="197492" y="70812"/>
                      </a:cubicBezTo>
                      <a:cubicBezTo>
                        <a:pt x="199976" y="64216"/>
                        <a:pt x="196643" y="56854"/>
                        <a:pt x="190046" y="54369"/>
                      </a:cubicBezTo>
                      <a:cubicBezTo>
                        <a:pt x="189615" y="54207"/>
                        <a:pt x="189175" y="54068"/>
                        <a:pt x="188729" y="53953"/>
                      </a:cubicBezTo>
                      <a:cubicBezTo>
                        <a:pt x="178346" y="51572"/>
                        <a:pt x="163964" y="64621"/>
                        <a:pt x="159106" y="73003"/>
                      </a:cubicBezTo>
                      <a:cubicBezTo>
                        <a:pt x="159106" y="73480"/>
                        <a:pt x="156629" y="78337"/>
                        <a:pt x="155105" y="81861"/>
                      </a:cubicBezTo>
                      <a:cubicBezTo>
                        <a:pt x="155105" y="79671"/>
                        <a:pt x="155963" y="77385"/>
                        <a:pt x="156439" y="75289"/>
                      </a:cubicBezTo>
                      <a:cubicBezTo>
                        <a:pt x="158249" y="67384"/>
                        <a:pt x="160439" y="60240"/>
                        <a:pt x="162344" y="53858"/>
                      </a:cubicBezTo>
                      <a:cubicBezTo>
                        <a:pt x="163487" y="50334"/>
                        <a:pt x="164535" y="47095"/>
                        <a:pt x="165678" y="44333"/>
                      </a:cubicBezTo>
                      <a:cubicBezTo>
                        <a:pt x="173824" y="41306"/>
                        <a:pt x="181466" y="37067"/>
                        <a:pt x="188348" y="31760"/>
                      </a:cubicBezTo>
                      <a:cubicBezTo>
                        <a:pt x="194150" y="26531"/>
                        <a:pt x="197326" y="18991"/>
                        <a:pt x="197015" y="11186"/>
                      </a:cubicBezTo>
                      <a:cubicBezTo>
                        <a:pt x="196195" y="4238"/>
                        <a:pt x="189898" y="-730"/>
                        <a:pt x="182949" y="90"/>
                      </a:cubicBezTo>
                      <a:cubicBezTo>
                        <a:pt x="182491" y="144"/>
                        <a:pt x="182035" y="224"/>
                        <a:pt x="181585" y="328"/>
                      </a:cubicBezTo>
                      <a:cubicBezTo>
                        <a:pt x="171203" y="3090"/>
                        <a:pt x="164440" y="21283"/>
                        <a:pt x="163964" y="30808"/>
                      </a:cubicBezTo>
                      <a:cubicBezTo>
                        <a:pt x="163964" y="31665"/>
                        <a:pt x="164630" y="44714"/>
                        <a:pt x="164821" y="44619"/>
                      </a:cubicBezTo>
                      <a:lnTo>
                        <a:pt x="164821" y="44619"/>
                      </a:lnTo>
                      <a:cubicBezTo>
                        <a:pt x="163773" y="47476"/>
                        <a:pt x="162630" y="50524"/>
                        <a:pt x="161487" y="54144"/>
                      </a:cubicBezTo>
                      <a:cubicBezTo>
                        <a:pt x="159392" y="60430"/>
                        <a:pt x="157106" y="67574"/>
                        <a:pt x="155105" y="75480"/>
                      </a:cubicBezTo>
                      <a:cubicBezTo>
                        <a:pt x="152888" y="83976"/>
                        <a:pt x="151171" y="92595"/>
                        <a:pt x="149962" y="101293"/>
                      </a:cubicBezTo>
                      <a:cubicBezTo>
                        <a:pt x="148557" y="111037"/>
                        <a:pt x="147983" y="120883"/>
                        <a:pt x="148247" y="130725"/>
                      </a:cubicBezTo>
                      <a:cubicBezTo>
                        <a:pt x="148247" y="130725"/>
                        <a:pt x="148247" y="130725"/>
                        <a:pt x="148247" y="130725"/>
                      </a:cubicBezTo>
                      <a:cubicBezTo>
                        <a:pt x="147200" y="127772"/>
                        <a:pt x="143866" y="119581"/>
                        <a:pt x="143580" y="118914"/>
                      </a:cubicBezTo>
                      <a:cubicBezTo>
                        <a:pt x="139103" y="110532"/>
                        <a:pt x="125387" y="96816"/>
                        <a:pt x="115005" y="98721"/>
                      </a:cubicBezTo>
                      <a:cubicBezTo>
                        <a:pt x="112639" y="99166"/>
                        <a:pt x="110455" y="100292"/>
                        <a:pt x="108719" y="101959"/>
                      </a:cubicBezTo>
                      <a:cubicBezTo>
                        <a:pt x="107018" y="100294"/>
                        <a:pt x="104865" y="99168"/>
                        <a:pt x="102527" y="98721"/>
                      </a:cubicBezTo>
                      <a:cubicBezTo>
                        <a:pt x="91955" y="96816"/>
                        <a:pt x="78239" y="110532"/>
                        <a:pt x="73952" y="118914"/>
                      </a:cubicBezTo>
                      <a:cubicBezTo>
                        <a:pt x="73952" y="119581"/>
                        <a:pt x="70333" y="127772"/>
                        <a:pt x="69285" y="130725"/>
                      </a:cubicBezTo>
                      <a:lnTo>
                        <a:pt x="69285" y="130725"/>
                      </a:lnTo>
                      <a:cubicBezTo>
                        <a:pt x="69628" y="120885"/>
                        <a:pt x="69086" y="111035"/>
                        <a:pt x="67666" y="101293"/>
                      </a:cubicBezTo>
                      <a:cubicBezTo>
                        <a:pt x="66457" y="92595"/>
                        <a:pt x="64739" y="83976"/>
                        <a:pt x="62522" y="75480"/>
                      </a:cubicBezTo>
                      <a:cubicBezTo>
                        <a:pt x="60522" y="67574"/>
                        <a:pt x="58236" y="60430"/>
                        <a:pt x="56141" y="54144"/>
                      </a:cubicBezTo>
                      <a:cubicBezTo>
                        <a:pt x="54902" y="50715"/>
                        <a:pt x="53855" y="47667"/>
                        <a:pt x="52712" y="44619"/>
                      </a:cubicBezTo>
                      <a:lnTo>
                        <a:pt x="52712" y="44619"/>
                      </a:lnTo>
                      <a:cubicBezTo>
                        <a:pt x="52712" y="44619"/>
                        <a:pt x="53569" y="31665"/>
                        <a:pt x="53569" y="30808"/>
                      </a:cubicBezTo>
                      <a:cubicBezTo>
                        <a:pt x="52997" y="21283"/>
                        <a:pt x="46330" y="3090"/>
                        <a:pt x="35948" y="328"/>
                      </a:cubicBezTo>
                      <a:cubicBezTo>
                        <a:pt x="29078" y="-1252"/>
                        <a:pt x="22228" y="3036"/>
                        <a:pt x="20648" y="9906"/>
                      </a:cubicBezTo>
                      <a:cubicBezTo>
                        <a:pt x="20551" y="10329"/>
                        <a:pt x="20476" y="10756"/>
                        <a:pt x="20422" y="11186"/>
                      </a:cubicBezTo>
                      <a:cubicBezTo>
                        <a:pt x="20188" y="18997"/>
                        <a:pt x="23391" y="26517"/>
                        <a:pt x="29185" y="31760"/>
                      </a:cubicBezTo>
                      <a:cubicBezTo>
                        <a:pt x="36053" y="37087"/>
                        <a:pt x="43699" y="41328"/>
                        <a:pt x="51854" y="44333"/>
                      </a:cubicBezTo>
                      <a:cubicBezTo>
                        <a:pt x="52902" y="47286"/>
                        <a:pt x="54045" y="50524"/>
                        <a:pt x="55188" y="53858"/>
                      </a:cubicBezTo>
                      <a:cubicBezTo>
                        <a:pt x="57093" y="60240"/>
                        <a:pt x="59284" y="67384"/>
                        <a:pt x="61094" y="75289"/>
                      </a:cubicBezTo>
                      <a:cubicBezTo>
                        <a:pt x="61094" y="77385"/>
                        <a:pt x="61951" y="79671"/>
                        <a:pt x="62427" y="81861"/>
                      </a:cubicBezTo>
                      <a:cubicBezTo>
                        <a:pt x="60903" y="78337"/>
                        <a:pt x="58712" y="73480"/>
                        <a:pt x="58427" y="73003"/>
                      </a:cubicBezTo>
                      <a:cubicBezTo>
                        <a:pt x="53474" y="64717"/>
                        <a:pt x="39377" y="51667"/>
                        <a:pt x="28709" y="53953"/>
                      </a:cubicBezTo>
                      <a:cubicBezTo>
                        <a:pt x="21894" y="55758"/>
                        <a:pt x="17834" y="62745"/>
                        <a:pt x="19639" y="69559"/>
                      </a:cubicBezTo>
                      <a:cubicBezTo>
                        <a:pt x="19751" y="69984"/>
                        <a:pt x="19885" y="70402"/>
                        <a:pt x="20041" y="70812"/>
                      </a:cubicBezTo>
                      <a:cubicBezTo>
                        <a:pt x="23414" y="77854"/>
                        <a:pt x="29723" y="83047"/>
                        <a:pt x="37281" y="85005"/>
                      </a:cubicBezTo>
                      <a:cubicBezTo>
                        <a:pt x="45867" y="86526"/>
                        <a:pt x="54632" y="86751"/>
                        <a:pt x="63284" y="85671"/>
                      </a:cubicBezTo>
                      <a:cubicBezTo>
                        <a:pt x="64237" y="90529"/>
                        <a:pt x="65094" y="95197"/>
                        <a:pt x="65666" y="100911"/>
                      </a:cubicBezTo>
                      <a:cubicBezTo>
                        <a:pt x="66853" y="110579"/>
                        <a:pt x="67172" y="120334"/>
                        <a:pt x="66618" y="130058"/>
                      </a:cubicBezTo>
                      <a:cubicBezTo>
                        <a:pt x="66665" y="130629"/>
                        <a:pt x="66665" y="131202"/>
                        <a:pt x="66618" y="131772"/>
                      </a:cubicBezTo>
                      <a:cubicBezTo>
                        <a:pt x="66618" y="129868"/>
                        <a:pt x="62903" y="119676"/>
                        <a:pt x="62618" y="118914"/>
                      </a:cubicBezTo>
                      <a:cubicBezTo>
                        <a:pt x="58617" y="110246"/>
                        <a:pt x="45854" y="95673"/>
                        <a:pt x="35186" y="96911"/>
                      </a:cubicBezTo>
                      <a:cubicBezTo>
                        <a:pt x="28252" y="97847"/>
                        <a:pt x="23390" y="104226"/>
                        <a:pt x="24326" y="111160"/>
                      </a:cubicBezTo>
                      <a:cubicBezTo>
                        <a:pt x="24392" y="111654"/>
                        <a:pt x="24488" y="112144"/>
                        <a:pt x="24613" y="112627"/>
                      </a:cubicBezTo>
                      <a:cubicBezTo>
                        <a:pt x="27202" y="120006"/>
                        <a:pt x="32919" y="125863"/>
                        <a:pt x="40234" y="128629"/>
                      </a:cubicBezTo>
                      <a:cubicBezTo>
                        <a:pt x="48801" y="131126"/>
                        <a:pt x="57696" y="132315"/>
                        <a:pt x="66618" y="132153"/>
                      </a:cubicBezTo>
                      <a:cubicBezTo>
                        <a:pt x="65825" y="141763"/>
                        <a:pt x="64393" y="151309"/>
                        <a:pt x="62332" y="160728"/>
                      </a:cubicBezTo>
                      <a:cubicBezTo>
                        <a:pt x="60903" y="167777"/>
                        <a:pt x="59093" y="174826"/>
                        <a:pt x="57188" y="181874"/>
                      </a:cubicBezTo>
                      <a:cubicBezTo>
                        <a:pt x="56617" y="179398"/>
                        <a:pt x="53474" y="169968"/>
                        <a:pt x="53188" y="169301"/>
                      </a:cubicBezTo>
                      <a:cubicBezTo>
                        <a:pt x="49283" y="160538"/>
                        <a:pt x="36424" y="145965"/>
                        <a:pt x="25756" y="147203"/>
                      </a:cubicBezTo>
                      <a:cubicBezTo>
                        <a:pt x="18829" y="148190"/>
                        <a:pt x="14014" y="154605"/>
                        <a:pt x="15001" y="161531"/>
                      </a:cubicBezTo>
                      <a:cubicBezTo>
                        <a:pt x="15067" y="161999"/>
                        <a:pt x="15160" y="162462"/>
                        <a:pt x="15278" y="162919"/>
                      </a:cubicBezTo>
                      <a:cubicBezTo>
                        <a:pt x="17856" y="170294"/>
                        <a:pt x="23528" y="176174"/>
                        <a:pt x="30804" y="179017"/>
                      </a:cubicBezTo>
                      <a:cubicBezTo>
                        <a:pt x="39348" y="181462"/>
                        <a:pt x="48208" y="182618"/>
                        <a:pt x="57093" y="182445"/>
                      </a:cubicBezTo>
                      <a:lnTo>
                        <a:pt x="54521" y="191971"/>
                      </a:lnTo>
                      <a:cubicBezTo>
                        <a:pt x="51664" y="202448"/>
                        <a:pt x="48806" y="212926"/>
                        <a:pt x="46235" y="223403"/>
                      </a:cubicBezTo>
                      <a:cubicBezTo>
                        <a:pt x="45377" y="226927"/>
                        <a:pt x="44615" y="230547"/>
                        <a:pt x="43853" y="234166"/>
                      </a:cubicBezTo>
                      <a:cubicBezTo>
                        <a:pt x="42806" y="230547"/>
                        <a:pt x="40615" y="223975"/>
                        <a:pt x="40424" y="223403"/>
                      </a:cubicBezTo>
                      <a:cubicBezTo>
                        <a:pt x="36424" y="214640"/>
                        <a:pt x="23660" y="200067"/>
                        <a:pt x="12992" y="201305"/>
                      </a:cubicBezTo>
                      <a:cubicBezTo>
                        <a:pt x="6015" y="202306"/>
                        <a:pt x="1170" y="208775"/>
                        <a:pt x="2171" y="215752"/>
                      </a:cubicBezTo>
                      <a:cubicBezTo>
                        <a:pt x="2233" y="216179"/>
                        <a:pt x="2315" y="216603"/>
                        <a:pt x="2420" y="217021"/>
                      </a:cubicBezTo>
                      <a:cubicBezTo>
                        <a:pt x="5030" y="224408"/>
                        <a:pt x="10735" y="230288"/>
                        <a:pt x="18041" y="233119"/>
                      </a:cubicBezTo>
                      <a:cubicBezTo>
                        <a:pt x="26269" y="235513"/>
                        <a:pt x="34808" y="236669"/>
                        <a:pt x="43377" y="236547"/>
                      </a:cubicBezTo>
                      <a:cubicBezTo>
                        <a:pt x="42139" y="242548"/>
                        <a:pt x="41091" y="248549"/>
                        <a:pt x="40329" y="254455"/>
                      </a:cubicBezTo>
                      <a:cubicBezTo>
                        <a:pt x="40329" y="257026"/>
                        <a:pt x="39567" y="259598"/>
                        <a:pt x="39472" y="262075"/>
                      </a:cubicBezTo>
                      <a:lnTo>
                        <a:pt x="38996" y="269504"/>
                      </a:lnTo>
                      <a:cubicBezTo>
                        <a:pt x="38996" y="274552"/>
                        <a:pt x="38996" y="279029"/>
                        <a:pt x="38996" y="283982"/>
                      </a:cubicBezTo>
                      <a:lnTo>
                        <a:pt x="38996" y="290935"/>
                      </a:lnTo>
                      <a:cubicBezTo>
                        <a:pt x="38424" y="287030"/>
                        <a:pt x="37376" y="280934"/>
                        <a:pt x="37281" y="280458"/>
                      </a:cubicBezTo>
                      <a:cubicBezTo>
                        <a:pt x="34614" y="270933"/>
                        <a:pt x="24232" y="254836"/>
                        <a:pt x="13469" y="254455"/>
                      </a:cubicBezTo>
                      <a:cubicBezTo>
                        <a:pt x="6486" y="254013"/>
                        <a:pt x="467" y="259315"/>
                        <a:pt x="25" y="266297"/>
                      </a:cubicBezTo>
                      <a:cubicBezTo>
                        <a:pt x="-30" y="267177"/>
                        <a:pt x="6" y="268060"/>
                        <a:pt x="134" y="268933"/>
                      </a:cubicBezTo>
                      <a:cubicBezTo>
                        <a:pt x="1544" y="276640"/>
                        <a:pt x="6285" y="283333"/>
                        <a:pt x="13088" y="287221"/>
                      </a:cubicBezTo>
                      <a:cubicBezTo>
                        <a:pt x="21117" y="290923"/>
                        <a:pt x="29658" y="293395"/>
                        <a:pt x="38424" y="294555"/>
                      </a:cubicBezTo>
                      <a:cubicBezTo>
                        <a:pt x="38424" y="300270"/>
                        <a:pt x="38424" y="305794"/>
                        <a:pt x="38424" y="310938"/>
                      </a:cubicBezTo>
                      <a:cubicBezTo>
                        <a:pt x="38424" y="327321"/>
                        <a:pt x="39758" y="340942"/>
                        <a:pt x="40615" y="350467"/>
                      </a:cubicBezTo>
                      <a:cubicBezTo>
                        <a:pt x="41472" y="359992"/>
                        <a:pt x="42139" y="365421"/>
                        <a:pt x="42139" y="365421"/>
                      </a:cubicBezTo>
                      <a:lnTo>
                        <a:pt x="42139" y="365421"/>
                      </a:lnTo>
                      <a:cubicBezTo>
                        <a:pt x="42365" y="367407"/>
                        <a:pt x="44159" y="368834"/>
                        <a:pt x="46145" y="368607"/>
                      </a:cubicBezTo>
                      <a:cubicBezTo>
                        <a:pt x="46239" y="368597"/>
                        <a:pt x="46332" y="368582"/>
                        <a:pt x="46425" y="368564"/>
                      </a:cubicBezTo>
                      <a:cubicBezTo>
                        <a:pt x="48461" y="368223"/>
                        <a:pt x="49855" y="366322"/>
                        <a:pt x="49568" y="364278"/>
                      </a:cubicBezTo>
                      <a:cubicBezTo>
                        <a:pt x="49568" y="364278"/>
                        <a:pt x="48806" y="359039"/>
                        <a:pt x="47759" y="349609"/>
                      </a:cubicBezTo>
                      <a:cubicBezTo>
                        <a:pt x="46711" y="340180"/>
                        <a:pt x="45568" y="326845"/>
                        <a:pt x="44711" y="310652"/>
                      </a:cubicBezTo>
                      <a:cubicBezTo>
                        <a:pt x="44711" y="305985"/>
                        <a:pt x="44711" y="301127"/>
                        <a:pt x="44711" y="295888"/>
                      </a:cubicBezTo>
                      <a:cubicBezTo>
                        <a:pt x="53525" y="295309"/>
                        <a:pt x="62198" y="293382"/>
                        <a:pt x="70428" y="290173"/>
                      </a:cubicBezTo>
                      <a:cubicBezTo>
                        <a:pt x="77454" y="286757"/>
                        <a:pt x="82613" y="280413"/>
                        <a:pt x="84525" y="272838"/>
                      </a:cubicBezTo>
                      <a:cubicBezTo>
                        <a:pt x="85643" y="265878"/>
                        <a:pt x="80908" y="259329"/>
                        <a:pt x="73948" y="258211"/>
                      </a:cubicBezTo>
                      <a:cubicBezTo>
                        <a:pt x="73539" y="258145"/>
                        <a:pt x="73127" y="258100"/>
                        <a:pt x="72714" y="258074"/>
                      </a:cubicBezTo>
                      <a:cubicBezTo>
                        <a:pt x="61951" y="258074"/>
                        <a:pt x="50426" y="273409"/>
                        <a:pt x="47282" y="282458"/>
                      </a:cubicBezTo>
                      <a:cubicBezTo>
                        <a:pt x="47282" y="283030"/>
                        <a:pt x="45473" y="290173"/>
                        <a:pt x="44711" y="293793"/>
                      </a:cubicBezTo>
                      <a:cubicBezTo>
                        <a:pt x="44711" y="290745"/>
                        <a:pt x="44711" y="287697"/>
                        <a:pt x="44711" y="284268"/>
                      </a:cubicBezTo>
                      <a:cubicBezTo>
                        <a:pt x="44711" y="280839"/>
                        <a:pt x="44711" y="274743"/>
                        <a:pt x="44711" y="270076"/>
                      </a:cubicBezTo>
                      <a:cubicBezTo>
                        <a:pt x="44711" y="267694"/>
                        <a:pt x="44711" y="265218"/>
                        <a:pt x="44711" y="262646"/>
                      </a:cubicBezTo>
                      <a:cubicBezTo>
                        <a:pt x="44711" y="260074"/>
                        <a:pt x="45187" y="257788"/>
                        <a:pt x="45377" y="255312"/>
                      </a:cubicBezTo>
                      <a:cubicBezTo>
                        <a:pt x="45568" y="252835"/>
                        <a:pt x="46330" y="247882"/>
                        <a:pt x="46901" y="244168"/>
                      </a:cubicBezTo>
                      <a:cubicBezTo>
                        <a:pt x="55268" y="244807"/>
                        <a:pt x="63684" y="244165"/>
                        <a:pt x="71857" y="242262"/>
                      </a:cubicBezTo>
                      <a:cubicBezTo>
                        <a:pt x="79322" y="239975"/>
                        <a:pt x="85391" y="234500"/>
                        <a:pt x="88430" y="227308"/>
                      </a:cubicBezTo>
                      <a:cubicBezTo>
                        <a:pt x="90620" y="220663"/>
                        <a:pt x="87009" y="213501"/>
                        <a:pt x="80364" y="211311"/>
                      </a:cubicBezTo>
                      <a:cubicBezTo>
                        <a:pt x="79886" y="211154"/>
                        <a:pt x="79399" y="211025"/>
                        <a:pt x="78905" y="210925"/>
                      </a:cubicBezTo>
                      <a:cubicBezTo>
                        <a:pt x="68333" y="209020"/>
                        <a:pt x="54617" y="222736"/>
                        <a:pt x="50330" y="231118"/>
                      </a:cubicBezTo>
                      <a:cubicBezTo>
                        <a:pt x="50330" y="231118"/>
                        <a:pt x="49378" y="233309"/>
                        <a:pt x="48521" y="235595"/>
                      </a:cubicBezTo>
                      <a:cubicBezTo>
                        <a:pt x="49187" y="231976"/>
                        <a:pt x="49854" y="228356"/>
                        <a:pt x="50616" y="224641"/>
                      </a:cubicBezTo>
                      <a:cubicBezTo>
                        <a:pt x="52902" y="214259"/>
                        <a:pt x="55569" y="203782"/>
                        <a:pt x="58141" y="193209"/>
                      </a:cubicBezTo>
                      <a:cubicBezTo>
                        <a:pt x="58712" y="191018"/>
                        <a:pt x="59284" y="188827"/>
                        <a:pt x="59760" y="186636"/>
                      </a:cubicBezTo>
                      <a:cubicBezTo>
                        <a:pt x="68375" y="187325"/>
                        <a:pt x="77044" y="186714"/>
                        <a:pt x="85478" y="184827"/>
                      </a:cubicBezTo>
                      <a:cubicBezTo>
                        <a:pt x="93014" y="182532"/>
                        <a:pt x="99151" y="177023"/>
                        <a:pt x="102242" y="169777"/>
                      </a:cubicBezTo>
                      <a:cubicBezTo>
                        <a:pt x="104392" y="163064"/>
                        <a:pt x="100693" y="155879"/>
                        <a:pt x="93980" y="153729"/>
                      </a:cubicBezTo>
                      <a:cubicBezTo>
                        <a:pt x="93565" y="153596"/>
                        <a:pt x="93143" y="153484"/>
                        <a:pt x="92717" y="153394"/>
                      </a:cubicBezTo>
                      <a:cubicBezTo>
                        <a:pt x="82144" y="151490"/>
                        <a:pt x="68428" y="165110"/>
                        <a:pt x="64142" y="173587"/>
                      </a:cubicBezTo>
                      <a:cubicBezTo>
                        <a:pt x="64142" y="173587"/>
                        <a:pt x="63094" y="176159"/>
                        <a:pt x="62046" y="178636"/>
                      </a:cubicBezTo>
                      <a:cubicBezTo>
                        <a:pt x="63380" y="172920"/>
                        <a:pt x="64618" y="167206"/>
                        <a:pt x="65761" y="161491"/>
                      </a:cubicBezTo>
                      <a:cubicBezTo>
                        <a:pt x="67678" y="151649"/>
                        <a:pt x="68919" y="141688"/>
                        <a:pt x="69476" y="131677"/>
                      </a:cubicBezTo>
                      <a:cubicBezTo>
                        <a:pt x="78311" y="132402"/>
                        <a:pt x="87206" y="131792"/>
                        <a:pt x="95860" y="129868"/>
                      </a:cubicBezTo>
                      <a:cubicBezTo>
                        <a:pt x="100996" y="128023"/>
                        <a:pt x="105583" y="124911"/>
                        <a:pt x="109195" y="120819"/>
                      </a:cubicBezTo>
                      <a:cubicBezTo>
                        <a:pt x="112822" y="124892"/>
                        <a:pt x="117404" y="128001"/>
                        <a:pt x="122530" y="129868"/>
                      </a:cubicBezTo>
                      <a:cubicBezTo>
                        <a:pt x="131216" y="131794"/>
                        <a:pt x="140142" y="132404"/>
                        <a:pt x="149009" y="131677"/>
                      </a:cubicBezTo>
                      <a:cubicBezTo>
                        <a:pt x="149566" y="141688"/>
                        <a:pt x="150807" y="151649"/>
                        <a:pt x="152724" y="161491"/>
                      </a:cubicBezTo>
                      <a:cubicBezTo>
                        <a:pt x="153772" y="167206"/>
                        <a:pt x="155105" y="172921"/>
                        <a:pt x="156439" y="178636"/>
                      </a:cubicBezTo>
                      <a:cubicBezTo>
                        <a:pt x="155391" y="176159"/>
                        <a:pt x="154534" y="173873"/>
                        <a:pt x="154343" y="173587"/>
                      </a:cubicBezTo>
                      <a:cubicBezTo>
                        <a:pt x="149771" y="165110"/>
                        <a:pt x="136055" y="151490"/>
                        <a:pt x="125768" y="153394"/>
                      </a:cubicBezTo>
                      <a:cubicBezTo>
                        <a:pt x="118910" y="154779"/>
                        <a:pt x="114473" y="161461"/>
                        <a:pt x="115857" y="168319"/>
                      </a:cubicBezTo>
                      <a:cubicBezTo>
                        <a:pt x="115957" y="168812"/>
                        <a:pt x="116086" y="169299"/>
                        <a:pt x="116243" y="169777"/>
                      </a:cubicBezTo>
                      <a:cubicBezTo>
                        <a:pt x="119316" y="176946"/>
                        <a:pt x="125372" y="182410"/>
                        <a:pt x="132817" y="184732"/>
                      </a:cubicBezTo>
                      <a:cubicBezTo>
                        <a:pt x="141250" y="186619"/>
                        <a:pt x="149920" y="187229"/>
                        <a:pt x="158534" y="186541"/>
                      </a:cubicBezTo>
                      <a:cubicBezTo>
                        <a:pt x="158534" y="188732"/>
                        <a:pt x="159582" y="190923"/>
                        <a:pt x="160058" y="193114"/>
                      </a:cubicBezTo>
                      <a:cubicBezTo>
                        <a:pt x="162725" y="203686"/>
                        <a:pt x="165392" y="214164"/>
                        <a:pt x="167678" y="224546"/>
                      </a:cubicBezTo>
                      <a:cubicBezTo>
                        <a:pt x="168440" y="228261"/>
                        <a:pt x="169107" y="231880"/>
                        <a:pt x="169774" y="235500"/>
                      </a:cubicBezTo>
                      <a:cubicBezTo>
                        <a:pt x="168917" y="233214"/>
                        <a:pt x="168155" y="231309"/>
                        <a:pt x="167964" y="231023"/>
                      </a:cubicBezTo>
                      <a:cubicBezTo>
                        <a:pt x="163487" y="222641"/>
                        <a:pt x="149771" y="208925"/>
                        <a:pt x="139389" y="210830"/>
                      </a:cubicBezTo>
                      <a:cubicBezTo>
                        <a:pt x="132491" y="212283"/>
                        <a:pt x="128077" y="219052"/>
                        <a:pt x="129530" y="225950"/>
                      </a:cubicBezTo>
                      <a:cubicBezTo>
                        <a:pt x="129619" y="226376"/>
                        <a:pt x="129731" y="226798"/>
                        <a:pt x="129864" y="227213"/>
                      </a:cubicBezTo>
                      <a:cubicBezTo>
                        <a:pt x="132904" y="234405"/>
                        <a:pt x="138973" y="239880"/>
                        <a:pt x="146438" y="242167"/>
                      </a:cubicBezTo>
                      <a:cubicBezTo>
                        <a:pt x="154611" y="244064"/>
                        <a:pt x="163026" y="244706"/>
                        <a:pt x="171393" y="244073"/>
                      </a:cubicBezTo>
                      <a:cubicBezTo>
                        <a:pt x="172060" y="247787"/>
                        <a:pt x="172631" y="251502"/>
                        <a:pt x="173012" y="255217"/>
                      </a:cubicBezTo>
                      <a:cubicBezTo>
                        <a:pt x="173393" y="258931"/>
                        <a:pt x="173584" y="260074"/>
                        <a:pt x="173679" y="262551"/>
                      </a:cubicBezTo>
                      <a:cubicBezTo>
                        <a:pt x="173774" y="265027"/>
                        <a:pt x="173679" y="267599"/>
                        <a:pt x="173679" y="269980"/>
                      </a:cubicBezTo>
                      <a:cubicBezTo>
                        <a:pt x="173679" y="274743"/>
                        <a:pt x="173679" y="279505"/>
                        <a:pt x="173679" y="284173"/>
                      </a:cubicBezTo>
                      <a:cubicBezTo>
                        <a:pt x="173679" y="288840"/>
                        <a:pt x="173679" y="290459"/>
                        <a:pt x="173679" y="293698"/>
                      </a:cubicBezTo>
                      <a:cubicBezTo>
                        <a:pt x="172917" y="290078"/>
                        <a:pt x="171298" y="282934"/>
                        <a:pt x="171107" y="282363"/>
                      </a:cubicBezTo>
                      <a:cubicBezTo>
                        <a:pt x="167869" y="273314"/>
                        <a:pt x="156439" y="257693"/>
                        <a:pt x="145676" y="257979"/>
                      </a:cubicBezTo>
                      <a:cubicBezTo>
                        <a:pt x="138640" y="258416"/>
                        <a:pt x="133291" y="264473"/>
                        <a:pt x="133727" y="271509"/>
                      </a:cubicBezTo>
                      <a:cubicBezTo>
                        <a:pt x="133753" y="271922"/>
                        <a:pt x="133799" y="272334"/>
                        <a:pt x="133865" y="272743"/>
                      </a:cubicBezTo>
                      <a:cubicBezTo>
                        <a:pt x="135776" y="280318"/>
                        <a:pt x="140935" y="286662"/>
                        <a:pt x="147962" y="290078"/>
                      </a:cubicBezTo>
                      <a:cubicBezTo>
                        <a:pt x="156188" y="293297"/>
                        <a:pt x="164863" y="295225"/>
                        <a:pt x="173679" y="295793"/>
                      </a:cubicBezTo>
                      <a:cubicBezTo>
                        <a:pt x="173679" y="300936"/>
                        <a:pt x="173679" y="305890"/>
                        <a:pt x="173108" y="310557"/>
                      </a:cubicBezTo>
                      <a:cubicBezTo>
                        <a:pt x="172346" y="326749"/>
                        <a:pt x="171107" y="340180"/>
                        <a:pt x="170060" y="349514"/>
                      </a:cubicBezTo>
                      <a:cubicBezTo>
                        <a:pt x="169012" y="358849"/>
                        <a:pt x="168345" y="364183"/>
                        <a:pt x="168345" y="364183"/>
                      </a:cubicBezTo>
                      <a:cubicBezTo>
                        <a:pt x="168030" y="366234"/>
                        <a:pt x="169437" y="368153"/>
                        <a:pt x="171488" y="368469"/>
                      </a:cubicBezTo>
                      <a:cubicBezTo>
                        <a:pt x="173540" y="368785"/>
                        <a:pt x="175459" y="367377"/>
                        <a:pt x="175775" y="365326"/>
                      </a:cubicBezTo>
                      <a:lnTo>
                        <a:pt x="175775" y="365326"/>
                      </a:lnTo>
                      <a:cubicBezTo>
                        <a:pt x="175775" y="365326"/>
                        <a:pt x="176441" y="359801"/>
                        <a:pt x="177299" y="350371"/>
                      </a:cubicBezTo>
                      <a:cubicBezTo>
                        <a:pt x="178156" y="340942"/>
                        <a:pt x="179108" y="327226"/>
                        <a:pt x="179489" y="310843"/>
                      </a:cubicBezTo>
                      <a:cubicBezTo>
                        <a:pt x="179489" y="305699"/>
                        <a:pt x="179489" y="300175"/>
                        <a:pt x="179489" y="294460"/>
                      </a:cubicBezTo>
                      <a:cubicBezTo>
                        <a:pt x="188255" y="293300"/>
                        <a:pt x="196796" y="290828"/>
                        <a:pt x="204826" y="287125"/>
                      </a:cubicBezTo>
                      <a:cubicBezTo>
                        <a:pt x="211602" y="283208"/>
                        <a:pt x="216333" y="276530"/>
                        <a:pt x="217780" y="268837"/>
                      </a:cubicBezTo>
                      <a:cubicBezTo>
                        <a:pt x="218629" y="261892"/>
                        <a:pt x="213687" y="255574"/>
                        <a:pt x="206742" y="254726"/>
                      </a:cubicBezTo>
                      <a:cubicBezTo>
                        <a:pt x="206043" y="254640"/>
                        <a:pt x="205339" y="254613"/>
                        <a:pt x="204635" y="2546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4877E2C2-CDF6-4C68-8C88-0685C0323D25}"/>
                    </a:ext>
                  </a:extLst>
                </p:cNvPr>
                <p:cNvSpPr/>
                <p:nvPr/>
              </p:nvSpPr>
              <p:spPr>
                <a:xfrm>
                  <a:off x="4522083" y="11287987"/>
                  <a:ext cx="32712" cy="45056"/>
                </a:xfrm>
                <a:custGeom>
                  <a:avLst/>
                  <a:gdLst>
                    <a:gd name="connsiteX0" fmla="*/ 31474 w 32712"/>
                    <a:gd name="connsiteY0" fmla="*/ 45056 h 45056"/>
                    <a:gd name="connsiteX1" fmla="*/ 32712 w 32712"/>
                    <a:gd name="connsiteY1" fmla="*/ 31245 h 45056"/>
                    <a:gd name="connsiteX2" fmla="*/ 15758 w 32712"/>
                    <a:gd name="connsiteY2" fmla="*/ 384 h 45056"/>
                    <a:gd name="connsiteX3" fmla="*/ 280 w 32712"/>
                    <a:gd name="connsiteY3" fmla="*/ 9671 h 45056"/>
                    <a:gd name="connsiteX4" fmla="*/ 42 w 32712"/>
                    <a:gd name="connsiteY4" fmla="*/ 10862 h 45056"/>
                    <a:gd name="connsiteX5" fmla="*/ 8329 w 32712"/>
                    <a:gd name="connsiteY5" fmla="*/ 31626 h 45056"/>
                    <a:gd name="connsiteX6" fmla="*/ 31474 w 32712"/>
                    <a:gd name="connsiteY6" fmla="*/ 45056 h 45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712" h="45056">
                      <a:moveTo>
                        <a:pt x="31474" y="45056"/>
                      </a:moveTo>
                      <a:cubicBezTo>
                        <a:pt x="31474" y="45056"/>
                        <a:pt x="32712" y="32103"/>
                        <a:pt x="32712" y="31245"/>
                      </a:cubicBezTo>
                      <a:cubicBezTo>
                        <a:pt x="32712" y="21720"/>
                        <a:pt x="26140" y="3337"/>
                        <a:pt x="15758" y="384"/>
                      </a:cubicBezTo>
                      <a:cubicBezTo>
                        <a:pt x="8919" y="-1326"/>
                        <a:pt x="1990" y="2832"/>
                        <a:pt x="280" y="9671"/>
                      </a:cubicBezTo>
                      <a:cubicBezTo>
                        <a:pt x="182" y="10064"/>
                        <a:pt x="102" y="10461"/>
                        <a:pt x="42" y="10862"/>
                      </a:cubicBezTo>
                      <a:cubicBezTo>
                        <a:pt x="-397" y="18667"/>
                        <a:pt x="2636" y="26267"/>
                        <a:pt x="8329" y="31626"/>
                      </a:cubicBezTo>
                      <a:cubicBezTo>
                        <a:pt x="15345" y="37212"/>
                        <a:pt x="23143" y="41736"/>
                        <a:pt x="31474" y="45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7E9B3A7C-CBF0-4D74-899F-3CEBDFE4E4A0}"/>
                    </a:ext>
                  </a:extLst>
                </p:cNvPr>
                <p:cNvSpPr/>
                <p:nvPr/>
              </p:nvSpPr>
              <p:spPr>
                <a:xfrm>
                  <a:off x="4498408" y="11256071"/>
                  <a:ext cx="112139" cy="359607"/>
                </a:xfrm>
                <a:custGeom>
                  <a:avLst/>
                  <a:gdLst>
                    <a:gd name="connsiteX0" fmla="*/ 69913 w 112139"/>
                    <a:gd name="connsiteY0" fmla="*/ 49064 h 359607"/>
                    <a:gd name="connsiteX1" fmla="*/ 74962 w 112139"/>
                    <a:gd name="connsiteY1" fmla="*/ 40110 h 359607"/>
                    <a:gd name="connsiteX2" fmla="*/ 99631 w 112139"/>
                    <a:gd name="connsiteY2" fmla="*/ 32109 h 359607"/>
                    <a:gd name="connsiteX3" fmla="*/ 112109 w 112139"/>
                    <a:gd name="connsiteY3" fmla="*/ 13536 h 359607"/>
                    <a:gd name="connsiteX4" fmla="*/ 100338 w 112139"/>
                    <a:gd name="connsiteY4" fmla="*/ 30 h 359607"/>
                    <a:gd name="connsiteX5" fmla="*/ 98965 w 112139"/>
                    <a:gd name="connsiteY5" fmla="*/ 10 h 359607"/>
                    <a:gd name="connsiteX6" fmla="*/ 75819 w 112139"/>
                    <a:gd name="connsiteY6" fmla="*/ 26585 h 359607"/>
                    <a:gd name="connsiteX7" fmla="*/ 74104 w 112139"/>
                    <a:gd name="connsiteY7" fmla="*/ 40301 h 359607"/>
                    <a:gd name="connsiteX8" fmla="*/ 74104 w 112139"/>
                    <a:gd name="connsiteY8" fmla="*/ 40301 h 359607"/>
                    <a:gd name="connsiteX9" fmla="*/ 69056 w 112139"/>
                    <a:gd name="connsiteY9" fmla="*/ 48873 h 359607"/>
                    <a:gd name="connsiteX10" fmla="*/ 58769 w 112139"/>
                    <a:gd name="connsiteY10" fmla="*/ 68590 h 359607"/>
                    <a:gd name="connsiteX11" fmla="*/ 49244 w 112139"/>
                    <a:gd name="connsiteY11" fmla="*/ 92974 h 359607"/>
                    <a:gd name="connsiteX12" fmla="*/ 42005 w 112139"/>
                    <a:gd name="connsiteY12" fmla="*/ 121549 h 359607"/>
                    <a:gd name="connsiteX13" fmla="*/ 42005 w 112139"/>
                    <a:gd name="connsiteY13" fmla="*/ 121549 h 359607"/>
                    <a:gd name="connsiteX14" fmla="*/ 39624 w 112139"/>
                    <a:gd name="connsiteY14" fmla="*/ 109072 h 359607"/>
                    <a:gd name="connsiteX15" fmla="*/ 15145 w 112139"/>
                    <a:gd name="connsiteY15" fmla="*/ 83830 h 359607"/>
                    <a:gd name="connsiteX16" fmla="*/ 2659 w 112139"/>
                    <a:gd name="connsiteY16" fmla="*/ 96679 h 359607"/>
                    <a:gd name="connsiteX17" fmla="*/ 2762 w 112139"/>
                    <a:gd name="connsiteY17" fmla="*/ 98118 h 359607"/>
                    <a:gd name="connsiteX18" fmla="*/ 16288 w 112139"/>
                    <a:gd name="connsiteY18" fmla="*/ 115929 h 359607"/>
                    <a:gd name="connsiteX19" fmla="*/ 41910 w 112139"/>
                    <a:gd name="connsiteY19" fmla="*/ 122692 h 359607"/>
                    <a:gd name="connsiteX20" fmla="*/ 39910 w 112139"/>
                    <a:gd name="connsiteY20" fmla="*/ 152601 h 359607"/>
                    <a:gd name="connsiteX21" fmla="*/ 39910 w 112139"/>
                    <a:gd name="connsiteY21" fmla="*/ 170222 h 359607"/>
                    <a:gd name="connsiteX22" fmla="*/ 38767 w 112139"/>
                    <a:gd name="connsiteY22" fmla="*/ 164888 h 359607"/>
                    <a:gd name="connsiteX23" fmla="*/ 14288 w 112139"/>
                    <a:gd name="connsiteY23" fmla="*/ 139551 h 359607"/>
                    <a:gd name="connsiteX24" fmla="*/ 1802 w 112139"/>
                    <a:gd name="connsiteY24" fmla="*/ 152400 h 359607"/>
                    <a:gd name="connsiteX25" fmla="*/ 1905 w 112139"/>
                    <a:gd name="connsiteY25" fmla="*/ 153839 h 359607"/>
                    <a:gd name="connsiteX26" fmla="*/ 15430 w 112139"/>
                    <a:gd name="connsiteY26" fmla="*/ 171651 h 359607"/>
                    <a:gd name="connsiteX27" fmla="*/ 40291 w 112139"/>
                    <a:gd name="connsiteY27" fmla="*/ 178318 h 359607"/>
                    <a:gd name="connsiteX28" fmla="*/ 40291 w 112139"/>
                    <a:gd name="connsiteY28" fmla="*/ 185081 h 359607"/>
                    <a:gd name="connsiteX29" fmla="*/ 41815 w 112139"/>
                    <a:gd name="connsiteY29" fmla="*/ 217371 h 359607"/>
                    <a:gd name="connsiteX30" fmla="*/ 41815 w 112139"/>
                    <a:gd name="connsiteY30" fmla="*/ 228515 h 359607"/>
                    <a:gd name="connsiteX31" fmla="*/ 40862 w 112139"/>
                    <a:gd name="connsiteY31" fmla="*/ 223848 h 359607"/>
                    <a:gd name="connsiteX32" fmla="*/ 16383 w 112139"/>
                    <a:gd name="connsiteY32" fmla="*/ 198511 h 359607"/>
                    <a:gd name="connsiteX33" fmla="*/ 3912 w 112139"/>
                    <a:gd name="connsiteY33" fmla="*/ 211561 h 359607"/>
                    <a:gd name="connsiteX34" fmla="*/ 4001 w 112139"/>
                    <a:gd name="connsiteY34" fmla="*/ 212799 h 359607"/>
                    <a:gd name="connsiteX35" fmla="*/ 17431 w 112139"/>
                    <a:gd name="connsiteY35" fmla="*/ 230706 h 359607"/>
                    <a:gd name="connsiteX36" fmla="*/ 41624 w 112139"/>
                    <a:gd name="connsiteY36" fmla="*/ 237183 h 359607"/>
                    <a:gd name="connsiteX37" fmla="*/ 41053 w 112139"/>
                    <a:gd name="connsiteY37" fmla="*/ 248422 h 359607"/>
                    <a:gd name="connsiteX38" fmla="*/ 40291 w 112139"/>
                    <a:gd name="connsiteY38" fmla="*/ 255852 h 359607"/>
                    <a:gd name="connsiteX39" fmla="*/ 39243 w 112139"/>
                    <a:gd name="connsiteY39" fmla="*/ 263186 h 359607"/>
                    <a:gd name="connsiteX40" fmla="*/ 36671 w 112139"/>
                    <a:gd name="connsiteY40" fmla="*/ 277188 h 359607"/>
                    <a:gd name="connsiteX41" fmla="*/ 34766 w 112139"/>
                    <a:gd name="connsiteY41" fmla="*/ 286236 h 359607"/>
                    <a:gd name="connsiteX42" fmla="*/ 34766 w 112139"/>
                    <a:gd name="connsiteY42" fmla="*/ 274616 h 359607"/>
                    <a:gd name="connsiteX43" fmla="*/ 14383 w 112139"/>
                    <a:gd name="connsiteY43" fmla="*/ 246041 h 359607"/>
                    <a:gd name="connsiteX44" fmla="*/ 112 w 112139"/>
                    <a:gd name="connsiteY44" fmla="*/ 256872 h 359607"/>
                    <a:gd name="connsiteX45" fmla="*/ 0 w 112139"/>
                    <a:gd name="connsiteY45" fmla="*/ 258233 h 359607"/>
                    <a:gd name="connsiteX46" fmla="*/ 10573 w 112139"/>
                    <a:gd name="connsiteY46" fmla="*/ 277950 h 359607"/>
                    <a:gd name="connsiteX47" fmla="*/ 34671 w 112139"/>
                    <a:gd name="connsiteY47" fmla="*/ 288427 h 359607"/>
                    <a:gd name="connsiteX48" fmla="*/ 31432 w 112139"/>
                    <a:gd name="connsiteY48" fmla="*/ 302810 h 359607"/>
                    <a:gd name="connsiteX49" fmla="*/ 21050 w 112139"/>
                    <a:gd name="connsiteY49" fmla="*/ 340910 h 359607"/>
                    <a:gd name="connsiteX50" fmla="*/ 16478 w 112139"/>
                    <a:gd name="connsiteY50" fmla="*/ 355007 h 359607"/>
                    <a:gd name="connsiteX51" fmla="*/ 19415 w 112139"/>
                    <a:gd name="connsiteY51" fmla="*/ 359525 h 359607"/>
                    <a:gd name="connsiteX52" fmla="*/ 23622 w 112139"/>
                    <a:gd name="connsiteY52" fmla="*/ 357483 h 359607"/>
                    <a:gd name="connsiteX53" fmla="*/ 23622 w 112139"/>
                    <a:gd name="connsiteY53" fmla="*/ 357483 h 359607"/>
                    <a:gd name="connsiteX54" fmla="*/ 28003 w 112139"/>
                    <a:gd name="connsiteY54" fmla="*/ 343006 h 359607"/>
                    <a:gd name="connsiteX55" fmla="*/ 37528 w 112139"/>
                    <a:gd name="connsiteY55" fmla="*/ 304906 h 359607"/>
                    <a:gd name="connsiteX56" fmla="*/ 40767 w 112139"/>
                    <a:gd name="connsiteY56" fmla="*/ 288808 h 359607"/>
                    <a:gd name="connsiteX57" fmla="*/ 67056 w 112139"/>
                    <a:gd name="connsiteY57" fmla="*/ 286332 h 359607"/>
                    <a:gd name="connsiteX58" fmla="*/ 83248 w 112139"/>
                    <a:gd name="connsiteY58" fmla="*/ 270901 h 359607"/>
                    <a:gd name="connsiteX59" fmla="*/ 74636 w 112139"/>
                    <a:gd name="connsiteY59" fmla="*/ 255038 h 359607"/>
                    <a:gd name="connsiteX60" fmla="*/ 73723 w 112139"/>
                    <a:gd name="connsiteY60" fmla="*/ 254804 h 359607"/>
                    <a:gd name="connsiteX61" fmla="*/ 45148 w 112139"/>
                    <a:gd name="connsiteY61" fmla="*/ 275854 h 359607"/>
                    <a:gd name="connsiteX62" fmla="*/ 41434 w 112139"/>
                    <a:gd name="connsiteY62" fmla="*/ 285856 h 359607"/>
                    <a:gd name="connsiteX63" fmla="*/ 42767 w 112139"/>
                    <a:gd name="connsiteY63" fmla="*/ 278998 h 359607"/>
                    <a:gd name="connsiteX64" fmla="*/ 45053 w 112139"/>
                    <a:gd name="connsiteY64" fmla="*/ 264615 h 359607"/>
                    <a:gd name="connsiteX65" fmla="*/ 45910 w 112139"/>
                    <a:gd name="connsiteY65" fmla="*/ 257281 h 359607"/>
                    <a:gd name="connsiteX66" fmla="*/ 46577 w 112139"/>
                    <a:gd name="connsiteY66" fmla="*/ 249660 h 359607"/>
                    <a:gd name="connsiteX67" fmla="*/ 46577 w 112139"/>
                    <a:gd name="connsiteY67" fmla="*/ 231468 h 359607"/>
                    <a:gd name="connsiteX68" fmla="*/ 72104 w 112139"/>
                    <a:gd name="connsiteY68" fmla="*/ 232896 h 359607"/>
                    <a:gd name="connsiteX69" fmla="*/ 90488 w 112139"/>
                    <a:gd name="connsiteY69" fmla="*/ 220037 h 359607"/>
                    <a:gd name="connsiteX70" fmla="*/ 84267 w 112139"/>
                    <a:gd name="connsiteY70" fmla="*/ 203093 h 359607"/>
                    <a:gd name="connsiteX71" fmla="*/ 83058 w 112139"/>
                    <a:gd name="connsiteY71" fmla="*/ 202607 h 359607"/>
                    <a:gd name="connsiteX72" fmla="*/ 52006 w 112139"/>
                    <a:gd name="connsiteY72" fmla="*/ 219085 h 359607"/>
                    <a:gd name="connsiteX73" fmla="*/ 46482 w 112139"/>
                    <a:gd name="connsiteY73" fmla="*/ 229086 h 359607"/>
                    <a:gd name="connsiteX74" fmla="*/ 46482 w 112139"/>
                    <a:gd name="connsiteY74" fmla="*/ 217942 h 359607"/>
                    <a:gd name="connsiteX75" fmla="*/ 44291 w 112139"/>
                    <a:gd name="connsiteY75" fmla="*/ 185652 h 359607"/>
                    <a:gd name="connsiteX76" fmla="*/ 43625 w 112139"/>
                    <a:gd name="connsiteY76" fmla="*/ 175651 h 359607"/>
                    <a:gd name="connsiteX77" fmla="*/ 70104 w 112139"/>
                    <a:gd name="connsiteY77" fmla="*/ 177271 h 359607"/>
                    <a:gd name="connsiteX78" fmla="*/ 88392 w 112139"/>
                    <a:gd name="connsiteY78" fmla="*/ 164412 h 359607"/>
                    <a:gd name="connsiteX79" fmla="*/ 82213 w 112139"/>
                    <a:gd name="connsiteY79" fmla="*/ 147452 h 359607"/>
                    <a:gd name="connsiteX80" fmla="*/ 81058 w 112139"/>
                    <a:gd name="connsiteY80" fmla="*/ 146981 h 359607"/>
                    <a:gd name="connsiteX81" fmla="*/ 49911 w 112139"/>
                    <a:gd name="connsiteY81" fmla="*/ 163459 h 359607"/>
                    <a:gd name="connsiteX82" fmla="*/ 43625 w 112139"/>
                    <a:gd name="connsiteY82" fmla="*/ 175080 h 359607"/>
                    <a:gd name="connsiteX83" fmla="*/ 42577 w 112139"/>
                    <a:gd name="connsiteY83" fmla="*/ 153363 h 359607"/>
                    <a:gd name="connsiteX84" fmla="*/ 43815 w 112139"/>
                    <a:gd name="connsiteY84" fmla="*/ 124788 h 359607"/>
                    <a:gd name="connsiteX85" fmla="*/ 70390 w 112139"/>
                    <a:gd name="connsiteY85" fmla="*/ 126312 h 359607"/>
                    <a:gd name="connsiteX86" fmla="*/ 88773 w 112139"/>
                    <a:gd name="connsiteY86" fmla="*/ 113548 h 359607"/>
                    <a:gd name="connsiteX87" fmla="*/ 82552 w 112139"/>
                    <a:gd name="connsiteY87" fmla="*/ 96604 h 359607"/>
                    <a:gd name="connsiteX88" fmla="*/ 81344 w 112139"/>
                    <a:gd name="connsiteY88" fmla="*/ 96117 h 359607"/>
                    <a:gd name="connsiteX89" fmla="*/ 50292 w 112139"/>
                    <a:gd name="connsiteY89" fmla="*/ 112596 h 359607"/>
                    <a:gd name="connsiteX90" fmla="*/ 43910 w 112139"/>
                    <a:gd name="connsiteY90" fmla="*/ 124311 h 359607"/>
                    <a:gd name="connsiteX91" fmla="*/ 43910 w 112139"/>
                    <a:gd name="connsiteY91" fmla="*/ 122692 h 359607"/>
                    <a:gd name="connsiteX92" fmla="*/ 50387 w 112139"/>
                    <a:gd name="connsiteY92" fmla="*/ 94117 h 359607"/>
                    <a:gd name="connsiteX93" fmla="*/ 55626 w 112139"/>
                    <a:gd name="connsiteY93" fmla="*/ 79544 h 359607"/>
                    <a:gd name="connsiteX94" fmla="*/ 81343 w 112139"/>
                    <a:gd name="connsiteY94" fmla="*/ 83830 h 359607"/>
                    <a:gd name="connsiteX95" fmla="*/ 100965 w 112139"/>
                    <a:gd name="connsiteY95" fmla="*/ 73067 h 359607"/>
                    <a:gd name="connsiteX96" fmla="*/ 96612 w 112139"/>
                    <a:gd name="connsiteY96" fmla="*/ 55549 h 359607"/>
                    <a:gd name="connsiteX97" fmla="*/ 95536 w 112139"/>
                    <a:gd name="connsiteY97" fmla="*/ 54969 h 359607"/>
                    <a:gd name="connsiteX98" fmla="*/ 62770 w 112139"/>
                    <a:gd name="connsiteY98" fmla="*/ 67923 h 359607"/>
                    <a:gd name="connsiteX99" fmla="*/ 57150 w 112139"/>
                    <a:gd name="connsiteY99" fmla="*/ 75829 h 359607"/>
                    <a:gd name="connsiteX100" fmla="*/ 59817 w 112139"/>
                    <a:gd name="connsiteY100" fmla="*/ 69638 h 359607"/>
                    <a:gd name="connsiteX101" fmla="*/ 69913 w 112139"/>
                    <a:gd name="connsiteY101" fmla="*/ 49064 h 359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112139" h="359607">
                      <a:moveTo>
                        <a:pt x="69913" y="49064"/>
                      </a:moveTo>
                      <a:cubicBezTo>
                        <a:pt x="71723" y="45825"/>
                        <a:pt x="73342" y="42873"/>
                        <a:pt x="74962" y="40110"/>
                      </a:cubicBezTo>
                      <a:cubicBezTo>
                        <a:pt x="83543" y="38710"/>
                        <a:pt x="91862" y="36012"/>
                        <a:pt x="99631" y="32109"/>
                      </a:cubicBezTo>
                      <a:cubicBezTo>
                        <a:pt x="106312" y="28047"/>
                        <a:pt x="110874" y="21257"/>
                        <a:pt x="112109" y="13536"/>
                      </a:cubicBezTo>
                      <a:cubicBezTo>
                        <a:pt x="112588" y="6555"/>
                        <a:pt x="107318" y="509"/>
                        <a:pt x="100338" y="30"/>
                      </a:cubicBezTo>
                      <a:cubicBezTo>
                        <a:pt x="99881" y="-2"/>
                        <a:pt x="99422" y="-8"/>
                        <a:pt x="98965" y="10"/>
                      </a:cubicBezTo>
                      <a:cubicBezTo>
                        <a:pt x="88201" y="677"/>
                        <a:pt x="78200" y="17250"/>
                        <a:pt x="75819" y="26585"/>
                      </a:cubicBezTo>
                      <a:cubicBezTo>
                        <a:pt x="75819" y="27347"/>
                        <a:pt x="73914" y="40301"/>
                        <a:pt x="74104" y="40301"/>
                      </a:cubicBezTo>
                      <a:lnTo>
                        <a:pt x="74104" y="40301"/>
                      </a:lnTo>
                      <a:lnTo>
                        <a:pt x="69056" y="48873"/>
                      </a:lnTo>
                      <a:cubicBezTo>
                        <a:pt x="65818" y="54589"/>
                        <a:pt x="62294" y="61161"/>
                        <a:pt x="58769" y="68590"/>
                      </a:cubicBezTo>
                      <a:cubicBezTo>
                        <a:pt x="55129" y="76529"/>
                        <a:pt x="51949" y="84670"/>
                        <a:pt x="49244" y="92974"/>
                      </a:cubicBezTo>
                      <a:cubicBezTo>
                        <a:pt x="45961" y="102257"/>
                        <a:pt x="43538" y="111823"/>
                        <a:pt x="42005" y="121549"/>
                      </a:cubicBezTo>
                      <a:lnTo>
                        <a:pt x="42005" y="121549"/>
                      </a:lnTo>
                      <a:cubicBezTo>
                        <a:pt x="42005" y="118406"/>
                        <a:pt x="39815" y="109738"/>
                        <a:pt x="39624" y="109072"/>
                      </a:cubicBezTo>
                      <a:cubicBezTo>
                        <a:pt x="36767" y="99547"/>
                        <a:pt x="25908" y="83925"/>
                        <a:pt x="15145" y="83830"/>
                      </a:cubicBezTo>
                      <a:cubicBezTo>
                        <a:pt x="8149" y="83930"/>
                        <a:pt x="2559" y="89683"/>
                        <a:pt x="2659" y="96679"/>
                      </a:cubicBezTo>
                      <a:cubicBezTo>
                        <a:pt x="2666" y="97160"/>
                        <a:pt x="2701" y="97640"/>
                        <a:pt x="2762" y="98118"/>
                      </a:cubicBezTo>
                      <a:cubicBezTo>
                        <a:pt x="4431" y="105755"/>
                        <a:pt x="9379" y="112270"/>
                        <a:pt x="16288" y="115929"/>
                      </a:cubicBezTo>
                      <a:cubicBezTo>
                        <a:pt x="24431" y="119483"/>
                        <a:pt x="33073" y="121764"/>
                        <a:pt x="41910" y="122692"/>
                      </a:cubicBezTo>
                      <a:cubicBezTo>
                        <a:pt x="40517" y="132599"/>
                        <a:pt x="39848" y="142596"/>
                        <a:pt x="39910" y="152601"/>
                      </a:cubicBezTo>
                      <a:cubicBezTo>
                        <a:pt x="39910" y="158506"/>
                        <a:pt x="39910" y="164316"/>
                        <a:pt x="39910" y="170222"/>
                      </a:cubicBezTo>
                      <a:cubicBezTo>
                        <a:pt x="39338" y="167555"/>
                        <a:pt x="38862" y="165174"/>
                        <a:pt x="38767" y="164888"/>
                      </a:cubicBezTo>
                      <a:cubicBezTo>
                        <a:pt x="35909" y="155363"/>
                        <a:pt x="25051" y="139647"/>
                        <a:pt x="14288" y="139551"/>
                      </a:cubicBezTo>
                      <a:cubicBezTo>
                        <a:pt x="7292" y="139652"/>
                        <a:pt x="1702" y="145404"/>
                        <a:pt x="1802" y="152400"/>
                      </a:cubicBezTo>
                      <a:cubicBezTo>
                        <a:pt x="1809" y="152881"/>
                        <a:pt x="1843" y="153362"/>
                        <a:pt x="1905" y="153839"/>
                      </a:cubicBezTo>
                      <a:cubicBezTo>
                        <a:pt x="3550" y="161488"/>
                        <a:pt x="8504" y="168012"/>
                        <a:pt x="15430" y="171651"/>
                      </a:cubicBezTo>
                      <a:cubicBezTo>
                        <a:pt x="23317" y="175162"/>
                        <a:pt x="31706" y="177412"/>
                        <a:pt x="40291" y="178318"/>
                      </a:cubicBezTo>
                      <a:lnTo>
                        <a:pt x="40291" y="185081"/>
                      </a:lnTo>
                      <a:cubicBezTo>
                        <a:pt x="40862" y="195939"/>
                        <a:pt x="41529" y="206798"/>
                        <a:pt x="41815" y="217371"/>
                      </a:cubicBezTo>
                      <a:cubicBezTo>
                        <a:pt x="41815" y="221181"/>
                        <a:pt x="41815" y="224800"/>
                        <a:pt x="41815" y="228515"/>
                      </a:cubicBezTo>
                      <a:cubicBezTo>
                        <a:pt x="41815" y="226134"/>
                        <a:pt x="40957" y="224133"/>
                        <a:pt x="40862" y="223848"/>
                      </a:cubicBezTo>
                      <a:cubicBezTo>
                        <a:pt x="38005" y="214323"/>
                        <a:pt x="27146" y="198606"/>
                        <a:pt x="16383" y="198511"/>
                      </a:cubicBezTo>
                      <a:cubicBezTo>
                        <a:pt x="9336" y="198671"/>
                        <a:pt x="3752" y="204513"/>
                        <a:pt x="3912" y="211561"/>
                      </a:cubicBezTo>
                      <a:cubicBezTo>
                        <a:pt x="3921" y="211975"/>
                        <a:pt x="3951" y="212388"/>
                        <a:pt x="4001" y="212799"/>
                      </a:cubicBezTo>
                      <a:cubicBezTo>
                        <a:pt x="5610" y="220460"/>
                        <a:pt x="10527" y="227015"/>
                        <a:pt x="17431" y="230706"/>
                      </a:cubicBezTo>
                      <a:cubicBezTo>
                        <a:pt x="25116" y="234091"/>
                        <a:pt x="33276" y="236275"/>
                        <a:pt x="41624" y="237183"/>
                      </a:cubicBezTo>
                      <a:cubicBezTo>
                        <a:pt x="41624" y="240993"/>
                        <a:pt x="41624" y="244803"/>
                        <a:pt x="41053" y="248422"/>
                      </a:cubicBezTo>
                      <a:cubicBezTo>
                        <a:pt x="40481" y="252042"/>
                        <a:pt x="41053" y="253375"/>
                        <a:pt x="40291" y="255852"/>
                      </a:cubicBezTo>
                      <a:cubicBezTo>
                        <a:pt x="39529" y="258328"/>
                        <a:pt x="39624" y="260805"/>
                        <a:pt x="39243" y="263186"/>
                      </a:cubicBezTo>
                      <a:cubicBezTo>
                        <a:pt x="38386" y="267853"/>
                        <a:pt x="37624" y="272711"/>
                        <a:pt x="36671" y="277188"/>
                      </a:cubicBezTo>
                      <a:cubicBezTo>
                        <a:pt x="36100" y="280331"/>
                        <a:pt x="35433" y="283284"/>
                        <a:pt x="34766" y="286236"/>
                      </a:cubicBezTo>
                      <a:cubicBezTo>
                        <a:pt x="34766" y="282522"/>
                        <a:pt x="34766" y="275283"/>
                        <a:pt x="34766" y="274616"/>
                      </a:cubicBezTo>
                      <a:cubicBezTo>
                        <a:pt x="33338" y="265091"/>
                        <a:pt x="25241" y="247660"/>
                        <a:pt x="14383" y="246041"/>
                      </a:cubicBezTo>
                      <a:cubicBezTo>
                        <a:pt x="7451" y="245091"/>
                        <a:pt x="1062" y="249941"/>
                        <a:pt x="112" y="256872"/>
                      </a:cubicBezTo>
                      <a:cubicBezTo>
                        <a:pt x="50" y="257323"/>
                        <a:pt x="13" y="257778"/>
                        <a:pt x="0" y="258233"/>
                      </a:cubicBezTo>
                      <a:cubicBezTo>
                        <a:pt x="438" y="266044"/>
                        <a:pt x="4309" y="273262"/>
                        <a:pt x="10573" y="277950"/>
                      </a:cubicBezTo>
                      <a:cubicBezTo>
                        <a:pt x="18019" y="282660"/>
                        <a:pt x="26148" y="286194"/>
                        <a:pt x="34671" y="288427"/>
                      </a:cubicBezTo>
                      <a:cubicBezTo>
                        <a:pt x="33623" y="293380"/>
                        <a:pt x="32480" y="297952"/>
                        <a:pt x="31432" y="302810"/>
                      </a:cubicBezTo>
                      <a:cubicBezTo>
                        <a:pt x="27623" y="318526"/>
                        <a:pt x="23813" y="331385"/>
                        <a:pt x="21050" y="340910"/>
                      </a:cubicBezTo>
                      <a:cubicBezTo>
                        <a:pt x="18288" y="350435"/>
                        <a:pt x="16478" y="355007"/>
                        <a:pt x="16478" y="355007"/>
                      </a:cubicBezTo>
                      <a:cubicBezTo>
                        <a:pt x="16042" y="357065"/>
                        <a:pt x="17356" y="359088"/>
                        <a:pt x="19415" y="359525"/>
                      </a:cubicBezTo>
                      <a:cubicBezTo>
                        <a:pt x="21119" y="359886"/>
                        <a:pt x="22851" y="359046"/>
                        <a:pt x="23622" y="357483"/>
                      </a:cubicBezTo>
                      <a:lnTo>
                        <a:pt x="23622" y="357483"/>
                      </a:lnTo>
                      <a:cubicBezTo>
                        <a:pt x="23622" y="357483"/>
                        <a:pt x="25432" y="352245"/>
                        <a:pt x="28003" y="343006"/>
                      </a:cubicBezTo>
                      <a:cubicBezTo>
                        <a:pt x="30575" y="333766"/>
                        <a:pt x="34100" y="320622"/>
                        <a:pt x="37528" y="304906"/>
                      </a:cubicBezTo>
                      <a:cubicBezTo>
                        <a:pt x="38671" y="299857"/>
                        <a:pt x="39719" y="294428"/>
                        <a:pt x="40767" y="288808"/>
                      </a:cubicBezTo>
                      <a:cubicBezTo>
                        <a:pt x="49605" y="289312"/>
                        <a:pt x="58468" y="288477"/>
                        <a:pt x="67056" y="286332"/>
                      </a:cubicBezTo>
                      <a:cubicBezTo>
                        <a:pt x="74447" y="283798"/>
                        <a:pt x="80362" y="278162"/>
                        <a:pt x="83248" y="270901"/>
                      </a:cubicBezTo>
                      <a:cubicBezTo>
                        <a:pt x="85251" y="264142"/>
                        <a:pt x="81395" y="257040"/>
                        <a:pt x="74636" y="255038"/>
                      </a:cubicBezTo>
                      <a:cubicBezTo>
                        <a:pt x="74335" y="254949"/>
                        <a:pt x="74030" y="254870"/>
                        <a:pt x="73723" y="254804"/>
                      </a:cubicBezTo>
                      <a:cubicBezTo>
                        <a:pt x="63055" y="253185"/>
                        <a:pt x="49721" y="267282"/>
                        <a:pt x="45148" y="275854"/>
                      </a:cubicBezTo>
                      <a:cubicBezTo>
                        <a:pt x="45148" y="276331"/>
                        <a:pt x="42767" y="282141"/>
                        <a:pt x="41434" y="285856"/>
                      </a:cubicBezTo>
                      <a:cubicBezTo>
                        <a:pt x="41434" y="283569"/>
                        <a:pt x="42386" y="281283"/>
                        <a:pt x="42767" y="278998"/>
                      </a:cubicBezTo>
                      <a:cubicBezTo>
                        <a:pt x="43625" y="274330"/>
                        <a:pt x="44291" y="269473"/>
                        <a:pt x="45053" y="264615"/>
                      </a:cubicBezTo>
                      <a:lnTo>
                        <a:pt x="45910" y="257281"/>
                      </a:lnTo>
                      <a:cubicBezTo>
                        <a:pt x="45910" y="254804"/>
                        <a:pt x="45910" y="252232"/>
                        <a:pt x="46577" y="249660"/>
                      </a:cubicBezTo>
                      <a:cubicBezTo>
                        <a:pt x="46577" y="243660"/>
                        <a:pt x="46577" y="237564"/>
                        <a:pt x="46577" y="231468"/>
                      </a:cubicBezTo>
                      <a:cubicBezTo>
                        <a:pt x="54961" y="233263"/>
                        <a:pt x="63573" y="233745"/>
                        <a:pt x="72104" y="232896"/>
                      </a:cubicBezTo>
                      <a:cubicBezTo>
                        <a:pt x="79809" y="231485"/>
                        <a:pt x="86519" y="226791"/>
                        <a:pt x="90488" y="220037"/>
                      </a:cubicBezTo>
                      <a:cubicBezTo>
                        <a:pt x="93449" y="213640"/>
                        <a:pt x="90664" y="206054"/>
                        <a:pt x="84267" y="203093"/>
                      </a:cubicBezTo>
                      <a:cubicBezTo>
                        <a:pt x="83872" y="202910"/>
                        <a:pt x="83469" y="202748"/>
                        <a:pt x="83058" y="202607"/>
                      </a:cubicBezTo>
                      <a:cubicBezTo>
                        <a:pt x="72866" y="199368"/>
                        <a:pt x="57531" y="211275"/>
                        <a:pt x="52006" y="219085"/>
                      </a:cubicBezTo>
                      <a:cubicBezTo>
                        <a:pt x="52006" y="219561"/>
                        <a:pt x="48292" y="225657"/>
                        <a:pt x="46482" y="229086"/>
                      </a:cubicBezTo>
                      <a:cubicBezTo>
                        <a:pt x="46482" y="225340"/>
                        <a:pt x="46482" y="221625"/>
                        <a:pt x="46482" y="217942"/>
                      </a:cubicBezTo>
                      <a:cubicBezTo>
                        <a:pt x="46482" y="207274"/>
                        <a:pt x="45148" y="196416"/>
                        <a:pt x="44291" y="185652"/>
                      </a:cubicBezTo>
                      <a:cubicBezTo>
                        <a:pt x="44291" y="182319"/>
                        <a:pt x="44291" y="178985"/>
                        <a:pt x="43625" y="175651"/>
                      </a:cubicBezTo>
                      <a:cubicBezTo>
                        <a:pt x="52320" y="177517"/>
                        <a:pt x="61246" y="178063"/>
                        <a:pt x="70104" y="177271"/>
                      </a:cubicBezTo>
                      <a:cubicBezTo>
                        <a:pt x="77794" y="175882"/>
                        <a:pt x="84483" y="171179"/>
                        <a:pt x="88392" y="164412"/>
                      </a:cubicBezTo>
                      <a:cubicBezTo>
                        <a:pt x="91369" y="158022"/>
                        <a:pt x="88603" y="150429"/>
                        <a:pt x="82213" y="147452"/>
                      </a:cubicBezTo>
                      <a:cubicBezTo>
                        <a:pt x="81836" y="147276"/>
                        <a:pt x="81450" y="147119"/>
                        <a:pt x="81058" y="146981"/>
                      </a:cubicBezTo>
                      <a:cubicBezTo>
                        <a:pt x="70771" y="143742"/>
                        <a:pt x="55435" y="155649"/>
                        <a:pt x="49911" y="163459"/>
                      </a:cubicBezTo>
                      <a:cubicBezTo>
                        <a:pt x="49911" y="164031"/>
                        <a:pt x="44767" y="172984"/>
                        <a:pt x="43625" y="175080"/>
                      </a:cubicBezTo>
                      <a:cubicBezTo>
                        <a:pt x="43148" y="167841"/>
                        <a:pt x="42672" y="160506"/>
                        <a:pt x="42577" y="153363"/>
                      </a:cubicBezTo>
                      <a:cubicBezTo>
                        <a:pt x="42375" y="143821"/>
                        <a:pt x="42789" y="134276"/>
                        <a:pt x="43815" y="124788"/>
                      </a:cubicBezTo>
                      <a:cubicBezTo>
                        <a:pt x="52554" y="126570"/>
                        <a:pt x="61504" y="127084"/>
                        <a:pt x="70390" y="126312"/>
                      </a:cubicBezTo>
                      <a:cubicBezTo>
                        <a:pt x="78087" y="124946"/>
                        <a:pt x="84803" y="120283"/>
                        <a:pt x="88773" y="113548"/>
                      </a:cubicBezTo>
                      <a:cubicBezTo>
                        <a:pt x="91734" y="107151"/>
                        <a:pt x="88949" y="99565"/>
                        <a:pt x="82552" y="96604"/>
                      </a:cubicBezTo>
                      <a:cubicBezTo>
                        <a:pt x="82158" y="96421"/>
                        <a:pt x="81754" y="96259"/>
                        <a:pt x="81344" y="96117"/>
                      </a:cubicBezTo>
                      <a:cubicBezTo>
                        <a:pt x="71152" y="92879"/>
                        <a:pt x="55817" y="104690"/>
                        <a:pt x="50292" y="112596"/>
                      </a:cubicBezTo>
                      <a:cubicBezTo>
                        <a:pt x="50292" y="113167"/>
                        <a:pt x="44672" y="122597"/>
                        <a:pt x="43910" y="124311"/>
                      </a:cubicBezTo>
                      <a:cubicBezTo>
                        <a:pt x="43864" y="123773"/>
                        <a:pt x="43864" y="123231"/>
                        <a:pt x="43910" y="122692"/>
                      </a:cubicBezTo>
                      <a:cubicBezTo>
                        <a:pt x="45184" y="112988"/>
                        <a:pt x="47352" y="103422"/>
                        <a:pt x="50387" y="94117"/>
                      </a:cubicBezTo>
                      <a:cubicBezTo>
                        <a:pt x="52006" y="88974"/>
                        <a:pt x="53816" y="84592"/>
                        <a:pt x="55626" y="79544"/>
                      </a:cubicBezTo>
                      <a:cubicBezTo>
                        <a:pt x="63941" y="82229"/>
                        <a:pt x="72607" y="83674"/>
                        <a:pt x="81343" y="83830"/>
                      </a:cubicBezTo>
                      <a:cubicBezTo>
                        <a:pt x="89135" y="83255"/>
                        <a:pt x="96293" y="79329"/>
                        <a:pt x="100965" y="73067"/>
                      </a:cubicBezTo>
                      <a:cubicBezTo>
                        <a:pt x="104600" y="67028"/>
                        <a:pt x="102652" y="59185"/>
                        <a:pt x="96612" y="55549"/>
                      </a:cubicBezTo>
                      <a:cubicBezTo>
                        <a:pt x="96263" y="55339"/>
                        <a:pt x="95904" y="55145"/>
                        <a:pt x="95536" y="54969"/>
                      </a:cubicBezTo>
                      <a:cubicBezTo>
                        <a:pt x="86011" y="50588"/>
                        <a:pt x="69151" y="60780"/>
                        <a:pt x="62770" y="67923"/>
                      </a:cubicBezTo>
                      <a:lnTo>
                        <a:pt x="57150" y="75829"/>
                      </a:lnTo>
                      <a:cubicBezTo>
                        <a:pt x="58007" y="73829"/>
                        <a:pt x="58865" y="71638"/>
                        <a:pt x="59817" y="69638"/>
                      </a:cubicBezTo>
                      <a:cubicBezTo>
                        <a:pt x="63532" y="61542"/>
                        <a:pt x="66770" y="54969"/>
                        <a:pt x="69913" y="49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6DA1E1FF-7E43-4962-A8E6-BF270F7BB0E5}"/>
                  </a:ext>
                </a:extLst>
              </p:cNvPr>
              <p:cNvSpPr/>
              <p:nvPr/>
            </p:nvSpPr>
            <p:spPr>
              <a:xfrm>
                <a:off x="3742790" y="11548023"/>
                <a:ext cx="4063406" cy="118109"/>
              </a:xfrm>
              <a:custGeom>
                <a:avLst/>
                <a:gdLst>
                  <a:gd name="connsiteX0" fmla="*/ 21812 w 4063406"/>
                  <a:gd name="connsiteY0" fmla="*/ 62579 h 118109"/>
                  <a:gd name="connsiteX1" fmla="*/ 0 w 4063406"/>
                  <a:gd name="connsiteY1" fmla="*/ 118110 h 118109"/>
                  <a:gd name="connsiteX2" fmla="*/ 4059650 w 4063406"/>
                  <a:gd name="connsiteY2" fmla="*/ 118110 h 118109"/>
                  <a:gd name="connsiteX3" fmla="*/ 4062889 w 4063406"/>
                  <a:gd name="connsiteY3" fmla="*/ 78962 h 118109"/>
                  <a:gd name="connsiteX4" fmla="*/ 3988594 w 4063406"/>
                  <a:gd name="connsiteY4" fmla="*/ 0 h 118109"/>
                  <a:gd name="connsiteX5" fmla="*/ 123825 w 4063406"/>
                  <a:gd name="connsiteY5" fmla="*/ 0 h 118109"/>
                  <a:gd name="connsiteX6" fmla="*/ 21812 w 4063406"/>
                  <a:gd name="connsiteY6" fmla="*/ 62579 h 11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63406" h="118109">
                    <a:moveTo>
                      <a:pt x="21812" y="62579"/>
                    </a:moveTo>
                    <a:cubicBezTo>
                      <a:pt x="13269" y="80564"/>
                      <a:pt x="5981" y="99119"/>
                      <a:pt x="0" y="118110"/>
                    </a:cubicBezTo>
                    <a:lnTo>
                      <a:pt x="4059650" y="118110"/>
                    </a:lnTo>
                    <a:cubicBezTo>
                      <a:pt x="4063072" y="105361"/>
                      <a:pt x="4064169" y="92100"/>
                      <a:pt x="4062889" y="78962"/>
                    </a:cubicBezTo>
                    <a:cubicBezTo>
                      <a:pt x="4060412" y="34004"/>
                      <a:pt x="4027361" y="31337"/>
                      <a:pt x="3988594" y="0"/>
                    </a:cubicBezTo>
                    <a:lnTo>
                      <a:pt x="123825" y="0"/>
                    </a:lnTo>
                    <a:cubicBezTo>
                      <a:pt x="79915" y="14478"/>
                      <a:pt x="37243" y="29909"/>
                      <a:pt x="21812" y="625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D5DED45C-D87F-4ED1-ABA9-082F520E80EA}"/>
                  </a:ext>
                </a:extLst>
              </p:cNvPr>
              <p:cNvSpPr/>
              <p:nvPr/>
            </p:nvSpPr>
            <p:spPr>
              <a:xfrm>
                <a:off x="3742790" y="11548023"/>
                <a:ext cx="4063406" cy="118109"/>
              </a:xfrm>
              <a:custGeom>
                <a:avLst/>
                <a:gdLst>
                  <a:gd name="connsiteX0" fmla="*/ 21812 w 4063406"/>
                  <a:gd name="connsiteY0" fmla="*/ 62579 h 118109"/>
                  <a:gd name="connsiteX1" fmla="*/ 0 w 4063406"/>
                  <a:gd name="connsiteY1" fmla="*/ 118110 h 118109"/>
                  <a:gd name="connsiteX2" fmla="*/ 4059650 w 4063406"/>
                  <a:gd name="connsiteY2" fmla="*/ 118110 h 118109"/>
                  <a:gd name="connsiteX3" fmla="*/ 4062889 w 4063406"/>
                  <a:gd name="connsiteY3" fmla="*/ 78962 h 118109"/>
                  <a:gd name="connsiteX4" fmla="*/ 3988594 w 4063406"/>
                  <a:gd name="connsiteY4" fmla="*/ 0 h 118109"/>
                  <a:gd name="connsiteX5" fmla="*/ 123825 w 4063406"/>
                  <a:gd name="connsiteY5" fmla="*/ 0 h 118109"/>
                  <a:gd name="connsiteX6" fmla="*/ 21812 w 4063406"/>
                  <a:gd name="connsiteY6" fmla="*/ 62579 h 11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63406" h="118109">
                    <a:moveTo>
                      <a:pt x="21812" y="62579"/>
                    </a:moveTo>
                    <a:cubicBezTo>
                      <a:pt x="13269" y="80564"/>
                      <a:pt x="5981" y="99119"/>
                      <a:pt x="0" y="118110"/>
                    </a:cubicBezTo>
                    <a:lnTo>
                      <a:pt x="4059650" y="118110"/>
                    </a:lnTo>
                    <a:cubicBezTo>
                      <a:pt x="4063072" y="105361"/>
                      <a:pt x="4064169" y="92100"/>
                      <a:pt x="4062889" y="78962"/>
                    </a:cubicBezTo>
                    <a:cubicBezTo>
                      <a:pt x="4060412" y="34004"/>
                      <a:pt x="4027361" y="31337"/>
                      <a:pt x="3988594" y="0"/>
                    </a:cubicBezTo>
                    <a:lnTo>
                      <a:pt x="123825" y="0"/>
                    </a:lnTo>
                    <a:cubicBezTo>
                      <a:pt x="79915" y="14478"/>
                      <a:pt x="37243" y="29909"/>
                      <a:pt x="21812" y="6257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0" name="图形 18">
              <a:extLst>
                <a:ext uri="{FF2B5EF4-FFF2-40B4-BE49-F238E27FC236}">
                  <a16:creationId xmlns:a16="http://schemas.microsoft.com/office/drawing/2014/main" id="{B28D5B3E-027A-4DED-861B-2BE325CECF5A}"/>
                </a:ext>
              </a:extLst>
            </p:cNvPr>
            <p:cNvGrpSpPr/>
            <p:nvPr/>
          </p:nvGrpSpPr>
          <p:grpSpPr>
            <a:xfrm>
              <a:off x="4356771" y="8903285"/>
              <a:ext cx="3376094" cy="803459"/>
              <a:chOff x="4356771" y="8903285"/>
              <a:chExt cx="3376094" cy="803459"/>
            </a:xfrm>
          </p:grpSpPr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C1C59416-D8FC-4FF7-81CF-EDB5C53C69A9}"/>
                  </a:ext>
                </a:extLst>
              </p:cNvPr>
              <p:cNvSpPr/>
              <p:nvPr/>
            </p:nvSpPr>
            <p:spPr>
              <a:xfrm>
                <a:off x="6006311" y="9154963"/>
                <a:ext cx="1726554" cy="551781"/>
              </a:xfrm>
              <a:custGeom>
                <a:avLst/>
                <a:gdLst>
                  <a:gd name="connsiteX0" fmla="*/ 1403604 w 1726554"/>
                  <a:gd name="connsiteY0" fmla="*/ 197833 h 551781"/>
                  <a:gd name="connsiteX1" fmla="*/ 1110520 w 1726554"/>
                  <a:gd name="connsiteY1" fmla="*/ 189 h 551781"/>
                  <a:gd name="connsiteX2" fmla="*/ 831151 w 1726554"/>
                  <a:gd name="connsiteY2" fmla="*/ 238314 h 551781"/>
                  <a:gd name="connsiteX3" fmla="*/ 660749 w 1726554"/>
                  <a:gd name="connsiteY3" fmla="*/ 258697 h 551781"/>
                  <a:gd name="connsiteX4" fmla="*/ 558546 w 1726554"/>
                  <a:gd name="connsiteY4" fmla="*/ 415479 h 551781"/>
                  <a:gd name="connsiteX5" fmla="*/ 340519 w 1726554"/>
                  <a:gd name="connsiteY5" fmla="*/ 401858 h 551781"/>
                  <a:gd name="connsiteX6" fmla="*/ 231457 w 1726554"/>
                  <a:gd name="connsiteY6" fmla="*/ 490441 h 551781"/>
                  <a:gd name="connsiteX7" fmla="*/ 88582 w 1726554"/>
                  <a:gd name="connsiteY7" fmla="*/ 490441 h 551781"/>
                  <a:gd name="connsiteX8" fmla="*/ 0 w 1726554"/>
                  <a:gd name="connsiteY8" fmla="*/ 551782 h 551781"/>
                  <a:gd name="connsiteX9" fmla="*/ 1724025 w 1726554"/>
                  <a:gd name="connsiteY9" fmla="*/ 551782 h 551781"/>
                  <a:gd name="connsiteX10" fmla="*/ 1669447 w 1726554"/>
                  <a:gd name="connsiteY10" fmla="*/ 449578 h 551781"/>
                  <a:gd name="connsiteX11" fmla="*/ 1533144 w 1726554"/>
                  <a:gd name="connsiteY11" fmla="*/ 408621 h 551781"/>
                  <a:gd name="connsiteX12" fmla="*/ 1403604 w 1726554"/>
                  <a:gd name="connsiteY12" fmla="*/ 197833 h 55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6554" h="551781">
                    <a:moveTo>
                      <a:pt x="1403604" y="197833"/>
                    </a:moveTo>
                    <a:cubicBezTo>
                      <a:pt x="1403604" y="197833"/>
                      <a:pt x="1389983" y="7333"/>
                      <a:pt x="1110520" y="189"/>
                    </a:cubicBezTo>
                    <a:cubicBezTo>
                      <a:pt x="831056" y="-6955"/>
                      <a:pt x="906113" y="190689"/>
                      <a:pt x="831151" y="238314"/>
                    </a:cubicBezTo>
                    <a:cubicBezTo>
                      <a:pt x="756190" y="285939"/>
                      <a:pt x="735901" y="210977"/>
                      <a:pt x="660749" y="258697"/>
                    </a:cubicBezTo>
                    <a:cubicBezTo>
                      <a:pt x="585597" y="306418"/>
                      <a:pt x="619887" y="401572"/>
                      <a:pt x="558546" y="415479"/>
                    </a:cubicBezTo>
                    <a:cubicBezTo>
                      <a:pt x="497205" y="429385"/>
                      <a:pt x="415671" y="354138"/>
                      <a:pt x="340519" y="401858"/>
                    </a:cubicBezTo>
                    <a:cubicBezTo>
                      <a:pt x="265366" y="449578"/>
                      <a:pt x="265557" y="490441"/>
                      <a:pt x="231457" y="490441"/>
                    </a:cubicBezTo>
                    <a:cubicBezTo>
                      <a:pt x="197358" y="490441"/>
                      <a:pt x="129254" y="463199"/>
                      <a:pt x="88582" y="490441"/>
                    </a:cubicBezTo>
                    <a:cubicBezTo>
                      <a:pt x="47911" y="517682"/>
                      <a:pt x="0" y="551782"/>
                      <a:pt x="0" y="551782"/>
                    </a:cubicBezTo>
                    <a:lnTo>
                      <a:pt x="1724025" y="551782"/>
                    </a:lnTo>
                    <a:cubicBezTo>
                      <a:pt x="1724025" y="551782"/>
                      <a:pt x="1744408" y="490441"/>
                      <a:pt x="1669447" y="449578"/>
                    </a:cubicBezTo>
                    <a:cubicBezTo>
                      <a:pt x="1594485" y="408716"/>
                      <a:pt x="1560385" y="442720"/>
                      <a:pt x="1533144" y="408621"/>
                    </a:cubicBezTo>
                    <a:cubicBezTo>
                      <a:pt x="1505902" y="374521"/>
                      <a:pt x="1608106" y="286891"/>
                      <a:pt x="1403604" y="197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D7F28364-B515-4679-B20C-39F0A4630B4B}"/>
                  </a:ext>
                </a:extLst>
              </p:cNvPr>
              <p:cNvSpPr/>
              <p:nvPr/>
            </p:nvSpPr>
            <p:spPr>
              <a:xfrm>
                <a:off x="6006311" y="9154963"/>
                <a:ext cx="1726554" cy="551781"/>
              </a:xfrm>
              <a:custGeom>
                <a:avLst/>
                <a:gdLst>
                  <a:gd name="connsiteX0" fmla="*/ 1403604 w 1726554"/>
                  <a:gd name="connsiteY0" fmla="*/ 197833 h 551781"/>
                  <a:gd name="connsiteX1" fmla="*/ 1110520 w 1726554"/>
                  <a:gd name="connsiteY1" fmla="*/ 189 h 551781"/>
                  <a:gd name="connsiteX2" fmla="*/ 831151 w 1726554"/>
                  <a:gd name="connsiteY2" fmla="*/ 238314 h 551781"/>
                  <a:gd name="connsiteX3" fmla="*/ 660749 w 1726554"/>
                  <a:gd name="connsiteY3" fmla="*/ 258697 h 551781"/>
                  <a:gd name="connsiteX4" fmla="*/ 558546 w 1726554"/>
                  <a:gd name="connsiteY4" fmla="*/ 415479 h 551781"/>
                  <a:gd name="connsiteX5" fmla="*/ 340519 w 1726554"/>
                  <a:gd name="connsiteY5" fmla="*/ 401858 h 551781"/>
                  <a:gd name="connsiteX6" fmla="*/ 231457 w 1726554"/>
                  <a:gd name="connsiteY6" fmla="*/ 490441 h 551781"/>
                  <a:gd name="connsiteX7" fmla="*/ 88582 w 1726554"/>
                  <a:gd name="connsiteY7" fmla="*/ 490441 h 551781"/>
                  <a:gd name="connsiteX8" fmla="*/ 0 w 1726554"/>
                  <a:gd name="connsiteY8" fmla="*/ 551782 h 551781"/>
                  <a:gd name="connsiteX9" fmla="*/ 1724025 w 1726554"/>
                  <a:gd name="connsiteY9" fmla="*/ 551782 h 551781"/>
                  <a:gd name="connsiteX10" fmla="*/ 1669447 w 1726554"/>
                  <a:gd name="connsiteY10" fmla="*/ 449578 h 551781"/>
                  <a:gd name="connsiteX11" fmla="*/ 1533144 w 1726554"/>
                  <a:gd name="connsiteY11" fmla="*/ 408621 h 551781"/>
                  <a:gd name="connsiteX12" fmla="*/ 1403604 w 1726554"/>
                  <a:gd name="connsiteY12" fmla="*/ 197833 h 55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6554" h="551781">
                    <a:moveTo>
                      <a:pt x="1403604" y="197833"/>
                    </a:moveTo>
                    <a:cubicBezTo>
                      <a:pt x="1403604" y="197833"/>
                      <a:pt x="1389983" y="7333"/>
                      <a:pt x="1110520" y="189"/>
                    </a:cubicBezTo>
                    <a:cubicBezTo>
                      <a:pt x="831056" y="-6955"/>
                      <a:pt x="906113" y="190689"/>
                      <a:pt x="831151" y="238314"/>
                    </a:cubicBezTo>
                    <a:cubicBezTo>
                      <a:pt x="756190" y="285939"/>
                      <a:pt x="735901" y="210977"/>
                      <a:pt x="660749" y="258697"/>
                    </a:cubicBezTo>
                    <a:cubicBezTo>
                      <a:pt x="585597" y="306418"/>
                      <a:pt x="619887" y="401572"/>
                      <a:pt x="558546" y="415479"/>
                    </a:cubicBezTo>
                    <a:cubicBezTo>
                      <a:pt x="497205" y="429385"/>
                      <a:pt x="415671" y="354138"/>
                      <a:pt x="340519" y="401858"/>
                    </a:cubicBezTo>
                    <a:cubicBezTo>
                      <a:pt x="265366" y="449578"/>
                      <a:pt x="265557" y="490441"/>
                      <a:pt x="231457" y="490441"/>
                    </a:cubicBezTo>
                    <a:cubicBezTo>
                      <a:pt x="197358" y="490441"/>
                      <a:pt x="129254" y="463199"/>
                      <a:pt x="88582" y="490441"/>
                    </a:cubicBezTo>
                    <a:cubicBezTo>
                      <a:pt x="47911" y="517682"/>
                      <a:pt x="0" y="551782"/>
                      <a:pt x="0" y="551782"/>
                    </a:cubicBezTo>
                    <a:lnTo>
                      <a:pt x="1724025" y="551782"/>
                    </a:lnTo>
                    <a:cubicBezTo>
                      <a:pt x="1724025" y="551782"/>
                      <a:pt x="1744408" y="490441"/>
                      <a:pt x="1669447" y="449578"/>
                    </a:cubicBezTo>
                    <a:cubicBezTo>
                      <a:pt x="1594485" y="408716"/>
                      <a:pt x="1560385" y="442720"/>
                      <a:pt x="1533144" y="408621"/>
                    </a:cubicBezTo>
                    <a:cubicBezTo>
                      <a:pt x="1505902" y="374521"/>
                      <a:pt x="1608106" y="286891"/>
                      <a:pt x="1403604" y="197833"/>
                    </a:cubicBezTo>
                    <a:close/>
                  </a:path>
                </a:pathLst>
              </a:custGeom>
              <a:solidFill>
                <a:srgbClr val="FFFFFF">
                  <a:alpha val="9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5CF6776A-BFA3-472B-8CB7-D15680E59068}"/>
                  </a:ext>
                </a:extLst>
              </p:cNvPr>
              <p:cNvSpPr/>
              <p:nvPr/>
            </p:nvSpPr>
            <p:spPr>
              <a:xfrm>
                <a:off x="4888552" y="8903285"/>
                <a:ext cx="1192379" cy="381312"/>
              </a:xfrm>
              <a:custGeom>
                <a:avLst/>
                <a:gdLst>
                  <a:gd name="connsiteX0" fmla="*/ 969550 w 1192379"/>
                  <a:gd name="connsiteY0" fmla="*/ 136615 h 381312"/>
                  <a:gd name="connsiteX1" fmla="*/ 767239 w 1192379"/>
                  <a:gd name="connsiteY1" fmla="*/ 122 h 381312"/>
                  <a:gd name="connsiteX2" fmla="*/ 574167 w 1192379"/>
                  <a:gd name="connsiteY2" fmla="*/ 164904 h 381312"/>
                  <a:gd name="connsiteX3" fmla="*/ 456533 w 1192379"/>
                  <a:gd name="connsiteY3" fmla="*/ 179001 h 381312"/>
                  <a:gd name="connsiteX4" fmla="*/ 385953 w 1192379"/>
                  <a:gd name="connsiteY4" fmla="*/ 287300 h 381312"/>
                  <a:gd name="connsiteX5" fmla="*/ 235363 w 1192379"/>
                  <a:gd name="connsiteY5" fmla="*/ 277775 h 381312"/>
                  <a:gd name="connsiteX6" fmla="*/ 160020 w 1192379"/>
                  <a:gd name="connsiteY6" fmla="*/ 338926 h 381312"/>
                  <a:gd name="connsiteX7" fmla="*/ 61151 w 1192379"/>
                  <a:gd name="connsiteY7" fmla="*/ 338926 h 381312"/>
                  <a:gd name="connsiteX8" fmla="*/ 0 w 1192379"/>
                  <a:gd name="connsiteY8" fmla="*/ 381312 h 381312"/>
                  <a:gd name="connsiteX9" fmla="*/ 1190625 w 1192379"/>
                  <a:gd name="connsiteY9" fmla="*/ 381312 h 381312"/>
                  <a:gd name="connsiteX10" fmla="*/ 1153001 w 1192379"/>
                  <a:gd name="connsiteY10" fmla="*/ 310732 h 381312"/>
                  <a:gd name="connsiteX11" fmla="*/ 1058799 w 1192379"/>
                  <a:gd name="connsiteY11" fmla="*/ 282157 h 381312"/>
                  <a:gd name="connsiteX12" fmla="*/ 969550 w 1192379"/>
                  <a:gd name="connsiteY12" fmla="*/ 136615 h 38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2379" h="381312">
                    <a:moveTo>
                      <a:pt x="969550" y="136615"/>
                    </a:moveTo>
                    <a:cubicBezTo>
                      <a:pt x="969550" y="136615"/>
                      <a:pt x="960025" y="4884"/>
                      <a:pt x="767239" y="122"/>
                    </a:cubicBezTo>
                    <a:cubicBezTo>
                      <a:pt x="574453" y="-4641"/>
                      <a:pt x="625888" y="131948"/>
                      <a:pt x="574167" y="164904"/>
                    </a:cubicBezTo>
                    <a:cubicBezTo>
                      <a:pt x="522446" y="197861"/>
                      <a:pt x="508349" y="145854"/>
                      <a:pt x="456533" y="179001"/>
                    </a:cubicBezTo>
                    <a:cubicBezTo>
                      <a:pt x="404717" y="212148"/>
                      <a:pt x="427958" y="277871"/>
                      <a:pt x="385953" y="287300"/>
                    </a:cubicBezTo>
                    <a:cubicBezTo>
                      <a:pt x="343948" y="296730"/>
                      <a:pt x="287084" y="244914"/>
                      <a:pt x="235363" y="277775"/>
                    </a:cubicBezTo>
                    <a:cubicBezTo>
                      <a:pt x="183642" y="310637"/>
                      <a:pt x="183547" y="338926"/>
                      <a:pt x="160020" y="338926"/>
                    </a:cubicBezTo>
                    <a:cubicBezTo>
                      <a:pt x="136493" y="338926"/>
                      <a:pt x="89440" y="319876"/>
                      <a:pt x="61151" y="338926"/>
                    </a:cubicBezTo>
                    <a:cubicBezTo>
                      <a:pt x="32861" y="357976"/>
                      <a:pt x="0" y="381312"/>
                      <a:pt x="0" y="381312"/>
                    </a:cubicBezTo>
                    <a:lnTo>
                      <a:pt x="1190625" y="381312"/>
                    </a:lnTo>
                    <a:cubicBezTo>
                      <a:pt x="1190625" y="381312"/>
                      <a:pt x="1204722" y="338926"/>
                      <a:pt x="1153001" y="310732"/>
                    </a:cubicBezTo>
                    <a:cubicBezTo>
                      <a:pt x="1101281" y="282538"/>
                      <a:pt x="1077659" y="305969"/>
                      <a:pt x="1058799" y="282157"/>
                    </a:cubicBezTo>
                    <a:cubicBezTo>
                      <a:pt x="1039940" y="258344"/>
                      <a:pt x="1110806" y="197861"/>
                      <a:pt x="969550" y="1366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BC1BC898-2D65-410E-A0DC-881D1A2DC3DC}"/>
                  </a:ext>
                </a:extLst>
              </p:cNvPr>
              <p:cNvSpPr/>
              <p:nvPr/>
            </p:nvSpPr>
            <p:spPr>
              <a:xfrm>
                <a:off x="4888552" y="8903285"/>
                <a:ext cx="1192379" cy="381312"/>
              </a:xfrm>
              <a:custGeom>
                <a:avLst/>
                <a:gdLst>
                  <a:gd name="connsiteX0" fmla="*/ 969550 w 1192379"/>
                  <a:gd name="connsiteY0" fmla="*/ 136615 h 381312"/>
                  <a:gd name="connsiteX1" fmla="*/ 767239 w 1192379"/>
                  <a:gd name="connsiteY1" fmla="*/ 122 h 381312"/>
                  <a:gd name="connsiteX2" fmla="*/ 574167 w 1192379"/>
                  <a:gd name="connsiteY2" fmla="*/ 164904 h 381312"/>
                  <a:gd name="connsiteX3" fmla="*/ 456533 w 1192379"/>
                  <a:gd name="connsiteY3" fmla="*/ 179001 h 381312"/>
                  <a:gd name="connsiteX4" fmla="*/ 385953 w 1192379"/>
                  <a:gd name="connsiteY4" fmla="*/ 287300 h 381312"/>
                  <a:gd name="connsiteX5" fmla="*/ 235363 w 1192379"/>
                  <a:gd name="connsiteY5" fmla="*/ 277775 h 381312"/>
                  <a:gd name="connsiteX6" fmla="*/ 160020 w 1192379"/>
                  <a:gd name="connsiteY6" fmla="*/ 338926 h 381312"/>
                  <a:gd name="connsiteX7" fmla="*/ 61151 w 1192379"/>
                  <a:gd name="connsiteY7" fmla="*/ 338926 h 381312"/>
                  <a:gd name="connsiteX8" fmla="*/ 0 w 1192379"/>
                  <a:gd name="connsiteY8" fmla="*/ 381312 h 381312"/>
                  <a:gd name="connsiteX9" fmla="*/ 1190625 w 1192379"/>
                  <a:gd name="connsiteY9" fmla="*/ 381312 h 381312"/>
                  <a:gd name="connsiteX10" fmla="*/ 1153001 w 1192379"/>
                  <a:gd name="connsiteY10" fmla="*/ 310732 h 381312"/>
                  <a:gd name="connsiteX11" fmla="*/ 1058799 w 1192379"/>
                  <a:gd name="connsiteY11" fmla="*/ 282157 h 381312"/>
                  <a:gd name="connsiteX12" fmla="*/ 969550 w 1192379"/>
                  <a:gd name="connsiteY12" fmla="*/ 136615 h 38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2379" h="381312">
                    <a:moveTo>
                      <a:pt x="969550" y="136615"/>
                    </a:moveTo>
                    <a:cubicBezTo>
                      <a:pt x="969550" y="136615"/>
                      <a:pt x="960025" y="4884"/>
                      <a:pt x="767239" y="122"/>
                    </a:cubicBezTo>
                    <a:cubicBezTo>
                      <a:pt x="574453" y="-4641"/>
                      <a:pt x="625888" y="131948"/>
                      <a:pt x="574167" y="164904"/>
                    </a:cubicBezTo>
                    <a:cubicBezTo>
                      <a:pt x="522446" y="197861"/>
                      <a:pt x="508349" y="145854"/>
                      <a:pt x="456533" y="179001"/>
                    </a:cubicBezTo>
                    <a:cubicBezTo>
                      <a:pt x="404717" y="212148"/>
                      <a:pt x="427958" y="277871"/>
                      <a:pt x="385953" y="287300"/>
                    </a:cubicBezTo>
                    <a:cubicBezTo>
                      <a:pt x="343948" y="296730"/>
                      <a:pt x="287084" y="244914"/>
                      <a:pt x="235363" y="277775"/>
                    </a:cubicBezTo>
                    <a:cubicBezTo>
                      <a:pt x="183642" y="310637"/>
                      <a:pt x="183547" y="338926"/>
                      <a:pt x="160020" y="338926"/>
                    </a:cubicBezTo>
                    <a:cubicBezTo>
                      <a:pt x="136493" y="338926"/>
                      <a:pt x="89440" y="319876"/>
                      <a:pt x="61151" y="338926"/>
                    </a:cubicBezTo>
                    <a:cubicBezTo>
                      <a:pt x="32861" y="357976"/>
                      <a:pt x="0" y="381312"/>
                      <a:pt x="0" y="381312"/>
                    </a:cubicBezTo>
                    <a:lnTo>
                      <a:pt x="1190625" y="381312"/>
                    </a:lnTo>
                    <a:cubicBezTo>
                      <a:pt x="1190625" y="381312"/>
                      <a:pt x="1204722" y="338926"/>
                      <a:pt x="1153001" y="310732"/>
                    </a:cubicBezTo>
                    <a:cubicBezTo>
                      <a:pt x="1101281" y="282538"/>
                      <a:pt x="1077659" y="305969"/>
                      <a:pt x="1058799" y="282157"/>
                    </a:cubicBezTo>
                    <a:cubicBezTo>
                      <a:pt x="1039940" y="258344"/>
                      <a:pt x="1110806" y="197861"/>
                      <a:pt x="969550" y="136615"/>
                    </a:cubicBezTo>
                    <a:close/>
                  </a:path>
                </a:pathLst>
              </a:custGeom>
              <a:solidFill>
                <a:srgbClr val="FFFFFF">
                  <a:alpha val="9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D655B92A-89CA-4091-BC64-6B6CF5AC915E}"/>
                  </a:ext>
                </a:extLst>
              </p:cNvPr>
              <p:cNvSpPr/>
              <p:nvPr/>
            </p:nvSpPr>
            <p:spPr>
              <a:xfrm>
                <a:off x="4356771" y="9318725"/>
                <a:ext cx="639129" cy="204472"/>
              </a:xfrm>
              <a:custGeom>
                <a:avLst/>
                <a:gdLst>
                  <a:gd name="connsiteX0" fmla="*/ 519970 w 639129"/>
                  <a:gd name="connsiteY0" fmla="*/ 73218 h 204472"/>
                  <a:gd name="connsiteX1" fmla="*/ 411480 w 639129"/>
                  <a:gd name="connsiteY1" fmla="*/ 66 h 204472"/>
                  <a:gd name="connsiteX2" fmla="*/ 308039 w 639129"/>
                  <a:gd name="connsiteY2" fmla="*/ 88363 h 204472"/>
                  <a:gd name="connsiteX3" fmla="*/ 244983 w 639129"/>
                  <a:gd name="connsiteY3" fmla="*/ 95983 h 204472"/>
                  <a:gd name="connsiteX4" fmla="*/ 206883 w 639129"/>
                  <a:gd name="connsiteY4" fmla="*/ 153990 h 204472"/>
                  <a:gd name="connsiteX5" fmla="*/ 126206 w 639129"/>
                  <a:gd name="connsiteY5" fmla="*/ 148942 h 204472"/>
                  <a:gd name="connsiteX6" fmla="*/ 85820 w 639129"/>
                  <a:gd name="connsiteY6" fmla="*/ 181803 h 204472"/>
                  <a:gd name="connsiteX7" fmla="*/ 32861 w 639129"/>
                  <a:gd name="connsiteY7" fmla="*/ 181803 h 204472"/>
                  <a:gd name="connsiteX8" fmla="*/ 0 w 639129"/>
                  <a:gd name="connsiteY8" fmla="*/ 204473 h 204472"/>
                  <a:gd name="connsiteX9" fmla="*/ 638175 w 639129"/>
                  <a:gd name="connsiteY9" fmla="*/ 204473 h 204472"/>
                  <a:gd name="connsiteX10" fmla="*/ 617982 w 639129"/>
                  <a:gd name="connsiteY10" fmla="*/ 166373 h 204472"/>
                  <a:gd name="connsiteX11" fmla="*/ 567595 w 639129"/>
                  <a:gd name="connsiteY11" fmla="*/ 151228 h 204472"/>
                  <a:gd name="connsiteX12" fmla="*/ 519970 w 639129"/>
                  <a:gd name="connsiteY12" fmla="*/ 73218 h 2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9129" h="204472">
                    <a:moveTo>
                      <a:pt x="519970" y="73218"/>
                    </a:moveTo>
                    <a:cubicBezTo>
                      <a:pt x="519970" y="73218"/>
                      <a:pt x="514922" y="2638"/>
                      <a:pt x="411480" y="66"/>
                    </a:cubicBezTo>
                    <a:cubicBezTo>
                      <a:pt x="308039" y="-2506"/>
                      <a:pt x="335280" y="70742"/>
                      <a:pt x="308039" y="88363"/>
                    </a:cubicBezTo>
                    <a:cubicBezTo>
                      <a:pt x="280797" y="105984"/>
                      <a:pt x="272701" y="78266"/>
                      <a:pt x="244983" y="95983"/>
                    </a:cubicBezTo>
                    <a:cubicBezTo>
                      <a:pt x="217265" y="113699"/>
                      <a:pt x="229838" y="148942"/>
                      <a:pt x="206883" y="153990"/>
                    </a:cubicBezTo>
                    <a:cubicBezTo>
                      <a:pt x="183928" y="159038"/>
                      <a:pt x="153924" y="131321"/>
                      <a:pt x="126206" y="148942"/>
                    </a:cubicBezTo>
                    <a:cubicBezTo>
                      <a:pt x="98489" y="166563"/>
                      <a:pt x="98393" y="181803"/>
                      <a:pt x="85820" y="181803"/>
                    </a:cubicBezTo>
                    <a:cubicBezTo>
                      <a:pt x="73247" y="181803"/>
                      <a:pt x="47720" y="171707"/>
                      <a:pt x="32861" y="181803"/>
                    </a:cubicBezTo>
                    <a:cubicBezTo>
                      <a:pt x="18002" y="191900"/>
                      <a:pt x="0" y="204473"/>
                      <a:pt x="0" y="204473"/>
                    </a:cubicBezTo>
                    <a:lnTo>
                      <a:pt x="638175" y="204473"/>
                    </a:lnTo>
                    <a:cubicBezTo>
                      <a:pt x="638175" y="204473"/>
                      <a:pt x="645795" y="181803"/>
                      <a:pt x="617982" y="166373"/>
                    </a:cubicBezTo>
                    <a:cubicBezTo>
                      <a:pt x="590169" y="150942"/>
                      <a:pt x="577596" y="163801"/>
                      <a:pt x="567595" y="151228"/>
                    </a:cubicBezTo>
                    <a:cubicBezTo>
                      <a:pt x="557594" y="138655"/>
                      <a:pt x="595694" y="106079"/>
                      <a:pt x="519970" y="732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3C45A715-E0BE-40AC-8B46-DA42CA500DA4}"/>
                  </a:ext>
                </a:extLst>
              </p:cNvPr>
              <p:cNvSpPr/>
              <p:nvPr/>
            </p:nvSpPr>
            <p:spPr>
              <a:xfrm>
                <a:off x="4356771" y="9318725"/>
                <a:ext cx="639129" cy="204472"/>
              </a:xfrm>
              <a:custGeom>
                <a:avLst/>
                <a:gdLst>
                  <a:gd name="connsiteX0" fmla="*/ 519970 w 639129"/>
                  <a:gd name="connsiteY0" fmla="*/ 73218 h 204472"/>
                  <a:gd name="connsiteX1" fmla="*/ 411480 w 639129"/>
                  <a:gd name="connsiteY1" fmla="*/ 66 h 204472"/>
                  <a:gd name="connsiteX2" fmla="*/ 308039 w 639129"/>
                  <a:gd name="connsiteY2" fmla="*/ 88363 h 204472"/>
                  <a:gd name="connsiteX3" fmla="*/ 244983 w 639129"/>
                  <a:gd name="connsiteY3" fmla="*/ 95983 h 204472"/>
                  <a:gd name="connsiteX4" fmla="*/ 206883 w 639129"/>
                  <a:gd name="connsiteY4" fmla="*/ 153990 h 204472"/>
                  <a:gd name="connsiteX5" fmla="*/ 126206 w 639129"/>
                  <a:gd name="connsiteY5" fmla="*/ 148942 h 204472"/>
                  <a:gd name="connsiteX6" fmla="*/ 85820 w 639129"/>
                  <a:gd name="connsiteY6" fmla="*/ 181803 h 204472"/>
                  <a:gd name="connsiteX7" fmla="*/ 32861 w 639129"/>
                  <a:gd name="connsiteY7" fmla="*/ 181803 h 204472"/>
                  <a:gd name="connsiteX8" fmla="*/ 0 w 639129"/>
                  <a:gd name="connsiteY8" fmla="*/ 204473 h 204472"/>
                  <a:gd name="connsiteX9" fmla="*/ 638175 w 639129"/>
                  <a:gd name="connsiteY9" fmla="*/ 204473 h 204472"/>
                  <a:gd name="connsiteX10" fmla="*/ 617982 w 639129"/>
                  <a:gd name="connsiteY10" fmla="*/ 166373 h 204472"/>
                  <a:gd name="connsiteX11" fmla="*/ 567595 w 639129"/>
                  <a:gd name="connsiteY11" fmla="*/ 151228 h 204472"/>
                  <a:gd name="connsiteX12" fmla="*/ 519970 w 639129"/>
                  <a:gd name="connsiteY12" fmla="*/ 73218 h 20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9129" h="204472">
                    <a:moveTo>
                      <a:pt x="519970" y="73218"/>
                    </a:moveTo>
                    <a:cubicBezTo>
                      <a:pt x="519970" y="73218"/>
                      <a:pt x="514922" y="2638"/>
                      <a:pt x="411480" y="66"/>
                    </a:cubicBezTo>
                    <a:cubicBezTo>
                      <a:pt x="308039" y="-2506"/>
                      <a:pt x="335280" y="70742"/>
                      <a:pt x="308039" y="88363"/>
                    </a:cubicBezTo>
                    <a:cubicBezTo>
                      <a:pt x="280797" y="105984"/>
                      <a:pt x="272701" y="78266"/>
                      <a:pt x="244983" y="95983"/>
                    </a:cubicBezTo>
                    <a:cubicBezTo>
                      <a:pt x="217265" y="113699"/>
                      <a:pt x="229838" y="148942"/>
                      <a:pt x="206883" y="153990"/>
                    </a:cubicBezTo>
                    <a:cubicBezTo>
                      <a:pt x="183928" y="159038"/>
                      <a:pt x="153924" y="131321"/>
                      <a:pt x="126206" y="148942"/>
                    </a:cubicBezTo>
                    <a:cubicBezTo>
                      <a:pt x="98489" y="166563"/>
                      <a:pt x="98393" y="181803"/>
                      <a:pt x="85820" y="181803"/>
                    </a:cubicBezTo>
                    <a:cubicBezTo>
                      <a:pt x="73247" y="181803"/>
                      <a:pt x="47720" y="171707"/>
                      <a:pt x="32861" y="181803"/>
                    </a:cubicBezTo>
                    <a:cubicBezTo>
                      <a:pt x="18002" y="191900"/>
                      <a:pt x="0" y="204473"/>
                      <a:pt x="0" y="204473"/>
                    </a:cubicBezTo>
                    <a:lnTo>
                      <a:pt x="638175" y="204473"/>
                    </a:lnTo>
                    <a:cubicBezTo>
                      <a:pt x="638175" y="204473"/>
                      <a:pt x="645795" y="181803"/>
                      <a:pt x="617982" y="166373"/>
                    </a:cubicBezTo>
                    <a:cubicBezTo>
                      <a:pt x="590169" y="150942"/>
                      <a:pt x="577596" y="163801"/>
                      <a:pt x="567595" y="151228"/>
                    </a:cubicBezTo>
                    <a:cubicBezTo>
                      <a:pt x="557594" y="138655"/>
                      <a:pt x="595694" y="106079"/>
                      <a:pt x="519970" y="73218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7" name="图形 18">
              <a:extLst>
                <a:ext uri="{FF2B5EF4-FFF2-40B4-BE49-F238E27FC236}">
                  <a16:creationId xmlns:a16="http://schemas.microsoft.com/office/drawing/2014/main" id="{CC9DA0D6-6E38-4331-822A-5101CB274C3E}"/>
                </a:ext>
              </a:extLst>
            </p:cNvPr>
            <p:cNvGrpSpPr/>
            <p:nvPr/>
          </p:nvGrpSpPr>
          <p:grpSpPr>
            <a:xfrm>
              <a:off x="4217516" y="11946930"/>
              <a:ext cx="3514248" cy="133921"/>
              <a:chOff x="4217516" y="11946930"/>
              <a:chExt cx="3514248" cy="133921"/>
            </a:xfrm>
            <a:solidFill>
              <a:srgbClr val="92E3A9">
                <a:alpha val="33000"/>
              </a:srgbClr>
            </a:solidFill>
          </p:grpSpPr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374E4024-A692-49B1-A371-A429AABF318A}"/>
                  </a:ext>
                </a:extLst>
              </p:cNvPr>
              <p:cNvSpPr/>
              <p:nvPr/>
            </p:nvSpPr>
            <p:spPr>
              <a:xfrm>
                <a:off x="6200240" y="11994555"/>
                <a:ext cx="771525" cy="86296"/>
              </a:xfrm>
              <a:custGeom>
                <a:avLst/>
                <a:gdLst>
                  <a:gd name="connsiteX0" fmla="*/ 771525 w 771525"/>
                  <a:gd name="connsiteY0" fmla="*/ 42958 h 86296"/>
                  <a:gd name="connsiteX1" fmla="*/ 385572 w 771525"/>
                  <a:gd name="connsiteY1" fmla="*/ 86296 h 86296"/>
                  <a:gd name="connsiteX2" fmla="*/ 0 w 771525"/>
                  <a:gd name="connsiteY2" fmla="*/ 42958 h 86296"/>
                  <a:gd name="connsiteX3" fmla="*/ 385477 w 771525"/>
                  <a:gd name="connsiteY3" fmla="*/ 0 h 86296"/>
                  <a:gd name="connsiteX4" fmla="*/ 771525 w 771525"/>
                  <a:gd name="connsiteY4" fmla="*/ 42958 h 8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25" h="86296">
                    <a:moveTo>
                      <a:pt x="771525" y="42958"/>
                    </a:moveTo>
                    <a:cubicBezTo>
                      <a:pt x="771525" y="66961"/>
                      <a:pt x="598741" y="86296"/>
                      <a:pt x="385572" y="86296"/>
                    </a:cubicBezTo>
                    <a:cubicBezTo>
                      <a:pt x="172403" y="86296"/>
                      <a:pt x="0" y="66675"/>
                      <a:pt x="0" y="42958"/>
                    </a:cubicBezTo>
                    <a:cubicBezTo>
                      <a:pt x="0" y="19240"/>
                      <a:pt x="172307" y="0"/>
                      <a:pt x="385477" y="0"/>
                    </a:cubicBezTo>
                    <a:cubicBezTo>
                      <a:pt x="598646" y="0"/>
                      <a:pt x="771525" y="19050"/>
                      <a:pt x="771525" y="42958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243A080C-0078-490B-99FB-AFBB89DDB21C}"/>
                  </a:ext>
                </a:extLst>
              </p:cNvPr>
              <p:cNvSpPr/>
              <p:nvPr/>
            </p:nvSpPr>
            <p:spPr>
              <a:xfrm>
                <a:off x="6959858" y="11974552"/>
                <a:ext cx="771906" cy="86677"/>
              </a:xfrm>
              <a:custGeom>
                <a:avLst/>
                <a:gdLst>
                  <a:gd name="connsiteX0" fmla="*/ 771906 w 771906"/>
                  <a:gd name="connsiteY0" fmla="*/ 43339 h 86677"/>
                  <a:gd name="connsiteX1" fmla="*/ 385953 w 771906"/>
                  <a:gd name="connsiteY1" fmla="*/ 86678 h 86677"/>
                  <a:gd name="connsiteX2" fmla="*/ 0 w 771906"/>
                  <a:gd name="connsiteY2" fmla="*/ 43339 h 86677"/>
                  <a:gd name="connsiteX3" fmla="*/ 385953 w 771906"/>
                  <a:gd name="connsiteY3" fmla="*/ 0 h 86677"/>
                  <a:gd name="connsiteX4" fmla="*/ 771906 w 771906"/>
                  <a:gd name="connsiteY4" fmla="*/ 43339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906" h="86677">
                    <a:moveTo>
                      <a:pt x="771906" y="43339"/>
                    </a:moveTo>
                    <a:cubicBezTo>
                      <a:pt x="771906" y="67246"/>
                      <a:pt x="599122" y="86678"/>
                      <a:pt x="385953" y="86678"/>
                    </a:cubicBezTo>
                    <a:cubicBezTo>
                      <a:pt x="172784" y="86678"/>
                      <a:pt x="0" y="67628"/>
                      <a:pt x="0" y="43339"/>
                    </a:cubicBezTo>
                    <a:cubicBezTo>
                      <a:pt x="0" y="19050"/>
                      <a:pt x="172784" y="0"/>
                      <a:pt x="385953" y="0"/>
                    </a:cubicBezTo>
                    <a:cubicBezTo>
                      <a:pt x="599122" y="0"/>
                      <a:pt x="771906" y="19431"/>
                      <a:pt x="771906" y="43339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4E20890B-9C42-4158-AE3D-A2AC0815CD87}"/>
                  </a:ext>
                </a:extLst>
              </p:cNvPr>
              <p:cNvSpPr/>
              <p:nvPr/>
            </p:nvSpPr>
            <p:spPr>
              <a:xfrm>
                <a:off x="5082005" y="11946930"/>
                <a:ext cx="771906" cy="86677"/>
              </a:xfrm>
              <a:custGeom>
                <a:avLst/>
                <a:gdLst>
                  <a:gd name="connsiteX0" fmla="*/ 771906 w 771906"/>
                  <a:gd name="connsiteY0" fmla="*/ 43339 h 86677"/>
                  <a:gd name="connsiteX1" fmla="*/ 385953 w 771906"/>
                  <a:gd name="connsiteY1" fmla="*/ 86677 h 86677"/>
                  <a:gd name="connsiteX2" fmla="*/ 0 w 771906"/>
                  <a:gd name="connsiteY2" fmla="*/ 43339 h 86677"/>
                  <a:gd name="connsiteX3" fmla="*/ 385953 w 771906"/>
                  <a:gd name="connsiteY3" fmla="*/ 0 h 86677"/>
                  <a:gd name="connsiteX4" fmla="*/ 771906 w 771906"/>
                  <a:gd name="connsiteY4" fmla="*/ 43339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906" h="86677">
                    <a:moveTo>
                      <a:pt x="771906" y="43339"/>
                    </a:moveTo>
                    <a:cubicBezTo>
                      <a:pt x="771906" y="67274"/>
                      <a:pt x="599109" y="86677"/>
                      <a:pt x="385953" y="86677"/>
                    </a:cubicBezTo>
                    <a:cubicBezTo>
                      <a:pt x="172797" y="86677"/>
                      <a:pt x="0" y="67274"/>
                      <a:pt x="0" y="43339"/>
                    </a:cubicBezTo>
                    <a:cubicBezTo>
                      <a:pt x="0" y="19403"/>
                      <a:pt x="172797" y="0"/>
                      <a:pt x="385953" y="0"/>
                    </a:cubicBezTo>
                    <a:cubicBezTo>
                      <a:pt x="599109" y="0"/>
                      <a:pt x="771906" y="19403"/>
                      <a:pt x="771906" y="43339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D10CAE2C-F5B6-4DE3-8B60-C676EEC8E246}"/>
                  </a:ext>
                </a:extLst>
              </p:cNvPr>
              <p:cNvSpPr/>
              <p:nvPr/>
            </p:nvSpPr>
            <p:spPr>
              <a:xfrm>
                <a:off x="4217516" y="11982363"/>
                <a:ext cx="771905" cy="86677"/>
              </a:xfrm>
              <a:custGeom>
                <a:avLst/>
                <a:gdLst>
                  <a:gd name="connsiteX0" fmla="*/ 771906 w 771905"/>
                  <a:gd name="connsiteY0" fmla="*/ 43339 h 86677"/>
                  <a:gd name="connsiteX1" fmla="*/ 385953 w 771905"/>
                  <a:gd name="connsiteY1" fmla="*/ 86677 h 86677"/>
                  <a:gd name="connsiteX2" fmla="*/ 0 w 771905"/>
                  <a:gd name="connsiteY2" fmla="*/ 43339 h 86677"/>
                  <a:gd name="connsiteX3" fmla="*/ 385953 w 771905"/>
                  <a:gd name="connsiteY3" fmla="*/ 0 h 86677"/>
                  <a:gd name="connsiteX4" fmla="*/ 771906 w 771905"/>
                  <a:gd name="connsiteY4" fmla="*/ 43339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905" h="86677">
                    <a:moveTo>
                      <a:pt x="771906" y="43339"/>
                    </a:moveTo>
                    <a:cubicBezTo>
                      <a:pt x="771906" y="67274"/>
                      <a:pt x="599109" y="86677"/>
                      <a:pt x="385953" y="86677"/>
                    </a:cubicBezTo>
                    <a:cubicBezTo>
                      <a:pt x="172797" y="86677"/>
                      <a:pt x="0" y="67274"/>
                      <a:pt x="0" y="43339"/>
                    </a:cubicBezTo>
                    <a:cubicBezTo>
                      <a:pt x="0" y="19403"/>
                      <a:pt x="172797" y="0"/>
                      <a:pt x="385953" y="0"/>
                    </a:cubicBezTo>
                    <a:cubicBezTo>
                      <a:pt x="599109" y="0"/>
                      <a:pt x="771906" y="19403"/>
                      <a:pt x="771906" y="43339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2" name="图形 18">
              <a:extLst>
                <a:ext uri="{FF2B5EF4-FFF2-40B4-BE49-F238E27FC236}">
                  <a16:creationId xmlns:a16="http://schemas.microsoft.com/office/drawing/2014/main" id="{C45EC857-91D6-4860-AECA-3EC96582BB50}"/>
                </a:ext>
              </a:extLst>
            </p:cNvPr>
            <p:cNvGrpSpPr/>
            <p:nvPr/>
          </p:nvGrpSpPr>
          <p:grpSpPr>
            <a:xfrm>
              <a:off x="6232262" y="9717189"/>
              <a:ext cx="1751061" cy="2338923"/>
              <a:chOff x="6232262" y="9717189"/>
              <a:chExt cx="1751061" cy="2338923"/>
            </a:xfrm>
          </p:grpSpPr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DD7DBFF7-0D2E-4812-9F22-EAA2886ECC8D}"/>
                  </a:ext>
                </a:extLst>
              </p:cNvPr>
              <p:cNvSpPr/>
              <p:nvPr/>
            </p:nvSpPr>
            <p:spPr>
              <a:xfrm>
                <a:off x="7798915" y="11508543"/>
                <a:ext cx="86447" cy="57481"/>
              </a:xfrm>
              <a:custGeom>
                <a:avLst/>
                <a:gdLst>
                  <a:gd name="connsiteX0" fmla="*/ 0 w 86447"/>
                  <a:gd name="connsiteY0" fmla="*/ 52147 h 57481"/>
                  <a:gd name="connsiteX1" fmla="*/ 67818 w 86447"/>
                  <a:gd name="connsiteY1" fmla="*/ 9856 h 57481"/>
                  <a:gd name="connsiteX2" fmla="*/ 84772 w 86447"/>
                  <a:gd name="connsiteY2" fmla="*/ 19381 h 57481"/>
                  <a:gd name="connsiteX3" fmla="*/ 49816 w 86447"/>
                  <a:gd name="connsiteY3" fmla="*/ 57481 h 5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447" h="57481">
                    <a:moveTo>
                      <a:pt x="0" y="52147"/>
                    </a:moveTo>
                    <a:cubicBezTo>
                      <a:pt x="0" y="52147"/>
                      <a:pt x="55245" y="26906"/>
                      <a:pt x="67818" y="9856"/>
                    </a:cubicBezTo>
                    <a:cubicBezTo>
                      <a:pt x="80391" y="-7193"/>
                      <a:pt x="90583" y="-907"/>
                      <a:pt x="84772" y="19381"/>
                    </a:cubicBezTo>
                    <a:cubicBezTo>
                      <a:pt x="78962" y="39670"/>
                      <a:pt x="49816" y="57481"/>
                      <a:pt x="49816" y="57481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E5569669-88C6-4C71-A672-53F012050345}"/>
                  </a:ext>
                </a:extLst>
              </p:cNvPr>
              <p:cNvSpPr/>
              <p:nvPr/>
            </p:nvSpPr>
            <p:spPr>
              <a:xfrm>
                <a:off x="7496685" y="11786624"/>
                <a:ext cx="142846" cy="195081"/>
              </a:xfrm>
              <a:custGeom>
                <a:avLst/>
                <a:gdLst>
                  <a:gd name="connsiteX0" fmla="*/ 102396 w 142846"/>
                  <a:gd name="connsiteY0" fmla="*/ 0 h 195081"/>
                  <a:gd name="connsiteX1" fmla="*/ 132495 w 142846"/>
                  <a:gd name="connsiteY1" fmla="*/ 95250 h 195081"/>
                  <a:gd name="connsiteX2" fmla="*/ 128018 w 142846"/>
                  <a:gd name="connsiteY2" fmla="*/ 151638 h 195081"/>
                  <a:gd name="connsiteX3" fmla="*/ 30482 w 142846"/>
                  <a:gd name="connsiteY3" fmla="*/ 195072 h 195081"/>
                  <a:gd name="connsiteX4" fmla="*/ 2670 w 142846"/>
                  <a:gd name="connsiteY4" fmla="*/ 159734 h 195081"/>
                  <a:gd name="connsiteX5" fmla="*/ 29340 w 142846"/>
                  <a:gd name="connsiteY5" fmla="*/ 165354 h 195081"/>
                  <a:gd name="connsiteX6" fmla="*/ 71345 w 142846"/>
                  <a:gd name="connsiteY6" fmla="*/ 140589 h 195081"/>
                  <a:gd name="connsiteX7" fmla="*/ 43627 w 142846"/>
                  <a:gd name="connsiteY7" fmla="*/ 19240 h 19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46" h="195081">
                    <a:moveTo>
                      <a:pt x="102396" y="0"/>
                    </a:moveTo>
                    <a:cubicBezTo>
                      <a:pt x="102396" y="0"/>
                      <a:pt x="121446" y="68771"/>
                      <a:pt x="132495" y="95250"/>
                    </a:cubicBezTo>
                    <a:cubicBezTo>
                      <a:pt x="143544" y="121729"/>
                      <a:pt x="150498" y="134207"/>
                      <a:pt x="128018" y="151638"/>
                    </a:cubicBezTo>
                    <a:cubicBezTo>
                      <a:pt x="105540" y="169069"/>
                      <a:pt x="46961" y="194405"/>
                      <a:pt x="30482" y="195072"/>
                    </a:cubicBezTo>
                    <a:cubicBezTo>
                      <a:pt x="14004" y="195739"/>
                      <a:pt x="-7618" y="160115"/>
                      <a:pt x="2670" y="159734"/>
                    </a:cubicBezTo>
                    <a:cubicBezTo>
                      <a:pt x="11782" y="160327"/>
                      <a:pt x="20763" y="162219"/>
                      <a:pt x="29340" y="165354"/>
                    </a:cubicBezTo>
                    <a:cubicBezTo>
                      <a:pt x="29340" y="165354"/>
                      <a:pt x="62010" y="154114"/>
                      <a:pt x="71345" y="140589"/>
                    </a:cubicBezTo>
                    <a:cubicBezTo>
                      <a:pt x="80679" y="127063"/>
                      <a:pt x="43627" y="19240"/>
                      <a:pt x="43627" y="19240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31031AB7-3AB7-4A2E-8C5C-234D5C2026DF}"/>
                  </a:ext>
                </a:extLst>
              </p:cNvPr>
              <p:cNvSpPr/>
              <p:nvPr/>
            </p:nvSpPr>
            <p:spPr>
              <a:xfrm>
                <a:off x="7113734" y="11702866"/>
                <a:ext cx="141278" cy="320645"/>
              </a:xfrm>
              <a:custGeom>
                <a:avLst/>
                <a:gdLst>
                  <a:gd name="connsiteX0" fmla="*/ 125587 w 141278"/>
                  <a:gd name="connsiteY0" fmla="*/ 18130 h 320645"/>
                  <a:gd name="connsiteX1" fmla="*/ 132064 w 141278"/>
                  <a:gd name="connsiteY1" fmla="*/ 100617 h 320645"/>
                  <a:gd name="connsiteX2" fmla="*/ 53864 w 141278"/>
                  <a:gd name="connsiteY2" fmla="*/ 219393 h 320645"/>
                  <a:gd name="connsiteX3" fmla="*/ 76153 w 141278"/>
                  <a:gd name="connsiteY3" fmla="*/ 284640 h 320645"/>
                  <a:gd name="connsiteX4" fmla="*/ 113395 w 141278"/>
                  <a:gd name="connsiteY4" fmla="*/ 306357 h 320645"/>
                  <a:gd name="connsiteX5" fmla="*/ 90821 w 141278"/>
                  <a:gd name="connsiteY5" fmla="*/ 320453 h 320645"/>
                  <a:gd name="connsiteX6" fmla="*/ 40339 w 141278"/>
                  <a:gd name="connsiteY6" fmla="*/ 299308 h 320645"/>
                  <a:gd name="connsiteX7" fmla="*/ 334 w 141278"/>
                  <a:gd name="connsiteY7" fmla="*/ 204820 h 320645"/>
                  <a:gd name="connsiteX8" fmla="*/ 36814 w 141278"/>
                  <a:gd name="connsiteY8" fmla="*/ 120714 h 320645"/>
                  <a:gd name="connsiteX9" fmla="*/ 46339 w 141278"/>
                  <a:gd name="connsiteY9" fmla="*/ 17844 h 320645"/>
                  <a:gd name="connsiteX10" fmla="*/ 125587 w 141278"/>
                  <a:gd name="connsiteY10" fmla="*/ 18130 h 32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278" h="320645">
                    <a:moveTo>
                      <a:pt x="125587" y="18130"/>
                    </a:moveTo>
                    <a:cubicBezTo>
                      <a:pt x="125587" y="18130"/>
                      <a:pt x="156067" y="37180"/>
                      <a:pt x="132064" y="100617"/>
                    </a:cubicBezTo>
                    <a:cubicBezTo>
                      <a:pt x="108061" y="164053"/>
                      <a:pt x="53197" y="202820"/>
                      <a:pt x="53864" y="219393"/>
                    </a:cubicBezTo>
                    <a:cubicBezTo>
                      <a:pt x="57318" y="242303"/>
                      <a:pt x="64868" y="264404"/>
                      <a:pt x="76153" y="284640"/>
                    </a:cubicBezTo>
                    <a:cubicBezTo>
                      <a:pt x="83201" y="294165"/>
                      <a:pt x="116348" y="296355"/>
                      <a:pt x="113395" y="306357"/>
                    </a:cubicBezTo>
                    <a:cubicBezTo>
                      <a:pt x="110443" y="316358"/>
                      <a:pt x="110633" y="319787"/>
                      <a:pt x="90821" y="320453"/>
                    </a:cubicBezTo>
                    <a:cubicBezTo>
                      <a:pt x="71562" y="322000"/>
                      <a:pt x="52746" y="314120"/>
                      <a:pt x="40339" y="299308"/>
                    </a:cubicBezTo>
                    <a:cubicBezTo>
                      <a:pt x="26527" y="283211"/>
                      <a:pt x="4429" y="224537"/>
                      <a:pt x="334" y="204820"/>
                    </a:cubicBezTo>
                    <a:cubicBezTo>
                      <a:pt x="-3762" y="185103"/>
                      <a:pt x="31099" y="144146"/>
                      <a:pt x="36814" y="120714"/>
                    </a:cubicBezTo>
                    <a:cubicBezTo>
                      <a:pt x="42529" y="97283"/>
                      <a:pt x="20908" y="48610"/>
                      <a:pt x="46339" y="17844"/>
                    </a:cubicBezTo>
                    <a:cubicBezTo>
                      <a:pt x="71771" y="-12922"/>
                      <a:pt x="111681" y="2128"/>
                      <a:pt x="125587" y="18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6E1813D5-9F6A-4542-8A0E-2A33FDDA3C9F}"/>
                  </a:ext>
                </a:extLst>
              </p:cNvPr>
              <p:cNvSpPr/>
              <p:nvPr/>
            </p:nvSpPr>
            <p:spPr>
              <a:xfrm>
                <a:off x="7009921" y="11512742"/>
                <a:ext cx="693459" cy="522783"/>
              </a:xfrm>
              <a:custGeom>
                <a:avLst/>
                <a:gdLst>
                  <a:gd name="connsiteX0" fmla="*/ 675076 w 693459"/>
                  <a:gd name="connsiteY0" fmla="*/ 9278 h 522783"/>
                  <a:gd name="connsiteX1" fmla="*/ 612306 w 693459"/>
                  <a:gd name="connsiteY1" fmla="*/ 11659 h 522783"/>
                  <a:gd name="connsiteX2" fmla="*/ 398184 w 693459"/>
                  <a:gd name="connsiteY2" fmla="*/ 36424 h 522783"/>
                  <a:gd name="connsiteX3" fmla="*/ 142152 w 693459"/>
                  <a:gd name="connsiteY3" fmla="*/ 3181 h 522783"/>
                  <a:gd name="connsiteX4" fmla="*/ 20423 w 693459"/>
                  <a:gd name="connsiteY4" fmla="*/ 193015 h 522783"/>
                  <a:gd name="connsiteX5" fmla="*/ 47759 w 693459"/>
                  <a:gd name="connsiteY5" fmla="*/ 304457 h 522783"/>
                  <a:gd name="connsiteX6" fmla="*/ 134 w 693459"/>
                  <a:gd name="connsiteY6" fmla="*/ 352654 h 522783"/>
                  <a:gd name="connsiteX7" fmla="*/ 52903 w 693459"/>
                  <a:gd name="connsiteY7" fmla="*/ 522675 h 522783"/>
                  <a:gd name="connsiteX8" fmla="*/ 60332 w 693459"/>
                  <a:gd name="connsiteY8" fmla="*/ 370275 h 522783"/>
                  <a:gd name="connsiteX9" fmla="*/ 177585 w 693459"/>
                  <a:gd name="connsiteY9" fmla="*/ 322650 h 522783"/>
                  <a:gd name="connsiteX10" fmla="*/ 223591 w 693459"/>
                  <a:gd name="connsiteY10" fmla="*/ 228257 h 522783"/>
                  <a:gd name="connsiteX11" fmla="*/ 301124 w 693459"/>
                  <a:gd name="connsiteY11" fmla="*/ 264928 h 522783"/>
                  <a:gd name="connsiteX12" fmla="*/ 557728 w 693459"/>
                  <a:gd name="connsiteY12" fmla="*/ 314744 h 522783"/>
                  <a:gd name="connsiteX13" fmla="*/ 664408 w 693459"/>
                  <a:gd name="connsiteY13" fmla="*/ 248069 h 522783"/>
                  <a:gd name="connsiteX14" fmla="*/ 693459 w 693459"/>
                  <a:gd name="connsiteY14" fmla="*/ 230448 h 52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3459" h="522783">
                    <a:moveTo>
                      <a:pt x="675076" y="9278"/>
                    </a:moveTo>
                    <a:cubicBezTo>
                      <a:pt x="654174" y="6395"/>
                      <a:pt x="632929" y="7200"/>
                      <a:pt x="612306" y="11659"/>
                    </a:cubicBezTo>
                    <a:cubicBezTo>
                      <a:pt x="586112" y="19279"/>
                      <a:pt x="517056" y="31852"/>
                      <a:pt x="398184" y="36424"/>
                    </a:cubicBezTo>
                    <a:cubicBezTo>
                      <a:pt x="279312" y="40996"/>
                      <a:pt x="230830" y="-13487"/>
                      <a:pt x="142152" y="3181"/>
                    </a:cubicBezTo>
                    <a:cubicBezTo>
                      <a:pt x="53474" y="19850"/>
                      <a:pt x="14707" y="130435"/>
                      <a:pt x="20423" y="193015"/>
                    </a:cubicBezTo>
                    <a:cubicBezTo>
                      <a:pt x="26138" y="255594"/>
                      <a:pt x="60237" y="284169"/>
                      <a:pt x="47759" y="304457"/>
                    </a:cubicBezTo>
                    <a:cubicBezTo>
                      <a:pt x="35282" y="324745"/>
                      <a:pt x="-2533" y="286550"/>
                      <a:pt x="134" y="352654"/>
                    </a:cubicBezTo>
                    <a:cubicBezTo>
                      <a:pt x="2801" y="418757"/>
                      <a:pt x="33186" y="526675"/>
                      <a:pt x="52903" y="522675"/>
                    </a:cubicBezTo>
                    <a:cubicBezTo>
                      <a:pt x="72620" y="518674"/>
                      <a:pt x="60809" y="383420"/>
                      <a:pt x="60332" y="370275"/>
                    </a:cubicBezTo>
                    <a:cubicBezTo>
                      <a:pt x="59856" y="357130"/>
                      <a:pt x="152439" y="356845"/>
                      <a:pt x="177585" y="322650"/>
                    </a:cubicBezTo>
                    <a:cubicBezTo>
                      <a:pt x="202731" y="288455"/>
                      <a:pt x="223591" y="228257"/>
                      <a:pt x="223591" y="228257"/>
                    </a:cubicBezTo>
                    <a:cubicBezTo>
                      <a:pt x="223591" y="228257"/>
                      <a:pt x="250165" y="230543"/>
                      <a:pt x="301124" y="264928"/>
                    </a:cubicBezTo>
                    <a:cubicBezTo>
                      <a:pt x="352083" y="299314"/>
                      <a:pt x="472098" y="324650"/>
                      <a:pt x="557728" y="314744"/>
                    </a:cubicBezTo>
                    <a:cubicBezTo>
                      <a:pt x="643358" y="304838"/>
                      <a:pt x="664408" y="248069"/>
                      <a:pt x="664408" y="248069"/>
                    </a:cubicBezTo>
                    <a:lnTo>
                      <a:pt x="693459" y="230448"/>
                    </a:ln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67198567-5110-4171-B7D3-2C03F2CDA09F}"/>
                  </a:ext>
                </a:extLst>
              </p:cNvPr>
              <p:cNvSpPr/>
              <p:nvPr/>
            </p:nvSpPr>
            <p:spPr>
              <a:xfrm>
                <a:off x="7679581" y="11519868"/>
                <a:ext cx="303742" cy="235814"/>
              </a:xfrm>
              <a:custGeom>
                <a:avLst/>
                <a:gdLst>
                  <a:gd name="connsiteX0" fmla="*/ 82759 w 303742"/>
                  <a:gd name="connsiteY0" fmla="*/ 27012 h 235814"/>
                  <a:gd name="connsiteX1" fmla="*/ 5416 w 303742"/>
                  <a:gd name="connsiteY1" fmla="*/ 1961 h 235814"/>
                  <a:gd name="connsiteX2" fmla="*/ 23704 w 303742"/>
                  <a:gd name="connsiteY2" fmla="*/ 222941 h 235814"/>
                  <a:gd name="connsiteX3" fmla="*/ 184676 w 303742"/>
                  <a:gd name="connsiteY3" fmla="*/ 222941 h 235814"/>
                  <a:gd name="connsiteX4" fmla="*/ 211346 w 303742"/>
                  <a:gd name="connsiteY4" fmla="*/ 230466 h 235814"/>
                  <a:gd name="connsiteX5" fmla="*/ 246017 w 303742"/>
                  <a:gd name="connsiteY5" fmla="*/ 235038 h 235814"/>
                  <a:gd name="connsiteX6" fmla="*/ 282022 w 303742"/>
                  <a:gd name="connsiteY6" fmla="*/ 229513 h 235814"/>
                  <a:gd name="connsiteX7" fmla="*/ 300214 w 303742"/>
                  <a:gd name="connsiteY7" fmla="*/ 185794 h 235814"/>
                  <a:gd name="connsiteX8" fmla="*/ 248970 w 303742"/>
                  <a:gd name="connsiteY8" fmla="*/ 132739 h 235814"/>
                  <a:gd name="connsiteX9" fmla="*/ 202393 w 303742"/>
                  <a:gd name="connsiteY9" fmla="*/ 50634 h 235814"/>
                  <a:gd name="connsiteX10" fmla="*/ 82759 w 303742"/>
                  <a:gd name="connsiteY10" fmla="*/ 27012 h 23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742" h="235814">
                    <a:moveTo>
                      <a:pt x="82759" y="27012"/>
                    </a:moveTo>
                    <a:cubicBezTo>
                      <a:pt x="82759" y="27012"/>
                      <a:pt x="21513" y="-8612"/>
                      <a:pt x="5416" y="1961"/>
                    </a:cubicBezTo>
                    <a:cubicBezTo>
                      <a:pt x="-10681" y="12534"/>
                      <a:pt x="13226" y="206749"/>
                      <a:pt x="23704" y="222941"/>
                    </a:cubicBezTo>
                    <a:cubicBezTo>
                      <a:pt x="32181" y="235895"/>
                      <a:pt x="54660" y="236371"/>
                      <a:pt x="184676" y="222941"/>
                    </a:cubicBezTo>
                    <a:cubicBezTo>
                      <a:pt x="193970" y="223697"/>
                      <a:pt x="203028" y="226252"/>
                      <a:pt x="211346" y="230466"/>
                    </a:cubicBezTo>
                    <a:cubicBezTo>
                      <a:pt x="222209" y="235343"/>
                      <a:pt x="234262" y="236933"/>
                      <a:pt x="246017" y="235038"/>
                    </a:cubicBezTo>
                    <a:lnTo>
                      <a:pt x="282022" y="229513"/>
                    </a:lnTo>
                    <a:cubicBezTo>
                      <a:pt x="282022" y="229513"/>
                      <a:pt x="314216" y="205129"/>
                      <a:pt x="300214" y="185794"/>
                    </a:cubicBezTo>
                    <a:cubicBezTo>
                      <a:pt x="286213" y="166458"/>
                      <a:pt x="256590" y="158838"/>
                      <a:pt x="248970" y="132739"/>
                    </a:cubicBezTo>
                    <a:cubicBezTo>
                      <a:pt x="241350" y="106641"/>
                      <a:pt x="202393" y="50634"/>
                      <a:pt x="202393" y="50634"/>
                    </a:cubicBezTo>
                    <a:cubicBezTo>
                      <a:pt x="164490" y="34859"/>
                      <a:pt x="123813" y="26828"/>
                      <a:pt x="82759" y="27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6E5C181B-A1A1-4F32-BD35-BB01A9ADC784}"/>
                  </a:ext>
                </a:extLst>
              </p:cNvPr>
              <p:cNvSpPr/>
              <p:nvPr/>
            </p:nvSpPr>
            <p:spPr>
              <a:xfrm>
                <a:off x="7858256" y="11560772"/>
                <a:ext cx="88312" cy="79434"/>
              </a:xfrm>
              <a:custGeom>
                <a:avLst/>
                <a:gdLst>
                  <a:gd name="connsiteX0" fmla="*/ 0 w 88312"/>
                  <a:gd name="connsiteY0" fmla="*/ 24207 h 79434"/>
                  <a:gd name="connsiteX1" fmla="*/ 52292 w 88312"/>
                  <a:gd name="connsiteY1" fmla="*/ 13920 h 79434"/>
                  <a:gd name="connsiteX2" fmla="*/ 88297 w 88312"/>
                  <a:gd name="connsiteY2" fmla="*/ 9729 h 79434"/>
                  <a:gd name="connsiteX3" fmla="*/ 46387 w 88312"/>
                  <a:gd name="connsiteY3" fmla="*/ 75166 h 79434"/>
                  <a:gd name="connsiteX4" fmla="*/ 7525 w 88312"/>
                  <a:gd name="connsiteY4" fmla="*/ 76690 h 7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12" h="79434">
                    <a:moveTo>
                      <a:pt x="0" y="24207"/>
                    </a:moveTo>
                    <a:cubicBezTo>
                      <a:pt x="17847" y="23410"/>
                      <a:pt x="35473" y="19943"/>
                      <a:pt x="52292" y="13920"/>
                    </a:cubicBezTo>
                    <a:cubicBezTo>
                      <a:pt x="74200" y="4395"/>
                      <a:pt x="87535" y="-9702"/>
                      <a:pt x="88297" y="9729"/>
                    </a:cubicBezTo>
                    <a:cubicBezTo>
                      <a:pt x="89059" y="29160"/>
                      <a:pt x="62674" y="66213"/>
                      <a:pt x="46387" y="75166"/>
                    </a:cubicBezTo>
                    <a:cubicBezTo>
                      <a:pt x="34025" y="80275"/>
                      <a:pt x="20248" y="80815"/>
                      <a:pt x="7525" y="76690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972B0626-C901-4457-84F4-EE11A4A5EAC1}"/>
                  </a:ext>
                </a:extLst>
              </p:cNvPr>
              <p:cNvSpPr/>
              <p:nvPr/>
            </p:nvSpPr>
            <p:spPr>
              <a:xfrm>
                <a:off x="7506784" y="11743380"/>
                <a:ext cx="191920" cy="301941"/>
              </a:xfrm>
              <a:custGeom>
                <a:avLst/>
                <a:gdLst>
                  <a:gd name="connsiteX0" fmla="*/ 0 w 191920"/>
                  <a:gd name="connsiteY0" fmla="*/ 10287 h 301941"/>
                  <a:gd name="connsiteX1" fmla="*/ 24479 w 191920"/>
                  <a:gd name="connsiteY1" fmla="*/ 131731 h 301941"/>
                  <a:gd name="connsiteX2" fmla="*/ 123158 w 191920"/>
                  <a:gd name="connsiteY2" fmla="*/ 290131 h 301941"/>
                  <a:gd name="connsiteX3" fmla="*/ 189357 w 191920"/>
                  <a:gd name="connsiteY3" fmla="*/ 290894 h 301941"/>
                  <a:gd name="connsiteX4" fmla="*/ 171736 w 191920"/>
                  <a:gd name="connsiteY4" fmla="*/ 261747 h 301941"/>
                  <a:gd name="connsiteX5" fmla="*/ 151638 w 191920"/>
                  <a:gd name="connsiteY5" fmla="*/ 255937 h 301941"/>
                  <a:gd name="connsiteX6" fmla="*/ 89916 w 191920"/>
                  <a:gd name="connsiteY6" fmla="*/ 113062 h 301941"/>
                  <a:gd name="connsiteX7" fmla="*/ 105442 w 191920"/>
                  <a:gd name="connsiteY7" fmla="*/ 0 h 30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920" h="301941">
                    <a:moveTo>
                      <a:pt x="0" y="10287"/>
                    </a:moveTo>
                    <a:cubicBezTo>
                      <a:pt x="0" y="10287"/>
                      <a:pt x="9525" y="89345"/>
                      <a:pt x="24479" y="131731"/>
                    </a:cubicBezTo>
                    <a:cubicBezTo>
                      <a:pt x="39433" y="174117"/>
                      <a:pt x="102965" y="280988"/>
                      <a:pt x="123158" y="290131"/>
                    </a:cubicBezTo>
                    <a:cubicBezTo>
                      <a:pt x="143351" y="299275"/>
                      <a:pt x="183547" y="310991"/>
                      <a:pt x="189357" y="290894"/>
                    </a:cubicBezTo>
                    <a:cubicBezTo>
                      <a:pt x="195167" y="270796"/>
                      <a:pt x="191833" y="267653"/>
                      <a:pt x="171736" y="261747"/>
                    </a:cubicBezTo>
                    <a:lnTo>
                      <a:pt x="151638" y="255937"/>
                    </a:lnTo>
                    <a:cubicBezTo>
                      <a:pt x="151638" y="255937"/>
                      <a:pt x="91630" y="155638"/>
                      <a:pt x="89916" y="113062"/>
                    </a:cubicBezTo>
                    <a:cubicBezTo>
                      <a:pt x="88201" y="70485"/>
                      <a:pt x="105442" y="0"/>
                      <a:pt x="105442" y="0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1B3FAA14-84B6-4508-860E-74AD94507B68}"/>
                  </a:ext>
                </a:extLst>
              </p:cNvPr>
              <p:cNvSpPr/>
              <p:nvPr/>
            </p:nvSpPr>
            <p:spPr>
              <a:xfrm>
                <a:off x="7054122" y="11431136"/>
                <a:ext cx="877684" cy="424031"/>
              </a:xfrm>
              <a:custGeom>
                <a:avLst/>
                <a:gdLst>
                  <a:gd name="connsiteX0" fmla="*/ 857761 w 877684"/>
                  <a:gd name="connsiteY0" fmla="*/ 157082 h 424031"/>
                  <a:gd name="connsiteX1" fmla="*/ 783656 w 877684"/>
                  <a:gd name="connsiteY1" fmla="*/ 175370 h 424031"/>
                  <a:gd name="connsiteX2" fmla="*/ 771178 w 877684"/>
                  <a:gd name="connsiteY2" fmla="*/ 138032 h 424031"/>
                  <a:gd name="connsiteX3" fmla="*/ 674785 w 877684"/>
                  <a:gd name="connsiteY3" fmla="*/ 126506 h 424031"/>
                  <a:gd name="connsiteX4" fmla="*/ 646877 w 877684"/>
                  <a:gd name="connsiteY4" fmla="*/ 108980 h 424031"/>
                  <a:gd name="connsiteX5" fmla="*/ 515623 w 877684"/>
                  <a:gd name="connsiteY5" fmla="*/ 117743 h 424031"/>
                  <a:gd name="connsiteX6" fmla="*/ 294071 w 877684"/>
                  <a:gd name="connsiteY6" fmla="*/ 134507 h 424031"/>
                  <a:gd name="connsiteX7" fmla="*/ 172532 w 877684"/>
                  <a:gd name="connsiteY7" fmla="*/ 131555 h 424031"/>
                  <a:gd name="connsiteX8" fmla="*/ 116334 w 877684"/>
                  <a:gd name="connsiteY8" fmla="*/ 1253 h 424031"/>
                  <a:gd name="connsiteX9" fmla="*/ 33467 w 877684"/>
                  <a:gd name="connsiteY9" fmla="*/ 138032 h 424031"/>
                  <a:gd name="connsiteX10" fmla="*/ 320 w 877684"/>
                  <a:gd name="connsiteY10" fmla="*/ 233282 h 424031"/>
                  <a:gd name="connsiteX11" fmla="*/ 37658 w 877684"/>
                  <a:gd name="connsiteY11" fmla="*/ 353487 h 424031"/>
                  <a:gd name="connsiteX12" fmla="*/ 29371 w 877684"/>
                  <a:gd name="connsiteY12" fmla="*/ 403208 h 424031"/>
                  <a:gd name="connsiteX13" fmla="*/ 112239 w 877684"/>
                  <a:gd name="connsiteY13" fmla="*/ 361774 h 424031"/>
                  <a:gd name="connsiteX14" fmla="*/ 185200 w 877684"/>
                  <a:gd name="connsiteY14" fmla="*/ 289765 h 424031"/>
                  <a:gd name="connsiteX15" fmla="*/ 423325 w 877684"/>
                  <a:gd name="connsiteY15" fmla="*/ 345200 h 424031"/>
                  <a:gd name="connsiteX16" fmla="*/ 498001 w 877684"/>
                  <a:gd name="connsiteY16" fmla="*/ 423877 h 424031"/>
                  <a:gd name="connsiteX17" fmla="*/ 535244 w 877684"/>
                  <a:gd name="connsiteY17" fmla="*/ 336914 h 424031"/>
                  <a:gd name="connsiteX18" fmla="*/ 589156 w 877684"/>
                  <a:gd name="connsiteY18" fmla="*/ 278811 h 424031"/>
                  <a:gd name="connsiteX19" fmla="*/ 543531 w 877684"/>
                  <a:gd name="connsiteY19" fmla="*/ 175274 h 424031"/>
                  <a:gd name="connsiteX20" fmla="*/ 608396 w 877684"/>
                  <a:gd name="connsiteY20" fmla="*/ 125363 h 424031"/>
                  <a:gd name="connsiteX21" fmla="*/ 639924 w 877684"/>
                  <a:gd name="connsiteY21" fmla="*/ 250998 h 424031"/>
                  <a:gd name="connsiteX22" fmla="*/ 717648 w 877684"/>
                  <a:gd name="connsiteY22" fmla="*/ 270524 h 424031"/>
                  <a:gd name="connsiteX23" fmla="*/ 779846 w 877684"/>
                  <a:gd name="connsiteY23" fmla="*/ 208422 h 424031"/>
                  <a:gd name="connsiteX24" fmla="*/ 857761 w 877684"/>
                  <a:gd name="connsiteY24" fmla="*/ 157082 h 424031"/>
                  <a:gd name="connsiteX25" fmla="*/ 67186 w 877684"/>
                  <a:gd name="connsiteY25" fmla="*/ 96312 h 424031"/>
                  <a:gd name="connsiteX26" fmla="*/ 48136 w 877684"/>
                  <a:gd name="connsiteY26" fmla="*/ 82310 h 424031"/>
                  <a:gd name="connsiteX27" fmla="*/ 83949 w 877684"/>
                  <a:gd name="connsiteY27" fmla="*/ 49544 h 424031"/>
                  <a:gd name="connsiteX28" fmla="*/ 140147 w 877684"/>
                  <a:gd name="connsiteY28" fmla="*/ 94693 h 424031"/>
                  <a:gd name="connsiteX29" fmla="*/ 67566 w 877684"/>
                  <a:gd name="connsiteY29" fmla="*/ 96693 h 42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77684" h="424031">
                    <a:moveTo>
                      <a:pt x="857761" y="157082"/>
                    </a:moveTo>
                    <a:cubicBezTo>
                      <a:pt x="793276" y="157082"/>
                      <a:pt x="804421" y="179465"/>
                      <a:pt x="783656" y="175370"/>
                    </a:cubicBezTo>
                    <a:cubicBezTo>
                      <a:pt x="762891" y="171274"/>
                      <a:pt x="812707" y="142223"/>
                      <a:pt x="771178" y="138032"/>
                    </a:cubicBezTo>
                    <a:cubicBezTo>
                      <a:pt x="729649" y="133841"/>
                      <a:pt x="674785" y="126506"/>
                      <a:pt x="674785" y="126506"/>
                    </a:cubicBezTo>
                    <a:lnTo>
                      <a:pt x="646877" y="108980"/>
                    </a:lnTo>
                    <a:cubicBezTo>
                      <a:pt x="646877" y="108980"/>
                      <a:pt x="599919" y="109838"/>
                      <a:pt x="515623" y="117743"/>
                    </a:cubicBezTo>
                    <a:cubicBezTo>
                      <a:pt x="431326" y="125649"/>
                      <a:pt x="359794" y="127268"/>
                      <a:pt x="294071" y="134507"/>
                    </a:cubicBezTo>
                    <a:cubicBezTo>
                      <a:pt x="253614" y="139090"/>
                      <a:pt x="212719" y="138097"/>
                      <a:pt x="172532" y="131555"/>
                    </a:cubicBezTo>
                    <a:cubicBezTo>
                      <a:pt x="172532" y="131555"/>
                      <a:pt x="186820" y="17826"/>
                      <a:pt x="116334" y="1253"/>
                    </a:cubicBezTo>
                    <a:cubicBezTo>
                      <a:pt x="45849" y="-15321"/>
                      <a:pt x="33467" y="138032"/>
                      <a:pt x="33467" y="138032"/>
                    </a:cubicBezTo>
                    <a:cubicBezTo>
                      <a:pt x="33467" y="138032"/>
                      <a:pt x="4892" y="191943"/>
                      <a:pt x="320" y="233282"/>
                    </a:cubicBezTo>
                    <a:cubicBezTo>
                      <a:pt x="-4252" y="274620"/>
                      <a:pt x="41754" y="328532"/>
                      <a:pt x="37658" y="353487"/>
                    </a:cubicBezTo>
                    <a:cubicBezTo>
                      <a:pt x="33562" y="378443"/>
                      <a:pt x="4511" y="403208"/>
                      <a:pt x="29371" y="403208"/>
                    </a:cubicBezTo>
                    <a:cubicBezTo>
                      <a:pt x="54231" y="403208"/>
                      <a:pt x="87379" y="419781"/>
                      <a:pt x="112239" y="361774"/>
                    </a:cubicBezTo>
                    <a:cubicBezTo>
                      <a:pt x="137099" y="303767"/>
                      <a:pt x="146243" y="276049"/>
                      <a:pt x="185200" y="289765"/>
                    </a:cubicBezTo>
                    <a:cubicBezTo>
                      <a:pt x="224157" y="303481"/>
                      <a:pt x="369223" y="349296"/>
                      <a:pt x="423325" y="345200"/>
                    </a:cubicBezTo>
                    <a:cubicBezTo>
                      <a:pt x="477427" y="341105"/>
                      <a:pt x="464854" y="419781"/>
                      <a:pt x="498001" y="423877"/>
                    </a:cubicBezTo>
                    <a:cubicBezTo>
                      <a:pt x="531148" y="427973"/>
                      <a:pt x="535244" y="349296"/>
                      <a:pt x="535244" y="336914"/>
                    </a:cubicBezTo>
                    <a:cubicBezTo>
                      <a:pt x="535244" y="324531"/>
                      <a:pt x="593251" y="299576"/>
                      <a:pt x="589156" y="278811"/>
                    </a:cubicBezTo>
                    <a:cubicBezTo>
                      <a:pt x="585060" y="258047"/>
                      <a:pt x="536387" y="208422"/>
                      <a:pt x="543531" y="175274"/>
                    </a:cubicBezTo>
                    <a:cubicBezTo>
                      <a:pt x="550674" y="142127"/>
                      <a:pt x="608396" y="125363"/>
                      <a:pt x="608396" y="125363"/>
                    </a:cubicBezTo>
                    <a:cubicBezTo>
                      <a:pt x="608396" y="125363"/>
                      <a:pt x="611825" y="231377"/>
                      <a:pt x="639924" y="250998"/>
                    </a:cubicBezTo>
                    <a:cubicBezTo>
                      <a:pt x="668023" y="270620"/>
                      <a:pt x="684501" y="303767"/>
                      <a:pt x="717648" y="270524"/>
                    </a:cubicBezTo>
                    <a:cubicBezTo>
                      <a:pt x="750795" y="237282"/>
                      <a:pt x="747652" y="210517"/>
                      <a:pt x="779846" y="208422"/>
                    </a:cubicBezTo>
                    <a:cubicBezTo>
                      <a:pt x="812040" y="206326"/>
                      <a:pt x="922340" y="156891"/>
                      <a:pt x="857761" y="157082"/>
                    </a:cubicBezTo>
                    <a:close/>
                    <a:moveTo>
                      <a:pt x="67186" y="96312"/>
                    </a:moveTo>
                    <a:cubicBezTo>
                      <a:pt x="51660" y="100980"/>
                      <a:pt x="51850" y="99741"/>
                      <a:pt x="48136" y="82310"/>
                    </a:cubicBezTo>
                    <a:cubicBezTo>
                      <a:pt x="44421" y="64880"/>
                      <a:pt x="59089" y="49544"/>
                      <a:pt x="83949" y="49544"/>
                    </a:cubicBezTo>
                    <a:cubicBezTo>
                      <a:pt x="108810" y="49544"/>
                      <a:pt x="140147" y="94693"/>
                      <a:pt x="140147" y="94693"/>
                    </a:cubicBezTo>
                    <a:cubicBezTo>
                      <a:pt x="120621" y="74500"/>
                      <a:pt x="83188" y="91645"/>
                      <a:pt x="67566" y="966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820B217D-2462-4948-A76D-59F19587C424}"/>
                  </a:ext>
                </a:extLst>
              </p:cNvPr>
              <p:cNvSpPr/>
              <p:nvPr/>
            </p:nvSpPr>
            <p:spPr>
              <a:xfrm>
                <a:off x="7048979" y="11363163"/>
                <a:ext cx="220750" cy="229151"/>
              </a:xfrm>
              <a:custGeom>
                <a:avLst/>
                <a:gdLst>
                  <a:gd name="connsiteX0" fmla="*/ 6796 w 220750"/>
                  <a:gd name="connsiteY0" fmla="*/ 229151 h 229151"/>
                  <a:gd name="connsiteX1" fmla="*/ 6130 w 220750"/>
                  <a:gd name="connsiteY1" fmla="*/ 126662 h 229151"/>
                  <a:gd name="connsiteX2" fmla="*/ 97284 w 220750"/>
                  <a:gd name="connsiteY2" fmla="*/ 742 h 229151"/>
                  <a:gd name="connsiteX3" fmla="*/ 217204 w 220750"/>
                  <a:gd name="connsiteY3" fmla="*/ 108660 h 229151"/>
                  <a:gd name="connsiteX4" fmla="*/ 177675 w 220750"/>
                  <a:gd name="connsiteY4" fmla="*/ 199528 h 229151"/>
                  <a:gd name="connsiteX5" fmla="*/ 105380 w 220750"/>
                  <a:gd name="connsiteY5" fmla="*/ 126186 h 229151"/>
                  <a:gd name="connsiteX6" fmla="*/ 57755 w 220750"/>
                  <a:gd name="connsiteY6" fmla="*/ 167715 h 22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750" h="229151">
                    <a:moveTo>
                      <a:pt x="6796" y="229151"/>
                    </a:moveTo>
                    <a:cubicBezTo>
                      <a:pt x="6796" y="229151"/>
                      <a:pt x="32038" y="198481"/>
                      <a:pt x="6130" y="126662"/>
                    </a:cubicBezTo>
                    <a:cubicBezTo>
                      <a:pt x="-19778" y="54844"/>
                      <a:pt x="41372" y="9505"/>
                      <a:pt x="97284" y="742"/>
                    </a:cubicBezTo>
                    <a:cubicBezTo>
                      <a:pt x="153196" y="-8021"/>
                      <a:pt x="205583" y="62845"/>
                      <a:pt x="217204" y="108660"/>
                    </a:cubicBezTo>
                    <a:cubicBezTo>
                      <a:pt x="228824" y="154475"/>
                      <a:pt x="210917" y="204862"/>
                      <a:pt x="177675" y="199528"/>
                    </a:cubicBezTo>
                    <a:cubicBezTo>
                      <a:pt x="144432" y="194194"/>
                      <a:pt x="138908" y="138092"/>
                      <a:pt x="105380" y="126186"/>
                    </a:cubicBezTo>
                    <a:cubicBezTo>
                      <a:pt x="71852" y="114280"/>
                      <a:pt x="46801" y="151522"/>
                      <a:pt x="57755" y="167715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079768CD-2791-493E-BCBF-910F151EAB33}"/>
                  </a:ext>
                </a:extLst>
              </p:cNvPr>
              <p:cNvSpPr/>
              <p:nvPr/>
            </p:nvSpPr>
            <p:spPr>
              <a:xfrm>
                <a:off x="7089779" y="11431143"/>
                <a:ext cx="138063" cy="131547"/>
              </a:xfrm>
              <a:custGeom>
                <a:avLst/>
                <a:gdLst>
                  <a:gd name="connsiteX0" fmla="*/ 136874 w 138063"/>
                  <a:gd name="connsiteY0" fmla="*/ 131548 h 131547"/>
                  <a:gd name="connsiteX1" fmla="*/ 80676 w 138063"/>
                  <a:gd name="connsiteY1" fmla="*/ 1246 h 131547"/>
                  <a:gd name="connsiteX2" fmla="*/ 0 w 138063"/>
                  <a:gd name="connsiteY2" fmla="*/ 119832 h 131547"/>
                  <a:gd name="connsiteX3" fmla="*/ 16573 w 138063"/>
                  <a:gd name="connsiteY3" fmla="*/ 99734 h 131547"/>
                  <a:gd name="connsiteX4" fmla="*/ 14383 w 138063"/>
                  <a:gd name="connsiteY4" fmla="*/ 88018 h 131547"/>
                  <a:gd name="connsiteX5" fmla="*/ 13240 w 138063"/>
                  <a:gd name="connsiteY5" fmla="*/ 82303 h 131547"/>
                  <a:gd name="connsiteX6" fmla="*/ 59341 w 138063"/>
                  <a:gd name="connsiteY6" fmla="*/ 54205 h 131547"/>
                  <a:gd name="connsiteX7" fmla="*/ 90297 w 138063"/>
                  <a:gd name="connsiteY7" fmla="*/ 78970 h 131547"/>
                  <a:gd name="connsiteX8" fmla="*/ 95250 w 138063"/>
                  <a:gd name="connsiteY8" fmla="*/ 88495 h 131547"/>
                  <a:gd name="connsiteX9" fmla="*/ 136874 w 138063"/>
                  <a:gd name="connsiteY9" fmla="*/ 131548 h 13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063" h="131547">
                    <a:moveTo>
                      <a:pt x="136874" y="131548"/>
                    </a:moveTo>
                    <a:cubicBezTo>
                      <a:pt x="136874" y="131548"/>
                      <a:pt x="151162" y="17819"/>
                      <a:pt x="80676" y="1246"/>
                    </a:cubicBezTo>
                    <a:cubicBezTo>
                      <a:pt x="25432" y="-11709"/>
                      <a:pt x="5905" y="79732"/>
                      <a:pt x="0" y="119832"/>
                    </a:cubicBezTo>
                    <a:lnTo>
                      <a:pt x="16573" y="99734"/>
                    </a:lnTo>
                    <a:cubicBezTo>
                      <a:pt x="14474" y="96213"/>
                      <a:pt x="13697" y="92060"/>
                      <a:pt x="14383" y="88018"/>
                    </a:cubicBezTo>
                    <a:cubicBezTo>
                      <a:pt x="13729" y="86178"/>
                      <a:pt x="13344" y="84253"/>
                      <a:pt x="13240" y="82303"/>
                    </a:cubicBezTo>
                    <a:cubicBezTo>
                      <a:pt x="13240" y="72778"/>
                      <a:pt x="34385" y="54205"/>
                      <a:pt x="59341" y="54205"/>
                    </a:cubicBezTo>
                    <a:cubicBezTo>
                      <a:pt x="71533" y="54205"/>
                      <a:pt x="90297" y="78970"/>
                      <a:pt x="90297" y="78970"/>
                    </a:cubicBezTo>
                    <a:cubicBezTo>
                      <a:pt x="87344" y="76017"/>
                      <a:pt x="98869" y="89638"/>
                      <a:pt x="95250" y="88495"/>
                    </a:cubicBezTo>
                    <a:cubicBezTo>
                      <a:pt x="107061" y="107259"/>
                      <a:pt x="117062" y="128309"/>
                      <a:pt x="136874" y="1315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F996E406-9915-4384-B135-52C1E6A4B4DF}"/>
                  </a:ext>
                </a:extLst>
              </p:cNvPr>
              <p:cNvSpPr/>
              <p:nvPr/>
            </p:nvSpPr>
            <p:spPr>
              <a:xfrm>
                <a:off x="7901119" y="11725473"/>
                <a:ext cx="34480" cy="22669"/>
              </a:xfrm>
              <a:custGeom>
                <a:avLst/>
                <a:gdLst>
                  <a:gd name="connsiteX0" fmla="*/ 0 w 34480"/>
                  <a:gd name="connsiteY0" fmla="*/ 0 h 22669"/>
                  <a:gd name="connsiteX1" fmla="*/ 34480 w 34480"/>
                  <a:gd name="connsiteY1" fmla="*/ 22670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480" h="22669">
                    <a:moveTo>
                      <a:pt x="0" y="0"/>
                    </a:moveTo>
                    <a:cubicBezTo>
                      <a:pt x="12330" y="6200"/>
                      <a:pt x="23901" y="13808"/>
                      <a:pt x="34480" y="22670"/>
                    </a:cubicBezTo>
                  </a:path>
                </a:pathLst>
              </a:custGeom>
              <a:solidFill>
                <a:srgbClr val="263238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E316AD27-DE95-43B0-A1F6-426284D9E4F1}"/>
                  </a:ext>
                </a:extLst>
              </p:cNvPr>
              <p:cNvSpPr/>
              <p:nvPr/>
            </p:nvSpPr>
            <p:spPr>
              <a:xfrm>
                <a:off x="7918428" y="11648605"/>
                <a:ext cx="10027" cy="23152"/>
              </a:xfrm>
              <a:custGeom>
                <a:avLst/>
                <a:gdLst>
                  <a:gd name="connsiteX0" fmla="*/ 10027 w 10027"/>
                  <a:gd name="connsiteY0" fmla="*/ 11336 h 23152"/>
                  <a:gd name="connsiteX1" fmla="*/ 5455 w 10027"/>
                  <a:gd name="connsiteY1" fmla="*/ 23147 h 23152"/>
                  <a:gd name="connsiteX2" fmla="*/ 26 w 10027"/>
                  <a:gd name="connsiteY2" fmla="*/ 11717 h 23152"/>
                  <a:gd name="connsiteX3" fmla="*/ 4598 w 10027"/>
                  <a:gd name="connsiteY3" fmla="*/ 1 h 23152"/>
                  <a:gd name="connsiteX4" fmla="*/ 10027 w 10027"/>
                  <a:gd name="connsiteY4" fmla="*/ 11336 h 2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7" h="23152">
                    <a:moveTo>
                      <a:pt x="10027" y="11336"/>
                    </a:moveTo>
                    <a:cubicBezTo>
                      <a:pt x="10027" y="17718"/>
                      <a:pt x="8218" y="22957"/>
                      <a:pt x="5455" y="23147"/>
                    </a:cubicBezTo>
                    <a:cubicBezTo>
                      <a:pt x="2693" y="23338"/>
                      <a:pt x="312" y="18099"/>
                      <a:pt x="26" y="11717"/>
                    </a:cubicBezTo>
                    <a:cubicBezTo>
                      <a:pt x="-260" y="5335"/>
                      <a:pt x="1836" y="97"/>
                      <a:pt x="4598" y="1"/>
                    </a:cubicBezTo>
                    <a:cubicBezTo>
                      <a:pt x="7360" y="-94"/>
                      <a:pt x="9742" y="4955"/>
                      <a:pt x="10027" y="113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58FCF8A9-F811-4A1A-8DDE-E481D1A5B127}"/>
                  </a:ext>
                </a:extLst>
              </p:cNvPr>
              <p:cNvSpPr/>
              <p:nvPr/>
            </p:nvSpPr>
            <p:spPr>
              <a:xfrm>
                <a:off x="7973292" y="11705184"/>
                <a:ext cx="9932" cy="23053"/>
              </a:xfrm>
              <a:custGeom>
                <a:avLst/>
                <a:gdLst>
                  <a:gd name="connsiteX0" fmla="*/ 9932 w 9932"/>
                  <a:gd name="connsiteY0" fmla="*/ 11336 h 23053"/>
                  <a:gd name="connsiteX1" fmla="*/ 5455 w 9932"/>
                  <a:gd name="connsiteY1" fmla="*/ 23052 h 23053"/>
                  <a:gd name="connsiteX2" fmla="*/ 26 w 9932"/>
                  <a:gd name="connsiteY2" fmla="*/ 11717 h 23053"/>
                  <a:gd name="connsiteX3" fmla="*/ 4598 w 9932"/>
                  <a:gd name="connsiteY3" fmla="*/ 1 h 23053"/>
                  <a:gd name="connsiteX4" fmla="*/ 9932 w 9932"/>
                  <a:gd name="connsiteY4" fmla="*/ 11336 h 2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2" h="23053">
                    <a:moveTo>
                      <a:pt x="9932" y="11336"/>
                    </a:moveTo>
                    <a:cubicBezTo>
                      <a:pt x="9932" y="17718"/>
                      <a:pt x="8218" y="22957"/>
                      <a:pt x="5455" y="23052"/>
                    </a:cubicBezTo>
                    <a:cubicBezTo>
                      <a:pt x="2693" y="23147"/>
                      <a:pt x="312" y="18099"/>
                      <a:pt x="26" y="11717"/>
                    </a:cubicBezTo>
                    <a:cubicBezTo>
                      <a:pt x="-260" y="5335"/>
                      <a:pt x="1836" y="97"/>
                      <a:pt x="4598" y="1"/>
                    </a:cubicBezTo>
                    <a:cubicBezTo>
                      <a:pt x="7361" y="-94"/>
                      <a:pt x="9742" y="4955"/>
                      <a:pt x="9932" y="113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0B799C40-C265-40EC-AE13-DA57AD85CF11}"/>
                  </a:ext>
                </a:extLst>
              </p:cNvPr>
              <p:cNvSpPr/>
              <p:nvPr/>
            </p:nvSpPr>
            <p:spPr>
              <a:xfrm>
                <a:off x="7834253" y="11730522"/>
                <a:ext cx="30003" cy="12573"/>
              </a:xfrm>
              <a:custGeom>
                <a:avLst/>
                <a:gdLst>
                  <a:gd name="connsiteX0" fmla="*/ 30004 w 30003"/>
                  <a:gd name="connsiteY0" fmla="*/ 12573 h 12573"/>
                  <a:gd name="connsiteX1" fmla="*/ 0 w 30003"/>
                  <a:gd name="connsiteY1" fmla="*/ 0 h 1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003" h="12573">
                    <a:moveTo>
                      <a:pt x="30004" y="12573"/>
                    </a:moveTo>
                    <a:lnTo>
                      <a:pt x="0" y="0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CCBD8F73-767B-4840-91F9-77E007D03B95}"/>
                  </a:ext>
                </a:extLst>
              </p:cNvPr>
              <p:cNvSpPr/>
              <p:nvPr/>
            </p:nvSpPr>
            <p:spPr>
              <a:xfrm>
                <a:off x="7082255" y="11464203"/>
                <a:ext cx="22193" cy="52673"/>
              </a:xfrm>
              <a:custGeom>
                <a:avLst/>
                <a:gdLst>
                  <a:gd name="connsiteX0" fmla="*/ 0 w 22193"/>
                  <a:gd name="connsiteY0" fmla="*/ 52673 h 52673"/>
                  <a:gd name="connsiteX1" fmla="*/ 22193 w 22193"/>
                  <a:gd name="connsiteY1" fmla="*/ 0 h 5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193" h="52673">
                    <a:moveTo>
                      <a:pt x="0" y="52673"/>
                    </a:moveTo>
                    <a:cubicBezTo>
                      <a:pt x="0" y="52673"/>
                      <a:pt x="8287" y="8287"/>
                      <a:pt x="22193" y="0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AF578B8D-3229-4B83-8D7E-AD6B58E65D1D}"/>
                  </a:ext>
                </a:extLst>
              </p:cNvPr>
              <p:cNvSpPr/>
              <p:nvPr/>
            </p:nvSpPr>
            <p:spPr>
              <a:xfrm>
                <a:off x="7121116" y="11450296"/>
                <a:ext cx="30480" cy="22193"/>
              </a:xfrm>
              <a:custGeom>
                <a:avLst/>
                <a:gdLst>
                  <a:gd name="connsiteX0" fmla="*/ 0 w 30480"/>
                  <a:gd name="connsiteY0" fmla="*/ 22193 h 22193"/>
                  <a:gd name="connsiteX1" fmla="*/ 30480 w 30480"/>
                  <a:gd name="connsiteY1" fmla="*/ 0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22193">
                    <a:moveTo>
                      <a:pt x="0" y="22193"/>
                    </a:moveTo>
                    <a:cubicBezTo>
                      <a:pt x="0" y="22193"/>
                      <a:pt x="11049" y="0"/>
                      <a:pt x="30480" y="0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B406887D-8154-47F8-8F44-C542864A4290}"/>
                  </a:ext>
                </a:extLst>
              </p:cNvPr>
              <p:cNvSpPr/>
              <p:nvPr/>
            </p:nvSpPr>
            <p:spPr>
              <a:xfrm>
                <a:off x="7154359" y="11465617"/>
                <a:ext cx="47625" cy="15159"/>
              </a:xfrm>
              <a:custGeom>
                <a:avLst/>
                <a:gdLst>
                  <a:gd name="connsiteX0" fmla="*/ 0 w 47625"/>
                  <a:gd name="connsiteY0" fmla="*/ 4110 h 15159"/>
                  <a:gd name="connsiteX1" fmla="*/ 47625 w 47625"/>
                  <a:gd name="connsiteY1" fmla="*/ 15159 h 1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15159">
                    <a:moveTo>
                      <a:pt x="0" y="4110"/>
                    </a:moveTo>
                    <a:cubicBezTo>
                      <a:pt x="16457" y="-4220"/>
                      <a:pt x="36518" y="434"/>
                      <a:pt x="47625" y="15159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D497B6B8-7640-4F44-851C-9E6ADF8B191B}"/>
                  </a:ext>
                </a:extLst>
              </p:cNvPr>
              <p:cNvSpPr/>
              <p:nvPr/>
            </p:nvSpPr>
            <p:spPr>
              <a:xfrm>
                <a:off x="7190840" y="11486396"/>
                <a:ext cx="27717" cy="38766"/>
              </a:xfrm>
              <a:custGeom>
                <a:avLst/>
                <a:gdLst>
                  <a:gd name="connsiteX0" fmla="*/ 0 w 27717"/>
                  <a:gd name="connsiteY0" fmla="*/ 0 h 38766"/>
                  <a:gd name="connsiteX1" fmla="*/ 27718 w 27717"/>
                  <a:gd name="connsiteY1" fmla="*/ 38767 h 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717" h="38766">
                    <a:moveTo>
                      <a:pt x="0" y="0"/>
                    </a:moveTo>
                    <a:cubicBezTo>
                      <a:pt x="0" y="0"/>
                      <a:pt x="27718" y="19050"/>
                      <a:pt x="27718" y="38767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D6324F93-0FDE-4484-8A20-14868611E5CC}"/>
                  </a:ext>
                </a:extLst>
              </p:cNvPr>
              <p:cNvSpPr/>
              <p:nvPr/>
            </p:nvSpPr>
            <p:spPr>
              <a:xfrm>
                <a:off x="7265420" y="11719472"/>
                <a:ext cx="74866" cy="14773"/>
              </a:xfrm>
              <a:custGeom>
                <a:avLst/>
                <a:gdLst>
                  <a:gd name="connsiteX0" fmla="*/ 0 w 74866"/>
                  <a:gd name="connsiteY0" fmla="*/ 11049 h 14773"/>
                  <a:gd name="connsiteX1" fmla="*/ 41624 w 74866"/>
                  <a:gd name="connsiteY1" fmla="*/ 11049 h 14773"/>
                  <a:gd name="connsiteX2" fmla="*/ 74867 w 74866"/>
                  <a:gd name="connsiteY2" fmla="*/ 0 h 1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866" h="14773">
                    <a:moveTo>
                      <a:pt x="0" y="11049"/>
                    </a:moveTo>
                    <a:cubicBezTo>
                      <a:pt x="13430" y="16015"/>
                      <a:pt x="28194" y="16015"/>
                      <a:pt x="41624" y="11049"/>
                    </a:cubicBezTo>
                    <a:cubicBezTo>
                      <a:pt x="63818" y="2762"/>
                      <a:pt x="74867" y="0"/>
                      <a:pt x="74867" y="0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3410477A-0C53-48ED-A77A-85E5926156E7}"/>
                  </a:ext>
                </a:extLst>
              </p:cNvPr>
              <p:cNvSpPr/>
              <p:nvPr/>
            </p:nvSpPr>
            <p:spPr>
              <a:xfrm>
                <a:off x="7359718" y="11708328"/>
                <a:ext cx="16668" cy="8381"/>
              </a:xfrm>
              <a:custGeom>
                <a:avLst/>
                <a:gdLst>
                  <a:gd name="connsiteX0" fmla="*/ 16669 w 16668"/>
                  <a:gd name="connsiteY0" fmla="*/ 0 h 8381"/>
                  <a:gd name="connsiteX1" fmla="*/ 0 w 16668"/>
                  <a:gd name="connsiteY1" fmla="*/ 8382 h 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68" h="8381">
                    <a:moveTo>
                      <a:pt x="16669" y="0"/>
                    </a:moveTo>
                    <a:lnTo>
                      <a:pt x="0" y="8382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9934AE40-8821-4DB9-9B06-60BC11329BC3}"/>
                  </a:ext>
                </a:extLst>
              </p:cNvPr>
              <p:cNvSpPr/>
              <p:nvPr/>
            </p:nvSpPr>
            <p:spPr>
              <a:xfrm>
                <a:off x="7312569" y="11741380"/>
                <a:ext cx="47625" cy="6905"/>
              </a:xfrm>
              <a:custGeom>
                <a:avLst/>
                <a:gdLst>
                  <a:gd name="connsiteX0" fmla="*/ 0 w 47625"/>
                  <a:gd name="connsiteY0" fmla="*/ 5524 h 6905"/>
                  <a:gd name="connsiteX1" fmla="*/ 47625 w 47625"/>
                  <a:gd name="connsiteY1" fmla="*/ 0 h 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6905">
                    <a:moveTo>
                      <a:pt x="0" y="5524"/>
                    </a:moveTo>
                    <a:cubicBezTo>
                      <a:pt x="0" y="5524"/>
                      <a:pt x="30480" y="11049"/>
                      <a:pt x="47625" y="0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116AEC9D-9C62-4EFF-BDE5-6FD059055FAB}"/>
                  </a:ext>
                </a:extLst>
              </p:cNvPr>
              <p:cNvSpPr/>
              <p:nvPr/>
            </p:nvSpPr>
            <p:spPr>
              <a:xfrm>
                <a:off x="7404104" y="11788814"/>
                <a:ext cx="61054" cy="4661"/>
              </a:xfrm>
              <a:custGeom>
                <a:avLst/>
                <a:gdLst>
                  <a:gd name="connsiteX0" fmla="*/ 0 w 61054"/>
                  <a:gd name="connsiteY0" fmla="*/ 0 h 4661"/>
                  <a:gd name="connsiteX1" fmla="*/ 61055 w 61054"/>
                  <a:gd name="connsiteY1" fmla="*/ 2762 h 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054" h="4661">
                    <a:moveTo>
                      <a:pt x="0" y="0"/>
                    </a:moveTo>
                    <a:cubicBezTo>
                      <a:pt x="0" y="0"/>
                      <a:pt x="41624" y="8287"/>
                      <a:pt x="61055" y="2762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CDDB0827-FBB3-4441-847E-33368E7FBB13}"/>
                  </a:ext>
                </a:extLst>
              </p:cNvPr>
              <p:cNvSpPr/>
              <p:nvPr/>
            </p:nvSpPr>
            <p:spPr>
              <a:xfrm>
                <a:off x="7467922" y="11552976"/>
                <a:ext cx="50006" cy="36099"/>
              </a:xfrm>
              <a:custGeom>
                <a:avLst/>
                <a:gdLst>
                  <a:gd name="connsiteX0" fmla="*/ 50006 w 50006"/>
                  <a:gd name="connsiteY0" fmla="*/ 0 h 36099"/>
                  <a:gd name="connsiteX1" fmla="*/ 8382 w 50006"/>
                  <a:gd name="connsiteY1" fmla="*/ 24955 h 36099"/>
                  <a:gd name="connsiteX2" fmla="*/ 0 w 50006"/>
                  <a:gd name="connsiteY2" fmla="*/ 3610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06" h="36099">
                    <a:moveTo>
                      <a:pt x="50006" y="0"/>
                    </a:moveTo>
                    <a:cubicBezTo>
                      <a:pt x="50006" y="0"/>
                      <a:pt x="16669" y="13811"/>
                      <a:pt x="8382" y="24955"/>
                    </a:cubicBezTo>
                    <a:lnTo>
                      <a:pt x="0" y="36100"/>
                    </a:ln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B57189C2-7572-4577-A0ED-6718DF00D51F}"/>
                  </a:ext>
                </a:extLst>
              </p:cNvPr>
              <p:cNvSpPr/>
              <p:nvPr/>
            </p:nvSpPr>
            <p:spPr>
              <a:xfrm>
                <a:off x="7437442" y="11566787"/>
                <a:ext cx="24955" cy="36099"/>
              </a:xfrm>
              <a:custGeom>
                <a:avLst/>
                <a:gdLst>
                  <a:gd name="connsiteX0" fmla="*/ 24955 w 24955"/>
                  <a:gd name="connsiteY0" fmla="*/ 0 h 36099"/>
                  <a:gd name="connsiteX1" fmla="*/ 0 w 24955"/>
                  <a:gd name="connsiteY1" fmla="*/ 3610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955" h="36099">
                    <a:moveTo>
                      <a:pt x="24955" y="0"/>
                    </a:moveTo>
                    <a:cubicBezTo>
                      <a:pt x="24955" y="0"/>
                      <a:pt x="2762" y="25051"/>
                      <a:pt x="0" y="36100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61E0568F-5B11-4FF0-B64C-BF1093DA7927}"/>
                  </a:ext>
                </a:extLst>
              </p:cNvPr>
              <p:cNvSpPr/>
              <p:nvPr/>
            </p:nvSpPr>
            <p:spPr>
              <a:xfrm>
                <a:off x="7409724" y="11580693"/>
                <a:ext cx="19335" cy="22193"/>
              </a:xfrm>
              <a:custGeom>
                <a:avLst/>
                <a:gdLst>
                  <a:gd name="connsiteX0" fmla="*/ 19336 w 19335"/>
                  <a:gd name="connsiteY0" fmla="*/ 0 h 22193"/>
                  <a:gd name="connsiteX1" fmla="*/ 0 w 19335"/>
                  <a:gd name="connsiteY1" fmla="*/ 22193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335" h="22193">
                    <a:moveTo>
                      <a:pt x="19336" y="0"/>
                    </a:moveTo>
                    <a:lnTo>
                      <a:pt x="0" y="22193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91A8FAEC-ED3D-4F58-8470-631A3D7521B9}"/>
                  </a:ext>
                </a:extLst>
              </p:cNvPr>
              <p:cNvSpPr/>
              <p:nvPr/>
            </p:nvSpPr>
            <p:spPr>
              <a:xfrm>
                <a:off x="7686140" y="11598791"/>
                <a:ext cx="43052" cy="31908"/>
              </a:xfrm>
              <a:custGeom>
                <a:avLst/>
                <a:gdLst>
                  <a:gd name="connsiteX0" fmla="*/ 0 w 43052"/>
                  <a:gd name="connsiteY0" fmla="*/ 0 h 31908"/>
                  <a:gd name="connsiteX1" fmla="*/ 43053 w 43052"/>
                  <a:gd name="connsiteY1" fmla="*/ 31909 h 3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52" h="31908">
                    <a:moveTo>
                      <a:pt x="0" y="0"/>
                    </a:moveTo>
                    <a:cubicBezTo>
                      <a:pt x="6110" y="18706"/>
                      <a:pt x="23379" y="31505"/>
                      <a:pt x="43053" y="31909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8BEC832B-D574-4CFD-BD16-7619FE44050A}"/>
                  </a:ext>
                </a:extLst>
              </p:cNvPr>
              <p:cNvSpPr/>
              <p:nvPr/>
            </p:nvSpPr>
            <p:spPr>
              <a:xfrm>
                <a:off x="7703856" y="11642130"/>
                <a:ext cx="44386" cy="7107"/>
              </a:xfrm>
              <a:custGeom>
                <a:avLst/>
                <a:gdLst>
                  <a:gd name="connsiteX0" fmla="*/ 0 w 44386"/>
                  <a:gd name="connsiteY0" fmla="*/ 0 h 7107"/>
                  <a:gd name="connsiteX1" fmla="*/ 44387 w 44386"/>
                  <a:gd name="connsiteY1" fmla="*/ 5524 h 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386" h="7107">
                    <a:moveTo>
                      <a:pt x="0" y="0"/>
                    </a:moveTo>
                    <a:cubicBezTo>
                      <a:pt x="0" y="0"/>
                      <a:pt x="27718" y="11144"/>
                      <a:pt x="44387" y="5524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2A928D50-FD45-4B38-98A6-2416D8ECE53B}"/>
                  </a:ext>
                </a:extLst>
              </p:cNvPr>
              <p:cNvSpPr/>
              <p:nvPr/>
            </p:nvSpPr>
            <p:spPr>
              <a:xfrm>
                <a:off x="7129916" y="11566787"/>
                <a:ext cx="24443" cy="52768"/>
              </a:xfrm>
              <a:custGeom>
                <a:avLst/>
                <a:gdLst>
                  <a:gd name="connsiteX0" fmla="*/ 24443 w 24443"/>
                  <a:gd name="connsiteY0" fmla="*/ 0 h 52768"/>
                  <a:gd name="connsiteX1" fmla="*/ 2250 w 24443"/>
                  <a:gd name="connsiteY1" fmla="*/ 52769 h 52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43" h="52768">
                    <a:moveTo>
                      <a:pt x="24443" y="0"/>
                    </a:moveTo>
                    <a:cubicBezTo>
                      <a:pt x="24443" y="0"/>
                      <a:pt x="-8799" y="19050"/>
                      <a:pt x="2250" y="52769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349D9202-DEEB-4EE1-9772-06917DB3FEF4}"/>
                  </a:ext>
                </a:extLst>
              </p:cNvPr>
              <p:cNvSpPr/>
              <p:nvPr/>
            </p:nvSpPr>
            <p:spPr>
              <a:xfrm>
                <a:off x="7109972" y="11614031"/>
                <a:ext cx="61055" cy="58293"/>
              </a:xfrm>
              <a:custGeom>
                <a:avLst/>
                <a:gdLst>
                  <a:gd name="connsiteX0" fmla="*/ 0 w 61055"/>
                  <a:gd name="connsiteY0" fmla="*/ 0 h 58293"/>
                  <a:gd name="connsiteX1" fmla="*/ 61055 w 61055"/>
                  <a:gd name="connsiteY1" fmla="*/ 58293 h 5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055" h="58293">
                    <a:moveTo>
                      <a:pt x="0" y="0"/>
                    </a:moveTo>
                    <a:cubicBezTo>
                      <a:pt x="0" y="0"/>
                      <a:pt x="8382" y="55436"/>
                      <a:pt x="61055" y="58293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B29EE059-FD13-478B-973F-398EB5DEE57F}"/>
                  </a:ext>
                </a:extLst>
              </p:cNvPr>
              <p:cNvSpPr/>
              <p:nvPr/>
            </p:nvSpPr>
            <p:spPr>
              <a:xfrm>
                <a:off x="6529404" y="10846792"/>
                <a:ext cx="410451" cy="1130236"/>
              </a:xfrm>
              <a:custGeom>
                <a:avLst/>
                <a:gdLst>
                  <a:gd name="connsiteX0" fmla="*/ 268338 w 410451"/>
                  <a:gd name="connsiteY0" fmla="*/ 29623 h 1130236"/>
                  <a:gd name="connsiteX1" fmla="*/ 255099 w 410451"/>
                  <a:gd name="connsiteY1" fmla="*/ 115348 h 1130236"/>
                  <a:gd name="connsiteX2" fmla="*/ 364160 w 410451"/>
                  <a:gd name="connsiteY2" fmla="*/ 568262 h 1130236"/>
                  <a:gd name="connsiteX3" fmla="*/ 410451 w 410451"/>
                  <a:gd name="connsiteY3" fmla="*/ 1113758 h 1130236"/>
                  <a:gd name="connsiteX4" fmla="*/ 334251 w 410451"/>
                  <a:gd name="connsiteY4" fmla="*/ 1130237 h 1130236"/>
                  <a:gd name="connsiteX5" fmla="*/ 241668 w 410451"/>
                  <a:gd name="connsiteY5" fmla="*/ 809625 h 1130236"/>
                  <a:gd name="connsiteX6" fmla="*/ 198711 w 410451"/>
                  <a:gd name="connsiteY6" fmla="*/ 574929 h 1130236"/>
                  <a:gd name="connsiteX7" fmla="*/ 129273 w 410451"/>
                  <a:gd name="connsiteY7" fmla="*/ 327279 h 1130236"/>
                  <a:gd name="connsiteX8" fmla="*/ 46596 w 410451"/>
                  <a:gd name="connsiteY8" fmla="*/ 171831 h 1130236"/>
                  <a:gd name="connsiteX9" fmla="*/ 305 w 410451"/>
                  <a:gd name="connsiteY9" fmla="*/ 59436 h 1130236"/>
                  <a:gd name="connsiteX10" fmla="*/ 40024 w 410451"/>
                  <a:gd name="connsiteY10" fmla="*/ 0 h 113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451" h="1130236">
                    <a:moveTo>
                      <a:pt x="268338" y="29623"/>
                    </a:moveTo>
                    <a:cubicBezTo>
                      <a:pt x="262400" y="57941"/>
                      <a:pt x="257981" y="86557"/>
                      <a:pt x="255099" y="115348"/>
                    </a:cubicBezTo>
                    <a:cubicBezTo>
                      <a:pt x="255099" y="135255"/>
                      <a:pt x="364160" y="512064"/>
                      <a:pt x="364160" y="568262"/>
                    </a:cubicBezTo>
                    <a:cubicBezTo>
                      <a:pt x="364160" y="624459"/>
                      <a:pt x="410451" y="1113758"/>
                      <a:pt x="410451" y="1113758"/>
                    </a:cubicBezTo>
                    <a:lnTo>
                      <a:pt x="334251" y="1130237"/>
                    </a:lnTo>
                    <a:cubicBezTo>
                      <a:pt x="334251" y="1130237"/>
                      <a:pt x="271386" y="895540"/>
                      <a:pt x="241668" y="809625"/>
                    </a:cubicBezTo>
                    <a:cubicBezTo>
                      <a:pt x="211950" y="723710"/>
                      <a:pt x="198711" y="574929"/>
                      <a:pt x="198711" y="574929"/>
                    </a:cubicBezTo>
                    <a:lnTo>
                      <a:pt x="129273" y="327279"/>
                    </a:lnTo>
                    <a:cubicBezTo>
                      <a:pt x="129273" y="327279"/>
                      <a:pt x="73076" y="214884"/>
                      <a:pt x="46596" y="171831"/>
                    </a:cubicBezTo>
                    <a:cubicBezTo>
                      <a:pt x="20117" y="128778"/>
                      <a:pt x="-2934" y="95631"/>
                      <a:pt x="305" y="59436"/>
                    </a:cubicBezTo>
                    <a:cubicBezTo>
                      <a:pt x="3543" y="23241"/>
                      <a:pt x="40024" y="0"/>
                      <a:pt x="40024" y="0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AC2B0D85-54E1-4EAC-AFA9-0A9704365C7B}"/>
                  </a:ext>
                </a:extLst>
              </p:cNvPr>
              <p:cNvSpPr/>
              <p:nvPr/>
            </p:nvSpPr>
            <p:spPr>
              <a:xfrm>
                <a:off x="6529404" y="10846792"/>
                <a:ext cx="410451" cy="1130236"/>
              </a:xfrm>
              <a:custGeom>
                <a:avLst/>
                <a:gdLst>
                  <a:gd name="connsiteX0" fmla="*/ 268338 w 410451"/>
                  <a:gd name="connsiteY0" fmla="*/ 29623 h 1130236"/>
                  <a:gd name="connsiteX1" fmla="*/ 255099 w 410451"/>
                  <a:gd name="connsiteY1" fmla="*/ 115348 h 1130236"/>
                  <a:gd name="connsiteX2" fmla="*/ 364160 w 410451"/>
                  <a:gd name="connsiteY2" fmla="*/ 568262 h 1130236"/>
                  <a:gd name="connsiteX3" fmla="*/ 410451 w 410451"/>
                  <a:gd name="connsiteY3" fmla="*/ 1113758 h 1130236"/>
                  <a:gd name="connsiteX4" fmla="*/ 334251 w 410451"/>
                  <a:gd name="connsiteY4" fmla="*/ 1130237 h 1130236"/>
                  <a:gd name="connsiteX5" fmla="*/ 241668 w 410451"/>
                  <a:gd name="connsiteY5" fmla="*/ 809625 h 1130236"/>
                  <a:gd name="connsiteX6" fmla="*/ 198711 w 410451"/>
                  <a:gd name="connsiteY6" fmla="*/ 574929 h 1130236"/>
                  <a:gd name="connsiteX7" fmla="*/ 129273 w 410451"/>
                  <a:gd name="connsiteY7" fmla="*/ 327279 h 1130236"/>
                  <a:gd name="connsiteX8" fmla="*/ 46596 w 410451"/>
                  <a:gd name="connsiteY8" fmla="*/ 171831 h 1130236"/>
                  <a:gd name="connsiteX9" fmla="*/ 305 w 410451"/>
                  <a:gd name="connsiteY9" fmla="*/ 59436 h 1130236"/>
                  <a:gd name="connsiteX10" fmla="*/ 40024 w 410451"/>
                  <a:gd name="connsiteY10" fmla="*/ 0 h 113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451" h="1130236">
                    <a:moveTo>
                      <a:pt x="268338" y="29623"/>
                    </a:moveTo>
                    <a:cubicBezTo>
                      <a:pt x="262400" y="57941"/>
                      <a:pt x="257981" y="86557"/>
                      <a:pt x="255099" y="115348"/>
                    </a:cubicBezTo>
                    <a:cubicBezTo>
                      <a:pt x="255099" y="135255"/>
                      <a:pt x="364160" y="512064"/>
                      <a:pt x="364160" y="568262"/>
                    </a:cubicBezTo>
                    <a:cubicBezTo>
                      <a:pt x="364160" y="624459"/>
                      <a:pt x="410451" y="1113758"/>
                      <a:pt x="410451" y="1113758"/>
                    </a:cubicBezTo>
                    <a:lnTo>
                      <a:pt x="334251" y="1130237"/>
                    </a:lnTo>
                    <a:cubicBezTo>
                      <a:pt x="334251" y="1130237"/>
                      <a:pt x="271386" y="895540"/>
                      <a:pt x="241668" y="809625"/>
                    </a:cubicBezTo>
                    <a:cubicBezTo>
                      <a:pt x="211950" y="723710"/>
                      <a:pt x="198711" y="574929"/>
                      <a:pt x="198711" y="574929"/>
                    </a:cubicBezTo>
                    <a:lnTo>
                      <a:pt x="129273" y="327279"/>
                    </a:lnTo>
                    <a:cubicBezTo>
                      <a:pt x="129273" y="327279"/>
                      <a:pt x="73076" y="214884"/>
                      <a:pt x="46596" y="171831"/>
                    </a:cubicBezTo>
                    <a:cubicBezTo>
                      <a:pt x="20117" y="128778"/>
                      <a:pt x="-2934" y="95631"/>
                      <a:pt x="305" y="59436"/>
                    </a:cubicBezTo>
                    <a:cubicBezTo>
                      <a:pt x="3543" y="23241"/>
                      <a:pt x="40024" y="0"/>
                      <a:pt x="40024" y="0"/>
                    </a:cubicBezTo>
                    <a:close/>
                  </a:path>
                </a:pathLst>
              </a:custGeom>
              <a:solidFill>
                <a:srgbClr val="000000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DD57BACE-FCBF-4A6E-BFBE-7D545AB308C7}"/>
                  </a:ext>
                </a:extLst>
              </p:cNvPr>
              <p:cNvSpPr/>
              <p:nvPr/>
            </p:nvSpPr>
            <p:spPr>
              <a:xfrm>
                <a:off x="6919157" y="10971855"/>
                <a:ext cx="167584" cy="152393"/>
              </a:xfrm>
              <a:custGeom>
                <a:avLst/>
                <a:gdLst>
                  <a:gd name="connsiteX0" fmla="*/ 24604 w 167584"/>
                  <a:gd name="connsiteY0" fmla="*/ 60674 h 152393"/>
                  <a:gd name="connsiteX1" fmla="*/ 982 w 167584"/>
                  <a:gd name="connsiteY1" fmla="*/ 97822 h 152393"/>
                  <a:gd name="connsiteX2" fmla="*/ 65085 w 167584"/>
                  <a:gd name="connsiteY2" fmla="*/ 151733 h 152393"/>
                  <a:gd name="connsiteX3" fmla="*/ 166241 w 167584"/>
                  <a:gd name="connsiteY3" fmla="*/ 91059 h 152393"/>
                  <a:gd name="connsiteX4" fmla="*/ 139285 w 167584"/>
                  <a:gd name="connsiteY4" fmla="*/ 6763 h 152393"/>
                  <a:gd name="connsiteX5" fmla="*/ 125759 w 167584"/>
                  <a:gd name="connsiteY5" fmla="*/ 0 h 152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584" h="152393">
                    <a:moveTo>
                      <a:pt x="24604" y="60674"/>
                    </a:moveTo>
                    <a:cubicBezTo>
                      <a:pt x="24604" y="60674"/>
                      <a:pt x="-5781" y="77533"/>
                      <a:pt x="982" y="97822"/>
                    </a:cubicBezTo>
                    <a:cubicBezTo>
                      <a:pt x="7745" y="118110"/>
                      <a:pt x="44797" y="145447"/>
                      <a:pt x="65085" y="151733"/>
                    </a:cubicBezTo>
                    <a:cubicBezTo>
                      <a:pt x="85374" y="158020"/>
                      <a:pt x="159478" y="118015"/>
                      <a:pt x="166241" y="91059"/>
                    </a:cubicBezTo>
                    <a:cubicBezTo>
                      <a:pt x="173004" y="64103"/>
                      <a:pt x="152715" y="13525"/>
                      <a:pt x="139285" y="6763"/>
                    </a:cubicBezTo>
                    <a:lnTo>
                      <a:pt x="125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182F6E5F-520A-4A15-A150-188DB9680602}"/>
                  </a:ext>
                </a:extLst>
              </p:cNvPr>
              <p:cNvSpPr/>
              <p:nvPr/>
            </p:nvSpPr>
            <p:spPr>
              <a:xfrm>
                <a:off x="7061776" y="11089394"/>
                <a:ext cx="623220" cy="432625"/>
              </a:xfrm>
              <a:custGeom>
                <a:avLst/>
                <a:gdLst>
                  <a:gd name="connsiteX0" fmla="*/ 0 w 623220"/>
                  <a:gd name="connsiteY0" fmla="*/ 0 h 432625"/>
                  <a:gd name="connsiteX1" fmla="*/ 623221 w 623220"/>
                  <a:gd name="connsiteY1" fmla="*/ 432626 h 43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3220" h="432625">
                    <a:moveTo>
                      <a:pt x="0" y="0"/>
                    </a:moveTo>
                    <a:lnTo>
                      <a:pt x="623221" y="432626"/>
                    </a:lnTo>
                  </a:path>
                </a:pathLst>
              </a:custGeom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67A336D2-840B-490A-B51D-71A54FDBB540}"/>
                  </a:ext>
                </a:extLst>
              </p:cNvPr>
              <p:cNvSpPr/>
              <p:nvPr/>
            </p:nvSpPr>
            <p:spPr>
              <a:xfrm>
                <a:off x="7662137" y="11520590"/>
                <a:ext cx="41147" cy="226314"/>
              </a:xfrm>
              <a:custGeom>
                <a:avLst/>
                <a:gdLst>
                  <a:gd name="connsiteX0" fmla="*/ 1429 w 41147"/>
                  <a:gd name="connsiteY0" fmla="*/ 1810 h 226314"/>
                  <a:gd name="connsiteX1" fmla="*/ 0 w 41147"/>
                  <a:gd name="connsiteY1" fmla="*/ 91630 h 226314"/>
                  <a:gd name="connsiteX2" fmla="*/ 29432 w 41147"/>
                  <a:gd name="connsiteY2" fmla="*/ 226314 h 226314"/>
                  <a:gd name="connsiteX3" fmla="*/ 41148 w 41147"/>
                  <a:gd name="connsiteY3" fmla="*/ 222028 h 226314"/>
                  <a:gd name="connsiteX4" fmla="*/ 24003 w 41147"/>
                  <a:gd name="connsiteY4" fmla="*/ 78200 h 226314"/>
                  <a:gd name="connsiteX5" fmla="*/ 26194 w 41147"/>
                  <a:gd name="connsiteY5" fmla="*/ 0 h 2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47" h="226314">
                    <a:moveTo>
                      <a:pt x="1429" y="1810"/>
                    </a:moveTo>
                    <a:cubicBezTo>
                      <a:pt x="1429" y="1810"/>
                      <a:pt x="0" y="41053"/>
                      <a:pt x="0" y="91630"/>
                    </a:cubicBezTo>
                    <a:cubicBezTo>
                      <a:pt x="0" y="142208"/>
                      <a:pt x="29432" y="226314"/>
                      <a:pt x="29432" y="226314"/>
                    </a:cubicBezTo>
                    <a:lnTo>
                      <a:pt x="41148" y="222028"/>
                    </a:lnTo>
                    <a:cubicBezTo>
                      <a:pt x="41148" y="222028"/>
                      <a:pt x="24003" y="101727"/>
                      <a:pt x="24003" y="78200"/>
                    </a:cubicBezTo>
                    <a:cubicBezTo>
                      <a:pt x="24003" y="54674"/>
                      <a:pt x="26194" y="0"/>
                      <a:pt x="2619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5CCB3741-3465-42C1-8A33-D58BA4713ABD}"/>
                  </a:ext>
                </a:extLst>
              </p:cNvPr>
              <p:cNvSpPr/>
              <p:nvPr/>
            </p:nvSpPr>
            <p:spPr>
              <a:xfrm>
                <a:off x="7609459" y="11469727"/>
                <a:ext cx="86205" cy="63066"/>
              </a:xfrm>
              <a:custGeom>
                <a:avLst/>
                <a:gdLst>
                  <a:gd name="connsiteX0" fmla="*/ 86206 w 86205"/>
                  <a:gd name="connsiteY0" fmla="*/ 54102 h 63066"/>
                  <a:gd name="connsiteX1" fmla="*/ 15435 w 86205"/>
                  <a:gd name="connsiteY1" fmla="*/ 0 h 63066"/>
                  <a:gd name="connsiteX2" fmla="*/ 2958 w 86205"/>
                  <a:gd name="connsiteY2" fmla="*/ 19050 h 63066"/>
                  <a:gd name="connsiteX3" fmla="*/ 54297 w 86205"/>
                  <a:gd name="connsiteY3" fmla="*/ 53054 h 63066"/>
                  <a:gd name="connsiteX4" fmla="*/ 86206 w 86205"/>
                  <a:gd name="connsiteY4" fmla="*/ 54102 h 6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05" h="63066">
                    <a:moveTo>
                      <a:pt x="86206" y="54102"/>
                    </a:moveTo>
                    <a:cubicBezTo>
                      <a:pt x="86206" y="54102"/>
                      <a:pt x="30009" y="0"/>
                      <a:pt x="15435" y="0"/>
                    </a:cubicBezTo>
                    <a:cubicBezTo>
                      <a:pt x="862" y="0"/>
                      <a:pt x="-3615" y="10382"/>
                      <a:pt x="2958" y="19050"/>
                    </a:cubicBezTo>
                    <a:cubicBezTo>
                      <a:pt x="9530" y="27718"/>
                      <a:pt x="54297" y="53054"/>
                      <a:pt x="54297" y="53054"/>
                    </a:cubicBezTo>
                    <a:cubicBezTo>
                      <a:pt x="54297" y="53054"/>
                      <a:pt x="71442" y="74867"/>
                      <a:pt x="86206" y="541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BDBB6513-78F7-4227-96D9-723C23FB4ED4}"/>
                  </a:ext>
                </a:extLst>
              </p:cNvPr>
              <p:cNvSpPr/>
              <p:nvPr/>
            </p:nvSpPr>
            <p:spPr>
              <a:xfrm>
                <a:off x="7609459" y="11469727"/>
                <a:ext cx="86205" cy="63066"/>
              </a:xfrm>
              <a:custGeom>
                <a:avLst/>
                <a:gdLst>
                  <a:gd name="connsiteX0" fmla="*/ 86206 w 86205"/>
                  <a:gd name="connsiteY0" fmla="*/ 54102 h 63066"/>
                  <a:gd name="connsiteX1" fmla="*/ 15435 w 86205"/>
                  <a:gd name="connsiteY1" fmla="*/ 0 h 63066"/>
                  <a:gd name="connsiteX2" fmla="*/ 2958 w 86205"/>
                  <a:gd name="connsiteY2" fmla="*/ 19050 h 63066"/>
                  <a:gd name="connsiteX3" fmla="*/ 54297 w 86205"/>
                  <a:gd name="connsiteY3" fmla="*/ 53054 h 63066"/>
                  <a:gd name="connsiteX4" fmla="*/ 86206 w 86205"/>
                  <a:gd name="connsiteY4" fmla="*/ 54102 h 6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05" h="63066">
                    <a:moveTo>
                      <a:pt x="86206" y="54102"/>
                    </a:moveTo>
                    <a:cubicBezTo>
                      <a:pt x="86206" y="54102"/>
                      <a:pt x="30009" y="0"/>
                      <a:pt x="15435" y="0"/>
                    </a:cubicBezTo>
                    <a:cubicBezTo>
                      <a:pt x="862" y="0"/>
                      <a:pt x="-3615" y="10382"/>
                      <a:pt x="2958" y="19050"/>
                    </a:cubicBezTo>
                    <a:cubicBezTo>
                      <a:pt x="9530" y="27718"/>
                      <a:pt x="54297" y="53054"/>
                      <a:pt x="54297" y="53054"/>
                    </a:cubicBezTo>
                    <a:cubicBezTo>
                      <a:pt x="54297" y="53054"/>
                      <a:pt x="71442" y="74867"/>
                      <a:pt x="86206" y="5410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57657698-22FD-4F9A-B45C-5A880916476F}"/>
                  </a:ext>
                </a:extLst>
              </p:cNvPr>
              <p:cNvSpPr/>
              <p:nvPr/>
            </p:nvSpPr>
            <p:spPr>
              <a:xfrm>
                <a:off x="6913376" y="10907276"/>
                <a:ext cx="131540" cy="149048"/>
              </a:xfrm>
              <a:custGeom>
                <a:avLst/>
                <a:gdLst>
                  <a:gd name="connsiteX0" fmla="*/ 74200 w 131540"/>
                  <a:gd name="connsiteY0" fmla="*/ 0 h 149048"/>
                  <a:gd name="connsiteX1" fmla="*/ 114681 w 131540"/>
                  <a:gd name="connsiteY1" fmla="*/ 47625 h 149048"/>
                  <a:gd name="connsiteX2" fmla="*/ 131540 w 131540"/>
                  <a:gd name="connsiteY2" fmla="*/ 108299 h 149048"/>
                  <a:gd name="connsiteX3" fmla="*/ 54007 w 131540"/>
                  <a:gd name="connsiteY3" fmla="*/ 148780 h 149048"/>
                  <a:gd name="connsiteX4" fmla="*/ 16859 w 131540"/>
                  <a:gd name="connsiteY4" fmla="*/ 108299 h 149048"/>
                  <a:gd name="connsiteX5" fmla="*/ 0 w 131540"/>
                  <a:gd name="connsiteY5" fmla="*/ 64484 h 14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540" h="149048">
                    <a:moveTo>
                      <a:pt x="74200" y="0"/>
                    </a:moveTo>
                    <a:cubicBezTo>
                      <a:pt x="74200" y="0"/>
                      <a:pt x="107918" y="37147"/>
                      <a:pt x="114681" y="47625"/>
                    </a:cubicBezTo>
                    <a:cubicBezTo>
                      <a:pt x="123828" y="66700"/>
                      <a:pt x="129535" y="87240"/>
                      <a:pt x="131540" y="108299"/>
                    </a:cubicBezTo>
                    <a:cubicBezTo>
                      <a:pt x="131540" y="121825"/>
                      <a:pt x="74390" y="152209"/>
                      <a:pt x="54007" y="148780"/>
                    </a:cubicBezTo>
                    <a:cubicBezTo>
                      <a:pt x="33623" y="145351"/>
                      <a:pt x="20193" y="118491"/>
                      <a:pt x="16859" y="108299"/>
                    </a:cubicBezTo>
                    <a:cubicBezTo>
                      <a:pt x="13526" y="98107"/>
                      <a:pt x="0" y="64484"/>
                      <a:pt x="0" y="64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3018E0CB-E502-4557-9E02-2A12B09C06D0}"/>
                  </a:ext>
                </a:extLst>
              </p:cNvPr>
              <p:cNvSpPr/>
              <p:nvPr/>
            </p:nvSpPr>
            <p:spPr>
              <a:xfrm>
                <a:off x="6275355" y="10851626"/>
                <a:ext cx="505909" cy="1115496"/>
              </a:xfrm>
              <a:custGeom>
                <a:avLst/>
                <a:gdLst>
                  <a:gd name="connsiteX0" fmla="*/ 198347 w 505909"/>
                  <a:gd name="connsiteY0" fmla="*/ 8215 h 1115496"/>
                  <a:gd name="connsiteX1" fmla="*/ 205015 w 505909"/>
                  <a:gd name="connsiteY1" fmla="*/ 130612 h 1115496"/>
                  <a:gd name="connsiteX2" fmla="*/ 247972 w 505909"/>
                  <a:gd name="connsiteY2" fmla="*/ 252913 h 1115496"/>
                  <a:gd name="connsiteX3" fmla="*/ 224826 w 505909"/>
                  <a:gd name="connsiteY3" fmla="*/ 560380 h 1115496"/>
                  <a:gd name="connsiteX4" fmla="*/ 37 w 505909"/>
                  <a:gd name="connsiteY4" fmla="*/ 1085779 h 1115496"/>
                  <a:gd name="connsiteX5" fmla="*/ 52900 w 505909"/>
                  <a:gd name="connsiteY5" fmla="*/ 1115497 h 1115496"/>
                  <a:gd name="connsiteX6" fmla="*/ 399991 w 505909"/>
                  <a:gd name="connsiteY6" fmla="*/ 632865 h 1115496"/>
                  <a:gd name="connsiteX7" fmla="*/ 485716 w 505909"/>
                  <a:gd name="connsiteY7" fmla="*/ 173379 h 1115496"/>
                  <a:gd name="connsiteX8" fmla="*/ 505909 w 505909"/>
                  <a:gd name="connsiteY8" fmla="*/ 1643 h 1115496"/>
                  <a:gd name="connsiteX9" fmla="*/ 198347 w 505909"/>
                  <a:gd name="connsiteY9" fmla="*/ 8215 h 111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909" h="1115496">
                    <a:moveTo>
                      <a:pt x="198347" y="8215"/>
                    </a:moveTo>
                    <a:cubicBezTo>
                      <a:pt x="192864" y="49071"/>
                      <a:pt x="195126" y="90593"/>
                      <a:pt x="205015" y="130612"/>
                    </a:cubicBezTo>
                    <a:cubicBezTo>
                      <a:pt x="221493" y="190048"/>
                      <a:pt x="247972" y="243007"/>
                      <a:pt x="247972" y="252913"/>
                    </a:cubicBezTo>
                    <a:cubicBezTo>
                      <a:pt x="247972" y="262819"/>
                      <a:pt x="228160" y="550379"/>
                      <a:pt x="224826" y="560380"/>
                    </a:cubicBezTo>
                    <a:cubicBezTo>
                      <a:pt x="221493" y="570381"/>
                      <a:pt x="-3297" y="1076254"/>
                      <a:pt x="37" y="1085779"/>
                    </a:cubicBezTo>
                    <a:cubicBezTo>
                      <a:pt x="3370" y="1095304"/>
                      <a:pt x="52900" y="1115497"/>
                      <a:pt x="52900" y="1115497"/>
                    </a:cubicBezTo>
                    <a:cubicBezTo>
                      <a:pt x="52900" y="1115497"/>
                      <a:pt x="383513" y="656011"/>
                      <a:pt x="399991" y="632865"/>
                    </a:cubicBezTo>
                    <a:cubicBezTo>
                      <a:pt x="416469" y="609719"/>
                      <a:pt x="476191" y="196525"/>
                      <a:pt x="485716" y="173379"/>
                    </a:cubicBezTo>
                    <a:cubicBezTo>
                      <a:pt x="495241" y="150233"/>
                      <a:pt x="505909" y="1643"/>
                      <a:pt x="505909" y="1643"/>
                    </a:cubicBezTo>
                    <a:cubicBezTo>
                      <a:pt x="505909" y="1643"/>
                      <a:pt x="281024" y="-4929"/>
                      <a:pt x="198347" y="8215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10A9B2B3-7678-45E1-B981-732C9E8AAE17}"/>
                  </a:ext>
                </a:extLst>
              </p:cNvPr>
              <p:cNvSpPr/>
              <p:nvPr/>
            </p:nvSpPr>
            <p:spPr>
              <a:xfrm>
                <a:off x="6275355" y="10851626"/>
                <a:ext cx="505909" cy="1115496"/>
              </a:xfrm>
              <a:custGeom>
                <a:avLst/>
                <a:gdLst>
                  <a:gd name="connsiteX0" fmla="*/ 198347 w 505909"/>
                  <a:gd name="connsiteY0" fmla="*/ 8215 h 1115496"/>
                  <a:gd name="connsiteX1" fmla="*/ 205015 w 505909"/>
                  <a:gd name="connsiteY1" fmla="*/ 130612 h 1115496"/>
                  <a:gd name="connsiteX2" fmla="*/ 247972 w 505909"/>
                  <a:gd name="connsiteY2" fmla="*/ 252913 h 1115496"/>
                  <a:gd name="connsiteX3" fmla="*/ 224826 w 505909"/>
                  <a:gd name="connsiteY3" fmla="*/ 560380 h 1115496"/>
                  <a:gd name="connsiteX4" fmla="*/ 37 w 505909"/>
                  <a:gd name="connsiteY4" fmla="*/ 1085779 h 1115496"/>
                  <a:gd name="connsiteX5" fmla="*/ 52900 w 505909"/>
                  <a:gd name="connsiteY5" fmla="*/ 1115497 h 1115496"/>
                  <a:gd name="connsiteX6" fmla="*/ 399991 w 505909"/>
                  <a:gd name="connsiteY6" fmla="*/ 632865 h 1115496"/>
                  <a:gd name="connsiteX7" fmla="*/ 485716 w 505909"/>
                  <a:gd name="connsiteY7" fmla="*/ 173379 h 1115496"/>
                  <a:gd name="connsiteX8" fmla="*/ 505909 w 505909"/>
                  <a:gd name="connsiteY8" fmla="*/ 1643 h 1115496"/>
                  <a:gd name="connsiteX9" fmla="*/ 198347 w 505909"/>
                  <a:gd name="connsiteY9" fmla="*/ 8215 h 111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909" h="1115496">
                    <a:moveTo>
                      <a:pt x="198347" y="8215"/>
                    </a:moveTo>
                    <a:cubicBezTo>
                      <a:pt x="192864" y="49071"/>
                      <a:pt x="195126" y="90593"/>
                      <a:pt x="205015" y="130612"/>
                    </a:cubicBezTo>
                    <a:cubicBezTo>
                      <a:pt x="221493" y="190048"/>
                      <a:pt x="247972" y="243007"/>
                      <a:pt x="247972" y="252913"/>
                    </a:cubicBezTo>
                    <a:cubicBezTo>
                      <a:pt x="247972" y="262819"/>
                      <a:pt x="228160" y="550379"/>
                      <a:pt x="224826" y="560380"/>
                    </a:cubicBezTo>
                    <a:cubicBezTo>
                      <a:pt x="221493" y="570381"/>
                      <a:pt x="-3297" y="1076254"/>
                      <a:pt x="37" y="1085779"/>
                    </a:cubicBezTo>
                    <a:cubicBezTo>
                      <a:pt x="3370" y="1095304"/>
                      <a:pt x="52900" y="1115497"/>
                      <a:pt x="52900" y="1115497"/>
                    </a:cubicBezTo>
                    <a:cubicBezTo>
                      <a:pt x="52900" y="1115497"/>
                      <a:pt x="383513" y="656011"/>
                      <a:pt x="399991" y="632865"/>
                    </a:cubicBezTo>
                    <a:cubicBezTo>
                      <a:pt x="416469" y="609719"/>
                      <a:pt x="476191" y="196525"/>
                      <a:pt x="485716" y="173379"/>
                    </a:cubicBezTo>
                    <a:cubicBezTo>
                      <a:pt x="495241" y="150233"/>
                      <a:pt x="505909" y="1643"/>
                      <a:pt x="505909" y="1643"/>
                    </a:cubicBezTo>
                    <a:cubicBezTo>
                      <a:pt x="505909" y="1643"/>
                      <a:pt x="281024" y="-4929"/>
                      <a:pt x="198347" y="8215"/>
                    </a:cubicBezTo>
                    <a:close/>
                  </a:path>
                </a:pathLst>
              </a:custGeom>
              <a:solidFill>
                <a:srgbClr val="000000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37197EFE-9713-4D7D-86FC-0D09AE7A05FC}"/>
                  </a:ext>
                </a:extLst>
              </p:cNvPr>
              <p:cNvSpPr/>
              <p:nvPr/>
            </p:nvSpPr>
            <p:spPr>
              <a:xfrm>
                <a:off x="6718781" y="10975761"/>
                <a:ext cx="55435" cy="310800"/>
              </a:xfrm>
              <a:custGeom>
                <a:avLst/>
                <a:gdLst>
                  <a:gd name="connsiteX0" fmla="*/ 55436 w 55435"/>
                  <a:gd name="connsiteY0" fmla="*/ 0 h 310800"/>
                  <a:gd name="connsiteX1" fmla="*/ 0 w 55435"/>
                  <a:gd name="connsiteY1" fmla="*/ 310801 h 31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435" h="310800">
                    <a:moveTo>
                      <a:pt x="55436" y="0"/>
                    </a:moveTo>
                    <a:lnTo>
                      <a:pt x="0" y="310801"/>
                    </a:lnTo>
                  </a:path>
                </a:pathLst>
              </a:custGeom>
              <a:ln w="5908" cap="rnd">
                <a:solidFill>
                  <a:schemeClr val="accent1">
                    <a:alpha val="59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7C2A5437-3823-45DA-9C63-F7C0A363A506}"/>
                  </a:ext>
                </a:extLst>
              </p:cNvPr>
              <p:cNvSpPr/>
              <p:nvPr/>
            </p:nvSpPr>
            <p:spPr>
              <a:xfrm>
                <a:off x="6613339" y="10934136"/>
                <a:ext cx="58197" cy="61055"/>
              </a:xfrm>
              <a:custGeom>
                <a:avLst/>
                <a:gdLst>
                  <a:gd name="connsiteX0" fmla="*/ 58198 w 58197"/>
                  <a:gd name="connsiteY0" fmla="*/ 0 h 61055"/>
                  <a:gd name="connsiteX1" fmla="*/ 27718 w 58197"/>
                  <a:gd name="connsiteY1" fmla="*/ 44387 h 61055"/>
                  <a:gd name="connsiteX2" fmla="*/ 0 w 58197"/>
                  <a:gd name="connsiteY2" fmla="*/ 61055 h 61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197" h="61055">
                    <a:moveTo>
                      <a:pt x="58198" y="0"/>
                    </a:moveTo>
                    <a:cubicBezTo>
                      <a:pt x="49687" y="15863"/>
                      <a:pt x="39466" y="30747"/>
                      <a:pt x="27718" y="44387"/>
                    </a:cubicBezTo>
                    <a:cubicBezTo>
                      <a:pt x="20166" y="52360"/>
                      <a:pt x="10583" y="58123"/>
                      <a:pt x="0" y="61055"/>
                    </a:cubicBezTo>
                  </a:path>
                </a:pathLst>
              </a:custGeom>
              <a:noFill/>
              <a:ln w="5908" cap="rnd">
                <a:solidFill>
                  <a:schemeClr val="accent1">
                    <a:alpha val="59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F062ED9F-B404-4335-89A2-2B7EE12C2EE0}"/>
                  </a:ext>
                </a:extLst>
              </p:cNvPr>
              <p:cNvSpPr/>
              <p:nvPr/>
            </p:nvSpPr>
            <p:spPr>
              <a:xfrm>
                <a:off x="6593908" y="10928612"/>
                <a:ext cx="15351" cy="399573"/>
              </a:xfrm>
              <a:custGeom>
                <a:avLst/>
                <a:gdLst>
                  <a:gd name="connsiteX0" fmla="*/ 8287 w 15351"/>
                  <a:gd name="connsiteY0" fmla="*/ 0 h 399573"/>
                  <a:gd name="connsiteX1" fmla="*/ 13811 w 15351"/>
                  <a:gd name="connsiteY1" fmla="*/ 113729 h 399573"/>
                  <a:gd name="connsiteX2" fmla="*/ 8287 w 15351"/>
                  <a:gd name="connsiteY2" fmla="*/ 280226 h 399573"/>
                  <a:gd name="connsiteX3" fmla="*/ 0 w 15351"/>
                  <a:gd name="connsiteY3" fmla="*/ 399574 h 39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51" h="399573">
                    <a:moveTo>
                      <a:pt x="8287" y="0"/>
                    </a:moveTo>
                    <a:cubicBezTo>
                      <a:pt x="8287" y="0"/>
                      <a:pt x="11049" y="80486"/>
                      <a:pt x="13811" y="113729"/>
                    </a:cubicBezTo>
                    <a:cubicBezTo>
                      <a:pt x="17040" y="169280"/>
                      <a:pt x="15191" y="225010"/>
                      <a:pt x="8287" y="280226"/>
                    </a:cubicBezTo>
                    <a:cubicBezTo>
                      <a:pt x="0" y="360712"/>
                      <a:pt x="0" y="399574"/>
                      <a:pt x="0" y="399574"/>
                    </a:cubicBezTo>
                  </a:path>
                </a:pathLst>
              </a:custGeom>
              <a:noFill/>
              <a:ln w="5908" cap="rnd">
                <a:solidFill>
                  <a:schemeClr val="accent1">
                    <a:alpha val="59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5679DDD7-AD54-43DC-9DF4-B41B69B292BB}"/>
                  </a:ext>
                </a:extLst>
              </p:cNvPr>
              <p:cNvSpPr/>
              <p:nvPr/>
            </p:nvSpPr>
            <p:spPr>
              <a:xfrm>
                <a:off x="6859444" y="11960741"/>
                <a:ext cx="202712" cy="95371"/>
              </a:xfrm>
              <a:custGeom>
                <a:avLst/>
                <a:gdLst>
                  <a:gd name="connsiteX0" fmla="*/ 80412 w 202712"/>
                  <a:gd name="connsiteY0" fmla="*/ 0 h 95371"/>
                  <a:gd name="connsiteX1" fmla="*/ 202713 w 202712"/>
                  <a:gd name="connsiteY1" fmla="*/ 33052 h 95371"/>
                  <a:gd name="connsiteX2" fmla="*/ 4403 w 202712"/>
                  <a:gd name="connsiteY2" fmla="*/ 92583 h 95371"/>
                  <a:gd name="connsiteX3" fmla="*/ 4403 w 202712"/>
                  <a:gd name="connsiteY3" fmla="*/ 16383 h 9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712" h="95371">
                    <a:moveTo>
                      <a:pt x="80412" y="0"/>
                    </a:moveTo>
                    <a:cubicBezTo>
                      <a:pt x="80412" y="0"/>
                      <a:pt x="202713" y="19812"/>
                      <a:pt x="202713" y="33052"/>
                    </a:cubicBezTo>
                    <a:cubicBezTo>
                      <a:pt x="202713" y="46291"/>
                      <a:pt x="14308" y="109252"/>
                      <a:pt x="4403" y="92583"/>
                    </a:cubicBezTo>
                    <a:cubicBezTo>
                      <a:pt x="-5503" y="75914"/>
                      <a:pt x="4403" y="16383"/>
                      <a:pt x="4403" y="163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9DECE606-9971-469E-ACB1-226EEECDB921}"/>
                  </a:ext>
                </a:extLst>
              </p:cNvPr>
              <p:cNvSpPr/>
              <p:nvPr/>
            </p:nvSpPr>
            <p:spPr>
              <a:xfrm>
                <a:off x="6232262" y="11937405"/>
                <a:ext cx="188484" cy="111017"/>
              </a:xfrm>
              <a:custGeom>
                <a:avLst/>
                <a:gdLst>
                  <a:gd name="connsiteX0" fmla="*/ 43130 w 188484"/>
                  <a:gd name="connsiteY0" fmla="*/ 0 h 111017"/>
                  <a:gd name="connsiteX1" fmla="*/ 172 w 188484"/>
                  <a:gd name="connsiteY1" fmla="*/ 66104 h 111017"/>
                  <a:gd name="connsiteX2" fmla="*/ 82753 w 188484"/>
                  <a:gd name="connsiteY2" fmla="*/ 109061 h 111017"/>
                  <a:gd name="connsiteX3" fmla="*/ 185242 w 188484"/>
                  <a:gd name="connsiteY3" fmla="*/ 102489 h 111017"/>
                  <a:gd name="connsiteX4" fmla="*/ 135712 w 188484"/>
                  <a:gd name="connsiteY4" fmla="*/ 66104 h 111017"/>
                  <a:gd name="connsiteX5" fmla="*/ 95993 w 188484"/>
                  <a:gd name="connsiteY5" fmla="*/ 29718 h 111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84" h="111017">
                    <a:moveTo>
                      <a:pt x="43130" y="0"/>
                    </a:moveTo>
                    <a:cubicBezTo>
                      <a:pt x="43130" y="0"/>
                      <a:pt x="-3162" y="52864"/>
                      <a:pt x="172" y="66104"/>
                    </a:cubicBezTo>
                    <a:cubicBezTo>
                      <a:pt x="3506" y="79343"/>
                      <a:pt x="56369" y="105823"/>
                      <a:pt x="82753" y="109061"/>
                    </a:cubicBezTo>
                    <a:cubicBezTo>
                      <a:pt x="109138" y="112300"/>
                      <a:pt x="168478" y="112395"/>
                      <a:pt x="185242" y="102489"/>
                    </a:cubicBezTo>
                    <a:cubicBezTo>
                      <a:pt x="202007" y="92583"/>
                      <a:pt x="148952" y="79343"/>
                      <a:pt x="135712" y="66104"/>
                    </a:cubicBezTo>
                    <a:cubicBezTo>
                      <a:pt x="122473" y="52864"/>
                      <a:pt x="95993" y="29718"/>
                      <a:pt x="95993" y="297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7D061AC9-8DEF-4721-BFFE-81CA7654CF21}"/>
                  </a:ext>
                </a:extLst>
              </p:cNvPr>
              <p:cNvSpPr/>
              <p:nvPr/>
            </p:nvSpPr>
            <p:spPr>
              <a:xfrm>
                <a:off x="6232431" y="11990078"/>
                <a:ext cx="185073" cy="58735"/>
              </a:xfrm>
              <a:custGeom>
                <a:avLst/>
                <a:gdLst>
                  <a:gd name="connsiteX0" fmla="*/ 185074 w 185073"/>
                  <a:gd name="connsiteY0" fmla="*/ 50006 h 58735"/>
                  <a:gd name="connsiteX1" fmla="*/ 83918 w 185073"/>
                  <a:gd name="connsiteY1" fmla="*/ 40481 h 58735"/>
                  <a:gd name="connsiteX2" fmla="*/ 9052 w 185073"/>
                  <a:gd name="connsiteY2" fmla="*/ 1619 h 58735"/>
                  <a:gd name="connsiteX3" fmla="*/ 4289 w 185073"/>
                  <a:gd name="connsiteY3" fmla="*/ 0 h 58735"/>
                  <a:gd name="connsiteX4" fmla="*/ 3 w 185073"/>
                  <a:gd name="connsiteY4" fmla="*/ 13906 h 58735"/>
                  <a:gd name="connsiteX5" fmla="*/ 82585 w 185073"/>
                  <a:gd name="connsiteY5" fmla="*/ 56864 h 58735"/>
                  <a:gd name="connsiteX6" fmla="*/ 185074 w 185073"/>
                  <a:gd name="connsiteY6" fmla="*/ 50006 h 5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073" h="58735">
                    <a:moveTo>
                      <a:pt x="185074" y="50006"/>
                    </a:moveTo>
                    <a:cubicBezTo>
                      <a:pt x="185074" y="50006"/>
                      <a:pt x="114493" y="48482"/>
                      <a:pt x="83918" y="40481"/>
                    </a:cubicBezTo>
                    <a:cubicBezTo>
                      <a:pt x="53343" y="32480"/>
                      <a:pt x="9052" y="1619"/>
                      <a:pt x="9052" y="1619"/>
                    </a:cubicBezTo>
                    <a:lnTo>
                      <a:pt x="4289" y="0"/>
                    </a:lnTo>
                    <a:cubicBezTo>
                      <a:pt x="1427" y="4066"/>
                      <a:pt x="-74" y="8935"/>
                      <a:pt x="3" y="13906"/>
                    </a:cubicBezTo>
                    <a:cubicBezTo>
                      <a:pt x="3242" y="27146"/>
                      <a:pt x="56201" y="53626"/>
                      <a:pt x="82585" y="56864"/>
                    </a:cubicBezTo>
                    <a:cubicBezTo>
                      <a:pt x="108969" y="60103"/>
                      <a:pt x="168595" y="59912"/>
                      <a:pt x="185074" y="500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25A8B38C-8465-40A3-9CCC-1F6063091049}"/>
                  </a:ext>
                </a:extLst>
              </p:cNvPr>
              <p:cNvSpPr/>
              <p:nvPr/>
            </p:nvSpPr>
            <p:spPr>
              <a:xfrm>
                <a:off x="6859651" y="11987125"/>
                <a:ext cx="202506" cy="68459"/>
              </a:xfrm>
              <a:custGeom>
                <a:avLst/>
                <a:gdLst>
                  <a:gd name="connsiteX0" fmla="*/ 86587 w 202506"/>
                  <a:gd name="connsiteY0" fmla="*/ 37529 h 68459"/>
                  <a:gd name="connsiteX1" fmla="*/ 3434 w 202506"/>
                  <a:gd name="connsiteY1" fmla="*/ 45911 h 68459"/>
                  <a:gd name="connsiteX2" fmla="*/ 5 w 202506"/>
                  <a:gd name="connsiteY2" fmla="*/ 45911 h 68459"/>
                  <a:gd name="connsiteX3" fmla="*/ 4196 w 202506"/>
                  <a:gd name="connsiteY3" fmla="*/ 65722 h 68459"/>
                  <a:gd name="connsiteX4" fmla="*/ 202506 w 202506"/>
                  <a:gd name="connsiteY4" fmla="*/ 6191 h 68459"/>
                  <a:gd name="connsiteX5" fmla="*/ 195362 w 202506"/>
                  <a:gd name="connsiteY5" fmla="*/ 0 h 68459"/>
                  <a:gd name="connsiteX6" fmla="*/ 189266 w 202506"/>
                  <a:gd name="connsiteY6" fmla="*/ 1048 h 68459"/>
                  <a:gd name="connsiteX7" fmla="*/ 86587 w 202506"/>
                  <a:gd name="connsiteY7" fmla="*/ 37529 h 6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506" h="68459">
                    <a:moveTo>
                      <a:pt x="86587" y="37529"/>
                    </a:moveTo>
                    <a:cubicBezTo>
                      <a:pt x="53345" y="51435"/>
                      <a:pt x="11720" y="45911"/>
                      <a:pt x="3434" y="45911"/>
                    </a:cubicBezTo>
                    <a:lnTo>
                      <a:pt x="5" y="45911"/>
                    </a:lnTo>
                    <a:cubicBezTo>
                      <a:pt x="-94" y="52744"/>
                      <a:pt x="1338" y="59514"/>
                      <a:pt x="4196" y="65722"/>
                    </a:cubicBezTo>
                    <a:cubicBezTo>
                      <a:pt x="13721" y="82201"/>
                      <a:pt x="202506" y="19431"/>
                      <a:pt x="202506" y="6191"/>
                    </a:cubicBezTo>
                    <a:cubicBezTo>
                      <a:pt x="202506" y="4286"/>
                      <a:pt x="199839" y="2191"/>
                      <a:pt x="195362" y="0"/>
                    </a:cubicBezTo>
                    <a:lnTo>
                      <a:pt x="189266" y="1048"/>
                    </a:lnTo>
                    <a:cubicBezTo>
                      <a:pt x="189266" y="1048"/>
                      <a:pt x="119924" y="23717"/>
                      <a:pt x="86587" y="37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43133F8C-63F5-456A-9227-E1FE7ECA1349}"/>
                  </a:ext>
                </a:extLst>
              </p:cNvPr>
              <p:cNvSpPr/>
              <p:nvPr/>
            </p:nvSpPr>
            <p:spPr>
              <a:xfrm>
                <a:off x="7092586" y="10189687"/>
                <a:ext cx="135352" cy="153931"/>
              </a:xfrm>
              <a:custGeom>
                <a:avLst/>
                <a:gdLst>
                  <a:gd name="connsiteX0" fmla="*/ 105016 w 135352"/>
                  <a:gd name="connsiteY0" fmla="*/ 1499 h 153931"/>
                  <a:gd name="connsiteX1" fmla="*/ 124066 w 135352"/>
                  <a:gd name="connsiteY1" fmla="*/ 9881 h 153931"/>
                  <a:gd name="connsiteX2" fmla="*/ 133920 w 135352"/>
                  <a:gd name="connsiteY2" fmla="*/ 33939 h 153931"/>
                  <a:gd name="connsiteX3" fmla="*/ 131210 w 135352"/>
                  <a:gd name="connsiteY3" fmla="*/ 38456 h 153931"/>
                  <a:gd name="connsiteX4" fmla="*/ 45485 w 135352"/>
                  <a:gd name="connsiteY4" fmla="*/ 147327 h 153931"/>
                  <a:gd name="connsiteX5" fmla="*/ 20998 w 135352"/>
                  <a:gd name="connsiteY5" fmla="*/ 150162 h 153931"/>
                  <a:gd name="connsiteX6" fmla="*/ 20339 w 135352"/>
                  <a:gd name="connsiteY6" fmla="*/ 149613 h 153931"/>
                  <a:gd name="connsiteX7" fmla="*/ 5861 w 135352"/>
                  <a:gd name="connsiteY7" fmla="*/ 136849 h 153931"/>
                  <a:gd name="connsiteX8" fmla="*/ 3479 w 135352"/>
                  <a:gd name="connsiteY8" fmla="*/ 113513 h 153931"/>
                  <a:gd name="connsiteX9" fmla="*/ 82251 w 135352"/>
                  <a:gd name="connsiteY9" fmla="*/ 7785 h 153931"/>
                  <a:gd name="connsiteX10" fmla="*/ 105016 w 135352"/>
                  <a:gd name="connsiteY10" fmla="*/ 1499 h 15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352" h="153931">
                    <a:moveTo>
                      <a:pt x="105016" y="1499"/>
                    </a:moveTo>
                    <a:lnTo>
                      <a:pt x="124066" y="9881"/>
                    </a:lnTo>
                    <a:cubicBezTo>
                      <a:pt x="133431" y="13803"/>
                      <a:pt x="137842" y="24574"/>
                      <a:pt x="133920" y="33939"/>
                    </a:cubicBezTo>
                    <a:cubicBezTo>
                      <a:pt x="133238" y="35567"/>
                      <a:pt x="132325" y="37088"/>
                      <a:pt x="131210" y="38456"/>
                    </a:cubicBezTo>
                    <a:lnTo>
                      <a:pt x="45485" y="147327"/>
                    </a:lnTo>
                    <a:cubicBezTo>
                      <a:pt x="39506" y="154871"/>
                      <a:pt x="28542" y="156141"/>
                      <a:pt x="20998" y="150162"/>
                    </a:cubicBezTo>
                    <a:cubicBezTo>
                      <a:pt x="20773" y="149984"/>
                      <a:pt x="20554" y="149801"/>
                      <a:pt x="20339" y="149613"/>
                    </a:cubicBezTo>
                    <a:lnTo>
                      <a:pt x="5861" y="136849"/>
                    </a:lnTo>
                    <a:cubicBezTo>
                      <a:pt x="-918" y="130893"/>
                      <a:pt x="-1957" y="120716"/>
                      <a:pt x="3479" y="113513"/>
                    </a:cubicBezTo>
                    <a:lnTo>
                      <a:pt x="82251" y="7785"/>
                    </a:lnTo>
                    <a:cubicBezTo>
                      <a:pt x="87469" y="672"/>
                      <a:pt x="96888" y="-1929"/>
                      <a:pt x="105016" y="14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AC1CCFA3-374A-4C8D-9133-4473830492F8}"/>
                  </a:ext>
                </a:extLst>
              </p:cNvPr>
              <p:cNvSpPr/>
              <p:nvPr/>
            </p:nvSpPr>
            <p:spPr>
              <a:xfrm>
                <a:off x="7011198" y="10252537"/>
                <a:ext cx="181405" cy="179155"/>
              </a:xfrm>
              <a:custGeom>
                <a:avLst/>
                <a:gdLst>
                  <a:gd name="connsiteX0" fmla="*/ 0 w 181405"/>
                  <a:gd name="connsiteY0" fmla="*/ 125149 h 179155"/>
                  <a:gd name="connsiteX1" fmla="*/ 26956 w 181405"/>
                  <a:gd name="connsiteY1" fmla="*/ 98193 h 179155"/>
                  <a:gd name="connsiteX2" fmla="*/ 40481 w 181405"/>
                  <a:gd name="connsiteY2" fmla="*/ 54378 h 179155"/>
                  <a:gd name="connsiteX3" fmla="*/ 88106 w 181405"/>
                  <a:gd name="connsiteY3" fmla="*/ 17231 h 179155"/>
                  <a:gd name="connsiteX4" fmla="*/ 111728 w 181405"/>
                  <a:gd name="connsiteY4" fmla="*/ 372 h 179155"/>
                  <a:gd name="connsiteX5" fmla="*/ 118396 w 181405"/>
                  <a:gd name="connsiteY5" fmla="*/ 23994 h 179155"/>
                  <a:gd name="connsiteX6" fmla="*/ 91440 w 181405"/>
                  <a:gd name="connsiteY6" fmla="*/ 61141 h 179155"/>
                  <a:gd name="connsiteX7" fmla="*/ 178689 w 181405"/>
                  <a:gd name="connsiteY7" fmla="*/ 30566 h 179155"/>
                  <a:gd name="connsiteX8" fmla="*/ 172212 w 181405"/>
                  <a:gd name="connsiteY8" fmla="*/ 56283 h 179155"/>
                  <a:gd name="connsiteX9" fmla="*/ 142018 w 181405"/>
                  <a:gd name="connsiteY9" fmla="*/ 118482 h 179155"/>
                  <a:gd name="connsiteX10" fmla="*/ 20574 w 181405"/>
                  <a:gd name="connsiteY10" fmla="*/ 179156 h 17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405" h="179155">
                    <a:moveTo>
                      <a:pt x="0" y="125149"/>
                    </a:moveTo>
                    <a:cubicBezTo>
                      <a:pt x="0" y="125149"/>
                      <a:pt x="23622" y="108290"/>
                      <a:pt x="26956" y="98193"/>
                    </a:cubicBezTo>
                    <a:cubicBezTo>
                      <a:pt x="30289" y="88097"/>
                      <a:pt x="23622" y="78000"/>
                      <a:pt x="40481" y="54378"/>
                    </a:cubicBezTo>
                    <a:cubicBezTo>
                      <a:pt x="53267" y="38477"/>
                      <a:pt x="69570" y="25761"/>
                      <a:pt x="88106" y="17231"/>
                    </a:cubicBezTo>
                    <a:cubicBezTo>
                      <a:pt x="88106" y="17231"/>
                      <a:pt x="101536" y="-2962"/>
                      <a:pt x="111728" y="372"/>
                    </a:cubicBezTo>
                    <a:cubicBezTo>
                      <a:pt x="121920" y="3705"/>
                      <a:pt x="125158" y="10468"/>
                      <a:pt x="118396" y="23994"/>
                    </a:cubicBezTo>
                    <a:cubicBezTo>
                      <a:pt x="110523" y="37147"/>
                      <a:pt x="101503" y="49578"/>
                      <a:pt x="91440" y="61141"/>
                    </a:cubicBezTo>
                    <a:cubicBezTo>
                      <a:pt x="91440" y="61141"/>
                      <a:pt x="162973" y="23517"/>
                      <a:pt x="178689" y="30566"/>
                    </a:cubicBezTo>
                    <a:cubicBezTo>
                      <a:pt x="187452" y="34662"/>
                      <a:pt x="172212" y="56283"/>
                      <a:pt x="172212" y="56283"/>
                    </a:cubicBezTo>
                    <a:cubicBezTo>
                      <a:pt x="172212" y="56283"/>
                      <a:pt x="152209" y="108290"/>
                      <a:pt x="142018" y="118482"/>
                    </a:cubicBezTo>
                    <a:cubicBezTo>
                      <a:pt x="131826" y="128673"/>
                      <a:pt x="20574" y="179156"/>
                      <a:pt x="20574" y="179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10A7C8A6-9AFB-47F5-A9BA-FBB0044C0876}"/>
                  </a:ext>
                </a:extLst>
              </p:cNvPr>
              <p:cNvSpPr/>
              <p:nvPr/>
            </p:nvSpPr>
            <p:spPr>
              <a:xfrm>
                <a:off x="6961692" y="10964616"/>
                <a:ext cx="60956" cy="91259"/>
              </a:xfrm>
              <a:custGeom>
                <a:avLst/>
                <a:gdLst>
                  <a:gd name="connsiteX0" fmla="*/ 2262 w 60956"/>
                  <a:gd name="connsiteY0" fmla="*/ 0 h 91259"/>
                  <a:gd name="connsiteX1" fmla="*/ 2262 w 60956"/>
                  <a:gd name="connsiteY1" fmla="*/ 20288 h 91259"/>
                  <a:gd name="connsiteX2" fmla="*/ 25884 w 60956"/>
                  <a:gd name="connsiteY2" fmla="*/ 30385 h 91259"/>
                  <a:gd name="connsiteX3" fmla="*/ 5691 w 60956"/>
                  <a:gd name="connsiteY3" fmla="*/ 91059 h 91259"/>
                  <a:gd name="connsiteX4" fmla="*/ 59602 w 60956"/>
                  <a:gd name="connsiteY4" fmla="*/ 40481 h 91259"/>
                  <a:gd name="connsiteX5" fmla="*/ 59602 w 60956"/>
                  <a:gd name="connsiteY5" fmla="*/ 6763 h 9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56" h="91259">
                    <a:moveTo>
                      <a:pt x="2262" y="0"/>
                    </a:moveTo>
                    <a:lnTo>
                      <a:pt x="2262" y="20288"/>
                    </a:lnTo>
                    <a:lnTo>
                      <a:pt x="25884" y="30385"/>
                    </a:lnTo>
                    <a:cubicBezTo>
                      <a:pt x="25884" y="30385"/>
                      <a:pt x="-14598" y="87535"/>
                      <a:pt x="5691" y="91059"/>
                    </a:cubicBezTo>
                    <a:cubicBezTo>
                      <a:pt x="25979" y="94583"/>
                      <a:pt x="56268" y="50578"/>
                      <a:pt x="59602" y="40481"/>
                    </a:cubicBezTo>
                    <a:cubicBezTo>
                      <a:pt x="61408" y="29314"/>
                      <a:pt x="61408" y="17930"/>
                      <a:pt x="59602" y="6763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52E2C1C6-7CC0-432E-B936-BC28B1631A35}"/>
                  </a:ext>
                </a:extLst>
              </p:cNvPr>
              <p:cNvSpPr/>
              <p:nvPr/>
            </p:nvSpPr>
            <p:spPr>
              <a:xfrm>
                <a:off x="6930236" y="10995001"/>
                <a:ext cx="57340" cy="20193"/>
              </a:xfrm>
              <a:custGeom>
                <a:avLst/>
                <a:gdLst>
                  <a:gd name="connsiteX0" fmla="*/ 0 w 57340"/>
                  <a:gd name="connsiteY0" fmla="*/ 20193 h 20193"/>
                  <a:gd name="connsiteX1" fmla="*/ 57341 w 57340"/>
                  <a:gd name="connsiteY1" fmla="*/ 0 h 2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340" h="20193">
                    <a:moveTo>
                      <a:pt x="0" y="20193"/>
                    </a:moveTo>
                    <a:lnTo>
                      <a:pt x="57341" y="0"/>
                    </a:lnTo>
                  </a:path>
                </a:pathLst>
              </a:custGeom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085766F0-8A8C-42AD-8452-321DBE062AEE}"/>
                  </a:ext>
                </a:extLst>
              </p:cNvPr>
              <p:cNvSpPr/>
              <p:nvPr/>
            </p:nvSpPr>
            <p:spPr>
              <a:xfrm>
                <a:off x="6768501" y="10589726"/>
                <a:ext cx="232740" cy="395178"/>
              </a:xfrm>
              <a:custGeom>
                <a:avLst/>
                <a:gdLst>
                  <a:gd name="connsiteX0" fmla="*/ 57150 w 232740"/>
                  <a:gd name="connsiteY0" fmla="*/ 3892 h 395178"/>
                  <a:gd name="connsiteX1" fmla="*/ 141541 w 232740"/>
                  <a:gd name="connsiteY1" fmla="*/ 186010 h 395178"/>
                  <a:gd name="connsiteX2" fmla="*/ 232600 w 232740"/>
                  <a:gd name="connsiteY2" fmla="*/ 310787 h 395178"/>
                  <a:gd name="connsiteX3" fmla="*/ 158401 w 232740"/>
                  <a:gd name="connsiteY3" fmla="*/ 381653 h 395178"/>
                  <a:gd name="connsiteX4" fmla="*/ 141541 w 232740"/>
                  <a:gd name="connsiteY4" fmla="*/ 395179 h 395178"/>
                  <a:gd name="connsiteX5" fmla="*/ 90869 w 232740"/>
                  <a:gd name="connsiteY5" fmla="*/ 338029 h 395178"/>
                  <a:gd name="connsiteX6" fmla="*/ 33719 w 232740"/>
                  <a:gd name="connsiteY6" fmla="*/ 186200 h 395178"/>
                  <a:gd name="connsiteX7" fmla="*/ 0 w 232740"/>
                  <a:gd name="connsiteY7" fmla="*/ 71900 h 395178"/>
                  <a:gd name="connsiteX8" fmla="*/ 57150 w 232740"/>
                  <a:gd name="connsiteY8" fmla="*/ 3892 h 39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40" h="395178">
                    <a:moveTo>
                      <a:pt x="57150" y="3892"/>
                    </a:moveTo>
                    <a:cubicBezTo>
                      <a:pt x="57150" y="3892"/>
                      <a:pt x="128016" y="162388"/>
                      <a:pt x="141541" y="186010"/>
                    </a:cubicBezTo>
                    <a:cubicBezTo>
                      <a:pt x="155067" y="209632"/>
                      <a:pt x="229171" y="297357"/>
                      <a:pt x="232600" y="310787"/>
                    </a:cubicBezTo>
                    <a:cubicBezTo>
                      <a:pt x="236029" y="324217"/>
                      <a:pt x="175450" y="367937"/>
                      <a:pt x="158401" y="381653"/>
                    </a:cubicBezTo>
                    <a:lnTo>
                      <a:pt x="141541" y="395179"/>
                    </a:lnTo>
                    <a:cubicBezTo>
                      <a:pt x="141541" y="395179"/>
                      <a:pt x="90869" y="354698"/>
                      <a:pt x="90869" y="338029"/>
                    </a:cubicBezTo>
                    <a:cubicBezTo>
                      <a:pt x="90869" y="321360"/>
                      <a:pt x="36957" y="196297"/>
                      <a:pt x="33719" y="186200"/>
                    </a:cubicBezTo>
                    <a:cubicBezTo>
                      <a:pt x="30480" y="176104"/>
                      <a:pt x="0" y="71900"/>
                      <a:pt x="0" y="71900"/>
                    </a:cubicBezTo>
                    <a:cubicBezTo>
                      <a:pt x="0" y="71900"/>
                      <a:pt x="3238" y="-19730"/>
                      <a:pt x="57150" y="38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1B61E997-6B35-445E-98A6-0BA965D62CAE}"/>
                  </a:ext>
                </a:extLst>
              </p:cNvPr>
              <p:cNvSpPr/>
              <p:nvPr/>
            </p:nvSpPr>
            <p:spPr>
              <a:xfrm>
                <a:off x="6768501" y="10589726"/>
                <a:ext cx="232740" cy="395178"/>
              </a:xfrm>
              <a:custGeom>
                <a:avLst/>
                <a:gdLst>
                  <a:gd name="connsiteX0" fmla="*/ 57150 w 232740"/>
                  <a:gd name="connsiteY0" fmla="*/ 3892 h 395178"/>
                  <a:gd name="connsiteX1" fmla="*/ 141541 w 232740"/>
                  <a:gd name="connsiteY1" fmla="*/ 186010 h 395178"/>
                  <a:gd name="connsiteX2" fmla="*/ 232600 w 232740"/>
                  <a:gd name="connsiteY2" fmla="*/ 310787 h 395178"/>
                  <a:gd name="connsiteX3" fmla="*/ 158401 w 232740"/>
                  <a:gd name="connsiteY3" fmla="*/ 381653 h 395178"/>
                  <a:gd name="connsiteX4" fmla="*/ 141541 w 232740"/>
                  <a:gd name="connsiteY4" fmla="*/ 395179 h 395178"/>
                  <a:gd name="connsiteX5" fmla="*/ 90869 w 232740"/>
                  <a:gd name="connsiteY5" fmla="*/ 338029 h 395178"/>
                  <a:gd name="connsiteX6" fmla="*/ 33719 w 232740"/>
                  <a:gd name="connsiteY6" fmla="*/ 186200 h 395178"/>
                  <a:gd name="connsiteX7" fmla="*/ 0 w 232740"/>
                  <a:gd name="connsiteY7" fmla="*/ 71900 h 395178"/>
                  <a:gd name="connsiteX8" fmla="*/ 57150 w 232740"/>
                  <a:gd name="connsiteY8" fmla="*/ 3892 h 39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40" h="395178">
                    <a:moveTo>
                      <a:pt x="57150" y="3892"/>
                    </a:moveTo>
                    <a:cubicBezTo>
                      <a:pt x="57150" y="3892"/>
                      <a:pt x="128016" y="162388"/>
                      <a:pt x="141541" y="186010"/>
                    </a:cubicBezTo>
                    <a:cubicBezTo>
                      <a:pt x="155067" y="209632"/>
                      <a:pt x="229171" y="297357"/>
                      <a:pt x="232600" y="310787"/>
                    </a:cubicBezTo>
                    <a:cubicBezTo>
                      <a:pt x="236029" y="324217"/>
                      <a:pt x="175450" y="367937"/>
                      <a:pt x="158401" y="381653"/>
                    </a:cubicBezTo>
                    <a:lnTo>
                      <a:pt x="141541" y="395179"/>
                    </a:lnTo>
                    <a:cubicBezTo>
                      <a:pt x="141541" y="395179"/>
                      <a:pt x="90869" y="354698"/>
                      <a:pt x="90869" y="338029"/>
                    </a:cubicBezTo>
                    <a:cubicBezTo>
                      <a:pt x="90869" y="321360"/>
                      <a:pt x="36957" y="196297"/>
                      <a:pt x="33719" y="186200"/>
                    </a:cubicBezTo>
                    <a:cubicBezTo>
                      <a:pt x="30480" y="176104"/>
                      <a:pt x="0" y="71900"/>
                      <a:pt x="0" y="71900"/>
                    </a:cubicBezTo>
                    <a:cubicBezTo>
                      <a:pt x="0" y="71900"/>
                      <a:pt x="3238" y="-19730"/>
                      <a:pt x="57150" y="3892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D9D19713-3770-4741-950B-90AC21CF001A}"/>
                  </a:ext>
                </a:extLst>
              </p:cNvPr>
              <p:cNvSpPr/>
              <p:nvPr/>
            </p:nvSpPr>
            <p:spPr>
              <a:xfrm>
                <a:off x="6679396" y="10141746"/>
                <a:ext cx="212291" cy="765529"/>
              </a:xfrm>
              <a:custGeom>
                <a:avLst/>
                <a:gdLst>
                  <a:gd name="connsiteX0" fmla="*/ 31574 w 212291"/>
                  <a:gd name="connsiteY0" fmla="*/ 6578 h 765529"/>
                  <a:gd name="connsiteX1" fmla="*/ 88724 w 212291"/>
                  <a:gd name="connsiteY1" fmla="*/ 67347 h 765529"/>
                  <a:gd name="connsiteX2" fmla="*/ 98916 w 212291"/>
                  <a:gd name="connsiteY2" fmla="*/ 117925 h 765529"/>
                  <a:gd name="connsiteX3" fmla="*/ 88724 w 212291"/>
                  <a:gd name="connsiteY3" fmla="*/ 121259 h 765529"/>
                  <a:gd name="connsiteX4" fmla="*/ 189974 w 212291"/>
                  <a:gd name="connsiteY4" fmla="*/ 603605 h 765529"/>
                  <a:gd name="connsiteX5" fmla="*/ 210167 w 212291"/>
                  <a:gd name="connsiteY5" fmla="*/ 748670 h 765529"/>
                  <a:gd name="connsiteX6" fmla="*/ 169686 w 212291"/>
                  <a:gd name="connsiteY6" fmla="*/ 765530 h 765529"/>
                  <a:gd name="connsiteX7" fmla="*/ 98916 w 212291"/>
                  <a:gd name="connsiteY7" fmla="*/ 745337 h 765529"/>
                  <a:gd name="connsiteX8" fmla="*/ 1094 w 212291"/>
                  <a:gd name="connsiteY8" fmla="*/ 30200 h 765529"/>
                  <a:gd name="connsiteX9" fmla="*/ 31574 w 212291"/>
                  <a:gd name="connsiteY9" fmla="*/ 6578 h 76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2291" h="765529">
                    <a:moveTo>
                      <a:pt x="31574" y="6578"/>
                    </a:moveTo>
                    <a:lnTo>
                      <a:pt x="88724" y="67347"/>
                    </a:lnTo>
                    <a:cubicBezTo>
                      <a:pt x="88724" y="67347"/>
                      <a:pt x="109012" y="114972"/>
                      <a:pt x="98916" y="117925"/>
                    </a:cubicBezTo>
                    <a:lnTo>
                      <a:pt x="88724" y="121259"/>
                    </a:lnTo>
                    <a:cubicBezTo>
                      <a:pt x="88724" y="121259"/>
                      <a:pt x="173115" y="522642"/>
                      <a:pt x="189974" y="603605"/>
                    </a:cubicBezTo>
                    <a:cubicBezTo>
                      <a:pt x="206834" y="684567"/>
                      <a:pt x="216930" y="731811"/>
                      <a:pt x="210167" y="748670"/>
                    </a:cubicBezTo>
                    <a:cubicBezTo>
                      <a:pt x="203405" y="765530"/>
                      <a:pt x="169686" y="765530"/>
                      <a:pt x="169686" y="765530"/>
                    </a:cubicBezTo>
                    <a:lnTo>
                      <a:pt x="98916" y="745337"/>
                    </a:lnTo>
                    <a:lnTo>
                      <a:pt x="1094" y="30200"/>
                    </a:lnTo>
                    <a:cubicBezTo>
                      <a:pt x="1094" y="30200"/>
                      <a:pt x="-8908" y="-16949"/>
                      <a:pt x="31574" y="6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F9112B13-52C9-4786-8A09-8CA8AA183714}"/>
                  </a:ext>
                </a:extLst>
              </p:cNvPr>
              <p:cNvSpPr/>
              <p:nvPr/>
            </p:nvSpPr>
            <p:spPr>
              <a:xfrm>
                <a:off x="6679396" y="10141746"/>
                <a:ext cx="212291" cy="765529"/>
              </a:xfrm>
              <a:custGeom>
                <a:avLst/>
                <a:gdLst>
                  <a:gd name="connsiteX0" fmla="*/ 31574 w 212291"/>
                  <a:gd name="connsiteY0" fmla="*/ 6578 h 765529"/>
                  <a:gd name="connsiteX1" fmla="*/ 88724 w 212291"/>
                  <a:gd name="connsiteY1" fmla="*/ 67347 h 765529"/>
                  <a:gd name="connsiteX2" fmla="*/ 98916 w 212291"/>
                  <a:gd name="connsiteY2" fmla="*/ 117925 h 765529"/>
                  <a:gd name="connsiteX3" fmla="*/ 88724 w 212291"/>
                  <a:gd name="connsiteY3" fmla="*/ 121259 h 765529"/>
                  <a:gd name="connsiteX4" fmla="*/ 189974 w 212291"/>
                  <a:gd name="connsiteY4" fmla="*/ 603605 h 765529"/>
                  <a:gd name="connsiteX5" fmla="*/ 210167 w 212291"/>
                  <a:gd name="connsiteY5" fmla="*/ 748670 h 765529"/>
                  <a:gd name="connsiteX6" fmla="*/ 169686 w 212291"/>
                  <a:gd name="connsiteY6" fmla="*/ 765530 h 765529"/>
                  <a:gd name="connsiteX7" fmla="*/ 98916 w 212291"/>
                  <a:gd name="connsiteY7" fmla="*/ 745337 h 765529"/>
                  <a:gd name="connsiteX8" fmla="*/ 1094 w 212291"/>
                  <a:gd name="connsiteY8" fmla="*/ 30200 h 765529"/>
                  <a:gd name="connsiteX9" fmla="*/ 31574 w 212291"/>
                  <a:gd name="connsiteY9" fmla="*/ 6578 h 76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2291" h="765529">
                    <a:moveTo>
                      <a:pt x="31574" y="6578"/>
                    </a:moveTo>
                    <a:lnTo>
                      <a:pt x="88724" y="67347"/>
                    </a:lnTo>
                    <a:cubicBezTo>
                      <a:pt x="88724" y="67347"/>
                      <a:pt x="109012" y="114972"/>
                      <a:pt x="98916" y="117925"/>
                    </a:cubicBezTo>
                    <a:lnTo>
                      <a:pt x="88724" y="121259"/>
                    </a:lnTo>
                    <a:cubicBezTo>
                      <a:pt x="88724" y="121259"/>
                      <a:pt x="173115" y="522642"/>
                      <a:pt x="189974" y="603605"/>
                    </a:cubicBezTo>
                    <a:cubicBezTo>
                      <a:pt x="206834" y="684567"/>
                      <a:pt x="216930" y="731811"/>
                      <a:pt x="210167" y="748670"/>
                    </a:cubicBezTo>
                    <a:cubicBezTo>
                      <a:pt x="203405" y="765530"/>
                      <a:pt x="169686" y="765530"/>
                      <a:pt x="169686" y="765530"/>
                    </a:cubicBezTo>
                    <a:lnTo>
                      <a:pt x="98916" y="745337"/>
                    </a:lnTo>
                    <a:lnTo>
                      <a:pt x="1094" y="30200"/>
                    </a:lnTo>
                    <a:cubicBezTo>
                      <a:pt x="1094" y="30200"/>
                      <a:pt x="-8908" y="-16949"/>
                      <a:pt x="31574" y="657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D6E2B991-0935-49B4-ACD3-81498E9588CB}"/>
                  </a:ext>
                </a:extLst>
              </p:cNvPr>
              <p:cNvSpPr/>
              <p:nvPr/>
            </p:nvSpPr>
            <p:spPr>
              <a:xfrm>
                <a:off x="6904709" y="10848126"/>
                <a:ext cx="49911" cy="33337"/>
              </a:xfrm>
              <a:custGeom>
                <a:avLst/>
                <a:gdLst>
                  <a:gd name="connsiteX0" fmla="*/ 49911 w 49911"/>
                  <a:gd name="connsiteY0" fmla="*/ 0 h 33337"/>
                  <a:gd name="connsiteX1" fmla="*/ 0 w 49911"/>
                  <a:gd name="connsiteY1" fmla="*/ 33338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911" h="33337">
                    <a:moveTo>
                      <a:pt x="49911" y="0"/>
                    </a:moveTo>
                    <a:lnTo>
                      <a:pt x="0" y="33338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5F379B00-4598-4A32-8D43-18C3E04E559E}"/>
                  </a:ext>
                </a:extLst>
              </p:cNvPr>
              <p:cNvSpPr/>
              <p:nvPr/>
            </p:nvSpPr>
            <p:spPr>
              <a:xfrm>
                <a:off x="6623245" y="9778843"/>
                <a:ext cx="307141" cy="415486"/>
              </a:xfrm>
              <a:custGeom>
                <a:avLst/>
                <a:gdLst>
                  <a:gd name="connsiteX0" fmla="*/ 291370 w 307141"/>
                  <a:gd name="connsiteY0" fmla="*/ 192792 h 415486"/>
                  <a:gd name="connsiteX1" fmla="*/ 295370 w 307141"/>
                  <a:gd name="connsiteY1" fmla="*/ 153549 h 415486"/>
                  <a:gd name="connsiteX2" fmla="*/ 247745 w 307141"/>
                  <a:gd name="connsiteY2" fmla="*/ 25343 h 415486"/>
                  <a:gd name="connsiteX3" fmla="*/ 78296 w 307141"/>
                  <a:gd name="connsiteY3" fmla="*/ 21438 h 415486"/>
                  <a:gd name="connsiteX4" fmla="*/ 21146 w 307141"/>
                  <a:gd name="connsiteY4" fmla="*/ 144024 h 415486"/>
                  <a:gd name="connsiteX5" fmla="*/ 33909 w 307141"/>
                  <a:gd name="connsiteY5" fmla="*/ 201746 h 415486"/>
                  <a:gd name="connsiteX6" fmla="*/ 54578 w 307141"/>
                  <a:gd name="connsiteY6" fmla="*/ 260229 h 415486"/>
                  <a:gd name="connsiteX7" fmla="*/ 0 w 307141"/>
                  <a:gd name="connsiteY7" fmla="*/ 341001 h 415486"/>
                  <a:gd name="connsiteX8" fmla="*/ 58007 w 307141"/>
                  <a:gd name="connsiteY8" fmla="*/ 415487 h 415486"/>
                  <a:gd name="connsiteX9" fmla="*/ 112586 w 307141"/>
                  <a:gd name="connsiteY9" fmla="*/ 369005 h 415486"/>
                  <a:gd name="connsiteX10" fmla="*/ 179832 w 307141"/>
                  <a:gd name="connsiteY10" fmla="*/ 351764 h 415486"/>
                  <a:gd name="connsiteX11" fmla="*/ 247840 w 307141"/>
                  <a:gd name="connsiteY11" fmla="*/ 360051 h 415486"/>
                  <a:gd name="connsiteX12" fmla="*/ 279749 w 307141"/>
                  <a:gd name="connsiteY12" fmla="*/ 260515 h 415486"/>
                  <a:gd name="connsiteX13" fmla="*/ 305467 w 307141"/>
                  <a:gd name="connsiteY13" fmla="*/ 250037 h 415486"/>
                  <a:gd name="connsiteX14" fmla="*/ 291370 w 307141"/>
                  <a:gd name="connsiteY14" fmla="*/ 192792 h 41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141" h="415486">
                    <a:moveTo>
                      <a:pt x="291370" y="192792"/>
                    </a:moveTo>
                    <a:cubicBezTo>
                      <a:pt x="292989" y="179934"/>
                      <a:pt x="294418" y="166789"/>
                      <a:pt x="295370" y="153549"/>
                    </a:cubicBezTo>
                    <a:cubicBezTo>
                      <a:pt x="298895" y="105353"/>
                      <a:pt x="290894" y="53727"/>
                      <a:pt x="247745" y="25343"/>
                    </a:cubicBezTo>
                    <a:cubicBezTo>
                      <a:pt x="204597" y="-3042"/>
                      <a:pt x="121348" y="-11900"/>
                      <a:pt x="78296" y="21438"/>
                    </a:cubicBezTo>
                    <a:cubicBezTo>
                      <a:pt x="41243" y="50013"/>
                      <a:pt x="22860" y="98209"/>
                      <a:pt x="21146" y="144024"/>
                    </a:cubicBezTo>
                    <a:cubicBezTo>
                      <a:pt x="19809" y="164088"/>
                      <a:pt x="24238" y="184116"/>
                      <a:pt x="33909" y="201746"/>
                    </a:cubicBezTo>
                    <a:cubicBezTo>
                      <a:pt x="42196" y="219272"/>
                      <a:pt x="59817" y="239179"/>
                      <a:pt x="54578" y="260229"/>
                    </a:cubicBezTo>
                    <a:cubicBezTo>
                      <a:pt x="48482" y="284518"/>
                      <a:pt x="0" y="341001"/>
                      <a:pt x="0" y="341001"/>
                    </a:cubicBezTo>
                    <a:lnTo>
                      <a:pt x="58007" y="415487"/>
                    </a:lnTo>
                    <a:cubicBezTo>
                      <a:pt x="73395" y="396973"/>
                      <a:pt x="91858" y="381249"/>
                      <a:pt x="112586" y="369005"/>
                    </a:cubicBezTo>
                    <a:cubicBezTo>
                      <a:pt x="132811" y="356754"/>
                      <a:pt x="156207" y="350756"/>
                      <a:pt x="179832" y="351764"/>
                    </a:cubicBezTo>
                    <a:cubicBezTo>
                      <a:pt x="207073" y="367195"/>
                      <a:pt x="238696" y="372624"/>
                      <a:pt x="247840" y="360051"/>
                    </a:cubicBezTo>
                    <a:cubicBezTo>
                      <a:pt x="255841" y="349002"/>
                      <a:pt x="268986" y="310617"/>
                      <a:pt x="279749" y="260515"/>
                    </a:cubicBezTo>
                    <a:cubicBezTo>
                      <a:pt x="289670" y="262751"/>
                      <a:pt x="299933" y="258569"/>
                      <a:pt x="305467" y="250037"/>
                    </a:cubicBezTo>
                    <a:cubicBezTo>
                      <a:pt x="312420" y="237084"/>
                      <a:pt x="295751" y="201746"/>
                      <a:pt x="291370" y="192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99" name="图形 18">
                <a:extLst>
                  <a:ext uri="{FF2B5EF4-FFF2-40B4-BE49-F238E27FC236}">
                    <a16:creationId xmlns:a16="http://schemas.microsoft.com/office/drawing/2014/main" id="{DF117C26-B6DE-4E74-8879-83A2C073B362}"/>
                  </a:ext>
                </a:extLst>
              </p:cNvPr>
              <p:cNvGrpSpPr/>
              <p:nvPr/>
            </p:nvGrpSpPr>
            <p:grpSpPr>
              <a:xfrm>
                <a:off x="6633246" y="9857410"/>
                <a:ext cx="275844" cy="282912"/>
                <a:chOff x="6633246" y="9857410"/>
                <a:chExt cx="275844" cy="282912"/>
              </a:xfrm>
              <a:solidFill>
                <a:srgbClr val="92E3A9">
                  <a:alpha val="50000"/>
                </a:srgbClr>
              </a:solidFill>
            </p:grpSpPr>
            <p:sp>
              <p:nvSpPr>
                <p:cNvPr id="200" name="任意多边形: 形状 199">
                  <a:extLst>
                    <a:ext uri="{FF2B5EF4-FFF2-40B4-BE49-F238E27FC236}">
                      <a16:creationId xmlns:a16="http://schemas.microsoft.com/office/drawing/2014/main" id="{D4553424-CAAE-44F9-97BC-32E20672CFE1}"/>
                    </a:ext>
                  </a:extLst>
                </p:cNvPr>
                <p:cNvSpPr/>
                <p:nvPr/>
              </p:nvSpPr>
              <p:spPr>
                <a:xfrm>
                  <a:off x="6817992" y="9857410"/>
                  <a:ext cx="91098" cy="40786"/>
                </a:xfrm>
                <a:custGeom>
                  <a:avLst/>
                  <a:gdLst>
                    <a:gd name="connsiteX0" fmla="*/ 91098 w 91098"/>
                    <a:gd name="connsiteY0" fmla="*/ 4782 h 40786"/>
                    <a:gd name="connsiteX1" fmla="*/ 9755 w 91098"/>
                    <a:gd name="connsiteY1" fmla="*/ 16117 h 40786"/>
                    <a:gd name="connsiteX2" fmla="*/ 7849 w 91098"/>
                    <a:gd name="connsiteY2" fmla="*/ 40787 h 40786"/>
                    <a:gd name="connsiteX3" fmla="*/ 21089 w 91098"/>
                    <a:gd name="connsiteY3" fmla="*/ 1068 h 40786"/>
                    <a:gd name="connsiteX4" fmla="*/ 91098 w 91098"/>
                    <a:gd name="connsiteY4" fmla="*/ 4782 h 40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98" h="40786">
                      <a:moveTo>
                        <a:pt x="91098" y="4782"/>
                      </a:moveTo>
                      <a:cubicBezTo>
                        <a:pt x="91098" y="4782"/>
                        <a:pt x="11564" y="6687"/>
                        <a:pt x="9755" y="16117"/>
                      </a:cubicBezTo>
                      <a:cubicBezTo>
                        <a:pt x="8485" y="24279"/>
                        <a:pt x="7848" y="32527"/>
                        <a:pt x="7849" y="40787"/>
                      </a:cubicBezTo>
                      <a:cubicBezTo>
                        <a:pt x="7849" y="40787"/>
                        <a:pt x="-16725" y="4782"/>
                        <a:pt x="21089" y="1068"/>
                      </a:cubicBezTo>
                      <a:cubicBezTo>
                        <a:pt x="44481" y="-1155"/>
                        <a:pt x="68073" y="97"/>
                        <a:pt x="91098" y="4782"/>
                      </a:cubicBezTo>
                      <a:close/>
                    </a:path>
                  </a:pathLst>
                </a:custGeom>
                <a:solidFill>
                  <a:srgbClr val="92E3A9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任意多边形: 形状 200">
                  <a:extLst>
                    <a:ext uri="{FF2B5EF4-FFF2-40B4-BE49-F238E27FC236}">
                      <a16:creationId xmlns:a16="http://schemas.microsoft.com/office/drawing/2014/main" id="{7414AE2E-F542-495E-A8AF-6F8EF9B1BD88}"/>
                    </a:ext>
                  </a:extLst>
                </p:cNvPr>
                <p:cNvSpPr/>
                <p:nvPr/>
              </p:nvSpPr>
              <p:spPr>
                <a:xfrm>
                  <a:off x="6633246" y="10014117"/>
                  <a:ext cx="98012" cy="126206"/>
                </a:xfrm>
                <a:custGeom>
                  <a:avLst/>
                  <a:gdLst>
                    <a:gd name="connsiteX0" fmla="*/ 0 w 98012"/>
                    <a:gd name="connsiteY0" fmla="*/ 93059 h 126206"/>
                    <a:gd name="connsiteX1" fmla="*/ 35528 w 98012"/>
                    <a:gd name="connsiteY1" fmla="*/ 126206 h 126206"/>
                    <a:gd name="connsiteX2" fmla="*/ 98012 w 98012"/>
                    <a:gd name="connsiteY2" fmla="*/ 1333 h 126206"/>
                    <a:gd name="connsiteX3" fmla="*/ 40862 w 98012"/>
                    <a:gd name="connsiteY3" fmla="*/ 0 h 126206"/>
                    <a:gd name="connsiteX4" fmla="*/ 43720 w 98012"/>
                    <a:gd name="connsiteY4" fmla="*/ 24955 h 126206"/>
                    <a:gd name="connsiteX5" fmla="*/ 0 w 98012"/>
                    <a:gd name="connsiteY5" fmla="*/ 93059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012" h="126206">
                      <a:moveTo>
                        <a:pt x="0" y="93059"/>
                      </a:moveTo>
                      <a:lnTo>
                        <a:pt x="35528" y="126206"/>
                      </a:lnTo>
                      <a:lnTo>
                        <a:pt x="98012" y="1333"/>
                      </a:lnTo>
                      <a:lnTo>
                        <a:pt x="40862" y="0"/>
                      </a:lnTo>
                      <a:cubicBezTo>
                        <a:pt x="44443" y="7803"/>
                        <a:pt x="45444" y="16545"/>
                        <a:pt x="43720" y="24955"/>
                      </a:cubicBezTo>
                      <a:cubicBezTo>
                        <a:pt x="39815" y="42005"/>
                        <a:pt x="14669" y="75438"/>
                        <a:pt x="0" y="9305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39D5D05A-021A-4E6D-BF0E-FFAD3A900C9C}"/>
                  </a:ext>
                </a:extLst>
              </p:cNvPr>
              <p:cNvSpPr/>
              <p:nvPr/>
            </p:nvSpPr>
            <p:spPr>
              <a:xfrm>
                <a:off x="6623245" y="9778843"/>
                <a:ext cx="307141" cy="415486"/>
              </a:xfrm>
              <a:custGeom>
                <a:avLst/>
                <a:gdLst>
                  <a:gd name="connsiteX0" fmla="*/ 291370 w 307141"/>
                  <a:gd name="connsiteY0" fmla="*/ 192792 h 415486"/>
                  <a:gd name="connsiteX1" fmla="*/ 295370 w 307141"/>
                  <a:gd name="connsiteY1" fmla="*/ 153549 h 415486"/>
                  <a:gd name="connsiteX2" fmla="*/ 247745 w 307141"/>
                  <a:gd name="connsiteY2" fmla="*/ 25343 h 415486"/>
                  <a:gd name="connsiteX3" fmla="*/ 78296 w 307141"/>
                  <a:gd name="connsiteY3" fmla="*/ 21438 h 415486"/>
                  <a:gd name="connsiteX4" fmla="*/ 21146 w 307141"/>
                  <a:gd name="connsiteY4" fmla="*/ 144024 h 415486"/>
                  <a:gd name="connsiteX5" fmla="*/ 33909 w 307141"/>
                  <a:gd name="connsiteY5" fmla="*/ 201746 h 415486"/>
                  <a:gd name="connsiteX6" fmla="*/ 54578 w 307141"/>
                  <a:gd name="connsiteY6" fmla="*/ 260229 h 415486"/>
                  <a:gd name="connsiteX7" fmla="*/ 0 w 307141"/>
                  <a:gd name="connsiteY7" fmla="*/ 341001 h 415486"/>
                  <a:gd name="connsiteX8" fmla="*/ 58007 w 307141"/>
                  <a:gd name="connsiteY8" fmla="*/ 415487 h 415486"/>
                  <a:gd name="connsiteX9" fmla="*/ 112586 w 307141"/>
                  <a:gd name="connsiteY9" fmla="*/ 369005 h 415486"/>
                  <a:gd name="connsiteX10" fmla="*/ 179832 w 307141"/>
                  <a:gd name="connsiteY10" fmla="*/ 351764 h 415486"/>
                  <a:gd name="connsiteX11" fmla="*/ 247840 w 307141"/>
                  <a:gd name="connsiteY11" fmla="*/ 360051 h 415486"/>
                  <a:gd name="connsiteX12" fmla="*/ 279749 w 307141"/>
                  <a:gd name="connsiteY12" fmla="*/ 260515 h 415486"/>
                  <a:gd name="connsiteX13" fmla="*/ 305467 w 307141"/>
                  <a:gd name="connsiteY13" fmla="*/ 250037 h 415486"/>
                  <a:gd name="connsiteX14" fmla="*/ 291370 w 307141"/>
                  <a:gd name="connsiteY14" fmla="*/ 192792 h 41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141" h="415486">
                    <a:moveTo>
                      <a:pt x="291370" y="192792"/>
                    </a:moveTo>
                    <a:cubicBezTo>
                      <a:pt x="292989" y="179934"/>
                      <a:pt x="294418" y="166789"/>
                      <a:pt x="295370" y="153549"/>
                    </a:cubicBezTo>
                    <a:cubicBezTo>
                      <a:pt x="298895" y="105353"/>
                      <a:pt x="290894" y="53727"/>
                      <a:pt x="247745" y="25343"/>
                    </a:cubicBezTo>
                    <a:cubicBezTo>
                      <a:pt x="204597" y="-3042"/>
                      <a:pt x="121348" y="-11900"/>
                      <a:pt x="78296" y="21438"/>
                    </a:cubicBezTo>
                    <a:cubicBezTo>
                      <a:pt x="41243" y="50013"/>
                      <a:pt x="22860" y="98209"/>
                      <a:pt x="21146" y="144024"/>
                    </a:cubicBezTo>
                    <a:cubicBezTo>
                      <a:pt x="19809" y="164088"/>
                      <a:pt x="24238" y="184116"/>
                      <a:pt x="33909" y="201746"/>
                    </a:cubicBezTo>
                    <a:cubicBezTo>
                      <a:pt x="42196" y="219272"/>
                      <a:pt x="59817" y="239179"/>
                      <a:pt x="54578" y="260229"/>
                    </a:cubicBezTo>
                    <a:cubicBezTo>
                      <a:pt x="48482" y="284518"/>
                      <a:pt x="0" y="341001"/>
                      <a:pt x="0" y="341001"/>
                    </a:cubicBezTo>
                    <a:lnTo>
                      <a:pt x="58007" y="415487"/>
                    </a:lnTo>
                    <a:cubicBezTo>
                      <a:pt x="73395" y="396973"/>
                      <a:pt x="91858" y="381249"/>
                      <a:pt x="112586" y="369005"/>
                    </a:cubicBezTo>
                    <a:cubicBezTo>
                      <a:pt x="132811" y="356754"/>
                      <a:pt x="156207" y="350756"/>
                      <a:pt x="179832" y="351764"/>
                    </a:cubicBezTo>
                    <a:cubicBezTo>
                      <a:pt x="207073" y="367195"/>
                      <a:pt x="238696" y="372624"/>
                      <a:pt x="247840" y="360051"/>
                    </a:cubicBezTo>
                    <a:cubicBezTo>
                      <a:pt x="255841" y="349002"/>
                      <a:pt x="268986" y="310617"/>
                      <a:pt x="279749" y="260515"/>
                    </a:cubicBezTo>
                    <a:cubicBezTo>
                      <a:pt x="289670" y="262751"/>
                      <a:pt x="299933" y="258569"/>
                      <a:pt x="305467" y="250037"/>
                    </a:cubicBezTo>
                    <a:cubicBezTo>
                      <a:pt x="312420" y="237084"/>
                      <a:pt x="295751" y="201746"/>
                      <a:pt x="291370" y="192792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864AED9C-F4B8-4609-8693-0304932453F8}"/>
                  </a:ext>
                </a:extLst>
              </p:cNvPr>
              <p:cNvSpPr/>
              <p:nvPr/>
            </p:nvSpPr>
            <p:spPr>
              <a:xfrm>
                <a:off x="6612908" y="9717189"/>
                <a:ext cx="378686" cy="323792"/>
              </a:xfrm>
              <a:custGeom>
                <a:avLst/>
                <a:gdLst>
                  <a:gd name="connsiteX0" fmla="*/ 146068 w 378686"/>
                  <a:gd name="connsiteY0" fmla="*/ 241587 h 323792"/>
                  <a:gd name="connsiteX1" fmla="*/ 181501 w 378686"/>
                  <a:gd name="connsiteY1" fmla="*/ 231205 h 323792"/>
                  <a:gd name="connsiteX2" fmla="*/ 212648 w 378686"/>
                  <a:gd name="connsiteY2" fmla="*/ 202058 h 323792"/>
                  <a:gd name="connsiteX3" fmla="*/ 204361 w 378686"/>
                  <a:gd name="connsiteY3" fmla="*/ 156338 h 323792"/>
                  <a:gd name="connsiteX4" fmla="*/ 306279 w 378686"/>
                  <a:gd name="connsiteY4" fmla="*/ 145861 h 323792"/>
                  <a:gd name="connsiteX5" fmla="*/ 377050 w 378686"/>
                  <a:gd name="connsiteY5" fmla="*/ 102141 h 323792"/>
                  <a:gd name="connsiteX6" fmla="*/ 304279 w 378686"/>
                  <a:gd name="connsiteY6" fmla="*/ 58517 h 323792"/>
                  <a:gd name="connsiteX7" fmla="*/ 281323 w 378686"/>
                  <a:gd name="connsiteY7" fmla="*/ 4414 h 323792"/>
                  <a:gd name="connsiteX8" fmla="*/ 225126 w 378686"/>
                  <a:gd name="connsiteY8" fmla="*/ 29370 h 323792"/>
                  <a:gd name="connsiteX9" fmla="*/ 181501 w 378686"/>
                  <a:gd name="connsiteY9" fmla="*/ 43943 h 323792"/>
                  <a:gd name="connsiteX10" fmla="*/ 73202 w 378686"/>
                  <a:gd name="connsiteY10" fmla="*/ 48039 h 323792"/>
                  <a:gd name="connsiteX11" fmla="*/ 6527 w 378686"/>
                  <a:gd name="connsiteY11" fmla="*/ 225014 h 323792"/>
                  <a:gd name="connsiteX12" fmla="*/ 64344 w 378686"/>
                  <a:gd name="connsiteY12" fmla="*/ 321883 h 323792"/>
                  <a:gd name="connsiteX13" fmla="*/ 145973 w 378686"/>
                  <a:gd name="connsiteY13" fmla="*/ 258256 h 32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8686" h="323792">
                    <a:moveTo>
                      <a:pt x="146068" y="241587"/>
                    </a:moveTo>
                    <a:cubicBezTo>
                      <a:pt x="146068" y="241587"/>
                      <a:pt x="177310" y="245778"/>
                      <a:pt x="181501" y="231205"/>
                    </a:cubicBezTo>
                    <a:cubicBezTo>
                      <a:pt x="185692" y="216631"/>
                      <a:pt x="193979" y="210440"/>
                      <a:pt x="212648" y="202058"/>
                    </a:cubicBezTo>
                    <a:cubicBezTo>
                      <a:pt x="231317" y="193676"/>
                      <a:pt x="208552" y="177103"/>
                      <a:pt x="204361" y="156338"/>
                    </a:cubicBezTo>
                    <a:cubicBezTo>
                      <a:pt x="200170" y="135574"/>
                      <a:pt x="266750" y="135479"/>
                      <a:pt x="306279" y="145861"/>
                    </a:cubicBezTo>
                    <a:cubicBezTo>
                      <a:pt x="345808" y="156243"/>
                      <a:pt x="387527" y="156338"/>
                      <a:pt x="377050" y="102141"/>
                    </a:cubicBezTo>
                    <a:cubicBezTo>
                      <a:pt x="366572" y="47944"/>
                      <a:pt x="325043" y="58517"/>
                      <a:pt x="304279" y="58517"/>
                    </a:cubicBezTo>
                    <a:cubicBezTo>
                      <a:pt x="283514" y="58517"/>
                      <a:pt x="325043" y="18988"/>
                      <a:pt x="281323" y="4414"/>
                    </a:cubicBezTo>
                    <a:cubicBezTo>
                      <a:pt x="237604" y="-10159"/>
                      <a:pt x="229317" y="14797"/>
                      <a:pt x="225126" y="29370"/>
                    </a:cubicBezTo>
                    <a:cubicBezTo>
                      <a:pt x="220935" y="43943"/>
                      <a:pt x="200170" y="43943"/>
                      <a:pt x="181501" y="43943"/>
                    </a:cubicBezTo>
                    <a:cubicBezTo>
                      <a:pt x="162833" y="43943"/>
                      <a:pt x="143973" y="20988"/>
                      <a:pt x="73202" y="48039"/>
                    </a:cubicBezTo>
                    <a:cubicBezTo>
                      <a:pt x="2431" y="75090"/>
                      <a:pt x="-10046" y="168816"/>
                      <a:pt x="6527" y="225014"/>
                    </a:cubicBezTo>
                    <a:cubicBezTo>
                      <a:pt x="23101" y="281211"/>
                      <a:pt x="32530" y="308548"/>
                      <a:pt x="64344" y="321883"/>
                    </a:cubicBezTo>
                    <a:cubicBezTo>
                      <a:pt x="96158" y="335218"/>
                      <a:pt x="145973" y="274925"/>
                      <a:pt x="145973" y="2582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18A89725-4152-4DA1-A8EA-1B6589C4E275}"/>
                  </a:ext>
                </a:extLst>
              </p:cNvPr>
              <p:cNvSpPr/>
              <p:nvPr/>
            </p:nvSpPr>
            <p:spPr>
              <a:xfrm>
                <a:off x="6694111" y="9866189"/>
                <a:ext cx="113507" cy="69060"/>
              </a:xfrm>
              <a:custGeom>
                <a:avLst/>
                <a:gdLst>
                  <a:gd name="connsiteX0" fmla="*/ 113443 w 113507"/>
                  <a:gd name="connsiteY0" fmla="*/ 2480 h 69060"/>
                  <a:gd name="connsiteX1" fmla="*/ 85725 w 113507"/>
                  <a:gd name="connsiteY1" fmla="*/ 16292 h 69060"/>
                  <a:gd name="connsiteX2" fmla="*/ 0 w 113507"/>
                  <a:gd name="connsiteY2" fmla="*/ 69060 h 6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507" h="69060">
                    <a:moveTo>
                      <a:pt x="113443" y="2480"/>
                    </a:moveTo>
                    <a:cubicBezTo>
                      <a:pt x="113443" y="2480"/>
                      <a:pt x="116205" y="-8664"/>
                      <a:pt x="85725" y="16292"/>
                    </a:cubicBezTo>
                    <a:cubicBezTo>
                      <a:pt x="55245" y="41247"/>
                      <a:pt x="44101" y="66298"/>
                      <a:pt x="0" y="69060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5CB42F4F-AA00-426F-B5EE-A9315242976B}"/>
                  </a:ext>
                </a:extLst>
              </p:cNvPr>
              <p:cNvSpPr/>
              <p:nvPr/>
            </p:nvSpPr>
            <p:spPr>
              <a:xfrm>
                <a:off x="6654963" y="9968492"/>
                <a:ext cx="52673" cy="6180"/>
              </a:xfrm>
              <a:custGeom>
                <a:avLst/>
                <a:gdLst>
                  <a:gd name="connsiteX0" fmla="*/ 0 w 52673"/>
                  <a:gd name="connsiteY0" fmla="*/ 0 h 6180"/>
                  <a:gd name="connsiteX1" fmla="*/ 52673 w 52673"/>
                  <a:gd name="connsiteY1" fmla="*/ 0 h 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73" h="6180">
                    <a:moveTo>
                      <a:pt x="0" y="0"/>
                    </a:moveTo>
                    <a:cubicBezTo>
                      <a:pt x="0" y="0"/>
                      <a:pt x="33242" y="13907"/>
                      <a:pt x="52673" y="0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5D85C574-1EC4-4193-A821-48AEACFC9234}"/>
                  </a:ext>
                </a:extLst>
              </p:cNvPr>
              <p:cNvSpPr/>
              <p:nvPr/>
            </p:nvSpPr>
            <p:spPr>
              <a:xfrm>
                <a:off x="6884467" y="9941917"/>
                <a:ext cx="19649" cy="68199"/>
              </a:xfrm>
              <a:custGeom>
                <a:avLst/>
                <a:gdLst>
                  <a:gd name="connsiteX0" fmla="*/ 9669 w 19649"/>
                  <a:gd name="connsiteY0" fmla="*/ 0 h 68199"/>
                  <a:gd name="connsiteX1" fmla="*/ 144 w 19649"/>
                  <a:gd name="connsiteY1" fmla="*/ 57150 h 68199"/>
                  <a:gd name="connsiteX2" fmla="*/ 6812 w 19649"/>
                  <a:gd name="connsiteY2" fmla="*/ 67437 h 68199"/>
                  <a:gd name="connsiteX3" fmla="*/ 10050 w 19649"/>
                  <a:gd name="connsiteY3" fmla="*/ 68199 h 68199"/>
                  <a:gd name="connsiteX4" fmla="*/ 19575 w 19649"/>
                  <a:gd name="connsiteY4" fmla="*/ 11049 h 68199"/>
                  <a:gd name="connsiteX5" fmla="*/ 12908 w 19649"/>
                  <a:gd name="connsiteY5" fmla="*/ 762 h 68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49" h="68199">
                    <a:moveTo>
                      <a:pt x="9669" y="0"/>
                    </a:moveTo>
                    <a:lnTo>
                      <a:pt x="144" y="57150"/>
                    </a:lnTo>
                    <a:cubicBezTo>
                      <a:pt x="-697" y="61801"/>
                      <a:pt x="2222" y="66306"/>
                      <a:pt x="6812" y="67437"/>
                    </a:cubicBezTo>
                    <a:lnTo>
                      <a:pt x="10050" y="68199"/>
                    </a:lnTo>
                    <a:lnTo>
                      <a:pt x="19575" y="11049"/>
                    </a:lnTo>
                    <a:cubicBezTo>
                      <a:pt x="20148" y="6455"/>
                      <a:pt x="17335" y="2115"/>
                      <a:pt x="12908" y="7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645F4BAD-4701-4DC6-8739-8D9F41002843}"/>
                  </a:ext>
                </a:extLst>
              </p:cNvPr>
              <p:cNvSpPr/>
              <p:nvPr/>
            </p:nvSpPr>
            <p:spPr>
              <a:xfrm>
                <a:off x="6715366" y="9940689"/>
                <a:ext cx="180484" cy="31881"/>
              </a:xfrm>
              <a:custGeom>
                <a:avLst/>
                <a:gdLst>
                  <a:gd name="connsiteX0" fmla="*/ 178770 w 180484"/>
                  <a:gd name="connsiteY0" fmla="*/ 1228 h 31881"/>
                  <a:gd name="connsiteX1" fmla="*/ 16845 w 180484"/>
                  <a:gd name="connsiteY1" fmla="*/ 1228 h 31881"/>
                  <a:gd name="connsiteX2" fmla="*/ 557 w 180484"/>
                  <a:gd name="connsiteY2" fmla="*/ 26088 h 31881"/>
                  <a:gd name="connsiteX3" fmla="*/ 10082 w 180484"/>
                  <a:gd name="connsiteY3" fmla="*/ 28374 h 31881"/>
                  <a:gd name="connsiteX4" fmla="*/ 26370 w 180484"/>
                  <a:gd name="connsiteY4" fmla="*/ 6752 h 31881"/>
                  <a:gd name="connsiteX5" fmla="*/ 176960 w 180484"/>
                  <a:gd name="connsiteY5" fmla="*/ 15134 h 31881"/>
                  <a:gd name="connsiteX6" fmla="*/ 180484 w 180484"/>
                  <a:gd name="connsiteY6" fmla="*/ 1894 h 3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484" h="31881">
                    <a:moveTo>
                      <a:pt x="178770" y="1228"/>
                    </a:moveTo>
                    <a:cubicBezTo>
                      <a:pt x="178770" y="1228"/>
                      <a:pt x="25703" y="-1535"/>
                      <a:pt x="16845" y="1228"/>
                    </a:cubicBezTo>
                    <a:cubicBezTo>
                      <a:pt x="10515" y="8888"/>
                      <a:pt x="5053" y="17226"/>
                      <a:pt x="557" y="26088"/>
                    </a:cubicBezTo>
                    <a:cubicBezTo>
                      <a:pt x="-2110" y="34089"/>
                      <a:pt x="5415" y="32755"/>
                      <a:pt x="10082" y="28374"/>
                    </a:cubicBezTo>
                    <a:cubicBezTo>
                      <a:pt x="14749" y="23992"/>
                      <a:pt x="22369" y="7609"/>
                      <a:pt x="26370" y="6752"/>
                    </a:cubicBezTo>
                    <a:cubicBezTo>
                      <a:pt x="30370" y="5895"/>
                      <a:pt x="176960" y="15134"/>
                      <a:pt x="176960" y="15134"/>
                    </a:cubicBezTo>
                    <a:lnTo>
                      <a:pt x="180484" y="189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DBA14CDE-9224-45BC-AF79-BE8F63F18334}"/>
                  </a:ext>
                </a:extLst>
              </p:cNvPr>
              <p:cNvSpPr/>
              <p:nvPr/>
            </p:nvSpPr>
            <p:spPr>
              <a:xfrm>
                <a:off x="6729237" y="9939887"/>
                <a:ext cx="53837" cy="86739"/>
              </a:xfrm>
              <a:custGeom>
                <a:avLst/>
                <a:gdLst>
                  <a:gd name="connsiteX0" fmla="*/ 53838 w 53837"/>
                  <a:gd name="connsiteY0" fmla="*/ 28129 h 86739"/>
                  <a:gd name="connsiteX1" fmla="*/ 16404 w 53837"/>
                  <a:gd name="connsiteY1" fmla="*/ 11460 h 86739"/>
                  <a:gd name="connsiteX2" fmla="*/ 24691 w 53837"/>
                  <a:gd name="connsiteY2" fmla="*/ 86326 h 86739"/>
                  <a:gd name="connsiteX3" fmla="*/ 49647 w 53837"/>
                  <a:gd name="connsiteY3" fmla="*/ 73849 h 86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37" h="86739">
                    <a:moveTo>
                      <a:pt x="53838" y="28129"/>
                    </a:moveTo>
                    <a:cubicBezTo>
                      <a:pt x="53838" y="28129"/>
                      <a:pt x="49647" y="-21878"/>
                      <a:pt x="16404" y="11460"/>
                    </a:cubicBezTo>
                    <a:cubicBezTo>
                      <a:pt x="-16838" y="44797"/>
                      <a:pt x="8022" y="82230"/>
                      <a:pt x="24691" y="86326"/>
                    </a:cubicBezTo>
                    <a:cubicBezTo>
                      <a:pt x="34873" y="88280"/>
                      <a:pt x="45100" y="83166"/>
                      <a:pt x="49647" y="73849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D65A355C-8B42-4E1B-9019-30110191966C}"/>
                  </a:ext>
                </a:extLst>
              </p:cNvPr>
              <p:cNvSpPr/>
              <p:nvPr/>
            </p:nvSpPr>
            <p:spPr>
              <a:xfrm>
                <a:off x="6846415" y="10062504"/>
                <a:ext cx="35337" cy="19050"/>
              </a:xfrm>
              <a:custGeom>
                <a:avLst/>
                <a:gdLst>
                  <a:gd name="connsiteX0" fmla="*/ 35338 w 35337"/>
                  <a:gd name="connsiteY0" fmla="*/ 19050 h 19050"/>
                  <a:gd name="connsiteX1" fmla="*/ 0 w 35337"/>
                  <a:gd name="connsiteY1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337" h="19050">
                    <a:moveTo>
                      <a:pt x="35338" y="19050"/>
                    </a:moveTo>
                    <a:cubicBezTo>
                      <a:pt x="35338" y="19050"/>
                      <a:pt x="0" y="12859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24C11E3A-6937-42F0-BCFE-F7091D400C15}"/>
                  </a:ext>
                </a:extLst>
              </p:cNvPr>
              <p:cNvSpPr/>
              <p:nvPr/>
            </p:nvSpPr>
            <p:spPr>
              <a:xfrm>
                <a:off x="6856798" y="9971254"/>
                <a:ext cx="24955" cy="14573"/>
              </a:xfrm>
              <a:custGeom>
                <a:avLst/>
                <a:gdLst>
                  <a:gd name="connsiteX0" fmla="*/ 0 w 24955"/>
                  <a:gd name="connsiteY0" fmla="*/ 0 h 14573"/>
                  <a:gd name="connsiteX1" fmla="*/ 24955 w 24955"/>
                  <a:gd name="connsiteY1" fmla="*/ 14573 h 1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955" h="14573">
                    <a:moveTo>
                      <a:pt x="0" y="0"/>
                    </a:moveTo>
                    <a:cubicBezTo>
                      <a:pt x="0" y="0"/>
                      <a:pt x="22479" y="1619"/>
                      <a:pt x="24955" y="14573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BEE5A464-F8D7-4B65-8D5E-232CA7395DA3}"/>
                  </a:ext>
                </a:extLst>
              </p:cNvPr>
              <p:cNvSpPr/>
              <p:nvPr/>
            </p:nvSpPr>
            <p:spPr>
              <a:xfrm>
                <a:off x="6865084" y="9913514"/>
                <a:ext cx="33337" cy="9924"/>
              </a:xfrm>
              <a:custGeom>
                <a:avLst/>
                <a:gdLst>
                  <a:gd name="connsiteX0" fmla="*/ 0 w 33337"/>
                  <a:gd name="connsiteY0" fmla="*/ 9925 h 9924"/>
                  <a:gd name="connsiteX1" fmla="*/ 33338 w 33337"/>
                  <a:gd name="connsiteY1" fmla="*/ 7829 h 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37" h="9924">
                    <a:moveTo>
                      <a:pt x="0" y="9925"/>
                    </a:moveTo>
                    <a:cubicBezTo>
                      <a:pt x="0" y="9925"/>
                      <a:pt x="20860" y="-10935"/>
                      <a:pt x="33338" y="7829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7A1AFE37-CF91-4101-A62F-4358906CC64F}"/>
                  </a:ext>
                </a:extLst>
              </p:cNvPr>
              <p:cNvSpPr/>
              <p:nvPr/>
            </p:nvSpPr>
            <p:spPr>
              <a:xfrm>
                <a:off x="6753928" y="10026213"/>
                <a:ext cx="20288" cy="67151"/>
              </a:xfrm>
              <a:custGeom>
                <a:avLst/>
                <a:gdLst>
                  <a:gd name="connsiteX0" fmla="*/ 0 w 20288"/>
                  <a:gd name="connsiteY0" fmla="*/ 0 h 67151"/>
                  <a:gd name="connsiteX1" fmla="*/ 20288 w 20288"/>
                  <a:gd name="connsiteY1" fmla="*/ 67151 h 6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88" h="67151">
                    <a:moveTo>
                      <a:pt x="0" y="0"/>
                    </a:moveTo>
                    <a:cubicBezTo>
                      <a:pt x="0" y="0"/>
                      <a:pt x="3620" y="42196"/>
                      <a:pt x="20288" y="67151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E93A1D00-F571-4B1F-A307-74B8281F9E58}"/>
                  </a:ext>
                </a:extLst>
              </p:cNvPr>
              <p:cNvSpPr/>
              <p:nvPr/>
            </p:nvSpPr>
            <p:spPr>
              <a:xfrm>
                <a:off x="6427411" y="10088358"/>
                <a:ext cx="406622" cy="838716"/>
              </a:xfrm>
              <a:custGeom>
                <a:avLst/>
                <a:gdLst>
                  <a:gd name="connsiteX0" fmla="*/ 198596 w 406622"/>
                  <a:gd name="connsiteY0" fmla="*/ 1768 h 838716"/>
                  <a:gd name="connsiteX1" fmla="*/ 304229 w 406622"/>
                  <a:gd name="connsiteY1" fmla="*/ 116926 h 838716"/>
                  <a:gd name="connsiteX2" fmla="*/ 373571 w 406622"/>
                  <a:gd name="connsiteY2" fmla="*/ 569839 h 838716"/>
                  <a:gd name="connsiteX3" fmla="*/ 406622 w 406622"/>
                  <a:gd name="connsiteY3" fmla="*/ 834349 h 838716"/>
                  <a:gd name="connsiteX4" fmla="*/ 201739 w 406622"/>
                  <a:gd name="connsiteY4" fmla="*/ 834349 h 838716"/>
                  <a:gd name="connsiteX5" fmla="*/ 0 w 406622"/>
                  <a:gd name="connsiteY5" fmla="*/ 797963 h 838716"/>
                  <a:gd name="connsiteX6" fmla="*/ 52959 w 406622"/>
                  <a:gd name="connsiteY6" fmla="*/ 219415 h 838716"/>
                  <a:gd name="connsiteX7" fmla="*/ 191071 w 406622"/>
                  <a:gd name="connsiteY7" fmla="*/ 1292 h 838716"/>
                  <a:gd name="connsiteX8" fmla="*/ 198596 w 406622"/>
                  <a:gd name="connsiteY8" fmla="*/ 1768 h 83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22" h="838716">
                    <a:moveTo>
                      <a:pt x="198596" y="1768"/>
                    </a:moveTo>
                    <a:lnTo>
                      <a:pt x="304229" y="116926"/>
                    </a:lnTo>
                    <a:cubicBezTo>
                      <a:pt x="304229" y="116926"/>
                      <a:pt x="340519" y="374863"/>
                      <a:pt x="373571" y="569839"/>
                    </a:cubicBezTo>
                    <a:cubicBezTo>
                      <a:pt x="406622" y="764816"/>
                      <a:pt x="406622" y="834349"/>
                      <a:pt x="406622" y="834349"/>
                    </a:cubicBezTo>
                    <a:cubicBezTo>
                      <a:pt x="338452" y="840172"/>
                      <a:pt x="269910" y="840172"/>
                      <a:pt x="201739" y="834349"/>
                    </a:cubicBezTo>
                    <a:cubicBezTo>
                      <a:pt x="133651" y="827468"/>
                      <a:pt x="66201" y="815303"/>
                      <a:pt x="0" y="797963"/>
                    </a:cubicBezTo>
                    <a:cubicBezTo>
                      <a:pt x="0" y="797963"/>
                      <a:pt x="29813" y="345049"/>
                      <a:pt x="52959" y="219415"/>
                    </a:cubicBezTo>
                    <a:cubicBezTo>
                      <a:pt x="73533" y="107591"/>
                      <a:pt x="170212" y="19390"/>
                      <a:pt x="191071" y="1292"/>
                    </a:cubicBezTo>
                    <a:cubicBezTo>
                      <a:pt x="193299" y="-601"/>
                      <a:pt x="196625" y="-390"/>
                      <a:pt x="198596" y="1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833A6971-C2D7-4043-A340-7F3F63ABBE3B}"/>
                  </a:ext>
                </a:extLst>
              </p:cNvPr>
              <p:cNvSpPr/>
              <p:nvPr/>
            </p:nvSpPr>
            <p:spPr>
              <a:xfrm>
                <a:off x="6427411" y="10088358"/>
                <a:ext cx="406622" cy="838716"/>
              </a:xfrm>
              <a:custGeom>
                <a:avLst/>
                <a:gdLst>
                  <a:gd name="connsiteX0" fmla="*/ 198596 w 406622"/>
                  <a:gd name="connsiteY0" fmla="*/ 1768 h 838716"/>
                  <a:gd name="connsiteX1" fmla="*/ 304229 w 406622"/>
                  <a:gd name="connsiteY1" fmla="*/ 116926 h 838716"/>
                  <a:gd name="connsiteX2" fmla="*/ 373571 w 406622"/>
                  <a:gd name="connsiteY2" fmla="*/ 569839 h 838716"/>
                  <a:gd name="connsiteX3" fmla="*/ 406622 w 406622"/>
                  <a:gd name="connsiteY3" fmla="*/ 834349 h 838716"/>
                  <a:gd name="connsiteX4" fmla="*/ 201739 w 406622"/>
                  <a:gd name="connsiteY4" fmla="*/ 834349 h 838716"/>
                  <a:gd name="connsiteX5" fmla="*/ 0 w 406622"/>
                  <a:gd name="connsiteY5" fmla="*/ 797963 h 838716"/>
                  <a:gd name="connsiteX6" fmla="*/ 52959 w 406622"/>
                  <a:gd name="connsiteY6" fmla="*/ 219415 h 838716"/>
                  <a:gd name="connsiteX7" fmla="*/ 191071 w 406622"/>
                  <a:gd name="connsiteY7" fmla="*/ 1292 h 838716"/>
                  <a:gd name="connsiteX8" fmla="*/ 198596 w 406622"/>
                  <a:gd name="connsiteY8" fmla="*/ 1768 h 83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622" h="838716">
                    <a:moveTo>
                      <a:pt x="198596" y="1768"/>
                    </a:moveTo>
                    <a:lnTo>
                      <a:pt x="304229" y="116926"/>
                    </a:lnTo>
                    <a:cubicBezTo>
                      <a:pt x="304229" y="116926"/>
                      <a:pt x="340519" y="374863"/>
                      <a:pt x="373571" y="569839"/>
                    </a:cubicBezTo>
                    <a:cubicBezTo>
                      <a:pt x="406622" y="764816"/>
                      <a:pt x="406622" y="834349"/>
                      <a:pt x="406622" y="834349"/>
                    </a:cubicBezTo>
                    <a:cubicBezTo>
                      <a:pt x="338452" y="840172"/>
                      <a:pt x="269910" y="840172"/>
                      <a:pt x="201739" y="834349"/>
                    </a:cubicBezTo>
                    <a:cubicBezTo>
                      <a:pt x="133651" y="827468"/>
                      <a:pt x="66201" y="815303"/>
                      <a:pt x="0" y="797963"/>
                    </a:cubicBezTo>
                    <a:cubicBezTo>
                      <a:pt x="0" y="797963"/>
                      <a:pt x="29813" y="345049"/>
                      <a:pt x="52959" y="219415"/>
                    </a:cubicBezTo>
                    <a:cubicBezTo>
                      <a:pt x="73533" y="107591"/>
                      <a:pt x="170212" y="19390"/>
                      <a:pt x="191071" y="1292"/>
                    </a:cubicBezTo>
                    <a:cubicBezTo>
                      <a:pt x="193299" y="-601"/>
                      <a:pt x="196625" y="-390"/>
                      <a:pt x="198596" y="1768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solidFill>
                  <a:srgbClr val="263238">
                    <a:alpha val="50000"/>
                  </a:srgbClr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41F4840E-F68A-4A47-930A-6161DAC155CD}"/>
                  </a:ext>
                </a:extLst>
              </p:cNvPr>
              <p:cNvSpPr/>
              <p:nvPr/>
            </p:nvSpPr>
            <p:spPr>
              <a:xfrm>
                <a:off x="6582859" y="10085632"/>
                <a:ext cx="148780" cy="173669"/>
              </a:xfrm>
              <a:custGeom>
                <a:avLst/>
                <a:gdLst>
                  <a:gd name="connsiteX0" fmla="*/ 0 w 148780"/>
                  <a:gd name="connsiteY0" fmla="*/ 37069 h 173669"/>
                  <a:gd name="connsiteX1" fmla="*/ 95821 w 148780"/>
                  <a:gd name="connsiteY1" fmla="*/ 172610 h 173669"/>
                  <a:gd name="connsiteX2" fmla="*/ 148780 w 148780"/>
                  <a:gd name="connsiteY2" fmla="*/ 119651 h 173669"/>
                  <a:gd name="connsiteX3" fmla="*/ 39624 w 148780"/>
                  <a:gd name="connsiteY3" fmla="*/ 684 h 173669"/>
                  <a:gd name="connsiteX4" fmla="*/ 0 w 148780"/>
                  <a:gd name="connsiteY4" fmla="*/ 37069 h 173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780" h="173669">
                    <a:moveTo>
                      <a:pt x="0" y="37069"/>
                    </a:moveTo>
                    <a:cubicBezTo>
                      <a:pt x="0" y="37069"/>
                      <a:pt x="85725" y="162704"/>
                      <a:pt x="95821" y="172610"/>
                    </a:cubicBezTo>
                    <a:cubicBezTo>
                      <a:pt x="105918" y="182516"/>
                      <a:pt x="148780" y="119651"/>
                      <a:pt x="148780" y="119651"/>
                    </a:cubicBezTo>
                    <a:cubicBezTo>
                      <a:pt x="148780" y="119651"/>
                      <a:pt x="56197" y="7256"/>
                      <a:pt x="39624" y="684"/>
                    </a:cubicBezTo>
                    <a:cubicBezTo>
                      <a:pt x="23050" y="-5888"/>
                      <a:pt x="0" y="37069"/>
                      <a:pt x="0" y="370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C1B311B1-4214-40C0-B742-12DFBC1CF80E}"/>
                  </a:ext>
                </a:extLst>
              </p:cNvPr>
              <p:cNvSpPr/>
              <p:nvPr/>
            </p:nvSpPr>
            <p:spPr>
              <a:xfrm>
                <a:off x="6532690" y="10259409"/>
                <a:ext cx="525607" cy="449665"/>
              </a:xfrm>
              <a:custGeom>
                <a:avLst/>
                <a:gdLst>
                  <a:gd name="connsiteX0" fmla="*/ 130179 w 525607"/>
                  <a:gd name="connsiteY0" fmla="*/ 50554 h 449665"/>
                  <a:gd name="connsiteX1" fmla="*/ 201902 w 525607"/>
                  <a:gd name="connsiteY1" fmla="*/ 246483 h 449665"/>
                  <a:gd name="connsiteX2" fmla="*/ 461839 w 525607"/>
                  <a:gd name="connsiteY2" fmla="*/ 115896 h 449665"/>
                  <a:gd name="connsiteX3" fmla="*/ 515846 w 525607"/>
                  <a:gd name="connsiteY3" fmla="*/ 190095 h 449665"/>
                  <a:gd name="connsiteX4" fmla="*/ 522609 w 525607"/>
                  <a:gd name="connsiteY4" fmla="*/ 244102 h 449665"/>
                  <a:gd name="connsiteX5" fmla="*/ 417834 w 525607"/>
                  <a:gd name="connsiteY5" fmla="*/ 267057 h 449665"/>
                  <a:gd name="connsiteX6" fmla="*/ 114177 w 525607"/>
                  <a:gd name="connsiteY6" fmla="*/ 449175 h 449665"/>
                  <a:gd name="connsiteX7" fmla="*/ 23118 w 525607"/>
                  <a:gd name="connsiteY7" fmla="*/ 246769 h 449665"/>
                  <a:gd name="connsiteX8" fmla="*/ 13021 w 525607"/>
                  <a:gd name="connsiteY8" fmla="*/ 64651 h 449665"/>
                  <a:gd name="connsiteX9" fmla="*/ 30833 w 525607"/>
                  <a:gd name="connsiteY9" fmla="*/ 26551 h 449665"/>
                  <a:gd name="connsiteX10" fmla="*/ 77125 w 525607"/>
                  <a:gd name="connsiteY10" fmla="*/ 929 h 44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607" h="449665">
                    <a:moveTo>
                      <a:pt x="130179" y="50554"/>
                    </a:moveTo>
                    <a:cubicBezTo>
                      <a:pt x="151991" y="81225"/>
                      <a:pt x="201902" y="246483"/>
                      <a:pt x="201902" y="246483"/>
                    </a:cubicBezTo>
                    <a:cubicBezTo>
                      <a:pt x="201902" y="246483"/>
                      <a:pt x="444980" y="115896"/>
                      <a:pt x="461839" y="115896"/>
                    </a:cubicBezTo>
                    <a:cubicBezTo>
                      <a:pt x="482127" y="109133"/>
                      <a:pt x="498987" y="142947"/>
                      <a:pt x="515846" y="190095"/>
                    </a:cubicBezTo>
                    <a:cubicBezTo>
                      <a:pt x="532705" y="237244"/>
                      <a:pt x="522609" y="244102"/>
                      <a:pt x="522609" y="244102"/>
                    </a:cubicBezTo>
                    <a:lnTo>
                      <a:pt x="417834" y="267057"/>
                    </a:lnTo>
                    <a:cubicBezTo>
                      <a:pt x="303534" y="340019"/>
                      <a:pt x="123226" y="458224"/>
                      <a:pt x="114177" y="449175"/>
                    </a:cubicBezTo>
                    <a:cubicBezTo>
                      <a:pt x="100747" y="435650"/>
                      <a:pt x="50169" y="307539"/>
                      <a:pt x="23118" y="246769"/>
                    </a:cubicBezTo>
                    <a:cubicBezTo>
                      <a:pt x="-3933" y="186000"/>
                      <a:pt x="-7172" y="115229"/>
                      <a:pt x="13021" y="64651"/>
                    </a:cubicBezTo>
                    <a:cubicBezTo>
                      <a:pt x="18210" y="51614"/>
                      <a:pt x="24157" y="38892"/>
                      <a:pt x="30833" y="26551"/>
                    </a:cubicBezTo>
                    <a:cubicBezTo>
                      <a:pt x="30833" y="26551"/>
                      <a:pt x="60265" y="-5834"/>
                      <a:pt x="77125" y="929"/>
                    </a:cubicBezTo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1CF6A809-EFFD-4FDC-A89C-264AF8DF1EEE}"/>
                  </a:ext>
                </a:extLst>
              </p:cNvPr>
              <p:cNvSpPr/>
              <p:nvPr/>
            </p:nvSpPr>
            <p:spPr>
              <a:xfrm>
                <a:off x="6532690" y="10259409"/>
                <a:ext cx="525607" cy="449665"/>
              </a:xfrm>
              <a:custGeom>
                <a:avLst/>
                <a:gdLst>
                  <a:gd name="connsiteX0" fmla="*/ 130179 w 525607"/>
                  <a:gd name="connsiteY0" fmla="*/ 50554 h 449665"/>
                  <a:gd name="connsiteX1" fmla="*/ 201902 w 525607"/>
                  <a:gd name="connsiteY1" fmla="*/ 246483 h 449665"/>
                  <a:gd name="connsiteX2" fmla="*/ 461839 w 525607"/>
                  <a:gd name="connsiteY2" fmla="*/ 115896 h 449665"/>
                  <a:gd name="connsiteX3" fmla="*/ 515846 w 525607"/>
                  <a:gd name="connsiteY3" fmla="*/ 190095 h 449665"/>
                  <a:gd name="connsiteX4" fmla="*/ 522609 w 525607"/>
                  <a:gd name="connsiteY4" fmla="*/ 244102 h 449665"/>
                  <a:gd name="connsiteX5" fmla="*/ 417834 w 525607"/>
                  <a:gd name="connsiteY5" fmla="*/ 267057 h 449665"/>
                  <a:gd name="connsiteX6" fmla="*/ 114177 w 525607"/>
                  <a:gd name="connsiteY6" fmla="*/ 449175 h 449665"/>
                  <a:gd name="connsiteX7" fmla="*/ 23118 w 525607"/>
                  <a:gd name="connsiteY7" fmla="*/ 246769 h 449665"/>
                  <a:gd name="connsiteX8" fmla="*/ 13021 w 525607"/>
                  <a:gd name="connsiteY8" fmla="*/ 64651 h 449665"/>
                  <a:gd name="connsiteX9" fmla="*/ 30833 w 525607"/>
                  <a:gd name="connsiteY9" fmla="*/ 26551 h 449665"/>
                  <a:gd name="connsiteX10" fmla="*/ 77125 w 525607"/>
                  <a:gd name="connsiteY10" fmla="*/ 929 h 44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607" h="449665">
                    <a:moveTo>
                      <a:pt x="130179" y="50554"/>
                    </a:moveTo>
                    <a:cubicBezTo>
                      <a:pt x="151991" y="81225"/>
                      <a:pt x="201902" y="246483"/>
                      <a:pt x="201902" y="246483"/>
                    </a:cubicBezTo>
                    <a:cubicBezTo>
                      <a:pt x="201902" y="246483"/>
                      <a:pt x="444980" y="115896"/>
                      <a:pt x="461839" y="115896"/>
                    </a:cubicBezTo>
                    <a:cubicBezTo>
                      <a:pt x="482127" y="109133"/>
                      <a:pt x="498987" y="142947"/>
                      <a:pt x="515846" y="190095"/>
                    </a:cubicBezTo>
                    <a:cubicBezTo>
                      <a:pt x="532705" y="237244"/>
                      <a:pt x="522609" y="244102"/>
                      <a:pt x="522609" y="244102"/>
                    </a:cubicBezTo>
                    <a:lnTo>
                      <a:pt x="417834" y="267057"/>
                    </a:lnTo>
                    <a:cubicBezTo>
                      <a:pt x="303534" y="340019"/>
                      <a:pt x="123226" y="458224"/>
                      <a:pt x="114177" y="449175"/>
                    </a:cubicBezTo>
                    <a:cubicBezTo>
                      <a:pt x="100747" y="435650"/>
                      <a:pt x="50169" y="307539"/>
                      <a:pt x="23118" y="246769"/>
                    </a:cubicBezTo>
                    <a:cubicBezTo>
                      <a:pt x="-3933" y="186000"/>
                      <a:pt x="-7172" y="115229"/>
                      <a:pt x="13021" y="64651"/>
                    </a:cubicBezTo>
                    <a:cubicBezTo>
                      <a:pt x="18210" y="51614"/>
                      <a:pt x="24157" y="38892"/>
                      <a:pt x="30833" y="26551"/>
                    </a:cubicBezTo>
                    <a:cubicBezTo>
                      <a:pt x="30833" y="26551"/>
                      <a:pt x="60265" y="-5834"/>
                      <a:pt x="77125" y="929"/>
                    </a:cubicBezTo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solidFill>
                  <a:srgbClr val="263238">
                    <a:alpha val="50000"/>
                  </a:srgbClr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99A7AED3-4D02-4B7D-90A0-ECB96F79ABD3}"/>
                  </a:ext>
                </a:extLst>
              </p:cNvPr>
              <p:cNvSpPr/>
              <p:nvPr/>
            </p:nvSpPr>
            <p:spPr>
              <a:xfrm>
                <a:off x="7005483" y="10473507"/>
                <a:ext cx="20383" cy="20383"/>
              </a:xfrm>
              <a:custGeom>
                <a:avLst/>
                <a:gdLst>
                  <a:gd name="connsiteX0" fmla="*/ 20383 w 20383"/>
                  <a:gd name="connsiteY0" fmla="*/ 10192 h 20383"/>
                  <a:gd name="connsiteX1" fmla="*/ 10192 w 20383"/>
                  <a:gd name="connsiteY1" fmla="*/ 20384 h 20383"/>
                  <a:gd name="connsiteX2" fmla="*/ 0 w 20383"/>
                  <a:gd name="connsiteY2" fmla="*/ 10192 h 20383"/>
                  <a:gd name="connsiteX3" fmla="*/ 10192 w 20383"/>
                  <a:gd name="connsiteY3" fmla="*/ 0 h 20383"/>
                  <a:gd name="connsiteX4" fmla="*/ 20383 w 20383"/>
                  <a:gd name="connsiteY4" fmla="*/ 10192 h 2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83" h="20383">
                    <a:moveTo>
                      <a:pt x="20383" y="10192"/>
                    </a:moveTo>
                    <a:cubicBezTo>
                      <a:pt x="20383" y="15821"/>
                      <a:pt x="15820" y="20384"/>
                      <a:pt x="10192" y="20384"/>
                    </a:cubicBezTo>
                    <a:cubicBezTo>
                      <a:pt x="4563" y="20384"/>
                      <a:pt x="0" y="15821"/>
                      <a:pt x="0" y="10192"/>
                    </a:cubicBezTo>
                    <a:cubicBezTo>
                      <a:pt x="0" y="4563"/>
                      <a:pt x="4563" y="0"/>
                      <a:pt x="10192" y="0"/>
                    </a:cubicBezTo>
                    <a:cubicBezTo>
                      <a:pt x="15820" y="0"/>
                      <a:pt x="20383" y="4563"/>
                      <a:pt x="20383" y="10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027444D1-9F4E-4BBD-9D89-ABDEC39AB760}"/>
                  </a:ext>
                </a:extLst>
              </p:cNvPr>
              <p:cNvSpPr/>
              <p:nvPr/>
            </p:nvSpPr>
            <p:spPr>
              <a:xfrm>
                <a:off x="6902327" y="10437122"/>
                <a:ext cx="33718" cy="68960"/>
              </a:xfrm>
              <a:custGeom>
                <a:avLst/>
                <a:gdLst>
                  <a:gd name="connsiteX0" fmla="*/ 0 w 33718"/>
                  <a:gd name="connsiteY0" fmla="*/ 0 h 68960"/>
                  <a:gd name="connsiteX1" fmla="*/ 33719 w 33718"/>
                  <a:gd name="connsiteY1" fmla="*/ 68961 h 6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718" h="68960">
                    <a:moveTo>
                      <a:pt x="0" y="0"/>
                    </a:moveTo>
                    <a:lnTo>
                      <a:pt x="33719" y="68961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0BA0C18D-379D-43C8-AED7-D5017DA4C869}"/>
                  </a:ext>
                </a:extLst>
              </p:cNvPr>
              <p:cNvSpPr/>
              <p:nvPr/>
            </p:nvSpPr>
            <p:spPr>
              <a:xfrm>
                <a:off x="6695444" y="10505892"/>
                <a:ext cx="39147" cy="49910"/>
              </a:xfrm>
              <a:custGeom>
                <a:avLst/>
                <a:gdLst>
                  <a:gd name="connsiteX0" fmla="*/ 39148 w 39147"/>
                  <a:gd name="connsiteY0" fmla="*/ 0 h 49910"/>
                  <a:gd name="connsiteX1" fmla="*/ 0 w 39147"/>
                  <a:gd name="connsiteY1" fmla="*/ 49911 h 4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147" h="49910">
                    <a:moveTo>
                      <a:pt x="39148" y="0"/>
                    </a:moveTo>
                    <a:cubicBezTo>
                      <a:pt x="39148" y="0"/>
                      <a:pt x="4763" y="25908"/>
                      <a:pt x="0" y="49911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8E9DFB08-03B6-410D-A336-002A644B8665}"/>
                  </a:ext>
                </a:extLst>
              </p:cNvPr>
              <p:cNvSpPr/>
              <p:nvPr/>
            </p:nvSpPr>
            <p:spPr>
              <a:xfrm>
                <a:off x="6671287" y="10515703"/>
                <a:ext cx="30539" cy="57816"/>
              </a:xfrm>
              <a:custGeom>
                <a:avLst/>
                <a:gdLst>
                  <a:gd name="connsiteX0" fmla="*/ 30539 w 30539"/>
                  <a:gd name="connsiteY0" fmla="*/ 0 h 57816"/>
                  <a:gd name="connsiteX1" fmla="*/ 59 w 30539"/>
                  <a:gd name="connsiteY1" fmla="*/ 57817 h 5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539" h="57816">
                    <a:moveTo>
                      <a:pt x="30539" y="0"/>
                    </a:moveTo>
                    <a:cubicBezTo>
                      <a:pt x="30539" y="0"/>
                      <a:pt x="-1560" y="25717"/>
                      <a:pt x="59" y="57817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CBDD6E5D-C7B1-46FA-898F-81BF17E04AD5}"/>
                  </a:ext>
                </a:extLst>
              </p:cNvPr>
              <p:cNvSpPr/>
              <p:nvPr/>
            </p:nvSpPr>
            <p:spPr>
              <a:xfrm>
                <a:off x="6710399" y="10379210"/>
                <a:ext cx="44386" cy="9525"/>
              </a:xfrm>
              <a:custGeom>
                <a:avLst/>
                <a:gdLst>
                  <a:gd name="connsiteX0" fmla="*/ 44387 w 44386"/>
                  <a:gd name="connsiteY0" fmla="*/ 0 h 9525"/>
                  <a:gd name="connsiteX1" fmla="*/ 0 w 4438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386" h="9525">
                    <a:moveTo>
                      <a:pt x="44387" y="0"/>
                    </a:moveTo>
                    <a:lnTo>
                      <a:pt x="0" y="0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F760EB4C-9EE8-4B2D-B46F-5A9BAEC449D6}"/>
                  </a:ext>
                </a:extLst>
              </p:cNvPr>
              <p:cNvSpPr/>
              <p:nvPr/>
            </p:nvSpPr>
            <p:spPr>
              <a:xfrm>
                <a:off x="6721543" y="10434741"/>
                <a:ext cx="44386" cy="9525"/>
              </a:xfrm>
              <a:custGeom>
                <a:avLst/>
                <a:gdLst>
                  <a:gd name="connsiteX0" fmla="*/ 44387 w 44386"/>
                  <a:gd name="connsiteY0" fmla="*/ 0 h 9525"/>
                  <a:gd name="connsiteX1" fmla="*/ 0 w 4438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386" h="9525">
                    <a:moveTo>
                      <a:pt x="44387" y="0"/>
                    </a:moveTo>
                    <a:lnTo>
                      <a:pt x="0" y="0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DBF4A413-B124-49DD-B50B-FD24D9CC29F2}"/>
                  </a:ext>
                </a:extLst>
              </p:cNvPr>
              <p:cNvSpPr/>
              <p:nvPr/>
            </p:nvSpPr>
            <p:spPr>
              <a:xfrm>
                <a:off x="6444080" y="10845363"/>
                <a:ext cx="244125" cy="38861"/>
              </a:xfrm>
              <a:custGeom>
                <a:avLst/>
                <a:gdLst>
                  <a:gd name="connsiteX0" fmla="*/ 0 w 244125"/>
                  <a:gd name="connsiteY0" fmla="*/ 0 h 38861"/>
                  <a:gd name="connsiteX1" fmla="*/ 160877 w 244125"/>
                  <a:gd name="connsiteY1" fmla="*/ 30575 h 38861"/>
                  <a:gd name="connsiteX2" fmla="*/ 244126 w 244125"/>
                  <a:gd name="connsiteY2" fmla="*/ 38862 h 3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125" h="38861">
                    <a:moveTo>
                      <a:pt x="0" y="0"/>
                    </a:moveTo>
                    <a:cubicBezTo>
                      <a:pt x="52745" y="14378"/>
                      <a:pt x="106535" y="24601"/>
                      <a:pt x="160877" y="30575"/>
                    </a:cubicBezTo>
                    <a:lnTo>
                      <a:pt x="244126" y="38862"/>
                    </a:ln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F8B064F7-4C34-4212-A138-5DDF3ECF06EB}"/>
                  </a:ext>
                </a:extLst>
              </p:cNvPr>
              <p:cNvSpPr/>
              <p:nvPr/>
            </p:nvSpPr>
            <p:spPr>
              <a:xfrm>
                <a:off x="6721543" y="10876415"/>
                <a:ext cx="76200" cy="7810"/>
              </a:xfrm>
              <a:custGeom>
                <a:avLst/>
                <a:gdLst>
                  <a:gd name="connsiteX0" fmla="*/ 0 w 76200"/>
                  <a:gd name="connsiteY0" fmla="*/ 7810 h 7810"/>
                  <a:gd name="connsiteX1" fmla="*/ 76200 w 76200"/>
                  <a:gd name="connsiteY1" fmla="*/ 0 h 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7810">
                    <a:moveTo>
                      <a:pt x="0" y="7810"/>
                    </a:moveTo>
                    <a:lnTo>
                      <a:pt x="76200" y="0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ED1EE9A1-8BC5-48F1-8882-93C860C93073}"/>
                  </a:ext>
                </a:extLst>
              </p:cNvPr>
              <p:cNvSpPr/>
              <p:nvPr/>
            </p:nvSpPr>
            <p:spPr>
              <a:xfrm>
                <a:off x="6776978" y="10662198"/>
                <a:ext cx="22193" cy="158210"/>
              </a:xfrm>
              <a:custGeom>
                <a:avLst/>
                <a:gdLst>
                  <a:gd name="connsiteX0" fmla="*/ 0 w 22193"/>
                  <a:gd name="connsiteY0" fmla="*/ 0 h 158210"/>
                  <a:gd name="connsiteX1" fmla="*/ 22193 w 22193"/>
                  <a:gd name="connsiteY1" fmla="*/ 158210 h 15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193" h="158210">
                    <a:moveTo>
                      <a:pt x="0" y="0"/>
                    </a:moveTo>
                    <a:lnTo>
                      <a:pt x="22193" y="158210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EA3C121F-C825-4274-B384-7D5338CB393F}"/>
                  </a:ext>
                </a:extLst>
              </p:cNvPr>
              <p:cNvSpPr/>
              <p:nvPr/>
            </p:nvSpPr>
            <p:spPr>
              <a:xfrm>
                <a:off x="6574477" y="10182233"/>
                <a:ext cx="38861" cy="88773"/>
              </a:xfrm>
              <a:custGeom>
                <a:avLst/>
                <a:gdLst>
                  <a:gd name="connsiteX0" fmla="*/ 0 w 38861"/>
                  <a:gd name="connsiteY0" fmla="*/ 88773 h 88773"/>
                  <a:gd name="connsiteX1" fmla="*/ 38862 w 38861"/>
                  <a:gd name="connsiteY1" fmla="*/ 0 h 8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61" h="88773">
                    <a:moveTo>
                      <a:pt x="0" y="88773"/>
                    </a:moveTo>
                    <a:cubicBezTo>
                      <a:pt x="0" y="88773"/>
                      <a:pt x="16669" y="22098"/>
                      <a:pt x="38862" y="0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AB07A487-3FFB-40AE-8051-95A1F0AF48DF}"/>
                  </a:ext>
                </a:extLst>
              </p:cNvPr>
              <p:cNvSpPr/>
              <p:nvPr/>
            </p:nvSpPr>
            <p:spPr>
              <a:xfrm>
                <a:off x="6607719" y="10201569"/>
                <a:ext cx="25050" cy="27813"/>
              </a:xfrm>
              <a:custGeom>
                <a:avLst/>
                <a:gdLst>
                  <a:gd name="connsiteX0" fmla="*/ 25051 w 25050"/>
                  <a:gd name="connsiteY0" fmla="*/ 0 h 27813"/>
                  <a:gd name="connsiteX1" fmla="*/ 0 w 25050"/>
                  <a:gd name="connsiteY1" fmla="*/ 27813 h 2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50" h="27813">
                    <a:moveTo>
                      <a:pt x="25051" y="0"/>
                    </a:moveTo>
                    <a:lnTo>
                      <a:pt x="0" y="27813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9A0AFEC9-25B2-4610-A19C-11ABFD02E0B9}"/>
                  </a:ext>
                </a:extLst>
              </p:cNvPr>
              <p:cNvSpPr/>
              <p:nvPr/>
            </p:nvSpPr>
            <p:spPr>
              <a:xfrm>
                <a:off x="7216176" y="9848667"/>
                <a:ext cx="459009" cy="231647"/>
              </a:xfrm>
              <a:custGeom>
                <a:avLst/>
                <a:gdLst>
                  <a:gd name="connsiteX0" fmla="*/ 420433 w 459009"/>
                  <a:gd name="connsiteY0" fmla="*/ 0 h 231647"/>
                  <a:gd name="connsiteX1" fmla="*/ 459010 w 459009"/>
                  <a:gd name="connsiteY1" fmla="*/ 0 h 231647"/>
                  <a:gd name="connsiteX2" fmla="*/ 459010 w 459009"/>
                  <a:gd name="connsiteY2" fmla="*/ 231648 h 231647"/>
                  <a:gd name="connsiteX3" fmla="*/ 420433 w 459009"/>
                  <a:gd name="connsiteY3" fmla="*/ 231648 h 231647"/>
                  <a:gd name="connsiteX4" fmla="*/ 38576 w 459009"/>
                  <a:gd name="connsiteY4" fmla="*/ 231648 h 231647"/>
                  <a:gd name="connsiteX5" fmla="*/ 0 w 459009"/>
                  <a:gd name="connsiteY5" fmla="*/ 231648 h 231647"/>
                  <a:gd name="connsiteX6" fmla="*/ 0 w 459009"/>
                  <a:gd name="connsiteY6" fmla="*/ 0 h 231647"/>
                  <a:gd name="connsiteX7" fmla="*/ 38576 w 459009"/>
                  <a:gd name="connsiteY7" fmla="*/ 0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9009" h="231647">
                    <a:moveTo>
                      <a:pt x="420433" y="0"/>
                    </a:moveTo>
                    <a:cubicBezTo>
                      <a:pt x="441738" y="0"/>
                      <a:pt x="459010" y="0"/>
                      <a:pt x="459010" y="0"/>
                    </a:cubicBezTo>
                    <a:lnTo>
                      <a:pt x="459010" y="231648"/>
                    </a:lnTo>
                    <a:cubicBezTo>
                      <a:pt x="459010" y="231648"/>
                      <a:pt x="441738" y="231648"/>
                      <a:pt x="420433" y="231648"/>
                    </a:cubicBezTo>
                    <a:lnTo>
                      <a:pt x="38576" y="231648"/>
                    </a:lnTo>
                    <a:cubicBezTo>
                      <a:pt x="17271" y="231648"/>
                      <a:pt x="0" y="231648"/>
                      <a:pt x="0" y="231648"/>
                    </a:cubicBezTo>
                    <a:lnTo>
                      <a:pt x="0" y="0"/>
                    </a:lnTo>
                    <a:cubicBezTo>
                      <a:pt x="0" y="0"/>
                      <a:pt x="17271" y="0"/>
                      <a:pt x="385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42CDD9BA-77AD-47F1-9257-F45D39F6DC0C}"/>
                  </a:ext>
                </a:extLst>
              </p:cNvPr>
              <p:cNvSpPr/>
              <p:nvPr/>
            </p:nvSpPr>
            <p:spPr>
              <a:xfrm>
                <a:off x="7216176" y="10019736"/>
                <a:ext cx="69437" cy="124396"/>
              </a:xfrm>
              <a:custGeom>
                <a:avLst/>
                <a:gdLst>
                  <a:gd name="connsiteX0" fmla="*/ 0 w 69437"/>
                  <a:gd name="connsiteY0" fmla="*/ 0 h 124396"/>
                  <a:gd name="connsiteX1" fmla="*/ 0 w 69437"/>
                  <a:gd name="connsiteY1" fmla="*/ 124396 h 124396"/>
                  <a:gd name="connsiteX2" fmla="*/ 69437 w 69437"/>
                  <a:gd name="connsiteY2" fmla="*/ 44577 h 12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437" h="124396">
                    <a:moveTo>
                      <a:pt x="0" y="0"/>
                    </a:moveTo>
                    <a:lnTo>
                      <a:pt x="0" y="124396"/>
                    </a:lnTo>
                    <a:lnTo>
                      <a:pt x="69437" y="4457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369147C2-6702-4AA3-ADDB-506D75517DDF}"/>
                  </a:ext>
                </a:extLst>
              </p:cNvPr>
              <p:cNvSpPr/>
              <p:nvPr/>
            </p:nvSpPr>
            <p:spPr>
              <a:xfrm>
                <a:off x="7328571" y="9944870"/>
                <a:ext cx="47624" cy="47625"/>
              </a:xfrm>
              <a:custGeom>
                <a:avLst/>
                <a:gdLst>
                  <a:gd name="connsiteX0" fmla="*/ 47625 w 47624"/>
                  <a:gd name="connsiteY0" fmla="*/ 23908 h 47625"/>
                  <a:gd name="connsiteX1" fmla="*/ 23907 w 47624"/>
                  <a:gd name="connsiteY1" fmla="*/ 0 h 47625"/>
                  <a:gd name="connsiteX2" fmla="*/ 0 w 47624"/>
                  <a:gd name="connsiteY2" fmla="*/ 23717 h 47625"/>
                  <a:gd name="connsiteX3" fmla="*/ 23717 w 47624"/>
                  <a:gd name="connsiteY3" fmla="*/ 47625 h 47625"/>
                  <a:gd name="connsiteX4" fmla="*/ 23907 w 47624"/>
                  <a:gd name="connsiteY4" fmla="*/ 47625 h 47625"/>
                  <a:gd name="connsiteX5" fmla="*/ 47625 w 47624"/>
                  <a:gd name="connsiteY5" fmla="*/ 2390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4" h="47625">
                    <a:moveTo>
                      <a:pt x="47625" y="23908"/>
                    </a:moveTo>
                    <a:cubicBezTo>
                      <a:pt x="47677" y="10756"/>
                      <a:pt x="37058" y="53"/>
                      <a:pt x="23907" y="0"/>
                    </a:cubicBezTo>
                    <a:cubicBezTo>
                      <a:pt x="10756" y="-52"/>
                      <a:pt x="53" y="10566"/>
                      <a:pt x="0" y="23717"/>
                    </a:cubicBezTo>
                    <a:cubicBezTo>
                      <a:pt x="-52" y="36869"/>
                      <a:pt x="10566" y="47572"/>
                      <a:pt x="23717" y="47625"/>
                    </a:cubicBezTo>
                    <a:cubicBezTo>
                      <a:pt x="23781" y="47625"/>
                      <a:pt x="23844" y="47625"/>
                      <a:pt x="23907" y="47625"/>
                    </a:cubicBezTo>
                    <a:cubicBezTo>
                      <a:pt x="36985" y="47573"/>
                      <a:pt x="47573" y="36985"/>
                      <a:pt x="47625" y="23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86FFFCD9-E711-40BB-B24F-61C21D760BEA}"/>
                  </a:ext>
                </a:extLst>
              </p:cNvPr>
              <p:cNvSpPr/>
              <p:nvPr/>
            </p:nvSpPr>
            <p:spPr>
              <a:xfrm>
                <a:off x="7430489" y="9944870"/>
                <a:ext cx="47624" cy="47625"/>
              </a:xfrm>
              <a:custGeom>
                <a:avLst/>
                <a:gdLst>
                  <a:gd name="connsiteX0" fmla="*/ 47625 w 47624"/>
                  <a:gd name="connsiteY0" fmla="*/ 23908 h 47625"/>
                  <a:gd name="connsiteX1" fmla="*/ 23907 w 47624"/>
                  <a:gd name="connsiteY1" fmla="*/ 0 h 47625"/>
                  <a:gd name="connsiteX2" fmla="*/ 0 w 47624"/>
                  <a:gd name="connsiteY2" fmla="*/ 23717 h 47625"/>
                  <a:gd name="connsiteX3" fmla="*/ 23717 w 47624"/>
                  <a:gd name="connsiteY3" fmla="*/ 47625 h 47625"/>
                  <a:gd name="connsiteX4" fmla="*/ 23907 w 47624"/>
                  <a:gd name="connsiteY4" fmla="*/ 47625 h 47625"/>
                  <a:gd name="connsiteX5" fmla="*/ 47625 w 47624"/>
                  <a:gd name="connsiteY5" fmla="*/ 2390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4" h="47625">
                    <a:moveTo>
                      <a:pt x="47625" y="23908"/>
                    </a:moveTo>
                    <a:cubicBezTo>
                      <a:pt x="47677" y="10756"/>
                      <a:pt x="37058" y="53"/>
                      <a:pt x="23907" y="0"/>
                    </a:cubicBezTo>
                    <a:cubicBezTo>
                      <a:pt x="10756" y="-52"/>
                      <a:pt x="53" y="10566"/>
                      <a:pt x="0" y="23717"/>
                    </a:cubicBezTo>
                    <a:cubicBezTo>
                      <a:pt x="-52" y="36869"/>
                      <a:pt x="10566" y="47572"/>
                      <a:pt x="23717" y="47625"/>
                    </a:cubicBezTo>
                    <a:cubicBezTo>
                      <a:pt x="23781" y="47625"/>
                      <a:pt x="23844" y="47625"/>
                      <a:pt x="23907" y="47625"/>
                    </a:cubicBezTo>
                    <a:cubicBezTo>
                      <a:pt x="36985" y="47573"/>
                      <a:pt x="47573" y="36985"/>
                      <a:pt x="47625" y="23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1BE52C73-5053-498F-92B7-C2B39EFD44FE}"/>
                  </a:ext>
                </a:extLst>
              </p:cNvPr>
              <p:cNvSpPr/>
              <p:nvPr/>
            </p:nvSpPr>
            <p:spPr>
              <a:xfrm>
                <a:off x="7532406" y="9944870"/>
                <a:ext cx="47625" cy="47624"/>
              </a:xfrm>
              <a:custGeom>
                <a:avLst/>
                <a:gdLst>
                  <a:gd name="connsiteX0" fmla="*/ 47625 w 47625"/>
                  <a:gd name="connsiteY0" fmla="*/ 23908 h 47624"/>
                  <a:gd name="connsiteX1" fmla="*/ 23908 w 47625"/>
                  <a:gd name="connsiteY1" fmla="*/ 0 h 47624"/>
                  <a:gd name="connsiteX2" fmla="*/ 0 w 47625"/>
                  <a:gd name="connsiteY2" fmla="*/ 23717 h 47624"/>
                  <a:gd name="connsiteX3" fmla="*/ 23717 w 47625"/>
                  <a:gd name="connsiteY3" fmla="*/ 47625 h 47624"/>
                  <a:gd name="connsiteX4" fmla="*/ 23812 w 47625"/>
                  <a:gd name="connsiteY4" fmla="*/ 47625 h 47624"/>
                  <a:gd name="connsiteX5" fmla="*/ 47625 w 47625"/>
                  <a:gd name="connsiteY5" fmla="*/ 23908 h 4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4">
                    <a:moveTo>
                      <a:pt x="47625" y="23908"/>
                    </a:moveTo>
                    <a:cubicBezTo>
                      <a:pt x="47678" y="10757"/>
                      <a:pt x="37059" y="53"/>
                      <a:pt x="23908" y="0"/>
                    </a:cubicBezTo>
                    <a:cubicBezTo>
                      <a:pt x="10757" y="-52"/>
                      <a:pt x="53" y="10566"/>
                      <a:pt x="0" y="23717"/>
                    </a:cubicBezTo>
                    <a:cubicBezTo>
                      <a:pt x="-52" y="36868"/>
                      <a:pt x="10566" y="47572"/>
                      <a:pt x="23717" y="47625"/>
                    </a:cubicBezTo>
                    <a:cubicBezTo>
                      <a:pt x="23749" y="47625"/>
                      <a:pt x="23781" y="47625"/>
                      <a:pt x="23812" y="47625"/>
                    </a:cubicBezTo>
                    <a:cubicBezTo>
                      <a:pt x="36927" y="47625"/>
                      <a:pt x="47573" y="37022"/>
                      <a:pt x="47625" y="23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292ABAF9-1757-41A4-9F7E-FE02216B6F65}"/>
                  </a:ext>
                </a:extLst>
              </p:cNvPr>
              <p:cNvSpPr/>
              <p:nvPr/>
            </p:nvSpPr>
            <p:spPr>
              <a:xfrm>
                <a:off x="6499515" y="10476365"/>
                <a:ext cx="56292" cy="29527"/>
              </a:xfrm>
              <a:custGeom>
                <a:avLst/>
                <a:gdLst>
                  <a:gd name="connsiteX0" fmla="*/ 0 w 56292"/>
                  <a:gd name="connsiteY0" fmla="*/ 0 h 29527"/>
                  <a:gd name="connsiteX1" fmla="*/ 56293 w 56292"/>
                  <a:gd name="connsiteY1" fmla="*/ 29528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292" h="29527">
                    <a:moveTo>
                      <a:pt x="0" y="0"/>
                    </a:moveTo>
                    <a:lnTo>
                      <a:pt x="56293" y="29528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5A7E231C-E3C7-40A0-8033-9CA4B36B74C0}"/>
                  </a:ext>
                </a:extLst>
              </p:cNvPr>
              <p:cNvSpPr/>
              <p:nvPr/>
            </p:nvSpPr>
            <p:spPr>
              <a:xfrm>
                <a:off x="6488466" y="10523513"/>
                <a:ext cx="72104" cy="11274"/>
              </a:xfrm>
              <a:custGeom>
                <a:avLst/>
                <a:gdLst>
                  <a:gd name="connsiteX0" fmla="*/ 0 w 72104"/>
                  <a:gd name="connsiteY0" fmla="*/ 11049 h 11274"/>
                  <a:gd name="connsiteX1" fmla="*/ 72104 w 72104"/>
                  <a:gd name="connsiteY1" fmla="*/ 0 h 1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104" h="11274">
                    <a:moveTo>
                      <a:pt x="0" y="11049"/>
                    </a:moveTo>
                    <a:cubicBezTo>
                      <a:pt x="0" y="11049"/>
                      <a:pt x="52673" y="13811"/>
                      <a:pt x="72104" y="0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AA1FFFD3-A05D-4A4F-8773-3D6C143E32C7}"/>
                  </a:ext>
                </a:extLst>
              </p:cNvPr>
              <p:cNvSpPr/>
              <p:nvPr/>
            </p:nvSpPr>
            <p:spPr>
              <a:xfrm>
                <a:off x="6525418" y="11422666"/>
                <a:ext cx="82301" cy="35916"/>
              </a:xfrm>
              <a:custGeom>
                <a:avLst/>
                <a:gdLst>
                  <a:gd name="connsiteX0" fmla="*/ 82301 w 82301"/>
                  <a:gd name="connsiteY0" fmla="*/ 5437 h 35916"/>
                  <a:gd name="connsiteX1" fmla="*/ 4672 w 82301"/>
                  <a:gd name="connsiteY1" fmla="*/ 8199 h 35916"/>
                  <a:gd name="connsiteX2" fmla="*/ 74014 w 82301"/>
                  <a:gd name="connsiteY2" fmla="*/ 35917 h 35916"/>
                  <a:gd name="connsiteX3" fmla="*/ 10197 w 82301"/>
                  <a:gd name="connsiteY3" fmla="*/ 35917 h 3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301" h="35916">
                    <a:moveTo>
                      <a:pt x="82301" y="5437"/>
                    </a:moveTo>
                    <a:cubicBezTo>
                      <a:pt x="82301" y="5437"/>
                      <a:pt x="-23141" y="-8470"/>
                      <a:pt x="4672" y="8199"/>
                    </a:cubicBezTo>
                    <a:cubicBezTo>
                      <a:pt x="26635" y="20092"/>
                      <a:pt x="49905" y="29394"/>
                      <a:pt x="74014" y="35917"/>
                    </a:cubicBezTo>
                    <a:lnTo>
                      <a:pt x="10197" y="35917"/>
                    </a:lnTo>
                  </a:path>
                </a:pathLst>
              </a:custGeom>
              <a:noFill/>
              <a:ln w="5908" cap="rnd">
                <a:solidFill>
                  <a:schemeClr val="accent1">
                    <a:alpha val="59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7" name="图形 18">
              <a:extLst>
                <a:ext uri="{FF2B5EF4-FFF2-40B4-BE49-F238E27FC236}">
                  <a16:creationId xmlns:a16="http://schemas.microsoft.com/office/drawing/2014/main" id="{DE8A4015-1197-40E2-9763-7D87434C2468}"/>
                </a:ext>
              </a:extLst>
            </p:cNvPr>
            <p:cNvGrpSpPr/>
            <p:nvPr/>
          </p:nvGrpSpPr>
          <p:grpSpPr>
            <a:xfrm>
              <a:off x="4923890" y="9754119"/>
              <a:ext cx="1583055" cy="2257341"/>
              <a:chOff x="4923890" y="9754119"/>
              <a:chExt cx="1583055" cy="2257341"/>
            </a:xfrm>
          </p:grpSpPr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6F6A154F-3A26-4A42-A224-CB15E7B9E41B}"/>
                  </a:ext>
                </a:extLst>
              </p:cNvPr>
              <p:cNvSpPr/>
              <p:nvPr/>
            </p:nvSpPr>
            <p:spPr>
              <a:xfrm>
                <a:off x="5348895" y="10846602"/>
                <a:ext cx="276320" cy="1058132"/>
              </a:xfrm>
              <a:custGeom>
                <a:avLst/>
                <a:gdLst>
                  <a:gd name="connsiteX0" fmla="*/ 276320 w 276320"/>
                  <a:gd name="connsiteY0" fmla="*/ 250412 h 1058132"/>
                  <a:gd name="connsiteX1" fmla="*/ 236220 w 276320"/>
                  <a:gd name="connsiteY1" fmla="*/ 632746 h 1058132"/>
                  <a:gd name="connsiteX2" fmla="*/ 36195 w 276320"/>
                  <a:gd name="connsiteY2" fmla="*/ 1058132 h 1058132"/>
                  <a:gd name="connsiteX3" fmla="*/ 0 w 276320"/>
                  <a:gd name="connsiteY3" fmla="*/ 1037844 h 1058132"/>
                  <a:gd name="connsiteX4" fmla="*/ 135446 w 276320"/>
                  <a:gd name="connsiteY4" fmla="*/ 547878 h 1058132"/>
                  <a:gd name="connsiteX5" fmla="*/ 109823 w 276320"/>
                  <a:gd name="connsiteY5" fmla="*/ 0 h 105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320" h="1058132">
                    <a:moveTo>
                      <a:pt x="276320" y="250412"/>
                    </a:moveTo>
                    <a:cubicBezTo>
                      <a:pt x="276320" y="250412"/>
                      <a:pt x="247745" y="605885"/>
                      <a:pt x="236220" y="632746"/>
                    </a:cubicBezTo>
                    <a:cubicBezTo>
                      <a:pt x="224695" y="659606"/>
                      <a:pt x="36195" y="1058132"/>
                      <a:pt x="36195" y="1058132"/>
                    </a:cubicBezTo>
                    <a:lnTo>
                      <a:pt x="0" y="1037844"/>
                    </a:lnTo>
                    <a:lnTo>
                      <a:pt x="135446" y="547878"/>
                    </a:lnTo>
                    <a:lnTo>
                      <a:pt x="1098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2F1B4ADD-E148-4511-A082-B183F767A5E1}"/>
                  </a:ext>
                </a:extLst>
              </p:cNvPr>
              <p:cNvSpPr/>
              <p:nvPr/>
            </p:nvSpPr>
            <p:spPr>
              <a:xfrm>
                <a:off x="5426140" y="10764563"/>
                <a:ext cx="327299" cy="1182556"/>
              </a:xfrm>
              <a:custGeom>
                <a:avLst/>
                <a:gdLst>
                  <a:gd name="connsiteX0" fmla="*/ 256511 w 327299"/>
                  <a:gd name="connsiteY0" fmla="*/ 5743 h 1182556"/>
                  <a:gd name="connsiteX1" fmla="*/ 321472 w 327299"/>
                  <a:gd name="connsiteY1" fmla="*/ 379695 h 1182556"/>
                  <a:gd name="connsiteX2" fmla="*/ 324234 w 327299"/>
                  <a:gd name="connsiteY2" fmla="*/ 1176556 h 1182556"/>
                  <a:gd name="connsiteX3" fmla="*/ 282800 w 327299"/>
                  <a:gd name="connsiteY3" fmla="*/ 1182557 h 1182556"/>
                  <a:gd name="connsiteX4" fmla="*/ 160213 w 327299"/>
                  <a:gd name="connsiteY4" fmla="*/ 393125 h 1182556"/>
                  <a:gd name="connsiteX5" fmla="*/ 50200 w 327299"/>
                  <a:gd name="connsiteY5" fmla="*/ 177383 h 1182556"/>
                  <a:gd name="connsiteX6" fmla="*/ 10575 w 327299"/>
                  <a:gd name="connsiteY6" fmla="*/ 19173 h 1182556"/>
                  <a:gd name="connsiteX7" fmla="*/ 256511 w 327299"/>
                  <a:gd name="connsiteY7" fmla="*/ 5743 h 11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299" h="1182556">
                    <a:moveTo>
                      <a:pt x="256511" y="5743"/>
                    </a:moveTo>
                    <a:cubicBezTo>
                      <a:pt x="256511" y="5743"/>
                      <a:pt x="310232" y="294636"/>
                      <a:pt x="321472" y="379695"/>
                    </a:cubicBezTo>
                    <a:cubicBezTo>
                      <a:pt x="332711" y="464753"/>
                      <a:pt x="324234" y="1176556"/>
                      <a:pt x="324234" y="1176556"/>
                    </a:cubicBezTo>
                    <a:lnTo>
                      <a:pt x="282800" y="1182557"/>
                    </a:lnTo>
                    <a:lnTo>
                      <a:pt x="160213" y="393125"/>
                    </a:lnTo>
                    <a:cubicBezTo>
                      <a:pt x="160213" y="393125"/>
                      <a:pt x="87252" y="220341"/>
                      <a:pt x="50200" y="177383"/>
                    </a:cubicBezTo>
                    <a:cubicBezTo>
                      <a:pt x="7242" y="127663"/>
                      <a:pt x="-14380" y="68322"/>
                      <a:pt x="10575" y="19173"/>
                    </a:cubicBezTo>
                    <a:cubicBezTo>
                      <a:pt x="26863" y="-13783"/>
                      <a:pt x="256511" y="5743"/>
                      <a:pt x="256511" y="57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261ECB51-E306-400A-AA0E-AB9129815B45}"/>
                  </a:ext>
                </a:extLst>
              </p:cNvPr>
              <p:cNvSpPr/>
              <p:nvPr/>
            </p:nvSpPr>
            <p:spPr>
              <a:xfrm>
                <a:off x="5376898" y="10846411"/>
                <a:ext cx="248126" cy="958215"/>
              </a:xfrm>
              <a:custGeom>
                <a:avLst/>
                <a:gdLst>
                  <a:gd name="connsiteX0" fmla="*/ 55626 w 248126"/>
                  <a:gd name="connsiteY0" fmla="*/ 958215 h 958215"/>
                  <a:gd name="connsiteX1" fmla="*/ 208026 w 248126"/>
                  <a:gd name="connsiteY1" fmla="*/ 632936 h 958215"/>
                  <a:gd name="connsiteX2" fmla="*/ 248126 w 248126"/>
                  <a:gd name="connsiteY2" fmla="*/ 250603 h 958215"/>
                  <a:gd name="connsiteX3" fmla="*/ 81629 w 248126"/>
                  <a:gd name="connsiteY3" fmla="*/ 0 h 958215"/>
                  <a:gd name="connsiteX4" fmla="*/ 107442 w 248126"/>
                  <a:gd name="connsiteY4" fmla="*/ 548069 h 958215"/>
                  <a:gd name="connsiteX5" fmla="*/ 0 w 248126"/>
                  <a:gd name="connsiteY5" fmla="*/ 936974 h 95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126" h="958215">
                    <a:moveTo>
                      <a:pt x="55626" y="958215"/>
                    </a:moveTo>
                    <a:cubicBezTo>
                      <a:pt x="112776" y="838295"/>
                      <a:pt x="200692" y="651034"/>
                      <a:pt x="208026" y="632936"/>
                    </a:cubicBezTo>
                    <a:cubicBezTo>
                      <a:pt x="219266" y="606076"/>
                      <a:pt x="248126" y="250603"/>
                      <a:pt x="248126" y="250603"/>
                    </a:cubicBezTo>
                    <a:lnTo>
                      <a:pt x="81629" y="0"/>
                    </a:lnTo>
                    <a:lnTo>
                      <a:pt x="107442" y="548069"/>
                    </a:lnTo>
                    <a:lnTo>
                      <a:pt x="0" y="936974"/>
                    </a:ln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CA51676D-492E-44CD-A5B8-253F6B3A9674}"/>
                  </a:ext>
                </a:extLst>
              </p:cNvPr>
              <p:cNvSpPr/>
              <p:nvPr/>
            </p:nvSpPr>
            <p:spPr>
              <a:xfrm>
                <a:off x="5425759" y="10764563"/>
                <a:ext cx="327736" cy="1075158"/>
              </a:xfrm>
              <a:custGeom>
                <a:avLst/>
                <a:gdLst>
                  <a:gd name="connsiteX0" fmla="*/ 325663 w 327736"/>
                  <a:gd name="connsiteY0" fmla="*/ 1070733 h 1075158"/>
                  <a:gd name="connsiteX1" fmla="*/ 321853 w 327736"/>
                  <a:gd name="connsiteY1" fmla="*/ 379695 h 1075158"/>
                  <a:gd name="connsiteX2" fmla="*/ 256892 w 327736"/>
                  <a:gd name="connsiteY2" fmla="*/ 5743 h 1075158"/>
                  <a:gd name="connsiteX3" fmla="*/ 10576 w 327736"/>
                  <a:gd name="connsiteY3" fmla="*/ 19173 h 1075158"/>
                  <a:gd name="connsiteX4" fmla="*/ 50200 w 327736"/>
                  <a:gd name="connsiteY4" fmla="*/ 177383 h 1075158"/>
                  <a:gd name="connsiteX5" fmla="*/ 160594 w 327736"/>
                  <a:gd name="connsiteY5" fmla="*/ 393125 h 1075158"/>
                  <a:gd name="connsiteX6" fmla="*/ 267941 w 327736"/>
                  <a:gd name="connsiteY6" fmla="*/ 1074353 h 1075158"/>
                  <a:gd name="connsiteX7" fmla="*/ 325663 w 327736"/>
                  <a:gd name="connsiteY7" fmla="*/ 1070733 h 107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736" h="1075158">
                    <a:moveTo>
                      <a:pt x="325663" y="1070733"/>
                    </a:moveTo>
                    <a:cubicBezTo>
                      <a:pt x="327758" y="870708"/>
                      <a:pt x="330330" y="444179"/>
                      <a:pt x="321853" y="379695"/>
                    </a:cubicBezTo>
                    <a:cubicBezTo>
                      <a:pt x="310613" y="294636"/>
                      <a:pt x="256892" y="5743"/>
                      <a:pt x="256892" y="5743"/>
                    </a:cubicBezTo>
                    <a:cubicBezTo>
                      <a:pt x="256892" y="5743"/>
                      <a:pt x="27244" y="-13783"/>
                      <a:pt x="10576" y="19173"/>
                    </a:cubicBezTo>
                    <a:cubicBezTo>
                      <a:pt x="-14380" y="68322"/>
                      <a:pt x="7242" y="127663"/>
                      <a:pt x="50200" y="177383"/>
                    </a:cubicBezTo>
                    <a:cubicBezTo>
                      <a:pt x="87633" y="220722"/>
                      <a:pt x="160594" y="393125"/>
                      <a:pt x="160594" y="393125"/>
                    </a:cubicBezTo>
                    <a:lnTo>
                      <a:pt x="267941" y="1074353"/>
                    </a:lnTo>
                    <a:cubicBezTo>
                      <a:pt x="287253" y="1076154"/>
                      <a:pt x="306727" y="1074932"/>
                      <a:pt x="325663" y="1070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5DC5EFAF-4212-4609-99EF-DD5633872BC1}"/>
                  </a:ext>
                </a:extLst>
              </p:cNvPr>
              <p:cNvSpPr/>
              <p:nvPr/>
            </p:nvSpPr>
            <p:spPr>
              <a:xfrm>
                <a:off x="5535954" y="10801739"/>
                <a:ext cx="86975" cy="204787"/>
              </a:xfrm>
              <a:custGeom>
                <a:avLst/>
                <a:gdLst>
                  <a:gd name="connsiteX0" fmla="*/ 11251 w 86975"/>
                  <a:gd name="connsiteY0" fmla="*/ 0 h 204787"/>
                  <a:gd name="connsiteX1" fmla="*/ 4584 w 86975"/>
                  <a:gd name="connsiteY1" fmla="*/ 31147 h 204787"/>
                  <a:gd name="connsiteX2" fmla="*/ 55733 w 86975"/>
                  <a:gd name="connsiteY2" fmla="*/ 37814 h 204787"/>
                  <a:gd name="connsiteX3" fmla="*/ 13442 w 86975"/>
                  <a:gd name="connsiteY3" fmla="*/ 82391 h 204787"/>
                  <a:gd name="connsiteX4" fmla="*/ 71354 w 86975"/>
                  <a:gd name="connsiteY4" fmla="*/ 89059 h 204787"/>
                  <a:gd name="connsiteX5" fmla="*/ 60210 w 86975"/>
                  <a:gd name="connsiteY5" fmla="*/ 129064 h 204787"/>
                  <a:gd name="connsiteX6" fmla="*/ 86975 w 86975"/>
                  <a:gd name="connsiteY6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75" h="204787">
                    <a:moveTo>
                      <a:pt x="11251" y="0"/>
                    </a:moveTo>
                    <a:cubicBezTo>
                      <a:pt x="11251" y="0"/>
                      <a:pt x="-8751" y="20003"/>
                      <a:pt x="4584" y="31147"/>
                    </a:cubicBezTo>
                    <a:cubicBezTo>
                      <a:pt x="17919" y="42291"/>
                      <a:pt x="71259" y="26670"/>
                      <a:pt x="55733" y="37814"/>
                    </a:cubicBezTo>
                    <a:cubicBezTo>
                      <a:pt x="40207" y="48959"/>
                      <a:pt x="-19895" y="86773"/>
                      <a:pt x="13442" y="82391"/>
                    </a:cubicBezTo>
                    <a:cubicBezTo>
                      <a:pt x="46780" y="78010"/>
                      <a:pt x="86975" y="73438"/>
                      <a:pt x="71354" y="89059"/>
                    </a:cubicBezTo>
                    <a:cubicBezTo>
                      <a:pt x="55733" y="104680"/>
                      <a:pt x="49066" y="104585"/>
                      <a:pt x="60210" y="129064"/>
                    </a:cubicBezTo>
                    <a:cubicBezTo>
                      <a:pt x="71354" y="153543"/>
                      <a:pt x="86975" y="204788"/>
                      <a:pt x="86975" y="204788"/>
                    </a:cubicBezTo>
                  </a:path>
                </a:pathLst>
              </a:custGeom>
              <a:solidFill>
                <a:schemeClr val="accent1"/>
              </a:solidFill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1441971E-0112-483D-BAFC-8F26D0890084}"/>
                  </a:ext>
                </a:extLst>
              </p:cNvPr>
              <p:cNvSpPr/>
              <p:nvPr/>
            </p:nvSpPr>
            <p:spPr>
              <a:xfrm>
                <a:off x="5629597" y="11026529"/>
                <a:ext cx="20002" cy="55721"/>
              </a:xfrm>
              <a:custGeom>
                <a:avLst/>
                <a:gdLst>
                  <a:gd name="connsiteX0" fmla="*/ 0 w 20002"/>
                  <a:gd name="connsiteY0" fmla="*/ 0 h 55721"/>
                  <a:gd name="connsiteX1" fmla="*/ 20003 w 20002"/>
                  <a:gd name="connsiteY1" fmla="*/ 55721 h 5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" h="55721">
                    <a:moveTo>
                      <a:pt x="0" y="0"/>
                    </a:moveTo>
                    <a:lnTo>
                      <a:pt x="20003" y="55721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886E5A00-21D6-4D6F-9EEB-34DF6FF8E063}"/>
                  </a:ext>
                </a:extLst>
              </p:cNvPr>
              <p:cNvSpPr/>
              <p:nvPr/>
            </p:nvSpPr>
            <p:spPr>
              <a:xfrm>
                <a:off x="5495961" y="11253605"/>
                <a:ext cx="69056" cy="296132"/>
              </a:xfrm>
              <a:custGeom>
                <a:avLst/>
                <a:gdLst>
                  <a:gd name="connsiteX0" fmla="*/ 69056 w 69056"/>
                  <a:gd name="connsiteY0" fmla="*/ 0 h 296132"/>
                  <a:gd name="connsiteX1" fmla="*/ 53435 w 69056"/>
                  <a:gd name="connsiteY1" fmla="*/ 169259 h 296132"/>
                  <a:gd name="connsiteX2" fmla="*/ 26765 w 69056"/>
                  <a:gd name="connsiteY2" fmla="*/ 182594 h 296132"/>
                  <a:gd name="connsiteX3" fmla="*/ 49054 w 69056"/>
                  <a:gd name="connsiteY3" fmla="*/ 209264 h 296132"/>
                  <a:gd name="connsiteX4" fmla="*/ 22288 w 69056"/>
                  <a:gd name="connsiteY4" fmla="*/ 215932 h 296132"/>
                  <a:gd name="connsiteX5" fmla="*/ 0 w 69056"/>
                  <a:gd name="connsiteY5" fmla="*/ 296132 h 29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056" h="296132">
                    <a:moveTo>
                      <a:pt x="69056" y="0"/>
                    </a:moveTo>
                    <a:cubicBezTo>
                      <a:pt x="69056" y="0"/>
                      <a:pt x="60198" y="146971"/>
                      <a:pt x="53435" y="169259"/>
                    </a:cubicBezTo>
                    <a:cubicBezTo>
                      <a:pt x="46673" y="191548"/>
                      <a:pt x="13430" y="164783"/>
                      <a:pt x="26765" y="182594"/>
                    </a:cubicBezTo>
                    <a:cubicBezTo>
                      <a:pt x="40100" y="200406"/>
                      <a:pt x="55340" y="207074"/>
                      <a:pt x="49054" y="209264"/>
                    </a:cubicBezTo>
                    <a:cubicBezTo>
                      <a:pt x="42767" y="211455"/>
                      <a:pt x="22288" y="207074"/>
                      <a:pt x="22288" y="215932"/>
                    </a:cubicBezTo>
                    <a:cubicBezTo>
                      <a:pt x="22288" y="224790"/>
                      <a:pt x="0" y="296132"/>
                      <a:pt x="0" y="296132"/>
                    </a:cubicBezTo>
                  </a:path>
                </a:pathLst>
              </a:custGeom>
              <a:solidFill>
                <a:schemeClr val="accent1"/>
              </a:solidFill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EBAAD548-A7FD-4FF2-BF25-A2C7CE0365A5}"/>
                  </a:ext>
                </a:extLst>
              </p:cNvPr>
              <p:cNvSpPr/>
              <p:nvPr/>
            </p:nvSpPr>
            <p:spPr>
              <a:xfrm>
                <a:off x="5708940" y="11941119"/>
                <a:ext cx="149914" cy="69389"/>
              </a:xfrm>
              <a:custGeom>
                <a:avLst/>
                <a:gdLst>
                  <a:gd name="connsiteX0" fmla="*/ 41434 w 149914"/>
                  <a:gd name="connsiteY0" fmla="*/ 0 h 69389"/>
                  <a:gd name="connsiteX1" fmla="*/ 149828 w 149914"/>
                  <a:gd name="connsiteY1" fmla="*/ 39719 h 69389"/>
                  <a:gd name="connsiteX2" fmla="*/ 11716 w 149914"/>
                  <a:gd name="connsiteY2" fmla="*/ 69342 h 69389"/>
                  <a:gd name="connsiteX3" fmla="*/ 0 w 149914"/>
                  <a:gd name="connsiteY3" fmla="*/ 6001 h 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914" h="69389">
                    <a:moveTo>
                      <a:pt x="41434" y="0"/>
                    </a:moveTo>
                    <a:cubicBezTo>
                      <a:pt x="41434" y="0"/>
                      <a:pt x="153448" y="28575"/>
                      <a:pt x="149828" y="39719"/>
                    </a:cubicBezTo>
                    <a:cubicBezTo>
                      <a:pt x="146209" y="50863"/>
                      <a:pt x="20479" y="70485"/>
                      <a:pt x="11716" y="69342"/>
                    </a:cubicBezTo>
                    <a:cubicBezTo>
                      <a:pt x="2953" y="68199"/>
                      <a:pt x="0" y="6001"/>
                      <a:pt x="0" y="6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4AF7C7B6-E441-4016-8E5E-0107713E4AA3}"/>
                  </a:ext>
                </a:extLst>
              </p:cNvPr>
              <p:cNvSpPr/>
              <p:nvPr/>
            </p:nvSpPr>
            <p:spPr>
              <a:xfrm>
                <a:off x="5714465" y="11972838"/>
                <a:ext cx="145340" cy="38622"/>
              </a:xfrm>
              <a:custGeom>
                <a:avLst/>
                <a:gdLst>
                  <a:gd name="connsiteX0" fmla="*/ 7144 w 145340"/>
                  <a:gd name="connsiteY0" fmla="*/ 38576 h 38622"/>
                  <a:gd name="connsiteX1" fmla="*/ 145256 w 145340"/>
                  <a:gd name="connsiteY1" fmla="*/ 8954 h 38622"/>
                  <a:gd name="connsiteX2" fmla="*/ 133921 w 145340"/>
                  <a:gd name="connsiteY2" fmla="*/ 0 h 38622"/>
                  <a:gd name="connsiteX3" fmla="*/ 0 w 145340"/>
                  <a:gd name="connsiteY3" fmla="*/ 18002 h 38622"/>
                  <a:gd name="connsiteX4" fmla="*/ 7144 w 145340"/>
                  <a:gd name="connsiteY4" fmla="*/ 38576 h 3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40" h="38622">
                    <a:moveTo>
                      <a:pt x="7144" y="38576"/>
                    </a:moveTo>
                    <a:cubicBezTo>
                      <a:pt x="15907" y="39719"/>
                      <a:pt x="141637" y="19526"/>
                      <a:pt x="145256" y="8954"/>
                    </a:cubicBezTo>
                    <a:cubicBezTo>
                      <a:pt x="146018" y="6668"/>
                      <a:pt x="141542" y="3524"/>
                      <a:pt x="133921" y="0"/>
                    </a:cubicBezTo>
                    <a:lnTo>
                      <a:pt x="0" y="18002"/>
                    </a:lnTo>
                    <a:cubicBezTo>
                      <a:pt x="1333" y="29146"/>
                      <a:pt x="3810" y="38195"/>
                      <a:pt x="7144" y="385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83F5D3E2-FA3F-4088-8372-45ACC1EE3D2C}"/>
                  </a:ext>
                </a:extLst>
              </p:cNvPr>
              <p:cNvSpPr/>
              <p:nvPr/>
            </p:nvSpPr>
            <p:spPr>
              <a:xfrm>
                <a:off x="5708940" y="11941119"/>
                <a:ext cx="149914" cy="69389"/>
              </a:xfrm>
              <a:custGeom>
                <a:avLst/>
                <a:gdLst>
                  <a:gd name="connsiteX0" fmla="*/ 41434 w 149914"/>
                  <a:gd name="connsiteY0" fmla="*/ 0 h 69389"/>
                  <a:gd name="connsiteX1" fmla="*/ 149828 w 149914"/>
                  <a:gd name="connsiteY1" fmla="*/ 39719 h 69389"/>
                  <a:gd name="connsiteX2" fmla="*/ 11716 w 149914"/>
                  <a:gd name="connsiteY2" fmla="*/ 69342 h 69389"/>
                  <a:gd name="connsiteX3" fmla="*/ 0 w 149914"/>
                  <a:gd name="connsiteY3" fmla="*/ 6001 h 6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914" h="69389">
                    <a:moveTo>
                      <a:pt x="41434" y="0"/>
                    </a:moveTo>
                    <a:cubicBezTo>
                      <a:pt x="41434" y="0"/>
                      <a:pt x="153448" y="28575"/>
                      <a:pt x="149828" y="39719"/>
                    </a:cubicBezTo>
                    <a:cubicBezTo>
                      <a:pt x="146209" y="50863"/>
                      <a:pt x="20479" y="70485"/>
                      <a:pt x="11716" y="69342"/>
                    </a:cubicBezTo>
                    <a:cubicBezTo>
                      <a:pt x="2953" y="68199"/>
                      <a:pt x="0" y="6001"/>
                      <a:pt x="0" y="6001"/>
                    </a:cubicBezTo>
                    <a:close/>
                  </a:path>
                </a:pathLst>
              </a:custGeom>
              <a:noFill/>
              <a:ln w="7877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3A2E765E-679A-44BE-B59C-4FFF121849FE}"/>
                  </a:ext>
                </a:extLst>
              </p:cNvPr>
              <p:cNvSpPr/>
              <p:nvPr/>
            </p:nvSpPr>
            <p:spPr>
              <a:xfrm>
                <a:off x="5322105" y="11883874"/>
                <a:ext cx="125183" cy="84826"/>
              </a:xfrm>
              <a:custGeom>
                <a:avLst/>
                <a:gdLst>
                  <a:gd name="connsiteX0" fmla="*/ 63080 w 125183"/>
                  <a:gd name="connsiteY0" fmla="*/ 20860 h 84826"/>
                  <a:gd name="connsiteX1" fmla="*/ 82987 w 125183"/>
                  <a:gd name="connsiteY1" fmla="*/ 44577 h 84826"/>
                  <a:gd name="connsiteX2" fmla="*/ 125183 w 125183"/>
                  <a:gd name="connsiteY2" fmla="*/ 73152 h 84826"/>
                  <a:gd name="connsiteX3" fmla="*/ 45173 w 125183"/>
                  <a:gd name="connsiteY3" fmla="*/ 84296 h 84826"/>
                  <a:gd name="connsiteX4" fmla="*/ 2977 w 125183"/>
                  <a:gd name="connsiteY4" fmla="*/ 46196 h 84826"/>
                  <a:gd name="connsiteX5" fmla="*/ 26885 w 125183"/>
                  <a:gd name="connsiteY5" fmla="*/ 0 h 84826"/>
                  <a:gd name="connsiteX6" fmla="*/ 63080 w 125183"/>
                  <a:gd name="connsiteY6" fmla="*/ 20860 h 8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183" h="84826">
                    <a:moveTo>
                      <a:pt x="63080" y="20860"/>
                    </a:moveTo>
                    <a:cubicBezTo>
                      <a:pt x="68661" y="29594"/>
                      <a:pt x="75353" y="37566"/>
                      <a:pt x="82987" y="44577"/>
                    </a:cubicBezTo>
                    <a:cubicBezTo>
                      <a:pt x="91846" y="51245"/>
                      <a:pt x="125183" y="64579"/>
                      <a:pt x="125183" y="73152"/>
                    </a:cubicBezTo>
                    <a:cubicBezTo>
                      <a:pt x="125183" y="81724"/>
                      <a:pt x="58508" y="86487"/>
                      <a:pt x="45173" y="84296"/>
                    </a:cubicBezTo>
                    <a:cubicBezTo>
                      <a:pt x="31838" y="82105"/>
                      <a:pt x="16598" y="55721"/>
                      <a:pt x="2977" y="46196"/>
                    </a:cubicBezTo>
                    <a:cubicBezTo>
                      <a:pt x="-10643" y="36671"/>
                      <a:pt x="26885" y="0"/>
                      <a:pt x="26885" y="0"/>
                    </a:cubicBezTo>
                    <a:cubicBezTo>
                      <a:pt x="38560" y="7610"/>
                      <a:pt x="50643" y="14574"/>
                      <a:pt x="63080" y="20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3BF3BB4F-C45E-483B-A7EF-F579725CF7DE}"/>
                  </a:ext>
                </a:extLst>
              </p:cNvPr>
              <p:cNvSpPr/>
              <p:nvPr/>
            </p:nvSpPr>
            <p:spPr>
              <a:xfrm>
                <a:off x="5322665" y="11911973"/>
                <a:ext cx="125099" cy="56980"/>
              </a:xfrm>
              <a:custGeom>
                <a:avLst/>
                <a:gdLst>
                  <a:gd name="connsiteX0" fmla="*/ 125100 w 125099"/>
                  <a:gd name="connsiteY0" fmla="*/ 45339 h 56980"/>
                  <a:gd name="connsiteX1" fmla="*/ 119861 w 125099"/>
                  <a:gd name="connsiteY1" fmla="*/ 38100 h 56980"/>
                  <a:gd name="connsiteX2" fmla="*/ 58139 w 125099"/>
                  <a:gd name="connsiteY2" fmla="*/ 38100 h 56980"/>
                  <a:gd name="connsiteX3" fmla="*/ 4418 w 125099"/>
                  <a:gd name="connsiteY3" fmla="*/ 0 h 56980"/>
                  <a:gd name="connsiteX4" fmla="*/ 2894 w 125099"/>
                  <a:gd name="connsiteY4" fmla="*/ 18193 h 56980"/>
                  <a:gd name="connsiteX5" fmla="*/ 45090 w 125099"/>
                  <a:gd name="connsiteY5" fmla="*/ 56293 h 56980"/>
                  <a:gd name="connsiteX6" fmla="*/ 125100 w 125099"/>
                  <a:gd name="connsiteY6" fmla="*/ 45339 h 5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099" h="56980">
                    <a:moveTo>
                      <a:pt x="125100" y="45339"/>
                    </a:moveTo>
                    <a:cubicBezTo>
                      <a:pt x="125100" y="43148"/>
                      <a:pt x="123100" y="40672"/>
                      <a:pt x="119861" y="38100"/>
                    </a:cubicBezTo>
                    <a:cubicBezTo>
                      <a:pt x="98621" y="40196"/>
                      <a:pt x="70141" y="42005"/>
                      <a:pt x="58139" y="38100"/>
                    </a:cubicBezTo>
                    <a:cubicBezTo>
                      <a:pt x="46138" y="34195"/>
                      <a:pt x="20039" y="13716"/>
                      <a:pt x="4418" y="0"/>
                    </a:cubicBezTo>
                    <a:cubicBezTo>
                      <a:pt x="-59" y="7716"/>
                      <a:pt x="-2059" y="14859"/>
                      <a:pt x="2894" y="18193"/>
                    </a:cubicBezTo>
                    <a:cubicBezTo>
                      <a:pt x="16229" y="27051"/>
                      <a:pt x="31469" y="53721"/>
                      <a:pt x="45090" y="56293"/>
                    </a:cubicBezTo>
                    <a:cubicBezTo>
                      <a:pt x="58711" y="58865"/>
                      <a:pt x="125100" y="54007"/>
                      <a:pt x="125100" y="453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520964FA-CA7D-492E-91A5-5FF3FA275371}"/>
                  </a:ext>
                </a:extLst>
              </p:cNvPr>
              <p:cNvSpPr/>
              <p:nvPr/>
            </p:nvSpPr>
            <p:spPr>
              <a:xfrm>
                <a:off x="5322105" y="11883874"/>
                <a:ext cx="125183" cy="84826"/>
              </a:xfrm>
              <a:custGeom>
                <a:avLst/>
                <a:gdLst>
                  <a:gd name="connsiteX0" fmla="*/ 63080 w 125183"/>
                  <a:gd name="connsiteY0" fmla="*/ 20860 h 84826"/>
                  <a:gd name="connsiteX1" fmla="*/ 82987 w 125183"/>
                  <a:gd name="connsiteY1" fmla="*/ 44577 h 84826"/>
                  <a:gd name="connsiteX2" fmla="*/ 125183 w 125183"/>
                  <a:gd name="connsiteY2" fmla="*/ 73152 h 84826"/>
                  <a:gd name="connsiteX3" fmla="*/ 45173 w 125183"/>
                  <a:gd name="connsiteY3" fmla="*/ 84296 h 84826"/>
                  <a:gd name="connsiteX4" fmla="*/ 2977 w 125183"/>
                  <a:gd name="connsiteY4" fmla="*/ 46196 h 84826"/>
                  <a:gd name="connsiteX5" fmla="*/ 26885 w 125183"/>
                  <a:gd name="connsiteY5" fmla="*/ 0 h 84826"/>
                  <a:gd name="connsiteX6" fmla="*/ 63080 w 125183"/>
                  <a:gd name="connsiteY6" fmla="*/ 20860 h 8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183" h="84826">
                    <a:moveTo>
                      <a:pt x="63080" y="20860"/>
                    </a:moveTo>
                    <a:cubicBezTo>
                      <a:pt x="68661" y="29594"/>
                      <a:pt x="75353" y="37566"/>
                      <a:pt x="82987" y="44577"/>
                    </a:cubicBezTo>
                    <a:cubicBezTo>
                      <a:pt x="91846" y="51245"/>
                      <a:pt x="125183" y="64579"/>
                      <a:pt x="125183" y="73152"/>
                    </a:cubicBezTo>
                    <a:cubicBezTo>
                      <a:pt x="125183" y="81724"/>
                      <a:pt x="58508" y="86487"/>
                      <a:pt x="45173" y="84296"/>
                    </a:cubicBezTo>
                    <a:cubicBezTo>
                      <a:pt x="31838" y="82105"/>
                      <a:pt x="16598" y="55721"/>
                      <a:pt x="2977" y="46196"/>
                    </a:cubicBezTo>
                    <a:cubicBezTo>
                      <a:pt x="-10643" y="36671"/>
                      <a:pt x="26885" y="0"/>
                      <a:pt x="26885" y="0"/>
                    </a:cubicBezTo>
                    <a:cubicBezTo>
                      <a:pt x="38560" y="7610"/>
                      <a:pt x="50643" y="14574"/>
                      <a:pt x="63080" y="20860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66648631-20BB-44A4-A9F8-C34A44306B09}"/>
                  </a:ext>
                </a:extLst>
              </p:cNvPr>
              <p:cNvSpPr/>
              <p:nvPr/>
            </p:nvSpPr>
            <p:spPr>
              <a:xfrm>
                <a:off x="6012502" y="10220428"/>
                <a:ext cx="44767" cy="60388"/>
              </a:xfrm>
              <a:custGeom>
                <a:avLst/>
                <a:gdLst>
                  <a:gd name="connsiteX0" fmla="*/ 0 w 44767"/>
                  <a:gd name="connsiteY0" fmla="*/ 60388 h 60388"/>
                  <a:gd name="connsiteX1" fmla="*/ 38100 w 44767"/>
                  <a:gd name="connsiteY1" fmla="*/ 38100 h 60388"/>
                  <a:gd name="connsiteX2" fmla="*/ 44768 w 44767"/>
                  <a:gd name="connsiteY2" fmla="*/ 0 h 60388"/>
                  <a:gd name="connsiteX3" fmla="*/ 0 w 44767"/>
                  <a:gd name="connsiteY3" fmla="*/ 60388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" h="60388">
                    <a:moveTo>
                      <a:pt x="0" y="60388"/>
                    </a:moveTo>
                    <a:cubicBezTo>
                      <a:pt x="0" y="60388"/>
                      <a:pt x="33338" y="49244"/>
                      <a:pt x="38100" y="38100"/>
                    </a:cubicBezTo>
                    <a:cubicBezTo>
                      <a:pt x="41622" y="25662"/>
                      <a:pt x="43856" y="12895"/>
                      <a:pt x="44768" y="0"/>
                    </a:cubicBezTo>
                    <a:cubicBezTo>
                      <a:pt x="44767" y="0"/>
                      <a:pt x="2191" y="44767"/>
                      <a:pt x="0" y="60388"/>
                    </a:cubicBezTo>
                    <a:close/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A7139F77-5E68-4450-9668-6D79FFC0F2FF}"/>
                  </a:ext>
                </a:extLst>
              </p:cNvPr>
              <p:cNvSpPr/>
              <p:nvPr/>
            </p:nvSpPr>
            <p:spPr>
              <a:xfrm>
                <a:off x="5696674" y="10212617"/>
                <a:ext cx="322114" cy="349391"/>
              </a:xfrm>
              <a:custGeom>
                <a:avLst/>
                <a:gdLst>
                  <a:gd name="connsiteX0" fmla="*/ 248010 w 322114"/>
                  <a:gd name="connsiteY0" fmla="*/ 0 h 349391"/>
                  <a:gd name="connsiteX1" fmla="*/ 212196 w 322114"/>
                  <a:gd name="connsiteY1" fmla="*/ 64961 h 349391"/>
                  <a:gd name="connsiteX2" fmla="*/ 48651 w 322114"/>
                  <a:gd name="connsiteY2" fmla="*/ 215075 h 349391"/>
                  <a:gd name="connsiteX3" fmla="*/ 3884 w 322114"/>
                  <a:gd name="connsiteY3" fmla="*/ 250888 h 349391"/>
                  <a:gd name="connsiteX4" fmla="*/ 8361 w 322114"/>
                  <a:gd name="connsiteY4" fmla="*/ 349377 h 349391"/>
                  <a:gd name="connsiteX5" fmla="*/ 236961 w 322114"/>
                  <a:gd name="connsiteY5" fmla="*/ 92202 h 349391"/>
                  <a:gd name="connsiteX6" fmla="*/ 286205 w 322114"/>
                  <a:gd name="connsiteY6" fmla="*/ 74295 h 349391"/>
                  <a:gd name="connsiteX7" fmla="*/ 322114 w 322114"/>
                  <a:gd name="connsiteY7" fmla="*/ 29528 h 34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114" h="349391">
                    <a:moveTo>
                      <a:pt x="248010" y="0"/>
                    </a:moveTo>
                    <a:cubicBezTo>
                      <a:pt x="248010" y="0"/>
                      <a:pt x="212196" y="58293"/>
                      <a:pt x="212196" y="64961"/>
                    </a:cubicBezTo>
                    <a:cubicBezTo>
                      <a:pt x="212196" y="71628"/>
                      <a:pt x="48651" y="215075"/>
                      <a:pt x="48651" y="215075"/>
                    </a:cubicBezTo>
                    <a:cubicBezTo>
                      <a:pt x="48651" y="215075"/>
                      <a:pt x="10551" y="237458"/>
                      <a:pt x="3884" y="250888"/>
                    </a:cubicBezTo>
                    <a:cubicBezTo>
                      <a:pt x="-2784" y="264319"/>
                      <a:pt x="-593" y="347186"/>
                      <a:pt x="8361" y="349377"/>
                    </a:cubicBezTo>
                    <a:cubicBezTo>
                      <a:pt x="17314" y="351568"/>
                      <a:pt x="225626" y="96298"/>
                      <a:pt x="236961" y="92202"/>
                    </a:cubicBezTo>
                    <a:cubicBezTo>
                      <a:pt x="248295" y="88106"/>
                      <a:pt x="286205" y="74295"/>
                      <a:pt x="286205" y="74295"/>
                    </a:cubicBezTo>
                    <a:lnTo>
                      <a:pt x="322114" y="29528"/>
                    </a:ln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29354857-D7D8-45B4-AC97-B1C14991DB1A}"/>
                  </a:ext>
                </a:extLst>
              </p:cNvPr>
              <p:cNvSpPr/>
              <p:nvPr/>
            </p:nvSpPr>
            <p:spPr>
              <a:xfrm>
                <a:off x="5952694" y="10156245"/>
                <a:ext cx="127383" cy="145332"/>
              </a:xfrm>
              <a:custGeom>
                <a:avLst/>
                <a:gdLst>
                  <a:gd name="connsiteX0" fmla="*/ 98669 w 127383"/>
                  <a:gd name="connsiteY0" fmla="*/ 1413 h 145332"/>
                  <a:gd name="connsiteX1" fmla="*/ 116957 w 127383"/>
                  <a:gd name="connsiteY1" fmla="*/ 9414 h 145332"/>
                  <a:gd name="connsiteX2" fmla="*/ 125940 w 127383"/>
                  <a:gd name="connsiteY2" fmla="*/ 32225 h 145332"/>
                  <a:gd name="connsiteX3" fmla="*/ 123625 w 127383"/>
                  <a:gd name="connsiteY3" fmla="*/ 36084 h 145332"/>
                  <a:gd name="connsiteX4" fmla="*/ 43043 w 127383"/>
                  <a:gd name="connsiteY4" fmla="*/ 139049 h 145332"/>
                  <a:gd name="connsiteX5" fmla="*/ 19902 w 127383"/>
                  <a:gd name="connsiteY5" fmla="*/ 141798 h 145332"/>
                  <a:gd name="connsiteX6" fmla="*/ 19231 w 127383"/>
                  <a:gd name="connsiteY6" fmla="*/ 141240 h 145332"/>
                  <a:gd name="connsiteX7" fmla="*/ 5515 w 127383"/>
                  <a:gd name="connsiteY7" fmla="*/ 129143 h 145332"/>
                  <a:gd name="connsiteX8" fmla="*/ 3229 w 127383"/>
                  <a:gd name="connsiteY8" fmla="*/ 107045 h 145332"/>
                  <a:gd name="connsiteX9" fmla="*/ 77809 w 127383"/>
                  <a:gd name="connsiteY9" fmla="*/ 7033 h 145332"/>
                  <a:gd name="connsiteX10" fmla="*/ 98669 w 127383"/>
                  <a:gd name="connsiteY10" fmla="*/ 1413 h 14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83" h="145332">
                    <a:moveTo>
                      <a:pt x="98669" y="1413"/>
                    </a:moveTo>
                    <a:lnTo>
                      <a:pt x="116957" y="9414"/>
                    </a:lnTo>
                    <a:cubicBezTo>
                      <a:pt x="125737" y="13232"/>
                      <a:pt x="129759" y="23445"/>
                      <a:pt x="125940" y="32225"/>
                    </a:cubicBezTo>
                    <a:cubicBezTo>
                      <a:pt x="125339" y="33606"/>
                      <a:pt x="124561" y="34904"/>
                      <a:pt x="123625" y="36084"/>
                    </a:cubicBezTo>
                    <a:lnTo>
                      <a:pt x="43043" y="139049"/>
                    </a:lnTo>
                    <a:cubicBezTo>
                      <a:pt x="37412" y="146198"/>
                      <a:pt x="27052" y="147429"/>
                      <a:pt x="19902" y="141798"/>
                    </a:cubicBezTo>
                    <a:cubicBezTo>
                      <a:pt x="19673" y="141618"/>
                      <a:pt x="19450" y="141432"/>
                      <a:pt x="19231" y="141240"/>
                    </a:cubicBezTo>
                    <a:lnTo>
                      <a:pt x="5515" y="129143"/>
                    </a:lnTo>
                    <a:cubicBezTo>
                      <a:pt x="-844" y="123475"/>
                      <a:pt x="-1836" y="113895"/>
                      <a:pt x="3229" y="107045"/>
                    </a:cubicBezTo>
                    <a:lnTo>
                      <a:pt x="77809" y="7033"/>
                    </a:lnTo>
                    <a:cubicBezTo>
                      <a:pt x="82624" y="557"/>
                      <a:pt x="91253" y="-1768"/>
                      <a:pt x="98669" y="14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8679C74D-44AD-4942-B978-FE9D37730AE9}"/>
                  </a:ext>
                </a:extLst>
              </p:cNvPr>
              <p:cNvSpPr/>
              <p:nvPr/>
            </p:nvSpPr>
            <p:spPr>
              <a:xfrm>
                <a:off x="5944159" y="10193261"/>
                <a:ext cx="54350" cy="59824"/>
              </a:xfrm>
              <a:custGeom>
                <a:avLst/>
                <a:gdLst>
                  <a:gd name="connsiteX0" fmla="*/ 20622 w 54350"/>
                  <a:gd name="connsiteY0" fmla="*/ 1068 h 59824"/>
                  <a:gd name="connsiteX1" fmla="*/ 54246 w 54350"/>
                  <a:gd name="connsiteY1" fmla="*/ 48122 h 59824"/>
                  <a:gd name="connsiteX2" fmla="*/ 34053 w 54350"/>
                  <a:gd name="connsiteY2" fmla="*/ 57076 h 59824"/>
                  <a:gd name="connsiteX3" fmla="*/ 525 w 54350"/>
                  <a:gd name="connsiteY3" fmla="*/ 18976 h 59824"/>
                  <a:gd name="connsiteX4" fmla="*/ 11127 w 54350"/>
                  <a:gd name="connsiteY4" fmla="*/ 521 h 59824"/>
                  <a:gd name="connsiteX5" fmla="*/ 20623 w 54350"/>
                  <a:gd name="connsiteY5" fmla="*/ 1068 h 5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50" h="59824">
                    <a:moveTo>
                      <a:pt x="20622" y="1068"/>
                    </a:moveTo>
                    <a:cubicBezTo>
                      <a:pt x="20622" y="1068"/>
                      <a:pt x="56532" y="39168"/>
                      <a:pt x="54246" y="48122"/>
                    </a:cubicBezTo>
                    <a:cubicBezTo>
                      <a:pt x="51960" y="57076"/>
                      <a:pt x="40815" y="63838"/>
                      <a:pt x="34053" y="57076"/>
                    </a:cubicBezTo>
                    <a:cubicBezTo>
                      <a:pt x="27290" y="50313"/>
                      <a:pt x="2715" y="30215"/>
                      <a:pt x="525" y="18976"/>
                    </a:cubicBezTo>
                    <a:cubicBezTo>
                      <a:pt x="-1643" y="10952"/>
                      <a:pt x="3103" y="2689"/>
                      <a:pt x="11127" y="521"/>
                    </a:cubicBezTo>
                    <a:cubicBezTo>
                      <a:pt x="14268" y="-328"/>
                      <a:pt x="17600" y="-136"/>
                      <a:pt x="20623" y="10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F8203F41-D4D0-48BA-8F62-57A94F5EB81F}"/>
                  </a:ext>
                </a:extLst>
              </p:cNvPr>
              <p:cNvSpPr/>
              <p:nvPr/>
            </p:nvSpPr>
            <p:spPr>
              <a:xfrm>
                <a:off x="5406902" y="10071224"/>
                <a:ext cx="342446" cy="782259"/>
              </a:xfrm>
              <a:custGeom>
                <a:avLst/>
                <a:gdLst>
                  <a:gd name="connsiteX0" fmla="*/ 336137 w 342446"/>
                  <a:gd name="connsiteY0" fmla="*/ 266837 h 782259"/>
                  <a:gd name="connsiteX1" fmla="*/ 295846 w 342446"/>
                  <a:gd name="connsiteY1" fmla="*/ 87672 h 782259"/>
                  <a:gd name="connsiteX2" fmla="*/ 212979 w 342446"/>
                  <a:gd name="connsiteY2" fmla="*/ 2614 h 782259"/>
                  <a:gd name="connsiteX3" fmla="*/ 188309 w 342446"/>
                  <a:gd name="connsiteY3" fmla="*/ 16044 h 782259"/>
                  <a:gd name="connsiteX4" fmla="*/ 87535 w 342446"/>
                  <a:gd name="connsiteY4" fmla="*/ 222070 h 782259"/>
                  <a:gd name="connsiteX5" fmla="*/ 51054 w 342446"/>
                  <a:gd name="connsiteY5" fmla="*/ 373136 h 782259"/>
                  <a:gd name="connsiteX6" fmla="*/ 14954 w 342446"/>
                  <a:gd name="connsiteY6" fmla="*/ 556683 h 782259"/>
                  <a:gd name="connsiteX7" fmla="*/ 0 w 342446"/>
                  <a:gd name="connsiteY7" fmla="*/ 650314 h 782259"/>
                  <a:gd name="connsiteX8" fmla="*/ 12383 w 342446"/>
                  <a:gd name="connsiteY8" fmla="*/ 667364 h 782259"/>
                  <a:gd name="connsiteX9" fmla="*/ 13335 w 342446"/>
                  <a:gd name="connsiteY9" fmla="*/ 772805 h 782259"/>
                  <a:gd name="connsiteX10" fmla="*/ 93440 w 342446"/>
                  <a:gd name="connsiteY10" fmla="*/ 719370 h 782259"/>
                  <a:gd name="connsiteX11" fmla="*/ 240887 w 342446"/>
                  <a:gd name="connsiteY11" fmla="*/ 739373 h 782259"/>
                  <a:gd name="connsiteX12" fmla="*/ 318802 w 342446"/>
                  <a:gd name="connsiteY12" fmla="*/ 779473 h 782259"/>
                  <a:gd name="connsiteX13" fmla="*/ 305467 w 342446"/>
                  <a:gd name="connsiteY13" fmla="*/ 697082 h 782259"/>
                  <a:gd name="connsiteX14" fmla="*/ 280892 w 342446"/>
                  <a:gd name="connsiteY14" fmla="*/ 547920 h 782259"/>
                  <a:gd name="connsiteX15" fmla="*/ 323183 w 342446"/>
                  <a:gd name="connsiteY15" fmla="*/ 365421 h 782259"/>
                  <a:gd name="connsiteX16" fmla="*/ 336137 w 342446"/>
                  <a:gd name="connsiteY16" fmla="*/ 266837 h 78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2446" h="782259">
                    <a:moveTo>
                      <a:pt x="336137" y="266837"/>
                    </a:moveTo>
                    <a:cubicBezTo>
                      <a:pt x="320421" y="226547"/>
                      <a:pt x="295846" y="87672"/>
                      <a:pt x="295846" y="87672"/>
                    </a:cubicBezTo>
                    <a:cubicBezTo>
                      <a:pt x="277844" y="56335"/>
                      <a:pt x="233077" y="9281"/>
                      <a:pt x="212979" y="2614"/>
                    </a:cubicBezTo>
                    <a:cubicBezTo>
                      <a:pt x="192881" y="-4054"/>
                      <a:pt x="208502" y="2614"/>
                      <a:pt x="188309" y="16044"/>
                    </a:cubicBezTo>
                    <a:cubicBezTo>
                      <a:pt x="168116" y="29474"/>
                      <a:pt x="121158" y="110056"/>
                      <a:pt x="87535" y="222070"/>
                    </a:cubicBezTo>
                    <a:cubicBezTo>
                      <a:pt x="76676" y="258265"/>
                      <a:pt x="63627" y="313891"/>
                      <a:pt x="51054" y="373136"/>
                    </a:cubicBezTo>
                    <a:cubicBezTo>
                      <a:pt x="32677" y="432898"/>
                      <a:pt x="20578" y="494413"/>
                      <a:pt x="14954" y="556683"/>
                    </a:cubicBezTo>
                    <a:cubicBezTo>
                      <a:pt x="5905" y="606880"/>
                      <a:pt x="0" y="643742"/>
                      <a:pt x="0" y="650314"/>
                    </a:cubicBezTo>
                    <a:cubicBezTo>
                      <a:pt x="819" y="657788"/>
                      <a:pt x="5528" y="664273"/>
                      <a:pt x="12383" y="667364"/>
                    </a:cubicBezTo>
                    <a:cubicBezTo>
                      <a:pt x="12382" y="739849"/>
                      <a:pt x="13335" y="772805"/>
                      <a:pt x="13335" y="772805"/>
                    </a:cubicBezTo>
                    <a:cubicBezTo>
                      <a:pt x="13335" y="772805"/>
                      <a:pt x="66770" y="730514"/>
                      <a:pt x="93440" y="719370"/>
                    </a:cubicBezTo>
                    <a:cubicBezTo>
                      <a:pt x="142924" y="701724"/>
                      <a:pt x="197893" y="709181"/>
                      <a:pt x="240887" y="739373"/>
                    </a:cubicBezTo>
                    <a:cubicBezTo>
                      <a:pt x="281559" y="766519"/>
                      <a:pt x="314325" y="790617"/>
                      <a:pt x="318802" y="779473"/>
                    </a:cubicBezTo>
                    <a:cubicBezTo>
                      <a:pt x="323278" y="768329"/>
                      <a:pt x="313087" y="729562"/>
                      <a:pt x="305467" y="697082"/>
                    </a:cubicBezTo>
                    <a:cubicBezTo>
                      <a:pt x="296513" y="658982"/>
                      <a:pt x="280892" y="547920"/>
                      <a:pt x="280892" y="547920"/>
                    </a:cubicBezTo>
                    <a:cubicBezTo>
                      <a:pt x="280892" y="521060"/>
                      <a:pt x="309467" y="385995"/>
                      <a:pt x="323183" y="365421"/>
                    </a:cubicBezTo>
                    <a:cubicBezTo>
                      <a:pt x="343056" y="336537"/>
                      <a:pt x="347874" y="299875"/>
                      <a:pt x="336137" y="266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497F419F-B508-48F1-952A-72E9FEFA40F1}"/>
                  </a:ext>
                </a:extLst>
              </p:cNvPr>
              <p:cNvSpPr/>
              <p:nvPr/>
            </p:nvSpPr>
            <p:spPr>
              <a:xfrm>
                <a:off x="5406998" y="10071183"/>
                <a:ext cx="261746" cy="772846"/>
              </a:xfrm>
              <a:custGeom>
                <a:avLst/>
                <a:gdLst>
                  <a:gd name="connsiteX0" fmla="*/ 111347 w 261746"/>
                  <a:gd name="connsiteY0" fmla="*/ 497669 h 772846"/>
                  <a:gd name="connsiteX1" fmla="*/ 34195 w 261746"/>
                  <a:gd name="connsiteY1" fmla="*/ 639020 h 772846"/>
                  <a:gd name="connsiteX2" fmla="*/ 108775 w 261746"/>
                  <a:gd name="connsiteY2" fmla="*/ 346031 h 772846"/>
                  <a:gd name="connsiteX3" fmla="*/ 214122 w 261746"/>
                  <a:gd name="connsiteY3" fmla="*/ 96762 h 772846"/>
                  <a:gd name="connsiteX4" fmla="*/ 239839 w 261746"/>
                  <a:gd name="connsiteY4" fmla="*/ 53042 h 772846"/>
                  <a:gd name="connsiteX5" fmla="*/ 261747 w 261746"/>
                  <a:gd name="connsiteY5" fmla="*/ 42946 h 772846"/>
                  <a:gd name="connsiteX6" fmla="*/ 212979 w 261746"/>
                  <a:gd name="connsiteY6" fmla="*/ 2655 h 772846"/>
                  <a:gd name="connsiteX7" fmla="*/ 188309 w 261746"/>
                  <a:gd name="connsiteY7" fmla="*/ 16085 h 772846"/>
                  <a:gd name="connsiteX8" fmla="*/ 87535 w 261746"/>
                  <a:gd name="connsiteY8" fmla="*/ 222111 h 772846"/>
                  <a:gd name="connsiteX9" fmla="*/ 51054 w 261746"/>
                  <a:gd name="connsiteY9" fmla="*/ 373177 h 772846"/>
                  <a:gd name="connsiteX10" fmla="*/ 14954 w 261746"/>
                  <a:gd name="connsiteY10" fmla="*/ 556724 h 772846"/>
                  <a:gd name="connsiteX11" fmla="*/ 0 w 261746"/>
                  <a:gd name="connsiteY11" fmla="*/ 650355 h 772846"/>
                  <a:gd name="connsiteX12" fmla="*/ 12383 w 261746"/>
                  <a:gd name="connsiteY12" fmla="*/ 667405 h 772846"/>
                  <a:gd name="connsiteX13" fmla="*/ 13335 w 261746"/>
                  <a:gd name="connsiteY13" fmla="*/ 772846 h 772846"/>
                  <a:gd name="connsiteX14" fmla="*/ 82867 w 261746"/>
                  <a:gd name="connsiteY14" fmla="*/ 724554 h 772846"/>
                  <a:gd name="connsiteX15" fmla="*/ 77914 w 261746"/>
                  <a:gd name="connsiteY15" fmla="*/ 705504 h 772846"/>
                  <a:gd name="connsiteX16" fmla="*/ 85630 w 261746"/>
                  <a:gd name="connsiteY16" fmla="*/ 638829 h 772846"/>
                  <a:gd name="connsiteX17" fmla="*/ 160115 w 261746"/>
                  <a:gd name="connsiteY17" fmla="*/ 559200 h 772846"/>
                  <a:gd name="connsiteX18" fmla="*/ 111347 w 261746"/>
                  <a:gd name="connsiteY18" fmla="*/ 530626 h 772846"/>
                  <a:gd name="connsiteX19" fmla="*/ 237268 w 261746"/>
                  <a:gd name="connsiteY19" fmla="*/ 458617 h 772846"/>
                  <a:gd name="connsiteX20" fmla="*/ 111347 w 261746"/>
                  <a:gd name="connsiteY20" fmla="*/ 497669 h 77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1746" h="772846">
                    <a:moveTo>
                      <a:pt x="111347" y="497669"/>
                    </a:moveTo>
                    <a:lnTo>
                      <a:pt x="34195" y="639020"/>
                    </a:lnTo>
                    <a:cubicBezTo>
                      <a:pt x="34195" y="639020"/>
                      <a:pt x="102394" y="428232"/>
                      <a:pt x="108775" y="346031"/>
                    </a:cubicBezTo>
                    <a:cubicBezTo>
                      <a:pt x="115157" y="263830"/>
                      <a:pt x="193548" y="130099"/>
                      <a:pt x="214122" y="96762"/>
                    </a:cubicBezTo>
                    <a:cubicBezTo>
                      <a:pt x="234696" y="63424"/>
                      <a:pt x="239839" y="53042"/>
                      <a:pt x="239839" y="53042"/>
                    </a:cubicBezTo>
                    <a:lnTo>
                      <a:pt x="261747" y="42946"/>
                    </a:lnTo>
                    <a:cubicBezTo>
                      <a:pt x="243840" y="23324"/>
                      <a:pt x="224409" y="6465"/>
                      <a:pt x="212979" y="2655"/>
                    </a:cubicBezTo>
                    <a:cubicBezTo>
                      <a:pt x="192786" y="-4108"/>
                      <a:pt x="208502" y="2655"/>
                      <a:pt x="188309" y="16085"/>
                    </a:cubicBezTo>
                    <a:cubicBezTo>
                      <a:pt x="168116" y="29515"/>
                      <a:pt x="121158" y="110097"/>
                      <a:pt x="87535" y="222111"/>
                    </a:cubicBezTo>
                    <a:cubicBezTo>
                      <a:pt x="76676" y="258306"/>
                      <a:pt x="63627" y="313932"/>
                      <a:pt x="51054" y="373177"/>
                    </a:cubicBezTo>
                    <a:cubicBezTo>
                      <a:pt x="32677" y="432939"/>
                      <a:pt x="20578" y="494454"/>
                      <a:pt x="14954" y="556724"/>
                    </a:cubicBezTo>
                    <a:cubicBezTo>
                      <a:pt x="5905" y="606921"/>
                      <a:pt x="0" y="643783"/>
                      <a:pt x="0" y="650355"/>
                    </a:cubicBezTo>
                    <a:cubicBezTo>
                      <a:pt x="819" y="657829"/>
                      <a:pt x="5528" y="664314"/>
                      <a:pt x="12383" y="667405"/>
                    </a:cubicBezTo>
                    <a:cubicBezTo>
                      <a:pt x="12383" y="739890"/>
                      <a:pt x="13335" y="772846"/>
                      <a:pt x="13335" y="772846"/>
                    </a:cubicBezTo>
                    <a:cubicBezTo>
                      <a:pt x="35448" y="755269"/>
                      <a:pt x="58674" y="739138"/>
                      <a:pt x="82867" y="724554"/>
                    </a:cubicBezTo>
                    <a:cubicBezTo>
                      <a:pt x="81714" y="718085"/>
                      <a:pt x="80058" y="711716"/>
                      <a:pt x="77914" y="705504"/>
                    </a:cubicBezTo>
                    <a:cubicBezTo>
                      <a:pt x="71249" y="683161"/>
                      <a:pt x="74038" y="659061"/>
                      <a:pt x="85630" y="638829"/>
                    </a:cubicBezTo>
                    <a:cubicBezTo>
                      <a:pt x="108230" y="610287"/>
                      <a:pt x="133143" y="583654"/>
                      <a:pt x="160115" y="559200"/>
                    </a:cubicBezTo>
                    <a:cubicBezTo>
                      <a:pt x="183261" y="538627"/>
                      <a:pt x="90773" y="543770"/>
                      <a:pt x="111347" y="530626"/>
                    </a:cubicBezTo>
                    <a:cubicBezTo>
                      <a:pt x="131921" y="517481"/>
                      <a:pt x="221837" y="474047"/>
                      <a:pt x="237268" y="458617"/>
                    </a:cubicBezTo>
                    <a:cubicBezTo>
                      <a:pt x="252698" y="443186"/>
                      <a:pt x="111347" y="497669"/>
                      <a:pt x="111347" y="4976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9930F4DC-846F-4A61-A6F7-AEEF1805BB51}"/>
                  </a:ext>
                </a:extLst>
              </p:cNvPr>
              <p:cNvSpPr/>
              <p:nvPr/>
            </p:nvSpPr>
            <p:spPr>
              <a:xfrm>
                <a:off x="5406902" y="10071224"/>
                <a:ext cx="342446" cy="782259"/>
              </a:xfrm>
              <a:custGeom>
                <a:avLst/>
                <a:gdLst>
                  <a:gd name="connsiteX0" fmla="*/ 336137 w 342446"/>
                  <a:gd name="connsiteY0" fmla="*/ 266837 h 782259"/>
                  <a:gd name="connsiteX1" fmla="*/ 295846 w 342446"/>
                  <a:gd name="connsiteY1" fmla="*/ 87672 h 782259"/>
                  <a:gd name="connsiteX2" fmla="*/ 212979 w 342446"/>
                  <a:gd name="connsiteY2" fmla="*/ 2614 h 782259"/>
                  <a:gd name="connsiteX3" fmla="*/ 188309 w 342446"/>
                  <a:gd name="connsiteY3" fmla="*/ 16044 h 782259"/>
                  <a:gd name="connsiteX4" fmla="*/ 87535 w 342446"/>
                  <a:gd name="connsiteY4" fmla="*/ 222070 h 782259"/>
                  <a:gd name="connsiteX5" fmla="*/ 51054 w 342446"/>
                  <a:gd name="connsiteY5" fmla="*/ 373136 h 782259"/>
                  <a:gd name="connsiteX6" fmla="*/ 14954 w 342446"/>
                  <a:gd name="connsiteY6" fmla="*/ 556683 h 782259"/>
                  <a:gd name="connsiteX7" fmla="*/ 0 w 342446"/>
                  <a:gd name="connsiteY7" fmla="*/ 650314 h 782259"/>
                  <a:gd name="connsiteX8" fmla="*/ 12383 w 342446"/>
                  <a:gd name="connsiteY8" fmla="*/ 667364 h 782259"/>
                  <a:gd name="connsiteX9" fmla="*/ 13335 w 342446"/>
                  <a:gd name="connsiteY9" fmla="*/ 772805 h 782259"/>
                  <a:gd name="connsiteX10" fmla="*/ 93440 w 342446"/>
                  <a:gd name="connsiteY10" fmla="*/ 719370 h 782259"/>
                  <a:gd name="connsiteX11" fmla="*/ 240887 w 342446"/>
                  <a:gd name="connsiteY11" fmla="*/ 739373 h 782259"/>
                  <a:gd name="connsiteX12" fmla="*/ 318802 w 342446"/>
                  <a:gd name="connsiteY12" fmla="*/ 779473 h 782259"/>
                  <a:gd name="connsiteX13" fmla="*/ 305467 w 342446"/>
                  <a:gd name="connsiteY13" fmla="*/ 697082 h 782259"/>
                  <a:gd name="connsiteX14" fmla="*/ 280892 w 342446"/>
                  <a:gd name="connsiteY14" fmla="*/ 547920 h 782259"/>
                  <a:gd name="connsiteX15" fmla="*/ 323183 w 342446"/>
                  <a:gd name="connsiteY15" fmla="*/ 365421 h 782259"/>
                  <a:gd name="connsiteX16" fmla="*/ 336137 w 342446"/>
                  <a:gd name="connsiteY16" fmla="*/ 266837 h 78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2446" h="782259">
                    <a:moveTo>
                      <a:pt x="336137" y="266837"/>
                    </a:moveTo>
                    <a:cubicBezTo>
                      <a:pt x="320421" y="226547"/>
                      <a:pt x="295846" y="87672"/>
                      <a:pt x="295846" y="87672"/>
                    </a:cubicBezTo>
                    <a:cubicBezTo>
                      <a:pt x="277844" y="56335"/>
                      <a:pt x="233077" y="9281"/>
                      <a:pt x="212979" y="2614"/>
                    </a:cubicBezTo>
                    <a:cubicBezTo>
                      <a:pt x="192881" y="-4054"/>
                      <a:pt x="208502" y="2614"/>
                      <a:pt x="188309" y="16044"/>
                    </a:cubicBezTo>
                    <a:cubicBezTo>
                      <a:pt x="168116" y="29474"/>
                      <a:pt x="121158" y="110056"/>
                      <a:pt x="87535" y="222070"/>
                    </a:cubicBezTo>
                    <a:cubicBezTo>
                      <a:pt x="76676" y="258265"/>
                      <a:pt x="63627" y="313891"/>
                      <a:pt x="51054" y="373136"/>
                    </a:cubicBezTo>
                    <a:cubicBezTo>
                      <a:pt x="32677" y="432898"/>
                      <a:pt x="20578" y="494413"/>
                      <a:pt x="14954" y="556683"/>
                    </a:cubicBezTo>
                    <a:cubicBezTo>
                      <a:pt x="5905" y="606880"/>
                      <a:pt x="0" y="643742"/>
                      <a:pt x="0" y="650314"/>
                    </a:cubicBezTo>
                    <a:cubicBezTo>
                      <a:pt x="819" y="657788"/>
                      <a:pt x="5528" y="664273"/>
                      <a:pt x="12383" y="667364"/>
                    </a:cubicBezTo>
                    <a:cubicBezTo>
                      <a:pt x="12382" y="739849"/>
                      <a:pt x="13335" y="772805"/>
                      <a:pt x="13335" y="772805"/>
                    </a:cubicBezTo>
                    <a:cubicBezTo>
                      <a:pt x="13335" y="772805"/>
                      <a:pt x="66770" y="730514"/>
                      <a:pt x="93440" y="719370"/>
                    </a:cubicBezTo>
                    <a:cubicBezTo>
                      <a:pt x="142924" y="701724"/>
                      <a:pt x="197893" y="709181"/>
                      <a:pt x="240887" y="739373"/>
                    </a:cubicBezTo>
                    <a:cubicBezTo>
                      <a:pt x="281559" y="766519"/>
                      <a:pt x="314325" y="790617"/>
                      <a:pt x="318802" y="779473"/>
                    </a:cubicBezTo>
                    <a:cubicBezTo>
                      <a:pt x="323278" y="768329"/>
                      <a:pt x="313087" y="729562"/>
                      <a:pt x="305467" y="697082"/>
                    </a:cubicBezTo>
                    <a:cubicBezTo>
                      <a:pt x="296513" y="658982"/>
                      <a:pt x="280892" y="547920"/>
                      <a:pt x="280892" y="547920"/>
                    </a:cubicBezTo>
                    <a:cubicBezTo>
                      <a:pt x="280892" y="521060"/>
                      <a:pt x="309467" y="385995"/>
                      <a:pt x="323183" y="365421"/>
                    </a:cubicBezTo>
                    <a:cubicBezTo>
                      <a:pt x="343056" y="336537"/>
                      <a:pt x="347874" y="299875"/>
                      <a:pt x="336137" y="266837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2A96ABD0-1BB3-443C-8617-BC7C8983481A}"/>
                  </a:ext>
                </a:extLst>
              </p:cNvPr>
              <p:cNvSpPr/>
              <p:nvPr/>
            </p:nvSpPr>
            <p:spPr>
              <a:xfrm>
                <a:off x="5674078" y="10265196"/>
                <a:ext cx="60102" cy="91154"/>
              </a:xfrm>
              <a:custGeom>
                <a:avLst/>
                <a:gdLst>
                  <a:gd name="connsiteX0" fmla="*/ 0 w 60102"/>
                  <a:gd name="connsiteY0" fmla="*/ 0 h 91154"/>
                  <a:gd name="connsiteX1" fmla="*/ 8954 w 60102"/>
                  <a:gd name="connsiteY1" fmla="*/ 28575 h 91154"/>
                  <a:gd name="connsiteX2" fmla="*/ 35624 w 60102"/>
                  <a:gd name="connsiteY2" fmla="*/ 44196 h 91154"/>
                  <a:gd name="connsiteX3" fmla="*/ 37910 w 60102"/>
                  <a:gd name="connsiteY3" fmla="*/ 82296 h 91154"/>
                  <a:gd name="connsiteX4" fmla="*/ 60103 w 60102"/>
                  <a:gd name="connsiteY4" fmla="*/ 91154 h 91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2" h="91154">
                    <a:moveTo>
                      <a:pt x="0" y="0"/>
                    </a:moveTo>
                    <a:cubicBezTo>
                      <a:pt x="0" y="0"/>
                      <a:pt x="0" y="24479"/>
                      <a:pt x="8954" y="28575"/>
                    </a:cubicBezTo>
                    <a:cubicBezTo>
                      <a:pt x="17907" y="32671"/>
                      <a:pt x="40100" y="26384"/>
                      <a:pt x="35624" y="44196"/>
                    </a:cubicBezTo>
                    <a:cubicBezTo>
                      <a:pt x="31147" y="62008"/>
                      <a:pt x="28956" y="75343"/>
                      <a:pt x="37910" y="82296"/>
                    </a:cubicBezTo>
                    <a:cubicBezTo>
                      <a:pt x="44623" y="86737"/>
                      <a:pt x="52176" y="89753"/>
                      <a:pt x="60103" y="91154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8CD57191-F91C-4A00-A5ED-437FC5E5EA5F}"/>
                  </a:ext>
                </a:extLst>
              </p:cNvPr>
              <p:cNvSpPr/>
              <p:nvPr/>
            </p:nvSpPr>
            <p:spPr>
              <a:xfrm>
                <a:off x="5574066" y="10351301"/>
                <a:ext cx="90422" cy="80060"/>
              </a:xfrm>
              <a:custGeom>
                <a:avLst/>
                <a:gdLst>
                  <a:gd name="connsiteX0" fmla="*/ 0 w 90422"/>
                  <a:gd name="connsiteY0" fmla="*/ 78677 h 80060"/>
                  <a:gd name="connsiteX1" fmla="*/ 86487 w 90422"/>
                  <a:gd name="connsiteY1" fmla="*/ 75533 h 80060"/>
                  <a:gd name="connsiteX2" fmla="*/ 50292 w 90422"/>
                  <a:gd name="connsiteY2" fmla="*/ 0 h 80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22" h="80060">
                    <a:moveTo>
                      <a:pt x="0" y="78677"/>
                    </a:moveTo>
                    <a:cubicBezTo>
                      <a:pt x="0" y="78677"/>
                      <a:pt x="67628" y="83344"/>
                      <a:pt x="86487" y="75533"/>
                    </a:cubicBezTo>
                    <a:cubicBezTo>
                      <a:pt x="105347" y="67723"/>
                      <a:pt x="50292" y="0"/>
                      <a:pt x="50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FE83D678-E0DF-4255-879A-FA949F72F7BA}"/>
                  </a:ext>
                </a:extLst>
              </p:cNvPr>
              <p:cNvSpPr/>
              <p:nvPr/>
            </p:nvSpPr>
            <p:spPr>
              <a:xfrm>
                <a:off x="5622822" y="9950752"/>
                <a:ext cx="139354" cy="278820"/>
              </a:xfrm>
              <a:custGeom>
                <a:avLst/>
                <a:gdLst>
                  <a:gd name="connsiteX0" fmla="*/ 44018 w 139354"/>
                  <a:gd name="connsiteY0" fmla="*/ 2500 h 278820"/>
                  <a:gd name="connsiteX1" fmla="*/ 1536 w 139354"/>
                  <a:gd name="connsiteY1" fmla="*/ 130802 h 278820"/>
                  <a:gd name="connsiteX2" fmla="*/ 43256 w 139354"/>
                  <a:gd name="connsiteY2" fmla="*/ 201382 h 278820"/>
                  <a:gd name="connsiteX3" fmla="*/ 62306 w 139354"/>
                  <a:gd name="connsiteY3" fmla="*/ 234338 h 278820"/>
                  <a:gd name="connsiteX4" fmla="*/ 71259 w 139354"/>
                  <a:gd name="connsiteY4" fmla="*/ 278820 h 278820"/>
                  <a:gd name="connsiteX5" fmla="*/ 84594 w 139354"/>
                  <a:gd name="connsiteY5" fmla="*/ 276629 h 278820"/>
                  <a:gd name="connsiteX6" fmla="*/ 79927 w 139354"/>
                  <a:gd name="connsiteY6" fmla="*/ 208145 h 278820"/>
                  <a:gd name="connsiteX7" fmla="*/ 91643 w 139354"/>
                  <a:gd name="connsiteY7" fmla="*/ 176903 h 278820"/>
                  <a:gd name="connsiteX8" fmla="*/ 139268 w 139354"/>
                  <a:gd name="connsiteY8" fmla="*/ 129278 h 278820"/>
                  <a:gd name="connsiteX9" fmla="*/ 44018 w 139354"/>
                  <a:gd name="connsiteY9" fmla="*/ 2500 h 27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354" h="278820">
                    <a:moveTo>
                      <a:pt x="44018" y="2500"/>
                    </a:moveTo>
                    <a:cubicBezTo>
                      <a:pt x="57543" y="50887"/>
                      <a:pt x="28873" y="116800"/>
                      <a:pt x="1536" y="130802"/>
                    </a:cubicBezTo>
                    <a:cubicBezTo>
                      <a:pt x="-6941" y="134993"/>
                      <a:pt x="21443" y="174902"/>
                      <a:pt x="43256" y="201382"/>
                    </a:cubicBezTo>
                    <a:lnTo>
                      <a:pt x="62306" y="234338"/>
                    </a:lnTo>
                    <a:lnTo>
                      <a:pt x="71259" y="278820"/>
                    </a:lnTo>
                    <a:lnTo>
                      <a:pt x="84594" y="276629"/>
                    </a:lnTo>
                    <a:cubicBezTo>
                      <a:pt x="84594" y="276629"/>
                      <a:pt x="72973" y="229004"/>
                      <a:pt x="79927" y="208145"/>
                    </a:cubicBezTo>
                    <a:cubicBezTo>
                      <a:pt x="86880" y="187285"/>
                      <a:pt x="91643" y="176903"/>
                      <a:pt x="91643" y="176903"/>
                    </a:cubicBezTo>
                    <a:cubicBezTo>
                      <a:pt x="102374" y="156605"/>
                      <a:pt x="118970" y="140009"/>
                      <a:pt x="139268" y="129278"/>
                    </a:cubicBezTo>
                    <a:cubicBezTo>
                      <a:pt x="142792" y="87844"/>
                      <a:pt x="38207" y="-17503"/>
                      <a:pt x="44018" y="2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73294EB2-7DDB-4F6D-B6AF-0825BED5309F}"/>
                  </a:ext>
                </a:extLst>
              </p:cNvPr>
              <p:cNvSpPr/>
              <p:nvPr/>
            </p:nvSpPr>
            <p:spPr>
              <a:xfrm>
                <a:off x="5619691" y="10041263"/>
                <a:ext cx="113823" cy="82962"/>
              </a:xfrm>
              <a:custGeom>
                <a:avLst/>
                <a:gdLst>
                  <a:gd name="connsiteX0" fmla="*/ 113824 w 113823"/>
                  <a:gd name="connsiteY0" fmla="*/ 59531 h 82962"/>
                  <a:gd name="connsiteX1" fmla="*/ 49054 w 113823"/>
                  <a:gd name="connsiteY1" fmla="*/ 72866 h 82962"/>
                  <a:gd name="connsiteX2" fmla="*/ 27146 w 113823"/>
                  <a:gd name="connsiteY2" fmla="*/ 82963 h 82962"/>
                  <a:gd name="connsiteX3" fmla="*/ 0 w 113823"/>
                  <a:gd name="connsiteY3" fmla="*/ 56674 h 82962"/>
                  <a:gd name="connsiteX4" fmla="*/ 58198 w 113823"/>
                  <a:gd name="connsiteY4" fmla="*/ 0 h 82962"/>
                  <a:gd name="connsiteX5" fmla="*/ 113824 w 113823"/>
                  <a:gd name="connsiteY5" fmla="*/ 59531 h 8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823" h="82962">
                    <a:moveTo>
                      <a:pt x="113824" y="59531"/>
                    </a:moveTo>
                    <a:lnTo>
                      <a:pt x="49054" y="72866"/>
                    </a:lnTo>
                    <a:lnTo>
                      <a:pt x="27146" y="82963"/>
                    </a:lnTo>
                    <a:lnTo>
                      <a:pt x="0" y="56674"/>
                    </a:lnTo>
                    <a:lnTo>
                      <a:pt x="58198" y="0"/>
                    </a:lnTo>
                    <a:lnTo>
                      <a:pt x="113824" y="59531"/>
                    </a:lnTo>
                    <a:close/>
                  </a:path>
                </a:pathLst>
              </a:custGeom>
              <a:solidFill>
                <a:srgbClr val="92E3A9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962374D8-15F9-4A91-A7F2-0D5FB462BE53}"/>
                  </a:ext>
                </a:extLst>
              </p:cNvPr>
              <p:cNvSpPr/>
              <p:nvPr/>
            </p:nvSpPr>
            <p:spPr>
              <a:xfrm>
                <a:off x="5622822" y="9950752"/>
                <a:ext cx="139354" cy="278820"/>
              </a:xfrm>
              <a:custGeom>
                <a:avLst/>
                <a:gdLst>
                  <a:gd name="connsiteX0" fmla="*/ 44018 w 139354"/>
                  <a:gd name="connsiteY0" fmla="*/ 2500 h 278820"/>
                  <a:gd name="connsiteX1" fmla="*/ 1536 w 139354"/>
                  <a:gd name="connsiteY1" fmla="*/ 130802 h 278820"/>
                  <a:gd name="connsiteX2" fmla="*/ 43256 w 139354"/>
                  <a:gd name="connsiteY2" fmla="*/ 201382 h 278820"/>
                  <a:gd name="connsiteX3" fmla="*/ 62306 w 139354"/>
                  <a:gd name="connsiteY3" fmla="*/ 234338 h 278820"/>
                  <a:gd name="connsiteX4" fmla="*/ 71259 w 139354"/>
                  <a:gd name="connsiteY4" fmla="*/ 278820 h 278820"/>
                  <a:gd name="connsiteX5" fmla="*/ 84594 w 139354"/>
                  <a:gd name="connsiteY5" fmla="*/ 276629 h 278820"/>
                  <a:gd name="connsiteX6" fmla="*/ 79927 w 139354"/>
                  <a:gd name="connsiteY6" fmla="*/ 208145 h 278820"/>
                  <a:gd name="connsiteX7" fmla="*/ 91643 w 139354"/>
                  <a:gd name="connsiteY7" fmla="*/ 176903 h 278820"/>
                  <a:gd name="connsiteX8" fmla="*/ 139268 w 139354"/>
                  <a:gd name="connsiteY8" fmla="*/ 129278 h 278820"/>
                  <a:gd name="connsiteX9" fmla="*/ 44018 w 139354"/>
                  <a:gd name="connsiteY9" fmla="*/ 2500 h 27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354" h="278820">
                    <a:moveTo>
                      <a:pt x="44018" y="2500"/>
                    </a:moveTo>
                    <a:cubicBezTo>
                      <a:pt x="57543" y="50887"/>
                      <a:pt x="28873" y="116800"/>
                      <a:pt x="1536" y="130802"/>
                    </a:cubicBezTo>
                    <a:cubicBezTo>
                      <a:pt x="-6941" y="134993"/>
                      <a:pt x="21443" y="174902"/>
                      <a:pt x="43256" y="201382"/>
                    </a:cubicBezTo>
                    <a:lnTo>
                      <a:pt x="62306" y="234338"/>
                    </a:lnTo>
                    <a:lnTo>
                      <a:pt x="71259" y="278820"/>
                    </a:lnTo>
                    <a:lnTo>
                      <a:pt x="84594" y="276629"/>
                    </a:lnTo>
                    <a:cubicBezTo>
                      <a:pt x="84594" y="276629"/>
                      <a:pt x="72973" y="229004"/>
                      <a:pt x="79927" y="208145"/>
                    </a:cubicBezTo>
                    <a:cubicBezTo>
                      <a:pt x="86880" y="187285"/>
                      <a:pt x="91643" y="176903"/>
                      <a:pt x="91643" y="176903"/>
                    </a:cubicBezTo>
                    <a:cubicBezTo>
                      <a:pt x="102374" y="156605"/>
                      <a:pt x="118970" y="140009"/>
                      <a:pt x="139268" y="129278"/>
                    </a:cubicBezTo>
                    <a:cubicBezTo>
                      <a:pt x="142792" y="87844"/>
                      <a:pt x="38207" y="-17503"/>
                      <a:pt x="44018" y="2500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80A4319F-C1C1-4B91-B164-F348686EDA4D}"/>
                  </a:ext>
                </a:extLst>
              </p:cNvPr>
              <p:cNvSpPr/>
              <p:nvPr/>
            </p:nvSpPr>
            <p:spPr>
              <a:xfrm>
                <a:off x="5651958" y="9793344"/>
                <a:ext cx="229098" cy="332608"/>
              </a:xfrm>
              <a:custGeom>
                <a:avLst/>
                <a:gdLst>
                  <a:gd name="connsiteX0" fmla="*/ 162995 w 229098"/>
                  <a:gd name="connsiteY0" fmla="*/ 11509 h 332608"/>
                  <a:gd name="connsiteX1" fmla="*/ 229099 w 229098"/>
                  <a:gd name="connsiteY1" fmla="*/ 92281 h 332608"/>
                  <a:gd name="connsiteX2" fmla="*/ 201857 w 229098"/>
                  <a:gd name="connsiteY2" fmla="*/ 202771 h 332608"/>
                  <a:gd name="connsiteX3" fmla="*/ 215859 w 229098"/>
                  <a:gd name="connsiteY3" fmla="*/ 250396 h 332608"/>
                  <a:gd name="connsiteX4" fmla="*/ 187856 w 229098"/>
                  <a:gd name="connsiteY4" fmla="*/ 255920 h 332608"/>
                  <a:gd name="connsiteX5" fmla="*/ 143088 w 229098"/>
                  <a:gd name="connsiteY5" fmla="*/ 326024 h 332608"/>
                  <a:gd name="connsiteX6" fmla="*/ 61840 w 229098"/>
                  <a:gd name="connsiteY6" fmla="*/ 292401 h 332608"/>
                  <a:gd name="connsiteX7" fmla="*/ 11357 w 229098"/>
                  <a:gd name="connsiteY7" fmla="*/ 197151 h 332608"/>
                  <a:gd name="connsiteX8" fmla="*/ 8500 w 229098"/>
                  <a:gd name="connsiteY8" fmla="*/ 68182 h 332608"/>
                  <a:gd name="connsiteX9" fmla="*/ 159217 w 229098"/>
                  <a:gd name="connsiteY9" fmla="*/ 9758 h 332608"/>
                  <a:gd name="connsiteX10" fmla="*/ 162995 w 229098"/>
                  <a:gd name="connsiteY10" fmla="*/ 11509 h 33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098" h="332608">
                    <a:moveTo>
                      <a:pt x="162995" y="11509"/>
                    </a:moveTo>
                    <a:cubicBezTo>
                      <a:pt x="194618" y="27415"/>
                      <a:pt x="229099" y="53895"/>
                      <a:pt x="229099" y="92281"/>
                    </a:cubicBezTo>
                    <a:cubicBezTo>
                      <a:pt x="229099" y="158956"/>
                      <a:pt x="201857" y="185911"/>
                      <a:pt x="201857" y="202771"/>
                    </a:cubicBezTo>
                    <a:cubicBezTo>
                      <a:pt x="201857" y="219630"/>
                      <a:pt x="224241" y="241918"/>
                      <a:pt x="215859" y="250396"/>
                    </a:cubicBezTo>
                    <a:cubicBezTo>
                      <a:pt x="207477" y="258873"/>
                      <a:pt x="187856" y="255920"/>
                      <a:pt x="187856" y="255920"/>
                    </a:cubicBezTo>
                    <a:cubicBezTo>
                      <a:pt x="174538" y="280275"/>
                      <a:pt x="159581" y="303697"/>
                      <a:pt x="143088" y="326024"/>
                    </a:cubicBezTo>
                    <a:cubicBezTo>
                      <a:pt x="126229" y="345646"/>
                      <a:pt x="95463" y="317547"/>
                      <a:pt x="61840" y="292401"/>
                    </a:cubicBezTo>
                    <a:cubicBezTo>
                      <a:pt x="28217" y="267255"/>
                      <a:pt x="11357" y="244776"/>
                      <a:pt x="11357" y="197151"/>
                    </a:cubicBezTo>
                    <a:cubicBezTo>
                      <a:pt x="11357" y="149526"/>
                      <a:pt x="-12169" y="114474"/>
                      <a:pt x="8500" y="68182"/>
                    </a:cubicBezTo>
                    <a:cubicBezTo>
                      <a:pt x="33986" y="10430"/>
                      <a:pt x="101464" y="-15728"/>
                      <a:pt x="159217" y="9758"/>
                    </a:cubicBezTo>
                    <a:cubicBezTo>
                      <a:pt x="160487" y="10319"/>
                      <a:pt x="161747" y="10902"/>
                      <a:pt x="162995" y="11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B4CB288D-AE31-4975-A98B-291453A8E916}"/>
                  </a:ext>
                </a:extLst>
              </p:cNvPr>
              <p:cNvSpPr/>
              <p:nvPr/>
            </p:nvSpPr>
            <p:spPr>
              <a:xfrm>
                <a:off x="5651958" y="9793346"/>
                <a:ext cx="229100" cy="307447"/>
              </a:xfrm>
              <a:custGeom>
                <a:avLst/>
                <a:gdLst>
                  <a:gd name="connsiteX0" fmla="*/ 162995 w 229100"/>
                  <a:gd name="connsiteY0" fmla="*/ 11506 h 307447"/>
                  <a:gd name="connsiteX1" fmla="*/ 10250 w 229100"/>
                  <a:gd name="connsiteY1" fmla="*/ 64401 h 307447"/>
                  <a:gd name="connsiteX2" fmla="*/ 8500 w 229100"/>
                  <a:gd name="connsiteY2" fmla="*/ 68180 h 307447"/>
                  <a:gd name="connsiteX3" fmla="*/ 11357 w 229100"/>
                  <a:gd name="connsiteY3" fmla="*/ 197148 h 307447"/>
                  <a:gd name="connsiteX4" fmla="*/ 61840 w 229100"/>
                  <a:gd name="connsiteY4" fmla="*/ 292398 h 307447"/>
                  <a:gd name="connsiteX5" fmla="*/ 81557 w 229100"/>
                  <a:gd name="connsiteY5" fmla="*/ 307448 h 307447"/>
                  <a:gd name="connsiteX6" fmla="*/ 61649 w 229100"/>
                  <a:gd name="connsiteY6" fmla="*/ 212198 h 307447"/>
                  <a:gd name="connsiteX7" fmla="*/ 118228 w 229100"/>
                  <a:gd name="connsiteY7" fmla="*/ 178765 h 307447"/>
                  <a:gd name="connsiteX8" fmla="*/ 225098 w 229100"/>
                  <a:gd name="connsiteY8" fmla="*/ 133331 h 307447"/>
                  <a:gd name="connsiteX9" fmla="*/ 229099 w 229100"/>
                  <a:gd name="connsiteY9" fmla="*/ 91802 h 307447"/>
                  <a:gd name="connsiteX10" fmla="*/ 162995 w 229100"/>
                  <a:gd name="connsiteY10" fmla="*/ 11506 h 30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100" h="307447">
                    <a:moveTo>
                      <a:pt x="162995" y="11506"/>
                    </a:moveTo>
                    <a:cubicBezTo>
                      <a:pt x="106209" y="-16067"/>
                      <a:pt x="37823" y="7615"/>
                      <a:pt x="10250" y="64401"/>
                    </a:cubicBezTo>
                    <a:cubicBezTo>
                      <a:pt x="9644" y="65650"/>
                      <a:pt x="9060" y="66910"/>
                      <a:pt x="8500" y="68180"/>
                    </a:cubicBezTo>
                    <a:cubicBezTo>
                      <a:pt x="-12169" y="114471"/>
                      <a:pt x="11357" y="149618"/>
                      <a:pt x="11357" y="197148"/>
                    </a:cubicBezTo>
                    <a:cubicBezTo>
                      <a:pt x="11357" y="244678"/>
                      <a:pt x="28217" y="267157"/>
                      <a:pt x="61840" y="292398"/>
                    </a:cubicBezTo>
                    <a:lnTo>
                      <a:pt x="81557" y="307448"/>
                    </a:lnTo>
                    <a:cubicBezTo>
                      <a:pt x="52982" y="289160"/>
                      <a:pt x="61649" y="230676"/>
                      <a:pt x="61649" y="212198"/>
                    </a:cubicBezTo>
                    <a:cubicBezTo>
                      <a:pt x="61649" y="193719"/>
                      <a:pt x="92510" y="189052"/>
                      <a:pt x="118228" y="178765"/>
                    </a:cubicBezTo>
                    <a:cubicBezTo>
                      <a:pt x="137849" y="170859"/>
                      <a:pt x="197857" y="145142"/>
                      <a:pt x="225098" y="133331"/>
                    </a:cubicBezTo>
                    <a:cubicBezTo>
                      <a:pt x="227815" y="119656"/>
                      <a:pt x="229155" y="105743"/>
                      <a:pt x="229099" y="91802"/>
                    </a:cubicBezTo>
                    <a:cubicBezTo>
                      <a:pt x="229099" y="53892"/>
                      <a:pt x="194618" y="27413"/>
                      <a:pt x="162995" y="115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E4E04FE5-C21D-4149-857A-909E304C7EA0}"/>
                  </a:ext>
                </a:extLst>
              </p:cNvPr>
              <p:cNvSpPr/>
              <p:nvPr/>
            </p:nvSpPr>
            <p:spPr>
              <a:xfrm>
                <a:off x="5651958" y="9793344"/>
                <a:ext cx="229098" cy="332608"/>
              </a:xfrm>
              <a:custGeom>
                <a:avLst/>
                <a:gdLst>
                  <a:gd name="connsiteX0" fmla="*/ 162995 w 229098"/>
                  <a:gd name="connsiteY0" fmla="*/ 11509 h 332608"/>
                  <a:gd name="connsiteX1" fmla="*/ 229099 w 229098"/>
                  <a:gd name="connsiteY1" fmla="*/ 92281 h 332608"/>
                  <a:gd name="connsiteX2" fmla="*/ 201857 w 229098"/>
                  <a:gd name="connsiteY2" fmla="*/ 202771 h 332608"/>
                  <a:gd name="connsiteX3" fmla="*/ 215859 w 229098"/>
                  <a:gd name="connsiteY3" fmla="*/ 250396 h 332608"/>
                  <a:gd name="connsiteX4" fmla="*/ 187856 w 229098"/>
                  <a:gd name="connsiteY4" fmla="*/ 255920 h 332608"/>
                  <a:gd name="connsiteX5" fmla="*/ 143088 w 229098"/>
                  <a:gd name="connsiteY5" fmla="*/ 326024 h 332608"/>
                  <a:gd name="connsiteX6" fmla="*/ 61840 w 229098"/>
                  <a:gd name="connsiteY6" fmla="*/ 292401 h 332608"/>
                  <a:gd name="connsiteX7" fmla="*/ 11357 w 229098"/>
                  <a:gd name="connsiteY7" fmla="*/ 197151 h 332608"/>
                  <a:gd name="connsiteX8" fmla="*/ 8500 w 229098"/>
                  <a:gd name="connsiteY8" fmla="*/ 68182 h 332608"/>
                  <a:gd name="connsiteX9" fmla="*/ 159217 w 229098"/>
                  <a:gd name="connsiteY9" fmla="*/ 9758 h 332608"/>
                  <a:gd name="connsiteX10" fmla="*/ 162995 w 229098"/>
                  <a:gd name="connsiteY10" fmla="*/ 11509 h 33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098" h="332608">
                    <a:moveTo>
                      <a:pt x="162995" y="11509"/>
                    </a:moveTo>
                    <a:cubicBezTo>
                      <a:pt x="194618" y="27415"/>
                      <a:pt x="229099" y="53895"/>
                      <a:pt x="229099" y="92281"/>
                    </a:cubicBezTo>
                    <a:cubicBezTo>
                      <a:pt x="229099" y="158956"/>
                      <a:pt x="201857" y="185911"/>
                      <a:pt x="201857" y="202771"/>
                    </a:cubicBezTo>
                    <a:cubicBezTo>
                      <a:pt x="201857" y="219630"/>
                      <a:pt x="224241" y="241918"/>
                      <a:pt x="215859" y="250396"/>
                    </a:cubicBezTo>
                    <a:cubicBezTo>
                      <a:pt x="207477" y="258873"/>
                      <a:pt x="187856" y="255920"/>
                      <a:pt x="187856" y="255920"/>
                    </a:cubicBezTo>
                    <a:cubicBezTo>
                      <a:pt x="174538" y="280275"/>
                      <a:pt x="159581" y="303697"/>
                      <a:pt x="143088" y="326024"/>
                    </a:cubicBezTo>
                    <a:cubicBezTo>
                      <a:pt x="126229" y="345646"/>
                      <a:pt x="95463" y="317547"/>
                      <a:pt x="61840" y="292401"/>
                    </a:cubicBezTo>
                    <a:cubicBezTo>
                      <a:pt x="28217" y="267255"/>
                      <a:pt x="11357" y="244776"/>
                      <a:pt x="11357" y="197151"/>
                    </a:cubicBezTo>
                    <a:cubicBezTo>
                      <a:pt x="11357" y="149526"/>
                      <a:pt x="-12169" y="114474"/>
                      <a:pt x="8500" y="68182"/>
                    </a:cubicBezTo>
                    <a:cubicBezTo>
                      <a:pt x="33986" y="10430"/>
                      <a:pt x="101464" y="-15728"/>
                      <a:pt x="159217" y="9758"/>
                    </a:cubicBezTo>
                    <a:cubicBezTo>
                      <a:pt x="160487" y="10319"/>
                      <a:pt x="161747" y="10902"/>
                      <a:pt x="162995" y="11509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E90D70C7-0855-4676-B5B1-53E0BEB47B65}"/>
                  </a:ext>
                </a:extLst>
              </p:cNvPr>
              <p:cNvSpPr/>
              <p:nvPr/>
            </p:nvSpPr>
            <p:spPr>
              <a:xfrm>
                <a:off x="5780949" y="10060408"/>
                <a:ext cx="24479" cy="15525"/>
              </a:xfrm>
              <a:custGeom>
                <a:avLst/>
                <a:gdLst>
                  <a:gd name="connsiteX0" fmla="*/ 24479 w 24479"/>
                  <a:gd name="connsiteY0" fmla="*/ 15526 h 15525"/>
                  <a:gd name="connsiteX1" fmla="*/ 0 w 24479"/>
                  <a:gd name="connsiteY1" fmla="*/ 0 h 1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79" h="15525">
                    <a:moveTo>
                      <a:pt x="24479" y="15526"/>
                    </a:moveTo>
                    <a:cubicBezTo>
                      <a:pt x="24479" y="15526"/>
                      <a:pt x="4477" y="1114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AEF9E481-8D1E-4FB9-B8CC-C9E14EFA495A}"/>
                  </a:ext>
                </a:extLst>
              </p:cNvPr>
              <p:cNvSpPr/>
              <p:nvPr/>
            </p:nvSpPr>
            <p:spPr>
              <a:xfrm>
                <a:off x="5807714" y="9989161"/>
                <a:ext cx="26670" cy="11455"/>
              </a:xfrm>
              <a:custGeom>
                <a:avLst/>
                <a:gdLst>
                  <a:gd name="connsiteX0" fmla="*/ 26670 w 26670"/>
                  <a:gd name="connsiteY0" fmla="*/ 0 h 11455"/>
                  <a:gd name="connsiteX1" fmla="*/ 20003 w 26670"/>
                  <a:gd name="connsiteY1" fmla="*/ 11144 h 11455"/>
                  <a:gd name="connsiteX2" fmla="*/ 0 w 26670"/>
                  <a:gd name="connsiteY2" fmla="*/ 4477 h 1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" h="11455">
                    <a:moveTo>
                      <a:pt x="26670" y="0"/>
                    </a:moveTo>
                    <a:lnTo>
                      <a:pt x="20003" y="11144"/>
                    </a:lnTo>
                    <a:cubicBezTo>
                      <a:pt x="12642" y="12380"/>
                      <a:pt x="5147" y="9882"/>
                      <a:pt x="0" y="4477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3B22707E-7B97-48CD-83FD-81B931919E5F}"/>
                  </a:ext>
                </a:extLst>
              </p:cNvPr>
              <p:cNvSpPr/>
              <p:nvPr/>
            </p:nvSpPr>
            <p:spPr>
              <a:xfrm>
                <a:off x="5805428" y="9955716"/>
                <a:ext cx="35623" cy="13442"/>
              </a:xfrm>
              <a:custGeom>
                <a:avLst/>
                <a:gdLst>
                  <a:gd name="connsiteX0" fmla="*/ 0 w 35623"/>
                  <a:gd name="connsiteY0" fmla="*/ 13442 h 13442"/>
                  <a:gd name="connsiteX1" fmla="*/ 35623 w 35623"/>
                  <a:gd name="connsiteY1" fmla="*/ 2298 h 1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23" h="13442">
                    <a:moveTo>
                      <a:pt x="0" y="13442"/>
                    </a:moveTo>
                    <a:cubicBezTo>
                      <a:pt x="0" y="13442"/>
                      <a:pt x="22288" y="-6655"/>
                      <a:pt x="35623" y="2298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D791491B-B2F5-47DC-8386-00A6F26816DE}"/>
                  </a:ext>
                </a:extLst>
              </p:cNvPr>
              <p:cNvSpPr/>
              <p:nvPr/>
            </p:nvSpPr>
            <p:spPr>
              <a:xfrm>
                <a:off x="5093053" y="10990905"/>
                <a:ext cx="240411" cy="251650"/>
              </a:xfrm>
              <a:custGeom>
                <a:avLst/>
                <a:gdLst>
                  <a:gd name="connsiteX0" fmla="*/ 0 w 240411"/>
                  <a:gd name="connsiteY0" fmla="*/ 229362 h 251650"/>
                  <a:gd name="connsiteX1" fmla="*/ 204788 w 240411"/>
                  <a:gd name="connsiteY1" fmla="*/ 0 h 251650"/>
                  <a:gd name="connsiteX2" fmla="*/ 240411 w 240411"/>
                  <a:gd name="connsiteY2" fmla="*/ 251650 h 25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411" h="251650">
                    <a:moveTo>
                      <a:pt x="0" y="229362"/>
                    </a:moveTo>
                    <a:lnTo>
                      <a:pt x="204788" y="0"/>
                    </a:lnTo>
                    <a:lnTo>
                      <a:pt x="240411" y="251650"/>
                    </a:lnTo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67BB83BA-A8C2-4517-B438-78AFCB2B8416}"/>
                  </a:ext>
                </a:extLst>
              </p:cNvPr>
              <p:cNvSpPr/>
              <p:nvPr/>
            </p:nvSpPr>
            <p:spPr>
              <a:xfrm>
                <a:off x="4923890" y="11215790"/>
                <a:ext cx="509778" cy="414051"/>
              </a:xfrm>
              <a:custGeom>
                <a:avLst/>
                <a:gdLst>
                  <a:gd name="connsiteX0" fmla="*/ 447484 w 509778"/>
                  <a:gd name="connsiteY0" fmla="*/ 28956 h 414051"/>
                  <a:gd name="connsiteX1" fmla="*/ 117920 w 509778"/>
                  <a:gd name="connsiteY1" fmla="*/ 0 h 414051"/>
                  <a:gd name="connsiteX2" fmla="*/ 0 w 509778"/>
                  <a:gd name="connsiteY2" fmla="*/ 362903 h 414051"/>
                  <a:gd name="connsiteX3" fmla="*/ 509778 w 509778"/>
                  <a:gd name="connsiteY3" fmla="*/ 414052 h 414051"/>
                  <a:gd name="connsiteX4" fmla="*/ 447484 w 509778"/>
                  <a:gd name="connsiteY4" fmla="*/ 28956 h 414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778" h="414051">
                    <a:moveTo>
                      <a:pt x="447484" y="28956"/>
                    </a:moveTo>
                    <a:lnTo>
                      <a:pt x="117920" y="0"/>
                    </a:lnTo>
                    <a:lnTo>
                      <a:pt x="0" y="362903"/>
                    </a:lnTo>
                    <a:lnTo>
                      <a:pt x="509778" y="414052"/>
                    </a:lnTo>
                    <a:lnTo>
                      <a:pt x="447484" y="28956"/>
                    </a:ln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10E4C335-3B29-4FA7-BB43-C13C97B6C7C5}"/>
                  </a:ext>
                </a:extLst>
              </p:cNvPr>
              <p:cNvSpPr/>
              <p:nvPr/>
            </p:nvSpPr>
            <p:spPr>
              <a:xfrm>
                <a:off x="5175445" y="10973094"/>
                <a:ext cx="120205" cy="271652"/>
              </a:xfrm>
              <a:custGeom>
                <a:avLst/>
                <a:gdLst>
                  <a:gd name="connsiteX0" fmla="*/ 120205 w 120205"/>
                  <a:gd name="connsiteY0" fmla="*/ 0 h 271652"/>
                  <a:gd name="connsiteX1" fmla="*/ 0 w 120205"/>
                  <a:gd name="connsiteY1" fmla="*/ 271653 h 271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205" h="271652">
                    <a:moveTo>
                      <a:pt x="120205" y="0"/>
                    </a:moveTo>
                    <a:lnTo>
                      <a:pt x="0" y="271653"/>
                    </a:lnTo>
                  </a:path>
                </a:pathLst>
              </a:custGeom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EF2F953D-D532-4F4B-835A-DB5022E57BB2}"/>
                  </a:ext>
                </a:extLst>
              </p:cNvPr>
              <p:cNvSpPr/>
              <p:nvPr/>
            </p:nvSpPr>
            <p:spPr>
              <a:xfrm>
                <a:off x="5311271" y="10999859"/>
                <a:ext cx="51149" cy="267176"/>
              </a:xfrm>
              <a:custGeom>
                <a:avLst/>
                <a:gdLst>
                  <a:gd name="connsiteX0" fmla="*/ 0 w 51149"/>
                  <a:gd name="connsiteY0" fmla="*/ 0 h 267176"/>
                  <a:gd name="connsiteX1" fmla="*/ 51149 w 51149"/>
                  <a:gd name="connsiteY1" fmla="*/ 267176 h 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149" h="267176">
                    <a:moveTo>
                      <a:pt x="0" y="0"/>
                    </a:moveTo>
                    <a:lnTo>
                      <a:pt x="51149" y="267176"/>
                    </a:lnTo>
                  </a:path>
                </a:pathLst>
              </a:custGeom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64C9235A-023F-4617-8DD6-9BE19777426E}"/>
                  </a:ext>
                </a:extLst>
              </p:cNvPr>
              <p:cNvSpPr/>
              <p:nvPr/>
            </p:nvSpPr>
            <p:spPr>
              <a:xfrm>
                <a:off x="5010662" y="11240270"/>
                <a:ext cx="426338" cy="436435"/>
              </a:xfrm>
              <a:custGeom>
                <a:avLst/>
                <a:gdLst>
                  <a:gd name="connsiteX0" fmla="*/ 394049 w 426338"/>
                  <a:gd name="connsiteY0" fmla="*/ 33433 h 436435"/>
                  <a:gd name="connsiteX1" fmla="*/ 102394 w 426338"/>
                  <a:gd name="connsiteY1" fmla="*/ 0 h 436435"/>
                  <a:gd name="connsiteX2" fmla="*/ 0 w 426338"/>
                  <a:gd name="connsiteY2" fmla="*/ 398526 h 436435"/>
                  <a:gd name="connsiteX3" fmla="*/ 426339 w 426338"/>
                  <a:gd name="connsiteY3" fmla="*/ 436436 h 436435"/>
                  <a:gd name="connsiteX4" fmla="*/ 394049 w 426338"/>
                  <a:gd name="connsiteY4" fmla="*/ 33433 h 4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338" h="436435">
                    <a:moveTo>
                      <a:pt x="394049" y="33433"/>
                    </a:moveTo>
                    <a:lnTo>
                      <a:pt x="102394" y="0"/>
                    </a:lnTo>
                    <a:lnTo>
                      <a:pt x="0" y="398526"/>
                    </a:lnTo>
                    <a:lnTo>
                      <a:pt x="426339" y="436436"/>
                    </a:lnTo>
                    <a:lnTo>
                      <a:pt x="394049" y="3343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368A7B69-6F49-4DC0-BA6E-47888182636E}"/>
                  </a:ext>
                </a:extLst>
              </p:cNvPr>
              <p:cNvSpPr/>
              <p:nvPr/>
            </p:nvSpPr>
            <p:spPr>
              <a:xfrm>
                <a:off x="5499882" y="9754119"/>
                <a:ext cx="474441" cy="412726"/>
              </a:xfrm>
              <a:custGeom>
                <a:avLst/>
                <a:gdLst>
                  <a:gd name="connsiteX0" fmla="*/ 472520 w 474441"/>
                  <a:gd name="connsiteY0" fmla="*/ 202085 h 412726"/>
                  <a:gd name="connsiteX1" fmla="*/ 387938 w 474441"/>
                  <a:gd name="connsiteY1" fmla="*/ 48543 h 412726"/>
                  <a:gd name="connsiteX2" fmla="*/ 387938 w 474441"/>
                  <a:gd name="connsiteY2" fmla="*/ 48543 h 412726"/>
                  <a:gd name="connsiteX3" fmla="*/ 332598 w 474441"/>
                  <a:gd name="connsiteY3" fmla="*/ 13109 h 412726"/>
                  <a:gd name="connsiteX4" fmla="*/ 130001 w 474441"/>
                  <a:gd name="connsiteY4" fmla="*/ 44256 h 412726"/>
                  <a:gd name="connsiteX5" fmla="*/ 31989 w 474441"/>
                  <a:gd name="connsiteY5" fmla="*/ 264665 h 412726"/>
                  <a:gd name="connsiteX6" fmla="*/ 842 w 474441"/>
                  <a:gd name="connsiteY6" fmla="*/ 380393 h 412726"/>
                  <a:gd name="connsiteX7" fmla="*/ 78756 w 474441"/>
                  <a:gd name="connsiteY7" fmla="*/ 369249 h 412726"/>
                  <a:gd name="connsiteX8" fmla="*/ 101045 w 474441"/>
                  <a:gd name="connsiteY8" fmla="*/ 384870 h 412726"/>
                  <a:gd name="connsiteX9" fmla="*/ 158957 w 474441"/>
                  <a:gd name="connsiteY9" fmla="*/ 349247 h 412726"/>
                  <a:gd name="connsiteX10" fmla="*/ 214202 w 474441"/>
                  <a:gd name="connsiteY10" fmla="*/ 332292 h 412726"/>
                  <a:gd name="connsiteX11" fmla="*/ 190104 w 474441"/>
                  <a:gd name="connsiteY11" fmla="*/ 211230 h 412726"/>
                  <a:gd name="connsiteX12" fmla="*/ 279162 w 474441"/>
                  <a:gd name="connsiteY12" fmla="*/ 193418 h 412726"/>
                  <a:gd name="connsiteX13" fmla="*/ 380318 w 474441"/>
                  <a:gd name="connsiteY13" fmla="*/ 155318 h 412726"/>
                  <a:gd name="connsiteX14" fmla="*/ 354219 w 474441"/>
                  <a:gd name="connsiteY14" fmla="*/ 242948 h 412726"/>
                  <a:gd name="connsiteX15" fmla="*/ 368221 w 474441"/>
                  <a:gd name="connsiteY15" fmla="*/ 290573 h 412726"/>
                  <a:gd name="connsiteX16" fmla="*/ 340218 w 474441"/>
                  <a:gd name="connsiteY16" fmla="*/ 296097 h 412726"/>
                  <a:gd name="connsiteX17" fmla="*/ 295450 w 474441"/>
                  <a:gd name="connsiteY17" fmla="*/ 366201 h 412726"/>
                  <a:gd name="connsiteX18" fmla="*/ 233919 w 474441"/>
                  <a:gd name="connsiteY18" fmla="*/ 347627 h 412726"/>
                  <a:gd name="connsiteX19" fmla="*/ 214869 w 474441"/>
                  <a:gd name="connsiteY19" fmla="*/ 374202 h 412726"/>
                  <a:gd name="connsiteX20" fmla="*/ 208106 w 474441"/>
                  <a:gd name="connsiteY20" fmla="*/ 391633 h 412726"/>
                  <a:gd name="connsiteX21" fmla="*/ 234585 w 474441"/>
                  <a:gd name="connsiteY21" fmla="*/ 411826 h 412726"/>
                  <a:gd name="connsiteX22" fmla="*/ 283544 w 474441"/>
                  <a:gd name="connsiteY22" fmla="*/ 396300 h 412726"/>
                  <a:gd name="connsiteX23" fmla="*/ 339265 w 474441"/>
                  <a:gd name="connsiteY23" fmla="*/ 396300 h 412726"/>
                  <a:gd name="connsiteX24" fmla="*/ 365935 w 474441"/>
                  <a:gd name="connsiteY24" fmla="*/ 360677 h 412726"/>
                  <a:gd name="connsiteX25" fmla="*/ 408226 w 474441"/>
                  <a:gd name="connsiteY25" fmla="*/ 360677 h 412726"/>
                  <a:gd name="connsiteX26" fmla="*/ 472520 w 474441"/>
                  <a:gd name="connsiteY26" fmla="*/ 202085 h 4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74441" h="412726">
                    <a:moveTo>
                      <a:pt x="472520" y="202085"/>
                    </a:moveTo>
                    <a:cubicBezTo>
                      <a:pt x="459185" y="126457"/>
                      <a:pt x="387938" y="48543"/>
                      <a:pt x="387938" y="48543"/>
                    </a:cubicBezTo>
                    <a:lnTo>
                      <a:pt x="387938" y="48543"/>
                    </a:lnTo>
                    <a:cubicBezTo>
                      <a:pt x="372846" y="32168"/>
                      <a:pt x="353785" y="19964"/>
                      <a:pt x="332598" y="13109"/>
                    </a:cubicBezTo>
                    <a:cubicBezTo>
                      <a:pt x="274686" y="-6988"/>
                      <a:pt x="194580" y="-9179"/>
                      <a:pt x="130001" y="44256"/>
                    </a:cubicBezTo>
                    <a:cubicBezTo>
                      <a:pt x="65421" y="97691"/>
                      <a:pt x="53801" y="206753"/>
                      <a:pt x="31989" y="264665"/>
                    </a:cubicBezTo>
                    <a:cubicBezTo>
                      <a:pt x="10176" y="322577"/>
                      <a:pt x="-3635" y="360391"/>
                      <a:pt x="842" y="380393"/>
                    </a:cubicBezTo>
                    <a:cubicBezTo>
                      <a:pt x="5319" y="400396"/>
                      <a:pt x="67517" y="367059"/>
                      <a:pt x="78756" y="369249"/>
                    </a:cubicBezTo>
                    <a:cubicBezTo>
                      <a:pt x="89996" y="371440"/>
                      <a:pt x="81042" y="384870"/>
                      <a:pt x="101045" y="384870"/>
                    </a:cubicBezTo>
                    <a:cubicBezTo>
                      <a:pt x="121047" y="384870"/>
                      <a:pt x="147813" y="349247"/>
                      <a:pt x="158957" y="349247"/>
                    </a:cubicBezTo>
                    <a:cubicBezTo>
                      <a:pt x="170101" y="349247"/>
                      <a:pt x="204867" y="353152"/>
                      <a:pt x="214202" y="332292"/>
                    </a:cubicBezTo>
                    <a:cubicBezTo>
                      <a:pt x="223536" y="311432"/>
                      <a:pt x="172292" y="242376"/>
                      <a:pt x="190104" y="211230"/>
                    </a:cubicBezTo>
                    <a:cubicBezTo>
                      <a:pt x="190104" y="211230"/>
                      <a:pt x="201248" y="215706"/>
                      <a:pt x="279162" y="193418"/>
                    </a:cubicBezTo>
                    <a:cubicBezTo>
                      <a:pt x="314139" y="184349"/>
                      <a:pt x="348049" y="171577"/>
                      <a:pt x="380318" y="155318"/>
                    </a:cubicBezTo>
                    <a:cubicBezTo>
                      <a:pt x="375174" y="205991"/>
                      <a:pt x="354219" y="228184"/>
                      <a:pt x="354219" y="242948"/>
                    </a:cubicBezTo>
                    <a:cubicBezTo>
                      <a:pt x="354219" y="259712"/>
                      <a:pt x="376603" y="282095"/>
                      <a:pt x="368221" y="290573"/>
                    </a:cubicBezTo>
                    <a:cubicBezTo>
                      <a:pt x="359839" y="299050"/>
                      <a:pt x="340218" y="296097"/>
                      <a:pt x="340218" y="296097"/>
                    </a:cubicBezTo>
                    <a:cubicBezTo>
                      <a:pt x="326900" y="320452"/>
                      <a:pt x="311943" y="343874"/>
                      <a:pt x="295450" y="366201"/>
                    </a:cubicBezTo>
                    <a:cubicBezTo>
                      <a:pt x="281925" y="381822"/>
                      <a:pt x="259541" y="367059"/>
                      <a:pt x="233919" y="347627"/>
                    </a:cubicBezTo>
                    <a:cubicBezTo>
                      <a:pt x="225954" y="355209"/>
                      <a:pt x="219491" y="364225"/>
                      <a:pt x="214869" y="374202"/>
                    </a:cubicBezTo>
                    <a:cubicBezTo>
                      <a:pt x="214869" y="374202"/>
                      <a:pt x="212297" y="380203"/>
                      <a:pt x="208106" y="391633"/>
                    </a:cubicBezTo>
                    <a:cubicBezTo>
                      <a:pt x="214326" y="401229"/>
                      <a:pt x="223685" y="408367"/>
                      <a:pt x="234585" y="411826"/>
                    </a:cubicBezTo>
                    <a:cubicBezTo>
                      <a:pt x="259065" y="416303"/>
                      <a:pt x="272685" y="402968"/>
                      <a:pt x="283544" y="396300"/>
                    </a:cubicBezTo>
                    <a:cubicBezTo>
                      <a:pt x="294402" y="389633"/>
                      <a:pt x="316977" y="400682"/>
                      <a:pt x="339265" y="396300"/>
                    </a:cubicBezTo>
                    <a:cubicBezTo>
                      <a:pt x="361554" y="391919"/>
                      <a:pt x="357077" y="371821"/>
                      <a:pt x="365935" y="360677"/>
                    </a:cubicBezTo>
                    <a:cubicBezTo>
                      <a:pt x="374793" y="349532"/>
                      <a:pt x="390414" y="378489"/>
                      <a:pt x="408226" y="360677"/>
                    </a:cubicBezTo>
                    <a:cubicBezTo>
                      <a:pt x="426038" y="342865"/>
                      <a:pt x="485855" y="277333"/>
                      <a:pt x="472520" y="2020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C4CEB9C9-F235-49FC-AD13-346363A59500}"/>
                  </a:ext>
                </a:extLst>
              </p:cNvPr>
              <p:cNvSpPr/>
              <p:nvPr/>
            </p:nvSpPr>
            <p:spPr>
              <a:xfrm>
                <a:off x="5879438" y="9812567"/>
                <a:ext cx="39344" cy="91725"/>
              </a:xfrm>
              <a:custGeom>
                <a:avLst/>
                <a:gdLst>
                  <a:gd name="connsiteX0" fmla="*/ 0 w 39344"/>
                  <a:gd name="connsiteY0" fmla="*/ 0 h 91725"/>
                  <a:gd name="connsiteX1" fmla="*/ 36481 w 39344"/>
                  <a:gd name="connsiteY1" fmla="*/ 66675 h 91725"/>
                  <a:gd name="connsiteX2" fmla="*/ 2286 w 39344"/>
                  <a:gd name="connsiteY2" fmla="*/ 91726 h 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344" h="91725">
                    <a:moveTo>
                      <a:pt x="0" y="0"/>
                    </a:moveTo>
                    <a:cubicBezTo>
                      <a:pt x="11335" y="16002"/>
                      <a:pt x="50101" y="50197"/>
                      <a:pt x="36481" y="66675"/>
                    </a:cubicBezTo>
                    <a:cubicBezTo>
                      <a:pt x="26793" y="77140"/>
                      <a:pt x="15184" y="85644"/>
                      <a:pt x="2286" y="91726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62EE6FA3-8042-46EB-8238-9F5D233A3807}"/>
                  </a:ext>
                </a:extLst>
              </p:cNvPr>
              <p:cNvSpPr/>
              <p:nvPr/>
            </p:nvSpPr>
            <p:spPr>
              <a:xfrm>
                <a:off x="5624072" y="9858192"/>
                <a:ext cx="243935" cy="72188"/>
              </a:xfrm>
              <a:custGeom>
                <a:avLst/>
                <a:gdLst>
                  <a:gd name="connsiteX0" fmla="*/ 243935 w 243935"/>
                  <a:gd name="connsiteY0" fmla="*/ 0 h 72188"/>
                  <a:gd name="connsiteX1" fmla="*/ 104775 w 243935"/>
                  <a:gd name="connsiteY1" fmla="*/ 70675 h 72188"/>
                  <a:gd name="connsiteX2" fmla="*/ 0 w 243935"/>
                  <a:gd name="connsiteY2" fmla="*/ 59341 h 7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935" h="72188">
                    <a:moveTo>
                      <a:pt x="243935" y="0"/>
                    </a:moveTo>
                    <a:cubicBezTo>
                      <a:pt x="243935" y="0"/>
                      <a:pt x="152686" y="63913"/>
                      <a:pt x="104775" y="70675"/>
                    </a:cubicBezTo>
                    <a:cubicBezTo>
                      <a:pt x="56864" y="77438"/>
                      <a:pt x="0" y="59341"/>
                      <a:pt x="0" y="59341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7BBE5D30-3444-48EF-B796-2A8F4B0EEC09}"/>
                  </a:ext>
                </a:extLst>
              </p:cNvPr>
              <p:cNvSpPr/>
              <p:nvPr/>
            </p:nvSpPr>
            <p:spPr>
              <a:xfrm>
                <a:off x="5660458" y="9794280"/>
                <a:ext cx="180212" cy="109442"/>
              </a:xfrm>
              <a:custGeom>
                <a:avLst/>
                <a:gdLst>
                  <a:gd name="connsiteX0" fmla="*/ 180213 w 180212"/>
                  <a:gd name="connsiteY0" fmla="*/ 0 h 109442"/>
                  <a:gd name="connsiteX1" fmla="*/ 98108 w 180212"/>
                  <a:gd name="connsiteY1" fmla="*/ 79820 h 109442"/>
                  <a:gd name="connsiteX2" fmla="*/ 0 w 180212"/>
                  <a:gd name="connsiteY2" fmla="*/ 109442 h 109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212" h="109442">
                    <a:moveTo>
                      <a:pt x="180213" y="0"/>
                    </a:moveTo>
                    <a:cubicBezTo>
                      <a:pt x="158753" y="32077"/>
                      <a:pt x="130777" y="59274"/>
                      <a:pt x="98108" y="79820"/>
                    </a:cubicBezTo>
                    <a:cubicBezTo>
                      <a:pt x="68762" y="98551"/>
                      <a:pt x="34808" y="108803"/>
                      <a:pt x="0" y="109442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C87611F0-05C2-4BF9-AA8F-AD01E28D8F67}"/>
                  </a:ext>
                </a:extLst>
              </p:cNvPr>
              <p:cNvSpPr/>
              <p:nvPr/>
            </p:nvSpPr>
            <p:spPr>
              <a:xfrm>
                <a:off x="5661692" y="9930673"/>
                <a:ext cx="45818" cy="74237"/>
              </a:xfrm>
              <a:custGeom>
                <a:avLst/>
                <a:gdLst>
                  <a:gd name="connsiteX0" fmla="*/ 45819 w 45818"/>
                  <a:gd name="connsiteY0" fmla="*/ 47343 h 74237"/>
                  <a:gd name="connsiteX1" fmla="*/ 14672 w 45818"/>
                  <a:gd name="connsiteY1" fmla="*/ 576 h 74237"/>
                  <a:gd name="connsiteX2" fmla="*/ 3528 w 45818"/>
                  <a:gd name="connsiteY2" fmla="*/ 56297 h 74237"/>
                  <a:gd name="connsiteX3" fmla="*/ 34675 w 45818"/>
                  <a:gd name="connsiteY3" fmla="*/ 69632 h 7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818" h="74237">
                    <a:moveTo>
                      <a:pt x="45819" y="47343"/>
                    </a:moveTo>
                    <a:cubicBezTo>
                      <a:pt x="45819" y="47343"/>
                      <a:pt x="30198" y="-6092"/>
                      <a:pt x="14672" y="576"/>
                    </a:cubicBezTo>
                    <a:cubicBezTo>
                      <a:pt x="-854" y="7243"/>
                      <a:pt x="-3140" y="34009"/>
                      <a:pt x="3528" y="56297"/>
                    </a:cubicBezTo>
                    <a:cubicBezTo>
                      <a:pt x="10195" y="78586"/>
                      <a:pt x="25721" y="76300"/>
                      <a:pt x="34675" y="69632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1862B435-4C56-462C-BF3C-35A260C676C5}"/>
                  </a:ext>
                </a:extLst>
              </p:cNvPr>
              <p:cNvSpPr/>
              <p:nvPr/>
            </p:nvSpPr>
            <p:spPr>
              <a:xfrm>
                <a:off x="5661692" y="9930673"/>
                <a:ext cx="45818" cy="74237"/>
              </a:xfrm>
              <a:custGeom>
                <a:avLst/>
                <a:gdLst>
                  <a:gd name="connsiteX0" fmla="*/ 45819 w 45818"/>
                  <a:gd name="connsiteY0" fmla="*/ 47343 h 74237"/>
                  <a:gd name="connsiteX1" fmla="*/ 14672 w 45818"/>
                  <a:gd name="connsiteY1" fmla="*/ 576 h 74237"/>
                  <a:gd name="connsiteX2" fmla="*/ 3528 w 45818"/>
                  <a:gd name="connsiteY2" fmla="*/ 56297 h 74237"/>
                  <a:gd name="connsiteX3" fmla="*/ 34675 w 45818"/>
                  <a:gd name="connsiteY3" fmla="*/ 69632 h 7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818" h="74237">
                    <a:moveTo>
                      <a:pt x="45819" y="47343"/>
                    </a:moveTo>
                    <a:cubicBezTo>
                      <a:pt x="45819" y="47343"/>
                      <a:pt x="30198" y="-6092"/>
                      <a:pt x="14672" y="576"/>
                    </a:cubicBezTo>
                    <a:cubicBezTo>
                      <a:pt x="-854" y="7243"/>
                      <a:pt x="-3140" y="34009"/>
                      <a:pt x="3528" y="56297"/>
                    </a:cubicBezTo>
                    <a:cubicBezTo>
                      <a:pt x="10195" y="78586"/>
                      <a:pt x="25721" y="76300"/>
                      <a:pt x="34675" y="6963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6F52430E-97BB-422F-A7DF-710AD39B54FC}"/>
                  </a:ext>
                </a:extLst>
              </p:cNvPr>
              <p:cNvSpPr/>
              <p:nvPr/>
            </p:nvSpPr>
            <p:spPr>
              <a:xfrm>
                <a:off x="5662242" y="9930673"/>
                <a:ext cx="45841" cy="74237"/>
              </a:xfrm>
              <a:custGeom>
                <a:avLst/>
                <a:gdLst>
                  <a:gd name="connsiteX0" fmla="*/ 45841 w 45841"/>
                  <a:gd name="connsiteY0" fmla="*/ 47343 h 74237"/>
                  <a:gd name="connsiteX1" fmla="*/ 14694 w 45841"/>
                  <a:gd name="connsiteY1" fmla="*/ 576 h 74237"/>
                  <a:gd name="connsiteX2" fmla="*/ 3550 w 45841"/>
                  <a:gd name="connsiteY2" fmla="*/ 56297 h 74237"/>
                  <a:gd name="connsiteX3" fmla="*/ 34697 w 45841"/>
                  <a:gd name="connsiteY3" fmla="*/ 69632 h 7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841" h="74237">
                    <a:moveTo>
                      <a:pt x="45841" y="47343"/>
                    </a:moveTo>
                    <a:cubicBezTo>
                      <a:pt x="45841" y="47343"/>
                      <a:pt x="30315" y="-6092"/>
                      <a:pt x="14694" y="576"/>
                    </a:cubicBezTo>
                    <a:cubicBezTo>
                      <a:pt x="-927" y="7243"/>
                      <a:pt x="-3117" y="34009"/>
                      <a:pt x="3550" y="56297"/>
                    </a:cubicBezTo>
                    <a:cubicBezTo>
                      <a:pt x="10218" y="78586"/>
                      <a:pt x="25839" y="76300"/>
                      <a:pt x="34697" y="69632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E9B6315F-AE9F-467A-AF89-D676A2EBD670}"/>
                  </a:ext>
                </a:extLst>
              </p:cNvPr>
              <p:cNvSpPr/>
              <p:nvPr/>
            </p:nvSpPr>
            <p:spPr>
              <a:xfrm>
                <a:off x="5278315" y="10166701"/>
                <a:ext cx="394493" cy="824263"/>
              </a:xfrm>
              <a:custGeom>
                <a:avLst/>
                <a:gdLst>
                  <a:gd name="connsiteX0" fmla="*/ 372809 w 394493"/>
                  <a:gd name="connsiteY0" fmla="*/ 10293 h 824263"/>
                  <a:gd name="connsiteX1" fmla="*/ 296609 w 394493"/>
                  <a:gd name="connsiteY1" fmla="*/ 40582 h 824263"/>
                  <a:gd name="connsiteX2" fmla="*/ 215932 w 394493"/>
                  <a:gd name="connsiteY2" fmla="*/ 245465 h 824263"/>
                  <a:gd name="connsiteX3" fmla="*/ 73057 w 394493"/>
                  <a:gd name="connsiteY3" fmla="*/ 663993 h 824263"/>
                  <a:gd name="connsiteX4" fmla="*/ 44482 w 394493"/>
                  <a:gd name="connsiteY4" fmla="*/ 750766 h 824263"/>
                  <a:gd name="connsiteX5" fmla="*/ 0 w 394493"/>
                  <a:gd name="connsiteY5" fmla="*/ 790867 h 824263"/>
                  <a:gd name="connsiteX6" fmla="*/ 20002 w 394493"/>
                  <a:gd name="connsiteY6" fmla="*/ 824204 h 824263"/>
                  <a:gd name="connsiteX7" fmla="*/ 58102 w 394493"/>
                  <a:gd name="connsiteY7" fmla="*/ 813155 h 824263"/>
                  <a:gd name="connsiteX8" fmla="*/ 82582 w 394493"/>
                  <a:gd name="connsiteY8" fmla="*/ 759720 h 824263"/>
                  <a:gd name="connsiteX9" fmla="*/ 193834 w 394493"/>
                  <a:gd name="connsiteY9" fmla="*/ 525976 h 824263"/>
                  <a:gd name="connsiteX10" fmla="*/ 282892 w 394493"/>
                  <a:gd name="connsiteY10" fmla="*/ 309949 h 824263"/>
                  <a:gd name="connsiteX11" fmla="*/ 363093 w 394493"/>
                  <a:gd name="connsiteY11" fmla="*/ 163074 h 824263"/>
                  <a:gd name="connsiteX12" fmla="*/ 393954 w 394493"/>
                  <a:gd name="connsiteY12" fmla="*/ 53441 h 824263"/>
                  <a:gd name="connsiteX13" fmla="*/ 372809 w 394493"/>
                  <a:gd name="connsiteY13" fmla="*/ 10293 h 8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493" h="824263">
                    <a:moveTo>
                      <a:pt x="372809" y="10293"/>
                    </a:moveTo>
                    <a:cubicBezTo>
                      <a:pt x="349282" y="-9615"/>
                      <a:pt x="312515" y="-1233"/>
                      <a:pt x="296609" y="40582"/>
                    </a:cubicBezTo>
                    <a:cubicBezTo>
                      <a:pt x="269938" y="108781"/>
                      <a:pt x="243268" y="177171"/>
                      <a:pt x="215932" y="245465"/>
                    </a:cubicBezTo>
                    <a:cubicBezTo>
                      <a:pt x="189262" y="312140"/>
                      <a:pt x="82582" y="639514"/>
                      <a:pt x="73057" y="663993"/>
                    </a:cubicBezTo>
                    <a:cubicBezTo>
                      <a:pt x="63532" y="688473"/>
                      <a:pt x="44482" y="750766"/>
                      <a:pt x="44482" y="750766"/>
                    </a:cubicBezTo>
                    <a:cubicBezTo>
                      <a:pt x="44482" y="750766"/>
                      <a:pt x="0" y="784199"/>
                      <a:pt x="0" y="790867"/>
                    </a:cubicBezTo>
                    <a:cubicBezTo>
                      <a:pt x="0" y="797534"/>
                      <a:pt x="11144" y="822013"/>
                      <a:pt x="20002" y="824204"/>
                    </a:cubicBezTo>
                    <a:cubicBezTo>
                      <a:pt x="33570" y="824800"/>
                      <a:pt x="46958" y="820917"/>
                      <a:pt x="58102" y="813155"/>
                    </a:cubicBezTo>
                    <a:cubicBezTo>
                      <a:pt x="66961" y="806392"/>
                      <a:pt x="71438" y="793057"/>
                      <a:pt x="82582" y="759720"/>
                    </a:cubicBezTo>
                    <a:cubicBezTo>
                      <a:pt x="82582" y="759720"/>
                      <a:pt x="149257" y="581602"/>
                      <a:pt x="193834" y="525976"/>
                    </a:cubicBezTo>
                    <a:cubicBezTo>
                      <a:pt x="238411" y="470350"/>
                      <a:pt x="274034" y="325951"/>
                      <a:pt x="282892" y="309949"/>
                    </a:cubicBezTo>
                    <a:cubicBezTo>
                      <a:pt x="312587" y="262667"/>
                      <a:pt x="339370" y="213617"/>
                      <a:pt x="363093" y="163074"/>
                    </a:cubicBezTo>
                    <a:cubicBezTo>
                      <a:pt x="377952" y="130212"/>
                      <a:pt x="398050" y="90779"/>
                      <a:pt x="393954" y="53441"/>
                    </a:cubicBezTo>
                    <a:cubicBezTo>
                      <a:pt x="392513" y="36930"/>
                      <a:pt x="384975" y="21547"/>
                      <a:pt x="372809" y="102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5856C1CF-1304-42EC-B4C1-D14A111B23F5}"/>
                  </a:ext>
                </a:extLst>
              </p:cNvPr>
              <p:cNvSpPr/>
              <p:nvPr/>
            </p:nvSpPr>
            <p:spPr>
              <a:xfrm>
                <a:off x="5278410" y="10166701"/>
                <a:ext cx="384429" cy="811630"/>
              </a:xfrm>
              <a:custGeom>
                <a:avLst/>
                <a:gdLst>
                  <a:gd name="connsiteX0" fmla="*/ 382334 w 384429"/>
                  <a:gd name="connsiteY0" fmla="*/ 21627 h 811630"/>
                  <a:gd name="connsiteX1" fmla="*/ 372809 w 384429"/>
                  <a:gd name="connsiteY1" fmla="*/ 10293 h 811630"/>
                  <a:gd name="connsiteX2" fmla="*/ 296609 w 384429"/>
                  <a:gd name="connsiteY2" fmla="*/ 40582 h 811630"/>
                  <a:gd name="connsiteX3" fmla="*/ 215932 w 384429"/>
                  <a:gd name="connsiteY3" fmla="*/ 245465 h 811630"/>
                  <a:gd name="connsiteX4" fmla="*/ 73057 w 384429"/>
                  <a:gd name="connsiteY4" fmla="*/ 663993 h 811630"/>
                  <a:gd name="connsiteX5" fmla="*/ 44482 w 384429"/>
                  <a:gd name="connsiteY5" fmla="*/ 750766 h 811630"/>
                  <a:gd name="connsiteX6" fmla="*/ 0 w 384429"/>
                  <a:gd name="connsiteY6" fmla="*/ 790867 h 811630"/>
                  <a:gd name="connsiteX7" fmla="*/ 8096 w 384429"/>
                  <a:gd name="connsiteY7" fmla="*/ 811631 h 811630"/>
                  <a:gd name="connsiteX8" fmla="*/ 19431 w 384429"/>
                  <a:gd name="connsiteY8" fmla="*/ 795343 h 811630"/>
                  <a:gd name="connsiteX9" fmla="*/ 63151 w 384429"/>
                  <a:gd name="connsiteY9" fmla="*/ 744003 h 811630"/>
                  <a:gd name="connsiteX10" fmla="*/ 207074 w 384429"/>
                  <a:gd name="connsiteY10" fmla="*/ 386721 h 811630"/>
                  <a:gd name="connsiteX11" fmla="*/ 309848 w 384429"/>
                  <a:gd name="connsiteY11" fmla="*/ 83445 h 811630"/>
                  <a:gd name="connsiteX12" fmla="*/ 384429 w 384429"/>
                  <a:gd name="connsiteY12" fmla="*/ 29438 h 81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429" h="811630">
                    <a:moveTo>
                      <a:pt x="382334" y="21627"/>
                    </a:moveTo>
                    <a:cubicBezTo>
                      <a:pt x="379761" y="17381"/>
                      <a:pt x="376548" y="13558"/>
                      <a:pt x="372809" y="10293"/>
                    </a:cubicBezTo>
                    <a:cubicBezTo>
                      <a:pt x="349282" y="-9615"/>
                      <a:pt x="312515" y="-1233"/>
                      <a:pt x="296609" y="40582"/>
                    </a:cubicBezTo>
                    <a:cubicBezTo>
                      <a:pt x="269938" y="108781"/>
                      <a:pt x="243268" y="177171"/>
                      <a:pt x="215932" y="245465"/>
                    </a:cubicBezTo>
                    <a:cubicBezTo>
                      <a:pt x="189262" y="312140"/>
                      <a:pt x="82582" y="639514"/>
                      <a:pt x="73057" y="663993"/>
                    </a:cubicBezTo>
                    <a:cubicBezTo>
                      <a:pt x="63532" y="688473"/>
                      <a:pt x="44482" y="750766"/>
                      <a:pt x="44482" y="750766"/>
                    </a:cubicBezTo>
                    <a:cubicBezTo>
                      <a:pt x="44482" y="750766"/>
                      <a:pt x="0" y="784199"/>
                      <a:pt x="0" y="790867"/>
                    </a:cubicBezTo>
                    <a:cubicBezTo>
                      <a:pt x="1354" y="798240"/>
                      <a:pt x="4102" y="805287"/>
                      <a:pt x="8096" y="811631"/>
                    </a:cubicBezTo>
                    <a:cubicBezTo>
                      <a:pt x="13431" y="807470"/>
                      <a:pt x="17383" y="801792"/>
                      <a:pt x="19431" y="795343"/>
                    </a:cubicBezTo>
                    <a:cubicBezTo>
                      <a:pt x="21050" y="784294"/>
                      <a:pt x="55435" y="762006"/>
                      <a:pt x="63151" y="744003"/>
                    </a:cubicBezTo>
                    <a:cubicBezTo>
                      <a:pt x="70866" y="726001"/>
                      <a:pt x="201930" y="417582"/>
                      <a:pt x="207074" y="386721"/>
                    </a:cubicBezTo>
                    <a:cubicBezTo>
                      <a:pt x="212217" y="355860"/>
                      <a:pt x="286703" y="124593"/>
                      <a:pt x="309848" y="83445"/>
                    </a:cubicBezTo>
                    <a:cubicBezTo>
                      <a:pt x="332994" y="42297"/>
                      <a:pt x="384429" y="29438"/>
                      <a:pt x="384429" y="2943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ACC059B2-C1F8-49EE-9DF6-D541B33B61C5}"/>
                  </a:ext>
                </a:extLst>
              </p:cNvPr>
              <p:cNvSpPr/>
              <p:nvPr/>
            </p:nvSpPr>
            <p:spPr>
              <a:xfrm>
                <a:off x="5278315" y="10166701"/>
                <a:ext cx="394493" cy="824263"/>
              </a:xfrm>
              <a:custGeom>
                <a:avLst/>
                <a:gdLst>
                  <a:gd name="connsiteX0" fmla="*/ 372809 w 394493"/>
                  <a:gd name="connsiteY0" fmla="*/ 10293 h 824263"/>
                  <a:gd name="connsiteX1" fmla="*/ 296609 w 394493"/>
                  <a:gd name="connsiteY1" fmla="*/ 40582 h 824263"/>
                  <a:gd name="connsiteX2" fmla="*/ 215932 w 394493"/>
                  <a:gd name="connsiteY2" fmla="*/ 245465 h 824263"/>
                  <a:gd name="connsiteX3" fmla="*/ 73057 w 394493"/>
                  <a:gd name="connsiteY3" fmla="*/ 663993 h 824263"/>
                  <a:gd name="connsiteX4" fmla="*/ 44482 w 394493"/>
                  <a:gd name="connsiteY4" fmla="*/ 750766 h 824263"/>
                  <a:gd name="connsiteX5" fmla="*/ 0 w 394493"/>
                  <a:gd name="connsiteY5" fmla="*/ 790867 h 824263"/>
                  <a:gd name="connsiteX6" fmla="*/ 20002 w 394493"/>
                  <a:gd name="connsiteY6" fmla="*/ 824204 h 824263"/>
                  <a:gd name="connsiteX7" fmla="*/ 58102 w 394493"/>
                  <a:gd name="connsiteY7" fmla="*/ 813155 h 824263"/>
                  <a:gd name="connsiteX8" fmla="*/ 82582 w 394493"/>
                  <a:gd name="connsiteY8" fmla="*/ 759720 h 824263"/>
                  <a:gd name="connsiteX9" fmla="*/ 193834 w 394493"/>
                  <a:gd name="connsiteY9" fmla="*/ 525976 h 824263"/>
                  <a:gd name="connsiteX10" fmla="*/ 282892 w 394493"/>
                  <a:gd name="connsiteY10" fmla="*/ 309949 h 824263"/>
                  <a:gd name="connsiteX11" fmla="*/ 363093 w 394493"/>
                  <a:gd name="connsiteY11" fmla="*/ 163074 h 824263"/>
                  <a:gd name="connsiteX12" fmla="*/ 393954 w 394493"/>
                  <a:gd name="connsiteY12" fmla="*/ 53441 h 824263"/>
                  <a:gd name="connsiteX13" fmla="*/ 372809 w 394493"/>
                  <a:gd name="connsiteY13" fmla="*/ 10293 h 82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493" h="824263">
                    <a:moveTo>
                      <a:pt x="372809" y="10293"/>
                    </a:moveTo>
                    <a:cubicBezTo>
                      <a:pt x="349282" y="-9615"/>
                      <a:pt x="312515" y="-1233"/>
                      <a:pt x="296609" y="40582"/>
                    </a:cubicBezTo>
                    <a:cubicBezTo>
                      <a:pt x="269938" y="108781"/>
                      <a:pt x="243268" y="177171"/>
                      <a:pt x="215932" y="245465"/>
                    </a:cubicBezTo>
                    <a:cubicBezTo>
                      <a:pt x="189262" y="312140"/>
                      <a:pt x="82582" y="639514"/>
                      <a:pt x="73057" y="663993"/>
                    </a:cubicBezTo>
                    <a:cubicBezTo>
                      <a:pt x="63532" y="688473"/>
                      <a:pt x="44482" y="750766"/>
                      <a:pt x="44482" y="750766"/>
                    </a:cubicBezTo>
                    <a:cubicBezTo>
                      <a:pt x="44482" y="750766"/>
                      <a:pt x="0" y="784199"/>
                      <a:pt x="0" y="790867"/>
                    </a:cubicBezTo>
                    <a:cubicBezTo>
                      <a:pt x="0" y="797534"/>
                      <a:pt x="11144" y="822013"/>
                      <a:pt x="20002" y="824204"/>
                    </a:cubicBezTo>
                    <a:cubicBezTo>
                      <a:pt x="33570" y="824800"/>
                      <a:pt x="46958" y="820917"/>
                      <a:pt x="58102" y="813155"/>
                    </a:cubicBezTo>
                    <a:cubicBezTo>
                      <a:pt x="66961" y="806392"/>
                      <a:pt x="71438" y="793057"/>
                      <a:pt x="82582" y="759720"/>
                    </a:cubicBezTo>
                    <a:cubicBezTo>
                      <a:pt x="82582" y="759720"/>
                      <a:pt x="149257" y="581602"/>
                      <a:pt x="193834" y="525976"/>
                    </a:cubicBezTo>
                    <a:cubicBezTo>
                      <a:pt x="238411" y="470350"/>
                      <a:pt x="274034" y="325951"/>
                      <a:pt x="282892" y="309949"/>
                    </a:cubicBezTo>
                    <a:cubicBezTo>
                      <a:pt x="312587" y="262667"/>
                      <a:pt x="339370" y="213617"/>
                      <a:pt x="363093" y="163074"/>
                    </a:cubicBezTo>
                    <a:cubicBezTo>
                      <a:pt x="377952" y="130212"/>
                      <a:pt x="398050" y="90779"/>
                      <a:pt x="393954" y="53441"/>
                    </a:cubicBezTo>
                    <a:cubicBezTo>
                      <a:pt x="392513" y="36930"/>
                      <a:pt x="384975" y="21547"/>
                      <a:pt x="372809" y="10293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D2049C77-C14F-44AF-9B20-0BCA9CE4834C}"/>
                  </a:ext>
                </a:extLst>
              </p:cNvPr>
              <p:cNvSpPr/>
              <p:nvPr/>
            </p:nvSpPr>
            <p:spPr>
              <a:xfrm>
                <a:off x="5288983" y="10926421"/>
                <a:ext cx="71246" cy="97593"/>
              </a:xfrm>
              <a:custGeom>
                <a:avLst/>
                <a:gdLst>
                  <a:gd name="connsiteX0" fmla="*/ 37814 w 71246"/>
                  <a:gd name="connsiteY0" fmla="*/ 28861 h 97593"/>
                  <a:gd name="connsiteX1" fmla="*/ 15526 w 71246"/>
                  <a:gd name="connsiteY1" fmla="*/ 53435 h 97593"/>
                  <a:gd name="connsiteX2" fmla="*/ 0 w 71246"/>
                  <a:gd name="connsiteY2" fmla="*/ 89059 h 97593"/>
                  <a:gd name="connsiteX3" fmla="*/ 11144 w 71246"/>
                  <a:gd name="connsiteY3" fmla="*/ 95726 h 97593"/>
                  <a:gd name="connsiteX4" fmla="*/ 33338 w 71246"/>
                  <a:gd name="connsiteY4" fmla="*/ 68961 h 97593"/>
                  <a:gd name="connsiteX5" fmla="*/ 55626 w 71246"/>
                  <a:gd name="connsiteY5" fmla="*/ 51149 h 97593"/>
                  <a:gd name="connsiteX6" fmla="*/ 71247 w 71246"/>
                  <a:gd name="connsiteY6" fmla="*/ 0 h 9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246" h="97593">
                    <a:moveTo>
                      <a:pt x="37814" y="28861"/>
                    </a:moveTo>
                    <a:cubicBezTo>
                      <a:pt x="30809" y="37428"/>
                      <a:pt x="23370" y="45630"/>
                      <a:pt x="15526" y="53435"/>
                    </a:cubicBezTo>
                    <a:cubicBezTo>
                      <a:pt x="6928" y="63505"/>
                      <a:pt x="1523" y="75906"/>
                      <a:pt x="0" y="89059"/>
                    </a:cubicBezTo>
                    <a:cubicBezTo>
                      <a:pt x="0" y="89059"/>
                      <a:pt x="4477" y="102394"/>
                      <a:pt x="11144" y="95726"/>
                    </a:cubicBezTo>
                    <a:cubicBezTo>
                      <a:pt x="17812" y="89059"/>
                      <a:pt x="33338" y="68961"/>
                      <a:pt x="33338" y="68961"/>
                    </a:cubicBezTo>
                    <a:cubicBezTo>
                      <a:pt x="42654" y="65872"/>
                      <a:pt x="50559" y="59555"/>
                      <a:pt x="55626" y="51149"/>
                    </a:cubicBezTo>
                    <a:cubicBezTo>
                      <a:pt x="66770" y="35624"/>
                      <a:pt x="71247" y="0"/>
                      <a:pt x="71247" y="0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7D1DCF0E-1125-489F-B1D5-62B5A6736C55}"/>
                  </a:ext>
                </a:extLst>
              </p:cNvPr>
              <p:cNvSpPr/>
              <p:nvPr/>
            </p:nvSpPr>
            <p:spPr>
              <a:xfrm>
                <a:off x="5733515" y="10100794"/>
                <a:ext cx="1744" cy="1143"/>
              </a:xfrm>
              <a:custGeom>
                <a:avLst/>
                <a:gdLst>
                  <a:gd name="connsiteX0" fmla="*/ 0 w 1744"/>
                  <a:gd name="connsiteY0" fmla="*/ 0 h 1143"/>
                  <a:gd name="connsiteX1" fmla="*/ 1143 w 1744"/>
                  <a:gd name="connsiteY1" fmla="*/ 857 h 1143"/>
                  <a:gd name="connsiteX2" fmla="*/ 0 w 1744"/>
                  <a:gd name="connsiteY2" fmla="*/ 0 h 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" h="1143">
                    <a:moveTo>
                      <a:pt x="0" y="0"/>
                    </a:moveTo>
                    <a:lnTo>
                      <a:pt x="1143" y="857"/>
                    </a:lnTo>
                    <a:cubicBezTo>
                      <a:pt x="2191" y="1429"/>
                      <a:pt x="1905" y="1143"/>
                      <a:pt x="0" y="0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F5383A70-C48C-4AE6-A0C8-7244029B2707}"/>
                  </a:ext>
                </a:extLst>
              </p:cNvPr>
              <p:cNvSpPr/>
              <p:nvPr/>
            </p:nvSpPr>
            <p:spPr>
              <a:xfrm>
                <a:off x="5541967" y="10495129"/>
                <a:ext cx="118586" cy="55816"/>
              </a:xfrm>
              <a:custGeom>
                <a:avLst/>
                <a:gdLst>
                  <a:gd name="connsiteX0" fmla="*/ 0 w 118586"/>
                  <a:gd name="connsiteY0" fmla="*/ 55817 h 55816"/>
                  <a:gd name="connsiteX1" fmla="*/ 118586 w 118586"/>
                  <a:gd name="connsiteY1" fmla="*/ 0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586" h="55816">
                    <a:moveTo>
                      <a:pt x="0" y="55817"/>
                    </a:moveTo>
                    <a:cubicBezTo>
                      <a:pt x="0" y="55817"/>
                      <a:pt x="85725" y="30194"/>
                      <a:pt x="118586" y="0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E3528E1C-4518-4D62-A6AB-86734F6B0651}"/>
                  </a:ext>
                </a:extLst>
              </p:cNvPr>
              <p:cNvSpPr/>
              <p:nvPr/>
            </p:nvSpPr>
            <p:spPr>
              <a:xfrm>
                <a:off x="5546539" y="10564852"/>
                <a:ext cx="44195" cy="11715"/>
              </a:xfrm>
              <a:custGeom>
                <a:avLst/>
                <a:gdLst>
                  <a:gd name="connsiteX0" fmla="*/ 0 w 44195"/>
                  <a:gd name="connsiteY0" fmla="*/ 11716 h 11715"/>
                  <a:gd name="connsiteX1" fmla="*/ 44196 w 44195"/>
                  <a:gd name="connsiteY1" fmla="*/ 0 h 1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195" h="11715">
                    <a:moveTo>
                      <a:pt x="0" y="11716"/>
                    </a:moveTo>
                    <a:lnTo>
                      <a:pt x="44196" y="0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54669D92-9A00-4615-830A-C45176BB0995}"/>
                  </a:ext>
                </a:extLst>
              </p:cNvPr>
              <p:cNvSpPr/>
              <p:nvPr/>
            </p:nvSpPr>
            <p:spPr>
              <a:xfrm>
                <a:off x="6047935" y="9848667"/>
                <a:ext cx="459009" cy="231647"/>
              </a:xfrm>
              <a:custGeom>
                <a:avLst/>
                <a:gdLst>
                  <a:gd name="connsiteX0" fmla="*/ 420433 w 459009"/>
                  <a:gd name="connsiteY0" fmla="*/ 0 h 231647"/>
                  <a:gd name="connsiteX1" fmla="*/ 459010 w 459009"/>
                  <a:gd name="connsiteY1" fmla="*/ 0 h 231647"/>
                  <a:gd name="connsiteX2" fmla="*/ 459010 w 459009"/>
                  <a:gd name="connsiteY2" fmla="*/ 231648 h 231647"/>
                  <a:gd name="connsiteX3" fmla="*/ 420433 w 459009"/>
                  <a:gd name="connsiteY3" fmla="*/ 231648 h 231647"/>
                  <a:gd name="connsiteX4" fmla="*/ 38576 w 459009"/>
                  <a:gd name="connsiteY4" fmla="*/ 231648 h 231647"/>
                  <a:gd name="connsiteX5" fmla="*/ 0 w 459009"/>
                  <a:gd name="connsiteY5" fmla="*/ 231648 h 231647"/>
                  <a:gd name="connsiteX6" fmla="*/ 0 w 459009"/>
                  <a:gd name="connsiteY6" fmla="*/ 0 h 231647"/>
                  <a:gd name="connsiteX7" fmla="*/ 38576 w 459009"/>
                  <a:gd name="connsiteY7" fmla="*/ 0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9009" h="231647">
                    <a:moveTo>
                      <a:pt x="420433" y="0"/>
                    </a:moveTo>
                    <a:cubicBezTo>
                      <a:pt x="441739" y="0"/>
                      <a:pt x="459010" y="0"/>
                      <a:pt x="459010" y="0"/>
                    </a:cubicBezTo>
                    <a:lnTo>
                      <a:pt x="459010" y="231648"/>
                    </a:lnTo>
                    <a:cubicBezTo>
                      <a:pt x="459010" y="231648"/>
                      <a:pt x="441739" y="231648"/>
                      <a:pt x="420433" y="231648"/>
                    </a:cubicBezTo>
                    <a:lnTo>
                      <a:pt x="38576" y="231648"/>
                    </a:lnTo>
                    <a:cubicBezTo>
                      <a:pt x="17271" y="231648"/>
                      <a:pt x="0" y="231648"/>
                      <a:pt x="0" y="231648"/>
                    </a:cubicBezTo>
                    <a:lnTo>
                      <a:pt x="0" y="0"/>
                    </a:lnTo>
                    <a:cubicBezTo>
                      <a:pt x="0" y="0"/>
                      <a:pt x="17271" y="0"/>
                      <a:pt x="385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0C8A54AD-B392-45B4-A2FC-A3025DAF6FEB}"/>
                  </a:ext>
                </a:extLst>
              </p:cNvPr>
              <p:cNvSpPr/>
              <p:nvPr/>
            </p:nvSpPr>
            <p:spPr>
              <a:xfrm>
                <a:off x="6047935" y="10019736"/>
                <a:ext cx="69341" cy="124396"/>
              </a:xfrm>
              <a:custGeom>
                <a:avLst/>
                <a:gdLst>
                  <a:gd name="connsiteX0" fmla="*/ 0 w 69341"/>
                  <a:gd name="connsiteY0" fmla="*/ 0 h 124396"/>
                  <a:gd name="connsiteX1" fmla="*/ 0 w 69341"/>
                  <a:gd name="connsiteY1" fmla="*/ 124396 h 124396"/>
                  <a:gd name="connsiteX2" fmla="*/ 69342 w 69341"/>
                  <a:gd name="connsiteY2" fmla="*/ 44577 h 12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41" h="124396">
                    <a:moveTo>
                      <a:pt x="0" y="0"/>
                    </a:moveTo>
                    <a:lnTo>
                      <a:pt x="0" y="124396"/>
                    </a:lnTo>
                    <a:lnTo>
                      <a:pt x="69342" y="4457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CD75B43C-5755-4E1D-9C91-0B55D3935AD7}"/>
                  </a:ext>
                </a:extLst>
              </p:cNvPr>
              <p:cNvSpPr/>
              <p:nvPr/>
            </p:nvSpPr>
            <p:spPr>
              <a:xfrm>
                <a:off x="6160330" y="9944870"/>
                <a:ext cx="47625" cy="47624"/>
              </a:xfrm>
              <a:custGeom>
                <a:avLst/>
                <a:gdLst>
                  <a:gd name="connsiteX0" fmla="*/ 47625 w 47625"/>
                  <a:gd name="connsiteY0" fmla="*/ 23908 h 47624"/>
                  <a:gd name="connsiteX1" fmla="*/ 23908 w 47625"/>
                  <a:gd name="connsiteY1" fmla="*/ 0 h 47624"/>
                  <a:gd name="connsiteX2" fmla="*/ 0 w 47625"/>
                  <a:gd name="connsiteY2" fmla="*/ 23717 h 47624"/>
                  <a:gd name="connsiteX3" fmla="*/ 23717 w 47625"/>
                  <a:gd name="connsiteY3" fmla="*/ 47625 h 47624"/>
                  <a:gd name="connsiteX4" fmla="*/ 23812 w 47625"/>
                  <a:gd name="connsiteY4" fmla="*/ 47625 h 47624"/>
                  <a:gd name="connsiteX5" fmla="*/ 47625 w 47625"/>
                  <a:gd name="connsiteY5" fmla="*/ 23908 h 4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4">
                    <a:moveTo>
                      <a:pt x="47625" y="23908"/>
                    </a:moveTo>
                    <a:cubicBezTo>
                      <a:pt x="47678" y="10757"/>
                      <a:pt x="37059" y="53"/>
                      <a:pt x="23908" y="0"/>
                    </a:cubicBezTo>
                    <a:cubicBezTo>
                      <a:pt x="10757" y="-52"/>
                      <a:pt x="53" y="10566"/>
                      <a:pt x="0" y="23717"/>
                    </a:cubicBezTo>
                    <a:cubicBezTo>
                      <a:pt x="-52" y="36868"/>
                      <a:pt x="10566" y="47572"/>
                      <a:pt x="23717" y="47625"/>
                    </a:cubicBezTo>
                    <a:cubicBezTo>
                      <a:pt x="23749" y="47625"/>
                      <a:pt x="23781" y="47625"/>
                      <a:pt x="23812" y="47625"/>
                    </a:cubicBezTo>
                    <a:cubicBezTo>
                      <a:pt x="36927" y="47625"/>
                      <a:pt x="47573" y="37022"/>
                      <a:pt x="47625" y="23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72B26B9B-D1FD-4985-B8A6-8E65F96646C1}"/>
                  </a:ext>
                </a:extLst>
              </p:cNvPr>
              <p:cNvSpPr/>
              <p:nvPr/>
            </p:nvSpPr>
            <p:spPr>
              <a:xfrm>
                <a:off x="6262247" y="9944870"/>
                <a:ext cx="47625" cy="47624"/>
              </a:xfrm>
              <a:custGeom>
                <a:avLst/>
                <a:gdLst>
                  <a:gd name="connsiteX0" fmla="*/ 47625 w 47625"/>
                  <a:gd name="connsiteY0" fmla="*/ 23908 h 47624"/>
                  <a:gd name="connsiteX1" fmla="*/ 23908 w 47625"/>
                  <a:gd name="connsiteY1" fmla="*/ 0 h 47624"/>
                  <a:gd name="connsiteX2" fmla="*/ 0 w 47625"/>
                  <a:gd name="connsiteY2" fmla="*/ 23717 h 47624"/>
                  <a:gd name="connsiteX3" fmla="*/ 23717 w 47625"/>
                  <a:gd name="connsiteY3" fmla="*/ 47625 h 47624"/>
                  <a:gd name="connsiteX4" fmla="*/ 23812 w 47625"/>
                  <a:gd name="connsiteY4" fmla="*/ 47625 h 47624"/>
                  <a:gd name="connsiteX5" fmla="*/ 47625 w 47625"/>
                  <a:gd name="connsiteY5" fmla="*/ 23908 h 4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4">
                    <a:moveTo>
                      <a:pt x="47625" y="23908"/>
                    </a:moveTo>
                    <a:cubicBezTo>
                      <a:pt x="47678" y="10757"/>
                      <a:pt x="37059" y="53"/>
                      <a:pt x="23908" y="0"/>
                    </a:cubicBezTo>
                    <a:cubicBezTo>
                      <a:pt x="10757" y="-52"/>
                      <a:pt x="53" y="10566"/>
                      <a:pt x="0" y="23717"/>
                    </a:cubicBezTo>
                    <a:cubicBezTo>
                      <a:pt x="-52" y="36868"/>
                      <a:pt x="10566" y="47572"/>
                      <a:pt x="23717" y="47625"/>
                    </a:cubicBezTo>
                    <a:cubicBezTo>
                      <a:pt x="23749" y="47625"/>
                      <a:pt x="23781" y="47625"/>
                      <a:pt x="23812" y="47625"/>
                    </a:cubicBezTo>
                    <a:cubicBezTo>
                      <a:pt x="36927" y="47625"/>
                      <a:pt x="47573" y="37022"/>
                      <a:pt x="47625" y="23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F9863720-1B02-4DCD-8CFC-D8BE3ADFCE2C}"/>
                  </a:ext>
                </a:extLst>
              </p:cNvPr>
              <p:cNvSpPr/>
              <p:nvPr/>
            </p:nvSpPr>
            <p:spPr>
              <a:xfrm>
                <a:off x="6364165" y="9944870"/>
                <a:ext cx="47625" cy="47624"/>
              </a:xfrm>
              <a:custGeom>
                <a:avLst/>
                <a:gdLst>
                  <a:gd name="connsiteX0" fmla="*/ 47625 w 47625"/>
                  <a:gd name="connsiteY0" fmla="*/ 23908 h 47624"/>
                  <a:gd name="connsiteX1" fmla="*/ 23908 w 47625"/>
                  <a:gd name="connsiteY1" fmla="*/ 0 h 47624"/>
                  <a:gd name="connsiteX2" fmla="*/ 0 w 47625"/>
                  <a:gd name="connsiteY2" fmla="*/ 23717 h 47624"/>
                  <a:gd name="connsiteX3" fmla="*/ 23717 w 47625"/>
                  <a:gd name="connsiteY3" fmla="*/ 47625 h 47624"/>
                  <a:gd name="connsiteX4" fmla="*/ 23812 w 47625"/>
                  <a:gd name="connsiteY4" fmla="*/ 47625 h 47624"/>
                  <a:gd name="connsiteX5" fmla="*/ 47625 w 47625"/>
                  <a:gd name="connsiteY5" fmla="*/ 23908 h 4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7624">
                    <a:moveTo>
                      <a:pt x="47625" y="23908"/>
                    </a:moveTo>
                    <a:cubicBezTo>
                      <a:pt x="47678" y="10757"/>
                      <a:pt x="37059" y="53"/>
                      <a:pt x="23908" y="0"/>
                    </a:cubicBezTo>
                    <a:cubicBezTo>
                      <a:pt x="10757" y="-52"/>
                      <a:pt x="53" y="10566"/>
                      <a:pt x="0" y="23717"/>
                    </a:cubicBezTo>
                    <a:cubicBezTo>
                      <a:pt x="-52" y="36868"/>
                      <a:pt x="10566" y="47572"/>
                      <a:pt x="23717" y="47625"/>
                    </a:cubicBezTo>
                    <a:cubicBezTo>
                      <a:pt x="23749" y="47625"/>
                      <a:pt x="23781" y="47625"/>
                      <a:pt x="23812" y="47625"/>
                    </a:cubicBezTo>
                    <a:cubicBezTo>
                      <a:pt x="36927" y="47625"/>
                      <a:pt x="47573" y="37022"/>
                      <a:pt x="47625" y="23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3" name="图形 18">
              <a:extLst>
                <a:ext uri="{FF2B5EF4-FFF2-40B4-BE49-F238E27FC236}">
                  <a16:creationId xmlns:a16="http://schemas.microsoft.com/office/drawing/2014/main" id="{8EB2E7FD-BA86-47FA-BFE4-7F814C183587}"/>
                </a:ext>
              </a:extLst>
            </p:cNvPr>
            <p:cNvGrpSpPr/>
            <p:nvPr/>
          </p:nvGrpSpPr>
          <p:grpSpPr>
            <a:xfrm>
              <a:off x="3778604" y="9689271"/>
              <a:ext cx="1332293" cy="2367005"/>
              <a:chOff x="3778604" y="9689271"/>
              <a:chExt cx="1332293" cy="2367005"/>
            </a:xfrm>
          </p:grpSpPr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DEAD1858-595E-48CB-BED1-06101DC49668}"/>
                  </a:ext>
                </a:extLst>
              </p:cNvPr>
              <p:cNvSpPr/>
              <p:nvPr/>
            </p:nvSpPr>
            <p:spPr>
              <a:xfrm>
                <a:off x="4456879" y="10997001"/>
                <a:ext cx="2571" cy="3238"/>
              </a:xfrm>
              <a:custGeom>
                <a:avLst/>
                <a:gdLst>
                  <a:gd name="connsiteX0" fmla="*/ 2572 w 2571"/>
                  <a:gd name="connsiteY0" fmla="*/ 3238 h 3238"/>
                  <a:gd name="connsiteX1" fmla="*/ 0 w 2571"/>
                  <a:gd name="connsiteY1" fmla="*/ 0 h 3238"/>
                  <a:gd name="connsiteX2" fmla="*/ 2572 w 2571"/>
                  <a:gd name="connsiteY2" fmla="*/ 3238 h 3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1" h="3238">
                    <a:moveTo>
                      <a:pt x="2572" y="3238"/>
                    </a:moveTo>
                    <a:lnTo>
                      <a:pt x="0" y="0"/>
                    </a:lnTo>
                    <a:cubicBezTo>
                      <a:pt x="583" y="1271"/>
                      <a:pt x="1466" y="2382"/>
                      <a:pt x="2572" y="32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3BE5BF7C-0AD7-4D14-BD3F-EAB63A372079}"/>
                  </a:ext>
                </a:extLst>
              </p:cNvPr>
              <p:cNvSpPr/>
              <p:nvPr/>
            </p:nvSpPr>
            <p:spPr>
              <a:xfrm>
                <a:off x="4259298" y="11981505"/>
                <a:ext cx="157576" cy="74771"/>
              </a:xfrm>
              <a:custGeom>
                <a:avLst/>
                <a:gdLst>
                  <a:gd name="connsiteX0" fmla="*/ 116047 w 157576"/>
                  <a:gd name="connsiteY0" fmla="*/ 0 h 74771"/>
                  <a:gd name="connsiteX1" fmla="*/ 33 w 157576"/>
                  <a:gd name="connsiteY1" fmla="*/ 26670 h 74771"/>
                  <a:gd name="connsiteX2" fmla="*/ 137478 w 157576"/>
                  <a:gd name="connsiteY2" fmla="*/ 74771 h 74771"/>
                  <a:gd name="connsiteX3" fmla="*/ 157576 w 157576"/>
                  <a:gd name="connsiteY3" fmla="*/ 11525 h 7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76" h="74771">
                    <a:moveTo>
                      <a:pt x="116047" y="0"/>
                    </a:moveTo>
                    <a:cubicBezTo>
                      <a:pt x="116047" y="0"/>
                      <a:pt x="-2253" y="15240"/>
                      <a:pt x="33" y="26670"/>
                    </a:cubicBezTo>
                    <a:cubicBezTo>
                      <a:pt x="2319" y="38100"/>
                      <a:pt x="128334" y="74771"/>
                      <a:pt x="137478" y="74771"/>
                    </a:cubicBezTo>
                    <a:cubicBezTo>
                      <a:pt x="146622" y="74771"/>
                      <a:pt x="157576" y="11525"/>
                      <a:pt x="157576" y="115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47771180-5D27-4109-A5E8-4BCB72B19F4B}"/>
                  </a:ext>
                </a:extLst>
              </p:cNvPr>
              <p:cNvSpPr/>
              <p:nvPr/>
            </p:nvSpPr>
            <p:spPr>
              <a:xfrm>
                <a:off x="4259300" y="11999984"/>
                <a:ext cx="145095" cy="56292"/>
              </a:xfrm>
              <a:custGeom>
                <a:avLst/>
                <a:gdLst>
                  <a:gd name="connsiteX0" fmla="*/ 145096 w 145095"/>
                  <a:gd name="connsiteY0" fmla="*/ 44672 h 56292"/>
                  <a:gd name="connsiteX1" fmla="*/ 14317 w 145095"/>
                  <a:gd name="connsiteY1" fmla="*/ 0 h 56292"/>
                  <a:gd name="connsiteX2" fmla="*/ 30 w 145095"/>
                  <a:gd name="connsiteY2" fmla="*/ 8191 h 56292"/>
                  <a:gd name="connsiteX3" fmla="*/ 137476 w 145095"/>
                  <a:gd name="connsiteY3" fmla="*/ 56293 h 56292"/>
                  <a:gd name="connsiteX4" fmla="*/ 145096 w 145095"/>
                  <a:gd name="connsiteY4" fmla="*/ 44672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95" h="56292">
                    <a:moveTo>
                      <a:pt x="145096" y="44672"/>
                    </a:moveTo>
                    <a:lnTo>
                      <a:pt x="14317" y="0"/>
                    </a:lnTo>
                    <a:cubicBezTo>
                      <a:pt x="4792" y="2762"/>
                      <a:pt x="-446" y="5620"/>
                      <a:pt x="30" y="8191"/>
                    </a:cubicBezTo>
                    <a:cubicBezTo>
                      <a:pt x="2316" y="19621"/>
                      <a:pt x="128332" y="56293"/>
                      <a:pt x="137476" y="56293"/>
                    </a:cubicBezTo>
                    <a:cubicBezTo>
                      <a:pt x="140047" y="56293"/>
                      <a:pt x="142619" y="51721"/>
                      <a:pt x="145096" y="4467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B207F86D-BF30-4227-98A1-5F4DCFBA6A4C}"/>
                  </a:ext>
                </a:extLst>
              </p:cNvPr>
              <p:cNvSpPr/>
              <p:nvPr/>
            </p:nvSpPr>
            <p:spPr>
              <a:xfrm>
                <a:off x="4259298" y="11981505"/>
                <a:ext cx="157576" cy="74771"/>
              </a:xfrm>
              <a:custGeom>
                <a:avLst/>
                <a:gdLst>
                  <a:gd name="connsiteX0" fmla="*/ 116047 w 157576"/>
                  <a:gd name="connsiteY0" fmla="*/ 0 h 74771"/>
                  <a:gd name="connsiteX1" fmla="*/ 33 w 157576"/>
                  <a:gd name="connsiteY1" fmla="*/ 26670 h 74771"/>
                  <a:gd name="connsiteX2" fmla="*/ 137478 w 157576"/>
                  <a:gd name="connsiteY2" fmla="*/ 74771 h 74771"/>
                  <a:gd name="connsiteX3" fmla="*/ 157576 w 157576"/>
                  <a:gd name="connsiteY3" fmla="*/ 11525 h 7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76" h="74771">
                    <a:moveTo>
                      <a:pt x="116047" y="0"/>
                    </a:moveTo>
                    <a:cubicBezTo>
                      <a:pt x="116047" y="0"/>
                      <a:pt x="-2253" y="15240"/>
                      <a:pt x="33" y="26670"/>
                    </a:cubicBezTo>
                    <a:cubicBezTo>
                      <a:pt x="2319" y="38100"/>
                      <a:pt x="128334" y="74771"/>
                      <a:pt x="137478" y="74771"/>
                    </a:cubicBezTo>
                    <a:cubicBezTo>
                      <a:pt x="146622" y="74771"/>
                      <a:pt x="157576" y="11525"/>
                      <a:pt x="157576" y="11525"/>
                    </a:cubicBezTo>
                    <a:close/>
                  </a:path>
                </a:pathLst>
              </a:custGeom>
              <a:noFill/>
              <a:ln w="7877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AD7E71BA-6CE0-4C9C-A631-A62CB0040DF0}"/>
                  </a:ext>
                </a:extLst>
              </p:cNvPr>
              <p:cNvSpPr/>
              <p:nvPr/>
            </p:nvSpPr>
            <p:spPr>
              <a:xfrm>
                <a:off x="4779490" y="11935499"/>
                <a:ext cx="129008" cy="87172"/>
              </a:xfrm>
              <a:custGeom>
                <a:avLst/>
                <a:gdLst>
                  <a:gd name="connsiteX0" fmla="*/ 64008 w 129008"/>
                  <a:gd name="connsiteY0" fmla="*/ 20955 h 87172"/>
                  <a:gd name="connsiteX1" fmla="*/ 43529 w 129008"/>
                  <a:gd name="connsiteY1" fmla="*/ 45339 h 87172"/>
                  <a:gd name="connsiteX2" fmla="*/ 0 w 129008"/>
                  <a:gd name="connsiteY2" fmla="*/ 75152 h 87172"/>
                  <a:gd name="connsiteX3" fmla="*/ 82487 w 129008"/>
                  <a:gd name="connsiteY3" fmla="*/ 86583 h 87172"/>
                  <a:gd name="connsiteX4" fmla="*/ 126016 w 129008"/>
                  <a:gd name="connsiteY4" fmla="*/ 47625 h 87172"/>
                  <a:gd name="connsiteX5" fmla="*/ 101346 w 129008"/>
                  <a:gd name="connsiteY5" fmla="*/ 0 h 87172"/>
                  <a:gd name="connsiteX6" fmla="*/ 64008 w 129008"/>
                  <a:gd name="connsiteY6" fmla="*/ 20955 h 8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008" h="87172">
                    <a:moveTo>
                      <a:pt x="64008" y="20955"/>
                    </a:moveTo>
                    <a:cubicBezTo>
                      <a:pt x="58276" y="29943"/>
                      <a:pt x="51391" y="38141"/>
                      <a:pt x="43529" y="45339"/>
                    </a:cubicBezTo>
                    <a:cubicBezTo>
                      <a:pt x="34004" y="52197"/>
                      <a:pt x="0" y="65913"/>
                      <a:pt x="0" y="75152"/>
                    </a:cubicBezTo>
                    <a:cubicBezTo>
                      <a:pt x="0" y="84392"/>
                      <a:pt x="68675" y="88868"/>
                      <a:pt x="82487" y="86583"/>
                    </a:cubicBezTo>
                    <a:cubicBezTo>
                      <a:pt x="96298" y="84296"/>
                      <a:pt x="112204" y="56769"/>
                      <a:pt x="126016" y="47625"/>
                    </a:cubicBezTo>
                    <a:cubicBezTo>
                      <a:pt x="139827" y="38481"/>
                      <a:pt x="101346" y="0"/>
                      <a:pt x="101346" y="0"/>
                    </a:cubicBezTo>
                    <a:cubicBezTo>
                      <a:pt x="89298" y="7672"/>
                      <a:pt x="76833" y="14668"/>
                      <a:pt x="64008" y="209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4E2D3FD4-AE73-40A0-82CE-D8D699086AEB}"/>
                  </a:ext>
                </a:extLst>
              </p:cNvPr>
              <p:cNvSpPr/>
              <p:nvPr/>
            </p:nvSpPr>
            <p:spPr>
              <a:xfrm>
                <a:off x="4779490" y="11965694"/>
                <a:ext cx="128905" cy="56808"/>
              </a:xfrm>
              <a:custGeom>
                <a:avLst/>
                <a:gdLst>
                  <a:gd name="connsiteX0" fmla="*/ 126016 w 128905"/>
                  <a:gd name="connsiteY0" fmla="*/ 17240 h 56808"/>
                  <a:gd name="connsiteX1" fmla="*/ 125254 w 128905"/>
                  <a:gd name="connsiteY1" fmla="*/ 0 h 56808"/>
                  <a:gd name="connsiteX2" fmla="*/ 76867 w 128905"/>
                  <a:gd name="connsiteY2" fmla="*/ 38100 h 56808"/>
                  <a:gd name="connsiteX3" fmla="*/ 6953 w 128905"/>
                  <a:gd name="connsiteY3" fmla="*/ 36862 h 56808"/>
                  <a:gd name="connsiteX4" fmla="*/ 5906 w 128905"/>
                  <a:gd name="connsiteY4" fmla="*/ 36862 h 56808"/>
                  <a:gd name="connsiteX5" fmla="*/ 0 w 128905"/>
                  <a:gd name="connsiteY5" fmla="*/ 44768 h 56808"/>
                  <a:gd name="connsiteX6" fmla="*/ 82487 w 128905"/>
                  <a:gd name="connsiteY6" fmla="*/ 56197 h 56808"/>
                  <a:gd name="connsiteX7" fmla="*/ 126016 w 128905"/>
                  <a:gd name="connsiteY7" fmla="*/ 17240 h 5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905" h="56808">
                    <a:moveTo>
                      <a:pt x="126016" y="17240"/>
                    </a:moveTo>
                    <a:cubicBezTo>
                      <a:pt x="130683" y="14097"/>
                      <a:pt x="129159" y="7715"/>
                      <a:pt x="125254" y="0"/>
                    </a:cubicBezTo>
                    <a:cubicBezTo>
                      <a:pt x="110440" y="14287"/>
                      <a:pt x="94230" y="27051"/>
                      <a:pt x="76867" y="38100"/>
                    </a:cubicBezTo>
                    <a:cubicBezTo>
                      <a:pt x="60293" y="45720"/>
                      <a:pt x="6953" y="36862"/>
                      <a:pt x="6953" y="36862"/>
                    </a:cubicBezTo>
                    <a:lnTo>
                      <a:pt x="5906" y="36862"/>
                    </a:lnTo>
                    <a:cubicBezTo>
                      <a:pt x="2286" y="39624"/>
                      <a:pt x="0" y="42386"/>
                      <a:pt x="0" y="44768"/>
                    </a:cubicBezTo>
                    <a:cubicBezTo>
                      <a:pt x="0" y="54293"/>
                      <a:pt x="68675" y="58483"/>
                      <a:pt x="82487" y="56197"/>
                    </a:cubicBezTo>
                    <a:cubicBezTo>
                      <a:pt x="96298" y="53912"/>
                      <a:pt x="112204" y="26384"/>
                      <a:pt x="126016" y="17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6446B882-0B2A-49C2-AAFF-A2B8F2D34825}"/>
                  </a:ext>
                </a:extLst>
              </p:cNvPr>
              <p:cNvSpPr/>
              <p:nvPr/>
            </p:nvSpPr>
            <p:spPr>
              <a:xfrm>
                <a:off x="4779490" y="11935499"/>
                <a:ext cx="129008" cy="87172"/>
              </a:xfrm>
              <a:custGeom>
                <a:avLst/>
                <a:gdLst>
                  <a:gd name="connsiteX0" fmla="*/ 64008 w 129008"/>
                  <a:gd name="connsiteY0" fmla="*/ 20955 h 87172"/>
                  <a:gd name="connsiteX1" fmla="*/ 43529 w 129008"/>
                  <a:gd name="connsiteY1" fmla="*/ 45339 h 87172"/>
                  <a:gd name="connsiteX2" fmla="*/ 0 w 129008"/>
                  <a:gd name="connsiteY2" fmla="*/ 75152 h 87172"/>
                  <a:gd name="connsiteX3" fmla="*/ 82487 w 129008"/>
                  <a:gd name="connsiteY3" fmla="*/ 86583 h 87172"/>
                  <a:gd name="connsiteX4" fmla="*/ 126016 w 129008"/>
                  <a:gd name="connsiteY4" fmla="*/ 47625 h 87172"/>
                  <a:gd name="connsiteX5" fmla="*/ 101346 w 129008"/>
                  <a:gd name="connsiteY5" fmla="*/ 0 h 87172"/>
                  <a:gd name="connsiteX6" fmla="*/ 64008 w 129008"/>
                  <a:gd name="connsiteY6" fmla="*/ 20955 h 8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008" h="87172">
                    <a:moveTo>
                      <a:pt x="64008" y="20955"/>
                    </a:moveTo>
                    <a:cubicBezTo>
                      <a:pt x="58276" y="29943"/>
                      <a:pt x="51391" y="38141"/>
                      <a:pt x="43529" y="45339"/>
                    </a:cubicBezTo>
                    <a:cubicBezTo>
                      <a:pt x="34004" y="52197"/>
                      <a:pt x="0" y="65913"/>
                      <a:pt x="0" y="75152"/>
                    </a:cubicBezTo>
                    <a:cubicBezTo>
                      <a:pt x="0" y="84392"/>
                      <a:pt x="68675" y="88868"/>
                      <a:pt x="82487" y="86583"/>
                    </a:cubicBezTo>
                    <a:cubicBezTo>
                      <a:pt x="96298" y="84296"/>
                      <a:pt x="112204" y="56769"/>
                      <a:pt x="126016" y="47625"/>
                    </a:cubicBezTo>
                    <a:cubicBezTo>
                      <a:pt x="139827" y="38481"/>
                      <a:pt x="101346" y="0"/>
                      <a:pt x="101346" y="0"/>
                    </a:cubicBezTo>
                    <a:cubicBezTo>
                      <a:pt x="89298" y="7672"/>
                      <a:pt x="76833" y="14668"/>
                      <a:pt x="64008" y="20955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007092C8-10F9-41AC-B10F-92845C3FFB9F}"/>
                  </a:ext>
                </a:extLst>
              </p:cNvPr>
              <p:cNvSpPr/>
              <p:nvPr/>
            </p:nvSpPr>
            <p:spPr>
              <a:xfrm>
                <a:off x="4596134" y="10866032"/>
                <a:ext cx="284702" cy="1090422"/>
              </a:xfrm>
              <a:custGeom>
                <a:avLst/>
                <a:gdLst>
                  <a:gd name="connsiteX0" fmla="*/ 0 w 284702"/>
                  <a:gd name="connsiteY0" fmla="*/ 257651 h 1090422"/>
                  <a:gd name="connsiteX1" fmla="*/ 41243 w 284702"/>
                  <a:gd name="connsiteY1" fmla="*/ 652272 h 1090422"/>
                  <a:gd name="connsiteX2" fmla="*/ 247364 w 284702"/>
                  <a:gd name="connsiteY2" fmla="*/ 1090422 h 1090422"/>
                  <a:gd name="connsiteX3" fmla="*/ 284702 w 284702"/>
                  <a:gd name="connsiteY3" fmla="*/ 1069467 h 1090422"/>
                  <a:gd name="connsiteX4" fmla="*/ 145161 w 284702"/>
                  <a:gd name="connsiteY4" fmla="*/ 564642 h 1090422"/>
                  <a:gd name="connsiteX5" fmla="*/ 171641 w 284702"/>
                  <a:gd name="connsiteY5" fmla="*/ 0 h 109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702" h="1090422">
                    <a:moveTo>
                      <a:pt x="0" y="257651"/>
                    </a:moveTo>
                    <a:cubicBezTo>
                      <a:pt x="0" y="257651"/>
                      <a:pt x="29718" y="623697"/>
                      <a:pt x="41243" y="652272"/>
                    </a:cubicBezTo>
                    <a:cubicBezTo>
                      <a:pt x="52769" y="680847"/>
                      <a:pt x="247364" y="1090422"/>
                      <a:pt x="247364" y="1090422"/>
                    </a:cubicBezTo>
                    <a:lnTo>
                      <a:pt x="284702" y="1069467"/>
                    </a:lnTo>
                    <a:lnTo>
                      <a:pt x="145161" y="564642"/>
                    </a:lnTo>
                    <a:lnTo>
                      <a:pt x="17164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6071C481-DECE-4BBE-9624-FC914FECE7E7}"/>
                  </a:ext>
                </a:extLst>
              </p:cNvPr>
              <p:cNvSpPr/>
              <p:nvPr/>
            </p:nvSpPr>
            <p:spPr>
              <a:xfrm>
                <a:off x="4596134" y="10866032"/>
                <a:ext cx="284702" cy="1090422"/>
              </a:xfrm>
              <a:custGeom>
                <a:avLst/>
                <a:gdLst>
                  <a:gd name="connsiteX0" fmla="*/ 0 w 284702"/>
                  <a:gd name="connsiteY0" fmla="*/ 257651 h 1090422"/>
                  <a:gd name="connsiteX1" fmla="*/ 41243 w 284702"/>
                  <a:gd name="connsiteY1" fmla="*/ 652272 h 1090422"/>
                  <a:gd name="connsiteX2" fmla="*/ 247364 w 284702"/>
                  <a:gd name="connsiteY2" fmla="*/ 1090422 h 1090422"/>
                  <a:gd name="connsiteX3" fmla="*/ 284702 w 284702"/>
                  <a:gd name="connsiteY3" fmla="*/ 1069467 h 1090422"/>
                  <a:gd name="connsiteX4" fmla="*/ 145161 w 284702"/>
                  <a:gd name="connsiteY4" fmla="*/ 564642 h 1090422"/>
                  <a:gd name="connsiteX5" fmla="*/ 171641 w 284702"/>
                  <a:gd name="connsiteY5" fmla="*/ 0 h 109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702" h="1090422">
                    <a:moveTo>
                      <a:pt x="0" y="257651"/>
                    </a:moveTo>
                    <a:cubicBezTo>
                      <a:pt x="0" y="257651"/>
                      <a:pt x="29718" y="623697"/>
                      <a:pt x="41243" y="652272"/>
                    </a:cubicBezTo>
                    <a:cubicBezTo>
                      <a:pt x="52769" y="680847"/>
                      <a:pt x="247364" y="1090422"/>
                      <a:pt x="247364" y="1090422"/>
                    </a:cubicBezTo>
                    <a:lnTo>
                      <a:pt x="284702" y="1069467"/>
                    </a:lnTo>
                    <a:lnTo>
                      <a:pt x="145161" y="564642"/>
                    </a:lnTo>
                    <a:lnTo>
                      <a:pt x="171641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BDD7F121-42DC-4967-97CF-CB498229122A}"/>
                  </a:ext>
                </a:extLst>
              </p:cNvPr>
              <p:cNvSpPr/>
              <p:nvPr/>
            </p:nvSpPr>
            <p:spPr>
              <a:xfrm>
                <a:off x="4375631" y="10779818"/>
                <a:ext cx="416821" cy="1213212"/>
              </a:xfrm>
              <a:custGeom>
                <a:avLst/>
                <a:gdLst>
                  <a:gd name="connsiteX0" fmla="*/ 161258 w 416821"/>
                  <a:gd name="connsiteY0" fmla="*/ 7157 h 1213212"/>
                  <a:gd name="connsiteX1" fmla="*/ 94583 w 416821"/>
                  <a:gd name="connsiteY1" fmla="*/ 392634 h 1213212"/>
                  <a:gd name="connsiteX2" fmla="*/ 0 w 416821"/>
                  <a:gd name="connsiteY2" fmla="*/ 1201687 h 1213212"/>
                  <a:gd name="connsiteX3" fmla="*/ 41529 w 416821"/>
                  <a:gd name="connsiteY3" fmla="*/ 1213212 h 1213212"/>
                  <a:gd name="connsiteX4" fmla="*/ 260604 w 416821"/>
                  <a:gd name="connsiteY4" fmla="*/ 406445 h 1213212"/>
                  <a:gd name="connsiteX5" fmla="*/ 366808 w 416821"/>
                  <a:gd name="connsiteY5" fmla="*/ 184893 h 1213212"/>
                  <a:gd name="connsiteX6" fmla="*/ 414909 w 416821"/>
                  <a:gd name="connsiteY6" fmla="*/ 20968 h 1213212"/>
                  <a:gd name="connsiteX7" fmla="*/ 161258 w 416821"/>
                  <a:gd name="connsiteY7" fmla="*/ 7157 h 121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821" h="1213212">
                    <a:moveTo>
                      <a:pt x="161258" y="7157"/>
                    </a:moveTo>
                    <a:cubicBezTo>
                      <a:pt x="161258" y="7157"/>
                      <a:pt x="105918" y="304908"/>
                      <a:pt x="94583" y="392634"/>
                    </a:cubicBezTo>
                    <a:cubicBezTo>
                      <a:pt x="83248" y="480359"/>
                      <a:pt x="0" y="1201687"/>
                      <a:pt x="0" y="1201687"/>
                    </a:cubicBezTo>
                    <a:lnTo>
                      <a:pt x="41529" y="1213212"/>
                    </a:lnTo>
                    <a:lnTo>
                      <a:pt x="260604" y="406445"/>
                    </a:lnTo>
                    <a:cubicBezTo>
                      <a:pt x="260604" y="406445"/>
                      <a:pt x="336804" y="235661"/>
                      <a:pt x="366808" y="184893"/>
                    </a:cubicBezTo>
                    <a:cubicBezTo>
                      <a:pt x="396812" y="134125"/>
                      <a:pt x="424434" y="57925"/>
                      <a:pt x="414909" y="20968"/>
                    </a:cubicBezTo>
                    <a:cubicBezTo>
                      <a:pt x="405384" y="-15989"/>
                      <a:pt x="161258" y="7157"/>
                      <a:pt x="161258" y="7157"/>
                    </a:cubicBezTo>
                    <a:close/>
                  </a:path>
                </a:pathLst>
              </a:custGeom>
              <a:solidFill>
                <a:srgbClr val="92E3A9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A3785307-76D1-4362-9C52-E31305057A14}"/>
                  </a:ext>
                </a:extLst>
              </p:cNvPr>
              <p:cNvSpPr/>
              <p:nvPr/>
            </p:nvSpPr>
            <p:spPr>
              <a:xfrm>
                <a:off x="4375631" y="10779818"/>
                <a:ext cx="416821" cy="1213212"/>
              </a:xfrm>
              <a:custGeom>
                <a:avLst/>
                <a:gdLst>
                  <a:gd name="connsiteX0" fmla="*/ 161258 w 416821"/>
                  <a:gd name="connsiteY0" fmla="*/ 7157 h 1213212"/>
                  <a:gd name="connsiteX1" fmla="*/ 94583 w 416821"/>
                  <a:gd name="connsiteY1" fmla="*/ 392634 h 1213212"/>
                  <a:gd name="connsiteX2" fmla="*/ 0 w 416821"/>
                  <a:gd name="connsiteY2" fmla="*/ 1201687 h 1213212"/>
                  <a:gd name="connsiteX3" fmla="*/ 41529 w 416821"/>
                  <a:gd name="connsiteY3" fmla="*/ 1213212 h 1213212"/>
                  <a:gd name="connsiteX4" fmla="*/ 260604 w 416821"/>
                  <a:gd name="connsiteY4" fmla="*/ 406445 h 1213212"/>
                  <a:gd name="connsiteX5" fmla="*/ 366808 w 416821"/>
                  <a:gd name="connsiteY5" fmla="*/ 184893 h 1213212"/>
                  <a:gd name="connsiteX6" fmla="*/ 414909 w 416821"/>
                  <a:gd name="connsiteY6" fmla="*/ 20968 h 1213212"/>
                  <a:gd name="connsiteX7" fmla="*/ 161258 w 416821"/>
                  <a:gd name="connsiteY7" fmla="*/ 7157 h 121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821" h="1213212">
                    <a:moveTo>
                      <a:pt x="161258" y="7157"/>
                    </a:moveTo>
                    <a:cubicBezTo>
                      <a:pt x="161258" y="7157"/>
                      <a:pt x="105918" y="304908"/>
                      <a:pt x="94583" y="392634"/>
                    </a:cubicBezTo>
                    <a:cubicBezTo>
                      <a:pt x="83248" y="480359"/>
                      <a:pt x="0" y="1201687"/>
                      <a:pt x="0" y="1201687"/>
                    </a:cubicBezTo>
                    <a:lnTo>
                      <a:pt x="41529" y="1213212"/>
                    </a:lnTo>
                    <a:lnTo>
                      <a:pt x="260604" y="406445"/>
                    </a:lnTo>
                    <a:cubicBezTo>
                      <a:pt x="260604" y="406445"/>
                      <a:pt x="336804" y="235661"/>
                      <a:pt x="366808" y="184893"/>
                    </a:cubicBezTo>
                    <a:cubicBezTo>
                      <a:pt x="396812" y="134125"/>
                      <a:pt x="424434" y="57925"/>
                      <a:pt x="414909" y="20968"/>
                    </a:cubicBezTo>
                    <a:cubicBezTo>
                      <a:pt x="405384" y="-15989"/>
                      <a:pt x="161258" y="7157"/>
                      <a:pt x="161258" y="7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2543142B-47DA-496B-825C-11745CE1DB68}"/>
                  </a:ext>
                </a:extLst>
              </p:cNvPr>
              <p:cNvSpPr/>
              <p:nvPr/>
            </p:nvSpPr>
            <p:spPr>
              <a:xfrm>
                <a:off x="4400015" y="10848888"/>
                <a:ext cx="251364" cy="1130045"/>
              </a:xfrm>
              <a:custGeom>
                <a:avLst/>
                <a:gdLst>
                  <a:gd name="connsiteX0" fmla="*/ 251365 w 251364"/>
                  <a:gd name="connsiteY0" fmla="*/ 0 h 1130045"/>
                  <a:gd name="connsiteX1" fmla="*/ 177451 w 251364"/>
                  <a:gd name="connsiteY1" fmla="*/ 213265 h 1130045"/>
                  <a:gd name="connsiteX2" fmla="*/ 114300 w 251364"/>
                  <a:gd name="connsiteY2" fmla="*/ 500539 h 1130045"/>
                  <a:gd name="connsiteX3" fmla="*/ 105823 w 251364"/>
                  <a:gd name="connsiteY3" fmla="*/ 591407 h 1130045"/>
                  <a:gd name="connsiteX4" fmla="*/ 74104 w 251364"/>
                  <a:gd name="connsiteY4" fmla="*/ 652653 h 1130045"/>
                  <a:gd name="connsiteX5" fmla="*/ 63532 w 251364"/>
                  <a:gd name="connsiteY5" fmla="*/ 815245 h 1130045"/>
                  <a:gd name="connsiteX6" fmla="*/ 23431 w 251364"/>
                  <a:gd name="connsiteY6" fmla="*/ 956786 h 1130045"/>
                  <a:gd name="connsiteX7" fmla="*/ 0 w 251364"/>
                  <a:gd name="connsiteY7" fmla="*/ 1130046 h 113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364" h="1130045">
                    <a:moveTo>
                      <a:pt x="251365" y="0"/>
                    </a:moveTo>
                    <a:cubicBezTo>
                      <a:pt x="220185" y="68650"/>
                      <a:pt x="195441" y="140044"/>
                      <a:pt x="177451" y="213265"/>
                    </a:cubicBezTo>
                    <a:cubicBezTo>
                      <a:pt x="152400" y="323088"/>
                      <a:pt x="114300" y="469392"/>
                      <a:pt x="114300" y="500539"/>
                    </a:cubicBezTo>
                    <a:cubicBezTo>
                      <a:pt x="114300" y="531686"/>
                      <a:pt x="116396" y="574453"/>
                      <a:pt x="105823" y="591407"/>
                    </a:cubicBezTo>
                    <a:cubicBezTo>
                      <a:pt x="95250" y="608362"/>
                      <a:pt x="76200" y="612553"/>
                      <a:pt x="74104" y="652653"/>
                    </a:cubicBezTo>
                    <a:cubicBezTo>
                      <a:pt x="72009" y="692753"/>
                      <a:pt x="88868" y="749808"/>
                      <a:pt x="63532" y="815245"/>
                    </a:cubicBezTo>
                    <a:cubicBezTo>
                      <a:pt x="38195" y="880681"/>
                      <a:pt x="23431" y="912400"/>
                      <a:pt x="23431" y="956786"/>
                    </a:cubicBezTo>
                    <a:cubicBezTo>
                      <a:pt x="23431" y="1001173"/>
                      <a:pt x="0" y="1130046"/>
                      <a:pt x="0" y="1130046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65C0D616-8E96-4EF8-968E-BF128BD94E6B}"/>
                  </a:ext>
                </a:extLst>
              </p:cNvPr>
              <p:cNvSpPr/>
              <p:nvPr/>
            </p:nvSpPr>
            <p:spPr>
              <a:xfrm>
                <a:off x="4647665" y="11195216"/>
                <a:ext cx="149447" cy="589788"/>
              </a:xfrm>
              <a:custGeom>
                <a:avLst/>
                <a:gdLst>
                  <a:gd name="connsiteX0" fmla="*/ 0 w 149447"/>
                  <a:gd name="connsiteY0" fmla="*/ 0 h 589788"/>
                  <a:gd name="connsiteX1" fmla="*/ 0 w 149447"/>
                  <a:gd name="connsiteY1" fmla="*/ 162687 h 589788"/>
                  <a:gd name="connsiteX2" fmla="*/ 44291 w 149447"/>
                  <a:gd name="connsiteY2" fmla="*/ 251365 h 589788"/>
                  <a:gd name="connsiteX3" fmla="*/ 23241 w 149447"/>
                  <a:gd name="connsiteY3" fmla="*/ 304229 h 589788"/>
                  <a:gd name="connsiteX4" fmla="*/ 44291 w 149447"/>
                  <a:gd name="connsiteY4" fmla="*/ 323279 h 589788"/>
                  <a:gd name="connsiteX5" fmla="*/ 149447 w 149447"/>
                  <a:gd name="connsiteY5" fmla="*/ 589788 h 589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447" h="589788">
                    <a:moveTo>
                      <a:pt x="0" y="0"/>
                    </a:moveTo>
                    <a:lnTo>
                      <a:pt x="0" y="162687"/>
                    </a:lnTo>
                    <a:cubicBezTo>
                      <a:pt x="0" y="268319"/>
                      <a:pt x="48577" y="238887"/>
                      <a:pt x="44291" y="251365"/>
                    </a:cubicBezTo>
                    <a:cubicBezTo>
                      <a:pt x="40005" y="263843"/>
                      <a:pt x="14764" y="293656"/>
                      <a:pt x="23241" y="304229"/>
                    </a:cubicBezTo>
                    <a:cubicBezTo>
                      <a:pt x="31718" y="314801"/>
                      <a:pt x="44291" y="308420"/>
                      <a:pt x="44291" y="323279"/>
                    </a:cubicBezTo>
                    <a:cubicBezTo>
                      <a:pt x="44291" y="338138"/>
                      <a:pt x="149447" y="589788"/>
                      <a:pt x="149447" y="589788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B08ED5F7-1650-417F-977E-5FE46C9C408B}"/>
                  </a:ext>
                </a:extLst>
              </p:cNvPr>
              <p:cNvSpPr/>
              <p:nvPr/>
            </p:nvSpPr>
            <p:spPr>
              <a:xfrm>
                <a:off x="4807685" y="11807769"/>
                <a:ext cx="16859" cy="46481"/>
              </a:xfrm>
              <a:custGeom>
                <a:avLst/>
                <a:gdLst>
                  <a:gd name="connsiteX0" fmla="*/ 0 w 16859"/>
                  <a:gd name="connsiteY0" fmla="*/ 0 h 46481"/>
                  <a:gd name="connsiteX1" fmla="*/ 16859 w 16859"/>
                  <a:gd name="connsiteY1" fmla="*/ 46482 h 4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59" h="46481">
                    <a:moveTo>
                      <a:pt x="0" y="0"/>
                    </a:moveTo>
                    <a:lnTo>
                      <a:pt x="16859" y="46482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B8D14349-36A5-4C4E-8C00-B0FE86DF3C0F}"/>
                  </a:ext>
                </a:extLst>
              </p:cNvPr>
              <p:cNvSpPr/>
              <p:nvPr/>
            </p:nvSpPr>
            <p:spPr>
              <a:xfrm>
                <a:off x="4153309" y="10213380"/>
                <a:ext cx="42870" cy="54387"/>
              </a:xfrm>
              <a:custGeom>
                <a:avLst/>
                <a:gdLst>
                  <a:gd name="connsiteX0" fmla="*/ 2675 w 42870"/>
                  <a:gd name="connsiteY0" fmla="*/ 0 h 54387"/>
                  <a:gd name="connsiteX1" fmla="*/ 294 w 42870"/>
                  <a:gd name="connsiteY1" fmla="*/ 30766 h 54387"/>
                  <a:gd name="connsiteX2" fmla="*/ 42870 w 42870"/>
                  <a:gd name="connsiteY2" fmla="*/ 54388 h 5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70" h="54387">
                    <a:moveTo>
                      <a:pt x="2675" y="0"/>
                    </a:moveTo>
                    <a:cubicBezTo>
                      <a:pt x="308" y="10072"/>
                      <a:pt x="-495" y="20449"/>
                      <a:pt x="294" y="30766"/>
                    </a:cubicBezTo>
                    <a:cubicBezTo>
                      <a:pt x="2675" y="40291"/>
                      <a:pt x="42870" y="54388"/>
                      <a:pt x="42870" y="54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4F8BD0C6-9035-4FA8-9424-D8F718E64496}"/>
                  </a:ext>
                </a:extLst>
              </p:cNvPr>
              <p:cNvSpPr/>
              <p:nvPr/>
            </p:nvSpPr>
            <p:spPr>
              <a:xfrm>
                <a:off x="4190465" y="10212237"/>
                <a:ext cx="331769" cy="359773"/>
              </a:xfrm>
              <a:custGeom>
                <a:avLst/>
                <a:gdLst>
                  <a:gd name="connsiteX0" fmla="*/ 76200 w 331769"/>
                  <a:gd name="connsiteY0" fmla="*/ 0 h 359773"/>
                  <a:gd name="connsiteX1" fmla="*/ 113157 w 331769"/>
                  <a:gd name="connsiteY1" fmla="*/ 66675 h 359773"/>
                  <a:gd name="connsiteX2" fmla="*/ 281654 w 331769"/>
                  <a:gd name="connsiteY2" fmla="*/ 221266 h 359773"/>
                  <a:gd name="connsiteX3" fmla="*/ 327755 w 331769"/>
                  <a:gd name="connsiteY3" fmla="*/ 258223 h 359773"/>
                  <a:gd name="connsiteX4" fmla="*/ 323183 w 331769"/>
                  <a:gd name="connsiteY4" fmla="*/ 359759 h 359773"/>
                  <a:gd name="connsiteX5" fmla="*/ 87916 w 331769"/>
                  <a:gd name="connsiteY5" fmla="*/ 94679 h 359773"/>
                  <a:gd name="connsiteX6" fmla="*/ 37148 w 331769"/>
                  <a:gd name="connsiteY6" fmla="*/ 76200 h 359773"/>
                  <a:gd name="connsiteX7" fmla="*/ 0 w 331769"/>
                  <a:gd name="connsiteY7" fmla="*/ 29718 h 35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769" h="359773">
                    <a:moveTo>
                      <a:pt x="76200" y="0"/>
                    </a:moveTo>
                    <a:cubicBezTo>
                      <a:pt x="76200" y="0"/>
                      <a:pt x="113157" y="60007"/>
                      <a:pt x="113157" y="66675"/>
                    </a:cubicBezTo>
                    <a:cubicBezTo>
                      <a:pt x="113157" y="73342"/>
                      <a:pt x="281654" y="221266"/>
                      <a:pt x="281654" y="221266"/>
                    </a:cubicBezTo>
                    <a:cubicBezTo>
                      <a:pt x="281654" y="221266"/>
                      <a:pt x="320897" y="244411"/>
                      <a:pt x="327755" y="258223"/>
                    </a:cubicBezTo>
                    <a:cubicBezTo>
                      <a:pt x="334613" y="272034"/>
                      <a:pt x="332423" y="357473"/>
                      <a:pt x="323183" y="359759"/>
                    </a:cubicBezTo>
                    <a:cubicBezTo>
                      <a:pt x="313944" y="362045"/>
                      <a:pt x="99441" y="99250"/>
                      <a:pt x="87916" y="94679"/>
                    </a:cubicBezTo>
                    <a:cubicBezTo>
                      <a:pt x="76390" y="90106"/>
                      <a:pt x="37148" y="76200"/>
                      <a:pt x="37148" y="76200"/>
                    </a:cubicBezTo>
                    <a:lnTo>
                      <a:pt x="0" y="29718"/>
                    </a:ln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3EFFBACD-3FFA-42A6-8AE6-7FE1CA30177B}"/>
                  </a:ext>
                </a:extLst>
              </p:cNvPr>
              <p:cNvSpPr/>
              <p:nvPr/>
            </p:nvSpPr>
            <p:spPr>
              <a:xfrm>
                <a:off x="4452878" y="10443599"/>
                <a:ext cx="69587" cy="128507"/>
              </a:xfrm>
              <a:custGeom>
                <a:avLst/>
                <a:gdLst>
                  <a:gd name="connsiteX0" fmla="*/ 65532 w 69587"/>
                  <a:gd name="connsiteY0" fmla="*/ 26956 h 128507"/>
                  <a:gd name="connsiteX1" fmla="*/ 35052 w 69587"/>
                  <a:gd name="connsiteY1" fmla="*/ 0 h 128507"/>
                  <a:gd name="connsiteX2" fmla="*/ 17050 w 69587"/>
                  <a:gd name="connsiteY2" fmla="*/ 43148 h 128507"/>
                  <a:gd name="connsiteX3" fmla="*/ 0 w 69587"/>
                  <a:gd name="connsiteY3" fmla="*/ 63722 h 128507"/>
                  <a:gd name="connsiteX4" fmla="*/ 60960 w 69587"/>
                  <a:gd name="connsiteY4" fmla="*/ 128492 h 128507"/>
                  <a:gd name="connsiteX5" fmla="*/ 65532 w 69587"/>
                  <a:gd name="connsiteY5" fmla="*/ 26956 h 12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587" h="128507">
                    <a:moveTo>
                      <a:pt x="65532" y="26956"/>
                    </a:moveTo>
                    <a:cubicBezTo>
                      <a:pt x="57231" y="16065"/>
                      <a:pt x="46876" y="6907"/>
                      <a:pt x="35052" y="0"/>
                    </a:cubicBezTo>
                    <a:cubicBezTo>
                      <a:pt x="31069" y="15144"/>
                      <a:pt x="25011" y="29664"/>
                      <a:pt x="17050" y="43148"/>
                    </a:cubicBezTo>
                    <a:cubicBezTo>
                      <a:pt x="12263" y="50702"/>
                      <a:pt x="6533" y="57616"/>
                      <a:pt x="0" y="63722"/>
                    </a:cubicBezTo>
                    <a:cubicBezTo>
                      <a:pt x="32766" y="101822"/>
                      <a:pt x="57912" y="129254"/>
                      <a:pt x="60960" y="128492"/>
                    </a:cubicBezTo>
                    <a:cubicBezTo>
                      <a:pt x="70199" y="126397"/>
                      <a:pt x="72485" y="41053"/>
                      <a:pt x="65532" y="269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3CF87186-6BF2-4334-91D9-864AAEAA4256}"/>
                  </a:ext>
                </a:extLst>
              </p:cNvPr>
              <p:cNvSpPr/>
              <p:nvPr/>
            </p:nvSpPr>
            <p:spPr>
              <a:xfrm>
                <a:off x="4452878" y="10443599"/>
                <a:ext cx="69587" cy="128507"/>
              </a:xfrm>
              <a:custGeom>
                <a:avLst/>
                <a:gdLst>
                  <a:gd name="connsiteX0" fmla="*/ 65532 w 69587"/>
                  <a:gd name="connsiteY0" fmla="*/ 26956 h 128507"/>
                  <a:gd name="connsiteX1" fmla="*/ 35052 w 69587"/>
                  <a:gd name="connsiteY1" fmla="*/ 0 h 128507"/>
                  <a:gd name="connsiteX2" fmla="*/ 17050 w 69587"/>
                  <a:gd name="connsiteY2" fmla="*/ 43148 h 128507"/>
                  <a:gd name="connsiteX3" fmla="*/ 0 w 69587"/>
                  <a:gd name="connsiteY3" fmla="*/ 63722 h 128507"/>
                  <a:gd name="connsiteX4" fmla="*/ 60960 w 69587"/>
                  <a:gd name="connsiteY4" fmla="*/ 128492 h 128507"/>
                  <a:gd name="connsiteX5" fmla="*/ 65532 w 69587"/>
                  <a:gd name="connsiteY5" fmla="*/ 26956 h 12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587" h="128507">
                    <a:moveTo>
                      <a:pt x="65532" y="26956"/>
                    </a:moveTo>
                    <a:cubicBezTo>
                      <a:pt x="57231" y="16065"/>
                      <a:pt x="46876" y="6907"/>
                      <a:pt x="35052" y="0"/>
                    </a:cubicBezTo>
                    <a:cubicBezTo>
                      <a:pt x="31069" y="15144"/>
                      <a:pt x="25011" y="29664"/>
                      <a:pt x="17050" y="43148"/>
                    </a:cubicBezTo>
                    <a:cubicBezTo>
                      <a:pt x="12263" y="50702"/>
                      <a:pt x="6533" y="57616"/>
                      <a:pt x="0" y="63722"/>
                    </a:cubicBezTo>
                    <a:cubicBezTo>
                      <a:pt x="32766" y="101822"/>
                      <a:pt x="57912" y="129254"/>
                      <a:pt x="60960" y="128492"/>
                    </a:cubicBezTo>
                    <a:cubicBezTo>
                      <a:pt x="70199" y="126397"/>
                      <a:pt x="72485" y="41053"/>
                      <a:pt x="65532" y="26956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99180AF8-86AC-4B3A-A3D5-9B15466CFEAD}"/>
                  </a:ext>
                </a:extLst>
              </p:cNvPr>
              <p:cNvSpPr/>
              <p:nvPr/>
            </p:nvSpPr>
            <p:spPr>
              <a:xfrm>
                <a:off x="4452878" y="10443599"/>
                <a:ext cx="69587" cy="128507"/>
              </a:xfrm>
              <a:custGeom>
                <a:avLst/>
                <a:gdLst>
                  <a:gd name="connsiteX0" fmla="*/ 65532 w 69587"/>
                  <a:gd name="connsiteY0" fmla="*/ 26956 h 128507"/>
                  <a:gd name="connsiteX1" fmla="*/ 35052 w 69587"/>
                  <a:gd name="connsiteY1" fmla="*/ 0 h 128507"/>
                  <a:gd name="connsiteX2" fmla="*/ 17050 w 69587"/>
                  <a:gd name="connsiteY2" fmla="*/ 43148 h 128507"/>
                  <a:gd name="connsiteX3" fmla="*/ 0 w 69587"/>
                  <a:gd name="connsiteY3" fmla="*/ 63722 h 128507"/>
                  <a:gd name="connsiteX4" fmla="*/ 60960 w 69587"/>
                  <a:gd name="connsiteY4" fmla="*/ 128492 h 128507"/>
                  <a:gd name="connsiteX5" fmla="*/ 65532 w 69587"/>
                  <a:gd name="connsiteY5" fmla="*/ 26956 h 12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587" h="128507">
                    <a:moveTo>
                      <a:pt x="65532" y="26956"/>
                    </a:moveTo>
                    <a:cubicBezTo>
                      <a:pt x="57231" y="16065"/>
                      <a:pt x="46876" y="6907"/>
                      <a:pt x="35052" y="0"/>
                    </a:cubicBezTo>
                    <a:cubicBezTo>
                      <a:pt x="31069" y="15144"/>
                      <a:pt x="25011" y="29664"/>
                      <a:pt x="17050" y="43148"/>
                    </a:cubicBezTo>
                    <a:cubicBezTo>
                      <a:pt x="12263" y="50702"/>
                      <a:pt x="6533" y="57616"/>
                      <a:pt x="0" y="63722"/>
                    </a:cubicBezTo>
                    <a:cubicBezTo>
                      <a:pt x="32766" y="101822"/>
                      <a:pt x="57912" y="129254"/>
                      <a:pt x="60960" y="128492"/>
                    </a:cubicBezTo>
                    <a:cubicBezTo>
                      <a:pt x="70199" y="126397"/>
                      <a:pt x="72485" y="41053"/>
                      <a:pt x="65532" y="26956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75E34208-5B1A-436D-A953-A5C20221822C}"/>
                  </a:ext>
                </a:extLst>
              </p:cNvPr>
              <p:cNvSpPr/>
              <p:nvPr/>
            </p:nvSpPr>
            <p:spPr>
              <a:xfrm>
                <a:off x="4127081" y="10154137"/>
                <a:ext cx="131295" cy="149712"/>
              </a:xfrm>
              <a:custGeom>
                <a:avLst/>
                <a:gdLst>
                  <a:gd name="connsiteX0" fmla="*/ 29856 w 131295"/>
                  <a:gd name="connsiteY0" fmla="*/ 1426 h 149712"/>
                  <a:gd name="connsiteX1" fmla="*/ 10806 w 131295"/>
                  <a:gd name="connsiteY1" fmla="*/ 9618 h 149712"/>
                  <a:gd name="connsiteX2" fmla="*/ 1475 w 131295"/>
                  <a:gd name="connsiteY2" fmla="*/ 33160 h 149712"/>
                  <a:gd name="connsiteX3" fmla="*/ 3852 w 131295"/>
                  <a:gd name="connsiteY3" fmla="*/ 37145 h 149712"/>
                  <a:gd name="connsiteX4" fmla="*/ 87006 w 131295"/>
                  <a:gd name="connsiteY4" fmla="*/ 143253 h 149712"/>
                  <a:gd name="connsiteX5" fmla="*/ 110675 w 131295"/>
                  <a:gd name="connsiteY5" fmla="*/ 146121 h 149712"/>
                  <a:gd name="connsiteX6" fmla="*/ 111485 w 131295"/>
                  <a:gd name="connsiteY6" fmla="*/ 145444 h 149712"/>
                  <a:gd name="connsiteX7" fmla="*/ 125582 w 131295"/>
                  <a:gd name="connsiteY7" fmla="*/ 133062 h 149712"/>
                  <a:gd name="connsiteX8" fmla="*/ 127963 w 131295"/>
                  <a:gd name="connsiteY8" fmla="*/ 110202 h 149712"/>
                  <a:gd name="connsiteX9" fmla="*/ 51096 w 131295"/>
                  <a:gd name="connsiteY9" fmla="*/ 7141 h 149712"/>
                  <a:gd name="connsiteX10" fmla="*/ 29856 w 131295"/>
                  <a:gd name="connsiteY10" fmla="*/ 1426 h 14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295" h="149712">
                    <a:moveTo>
                      <a:pt x="29856" y="1426"/>
                    </a:moveTo>
                    <a:lnTo>
                      <a:pt x="10806" y="9618"/>
                    </a:lnTo>
                    <a:cubicBezTo>
                      <a:pt x="1728" y="13542"/>
                      <a:pt x="-2450" y="24083"/>
                      <a:pt x="1475" y="33160"/>
                    </a:cubicBezTo>
                    <a:cubicBezTo>
                      <a:pt x="2091" y="34586"/>
                      <a:pt x="2890" y="35925"/>
                      <a:pt x="3852" y="37145"/>
                    </a:cubicBezTo>
                    <a:lnTo>
                      <a:pt x="87006" y="143253"/>
                    </a:lnTo>
                    <a:cubicBezTo>
                      <a:pt x="92750" y="150581"/>
                      <a:pt x="103347" y="151865"/>
                      <a:pt x="110675" y="146121"/>
                    </a:cubicBezTo>
                    <a:cubicBezTo>
                      <a:pt x="110952" y="145904"/>
                      <a:pt x="111222" y="145678"/>
                      <a:pt x="111485" y="145444"/>
                    </a:cubicBezTo>
                    <a:lnTo>
                      <a:pt x="125582" y="133062"/>
                    </a:lnTo>
                    <a:cubicBezTo>
                      <a:pt x="132164" y="127202"/>
                      <a:pt x="133196" y="117292"/>
                      <a:pt x="127963" y="110202"/>
                    </a:cubicBezTo>
                    <a:lnTo>
                      <a:pt x="51096" y="7141"/>
                    </a:lnTo>
                    <a:cubicBezTo>
                      <a:pt x="46179" y="570"/>
                      <a:pt x="37407" y="-1790"/>
                      <a:pt x="29856" y="14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81677FA6-2841-4EBA-BB17-7D279FF965AF}"/>
                  </a:ext>
                </a:extLst>
              </p:cNvPr>
              <p:cNvSpPr/>
              <p:nvPr/>
            </p:nvSpPr>
            <p:spPr>
              <a:xfrm>
                <a:off x="4211348" y="10192704"/>
                <a:ext cx="56008" cy="61375"/>
              </a:xfrm>
              <a:custGeom>
                <a:avLst/>
                <a:gdLst>
                  <a:gd name="connsiteX0" fmla="*/ 34743 w 56008"/>
                  <a:gd name="connsiteY0" fmla="*/ 1054 h 61375"/>
                  <a:gd name="connsiteX1" fmla="*/ 72 w 56008"/>
                  <a:gd name="connsiteY1" fmla="*/ 49251 h 61375"/>
                  <a:gd name="connsiteX2" fmla="*/ 20836 w 56008"/>
                  <a:gd name="connsiteY2" fmla="*/ 58776 h 61375"/>
                  <a:gd name="connsiteX3" fmla="*/ 55507 w 56008"/>
                  <a:gd name="connsiteY3" fmla="*/ 19533 h 61375"/>
                  <a:gd name="connsiteX4" fmla="*/ 44296 w 56008"/>
                  <a:gd name="connsiteY4" fmla="*/ 498 h 61375"/>
                  <a:gd name="connsiteX5" fmla="*/ 34743 w 56008"/>
                  <a:gd name="connsiteY5" fmla="*/ 1054 h 6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008" h="61375">
                    <a:moveTo>
                      <a:pt x="34743" y="1054"/>
                    </a:moveTo>
                    <a:cubicBezTo>
                      <a:pt x="34743" y="1054"/>
                      <a:pt x="-1833" y="40297"/>
                      <a:pt x="72" y="49251"/>
                    </a:cubicBezTo>
                    <a:cubicBezTo>
                      <a:pt x="1977" y="58204"/>
                      <a:pt x="13978" y="65443"/>
                      <a:pt x="20836" y="58776"/>
                    </a:cubicBezTo>
                    <a:cubicBezTo>
                      <a:pt x="27694" y="52108"/>
                      <a:pt x="53221" y="31058"/>
                      <a:pt x="55507" y="19533"/>
                    </a:cubicBezTo>
                    <a:cubicBezTo>
                      <a:pt x="57668" y="11180"/>
                      <a:pt x="52648" y="2658"/>
                      <a:pt x="44296" y="498"/>
                    </a:cubicBezTo>
                    <a:cubicBezTo>
                      <a:pt x="41132" y="-321"/>
                      <a:pt x="37791" y="-126"/>
                      <a:pt x="34743" y="10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8D393FC0-0021-439C-8A76-AC068BAAA8AA}"/>
                  </a:ext>
                </a:extLst>
              </p:cNvPr>
              <p:cNvSpPr/>
              <p:nvPr/>
            </p:nvSpPr>
            <p:spPr>
              <a:xfrm>
                <a:off x="4527650" y="10703917"/>
                <a:ext cx="279272" cy="127082"/>
              </a:xfrm>
              <a:custGeom>
                <a:avLst/>
                <a:gdLst>
                  <a:gd name="connsiteX0" fmla="*/ 0 w 279272"/>
                  <a:gd name="connsiteY0" fmla="*/ 32290 h 127082"/>
                  <a:gd name="connsiteX1" fmla="*/ 2381 w 279272"/>
                  <a:gd name="connsiteY1" fmla="*/ 92297 h 127082"/>
                  <a:gd name="connsiteX2" fmla="*/ 124682 w 279272"/>
                  <a:gd name="connsiteY2" fmla="*/ 126873 h 127082"/>
                  <a:gd name="connsiteX3" fmla="*/ 279273 w 279272"/>
                  <a:gd name="connsiteY3" fmla="*/ 92297 h 127082"/>
                  <a:gd name="connsiteX4" fmla="*/ 262890 w 279272"/>
                  <a:gd name="connsiteY4" fmla="*/ 0 h 12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272" h="127082">
                    <a:moveTo>
                      <a:pt x="0" y="32290"/>
                    </a:moveTo>
                    <a:lnTo>
                      <a:pt x="2381" y="92297"/>
                    </a:lnTo>
                    <a:cubicBezTo>
                      <a:pt x="2381" y="92297"/>
                      <a:pt x="39243" y="122301"/>
                      <a:pt x="124682" y="126873"/>
                    </a:cubicBezTo>
                    <a:cubicBezTo>
                      <a:pt x="178329" y="128842"/>
                      <a:pt x="231576" y="116932"/>
                      <a:pt x="279273" y="92297"/>
                    </a:cubicBezTo>
                    <a:lnTo>
                      <a:pt x="26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0D152233-5B76-4EB8-9448-F9772F3A0345}"/>
                  </a:ext>
                </a:extLst>
              </p:cNvPr>
              <p:cNvSpPr/>
              <p:nvPr/>
            </p:nvSpPr>
            <p:spPr>
              <a:xfrm>
                <a:off x="4527650" y="10703917"/>
                <a:ext cx="275081" cy="122205"/>
              </a:xfrm>
              <a:custGeom>
                <a:avLst/>
                <a:gdLst>
                  <a:gd name="connsiteX0" fmla="*/ 0 w 275081"/>
                  <a:gd name="connsiteY0" fmla="*/ 32290 h 122205"/>
                  <a:gd name="connsiteX1" fmla="*/ 1429 w 275081"/>
                  <a:gd name="connsiteY1" fmla="*/ 69152 h 122205"/>
                  <a:gd name="connsiteX2" fmla="*/ 42958 w 275081"/>
                  <a:gd name="connsiteY2" fmla="*/ 82391 h 122205"/>
                  <a:gd name="connsiteX3" fmla="*/ 40957 w 275081"/>
                  <a:gd name="connsiteY3" fmla="*/ 111443 h 122205"/>
                  <a:gd name="connsiteX4" fmla="*/ 82772 w 275081"/>
                  <a:gd name="connsiteY4" fmla="*/ 122206 h 122205"/>
                  <a:gd name="connsiteX5" fmla="*/ 104394 w 275081"/>
                  <a:gd name="connsiteY5" fmla="*/ 98584 h 122205"/>
                  <a:gd name="connsiteX6" fmla="*/ 275082 w 275081"/>
                  <a:gd name="connsiteY6" fmla="*/ 67913 h 122205"/>
                  <a:gd name="connsiteX7" fmla="*/ 262890 w 275081"/>
                  <a:gd name="connsiteY7" fmla="*/ 0 h 122205"/>
                  <a:gd name="connsiteX8" fmla="*/ 258318 w 275081"/>
                  <a:gd name="connsiteY8" fmla="*/ 571 h 12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081" h="122205">
                    <a:moveTo>
                      <a:pt x="0" y="32290"/>
                    </a:moveTo>
                    <a:lnTo>
                      <a:pt x="1429" y="69152"/>
                    </a:lnTo>
                    <a:cubicBezTo>
                      <a:pt x="23241" y="77153"/>
                      <a:pt x="42958" y="82391"/>
                      <a:pt x="42958" y="82391"/>
                    </a:cubicBezTo>
                    <a:lnTo>
                      <a:pt x="40957" y="111443"/>
                    </a:lnTo>
                    <a:cubicBezTo>
                      <a:pt x="54591" y="116123"/>
                      <a:pt x="68573" y="119722"/>
                      <a:pt x="82772" y="122206"/>
                    </a:cubicBezTo>
                    <a:lnTo>
                      <a:pt x="104394" y="98584"/>
                    </a:lnTo>
                    <a:cubicBezTo>
                      <a:pt x="169926" y="107156"/>
                      <a:pt x="255461" y="75533"/>
                      <a:pt x="275082" y="67913"/>
                    </a:cubicBezTo>
                    <a:lnTo>
                      <a:pt x="262890" y="0"/>
                    </a:lnTo>
                    <a:lnTo>
                      <a:pt x="258318" y="57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F5740310-C140-4BF0-A4C1-79B1D767A360}"/>
                  </a:ext>
                </a:extLst>
              </p:cNvPr>
              <p:cNvSpPr/>
              <p:nvPr/>
            </p:nvSpPr>
            <p:spPr>
              <a:xfrm>
                <a:off x="4527650" y="10703917"/>
                <a:ext cx="279272" cy="127082"/>
              </a:xfrm>
              <a:custGeom>
                <a:avLst/>
                <a:gdLst>
                  <a:gd name="connsiteX0" fmla="*/ 0 w 279272"/>
                  <a:gd name="connsiteY0" fmla="*/ 32290 h 127082"/>
                  <a:gd name="connsiteX1" fmla="*/ 2381 w 279272"/>
                  <a:gd name="connsiteY1" fmla="*/ 92297 h 127082"/>
                  <a:gd name="connsiteX2" fmla="*/ 124682 w 279272"/>
                  <a:gd name="connsiteY2" fmla="*/ 126873 h 127082"/>
                  <a:gd name="connsiteX3" fmla="*/ 279273 w 279272"/>
                  <a:gd name="connsiteY3" fmla="*/ 92297 h 127082"/>
                  <a:gd name="connsiteX4" fmla="*/ 262890 w 279272"/>
                  <a:gd name="connsiteY4" fmla="*/ 0 h 12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272" h="127082">
                    <a:moveTo>
                      <a:pt x="0" y="32290"/>
                    </a:moveTo>
                    <a:lnTo>
                      <a:pt x="2381" y="92297"/>
                    </a:lnTo>
                    <a:cubicBezTo>
                      <a:pt x="2381" y="92297"/>
                      <a:pt x="39243" y="122301"/>
                      <a:pt x="124682" y="126873"/>
                    </a:cubicBezTo>
                    <a:cubicBezTo>
                      <a:pt x="178329" y="128842"/>
                      <a:pt x="231576" y="116932"/>
                      <a:pt x="279273" y="92297"/>
                    </a:cubicBezTo>
                    <a:lnTo>
                      <a:pt x="262890" y="0"/>
                    </a:ln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533F92BA-BAC7-47C2-B30A-AD498428D1F7}"/>
                  </a:ext>
                </a:extLst>
              </p:cNvPr>
              <p:cNvSpPr/>
              <p:nvPr/>
            </p:nvSpPr>
            <p:spPr>
              <a:xfrm>
                <a:off x="4468219" y="10066441"/>
                <a:ext cx="364134" cy="710529"/>
              </a:xfrm>
              <a:custGeom>
                <a:avLst/>
                <a:gdLst>
                  <a:gd name="connsiteX0" fmla="*/ 47905 w 364134"/>
                  <a:gd name="connsiteY0" fmla="*/ 90360 h 710529"/>
                  <a:gd name="connsiteX1" fmla="*/ 6376 w 364134"/>
                  <a:gd name="connsiteY1" fmla="*/ 275049 h 710529"/>
                  <a:gd name="connsiteX2" fmla="*/ 20187 w 364134"/>
                  <a:gd name="connsiteY2" fmla="*/ 376586 h 710529"/>
                  <a:gd name="connsiteX3" fmla="*/ 40952 w 364134"/>
                  <a:gd name="connsiteY3" fmla="*/ 584326 h 710529"/>
                  <a:gd name="connsiteX4" fmla="*/ 47905 w 364134"/>
                  <a:gd name="connsiteY4" fmla="*/ 679004 h 710529"/>
                  <a:gd name="connsiteX5" fmla="*/ 271838 w 364134"/>
                  <a:gd name="connsiteY5" fmla="*/ 706722 h 710529"/>
                  <a:gd name="connsiteX6" fmla="*/ 364135 w 364134"/>
                  <a:gd name="connsiteY6" fmla="*/ 632808 h 710529"/>
                  <a:gd name="connsiteX7" fmla="*/ 262598 w 364134"/>
                  <a:gd name="connsiteY7" fmla="*/ 228853 h 710529"/>
                  <a:gd name="connsiteX8" fmla="*/ 158681 w 364134"/>
                  <a:gd name="connsiteY8" fmla="*/ 16541 h 710529"/>
                  <a:gd name="connsiteX9" fmla="*/ 133344 w 364134"/>
                  <a:gd name="connsiteY9" fmla="*/ 2730 h 710529"/>
                  <a:gd name="connsiteX10" fmla="*/ 47905 w 364134"/>
                  <a:gd name="connsiteY10" fmla="*/ 90360 h 71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4134" h="710529">
                    <a:moveTo>
                      <a:pt x="47905" y="90360"/>
                    </a:moveTo>
                    <a:cubicBezTo>
                      <a:pt x="47905" y="90360"/>
                      <a:pt x="22568" y="233235"/>
                      <a:pt x="6376" y="275049"/>
                    </a:cubicBezTo>
                    <a:cubicBezTo>
                      <a:pt x="-5630" y="309145"/>
                      <a:pt x="-490" y="346936"/>
                      <a:pt x="20187" y="376586"/>
                    </a:cubicBezTo>
                    <a:cubicBezTo>
                      <a:pt x="34094" y="397350"/>
                      <a:pt x="40952" y="556608"/>
                      <a:pt x="40952" y="584326"/>
                    </a:cubicBezTo>
                    <a:cubicBezTo>
                      <a:pt x="40952" y="612044"/>
                      <a:pt x="22568" y="649001"/>
                      <a:pt x="47905" y="679004"/>
                    </a:cubicBezTo>
                    <a:cubicBezTo>
                      <a:pt x="73241" y="709008"/>
                      <a:pt x="200305" y="715962"/>
                      <a:pt x="271838" y="706722"/>
                    </a:cubicBezTo>
                    <a:cubicBezTo>
                      <a:pt x="343371" y="697483"/>
                      <a:pt x="364135" y="653573"/>
                      <a:pt x="364135" y="632808"/>
                    </a:cubicBezTo>
                    <a:cubicBezTo>
                      <a:pt x="364135" y="612044"/>
                      <a:pt x="297460" y="344296"/>
                      <a:pt x="262598" y="228853"/>
                    </a:cubicBezTo>
                    <a:cubicBezTo>
                      <a:pt x="227737" y="113410"/>
                      <a:pt x="179445" y="30352"/>
                      <a:pt x="158681" y="16541"/>
                    </a:cubicBezTo>
                    <a:cubicBezTo>
                      <a:pt x="137916" y="2730"/>
                      <a:pt x="154109" y="-4224"/>
                      <a:pt x="133344" y="2730"/>
                    </a:cubicBezTo>
                    <a:cubicBezTo>
                      <a:pt x="112580" y="9683"/>
                      <a:pt x="66383" y="58070"/>
                      <a:pt x="47905" y="90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19" name="图形 18">
                <a:extLst>
                  <a:ext uri="{FF2B5EF4-FFF2-40B4-BE49-F238E27FC236}">
                    <a16:creationId xmlns:a16="http://schemas.microsoft.com/office/drawing/2014/main" id="{AC93D46E-8C9D-424D-B8E2-606E69D5BE36}"/>
                  </a:ext>
                </a:extLst>
              </p:cNvPr>
              <p:cNvGrpSpPr/>
              <p:nvPr/>
            </p:nvGrpSpPr>
            <p:grpSpPr>
              <a:xfrm>
                <a:off x="4468595" y="10173056"/>
                <a:ext cx="236128" cy="605823"/>
                <a:chOff x="4468595" y="10173056"/>
                <a:chExt cx="236128" cy="605823"/>
              </a:xfrm>
              <a:solidFill>
                <a:srgbClr val="92E3A9">
                  <a:alpha val="50000"/>
                </a:srgbClr>
              </a:solidFill>
            </p:grpSpPr>
            <p:sp>
              <p:nvSpPr>
                <p:cNvPr id="320" name="任意多边形: 形状 319">
                  <a:extLst>
                    <a:ext uri="{FF2B5EF4-FFF2-40B4-BE49-F238E27FC236}">
                      <a16:creationId xmlns:a16="http://schemas.microsoft.com/office/drawing/2014/main" id="{4F8C8C20-8AB2-423D-AF1F-B3B380EA5618}"/>
                    </a:ext>
                  </a:extLst>
                </p:cNvPr>
                <p:cNvSpPr/>
                <p:nvPr/>
              </p:nvSpPr>
              <p:spPr>
                <a:xfrm>
                  <a:off x="4517172" y="10173056"/>
                  <a:ext cx="187551" cy="605823"/>
                </a:xfrm>
                <a:custGeom>
                  <a:avLst/>
                  <a:gdLst>
                    <a:gd name="connsiteX0" fmla="*/ 36195 w 187551"/>
                    <a:gd name="connsiteY0" fmla="*/ 577534 h 605823"/>
                    <a:gd name="connsiteX1" fmla="*/ 0 w 187551"/>
                    <a:gd name="connsiteY1" fmla="*/ 575534 h 605823"/>
                    <a:gd name="connsiteX2" fmla="*/ 103727 w 187551"/>
                    <a:gd name="connsiteY2" fmla="*/ 605823 h 605823"/>
                    <a:gd name="connsiteX3" fmla="*/ 168878 w 187551"/>
                    <a:gd name="connsiteY3" fmla="*/ 470663 h 605823"/>
                    <a:gd name="connsiteX4" fmla="*/ 181832 w 187551"/>
                    <a:gd name="connsiteY4" fmla="*/ 269972 h 605823"/>
                    <a:gd name="connsiteX5" fmla="*/ 104203 w 187551"/>
                    <a:gd name="connsiteY5" fmla="*/ 17559 h 605823"/>
                    <a:gd name="connsiteX6" fmla="*/ 45910 w 187551"/>
                    <a:gd name="connsiteY6" fmla="*/ 40133 h 605823"/>
                    <a:gd name="connsiteX7" fmla="*/ 39433 w 187551"/>
                    <a:gd name="connsiteY7" fmla="*/ 147004 h 605823"/>
                    <a:gd name="connsiteX8" fmla="*/ 62103 w 187551"/>
                    <a:gd name="connsiteY8" fmla="*/ 308929 h 605823"/>
                    <a:gd name="connsiteX9" fmla="*/ 84772 w 187551"/>
                    <a:gd name="connsiteY9" fmla="*/ 409322 h 605823"/>
                    <a:gd name="connsiteX10" fmla="*/ 107442 w 187551"/>
                    <a:gd name="connsiteY10" fmla="*/ 457805 h 605823"/>
                    <a:gd name="connsiteX11" fmla="*/ 36195 w 187551"/>
                    <a:gd name="connsiteY11" fmla="*/ 577534 h 605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7551" h="605823">
                      <a:moveTo>
                        <a:pt x="36195" y="577534"/>
                      </a:moveTo>
                      <a:cubicBezTo>
                        <a:pt x="22003" y="580106"/>
                        <a:pt x="13144" y="574581"/>
                        <a:pt x="0" y="575534"/>
                      </a:cubicBezTo>
                      <a:cubicBezTo>
                        <a:pt x="20955" y="588773"/>
                        <a:pt x="61722" y="599346"/>
                        <a:pt x="103727" y="605823"/>
                      </a:cubicBezTo>
                      <a:cubicBezTo>
                        <a:pt x="122777" y="577248"/>
                        <a:pt x="163925" y="510573"/>
                        <a:pt x="168878" y="470663"/>
                      </a:cubicBezTo>
                      <a:cubicBezTo>
                        <a:pt x="175355" y="418943"/>
                        <a:pt x="198025" y="308738"/>
                        <a:pt x="181832" y="269972"/>
                      </a:cubicBezTo>
                      <a:cubicBezTo>
                        <a:pt x="165640" y="231205"/>
                        <a:pt x="117157" y="17559"/>
                        <a:pt x="104203" y="17559"/>
                      </a:cubicBezTo>
                      <a:cubicBezTo>
                        <a:pt x="91249" y="17559"/>
                        <a:pt x="75057" y="-34257"/>
                        <a:pt x="45910" y="40133"/>
                      </a:cubicBezTo>
                      <a:cubicBezTo>
                        <a:pt x="45910" y="40133"/>
                        <a:pt x="26860" y="72518"/>
                        <a:pt x="39433" y="147004"/>
                      </a:cubicBezTo>
                      <a:cubicBezTo>
                        <a:pt x="52006" y="221489"/>
                        <a:pt x="75057" y="253779"/>
                        <a:pt x="62103" y="308929"/>
                      </a:cubicBezTo>
                      <a:cubicBezTo>
                        <a:pt x="49149" y="364079"/>
                        <a:pt x="62103" y="406084"/>
                        <a:pt x="84772" y="409322"/>
                      </a:cubicBezTo>
                      <a:cubicBezTo>
                        <a:pt x="107442" y="412561"/>
                        <a:pt x="113919" y="418847"/>
                        <a:pt x="107442" y="457805"/>
                      </a:cubicBezTo>
                      <a:cubicBezTo>
                        <a:pt x="100965" y="496762"/>
                        <a:pt x="71818" y="571057"/>
                        <a:pt x="36195" y="577534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1" name="任意多边形: 形状 320">
                  <a:extLst>
                    <a:ext uri="{FF2B5EF4-FFF2-40B4-BE49-F238E27FC236}">
                      <a16:creationId xmlns:a16="http://schemas.microsoft.com/office/drawing/2014/main" id="{0587B5F6-93AA-4BB8-8C8B-C8D1C4AC1DFE}"/>
                    </a:ext>
                  </a:extLst>
                </p:cNvPr>
                <p:cNvSpPr/>
                <p:nvPr/>
              </p:nvSpPr>
              <p:spPr>
                <a:xfrm>
                  <a:off x="4468595" y="10389402"/>
                  <a:ext cx="92392" cy="263937"/>
                </a:xfrm>
                <a:custGeom>
                  <a:avLst/>
                  <a:gdLst>
                    <a:gd name="connsiteX0" fmla="*/ 21050 w 92392"/>
                    <a:gd name="connsiteY0" fmla="*/ 27908 h 263937"/>
                    <a:gd name="connsiteX1" fmla="*/ 0 w 92392"/>
                    <a:gd name="connsiteY1" fmla="*/ 0 h 263937"/>
                    <a:gd name="connsiteX2" fmla="*/ 19812 w 92392"/>
                    <a:gd name="connsiteY2" fmla="*/ 53626 h 263937"/>
                    <a:gd name="connsiteX3" fmla="*/ 40576 w 92392"/>
                    <a:gd name="connsiteY3" fmla="*/ 261366 h 263937"/>
                    <a:gd name="connsiteX4" fmla="*/ 40576 w 92392"/>
                    <a:gd name="connsiteY4" fmla="*/ 263938 h 263937"/>
                    <a:gd name="connsiteX5" fmla="*/ 45339 w 92392"/>
                    <a:gd name="connsiteY5" fmla="*/ 182880 h 263937"/>
                    <a:gd name="connsiteX6" fmla="*/ 92392 w 92392"/>
                    <a:gd name="connsiteY6" fmla="*/ 70009 h 263937"/>
                    <a:gd name="connsiteX7" fmla="*/ 21050 w 92392"/>
                    <a:gd name="connsiteY7" fmla="*/ 27908 h 26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392" h="263937">
                      <a:moveTo>
                        <a:pt x="21050" y="27908"/>
                      </a:moveTo>
                      <a:cubicBezTo>
                        <a:pt x="11612" y="20707"/>
                        <a:pt x="4331" y="11054"/>
                        <a:pt x="0" y="0"/>
                      </a:cubicBezTo>
                      <a:cubicBezTo>
                        <a:pt x="2331" y="19176"/>
                        <a:pt x="9116" y="37541"/>
                        <a:pt x="19812" y="53626"/>
                      </a:cubicBezTo>
                      <a:cubicBezTo>
                        <a:pt x="33718" y="74390"/>
                        <a:pt x="40576" y="233648"/>
                        <a:pt x="40576" y="261366"/>
                      </a:cubicBezTo>
                      <a:cubicBezTo>
                        <a:pt x="40624" y="262222"/>
                        <a:pt x="40624" y="263081"/>
                        <a:pt x="40576" y="263938"/>
                      </a:cubicBezTo>
                      <a:cubicBezTo>
                        <a:pt x="45002" y="237160"/>
                        <a:pt x="46598" y="209991"/>
                        <a:pt x="45339" y="182880"/>
                      </a:cubicBezTo>
                      <a:cubicBezTo>
                        <a:pt x="40386" y="143732"/>
                        <a:pt x="92392" y="92583"/>
                        <a:pt x="92392" y="70009"/>
                      </a:cubicBezTo>
                      <a:cubicBezTo>
                        <a:pt x="92392" y="47434"/>
                        <a:pt x="53435" y="50578"/>
                        <a:pt x="21050" y="27908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0FE40150-BD05-45FD-9A10-DB849B6A7D01}"/>
                  </a:ext>
                </a:extLst>
              </p:cNvPr>
              <p:cNvSpPr/>
              <p:nvPr/>
            </p:nvSpPr>
            <p:spPr>
              <a:xfrm>
                <a:off x="4468219" y="10066441"/>
                <a:ext cx="364134" cy="710529"/>
              </a:xfrm>
              <a:custGeom>
                <a:avLst/>
                <a:gdLst>
                  <a:gd name="connsiteX0" fmla="*/ 47905 w 364134"/>
                  <a:gd name="connsiteY0" fmla="*/ 90360 h 710529"/>
                  <a:gd name="connsiteX1" fmla="*/ 6376 w 364134"/>
                  <a:gd name="connsiteY1" fmla="*/ 275049 h 710529"/>
                  <a:gd name="connsiteX2" fmla="*/ 20187 w 364134"/>
                  <a:gd name="connsiteY2" fmla="*/ 376586 h 710529"/>
                  <a:gd name="connsiteX3" fmla="*/ 40952 w 364134"/>
                  <a:gd name="connsiteY3" fmla="*/ 584326 h 710529"/>
                  <a:gd name="connsiteX4" fmla="*/ 47905 w 364134"/>
                  <a:gd name="connsiteY4" fmla="*/ 679004 h 710529"/>
                  <a:gd name="connsiteX5" fmla="*/ 271838 w 364134"/>
                  <a:gd name="connsiteY5" fmla="*/ 706722 h 710529"/>
                  <a:gd name="connsiteX6" fmla="*/ 364135 w 364134"/>
                  <a:gd name="connsiteY6" fmla="*/ 632808 h 710529"/>
                  <a:gd name="connsiteX7" fmla="*/ 262598 w 364134"/>
                  <a:gd name="connsiteY7" fmla="*/ 228853 h 710529"/>
                  <a:gd name="connsiteX8" fmla="*/ 158681 w 364134"/>
                  <a:gd name="connsiteY8" fmla="*/ 16541 h 710529"/>
                  <a:gd name="connsiteX9" fmla="*/ 133344 w 364134"/>
                  <a:gd name="connsiteY9" fmla="*/ 2730 h 710529"/>
                  <a:gd name="connsiteX10" fmla="*/ 47905 w 364134"/>
                  <a:gd name="connsiteY10" fmla="*/ 90360 h 71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4134" h="710529">
                    <a:moveTo>
                      <a:pt x="47905" y="90360"/>
                    </a:moveTo>
                    <a:cubicBezTo>
                      <a:pt x="47905" y="90360"/>
                      <a:pt x="22568" y="233235"/>
                      <a:pt x="6376" y="275049"/>
                    </a:cubicBezTo>
                    <a:cubicBezTo>
                      <a:pt x="-5630" y="309145"/>
                      <a:pt x="-490" y="346936"/>
                      <a:pt x="20187" y="376586"/>
                    </a:cubicBezTo>
                    <a:cubicBezTo>
                      <a:pt x="34094" y="397350"/>
                      <a:pt x="40952" y="556608"/>
                      <a:pt x="40952" y="584326"/>
                    </a:cubicBezTo>
                    <a:cubicBezTo>
                      <a:pt x="40952" y="612044"/>
                      <a:pt x="22568" y="649001"/>
                      <a:pt x="47905" y="679004"/>
                    </a:cubicBezTo>
                    <a:cubicBezTo>
                      <a:pt x="73241" y="709008"/>
                      <a:pt x="200305" y="715962"/>
                      <a:pt x="271838" y="706722"/>
                    </a:cubicBezTo>
                    <a:cubicBezTo>
                      <a:pt x="343371" y="697483"/>
                      <a:pt x="364135" y="653573"/>
                      <a:pt x="364135" y="632808"/>
                    </a:cubicBezTo>
                    <a:cubicBezTo>
                      <a:pt x="364135" y="612044"/>
                      <a:pt x="297460" y="344296"/>
                      <a:pt x="262598" y="228853"/>
                    </a:cubicBezTo>
                    <a:cubicBezTo>
                      <a:pt x="227737" y="113410"/>
                      <a:pt x="179445" y="30352"/>
                      <a:pt x="158681" y="16541"/>
                    </a:cubicBezTo>
                    <a:cubicBezTo>
                      <a:pt x="137916" y="2730"/>
                      <a:pt x="154109" y="-4224"/>
                      <a:pt x="133344" y="2730"/>
                    </a:cubicBezTo>
                    <a:cubicBezTo>
                      <a:pt x="112580" y="9683"/>
                      <a:pt x="66383" y="58070"/>
                      <a:pt x="47905" y="90360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6EBB4BF2-F601-4947-8C3A-487BC1FDE7BA}"/>
                  </a:ext>
                </a:extLst>
              </p:cNvPr>
              <p:cNvSpPr/>
              <p:nvPr/>
            </p:nvSpPr>
            <p:spPr>
              <a:xfrm>
                <a:off x="4511933" y="10187757"/>
                <a:ext cx="40195" cy="22178"/>
              </a:xfrm>
              <a:custGeom>
                <a:avLst/>
                <a:gdLst>
                  <a:gd name="connsiteX0" fmla="*/ 0 w 40195"/>
                  <a:gd name="connsiteY0" fmla="*/ 21050 h 22178"/>
                  <a:gd name="connsiteX1" fmla="*/ 40196 w 40195"/>
                  <a:gd name="connsiteY1" fmla="*/ 0 h 2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95" h="22178">
                    <a:moveTo>
                      <a:pt x="0" y="21050"/>
                    </a:moveTo>
                    <a:cubicBezTo>
                      <a:pt x="0" y="21050"/>
                      <a:pt x="16954" y="29528"/>
                      <a:pt x="40196" y="0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B40F3D2D-879D-4B69-A2D6-73EEF791FAB0}"/>
                  </a:ext>
                </a:extLst>
              </p:cNvPr>
              <p:cNvSpPr/>
              <p:nvPr/>
            </p:nvSpPr>
            <p:spPr>
              <a:xfrm>
                <a:off x="4497971" y="10514655"/>
                <a:ext cx="286376" cy="499471"/>
              </a:xfrm>
              <a:custGeom>
                <a:avLst/>
                <a:gdLst>
                  <a:gd name="connsiteX0" fmla="*/ 281329 w 286376"/>
                  <a:gd name="connsiteY0" fmla="*/ 0 h 499471"/>
                  <a:gd name="connsiteX1" fmla="*/ 182078 w 286376"/>
                  <a:gd name="connsiteY1" fmla="*/ 36862 h 499471"/>
                  <a:gd name="connsiteX2" fmla="*/ 145121 w 286376"/>
                  <a:gd name="connsiteY2" fmla="*/ 159258 h 499471"/>
                  <a:gd name="connsiteX3" fmla="*/ 59396 w 286376"/>
                  <a:gd name="connsiteY3" fmla="*/ 371570 h 499471"/>
                  <a:gd name="connsiteX4" fmla="*/ 8628 w 286376"/>
                  <a:gd name="connsiteY4" fmla="*/ 431578 h 499471"/>
                  <a:gd name="connsiteX5" fmla="*/ 4056 w 286376"/>
                  <a:gd name="connsiteY5" fmla="*/ 498253 h 499471"/>
                  <a:gd name="connsiteX6" fmla="*/ 27106 w 286376"/>
                  <a:gd name="connsiteY6" fmla="*/ 482060 h 499471"/>
                  <a:gd name="connsiteX7" fmla="*/ 50157 w 286376"/>
                  <a:gd name="connsiteY7" fmla="*/ 484346 h 499471"/>
                  <a:gd name="connsiteX8" fmla="*/ 92543 w 286376"/>
                  <a:gd name="connsiteY8" fmla="*/ 387763 h 499471"/>
                  <a:gd name="connsiteX9" fmla="*/ 224083 w 286376"/>
                  <a:gd name="connsiteY9" fmla="*/ 168688 h 499471"/>
                  <a:gd name="connsiteX10" fmla="*/ 286377 w 286376"/>
                  <a:gd name="connsiteY10" fmla="*/ 44005 h 499471"/>
                  <a:gd name="connsiteX11" fmla="*/ 281329 w 286376"/>
                  <a:gd name="connsiteY11" fmla="*/ 0 h 49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6376" h="499471">
                    <a:moveTo>
                      <a:pt x="281329" y="0"/>
                    </a:moveTo>
                    <a:lnTo>
                      <a:pt x="182078" y="36862"/>
                    </a:lnTo>
                    <a:cubicBezTo>
                      <a:pt x="182078" y="36862"/>
                      <a:pt x="158932" y="120015"/>
                      <a:pt x="145121" y="159258"/>
                    </a:cubicBezTo>
                    <a:cubicBezTo>
                      <a:pt x="131310" y="198501"/>
                      <a:pt x="59396" y="371570"/>
                      <a:pt x="59396" y="371570"/>
                    </a:cubicBezTo>
                    <a:cubicBezTo>
                      <a:pt x="59396" y="371570"/>
                      <a:pt x="17867" y="417766"/>
                      <a:pt x="8628" y="431578"/>
                    </a:cubicBezTo>
                    <a:cubicBezTo>
                      <a:pt x="-611" y="445389"/>
                      <a:pt x="-2897" y="491585"/>
                      <a:pt x="4056" y="498253"/>
                    </a:cubicBezTo>
                    <a:cubicBezTo>
                      <a:pt x="11009" y="504920"/>
                      <a:pt x="27106" y="482060"/>
                      <a:pt x="27106" y="482060"/>
                    </a:cubicBezTo>
                    <a:cubicBezTo>
                      <a:pt x="27106" y="482060"/>
                      <a:pt x="31774" y="493586"/>
                      <a:pt x="50157" y="484346"/>
                    </a:cubicBezTo>
                    <a:cubicBezTo>
                      <a:pt x="68540" y="475107"/>
                      <a:pt x="92543" y="387763"/>
                      <a:pt x="92543" y="387763"/>
                    </a:cubicBezTo>
                    <a:cubicBezTo>
                      <a:pt x="92543" y="387763"/>
                      <a:pt x="189412" y="221552"/>
                      <a:pt x="224083" y="168688"/>
                    </a:cubicBezTo>
                    <a:cubicBezTo>
                      <a:pt x="258754" y="115824"/>
                      <a:pt x="286377" y="64770"/>
                      <a:pt x="286377" y="44005"/>
                    </a:cubicBezTo>
                    <a:cubicBezTo>
                      <a:pt x="285932" y="29221"/>
                      <a:pt x="284243" y="14501"/>
                      <a:pt x="281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FD89E6E8-CAC0-4C7E-8AC5-76A0336E66FE}"/>
                  </a:ext>
                </a:extLst>
              </p:cNvPr>
              <p:cNvSpPr/>
              <p:nvPr/>
            </p:nvSpPr>
            <p:spPr>
              <a:xfrm>
                <a:off x="4497971" y="10520846"/>
                <a:ext cx="284281" cy="493280"/>
              </a:xfrm>
              <a:custGeom>
                <a:avLst/>
                <a:gdLst>
                  <a:gd name="connsiteX0" fmla="*/ 284281 w 284281"/>
                  <a:gd name="connsiteY0" fmla="*/ 13145 h 493280"/>
                  <a:gd name="connsiteX1" fmla="*/ 282376 w 284281"/>
                  <a:gd name="connsiteY1" fmla="*/ 0 h 493280"/>
                  <a:gd name="connsiteX2" fmla="*/ 261517 w 284281"/>
                  <a:gd name="connsiteY2" fmla="*/ 1143 h 493280"/>
                  <a:gd name="connsiteX3" fmla="*/ 182078 w 284281"/>
                  <a:gd name="connsiteY3" fmla="*/ 30671 h 493280"/>
                  <a:gd name="connsiteX4" fmla="*/ 145121 w 284281"/>
                  <a:gd name="connsiteY4" fmla="*/ 153067 h 493280"/>
                  <a:gd name="connsiteX5" fmla="*/ 59396 w 284281"/>
                  <a:gd name="connsiteY5" fmla="*/ 365379 h 493280"/>
                  <a:gd name="connsiteX6" fmla="*/ 8628 w 284281"/>
                  <a:gd name="connsiteY6" fmla="*/ 425387 h 493280"/>
                  <a:gd name="connsiteX7" fmla="*/ 4056 w 284281"/>
                  <a:gd name="connsiteY7" fmla="*/ 492062 h 493280"/>
                  <a:gd name="connsiteX8" fmla="*/ 27106 w 284281"/>
                  <a:gd name="connsiteY8" fmla="*/ 475869 h 493280"/>
                  <a:gd name="connsiteX9" fmla="*/ 13486 w 284281"/>
                  <a:gd name="connsiteY9" fmla="*/ 442817 h 493280"/>
                  <a:gd name="connsiteX10" fmla="*/ 65873 w 284281"/>
                  <a:gd name="connsiteY10" fmla="*/ 379381 h 493280"/>
                  <a:gd name="connsiteX11" fmla="*/ 228941 w 284281"/>
                  <a:gd name="connsiteY11" fmla="*/ 54483 h 49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281" h="493280">
                    <a:moveTo>
                      <a:pt x="284281" y="13145"/>
                    </a:moveTo>
                    <a:cubicBezTo>
                      <a:pt x="283615" y="7906"/>
                      <a:pt x="282948" y="3620"/>
                      <a:pt x="282376" y="0"/>
                    </a:cubicBezTo>
                    <a:lnTo>
                      <a:pt x="261517" y="1143"/>
                    </a:lnTo>
                    <a:lnTo>
                      <a:pt x="182078" y="30671"/>
                    </a:lnTo>
                    <a:cubicBezTo>
                      <a:pt x="182078" y="30671"/>
                      <a:pt x="158932" y="113824"/>
                      <a:pt x="145121" y="153067"/>
                    </a:cubicBezTo>
                    <a:cubicBezTo>
                      <a:pt x="131310" y="192310"/>
                      <a:pt x="59396" y="365379"/>
                      <a:pt x="59396" y="365379"/>
                    </a:cubicBezTo>
                    <a:cubicBezTo>
                      <a:pt x="59396" y="365379"/>
                      <a:pt x="17867" y="411575"/>
                      <a:pt x="8628" y="425387"/>
                    </a:cubicBezTo>
                    <a:cubicBezTo>
                      <a:pt x="-611" y="439198"/>
                      <a:pt x="-2897" y="485394"/>
                      <a:pt x="4056" y="492062"/>
                    </a:cubicBezTo>
                    <a:cubicBezTo>
                      <a:pt x="11009" y="498729"/>
                      <a:pt x="27106" y="475869"/>
                      <a:pt x="27106" y="475869"/>
                    </a:cubicBezTo>
                    <a:cubicBezTo>
                      <a:pt x="20009" y="466088"/>
                      <a:pt x="15341" y="454759"/>
                      <a:pt x="13486" y="442817"/>
                    </a:cubicBezTo>
                    <a:cubicBezTo>
                      <a:pt x="13486" y="429006"/>
                      <a:pt x="65873" y="379381"/>
                      <a:pt x="65873" y="379381"/>
                    </a:cubicBezTo>
                    <a:lnTo>
                      <a:pt x="228941" y="5448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077DA10C-3AA6-4231-BE28-AABA9D51E739}"/>
                  </a:ext>
                </a:extLst>
              </p:cNvPr>
              <p:cNvSpPr/>
              <p:nvPr/>
            </p:nvSpPr>
            <p:spPr>
              <a:xfrm>
                <a:off x="4497971" y="10514655"/>
                <a:ext cx="286376" cy="499471"/>
              </a:xfrm>
              <a:custGeom>
                <a:avLst/>
                <a:gdLst>
                  <a:gd name="connsiteX0" fmla="*/ 281329 w 286376"/>
                  <a:gd name="connsiteY0" fmla="*/ 0 h 499471"/>
                  <a:gd name="connsiteX1" fmla="*/ 182078 w 286376"/>
                  <a:gd name="connsiteY1" fmla="*/ 36862 h 499471"/>
                  <a:gd name="connsiteX2" fmla="*/ 145121 w 286376"/>
                  <a:gd name="connsiteY2" fmla="*/ 159258 h 499471"/>
                  <a:gd name="connsiteX3" fmla="*/ 59396 w 286376"/>
                  <a:gd name="connsiteY3" fmla="*/ 371570 h 499471"/>
                  <a:gd name="connsiteX4" fmla="*/ 8628 w 286376"/>
                  <a:gd name="connsiteY4" fmla="*/ 431578 h 499471"/>
                  <a:gd name="connsiteX5" fmla="*/ 4056 w 286376"/>
                  <a:gd name="connsiteY5" fmla="*/ 498253 h 499471"/>
                  <a:gd name="connsiteX6" fmla="*/ 27106 w 286376"/>
                  <a:gd name="connsiteY6" fmla="*/ 482060 h 499471"/>
                  <a:gd name="connsiteX7" fmla="*/ 50157 w 286376"/>
                  <a:gd name="connsiteY7" fmla="*/ 484346 h 499471"/>
                  <a:gd name="connsiteX8" fmla="*/ 92543 w 286376"/>
                  <a:gd name="connsiteY8" fmla="*/ 387763 h 499471"/>
                  <a:gd name="connsiteX9" fmla="*/ 224083 w 286376"/>
                  <a:gd name="connsiteY9" fmla="*/ 168688 h 499471"/>
                  <a:gd name="connsiteX10" fmla="*/ 286377 w 286376"/>
                  <a:gd name="connsiteY10" fmla="*/ 44005 h 499471"/>
                  <a:gd name="connsiteX11" fmla="*/ 281329 w 286376"/>
                  <a:gd name="connsiteY11" fmla="*/ 0 h 49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6376" h="499471">
                    <a:moveTo>
                      <a:pt x="281329" y="0"/>
                    </a:moveTo>
                    <a:lnTo>
                      <a:pt x="182078" y="36862"/>
                    </a:lnTo>
                    <a:cubicBezTo>
                      <a:pt x="182078" y="36862"/>
                      <a:pt x="158932" y="120015"/>
                      <a:pt x="145121" y="159258"/>
                    </a:cubicBezTo>
                    <a:cubicBezTo>
                      <a:pt x="131310" y="198501"/>
                      <a:pt x="59396" y="371570"/>
                      <a:pt x="59396" y="371570"/>
                    </a:cubicBezTo>
                    <a:cubicBezTo>
                      <a:pt x="59396" y="371570"/>
                      <a:pt x="17867" y="417766"/>
                      <a:pt x="8628" y="431578"/>
                    </a:cubicBezTo>
                    <a:cubicBezTo>
                      <a:pt x="-611" y="445389"/>
                      <a:pt x="-2897" y="491585"/>
                      <a:pt x="4056" y="498253"/>
                    </a:cubicBezTo>
                    <a:cubicBezTo>
                      <a:pt x="11009" y="504920"/>
                      <a:pt x="27106" y="482060"/>
                      <a:pt x="27106" y="482060"/>
                    </a:cubicBezTo>
                    <a:cubicBezTo>
                      <a:pt x="27106" y="482060"/>
                      <a:pt x="31774" y="493586"/>
                      <a:pt x="50157" y="484346"/>
                    </a:cubicBezTo>
                    <a:cubicBezTo>
                      <a:pt x="68540" y="475107"/>
                      <a:pt x="92543" y="387763"/>
                      <a:pt x="92543" y="387763"/>
                    </a:cubicBezTo>
                    <a:cubicBezTo>
                      <a:pt x="92543" y="387763"/>
                      <a:pt x="189412" y="221552"/>
                      <a:pt x="224083" y="168688"/>
                    </a:cubicBezTo>
                    <a:cubicBezTo>
                      <a:pt x="258754" y="115824"/>
                      <a:pt x="286377" y="64770"/>
                      <a:pt x="286377" y="44005"/>
                    </a:cubicBezTo>
                    <a:cubicBezTo>
                      <a:pt x="285932" y="29221"/>
                      <a:pt x="284243" y="14501"/>
                      <a:pt x="281329" y="0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D2A2798E-FB29-48FC-876E-E1A7DD296525}"/>
                  </a:ext>
                </a:extLst>
              </p:cNvPr>
              <p:cNvSpPr/>
              <p:nvPr/>
            </p:nvSpPr>
            <p:spPr>
              <a:xfrm>
                <a:off x="4664905" y="10514655"/>
                <a:ext cx="118967" cy="102813"/>
              </a:xfrm>
              <a:custGeom>
                <a:avLst/>
                <a:gdLst>
                  <a:gd name="connsiteX0" fmla="*/ 15145 w 118967"/>
                  <a:gd name="connsiteY0" fmla="*/ 36862 h 102813"/>
                  <a:gd name="connsiteX1" fmla="*/ 0 w 118967"/>
                  <a:gd name="connsiteY1" fmla="*/ 89535 h 102813"/>
                  <a:gd name="connsiteX2" fmla="*/ 54388 w 118967"/>
                  <a:gd name="connsiteY2" fmla="*/ 101537 h 102813"/>
                  <a:gd name="connsiteX3" fmla="*/ 96393 w 118967"/>
                  <a:gd name="connsiteY3" fmla="*/ 102299 h 102813"/>
                  <a:gd name="connsiteX4" fmla="*/ 118967 w 118967"/>
                  <a:gd name="connsiteY4" fmla="*/ 43815 h 102813"/>
                  <a:gd name="connsiteX5" fmla="*/ 114395 w 118967"/>
                  <a:gd name="connsiteY5" fmla="*/ 0 h 10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967" h="102813">
                    <a:moveTo>
                      <a:pt x="15145" y="36862"/>
                    </a:moveTo>
                    <a:cubicBezTo>
                      <a:pt x="15145" y="36862"/>
                      <a:pt x="8382" y="61151"/>
                      <a:pt x="0" y="89535"/>
                    </a:cubicBezTo>
                    <a:cubicBezTo>
                      <a:pt x="17610" y="95606"/>
                      <a:pt x="35859" y="99633"/>
                      <a:pt x="54388" y="101537"/>
                    </a:cubicBezTo>
                    <a:cubicBezTo>
                      <a:pt x="68346" y="102928"/>
                      <a:pt x="82394" y="103183"/>
                      <a:pt x="96393" y="102299"/>
                    </a:cubicBezTo>
                    <a:cubicBezTo>
                      <a:pt x="110204" y="76676"/>
                      <a:pt x="118967" y="55531"/>
                      <a:pt x="118967" y="43815"/>
                    </a:cubicBezTo>
                    <a:cubicBezTo>
                      <a:pt x="118669" y="29108"/>
                      <a:pt x="117139" y="14452"/>
                      <a:pt x="114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4E4257B3-1E59-473E-8B04-C82A68BDAAF1}"/>
                  </a:ext>
                </a:extLst>
              </p:cNvPr>
              <p:cNvSpPr/>
              <p:nvPr/>
            </p:nvSpPr>
            <p:spPr>
              <a:xfrm>
                <a:off x="4575739" y="10155350"/>
                <a:ext cx="226611" cy="414204"/>
              </a:xfrm>
              <a:custGeom>
                <a:avLst/>
                <a:gdLst>
                  <a:gd name="connsiteX0" fmla="*/ 35064 w 226611"/>
                  <a:gd name="connsiteY0" fmla="*/ 3832 h 414204"/>
                  <a:gd name="connsiteX1" fmla="*/ 393 w 226611"/>
                  <a:gd name="connsiteY1" fmla="*/ 68411 h 414204"/>
                  <a:gd name="connsiteX2" fmla="*/ 32682 w 226611"/>
                  <a:gd name="connsiteY2" fmla="*/ 257673 h 414204"/>
                  <a:gd name="connsiteX3" fmla="*/ 51161 w 226611"/>
                  <a:gd name="connsiteY3" fmla="*/ 384641 h 414204"/>
                  <a:gd name="connsiteX4" fmla="*/ 145839 w 226611"/>
                  <a:gd name="connsiteY4" fmla="*/ 410073 h 414204"/>
                  <a:gd name="connsiteX5" fmla="*/ 226611 w 226611"/>
                  <a:gd name="connsiteY5" fmla="*/ 340827 h 414204"/>
                  <a:gd name="connsiteX6" fmla="*/ 148125 w 226611"/>
                  <a:gd name="connsiteY6" fmla="*/ 126133 h 414204"/>
                  <a:gd name="connsiteX7" fmla="*/ 35064 w 226611"/>
                  <a:gd name="connsiteY7" fmla="*/ 3832 h 41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611" h="414204">
                    <a:moveTo>
                      <a:pt x="35064" y="3832"/>
                    </a:moveTo>
                    <a:cubicBezTo>
                      <a:pt x="15832" y="20261"/>
                      <a:pt x="3461" y="43305"/>
                      <a:pt x="393" y="68411"/>
                    </a:cubicBezTo>
                    <a:cubicBezTo>
                      <a:pt x="-4179" y="109940"/>
                      <a:pt x="32682" y="211286"/>
                      <a:pt x="32682" y="257673"/>
                    </a:cubicBezTo>
                    <a:cubicBezTo>
                      <a:pt x="32682" y="304060"/>
                      <a:pt x="42207" y="361591"/>
                      <a:pt x="51161" y="384641"/>
                    </a:cubicBezTo>
                    <a:cubicBezTo>
                      <a:pt x="60114" y="407692"/>
                      <a:pt x="101929" y="421599"/>
                      <a:pt x="145839" y="410073"/>
                    </a:cubicBezTo>
                    <a:cubicBezTo>
                      <a:pt x="189750" y="398548"/>
                      <a:pt x="226611" y="391595"/>
                      <a:pt x="226611" y="340827"/>
                    </a:cubicBezTo>
                    <a:cubicBezTo>
                      <a:pt x="226611" y="290058"/>
                      <a:pt x="180415" y="202333"/>
                      <a:pt x="148125" y="126133"/>
                    </a:cubicBezTo>
                    <a:cubicBezTo>
                      <a:pt x="115836" y="49933"/>
                      <a:pt x="88118" y="-16932"/>
                      <a:pt x="35064" y="3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A941C320-82F1-44B7-8924-11A2BD058D6C}"/>
                  </a:ext>
                </a:extLst>
              </p:cNvPr>
              <p:cNvSpPr/>
              <p:nvPr/>
            </p:nvSpPr>
            <p:spPr>
              <a:xfrm>
                <a:off x="4572608" y="10159182"/>
                <a:ext cx="211930" cy="411956"/>
              </a:xfrm>
              <a:custGeom>
                <a:avLst/>
                <a:gdLst>
                  <a:gd name="connsiteX0" fmla="*/ 38194 w 211930"/>
                  <a:gd name="connsiteY0" fmla="*/ 0 h 411956"/>
                  <a:gd name="connsiteX1" fmla="*/ 28669 w 211930"/>
                  <a:gd name="connsiteY1" fmla="*/ 64199 h 411956"/>
                  <a:gd name="connsiteX2" fmla="*/ 52768 w 211930"/>
                  <a:gd name="connsiteY2" fmla="*/ 213646 h 411956"/>
                  <a:gd name="connsiteX3" fmla="*/ 111156 w 211930"/>
                  <a:gd name="connsiteY3" fmla="*/ 179261 h 411956"/>
                  <a:gd name="connsiteX4" fmla="*/ 75056 w 211930"/>
                  <a:gd name="connsiteY4" fmla="*/ 337375 h 411956"/>
                  <a:gd name="connsiteX5" fmla="*/ 132206 w 211930"/>
                  <a:gd name="connsiteY5" fmla="*/ 394525 h 411956"/>
                  <a:gd name="connsiteX6" fmla="*/ 211930 w 211930"/>
                  <a:gd name="connsiteY6" fmla="*/ 385000 h 411956"/>
                  <a:gd name="connsiteX7" fmla="*/ 170020 w 211930"/>
                  <a:gd name="connsiteY7" fmla="*/ 402431 h 411956"/>
                  <a:gd name="connsiteX8" fmla="*/ 115728 w 211930"/>
                  <a:gd name="connsiteY8" fmla="*/ 411956 h 411956"/>
                  <a:gd name="connsiteX9" fmla="*/ 103631 w 211930"/>
                  <a:gd name="connsiteY9" fmla="*/ 409480 h 411956"/>
                  <a:gd name="connsiteX10" fmla="*/ 46481 w 211930"/>
                  <a:gd name="connsiteY10" fmla="*/ 369951 h 411956"/>
                  <a:gd name="connsiteX11" fmla="*/ 25812 w 211930"/>
                  <a:gd name="connsiteY11" fmla="*/ 198501 h 411956"/>
                  <a:gd name="connsiteX12" fmla="*/ 94 w 211930"/>
                  <a:gd name="connsiteY12" fmla="*/ 81629 h 411956"/>
                  <a:gd name="connsiteX13" fmla="*/ 38194 w 211930"/>
                  <a:gd name="connsiteY13" fmla="*/ 0 h 4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930" h="411956">
                    <a:moveTo>
                      <a:pt x="38194" y="0"/>
                    </a:moveTo>
                    <a:cubicBezTo>
                      <a:pt x="38194" y="0"/>
                      <a:pt x="19811" y="14383"/>
                      <a:pt x="28669" y="64199"/>
                    </a:cubicBezTo>
                    <a:cubicBezTo>
                      <a:pt x="37528" y="114014"/>
                      <a:pt x="49339" y="180975"/>
                      <a:pt x="52768" y="213646"/>
                    </a:cubicBezTo>
                    <a:cubicBezTo>
                      <a:pt x="56197" y="246317"/>
                      <a:pt x="118014" y="144971"/>
                      <a:pt x="111156" y="179261"/>
                    </a:cubicBezTo>
                    <a:cubicBezTo>
                      <a:pt x="104298" y="213550"/>
                      <a:pt x="75056" y="314992"/>
                      <a:pt x="75056" y="337375"/>
                    </a:cubicBezTo>
                    <a:cubicBezTo>
                      <a:pt x="75056" y="359759"/>
                      <a:pt x="104298" y="388906"/>
                      <a:pt x="132206" y="394525"/>
                    </a:cubicBezTo>
                    <a:cubicBezTo>
                      <a:pt x="160114" y="400145"/>
                      <a:pt x="211930" y="385000"/>
                      <a:pt x="211930" y="385000"/>
                    </a:cubicBezTo>
                    <a:cubicBezTo>
                      <a:pt x="198716" y="392483"/>
                      <a:pt x="184643" y="398336"/>
                      <a:pt x="170020" y="402431"/>
                    </a:cubicBezTo>
                    <a:cubicBezTo>
                      <a:pt x="152246" y="407233"/>
                      <a:pt x="134075" y="410421"/>
                      <a:pt x="115728" y="411956"/>
                    </a:cubicBezTo>
                    <a:lnTo>
                      <a:pt x="103631" y="409480"/>
                    </a:lnTo>
                    <a:cubicBezTo>
                      <a:pt x="103631" y="409480"/>
                      <a:pt x="60673" y="409480"/>
                      <a:pt x="46481" y="369951"/>
                    </a:cubicBezTo>
                    <a:cubicBezTo>
                      <a:pt x="32289" y="330422"/>
                      <a:pt x="43052" y="254889"/>
                      <a:pt x="25812" y="198501"/>
                    </a:cubicBezTo>
                    <a:cubicBezTo>
                      <a:pt x="8572" y="142113"/>
                      <a:pt x="1809" y="107442"/>
                      <a:pt x="94" y="81629"/>
                    </a:cubicBezTo>
                    <a:cubicBezTo>
                      <a:pt x="-1620" y="55817"/>
                      <a:pt x="20383" y="9620"/>
                      <a:pt x="38194" y="0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D77954C9-4379-4750-9C6C-C75EA98FD0CD}"/>
                  </a:ext>
                </a:extLst>
              </p:cNvPr>
              <p:cNvSpPr/>
              <p:nvPr/>
            </p:nvSpPr>
            <p:spPr>
              <a:xfrm>
                <a:off x="4575739" y="10155350"/>
                <a:ext cx="226611" cy="414204"/>
              </a:xfrm>
              <a:custGeom>
                <a:avLst/>
                <a:gdLst>
                  <a:gd name="connsiteX0" fmla="*/ 35064 w 226611"/>
                  <a:gd name="connsiteY0" fmla="*/ 3832 h 414204"/>
                  <a:gd name="connsiteX1" fmla="*/ 393 w 226611"/>
                  <a:gd name="connsiteY1" fmla="*/ 68411 h 414204"/>
                  <a:gd name="connsiteX2" fmla="*/ 32682 w 226611"/>
                  <a:gd name="connsiteY2" fmla="*/ 257673 h 414204"/>
                  <a:gd name="connsiteX3" fmla="*/ 51161 w 226611"/>
                  <a:gd name="connsiteY3" fmla="*/ 384641 h 414204"/>
                  <a:gd name="connsiteX4" fmla="*/ 145839 w 226611"/>
                  <a:gd name="connsiteY4" fmla="*/ 410073 h 414204"/>
                  <a:gd name="connsiteX5" fmla="*/ 226611 w 226611"/>
                  <a:gd name="connsiteY5" fmla="*/ 340827 h 414204"/>
                  <a:gd name="connsiteX6" fmla="*/ 148125 w 226611"/>
                  <a:gd name="connsiteY6" fmla="*/ 126133 h 414204"/>
                  <a:gd name="connsiteX7" fmla="*/ 35064 w 226611"/>
                  <a:gd name="connsiteY7" fmla="*/ 3832 h 41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611" h="414204">
                    <a:moveTo>
                      <a:pt x="35064" y="3832"/>
                    </a:moveTo>
                    <a:cubicBezTo>
                      <a:pt x="15832" y="20261"/>
                      <a:pt x="3461" y="43305"/>
                      <a:pt x="393" y="68411"/>
                    </a:cubicBezTo>
                    <a:cubicBezTo>
                      <a:pt x="-4179" y="109940"/>
                      <a:pt x="32682" y="211286"/>
                      <a:pt x="32682" y="257673"/>
                    </a:cubicBezTo>
                    <a:cubicBezTo>
                      <a:pt x="32682" y="304060"/>
                      <a:pt x="42207" y="361591"/>
                      <a:pt x="51161" y="384641"/>
                    </a:cubicBezTo>
                    <a:cubicBezTo>
                      <a:pt x="60114" y="407692"/>
                      <a:pt x="101929" y="421599"/>
                      <a:pt x="145839" y="410073"/>
                    </a:cubicBezTo>
                    <a:cubicBezTo>
                      <a:pt x="189750" y="398548"/>
                      <a:pt x="226611" y="391595"/>
                      <a:pt x="226611" y="340827"/>
                    </a:cubicBezTo>
                    <a:cubicBezTo>
                      <a:pt x="226611" y="290058"/>
                      <a:pt x="180415" y="202333"/>
                      <a:pt x="148125" y="126133"/>
                    </a:cubicBezTo>
                    <a:cubicBezTo>
                      <a:pt x="115836" y="49933"/>
                      <a:pt x="88118" y="-16932"/>
                      <a:pt x="35064" y="3832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D84F7EAF-21CA-4C9C-89F9-B6AE25E36739}"/>
                  </a:ext>
                </a:extLst>
              </p:cNvPr>
              <p:cNvSpPr/>
              <p:nvPr/>
            </p:nvSpPr>
            <p:spPr>
              <a:xfrm>
                <a:off x="4661952" y="10259576"/>
                <a:ext cx="42195" cy="128778"/>
              </a:xfrm>
              <a:custGeom>
                <a:avLst/>
                <a:gdLst>
                  <a:gd name="connsiteX0" fmla="*/ 42196 w 42195"/>
                  <a:gd name="connsiteY0" fmla="*/ 0 h 128778"/>
                  <a:gd name="connsiteX1" fmla="*/ 0 w 42195"/>
                  <a:gd name="connsiteY1" fmla="*/ 128778 h 12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195" h="128778">
                    <a:moveTo>
                      <a:pt x="42196" y="0"/>
                    </a:moveTo>
                    <a:cubicBezTo>
                      <a:pt x="35777" y="45065"/>
                      <a:pt x="21495" y="88653"/>
                      <a:pt x="0" y="128778"/>
                    </a:cubicBezTo>
                  </a:path>
                </a:pathLst>
              </a:custGeom>
              <a:noFill/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1F2FAA89-2255-405D-9AC2-EA01C6BFD67C}"/>
                  </a:ext>
                </a:extLst>
              </p:cNvPr>
              <p:cNvSpPr/>
              <p:nvPr/>
            </p:nvSpPr>
            <p:spPr>
              <a:xfrm>
                <a:off x="4634520" y="10396831"/>
                <a:ext cx="18954" cy="23240"/>
              </a:xfrm>
              <a:custGeom>
                <a:avLst/>
                <a:gdLst>
                  <a:gd name="connsiteX0" fmla="*/ 18955 w 18954"/>
                  <a:gd name="connsiteY0" fmla="*/ 0 h 23240"/>
                  <a:gd name="connsiteX1" fmla="*/ 0 w 18954"/>
                  <a:gd name="connsiteY1" fmla="*/ 23241 h 2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54" h="23240">
                    <a:moveTo>
                      <a:pt x="18955" y="0"/>
                    </a:moveTo>
                    <a:lnTo>
                      <a:pt x="0" y="23241"/>
                    </a:lnTo>
                  </a:path>
                </a:pathLst>
              </a:custGeom>
              <a:ln w="590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7DB16420-7990-488C-8CF0-20EC8A105980}"/>
                  </a:ext>
                </a:extLst>
              </p:cNvPr>
              <p:cNvSpPr/>
              <p:nvPr/>
            </p:nvSpPr>
            <p:spPr>
              <a:xfrm>
                <a:off x="4454794" y="9942282"/>
                <a:ext cx="144344" cy="232588"/>
              </a:xfrm>
              <a:custGeom>
                <a:avLst/>
                <a:gdLst>
                  <a:gd name="connsiteX0" fmla="*/ 85 w 144344"/>
                  <a:gd name="connsiteY0" fmla="*/ 132794 h 232588"/>
                  <a:gd name="connsiteX1" fmla="*/ 49329 w 144344"/>
                  <a:gd name="connsiteY1" fmla="*/ 182038 h 232588"/>
                  <a:gd name="connsiteX2" fmla="*/ 77904 w 144344"/>
                  <a:gd name="connsiteY2" fmla="*/ 231378 h 232588"/>
                  <a:gd name="connsiteX3" fmla="*/ 142769 w 144344"/>
                  <a:gd name="connsiteY3" fmla="*/ 134794 h 232588"/>
                  <a:gd name="connsiteX4" fmla="*/ 99049 w 144344"/>
                  <a:gd name="connsiteY4" fmla="*/ 2587 h 232588"/>
                  <a:gd name="connsiteX5" fmla="*/ 85 w 144344"/>
                  <a:gd name="connsiteY5" fmla="*/ 132794 h 23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344" h="232588">
                    <a:moveTo>
                      <a:pt x="85" y="132794"/>
                    </a:moveTo>
                    <a:cubicBezTo>
                      <a:pt x="21093" y="143862"/>
                      <a:pt x="38261" y="161030"/>
                      <a:pt x="49329" y="182038"/>
                    </a:cubicBezTo>
                    <a:cubicBezTo>
                      <a:pt x="63426" y="213757"/>
                      <a:pt x="66950" y="238426"/>
                      <a:pt x="77904" y="231378"/>
                    </a:cubicBezTo>
                    <a:cubicBezTo>
                      <a:pt x="88858" y="224329"/>
                      <a:pt x="155342" y="141176"/>
                      <a:pt x="142769" y="134794"/>
                    </a:cubicBezTo>
                    <a:cubicBezTo>
                      <a:pt x="114194" y="120793"/>
                      <a:pt x="85048" y="52498"/>
                      <a:pt x="99049" y="2587"/>
                    </a:cubicBezTo>
                    <a:cubicBezTo>
                      <a:pt x="104383" y="-18082"/>
                      <a:pt x="-3440" y="90598"/>
                      <a:pt x="85" y="1327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9C92D0E4-5D94-444D-94D1-DFE5945CD9F1}"/>
                  </a:ext>
                </a:extLst>
              </p:cNvPr>
              <p:cNvSpPr/>
              <p:nvPr/>
            </p:nvSpPr>
            <p:spPr>
              <a:xfrm>
                <a:off x="4332387" y="9780209"/>
                <a:ext cx="235849" cy="342607"/>
              </a:xfrm>
              <a:custGeom>
                <a:avLst/>
                <a:gdLst>
                  <a:gd name="connsiteX0" fmla="*/ 68104 w 235849"/>
                  <a:gd name="connsiteY0" fmla="*/ 11689 h 342607"/>
                  <a:gd name="connsiteX1" fmla="*/ 0 w 235849"/>
                  <a:gd name="connsiteY1" fmla="*/ 94938 h 342607"/>
                  <a:gd name="connsiteX2" fmla="*/ 28099 w 235849"/>
                  <a:gd name="connsiteY2" fmla="*/ 208762 h 342607"/>
                  <a:gd name="connsiteX3" fmla="*/ 13621 w 235849"/>
                  <a:gd name="connsiteY3" fmla="*/ 257911 h 342607"/>
                  <a:gd name="connsiteX4" fmla="*/ 42196 w 235849"/>
                  <a:gd name="connsiteY4" fmla="*/ 263626 h 342607"/>
                  <a:gd name="connsiteX5" fmla="*/ 88392 w 235849"/>
                  <a:gd name="connsiteY5" fmla="*/ 335825 h 342607"/>
                  <a:gd name="connsiteX6" fmla="*/ 172212 w 235849"/>
                  <a:gd name="connsiteY6" fmla="*/ 301154 h 342607"/>
                  <a:gd name="connsiteX7" fmla="*/ 224123 w 235849"/>
                  <a:gd name="connsiteY7" fmla="*/ 203047 h 342607"/>
                  <a:gd name="connsiteX8" fmla="*/ 227076 w 235849"/>
                  <a:gd name="connsiteY8" fmla="*/ 69697 h 342607"/>
                  <a:gd name="connsiteX9" fmla="*/ 70758 w 235849"/>
                  <a:gd name="connsiteY9" fmla="*/ 10454 h 342607"/>
                  <a:gd name="connsiteX10" fmla="*/ 68104 w 235849"/>
                  <a:gd name="connsiteY10" fmla="*/ 11689 h 34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849" h="342607">
                    <a:moveTo>
                      <a:pt x="68104" y="11689"/>
                    </a:moveTo>
                    <a:cubicBezTo>
                      <a:pt x="35528" y="28072"/>
                      <a:pt x="0" y="55314"/>
                      <a:pt x="0" y="94938"/>
                    </a:cubicBezTo>
                    <a:cubicBezTo>
                      <a:pt x="0" y="164185"/>
                      <a:pt x="28099" y="191521"/>
                      <a:pt x="28099" y="208762"/>
                    </a:cubicBezTo>
                    <a:cubicBezTo>
                      <a:pt x="28099" y="226002"/>
                      <a:pt x="4953" y="249243"/>
                      <a:pt x="13621" y="257911"/>
                    </a:cubicBezTo>
                    <a:cubicBezTo>
                      <a:pt x="22288" y="266578"/>
                      <a:pt x="42196" y="263626"/>
                      <a:pt x="42196" y="263626"/>
                    </a:cubicBezTo>
                    <a:cubicBezTo>
                      <a:pt x="55959" y="288700"/>
                      <a:pt x="71393" y="312821"/>
                      <a:pt x="88392" y="335825"/>
                    </a:cubicBezTo>
                    <a:cubicBezTo>
                      <a:pt x="105727" y="356018"/>
                      <a:pt x="137541" y="327157"/>
                      <a:pt x="172212" y="301154"/>
                    </a:cubicBezTo>
                    <a:cubicBezTo>
                      <a:pt x="206883" y="275151"/>
                      <a:pt x="224123" y="252100"/>
                      <a:pt x="224123" y="203047"/>
                    </a:cubicBezTo>
                    <a:cubicBezTo>
                      <a:pt x="224123" y="153993"/>
                      <a:pt x="248412" y="117322"/>
                      <a:pt x="227076" y="69697"/>
                    </a:cubicBezTo>
                    <a:cubicBezTo>
                      <a:pt x="200269" y="10171"/>
                      <a:pt x="130283" y="-16352"/>
                      <a:pt x="70758" y="10454"/>
                    </a:cubicBezTo>
                    <a:cubicBezTo>
                      <a:pt x="69868" y="10855"/>
                      <a:pt x="68983" y="11267"/>
                      <a:pt x="68104" y="116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176C028F-31FB-4636-8455-862C631F67D1}"/>
                  </a:ext>
                </a:extLst>
              </p:cNvPr>
              <p:cNvSpPr/>
              <p:nvPr/>
            </p:nvSpPr>
            <p:spPr>
              <a:xfrm>
                <a:off x="4337054" y="9770799"/>
                <a:ext cx="236039" cy="305420"/>
              </a:xfrm>
              <a:custGeom>
                <a:avLst/>
                <a:gdLst>
                  <a:gd name="connsiteX0" fmla="*/ 68104 w 236039"/>
                  <a:gd name="connsiteY0" fmla="*/ 11765 h 305420"/>
                  <a:gd name="connsiteX1" fmla="*/ 0 w 236039"/>
                  <a:gd name="connsiteY1" fmla="*/ 95013 h 305420"/>
                  <a:gd name="connsiteX2" fmla="*/ 50197 w 236039"/>
                  <a:gd name="connsiteY2" fmla="*/ 90632 h 305420"/>
                  <a:gd name="connsiteX3" fmla="*/ 107347 w 236039"/>
                  <a:gd name="connsiteY3" fmla="*/ 198931 h 305420"/>
                  <a:gd name="connsiteX4" fmla="*/ 188595 w 236039"/>
                  <a:gd name="connsiteY4" fmla="*/ 244080 h 305420"/>
                  <a:gd name="connsiteX5" fmla="*/ 166878 w 236039"/>
                  <a:gd name="connsiteY5" fmla="*/ 305421 h 305420"/>
                  <a:gd name="connsiteX6" fmla="*/ 172307 w 236039"/>
                  <a:gd name="connsiteY6" fmla="*/ 301325 h 305420"/>
                  <a:gd name="connsiteX7" fmla="*/ 224314 w 236039"/>
                  <a:gd name="connsiteY7" fmla="*/ 203122 h 305420"/>
                  <a:gd name="connsiteX8" fmla="*/ 227267 w 236039"/>
                  <a:gd name="connsiteY8" fmla="*/ 69772 h 305420"/>
                  <a:gd name="connsiteX9" fmla="*/ 70990 w 236039"/>
                  <a:gd name="connsiteY9" fmla="*/ 10420 h 305420"/>
                  <a:gd name="connsiteX10" fmla="*/ 68104 w 236039"/>
                  <a:gd name="connsiteY10" fmla="*/ 11765 h 30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6039" h="305420">
                    <a:moveTo>
                      <a:pt x="68104" y="11765"/>
                    </a:moveTo>
                    <a:cubicBezTo>
                      <a:pt x="35528" y="28148"/>
                      <a:pt x="0" y="55485"/>
                      <a:pt x="0" y="95013"/>
                    </a:cubicBezTo>
                    <a:cubicBezTo>
                      <a:pt x="16478" y="89203"/>
                      <a:pt x="39338" y="83393"/>
                      <a:pt x="50197" y="90632"/>
                    </a:cubicBezTo>
                    <a:cubicBezTo>
                      <a:pt x="68294" y="102633"/>
                      <a:pt x="47244" y="171880"/>
                      <a:pt x="107347" y="198931"/>
                    </a:cubicBezTo>
                    <a:cubicBezTo>
                      <a:pt x="167450" y="225982"/>
                      <a:pt x="179546" y="223029"/>
                      <a:pt x="188595" y="244080"/>
                    </a:cubicBezTo>
                    <a:cubicBezTo>
                      <a:pt x="194310" y="257414"/>
                      <a:pt x="184785" y="284180"/>
                      <a:pt x="166878" y="305421"/>
                    </a:cubicBezTo>
                    <a:lnTo>
                      <a:pt x="172307" y="301325"/>
                    </a:lnTo>
                    <a:cubicBezTo>
                      <a:pt x="206978" y="275322"/>
                      <a:pt x="224314" y="252271"/>
                      <a:pt x="224314" y="203122"/>
                    </a:cubicBezTo>
                    <a:cubicBezTo>
                      <a:pt x="224314" y="153973"/>
                      <a:pt x="248602" y="117968"/>
                      <a:pt x="227267" y="69772"/>
                    </a:cubicBezTo>
                    <a:cubicBezTo>
                      <a:pt x="200501" y="10228"/>
                      <a:pt x="130534" y="-16345"/>
                      <a:pt x="70990" y="10420"/>
                    </a:cubicBezTo>
                    <a:cubicBezTo>
                      <a:pt x="70022" y="10856"/>
                      <a:pt x="69060" y="11304"/>
                      <a:pt x="68104" y="11765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43770EB5-2FAF-4075-927B-0FE308BECA92}"/>
                  </a:ext>
                </a:extLst>
              </p:cNvPr>
              <p:cNvSpPr/>
              <p:nvPr/>
            </p:nvSpPr>
            <p:spPr>
              <a:xfrm>
                <a:off x="4332387" y="9780209"/>
                <a:ext cx="235849" cy="342607"/>
              </a:xfrm>
              <a:custGeom>
                <a:avLst/>
                <a:gdLst>
                  <a:gd name="connsiteX0" fmla="*/ 68104 w 235849"/>
                  <a:gd name="connsiteY0" fmla="*/ 11689 h 342607"/>
                  <a:gd name="connsiteX1" fmla="*/ 0 w 235849"/>
                  <a:gd name="connsiteY1" fmla="*/ 94938 h 342607"/>
                  <a:gd name="connsiteX2" fmla="*/ 28099 w 235849"/>
                  <a:gd name="connsiteY2" fmla="*/ 208762 h 342607"/>
                  <a:gd name="connsiteX3" fmla="*/ 13621 w 235849"/>
                  <a:gd name="connsiteY3" fmla="*/ 257911 h 342607"/>
                  <a:gd name="connsiteX4" fmla="*/ 42196 w 235849"/>
                  <a:gd name="connsiteY4" fmla="*/ 263626 h 342607"/>
                  <a:gd name="connsiteX5" fmla="*/ 88392 w 235849"/>
                  <a:gd name="connsiteY5" fmla="*/ 335825 h 342607"/>
                  <a:gd name="connsiteX6" fmla="*/ 172212 w 235849"/>
                  <a:gd name="connsiteY6" fmla="*/ 301154 h 342607"/>
                  <a:gd name="connsiteX7" fmla="*/ 224123 w 235849"/>
                  <a:gd name="connsiteY7" fmla="*/ 203047 h 342607"/>
                  <a:gd name="connsiteX8" fmla="*/ 227076 w 235849"/>
                  <a:gd name="connsiteY8" fmla="*/ 69697 h 342607"/>
                  <a:gd name="connsiteX9" fmla="*/ 70758 w 235849"/>
                  <a:gd name="connsiteY9" fmla="*/ 10454 h 342607"/>
                  <a:gd name="connsiteX10" fmla="*/ 68104 w 235849"/>
                  <a:gd name="connsiteY10" fmla="*/ 11689 h 34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849" h="342607">
                    <a:moveTo>
                      <a:pt x="68104" y="11689"/>
                    </a:moveTo>
                    <a:cubicBezTo>
                      <a:pt x="35528" y="28072"/>
                      <a:pt x="0" y="55314"/>
                      <a:pt x="0" y="94938"/>
                    </a:cubicBezTo>
                    <a:cubicBezTo>
                      <a:pt x="0" y="164185"/>
                      <a:pt x="28099" y="191521"/>
                      <a:pt x="28099" y="208762"/>
                    </a:cubicBezTo>
                    <a:cubicBezTo>
                      <a:pt x="28099" y="226002"/>
                      <a:pt x="4953" y="249243"/>
                      <a:pt x="13621" y="257911"/>
                    </a:cubicBezTo>
                    <a:cubicBezTo>
                      <a:pt x="22288" y="266578"/>
                      <a:pt x="42196" y="263626"/>
                      <a:pt x="42196" y="263626"/>
                    </a:cubicBezTo>
                    <a:cubicBezTo>
                      <a:pt x="55959" y="288700"/>
                      <a:pt x="71393" y="312821"/>
                      <a:pt x="88392" y="335825"/>
                    </a:cubicBezTo>
                    <a:cubicBezTo>
                      <a:pt x="105727" y="356018"/>
                      <a:pt x="137541" y="327157"/>
                      <a:pt x="172212" y="301154"/>
                    </a:cubicBezTo>
                    <a:cubicBezTo>
                      <a:pt x="206883" y="275151"/>
                      <a:pt x="224123" y="252100"/>
                      <a:pt x="224123" y="203047"/>
                    </a:cubicBezTo>
                    <a:cubicBezTo>
                      <a:pt x="224123" y="153993"/>
                      <a:pt x="248412" y="117322"/>
                      <a:pt x="227076" y="69697"/>
                    </a:cubicBezTo>
                    <a:cubicBezTo>
                      <a:pt x="200269" y="10171"/>
                      <a:pt x="130283" y="-16352"/>
                      <a:pt x="70758" y="10454"/>
                    </a:cubicBezTo>
                    <a:cubicBezTo>
                      <a:pt x="69868" y="10855"/>
                      <a:pt x="68983" y="11267"/>
                      <a:pt x="68104" y="11689"/>
                    </a:cubicBezTo>
                    <a:close/>
                  </a:path>
                </a:pathLst>
              </a:custGeom>
              <a:noFill/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93FDA5CE-F6C8-4713-981A-EA61067D6352}"/>
                  </a:ext>
                </a:extLst>
              </p:cNvPr>
              <p:cNvSpPr/>
              <p:nvPr/>
            </p:nvSpPr>
            <p:spPr>
              <a:xfrm>
                <a:off x="4363248" y="9995700"/>
                <a:ext cx="17380" cy="28234"/>
              </a:xfrm>
              <a:custGeom>
                <a:avLst/>
                <a:gdLst>
                  <a:gd name="connsiteX0" fmla="*/ 7334 w 17380"/>
                  <a:gd name="connsiteY0" fmla="*/ 3367 h 28234"/>
                  <a:gd name="connsiteX1" fmla="*/ 0 w 17380"/>
                  <a:gd name="connsiteY1" fmla="*/ 19750 h 28234"/>
                  <a:gd name="connsiteX2" fmla="*/ 16383 w 17380"/>
                  <a:gd name="connsiteY2" fmla="*/ 23369 h 28234"/>
                  <a:gd name="connsiteX3" fmla="*/ 7334 w 17380"/>
                  <a:gd name="connsiteY3" fmla="*/ 3367 h 2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80" h="28234">
                    <a:moveTo>
                      <a:pt x="7334" y="3367"/>
                    </a:moveTo>
                    <a:lnTo>
                      <a:pt x="0" y="19750"/>
                    </a:lnTo>
                    <a:cubicBezTo>
                      <a:pt x="0" y="19750"/>
                      <a:pt x="16383" y="36133"/>
                      <a:pt x="16383" y="23369"/>
                    </a:cubicBezTo>
                    <a:cubicBezTo>
                      <a:pt x="16383" y="10606"/>
                      <a:pt x="21812" y="-7587"/>
                      <a:pt x="7334" y="3367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1AEB5E52-CB3D-42AB-A264-BC46E9166C6A}"/>
                  </a:ext>
                </a:extLst>
              </p:cNvPr>
              <p:cNvSpPr/>
              <p:nvPr/>
            </p:nvSpPr>
            <p:spPr>
              <a:xfrm>
                <a:off x="4414778" y="10022975"/>
                <a:ext cx="25336" cy="31718"/>
              </a:xfrm>
              <a:custGeom>
                <a:avLst/>
                <a:gdLst>
                  <a:gd name="connsiteX0" fmla="*/ 0 w 25336"/>
                  <a:gd name="connsiteY0" fmla="*/ 31718 h 31718"/>
                  <a:gd name="connsiteX1" fmla="*/ 25337 w 25336"/>
                  <a:gd name="connsiteY1" fmla="*/ 0 h 31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336" h="31718">
                    <a:moveTo>
                      <a:pt x="0" y="31718"/>
                    </a:moveTo>
                    <a:cubicBezTo>
                      <a:pt x="13544" y="26483"/>
                      <a:pt x="23224" y="14366"/>
                      <a:pt x="25337" y="0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1A1C82DF-538E-483B-9C77-0BAB7CF076F8}"/>
                  </a:ext>
                </a:extLst>
              </p:cNvPr>
              <p:cNvSpPr/>
              <p:nvPr/>
            </p:nvSpPr>
            <p:spPr>
              <a:xfrm>
                <a:off x="4385251" y="9961729"/>
                <a:ext cx="33813" cy="20197"/>
              </a:xfrm>
              <a:custGeom>
                <a:avLst/>
                <a:gdLst>
                  <a:gd name="connsiteX0" fmla="*/ 0 w 33813"/>
                  <a:gd name="connsiteY0" fmla="*/ 0 h 20197"/>
                  <a:gd name="connsiteX1" fmla="*/ 4191 w 33813"/>
                  <a:gd name="connsiteY1" fmla="*/ 19050 h 20197"/>
                  <a:gd name="connsiteX2" fmla="*/ 33814 w 33813"/>
                  <a:gd name="connsiteY2" fmla="*/ 8477 h 2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13" h="20197">
                    <a:moveTo>
                      <a:pt x="0" y="0"/>
                    </a:moveTo>
                    <a:lnTo>
                      <a:pt x="4191" y="19050"/>
                    </a:lnTo>
                    <a:cubicBezTo>
                      <a:pt x="15316" y="22440"/>
                      <a:pt x="27349" y="18145"/>
                      <a:pt x="33814" y="8477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7F6745FC-A3C2-45B9-8306-17E1FE330CEB}"/>
                  </a:ext>
                </a:extLst>
              </p:cNvPr>
              <p:cNvSpPr/>
              <p:nvPr/>
            </p:nvSpPr>
            <p:spPr>
              <a:xfrm>
                <a:off x="4368296" y="9928410"/>
                <a:ext cx="38100" cy="16460"/>
              </a:xfrm>
              <a:custGeom>
                <a:avLst/>
                <a:gdLst>
                  <a:gd name="connsiteX0" fmla="*/ 0 w 38100"/>
                  <a:gd name="connsiteY0" fmla="*/ 16460 h 16460"/>
                  <a:gd name="connsiteX1" fmla="*/ 38100 w 38100"/>
                  <a:gd name="connsiteY1" fmla="*/ 1601 h 1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" h="16460">
                    <a:moveTo>
                      <a:pt x="0" y="16460"/>
                    </a:moveTo>
                    <a:cubicBezTo>
                      <a:pt x="7520" y="3041"/>
                      <a:pt x="23481" y="-3184"/>
                      <a:pt x="38100" y="1601"/>
                    </a:cubicBezTo>
                  </a:path>
                </a:pathLst>
              </a:custGeom>
              <a:solidFill>
                <a:srgbClr val="FFFFFF"/>
              </a:solidFill>
              <a:ln w="7877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213C4B86-8087-4837-B10E-067CA58E7290}"/>
                  </a:ext>
                </a:extLst>
              </p:cNvPr>
              <p:cNvSpPr/>
              <p:nvPr/>
            </p:nvSpPr>
            <p:spPr>
              <a:xfrm>
                <a:off x="4432262" y="10096889"/>
                <a:ext cx="82923" cy="282225"/>
              </a:xfrm>
              <a:custGeom>
                <a:avLst/>
                <a:gdLst>
                  <a:gd name="connsiteX0" fmla="*/ 52239 w 82923"/>
                  <a:gd name="connsiteY0" fmla="*/ 0 h 282225"/>
                  <a:gd name="connsiteX1" fmla="*/ 29189 w 82923"/>
                  <a:gd name="connsiteY1" fmla="*/ 16193 h 282225"/>
                  <a:gd name="connsiteX2" fmla="*/ 8234 w 82923"/>
                  <a:gd name="connsiteY2" fmla="*/ 236982 h 282225"/>
                  <a:gd name="connsiteX3" fmla="*/ 35571 w 82923"/>
                  <a:gd name="connsiteY3" fmla="*/ 282226 h 282225"/>
                  <a:gd name="connsiteX4" fmla="*/ 35571 w 82923"/>
                  <a:gd name="connsiteY4" fmla="*/ 273939 h 282225"/>
                  <a:gd name="connsiteX5" fmla="*/ 35571 w 82923"/>
                  <a:gd name="connsiteY5" fmla="*/ 271463 h 282225"/>
                  <a:gd name="connsiteX6" fmla="*/ 36333 w 82923"/>
                  <a:gd name="connsiteY6" fmla="*/ 265271 h 282225"/>
                  <a:gd name="connsiteX7" fmla="*/ 36333 w 82923"/>
                  <a:gd name="connsiteY7" fmla="*/ 262319 h 282225"/>
                  <a:gd name="connsiteX8" fmla="*/ 37761 w 82923"/>
                  <a:gd name="connsiteY8" fmla="*/ 256223 h 282225"/>
                  <a:gd name="connsiteX9" fmla="*/ 38428 w 82923"/>
                  <a:gd name="connsiteY9" fmla="*/ 253460 h 282225"/>
                  <a:gd name="connsiteX10" fmla="*/ 41381 w 82923"/>
                  <a:gd name="connsiteY10" fmla="*/ 244602 h 282225"/>
                  <a:gd name="connsiteX11" fmla="*/ 82910 w 82923"/>
                  <a:gd name="connsiteY11" fmla="*/ 59912 h 282225"/>
                  <a:gd name="connsiteX12" fmla="*/ 82910 w 82923"/>
                  <a:gd name="connsiteY12" fmla="*/ 59150 h 282225"/>
                  <a:gd name="connsiteX13" fmla="*/ 70432 w 82923"/>
                  <a:gd name="connsiteY13" fmla="*/ 27432 h 282225"/>
                  <a:gd name="connsiteX14" fmla="*/ 52239 w 82923"/>
                  <a:gd name="connsiteY14" fmla="*/ 0 h 28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923" h="282225">
                    <a:moveTo>
                      <a:pt x="52239" y="0"/>
                    </a:moveTo>
                    <a:cubicBezTo>
                      <a:pt x="44143" y="6096"/>
                      <a:pt x="36523" y="11716"/>
                      <a:pt x="29189" y="16193"/>
                    </a:cubicBezTo>
                    <a:cubicBezTo>
                      <a:pt x="53097" y="84773"/>
                      <a:pt x="-24627" y="162973"/>
                      <a:pt x="8234" y="236982"/>
                    </a:cubicBezTo>
                    <a:cubicBezTo>
                      <a:pt x="15656" y="253022"/>
                      <a:pt x="24824" y="268195"/>
                      <a:pt x="35571" y="282226"/>
                    </a:cubicBezTo>
                    <a:cubicBezTo>
                      <a:pt x="35571" y="279495"/>
                      <a:pt x="35571" y="276733"/>
                      <a:pt x="35571" y="273939"/>
                    </a:cubicBezTo>
                    <a:cubicBezTo>
                      <a:pt x="35520" y="273114"/>
                      <a:pt x="35520" y="272287"/>
                      <a:pt x="35571" y="271463"/>
                    </a:cubicBezTo>
                    <a:cubicBezTo>
                      <a:pt x="35571" y="269367"/>
                      <a:pt x="35571" y="267367"/>
                      <a:pt x="36333" y="265271"/>
                    </a:cubicBezTo>
                    <a:cubicBezTo>
                      <a:pt x="37095" y="263176"/>
                      <a:pt x="36333" y="263366"/>
                      <a:pt x="36333" y="262319"/>
                    </a:cubicBezTo>
                    <a:cubicBezTo>
                      <a:pt x="36333" y="261271"/>
                      <a:pt x="37190" y="258223"/>
                      <a:pt x="37761" y="256223"/>
                    </a:cubicBezTo>
                    <a:cubicBezTo>
                      <a:pt x="38333" y="254222"/>
                      <a:pt x="37761" y="254413"/>
                      <a:pt x="38428" y="253460"/>
                    </a:cubicBezTo>
                    <a:cubicBezTo>
                      <a:pt x="39285" y="250508"/>
                      <a:pt x="40238" y="247555"/>
                      <a:pt x="41381" y="244602"/>
                    </a:cubicBezTo>
                    <a:cubicBezTo>
                      <a:pt x="57573" y="203073"/>
                      <a:pt x="82910" y="59912"/>
                      <a:pt x="82910" y="59912"/>
                    </a:cubicBezTo>
                    <a:cubicBezTo>
                      <a:pt x="82928" y="59659"/>
                      <a:pt x="82928" y="59404"/>
                      <a:pt x="82910" y="59150"/>
                    </a:cubicBezTo>
                    <a:cubicBezTo>
                      <a:pt x="79671" y="50578"/>
                      <a:pt x="75861" y="39529"/>
                      <a:pt x="70432" y="27432"/>
                    </a:cubicBezTo>
                    <a:cubicBezTo>
                      <a:pt x="66104" y="17249"/>
                      <a:pt x="59937" y="7949"/>
                      <a:pt x="5223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FA5BDBD1-862A-4E03-A06D-AA660E71A9BE}"/>
                  </a:ext>
                </a:extLst>
              </p:cNvPr>
              <p:cNvSpPr/>
              <p:nvPr/>
            </p:nvSpPr>
            <p:spPr>
              <a:xfrm>
                <a:off x="4273910" y="9689271"/>
                <a:ext cx="836987" cy="1135828"/>
              </a:xfrm>
              <a:custGeom>
                <a:avLst/>
                <a:gdLst>
                  <a:gd name="connsiteX0" fmla="*/ 786092 w 836987"/>
                  <a:gd name="connsiteY0" fmla="*/ 833766 h 1135828"/>
                  <a:gd name="connsiteX1" fmla="*/ 742277 w 836987"/>
                  <a:gd name="connsiteY1" fmla="*/ 686034 h 1135828"/>
                  <a:gd name="connsiteX2" fmla="*/ 675602 w 836987"/>
                  <a:gd name="connsiteY2" fmla="*/ 452862 h 1135828"/>
                  <a:gd name="connsiteX3" fmla="*/ 437477 w 836987"/>
                  <a:gd name="connsiteY3" fmla="*/ 325989 h 1135828"/>
                  <a:gd name="connsiteX4" fmla="*/ 407473 w 836987"/>
                  <a:gd name="connsiteY4" fmla="*/ 134346 h 1135828"/>
                  <a:gd name="connsiteX5" fmla="*/ 202304 w 836987"/>
                  <a:gd name="connsiteY5" fmla="*/ 234 h 1135828"/>
                  <a:gd name="connsiteX6" fmla="*/ 147155 w 836987"/>
                  <a:gd name="connsiteY6" fmla="*/ 13569 h 1135828"/>
                  <a:gd name="connsiteX7" fmla="*/ 7328 w 836987"/>
                  <a:gd name="connsiteY7" fmla="*/ 141204 h 1135828"/>
                  <a:gd name="connsiteX8" fmla="*/ 71240 w 836987"/>
                  <a:gd name="connsiteY8" fmla="*/ 167493 h 1135828"/>
                  <a:gd name="connsiteX9" fmla="*/ 133724 w 836987"/>
                  <a:gd name="connsiteY9" fmla="*/ 177018 h 1135828"/>
                  <a:gd name="connsiteX10" fmla="*/ 217068 w 836987"/>
                  <a:gd name="connsiteY10" fmla="*/ 285126 h 1135828"/>
                  <a:gd name="connsiteX11" fmla="*/ 282124 w 836987"/>
                  <a:gd name="connsiteY11" fmla="*/ 311511 h 1135828"/>
                  <a:gd name="connsiteX12" fmla="*/ 281076 w 836987"/>
                  <a:gd name="connsiteY12" fmla="*/ 319702 h 1135828"/>
                  <a:gd name="connsiteX13" fmla="*/ 289077 w 836987"/>
                  <a:gd name="connsiteY13" fmla="*/ 342943 h 1135828"/>
                  <a:gd name="connsiteX14" fmla="*/ 283934 w 836987"/>
                  <a:gd name="connsiteY14" fmla="*/ 361326 h 1135828"/>
                  <a:gd name="connsiteX15" fmla="*/ 286315 w 836987"/>
                  <a:gd name="connsiteY15" fmla="*/ 474388 h 1135828"/>
                  <a:gd name="connsiteX16" fmla="*/ 361848 w 836987"/>
                  <a:gd name="connsiteY16" fmla="*/ 467149 h 1135828"/>
                  <a:gd name="connsiteX17" fmla="*/ 418236 w 836987"/>
                  <a:gd name="connsiteY17" fmla="*/ 514774 h 1135828"/>
                  <a:gd name="connsiteX18" fmla="*/ 457098 w 836987"/>
                  <a:gd name="connsiteY18" fmla="*/ 605738 h 1135828"/>
                  <a:gd name="connsiteX19" fmla="*/ 459098 w 836987"/>
                  <a:gd name="connsiteY19" fmla="*/ 612405 h 1135828"/>
                  <a:gd name="connsiteX20" fmla="*/ 528631 w 836987"/>
                  <a:gd name="connsiteY20" fmla="*/ 806620 h 1135828"/>
                  <a:gd name="connsiteX21" fmla="*/ 520154 w 836987"/>
                  <a:gd name="connsiteY21" fmla="*/ 840529 h 1135828"/>
                  <a:gd name="connsiteX22" fmla="*/ 541680 w 836987"/>
                  <a:gd name="connsiteY22" fmla="*/ 928540 h 1135828"/>
                  <a:gd name="connsiteX23" fmla="*/ 541680 w 836987"/>
                  <a:gd name="connsiteY23" fmla="*/ 928540 h 1135828"/>
                  <a:gd name="connsiteX24" fmla="*/ 544442 w 836987"/>
                  <a:gd name="connsiteY24" fmla="*/ 940542 h 1135828"/>
                  <a:gd name="connsiteX25" fmla="*/ 544442 w 836987"/>
                  <a:gd name="connsiteY25" fmla="*/ 941113 h 1135828"/>
                  <a:gd name="connsiteX26" fmla="*/ 547109 w 836987"/>
                  <a:gd name="connsiteY26" fmla="*/ 952734 h 1135828"/>
                  <a:gd name="connsiteX27" fmla="*/ 547109 w 836987"/>
                  <a:gd name="connsiteY27" fmla="*/ 952734 h 1135828"/>
                  <a:gd name="connsiteX28" fmla="*/ 549205 w 836987"/>
                  <a:gd name="connsiteY28" fmla="*/ 962259 h 1135828"/>
                  <a:gd name="connsiteX29" fmla="*/ 549205 w 836987"/>
                  <a:gd name="connsiteY29" fmla="*/ 964068 h 1135828"/>
                  <a:gd name="connsiteX30" fmla="*/ 550729 w 836987"/>
                  <a:gd name="connsiteY30" fmla="*/ 971307 h 1135828"/>
                  <a:gd name="connsiteX31" fmla="*/ 551396 w 836987"/>
                  <a:gd name="connsiteY31" fmla="*/ 974070 h 1135828"/>
                  <a:gd name="connsiteX32" fmla="*/ 552729 w 836987"/>
                  <a:gd name="connsiteY32" fmla="*/ 980547 h 1135828"/>
                  <a:gd name="connsiteX33" fmla="*/ 553301 w 836987"/>
                  <a:gd name="connsiteY33" fmla="*/ 983023 h 1135828"/>
                  <a:gd name="connsiteX34" fmla="*/ 554349 w 836987"/>
                  <a:gd name="connsiteY34" fmla="*/ 988357 h 1135828"/>
                  <a:gd name="connsiteX35" fmla="*/ 554920 w 836987"/>
                  <a:gd name="connsiteY35" fmla="*/ 990834 h 1135828"/>
                  <a:gd name="connsiteX36" fmla="*/ 555682 w 836987"/>
                  <a:gd name="connsiteY36" fmla="*/ 995120 h 1135828"/>
                  <a:gd name="connsiteX37" fmla="*/ 556158 w 836987"/>
                  <a:gd name="connsiteY37" fmla="*/ 997501 h 1135828"/>
                  <a:gd name="connsiteX38" fmla="*/ 556730 w 836987"/>
                  <a:gd name="connsiteY38" fmla="*/ 1000835 h 1135828"/>
                  <a:gd name="connsiteX39" fmla="*/ 556730 w 836987"/>
                  <a:gd name="connsiteY39" fmla="*/ 1002835 h 1135828"/>
                  <a:gd name="connsiteX40" fmla="*/ 556730 w 836987"/>
                  <a:gd name="connsiteY40" fmla="*/ 1005312 h 1135828"/>
                  <a:gd name="connsiteX41" fmla="*/ 556730 w 836987"/>
                  <a:gd name="connsiteY41" fmla="*/ 1006931 h 1135828"/>
                  <a:gd name="connsiteX42" fmla="*/ 556730 w 836987"/>
                  <a:gd name="connsiteY42" fmla="*/ 1009598 h 1135828"/>
                  <a:gd name="connsiteX43" fmla="*/ 556730 w 836987"/>
                  <a:gd name="connsiteY43" fmla="*/ 1014551 h 1135828"/>
                  <a:gd name="connsiteX44" fmla="*/ 556730 w 836987"/>
                  <a:gd name="connsiteY44" fmla="*/ 1015980 h 1135828"/>
                  <a:gd name="connsiteX45" fmla="*/ 555873 w 836987"/>
                  <a:gd name="connsiteY45" fmla="*/ 1020171 h 1135828"/>
                  <a:gd name="connsiteX46" fmla="*/ 555872 w 836987"/>
                  <a:gd name="connsiteY46" fmla="*/ 1021790 h 1135828"/>
                  <a:gd name="connsiteX47" fmla="*/ 553967 w 836987"/>
                  <a:gd name="connsiteY47" fmla="*/ 1027124 h 1135828"/>
                  <a:gd name="connsiteX48" fmla="*/ 553967 w 836987"/>
                  <a:gd name="connsiteY48" fmla="*/ 1027791 h 1135828"/>
                  <a:gd name="connsiteX49" fmla="*/ 546443 w 836987"/>
                  <a:gd name="connsiteY49" fmla="*/ 1041411 h 1135828"/>
                  <a:gd name="connsiteX50" fmla="*/ 546443 w 836987"/>
                  <a:gd name="connsiteY50" fmla="*/ 1042078 h 1135828"/>
                  <a:gd name="connsiteX51" fmla="*/ 541204 w 836987"/>
                  <a:gd name="connsiteY51" fmla="*/ 1048555 h 1135828"/>
                  <a:gd name="connsiteX52" fmla="*/ 541204 w 836987"/>
                  <a:gd name="connsiteY52" fmla="*/ 1048555 h 1135828"/>
                  <a:gd name="connsiteX53" fmla="*/ 525774 w 836987"/>
                  <a:gd name="connsiteY53" fmla="*/ 1061985 h 1135828"/>
                  <a:gd name="connsiteX54" fmla="*/ 533489 w 836987"/>
                  <a:gd name="connsiteY54" fmla="*/ 1106086 h 1135828"/>
                  <a:gd name="connsiteX55" fmla="*/ 517677 w 836987"/>
                  <a:gd name="connsiteY55" fmla="*/ 1113801 h 1135828"/>
                  <a:gd name="connsiteX56" fmla="*/ 574256 w 836987"/>
                  <a:gd name="connsiteY56" fmla="*/ 1130661 h 1135828"/>
                  <a:gd name="connsiteX57" fmla="*/ 795807 w 836987"/>
                  <a:gd name="connsiteY57" fmla="*/ 1054461 h 1135828"/>
                  <a:gd name="connsiteX58" fmla="*/ 786092 w 836987"/>
                  <a:gd name="connsiteY58" fmla="*/ 833766 h 1135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836987" h="1135828">
                    <a:moveTo>
                      <a:pt x="786092" y="833766"/>
                    </a:moveTo>
                    <a:cubicBezTo>
                      <a:pt x="707606" y="767091"/>
                      <a:pt x="721512" y="736802"/>
                      <a:pt x="742277" y="686034"/>
                    </a:cubicBezTo>
                    <a:cubicBezTo>
                      <a:pt x="763041" y="635265"/>
                      <a:pt x="758469" y="526776"/>
                      <a:pt x="675602" y="452862"/>
                    </a:cubicBezTo>
                    <a:cubicBezTo>
                      <a:pt x="592734" y="378948"/>
                      <a:pt x="486340" y="420572"/>
                      <a:pt x="437477" y="325989"/>
                    </a:cubicBezTo>
                    <a:cubicBezTo>
                      <a:pt x="388613" y="231405"/>
                      <a:pt x="435191" y="215118"/>
                      <a:pt x="407473" y="134346"/>
                    </a:cubicBezTo>
                    <a:cubicBezTo>
                      <a:pt x="379755" y="53574"/>
                      <a:pt x="278504" y="-4148"/>
                      <a:pt x="202304" y="234"/>
                    </a:cubicBezTo>
                    <a:cubicBezTo>
                      <a:pt x="183300" y="1531"/>
                      <a:pt x="164653" y="6040"/>
                      <a:pt x="147155" y="13569"/>
                    </a:cubicBezTo>
                    <a:cubicBezTo>
                      <a:pt x="23330" y="16617"/>
                      <a:pt x="-18580" y="80244"/>
                      <a:pt x="7328" y="141204"/>
                    </a:cubicBezTo>
                    <a:cubicBezTo>
                      <a:pt x="18425" y="165388"/>
                      <a:pt x="46338" y="176870"/>
                      <a:pt x="71240" y="167493"/>
                    </a:cubicBezTo>
                    <a:cubicBezTo>
                      <a:pt x="92195" y="159873"/>
                      <a:pt x="120294" y="155205"/>
                      <a:pt x="133724" y="177018"/>
                    </a:cubicBezTo>
                    <a:cubicBezTo>
                      <a:pt x="156870" y="213975"/>
                      <a:pt x="147821" y="271315"/>
                      <a:pt x="217068" y="285126"/>
                    </a:cubicBezTo>
                    <a:cubicBezTo>
                      <a:pt x="251263" y="291984"/>
                      <a:pt x="271837" y="299985"/>
                      <a:pt x="282124" y="311511"/>
                    </a:cubicBezTo>
                    <a:cubicBezTo>
                      <a:pt x="282124" y="314273"/>
                      <a:pt x="281552" y="317130"/>
                      <a:pt x="281076" y="319702"/>
                    </a:cubicBezTo>
                    <a:cubicBezTo>
                      <a:pt x="283154" y="327640"/>
                      <a:pt x="285828" y="335409"/>
                      <a:pt x="289077" y="342943"/>
                    </a:cubicBezTo>
                    <a:cubicBezTo>
                      <a:pt x="287926" y="349215"/>
                      <a:pt x="286204" y="355368"/>
                      <a:pt x="283934" y="361326"/>
                    </a:cubicBezTo>
                    <a:cubicBezTo>
                      <a:pt x="267836" y="405141"/>
                      <a:pt x="233165" y="447051"/>
                      <a:pt x="286315" y="474388"/>
                    </a:cubicBezTo>
                    <a:cubicBezTo>
                      <a:pt x="339464" y="501725"/>
                      <a:pt x="324986" y="467149"/>
                      <a:pt x="361848" y="467149"/>
                    </a:cubicBezTo>
                    <a:cubicBezTo>
                      <a:pt x="398710" y="467149"/>
                      <a:pt x="418236" y="514774"/>
                      <a:pt x="418236" y="514774"/>
                    </a:cubicBezTo>
                    <a:cubicBezTo>
                      <a:pt x="433471" y="544069"/>
                      <a:pt x="446462" y="574478"/>
                      <a:pt x="457098" y="605738"/>
                    </a:cubicBezTo>
                    <a:lnTo>
                      <a:pt x="459098" y="612405"/>
                    </a:lnTo>
                    <a:cubicBezTo>
                      <a:pt x="490340" y="683367"/>
                      <a:pt x="528631" y="760329"/>
                      <a:pt x="528631" y="806620"/>
                    </a:cubicBezTo>
                    <a:cubicBezTo>
                      <a:pt x="529110" y="818502"/>
                      <a:pt x="526168" y="830271"/>
                      <a:pt x="520154" y="840529"/>
                    </a:cubicBezTo>
                    <a:cubicBezTo>
                      <a:pt x="528155" y="872343"/>
                      <a:pt x="535584" y="902632"/>
                      <a:pt x="541680" y="928540"/>
                    </a:cubicBezTo>
                    <a:lnTo>
                      <a:pt x="541680" y="928540"/>
                    </a:lnTo>
                    <a:cubicBezTo>
                      <a:pt x="542633" y="932636"/>
                      <a:pt x="543585" y="936636"/>
                      <a:pt x="544442" y="940542"/>
                    </a:cubicBezTo>
                    <a:lnTo>
                      <a:pt x="544442" y="941113"/>
                    </a:lnTo>
                    <a:cubicBezTo>
                      <a:pt x="545300" y="945114"/>
                      <a:pt x="546252" y="949019"/>
                      <a:pt x="547109" y="952734"/>
                    </a:cubicBezTo>
                    <a:lnTo>
                      <a:pt x="547109" y="952734"/>
                    </a:lnTo>
                    <a:cubicBezTo>
                      <a:pt x="547871" y="955972"/>
                      <a:pt x="548538" y="959020"/>
                      <a:pt x="549205" y="962259"/>
                    </a:cubicBezTo>
                    <a:lnTo>
                      <a:pt x="549205" y="964068"/>
                    </a:lnTo>
                    <a:cubicBezTo>
                      <a:pt x="549776" y="966640"/>
                      <a:pt x="550253" y="969021"/>
                      <a:pt x="550729" y="971307"/>
                    </a:cubicBezTo>
                    <a:cubicBezTo>
                      <a:pt x="551205" y="973593"/>
                      <a:pt x="551205" y="973212"/>
                      <a:pt x="551396" y="974070"/>
                    </a:cubicBezTo>
                    <a:cubicBezTo>
                      <a:pt x="551396" y="976356"/>
                      <a:pt x="552348" y="978451"/>
                      <a:pt x="552729" y="980547"/>
                    </a:cubicBezTo>
                    <a:lnTo>
                      <a:pt x="553301" y="983023"/>
                    </a:lnTo>
                    <a:cubicBezTo>
                      <a:pt x="553301" y="984928"/>
                      <a:pt x="554063" y="986643"/>
                      <a:pt x="554349" y="988357"/>
                    </a:cubicBezTo>
                    <a:lnTo>
                      <a:pt x="554920" y="990834"/>
                    </a:lnTo>
                    <a:cubicBezTo>
                      <a:pt x="554920" y="992358"/>
                      <a:pt x="555491" y="993786"/>
                      <a:pt x="555682" y="995120"/>
                    </a:cubicBezTo>
                    <a:cubicBezTo>
                      <a:pt x="555886" y="995904"/>
                      <a:pt x="556046" y="996699"/>
                      <a:pt x="556158" y="997501"/>
                    </a:cubicBezTo>
                    <a:cubicBezTo>
                      <a:pt x="556158" y="998739"/>
                      <a:pt x="556158" y="999787"/>
                      <a:pt x="556730" y="1000835"/>
                    </a:cubicBezTo>
                    <a:cubicBezTo>
                      <a:pt x="557301" y="1001883"/>
                      <a:pt x="556730" y="1002264"/>
                      <a:pt x="556730" y="1002835"/>
                    </a:cubicBezTo>
                    <a:cubicBezTo>
                      <a:pt x="556730" y="1003407"/>
                      <a:pt x="556730" y="1004550"/>
                      <a:pt x="556730" y="1005312"/>
                    </a:cubicBezTo>
                    <a:cubicBezTo>
                      <a:pt x="556677" y="1005850"/>
                      <a:pt x="556677" y="1006392"/>
                      <a:pt x="556730" y="1006931"/>
                    </a:cubicBezTo>
                    <a:cubicBezTo>
                      <a:pt x="556730" y="1008074"/>
                      <a:pt x="556730" y="1008931"/>
                      <a:pt x="556730" y="1009598"/>
                    </a:cubicBezTo>
                    <a:cubicBezTo>
                      <a:pt x="556861" y="1011246"/>
                      <a:pt x="556861" y="1012903"/>
                      <a:pt x="556730" y="1014551"/>
                    </a:cubicBezTo>
                    <a:lnTo>
                      <a:pt x="556730" y="1015980"/>
                    </a:lnTo>
                    <a:cubicBezTo>
                      <a:pt x="556526" y="1017392"/>
                      <a:pt x="556240" y="1018792"/>
                      <a:pt x="555873" y="1020171"/>
                    </a:cubicBezTo>
                    <a:cubicBezTo>
                      <a:pt x="555872" y="1020742"/>
                      <a:pt x="555872" y="1021218"/>
                      <a:pt x="555872" y="1021790"/>
                    </a:cubicBezTo>
                    <a:cubicBezTo>
                      <a:pt x="555872" y="1022361"/>
                      <a:pt x="554729" y="1025314"/>
                      <a:pt x="553967" y="1027124"/>
                    </a:cubicBezTo>
                    <a:lnTo>
                      <a:pt x="553967" y="1027791"/>
                    </a:lnTo>
                    <a:cubicBezTo>
                      <a:pt x="551975" y="1032597"/>
                      <a:pt x="549451" y="1037166"/>
                      <a:pt x="546443" y="1041411"/>
                    </a:cubicBezTo>
                    <a:lnTo>
                      <a:pt x="546443" y="1042078"/>
                    </a:lnTo>
                    <a:cubicBezTo>
                      <a:pt x="544837" y="1044347"/>
                      <a:pt x="543087" y="1046510"/>
                      <a:pt x="541204" y="1048555"/>
                    </a:cubicBezTo>
                    <a:lnTo>
                      <a:pt x="541204" y="1048555"/>
                    </a:lnTo>
                    <a:cubicBezTo>
                      <a:pt x="536608" y="1053625"/>
                      <a:pt x="531429" y="1058133"/>
                      <a:pt x="525774" y="1061985"/>
                    </a:cubicBezTo>
                    <a:lnTo>
                      <a:pt x="533489" y="1106086"/>
                    </a:lnTo>
                    <a:cubicBezTo>
                      <a:pt x="533489" y="1106086"/>
                      <a:pt x="527774" y="1109325"/>
                      <a:pt x="517677" y="1113801"/>
                    </a:cubicBezTo>
                    <a:cubicBezTo>
                      <a:pt x="535567" y="1122272"/>
                      <a:pt x="554647" y="1127957"/>
                      <a:pt x="574256" y="1130661"/>
                    </a:cubicBezTo>
                    <a:cubicBezTo>
                      <a:pt x="694271" y="1149139"/>
                      <a:pt x="751992" y="1116754"/>
                      <a:pt x="795807" y="1054461"/>
                    </a:cubicBezTo>
                    <a:cubicBezTo>
                      <a:pt x="839622" y="992167"/>
                      <a:pt x="864578" y="900727"/>
                      <a:pt x="786092" y="8337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CD13BB9D-6F01-44F9-AA93-354D7CB995F0}"/>
                  </a:ext>
                </a:extLst>
              </p:cNvPr>
              <p:cNvSpPr/>
              <p:nvPr/>
            </p:nvSpPr>
            <p:spPr>
              <a:xfrm>
                <a:off x="4292763" y="9821710"/>
                <a:ext cx="473868" cy="296419"/>
              </a:xfrm>
              <a:custGeom>
                <a:avLst/>
                <a:gdLst>
                  <a:gd name="connsiteX0" fmla="*/ 0 w 473868"/>
                  <a:gd name="connsiteY0" fmla="*/ 11717 h 296419"/>
                  <a:gd name="connsiteX1" fmla="*/ 87725 w 473868"/>
                  <a:gd name="connsiteY1" fmla="*/ 15622 h 296419"/>
                  <a:gd name="connsiteX2" fmla="*/ 224219 w 473868"/>
                  <a:gd name="connsiteY2" fmla="*/ 33148 h 296419"/>
                  <a:gd name="connsiteX3" fmla="*/ 304229 w 473868"/>
                  <a:gd name="connsiteY3" fmla="*/ 95537 h 296419"/>
                  <a:gd name="connsiteX4" fmla="*/ 393859 w 473868"/>
                  <a:gd name="connsiteY4" fmla="*/ 202788 h 296419"/>
                  <a:gd name="connsiteX5" fmla="*/ 473869 w 473868"/>
                  <a:gd name="connsiteY5" fmla="*/ 296419 h 29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8" h="296419">
                    <a:moveTo>
                      <a:pt x="0" y="11717"/>
                    </a:moveTo>
                    <a:cubicBezTo>
                      <a:pt x="0" y="11717"/>
                      <a:pt x="33147" y="37053"/>
                      <a:pt x="87725" y="15622"/>
                    </a:cubicBezTo>
                    <a:cubicBezTo>
                      <a:pt x="142304" y="-5809"/>
                      <a:pt x="189167" y="-9714"/>
                      <a:pt x="224219" y="33148"/>
                    </a:cubicBezTo>
                    <a:cubicBezTo>
                      <a:pt x="259271" y="76011"/>
                      <a:pt x="280797" y="95537"/>
                      <a:pt x="304229" y="95537"/>
                    </a:cubicBezTo>
                    <a:cubicBezTo>
                      <a:pt x="327660" y="95537"/>
                      <a:pt x="388049" y="144305"/>
                      <a:pt x="393859" y="202788"/>
                    </a:cubicBezTo>
                    <a:cubicBezTo>
                      <a:pt x="399669" y="261272"/>
                      <a:pt x="430911" y="280798"/>
                      <a:pt x="473869" y="296419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004A0BB0-6435-4DA2-9915-7FE19A5555DC}"/>
                  </a:ext>
                </a:extLst>
              </p:cNvPr>
              <p:cNvSpPr/>
              <p:nvPr/>
            </p:nvSpPr>
            <p:spPr>
              <a:xfrm>
                <a:off x="4793873" y="10124035"/>
                <a:ext cx="123253" cy="32956"/>
              </a:xfrm>
              <a:custGeom>
                <a:avLst/>
                <a:gdLst>
                  <a:gd name="connsiteX0" fmla="*/ 0 w 123253"/>
                  <a:gd name="connsiteY0" fmla="*/ 0 h 32956"/>
                  <a:gd name="connsiteX1" fmla="*/ 56579 w 123253"/>
                  <a:gd name="connsiteY1" fmla="*/ 9525 h 32956"/>
                  <a:gd name="connsiteX2" fmla="*/ 123253 w 123253"/>
                  <a:gd name="connsiteY2" fmla="*/ 32957 h 3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53" h="32956">
                    <a:moveTo>
                      <a:pt x="0" y="0"/>
                    </a:moveTo>
                    <a:cubicBezTo>
                      <a:pt x="18580" y="4657"/>
                      <a:pt x="37498" y="7842"/>
                      <a:pt x="56579" y="9525"/>
                    </a:cubicBezTo>
                    <a:cubicBezTo>
                      <a:pt x="83915" y="11430"/>
                      <a:pt x="103442" y="11430"/>
                      <a:pt x="123253" y="32957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18E0046D-1EEA-400D-9538-5B36088A74CF}"/>
                  </a:ext>
                </a:extLst>
              </p:cNvPr>
              <p:cNvSpPr/>
              <p:nvPr/>
            </p:nvSpPr>
            <p:spPr>
              <a:xfrm>
                <a:off x="4429256" y="9860955"/>
                <a:ext cx="146208" cy="105497"/>
              </a:xfrm>
              <a:custGeom>
                <a:avLst/>
                <a:gdLst>
                  <a:gd name="connsiteX0" fmla="*/ 0 w 146208"/>
                  <a:gd name="connsiteY0" fmla="*/ 0 h 105497"/>
                  <a:gd name="connsiteX1" fmla="*/ 42863 w 146208"/>
                  <a:gd name="connsiteY1" fmla="*/ 62389 h 105497"/>
                  <a:gd name="connsiteX2" fmla="*/ 146209 w 146208"/>
                  <a:gd name="connsiteY2" fmla="*/ 105251 h 10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208" h="105497">
                    <a:moveTo>
                      <a:pt x="0" y="0"/>
                    </a:moveTo>
                    <a:cubicBezTo>
                      <a:pt x="18911" y="17209"/>
                      <a:pt x="33582" y="38563"/>
                      <a:pt x="42863" y="62389"/>
                    </a:cubicBezTo>
                    <a:cubicBezTo>
                      <a:pt x="54578" y="97441"/>
                      <a:pt x="115062" y="107251"/>
                      <a:pt x="146209" y="105251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BDAFB8CF-0645-4F1A-B6E4-E82039CEB6E1}"/>
                  </a:ext>
                </a:extLst>
              </p:cNvPr>
              <p:cNvSpPr/>
              <p:nvPr/>
            </p:nvSpPr>
            <p:spPr>
              <a:xfrm>
                <a:off x="4290287" y="9742458"/>
                <a:ext cx="310610" cy="73442"/>
              </a:xfrm>
              <a:custGeom>
                <a:avLst/>
                <a:gdLst>
                  <a:gd name="connsiteX0" fmla="*/ 310610 w 310610"/>
                  <a:gd name="connsiteY0" fmla="*/ 73443 h 73442"/>
                  <a:gd name="connsiteX1" fmla="*/ 240411 w 310610"/>
                  <a:gd name="connsiteY1" fmla="*/ 6768 h 73442"/>
                  <a:gd name="connsiteX2" fmla="*/ 97536 w 310610"/>
                  <a:gd name="connsiteY2" fmla="*/ 39915 h 73442"/>
                  <a:gd name="connsiteX3" fmla="*/ 0 w 310610"/>
                  <a:gd name="connsiteY3" fmla="*/ 47725 h 7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610" h="73442">
                    <a:moveTo>
                      <a:pt x="310610" y="73443"/>
                    </a:moveTo>
                    <a:cubicBezTo>
                      <a:pt x="310610" y="73443"/>
                      <a:pt x="285178" y="26580"/>
                      <a:pt x="240411" y="6768"/>
                    </a:cubicBezTo>
                    <a:cubicBezTo>
                      <a:pt x="195643" y="-13044"/>
                      <a:pt x="158496" y="14483"/>
                      <a:pt x="97536" y="39915"/>
                    </a:cubicBezTo>
                    <a:cubicBezTo>
                      <a:pt x="36576" y="65347"/>
                      <a:pt x="0" y="47725"/>
                      <a:pt x="0" y="47725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C5500779-5FD4-4194-B665-BA8C66534C21}"/>
                  </a:ext>
                </a:extLst>
              </p:cNvPr>
              <p:cNvSpPr/>
              <p:nvPr/>
            </p:nvSpPr>
            <p:spPr>
              <a:xfrm>
                <a:off x="4733390" y="10192234"/>
                <a:ext cx="237408" cy="579215"/>
              </a:xfrm>
              <a:custGeom>
                <a:avLst/>
                <a:gdLst>
                  <a:gd name="connsiteX0" fmla="*/ 0 w 237408"/>
                  <a:gd name="connsiteY0" fmla="*/ 0 h 579215"/>
                  <a:gd name="connsiteX1" fmla="*/ 81915 w 237408"/>
                  <a:gd name="connsiteY1" fmla="*/ 89725 h 579215"/>
                  <a:gd name="connsiteX2" fmla="*/ 156020 w 237408"/>
                  <a:gd name="connsiteY2" fmla="*/ 230124 h 579215"/>
                  <a:gd name="connsiteX3" fmla="*/ 169640 w 237408"/>
                  <a:gd name="connsiteY3" fmla="*/ 409575 h 579215"/>
                  <a:gd name="connsiteX4" fmla="*/ 228124 w 237408"/>
                  <a:gd name="connsiteY4" fmla="*/ 579215 h 579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408" h="579215">
                    <a:moveTo>
                      <a:pt x="0" y="0"/>
                    </a:moveTo>
                    <a:cubicBezTo>
                      <a:pt x="0" y="0"/>
                      <a:pt x="35052" y="56579"/>
                      <a:pt x="81915" y="89725"/>
                    </a:cubicBezTo>
                    <a:cubicBezTo>
                      <a:pt x="128778" y="122872"/>
                      <a:pt x="181356" y="148209"/>
                      <a:pt x="156020" y="230124"/>
                    </a:cubicBezTo>
                    <a:cubicBezTo>
                      <a:pt x="130683" y="312039"/>
                      <a:pt x="109157" y="356902"/>
                      <a:pt x="169640" y="409575"/>
                    </a:cubicBezTo>
                    <a:cubicBezTo>
                      <a:pt x="230124" y="462248"/>
                      <a:pt x="251555" y="546068"/>
                      <a:pt x="228124" y="579215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004DE52F-D007-4284-B415-4627ED41F03D}"/>
                  </a:ext>
                </a:extLst>
              </p:cNvPr>
              <p:cNvSpPr/>
              <p:nvPr/>
            </p:nvSpPr>
            <p:spPr>
              <a:xfrm>
                <a:off x="4567925" y="9989161"/>
                <a:ext cx="141651" cy="172592"/>
              </a:xfrm>
              <a:custGeom>
                <a:avLst/>
                <a:gdLst>
                  <a:gd name="connsiteX0" fmla="*/ 15826 w 141651"/>
                  <a:gd name="connsiteY0" fmla="*/ 0 h 172592"/>
                  <a:gd name="connsiteX1" fmla="*/ 43258 w 141651"/>
                  <a:gd name="connsiteY1" fmla="*/ 67723 h 172592"/>
                  <a:gd name="connsiteX2" fmla="*/ 9349 w 141651"/>
                  <a:gd name="connsiteY2" fmla="*/ 148399 h 172592"/>
                  <a:gd name="connsiteX3" fmla="*/ 117458 w 141651"/>
                  <a:gd name="connsiteY3" fmla="*/ 156496 h 172592"/>
                  <a:gd name="connsiteX4" fmla="*/ 141652 w 141651"/>
                  <a:gd name="connsiteY4" fmla="*/ 172593 h 17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51" h="172592">
                    <a:moveTo>
                      <a:pt x="15826" y="0"/>
                    </a:moveTo>
                    <a:cubicBezTo>
                      <a:pt x="15826" y="0"/>
                      <a:pt x="54498" y="33909"/>
                      <a:pt x="43258" y="67723"/>
                    </a:cubicBezTo>
                    <a:cubicBezTo>
                      <a:pt x="32019" y="101536"/>
                      <a:pt x="-21226" y="120967"/>
                      <a:pt x="9349" y="148399"/>
                    </a:cubicBezTo>
                    <a:cubicBezTo>
                      <a:pt x="39925" y="175831"/>
                      <a:pt x="102885" y="151638"/>
                      <a:pt x="117458" y="156496"/>
                    </a:cubicBezTo>
                    <a:cubicBezTo>
                      <a:pt x="126711" y="159816"/>
                      <a:pt x="135015" y="165341"/>
                      <a:pt x="141652" y="172593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FDCAFF40-0B75-48D6-B5BC-3FA6E8702A11}"/>
                  </a:ext>
                </a:extLst>
              </p:cNvPr>
              <p:cNvSpPr/>
              <p:nvPr/>
            </p:nvSpPr>
            <p:spPr>
              <a:xfrm>
                <a:off x="4600802" y="9971730"/>
                <a:ext cx="83153" cy="141541"/>
              </a:xfrm>
              <a:custGeom>
                <a:avLst/>
                <a:gdLst>
                  <a:gd name="connsiteX0" fmla="*/ 0 w 83153"/>
                  <a:gd name="connsiteY0" fmla="*/ 0 h 141541"/>
                  <a:gd name="connsiteX1" fmla="*/ 46863 w 83153"/>
                  <a:gd name="connsiteY1" fmla="*/ 58198 h 141541"/>
                  <a:gd name="connsiteX2" fmla="*/ 26003 w 83153"/>
                  <a:gd name="connsiteY2" fmla="*/ 134398 h 141541"/>
                  <a:gd name="connsiteX3" fmla="*/ 83153 w 83153"/>
                  <a:gd name="connsiteY3" fmla="*/ 141542 h 14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153" h="141541">
                    <a:moveTo>
                      <a:pt x="0" y="0"/>
                    </a:moveTo>
                    <a:cubicBezTo>
                      <a:pt x="0" y="0"/>
                      <a:pt x="44196" y="19050"/>
                      <a:pt x="46863" y="58198"/>
                    </a:cubicBezTo>
                    <a:cubicBezTo>
                      <a:pt x="49530" y="97346"/>
                      <a:pt x="18859" y="118300"/>
                      <a:pt x="26003" y="134398"/>
                    </a:cubicBezTo>
                    <a:cubicBezTo>
                      <a:pt x="33147" y="150495"/>
                      <a:pt x="56769" y="132112"/>
                      <a:pt x="83153" y="141542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F20F023E-5969-4FC0-953E-6997BDCCCD98}"/>
                  </a:ext>
                </a:extLst>
              </p:cNvPr>
              <p:cNvSpPr/>
              <p:nvPr/>
            </p:nvSpPr>
            <p:spPr>
              <a:xfrm rot="10800000">
                <a:off x="3778604" y="9896292"/>
                <a:ext cx="459009" cy="231647"/>
              </a:xfrm>
              <a:custGeom>
                <a:avLst/>
                <a:gdLst>
                  <a:gd name="connsiteX0" fmla="*/ 420434 w 459009"/>
                  <a:gd name="connsiteY0" fmla="*/ 0 h 231647"/>
                  <a:gd name="connsiteX1" fmla="*/ 459010 w 459009"/>
                  <a:gd name="connsiteY1" fmla="*/ 0 h 231647"/>
                  <a:gd name="connsiteX2" fmla="*/ 459010 w 459009"/>
                  <a:gd name="connsiteY2" fmla="*/ 231648 h 231647"/>
                  <a:gd name="connsiteX3" fmla="*/ 420434 w 459009"/>
                  <a:gd name="connsiteY3" fmla="*/ 231648 h 231647"/>
                  <a:gd name="connsiteX4" fmla="*/ 38576 w 459009"/>
                  <a:gd name="connsiteY4" fmla="*/ 231648 h 231647"/>
                  <a:gd name="connsiteX5" fmla="*/ 0 w 459009"/>
                  <a:gd name="connsiteY5" fmla="*/ 231648 h 231647"/>
                  <a:gd name="connsiteX6" fmla="*/ 0 w 459009"/>
                  <a:gd name="connsiteY6" fmla="*/ 0 h 231647"/>
                  <a:gd name="connsiteX7" fmla="*/ 38576 w 459009"/>
                  <a:gd name="connsiteY7" fmla="*/ 0 h 23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9009" h="231647">
                    <a:moveTo>
                      <a:pt x="420434" y="0"/>
                    </a:moveTo>
                    <a:cubicBezTo>
                      <a:pt x="441739" y="0"/>
                      <a:pt x="459010" y="0"/>
                      <a:pt x="459010" y="0"/>
                    </a:cubicBezTo>
                    <a:lnTo>
                      <a:pt x="459010" y="231648"/>
                    </a:lnTo>
                    <a:cubicBezTo>
                      <a:pt x="459010" y="231648"/>
                      <a:pt x="441739" y="231648"/>
                      <a:pt x="420434" y="231648"/>
                    </a:cubicBezTo>
                    <a:lnTo>
                      <a:pt x="38576" y="231648"/>
                    </a:lnTo>
                    <a:cubicBezTo>
                      <a:pt x="17271" y="231648"/>
                      <a:pt x="0" y="231648"/>
                      <a:pt x="0" y="231648"/>
                    </a:cubicBezTo>
                    <a:lnTo>
                      <a:pt x="0" y="0"/>
                    </a:lnTo>
                    <a:cubicBezTo>
                      <a:pt x="0" y="0"/>
                      <a:pt x="17271" y="0"/>
                      <a:pt x="385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E69AAD94-B5C9-44D0-9A98-5FF2D1008908}"/>
                  </a:ext>
                </a:extLst>
              </p:cNvPr>
              <p:cNvSpPr/>
              <p:nvPr/>
            </p:nvSpPr>
            <p:spPr>
              <a:xfrm>
                <a:off x="4168271" y="10067266"/>
                <a:ext cx="69341" cy="124491"/>
              </a:xfrm>
              <a:custGeom>
                <a:avLst/>
                <a:gdLst>
                  <a:gd name="connsiteX0" fmla="*/ 69342 w 69341"/>
                  <a:gd name="connsiteY0" fmla="*/ 0 h 124491"/>
                  <a:gd name="connsiteX1" fmla="*/ 69342 w 69341"/>
                  <a:gd name="connsiteY1" fmla="*/ 124492 h 124491"/>
                  <a:gd name="connsiteX2" fmla="*/ 0 w 69341"/>
                  <a:gd name="connsiteY2" fmla="*/ 44577 h 124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41" h="124491">
                    <a:moveTo>
                      <a:pt x="69342" y="0"/>
                    </a:moveTo>
                    <a:lnTo>
                      <a:pt x="69342" y="124492"/>
                    </a:lnTo>
                    <a:lnTo>
                      <a:pt x="0" y="4457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84C40DF4-583E-4CDD-828E-2587CCB8F452}"/>
                  </a:ext>
                </a:extLst>
              </p:cNvPr>
              <p:cNvSpPr/>
              <p:nvPr/>
            </p:nvSpPr>
            <p:spPr>
              <a:xfrm>
                <a:off x="4077593" y="9992495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3 w 47625"/>
                  <a:gd name="connsiteY1" fmla="*/ 47625 h 47625"/>
                  <a:gd name="connsiteX2" fmla="*/ 0 w 47625"/>
                  <a:gd name="connsiteY2" fmla="*/ 23812 h 47625"/>
                  <a:gd name="connsiteX3" fmla="*/ 23813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3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3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359358DC-5523-4352-8AB3-58B500C7981C}"/>
                  </a:ext>
                </a:extLst>
              </p:cNvPr>
              <p:cNvSpPr/>
              <p:nvPr/>
            </p:nvSpPr>
            <p:spPr>
              <a:xfrm>
                <a:off x="3975676" y="9992495"/>
                <a:ext cx="47625" cy="47625"/>
              </a:xfrm>
              <a:custGeom>
                <a:avLst/>
                <a:gdLst>
                  <a:gd name="connsiteX0" fmla="*/ 0 w 47625"/>
                  <a:gd name="connsiteY0" fmla="*/ 23813 h 47625"/>
                  <a:gd name="connsiteX1" fmla="*/ 23813 w 47625"/>
                  <a:gd name="connsiteY1" fmla="*/ 0 h 47625"/>
                  <a:gd name="connsiteX2" fmla="*/ 47625 w 47625"/>
                  <a:gd name="connsiteY2" fmla="*/ 23813 h 47625"/>
                  <a:gd name="connsiteX3" fmla="*/ 23813 w 47625"/>
                  <a:gd name="connsiteY3" fmla="*/ 47625 h 47625"/>
                  <a:gd name="connsiteX4" fmla="*/ 0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0" y="23813"/>
                    </a:moveTo>
                    <a:cubicBezTo>
                      <a:pt x="0" y="10661"/>
                      <a:pt x="10661" y="0"/>
                      <a:pt x="23813" y="0"/>
                    </a:cubicBezTo>
                    <a:cubicBezTo>
                      <a:pt x="36964" y="0"/>
                      <a:pt x="47625" y="10661"/>
                      <a:pt x="47625" y="23813"/>
                    </a:cubicBezTo>
                    <a:cubicBezTo>
                      <a:pt x="47625" y="36964"/>
                      <a:pt x="36964" y="47625"/>
                      <a:pt x="23813" y="47625"/>
                    </a:cubicBezTo>
                    <a:cubicBezTo>
                      <a:pt x="10661" y="47625"/>
                      <a:pt x="0" y="36964"/>
                      <a:pt x="0" y="23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0B064C0D-4922-4D78-8689-1F06E59B33C7}"/>
                  </a:ext>
                </a:extLst>
              </p:cNvPr>
              <p:cNvSpPr/>
              <p:nvPr/>
            </p:nvSpPr>
            <p:spPr>
              <a:xfrm>
                <a:off x="3873758" y="9992495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3 w 47625"/>
                  <a:gd name="connsiteY1" fmla="*/ 47625 h 47625"/>
                  <a:gd name="connsiteX2" fmla="*/ 0 w 47625"/>
                  <a:gd name="connsiteY2" fmla="*/ 23812 h 47625"/>
                  <a:gd name="connsiteX3" fmla="*/ 23813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3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3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37DEB353-E59A-4401-A0D3-DF1C251C9E65}"/>
                  </a:ext>
                </a:extLst>
              </p:cNvPr>
              <p:cNvSpPr/>
              <p:nvPr/>
            </p:nvSpPr>
            <p:spPr>
              <a:xfrm>
                <a:off x="4973324" y="10554946"/>
                <a:ext cx="27336" cy="31241"/>
              </a:xfrm>
              <a:custGeom>
                <a:avLst/>
                <a:gdLst>
                  <a:gd name="connsiteX0" fmla="*/ 0 w 27336"/>
                  <a:gd name="connsiteY0" fmla="*/ 0 h 31241"/>
                  <a:gd name="connsiteX1" fmla="*/ 27337 w 27336"/>
                  <a:gd name="connsiteY1" fmla="*/ 31242 h 3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336" h="31241">
                    <a:moveTo>
                      <a:pt x="0" y="0"/>
                    </a:moveTo>
                    <a:lnTo>
                      <a:pt x="27337" y="31242"/>
                    </a:lnTo>
                  </a:path>
                </a:pathLst>
              </a:custGeom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F99A3128-AF8C-4BB1-8D8B-F4FAC4C84C86}"/>
                  </a:ext>
                </a:extLst>
              </p:cNvPr>
              <p:cNvSpPr/>
              <p:nvPr/>
            </p:nvSpPr>
            <p:spPr>
              <a:xfrm>
                <a:off x="5020092" y="10599809"/>
                <a:ext cx="28951" cy="122872"/>
              </a:xfrm>
              <a:custGeom>
                <a:avLst/>
                <a:gdLst>
                  <a:gd name="connsiteX0" fmla="*/ 0 w 28951"/>
                  <a:gd name="connsiteY0" fmla="*/ 0 h 122872"/>
                  <a:gd name="connsiteX1" fmla="*/ 21526 w 28951"/>
                  <a:gd name="connsiteY1" fmla="*/ 122872 h 122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1" h="122872">
                    <a:moveTo>
                      <a:pt x="0" y="0"/>
                    </a:moveTo>
                    <a:cubicBezTo>
                      <a:pt x="28402" y="34268"/>
                      <a:pt x="36588" y="80990"/>
                      <a:pt x="21526" y="122872"/>
                    </a:cubicBezTo>
                  </a:path>
                </a:pathLst>
              </a:custGeom>
              <a:noFill/>
              <a:ln w="5908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88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5E2572B-3FEE-4840-83F7-DAF69794D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5B158C2-B7BE-457A-879B-505A3A4DE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AE6A88D2-EA91-48C4-85E7-8B7F2E2BD9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7F4DBB-5ECF-46F1-9CB7-E52BFC09A01C}"/>
              </a:ext>
            </a:extLst>
          </p:cNvPr>
          <p:cNvSpPr txBox="1"/>
          <p:nvPr/>
        </p:nvSpPr>
        <p:spPr>
          <a:xfrm>
            <a:off x="3879487" y="2486276"/>
            <a:ext cx="3847207" cy="76944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5000" dirty="0">
                <a:latin typeface="+mj-ea"/>
                <a:ea typeface="+mj-ea"/>
              </a:rPr>
              <a:t>模板使用说明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CFAA8F-61DA-4A7E-ADFD-EAA3E3808346}"/>
              </a:ext>
            </a:extLst>
          </p:cNvPr>
          <p:cNvSpPr txBox="1"/>
          <p:nvPr/>
        </p:nvSpPr>
        <p:spPr>
          <a:xfrm>
            <a:off x="3879487" y="2076794"/>
            <a:ext cx="1123706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2000" cap="all" dirty="0">
                <a:latin typeface="+mj-ea"/>
                <a:ea typeface="+mj-ea"/>
              </a:rPr>
              <a:t>Part 05</a:t>
            </a:r>
            <a:endParaRPr lang="zh-CN" altLang="en-US" sz="2000" cap="all" dirty="0"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688C8F-48A5-48C6-B392-FEE039942964}"/>
              </a:ext>
            </a:extLst>
          </p:cNvPr>
          <p:cNvSpPr txBox="1"/>
          <p:nvPr/>
        </p:nvSpPr>
        <p:spPr>
          <a:xfrm>
            <a:off x="3879487" y="3294507"/>
            <a:ext cx="39930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Enter English translation here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6490A4-B80A-4DE4-894E-ACFF4E2071A4}"/>
              </a:ext>
            </a:extLst>
          </p:cNvPr>
          <p:cNvSpPr/>
          <p:nvPr/>
        </p:nvSpPr>
        <p:spPr>
          <a:xfrm>
            <a:off x="3742315" y="1994516"/>
            <a:ext cx="4707371" cy="1870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2F08170-3A69-4199-9BB0-41B4EDCF8390}"/>
              </a:ext>
            </a:extLst>
          </p:cNvPr>
          <p:cNvSpPr/>
          <p:nvPr/>
        </p:nvSpPr>
        <p:spPr>
          <a:xfrm>
            <a:off x="3702627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109098C-2C43-4E0B-B8C9-55E133C1E962}"/>
              </a:ext>
            </a:extLst>
          </p:cNvPr>
          <p:cNvSpPr/>
          <p:nvPr/>
        </p:nvSpPr>
        <p:spPr>
          <a:xfrm>
            <a:off x="3702627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745F3BA-402F-414E-B2D5-9ED574DF1D7F}"/>
              </a:ext>
            </a:extLst>
          </p:cNvPr>
          <p:cNvSpPr/>
          <p:nvPr/>
        </p:nvSpPr>
        <p:spPr>
          <a:xfrm>
            <a:off x="8409999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67E1145-B10C-4CD2-B1E4-CE52BB3B4A03}"/>
              </a:ext>
            </a:extLst>
          </p:cNvPr>
          <p:cNvSpPr/>
          <p:nvPr/>
        </p:nvSpPr>
        <p:spPr>
          <a:xfrm>
            <a:off x="8409999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C6C96A-AC79-4BDE-9D37-570F0FB2F8B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A6A004-6484-45B8-9298-BD70E93519C5}"/>
              </a:ext>
            </a:extLst>
          </p:cNvPr>
          <p:cNvSpPr txBox="1"/>
          <p:nvPr/>
        </p:nvSpPr>
        <p:spPr>
          <a:xfrm rot="5400000">
            <a:off x="10765923" y="2939210"/>
            <a:ext cx="1263166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dist">
              <a:defRPr sz="10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lvl="0" algn="r"/>
            <a:r>
              <a:rPr lang="en-US" altLang="zh-CN" cap="none" baseline="0" dirty="0"/>
              <a:t>www.officeplus.cn</a:t>
            </a:r>
            <a:endParaRPr lang="zh-CN" altLang="en-US" cap="none" baseline="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926CC6-BEAD-4790-99D7-1B28430380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9002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配色 </a:t>
            </a:r>
            <a:r>
              <a:rPr lang="en-US" altLang="zh-CN" dirty="0"/>
              <a:t>&amp; </a:t>
            </a:r>
            <a:r>
              <a:rPr lang="zh-CN" altLang="en-US" dirty="0"/>
              <a:t>字体方案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4054192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2763003" cy="2354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30" name="矩形 929">
            <a:extLst>
              <a:ext uri="{FF2B5EF4-FFF2-40B4-BE49-F238E27FC236}">
                <a16:creationId xmlns:a16="http://schemas.microsoft.com/office/drawing/2014/main" id="{1DFC8563-7FE1-4978-8EA3-34D9F98AA746}"/>
              </a:ext>
            </a:extLst>
          </p:cNvPr>
          <p:cNvSpPr/>
          <p:nvPr/>
        </p:nvSpPr>
        <p:spPr>
          <a:xfrm>
            <a:off x="1379538" y="2343993"/>
            <a:ext cx="1399858" cy="19827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3" name="矩形 932">
            <a:extLst>
              <a:ext uri="{FF2B5EF4-FFF2-40B4-BE49-F238E27FC236}">
                <a16:creationId xmlns:a16="http://schemas.microsoft.com/office/drawing/2014/main" id="{2F189993-6430-4BDC-9D30-0D2171EC9691}"/>
              </a:ext>
            </a:extLst>
          </p:cNvPr>
          <p:cNvSpPr/>
          <p:nvPr/>
        </p:nvSpPr>
        <p:spPr>
          <a:xfrm>
            <a:off x="1443356" y="2408128"/>
            <a:ext cx="1272222" cy="1175060"/>
          </a:xfrm>
          <a:prstGeom prst="rect">
            <a:avLst/>
          </a:prstGeom>
          <a:solidFill>
            <a:srgbClr val="FE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4" name="矩形 933">
            <a:extLst>
              <a:ext uri="{FF2B5EF4-FFF2-40B4-BE49-F238E27FC236}">
                <a16:creationId xmlns:a16="http://schemas.microsoft.com/office/drawing/2014/main" id="{58F1CA9E-3B81-4623-BECA-9AFB4084F470}"/>
              </a:ext>
            </a:extLst>
          </p:cNvPr>
          <p:cNvSpPr/>
          <p:nvPr/>
        </p:nvSpPr>
        <p:spPr>
          <a:xfrm>
            <a:off x="1443356" y="3638037"/>
            <a:ext cx="85600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#FE8CCD</a:t>
            </a:r>
          </a:p>
        </p:txBody>
      </p:sp>
      <p:sp>
        <p:nvSpPr>
          <p:cNvPr id="935" name="矩形 934">
            <a:extLst>
              <a:ext uri="{FF2B5EF4-FFF2-40B4-BE49-F238E27FC236}">
                <a16:creationId xmlns:a16="http://schemas.microsoft.com/office/drawing/2014/main" id="{454E1DE8-152E-4838-AD26-FFC8CF62CE85}"/>
              </a:ext>
            </a:extLst>
          </p:cNvPr>
          <p:cNvSpPr/>
          <p:nvPr/>
        </p:nvSpPr>
        <p:spPr>
          <a:xfrm>
            <a:off x="1453775" y="3936421"/>
            <a:ext cx="111408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254,140,205</a:t>
            </a:r>
          </a:p>
        </p:txBody>
      </p:sp>
      <p:sp>
        <p:nvSpPr>
          <p:cNvPr id="936" name="文本框 935">
            <a:extLst>
              <a:ext uri="{FF2B5EF4-FFF2-40B4-BE49-F238E27FC236}">
                <a16:creationId xmlns:a16="http://schemas.microsoft.com/office/drawing/2014/main" id="{D93A7665-D942-4468-8C64-9A2420B29DC1}"/>
              </a:ext>
            </a:extLst>
          </p:cNvPr>
          <p:cNvSpPr txBox="1"/>
          <p:nvPr/>
        </p:nvSpPr>
        <p:spPr>
          <a:xfrm>
            <a:off x="1379538" y="1640896"/>
            <a:ext cx="1538883" cy="4616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配色方案</a:t>
            </a:r>
          </a:p>
        </p:txBody>
      </p:sp>
      <p:sp>
        <p:nvSpPr>
          <p:cNvPr id="937" name="文本框 936">
            <a:extLst>
              <a:ext uri="{FF2B5EF4-FFF2-40B4-BE49-F238E27FC236}">
                <a16:creationId xmlns:a16="http://schemas.microsoft.com/office/drawing/2014/main" id="{FD10F98B-4F34-4C52-87CC-39B9B5FD0667}"/>
              </a:ext>
            </a:extLst>
          </p:cNvPr>
          <p:cNvSpPr txBox="1"/>
          <p:nvPr/>
        </p:nvSpPr>
        <p:spPr>
          <a:xfrm>
            <a:off x="2989702" y="1680584"/>
            <a:ext cx="1431482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Color scheme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941" name="文本框 940">
            <a:extLst>
              <a:ext uri="{FF2B5EF4-FFF2-40B4-BE49-F238E27FC236}">
                <a16:creationId xmlns:a16="http://schemas.microsoft.com/office/drawing/2014/main" id="{8A096C4F-B95A-483F-B87F-EA854E53BF59}"/>
              </a:ext>
            </a:extLst>
          </p:cNvPr>
          <p:cNvSpPr txBox="1"/>
          <p:nvPr/>
        </p:nvSpPr>
        <p:spPr>
          <a:xfrm>
            <a:off x="6819827" y="1640896"/>
            <a:ext cx="1538883" cy="4616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字体方案</a:t>
            </a:r>
          </a:p>
        </p:txBody>
      </p:sp>
      <p:sp>
        <p:nvSpPr>
          <p:cNvPr id="942" name="文本框 941">
            <a:extLst>
              <a:ext uri="{FF2B5EF4-FFF2-40B4-BE49-F238E27FC236}">
                <a16:creationId xmlns:a16="http://schemas.microsoft.com/office/drawing/2014/main" id="{2908822A-E20C-48BE-B8F1-5FBE04BAE6A7}"/>
              </a:ext>
            </a:extLst>
          </p:cNvPr>
          <p:cNvSpPr txBox="1"/>
          <p:nvPr/>
        </p:nvSpPr>
        <p:spPr>
          <a:xfrm>
            <a:off x="6819827" y="2381291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中文</a:t>
            </a:r>
          </a:p>
        </p:txBody>
      </p:sp>
      <p:sp>
        <p:nvSpPr>
          <p:cNvPr id="943" name="PA-文本框 47">
            <a:extLst>
              <a:ext uri="{FF2B5EF4-FFF2-40B4-BE49-F238E27FC236}">
                <a16:creationId xmlns:a16="http://schemas.microsoft.com/office/drawing/2014/main" id="{82775C90-347E-43FC-AB25-107BD822A82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39394" y="2398797"/>
            <a:ext cx="2131913" cy="274405"/>
          </a:xfrm>
          <a:custGeom>
            <a:avLst/>
            <a:gdLst/>
            <a:ahLst/>
            <a:cxnLst/>
            <a:rect l="l" t="t" r="r" b="b"/>
            <a:pathLst>
              <a:path w="2131913" h="274405">
                <a:moveTo>
                  <a:pt x="1984809" y="148047"/>
                </a:moveTo>
                <a:lnTo>
                  <a:pt x="1984809" y="237001"/>
                </a:lnTo>
                <a:lnTo>
                  <a:pt x="2044531" y="237001"/>
                </a:lnTo>
                <a:cubicBezTo>
                  <a:pt x="2058990" y="237001"/>
                  <a:pt x="2070306" y="233124"/>
                  <a:pt x="2078478" y="225371"/>
                </a:cubicBezTo>
                <a:cubicBezTo>
                  <a:pt x="2086651" y="217617"/>
                  <a:pt x="2090737" y="206721"/>
                  <a:pt x="2090737" y="192681"/>
                </a:cubicBezTo>
                <a:cubicBezTo>
                  <a:pt x="2090737" y="178431"/>
                  <a:pt x="2086651" y="167430"/>
                  <a:pt x="2078478" y="159677"/>
                </a:cubicBezTo>
                <a:cubicBezTo>
                  <a:pt x="2070306" y="151923"/>
                  <a:pt x="2058990" y="148047"/>
                  <a:pt x="2044531" y="148047"/>
                </a:cubicBezTo>
                <a:close/>
                <a:moveTo>
                  <a:pt x="1280521" y="100584"/>
                </a:moveTo>
                <a:cubicBezTo>
                  <a:pt x="1272559" y="100584"/>
                  <a:pt x="1265382" y="102312"/>
                  <a:pt x="1258990" y="105770"/>
                </a:cubicBezTo>
                <a:cubicBezTo>
                  <a:pt x="1252599" y="109228"/>
                  <a:pt x="1247098" y="114047"/>
                  <a:pt x="1242488" y="120229"/>
                </a:cubicBezTo>
                <a:cubicBezTo>
                  <a:pt x="1237878" y="126411"/>
                  <a:pt x="1234316" y="133902"/>
                  <a:pt x="1231801" y="142703"/>
                </a:cubicBezTo>
                <a:cubicBezTo>
                  <a:pt x="1229287" y="151504"/>
                  <a:pt x="1228029" y="161248"/>
                  <a:pt x="1228029" y="171935"/>
                </a:cubicBezTo>
                <a:cubicBezTo>
                  <a:pt x="1228029" y="182622"/>
                  <a:pt x="1229287" y="192367"/>
                  <a:pt x="1231801" y="201168"/>
                </a:cubicBezTo>
                <a:cubicBezTo>
                  <a:pt x="1234316" y="209969"/>
                  <a:pt x="1237878" y="217513"/>
                  <a:pt x="1242488" y="223799"/>
                </a:cubicBezTo>
                <a:cubicBezTo>
                  <a:pt x="1247098" y="230086"/>
                  <a:pt x="1252599" y="234905"/>
                  <a:pt x="1258990" y="238258"/>
                </a:cubicBezTo>
                <a:cubicBezTo>
                  <a:pt x="1265382" y="241611"/>
                  <a:pt x="1272559" y="243287"/>
                  <a:pt x="1280521" y="243287"/>
                </a:cubicBezTo>
                <a:cubicBezTo>
                  <a:pt x="1288275" y="243287"/>
                  <a:pt x="1295399" y="241611"/>
                  <a:pt x="1301896" y="238258"/>
                </a:cubicBezTo>
                <a:cubicBezTo>
                  <a:pt x="1308392" y="234905"/>
                  <a:pt x="1313945" y="230086"/>
                  <a:pt x="1318555" y="223799"/>
                </a:cubicBezTo>
                <a:cubicBezTo>
                  <a:pt x="1323165" y="217513"/>
                  <a:pt x="1326727" y="209969"/>
                  <a:pt x="1329242" y="201168"/>
                </a:cubicBezTo>
                <a:cubicBezTo>
                  <a:pt x="1331757" y="192367"/>
                  <a:pt x="1333014" y="182622"/>
                  <a:pt x="1333014" y="171935"/>
                </a:cubicBezTo>
                <a:cubicBezTo>
                  <a:pt x="1333014" y="161248"/>
                  <a:pt x="1331757" y="151504"/>
                  <a:pt x="1329242" y="142703"/>
                </a:cubicBezTo>
                <a:cubicBezTo>
                  <a:pt x="1326727" y="133902"/>
                  <a:pt x="1323165" y="126411"/>
                  <a:pt x="1318555" y="120229"/>
                </a:cubicBezTo>
                <a:cubicBezTo>
                  <a:pt x="1313945" y="114047"/>
                  <a:pt x="1308392" y="109228"/>
                  <a:pt x="1301896" y="105770"/>
                </a:cubicBezTo>
                <a:cubicBezTo>
                  <a:pt x="1295400" y="102312"/>
                  <a:pt x="1288275" y="100584"/>
                  <a:pt x="1280521" y="100584"/>
                </a:cubicBezTo>
                <a:close/>
                <a:moveTo>
                  <a:pt x="1701698" y="69780"/>
                </a:moveTo>
                <a:cubicBezTo>
                  <a:pt x="1720138" y="69780"/>
                  <a:pt x="1735278" y="73342"/>
                  <a:pt x="1747118" y="80467"/>
                </a:cubicBezTo>
                <a:cubicBezTo>
                  <a:pt x="1758957" y="87592"/>
                  <a:pt x="1766868" y="97650"/>
                  <a:pt x="1770850" y="110642"/>
                </a:cubicBezTo>
                <a:lnTo>
                  <a:pt x="1741617" y="124472"/>
                </a:lnTo>
                <a:cubicBezTo>
                  <a:pt x="1739312" y="117138"/>
                  <a:pt x="1735173" y="111166"/>
                  <a:pt x="1729201" y="106556"/>
                </a:cubicBezTo>
                <a:cubicBezTo>
                  <a:pt x="1723229" y="101946"/>
                  <a:pt x="1714481" y="99641"/>
                  <a:pt x="1702955" y="99641"/>
                </a:cubicBezTo>
                <a:cubicBezTo>
                  <a:pt x="1692687" y="99641"/>
                  <a:pt x="1684620" y="101736"/>
                  <a:pt x="1678752" y="105927"/>
                </a:cubicBezTo>
                <a:cubicBezTo>
                  <a:pt x="1672885" y="110118"/>
                  <a:pt x="1669951" y="116195"/>
                  <a:pt x="1669951" y="124158"/>
                </a:cubicBezTo>
                <a:cubicBezTo>
                  <a:pt x="1669951" y="127930"/>
                  <a:pt x="1670580" y="131283"/>
                  <a:pt x="1671837" y="134216"/>
                </a:cubicBezTo>
                <a:cubicBezTo>
                  <a:pt x="1673095" y="137150"/>
                  <a:pt x="1675295" y="139717"/>
                  <a:pt x="1678438" y="141917"/>
                </a:cubicBezTo>
                <a:cubicBezTo>
                  <a:pt x="1681581" y="144118"/>
                  <a:pt x="1685720" y="146056"/>
                  <a:pt x="1690854" y="147732"/>
                </a:cubicBezTo>
                <a:cubicBezTo>
                  <a:pt x="1695988" y="149409"/>
                  <a:pt x="1702431" y="150980"/>
                  <a:pt x="1710185" y="152447"/>
                </a:cubicBezTo>
                <a:cubicBezTo>
                  <a:pt x="1733235" y="156638"/>
                  <a:pt x="1749895" y="163553"/>
                  <a:pt x="1760163" y="173193"/>
                </a:cubicBezTo>
                <a:cubicBezTo>
                  <a:pt x="1770430" y="182832"/>
                  <a:pt x="1775564" y="196348"/>
                  <a:pt x="1775564" y="213741"/>
                </a:cubicBezTo>
                <a:cubicBezTo>
                  <a:pt x="1775564" y="222542"/>
                  <a:pt x="1773783" y="230662"/>
                  <a:pt x="1770221" y="238101"/>
                </a:cubicBezTo>
                <a:cubicBezTo>
                  <a:pt x="1766658" y="245540"/>
                  <a:pt x="1761629" y="251931"/>
                  <a:pt x="1755133" y="257275"/>
                </a:cubicBezTo>
                <a:cubicBezTo>
                  <a:pt x="1748637" y="262618"/>
                  <a:pt x="1740989" y="266809"/>
                  <a:pt x="1732187" y="269848"/>
                </a:cubicBezTo>
                <a:cubicBezTo>
                  <a:pt x="1723387" y="272886"/>
                  <a:pt x="1713642" y="274405"/>
                  <a:pt x="1702955" y="274405"/>
                </a:cubicBezTo>
                <a:cubicBezTo>
                  <a:pt x="1682839" y="274405"/>
                  <a:pt x="1666179" y="270371"/>
                  <a:pt x="1652978" y="262304"/>
                </a:cubicBezTo>
                <a:cubicBezTo>
                  <a:pt x="1639776" y="254236"/>
                  <a:pt x="1630870" y="242763"/>
                  <a:pt x="1626260" y="227885"/>
                </a:cubicBezTo>
                <a:lnTo>
                  <a:pt x="1655178" y="214684"/>
                </a:lnTo>
                <a:cubicBezTo>
                  <a:pt x="1658531" y="224323"/>
                  <a:pt x="1663979" y="231710"/>
                  <a:pt x="1671523" y="236844"/>
                </a:cubicBezTo>
                <a:cubicBezTo>
                  <a:pt x="1679067" y="241977"/>
                  <a:pt x="1689020" y="244544"/>
                  <a:pt x="1701384" y="244544"/>
                </a:cubicBezTo>
                <a:cubicBezTo>
                  <a:pt x="1713328" y="244544"/>
                  <a:pt x="1722443" y="242082"/>
                  <a:pt x="1728730" y="237158"/>
                </a:cubicBezTo>
                <a:cubicBezTo>
                  <a:pt x="1735017" y="232233"/>
                  <a:pt x="1738160" y="225056"/>
                  <a:pt x="1738160" y="215627"/>
                </a:cubicBezTo>
                <a:cubicBezTo>
                  <a:pt x="1738160" y="211016"/>
                  <a:pt x="1737531" y="206983"/>
                  <a:pt x="1736274" y="203525"/>
                </a:cubicBezTo>
                <a:cubicBezTo>
                  <a:pt x="1735017" y="200067"/>
                  <a:pt x="1732764" y="197081"/>
                  <a:pt x="1729516" y="194567"/>
                </a:cubicBezTo>
                <a:cubicBezTo>
                  <a:pt x="1726268" y="192052"/>
                  <a:pt x="1721815" y="189852"/>
                  <a:pt x="1716157" y="187966"/>
                </a:cubicBezTo>
                <a:cubicBezTo>
                  <a:pt x="1710499" y="186080"/>
                  <a:pt x="1703374" y="184404"/>
                  <a:pt x="1694783" y="182937"/>
                </a:cubicBezTo>
                <a:cubicBezTo>
                  <a:pt x="1653292" y="176022"/>
                  <a:pt x="1632547" y="156953"/>
                  <a:pt x="1632547" y="125730"/>
                </a:cubicBezTo>
                <a:cubicBezTo>
                  <a:pt x="1632547" y="117348"/>
                  <a:pt x="1634223" y="109699"/>
                  <a:pt x="1637576" y="102784"/>
                </a:cubicBezTo>
                <a:cubicBezTo>
                  <a:pt x="1640928" y="95869"/>
                  <a:pt x="1645643" y="90001"/>
                  <a:pt x="1651720" y="85182"/>
                </a:cubicBezTo>
                <a:cubicBezTo>
                  <a:pt x="1657797" y="80362"/>
                  <a:pt x="1665079" y="76590"/>
                  <a:pt x="1673566" y="73866"/>
                </a:cubicBezTo>
                <a:cubicBezTo>
                  <a:pt x="1682053" y="71142"/>
                  <a:pt x="1691430" y="69780"/>
                  <a:pt x="1701698" y="69780"/>
                </a:cubicBezTo>
                <a:close/>
                <a:moveTo>
                  <a:pt x="1522857" y="69780"/>
                </a:moveTo>
                <a:cubicBezTo>
                  <a:pt x="1544021" y="69780"/>
                  <a:pt x="1560523" y="75909"/>
                  <a:pt x="1572363" y="88168"/>
                </a:cubicBezTo>
                <a:cubicBezTo>
                  <a:pt x="1584202" y="100426"/>
                  <a:pt x="1590122" y="118186"/>
                  <a:pt x="1590122" y="141446"/>
                </a:cubicBezTo>
                <a:lnTo>
                  <a:pt x="1590122" y="270005"/>
                </a:lnTo>
                <a:lnTo>
                  <a:pt x="1552089" y="270005"/>
                </a:lnTo>
                <a:lnTo>
                  <a:pt x="1552089" y="146789"/>
                </a:lnTo>
                <a:cubicBezTo>
                  <a:pt x="1552089" y="131283"/>
                  <a:pt x="1548474" y="119967"/>
                  <a:pt x="1541245" y="112842"/>
                </a:cubicBezTo>
                <a:cubicBezTo>
                  <a:pt x="1534015" y="105718"/>
                  <a:pt x="1523380" y="102155"/>
                  <a:pt x="1509341" y="102155"/>
                </a:cubicBezTo>
                <a:cubicBezTo>
                  <a:pt x="1493205" y="102155"/>
                  <a:pt x="1480527" y="107446"/>
                  <a:pt x="1471307" y="118029"/>
                </a:cubicBezTo>
                <a:cubicBezTo>
                  <a:pt x="1462087" y="128611"/>
                  <a:pt x="1457477" y="143122"/>
                  <a:pt x="1457477" y="161563"/>
                </a:cubicBezTo>
                <a:lnTo>
                  <a:pt x="1457477" y="270005"/>
                </a:lnTo>
                <a:lnTo>
                  <a:pt x="1419758" y="270005"/>
                </a:lnTo>
                <a:lnTo>
                  <a:pt x="1419758" y="119443"/>
                </a:lnTo>
                <a:cubicBezTo>
                  <a:pt x="1419758" y="109385"/>
                  <a:pt x="1419601" y="100165"/>
                  <a:pt x="1419287" y="91783"/>
                </a:cubicBezTo>
                <a:cubicBezTo>
                  <a:pt x="1418972" y="83401"/>
                  <a:pt x="1418605" y="77428"/>
                  <a:pt x="1418186" y="73866"/>
                </a:cubicBezTo>
                <a:lnTo>
                  <a:pt x="1451819" y="73866"/>
                </a:lnTo>
                <a:cubicBezTo>
                  <a:pt x="1452238" y="76171"/>
                  <a:pt x="1452657" y="80100"/>
                  <a:pt x="1453076" y="85653"/>
                </a:cubicBezTo>
                <a:cubicBezTo>
                  <a:pt x="1453495" y="91206"/>
                  <a:pt x="1453810" y="97964"/>
                  <a:pt x="1454019" y="105927"/>
                </a:cubicBezTo>
                <a:cubicBezTo>
                  <a:pt x="1461353" y="93564"/>
                  <a:pt x="1470836" y="84448"/>
                  <a:pt x="1482466" y="78581"/>
                </a:cubicBezTo>
                <a:cubicBezTo>
                  <a:pt x="1494096" y="72713"/>
                  <a:pt x="1507559" y="69780"/>
                  <a:pt x="1522857" y="69780"/>
                </a:cubicBezTo>
                <a:close/>
                <a:moveTo>
                  <a:pt x="1272663" y="69780"/>
                </a:moveTo>
                <a:cubicBezTo>
                  <a:pt x="1286703" y="69780"/>
                  <a:pt x="1299171" y="72923"/>
                  <a:pt x="1310068" y="79210"/>
                </a:cubicBezTo>
                <a:cubicBezTo>
                  <a:pt x="1320965" y="85496"/>
                  <a:pt x="1329871" y="94402"/>
                  <a:pt x="1336786" y="105927"/>
                </a:cubicBezTo>
                <a:cubicBezTo>
                  <a:pt x="1336995" y="97964"/>
                  <a:pt x="1337257" y="91206"/>
                  <a:pt x="1337571" y="85653"/>
                </a:cubicBezTo>
                <a:cubicBezTo>
                  <a:pt x="1337886" y="80100"/>
                  <a:pt x="1338253" y="76171"/>
                  <a:pt x="1338672" y="73866"/>
                </a:cubicBezTo>
                <a:lnTo>
                  <a:pt x="1372304" y="73866"/>
                </a:lnTo>
                <a:cubicBezTo>
                  <a:pt x="1372095" y="77428"/>
                  <a:pt x="1371833" y="83401"/>
                  <a:pt x="1371519" y="91783"/>
                </a:cubicBezTo>
                <a:cubicBezTo>
                  <a:pt x="1371204" y="100165"/>
                  <a:pt x="1371047" y="109385"/>
                  <a:pt x="1371047" y="119443"/>
                </a:cubicBezTo>
                <a:lnTo>
                  <a:pt x="1371047" y="224742"/>
                </a:lnTo>
                <a:cubicBezTo>
                  <a:pt x="1371047" y="234800"/>
                  <a:pt x="1371204" y="243968"/>
                  <a:pt x="1371519" y="252245"/>
                </a:cubicBezTo>
                <a:cubicBezTo>
                  <a:pt x="1371833" y="260523"/>
                  <a:pt x="1372095" y="266442"/>
                  <a:pt x="1372304" y="270005"/>
                </a:cubicBezTo>
                <a:lnTo>
                  <a:pt x="1338672" y="270005"/>
                </a:lnTo>
                <a:cubicBezTo>
                  <a:pt x="1338253" y="267909"/>
                  <a:pt x="1337886" y="264085"/>
                  <a:pt x="1337571" y="258532"/>
                </a:cubicBezTo>
                <a:cubicBezTo>
                  <a:pt x="1337257" y="252979"/>
                  <a:pt x="1336995" y="246221"/>
                  <a:pt x="1336786" y="238258"/>
                </a:cubicBezTo>
                <a:cubicBezTo>
                  <a:pt x="1329871" y="249574"/>
                  <a:pt x="1320965" y="258427"/>
                  <a:pt x="1310068" y="264818"/>
                </a:cubicBezTo>
                <a:cubicBezTo>
                  <a:pt x="1299171" y="271210"/>
                  <a:pt x="1286703" y="274405"/>
                  <a:pt x="1272663" y="274405"/>
                </a:cubicBezTo>
                <a:cubicBezTo>
                  <a:pt x="1260929" y="274405"/>
                  <a:pt x="1249980" y="271943"/>
                  <a:pt x="1239817" y="267019"/>
                </a:cubicBezTo>
                <a:cubicBezTo>
                  <a:pt x="1229653" y="262094"/>
                  <a:pt x="1220905" y="255127"/>
                  <a:pt x="1213570" y="246116"/>
                </a:cubicBezTo>
                <a:cubicBezTo>
                  <a:pt x="1206236" y="237105"/>
                  <a:pt x="1200473" y="226314"/>
                  <a:pt x="1196283" y="213741"/>
                </a:cubicBezTo>
                <a:cubicBezTo>
                  <a:pt x="1192091" y="201168"/>
                  <a:pt x="1189996" y="187233"/>
                  <a:pt x="1189996" y="171935"/>
                </a:cubicBezTo>
                <a:cubicBezTo>
                  <a:pt x="1189996" y="156638"/>
                  <a:pt x="1192091" y="142703"/>
                  <a:pt x="1196283" y="130130"/>
                </a:cubicBezTo>
                <a:cubicBezTo>
                  <a:pt x="1200473" y="117557"/>
                  <a:pt x="1206236" y="106818"/>
                  <a:pt x="1213570" y="97912"/>
                </a:cubicBezTo>
                <a:cubicBezTo>
                  <a:pt x="1220905" y="89006"/>
                  <a:pt x="1229653" y="82091"/>
                  <a:pt x="1239817" y="77166"/>
                </a:cubicBezTo>
                <a:cubicBezTo>
                  <a:pt x="1249980" y="72242"/>
                  <a:pt x="1260929" y="69780"/>
                  <a:pt x="1272663" y="69780"/>
                </a:cubicBezTo>
                <a:close/>
                <a:moveTo>
                  <a:pt x="1984809" y="37404"/>
                </a:moveTo>
                <a:lnTo>
                  <a:pt x="1984809" y="114728"/>
                </a:lnTo>
                <a:lnTo>
                  <a:pt x="2039817" y="114728"/>
                </a:lnTo>
                <a:cubicBezTo>
                  <a:pt x="2052389" y="114728"/>
                  <a:pt x="2062238" y="111375"/>
                  <a:pt x="2069363" y="104670"/>
                </a:cubicBezTo>
                <a:cubicBezTo>
                  <a:pt x="2076488" y="97964"/>
                  <a:pt x="2080050" y="88430"/>
                  <a:pt x="2080050" y="76066"/>
                </a:cubicBezTo>
                <a:cubicBezTo>
                  <a:pt x="2080050" y="63703"/>
                  <a:pt x="2076488" y="54168"/>
                  <a:pt x="2069363" y="47463"/>
                </a:cubicBezTo>
                <a:cubicBezTo>
                  <a:pt x="2062238" y="40757"/>
                  <a:pt x="2052389" y="37404"/>
                  <a:pt x="2039817" y="37404"/>
                </a:cubicBezTo>
                <a:close/>
                <a:moveTo>
                  <a:pt x="537010" y="37404"/>
                </a:moveTo>
                <a:lnTo>
                  <a:pt x="537010" y="140189"/>
                </a:lnTo>
                <a:lnTo>
                  <a:pt x="577243" y="140189"/>
                </a:lnTo>
                <a:cubicBezTo>
                  <a:pt x="593588" y="140189"/>
                  <a:pt x="606266" y="135840"/>
                  <a:pt x="615277" y="127144"/>
                </a:cubicBezTo>
                <a:cubicBezTo>
                  <a:pt x="624287" y="118448"/>
                  <a:pt x="628793" y="105613"/>
                  <a:pt x="628793" y="88639"/>
                </a:cubicBezTo>
                <a:cubicBezTo>
                  <a:pt x="628793" y="71875"/>
                  <a:pt x="624287" y="59145"/>
                  <a:pt x="615277" y="50449"/>
                </a:cubicBezTo>
                <a:cubicBezTo>
                  <a:pt x="606266" y="41752"/>
                  <a:pt x="593588" y="37404"/>
                  <a:pt x="577243" y="37404"/>
                </a:cubicBezTo>
                <a:close/>
                <a:moveTo>
                  <a:pt x="317935" y="37404"/>
                </a:moveTo>
                <a:lnTo>
                  <a:pt x="317935" y="140189"/>
                </a:lnTo>
                <a:lnTo>
                  <a:pt x="358168" y="140189"/>
                </a:lnTo>
                <a:cubicBezTo>
                  <a:pt x="374513" y="140189"/>
                  <a:pt x="387191" y="135840"/>
                  <a:pt x="396202" y="127144"/>
                </a:cubicBezTo>
                <a:cubicBezTo>
                  <a:pt x="405212" y="118448"/>
                  <a:pt x="409718" y="105613"/>
                  <a:pt x="409718" y="88639"/>
                </a:cubicBezTo>
                <a:cubicBezTo>
                  <a:pt x="409718" y="71875"/>
                  <a:pt x="405212" y="59145"/>
                  <a:pt x="396202" y="50449"/>
                </a:cubicBezTo>
                <a:cubicBezTo>
                  <a:pt x="387191" y="41752"/>
                  <a:pt x="374513" y="37404"/>
                  <a:pt x="358168" y="37404"/>
                </a:cubicBezTo>
                <a:close/>
                <a:moveTo>
                  <a:pt x="822407" y="33947"/>
                </a:moveTo>
                <a:cubicBezTo>
                  <a:pt x="811092" y="33947"/>
                  <a:pt x="800719" y="36409"/>
                  <a:pt x="791289" y="41333"/>
                </a:cubicBezTo>
                <a:cubicBezTo>
                  <a:pt x="781859" y="46258"/>
                  <a:pt x="773844" y="53278"/>
                  <a:pt x="767243" y="62393"/>
                </a:cubicBezTo>
                <a:cubicBezTo>
                  <a:pt x="760642" y="71509"/>
                  <a:pt x="755508" y="82405"/>
                  <a:pt x="751841" y="95083"/>
                </a:cubicBezTo>
                <a:cubicBezTo>
                  <a:pt x="748174" y="107761"/>
                  <a:pt x="746341" y="121748"/>
                  <a:pt x="746341" y="137045"/>
                </a:cubicBezTo>
                <a:cubicBezTo>
                  <a:pt x="746341" y="152552"/>
                  <a:pt x="748174" y="166592"/>
                  <a:pt x="751841" y="179165"/>
                </a:cubicBezTo>
                <a:cubicBezTo>
                  <a:pt x="755508" y="191738"/>
                  <a:pt x="760642" y="202582"/>
                  <a:pt x="767243" y="211697"/>
                </a:cubicBezTo>
                <a:cubicBezTo>
                  <a:pt x="773844" y="220813"/>
                  <a:pt x="781859" y="227833"/>
                  <a:pt x="791289" y="232757"/>
                </a:cubicBezTo>
                <a:cubicBezTo>
                  <a:pt x="800719" y="237682"/>
                  <a:pt x="811092" y="240144"/>
                  <a:pt x="822407" y="240144"/>
                </a:cubicBezTo>
                <a:cubicBezTo>
                  <a:pt x="833723" y="240144"/>
                  <a:pt x="844043" y="237682"/>
                  <a:pt x="853368" y="232757"/>
                </a:cubicBezTo>
                <a:cubicBezTo>
                  <a:pt x="862693" y="227833"/>
                  <a:pt x="870656" y="220813"/>
                  <a:pt x="877257" y="211697"/>
                </a:cubicBezTo>
                <a:cubicBezTo>
                  <a:pt x="883858" y="202582"/>
                  <a:pt x="888992" y="191738"/>
                  <a:pt x="892659" y="179165"/>
                </a:cubicBezTo>
                <a:cubicBezTo>
                  <a:pt x="896326" y="166592"/>
                  <a:pt x="898159" y="152552"/>
                  <a:pt x="898159" y="137045"/>
                </a:cubicBezTo>
                <a:cubicBezTo>
                  <a:pt x="898159" y="121748"/>
                  <a:pt x="896326" y="107761"/>
                  <a:pt x="892659" y="95083"/>
                </a:cubicBezTo>
                <a:cubicBezTo>
                  <a:pt x="888992" y="82405"/>
                  <a:pt x="883858" y="71509"/>
                  <a:pt x="877257" y="62393"/>
                </a:cubicBezTo>
                <a:cubicBezTo>
                  <a:pt x="870656" y="53278"/>
                  <a:pt x="862693" y="46258"/>
                  <a:pt x="853368" y="41333"/>
                </a:cubicBezTo>
                <a:cubicBezTo>
                  <a:pt x="844043" y="36409"/>
                  <a:pt x="833723" y="33947"/>
                  <a:pt x="822407" y="33947"/>
                </a:cubicBezTo>
                <a:close/>
                <a:moveTo>
                  <a:pt x="117557" y="33947"/>
                </a:moveTo>
                <a:cubicBezTo>
                  <a:pt x="106242" y="33947"/>
                  <a:pt x="95869" y="36409"/>
                  <a:pt x="86439" y="41333"/>
                </a:cubicBezTo>
                <a:cubicBezTo>
                  <a:pt x="77009" y="46258"/>
                  <a:pt x="68994" y="53278"/>
                  <a:pt x="62393" y="62393"/>
                </a:cubicBezTo>
                <a:cubicBezTo>
                  <a:pt x="55793" y="71509"/>
                  <a:pt x="50659" y="82405"/>
                  <a:pt x="46991" y="95083"/>
                </a:cubicBezTo>
                <a:cubicBezTo>
                  <a:pt x="43324" y="107761"/>
                  <a:pt x="41491" y="121748"/>
                  <a:pt x="41491" y="137045"/>
                </a:cubicBezTo>
                <a:cubicBezTo>
                  <a:pt x="41491" y="152552"/>
                  <a:pt x="43324" y="166592"/>
                  <a:pt x="46991" y="179165"/>
                </a:cubicBezTo>
                <a:cubicBezTo>
                  <a:pt x="50659" y="191738"/>
                  <a:pt x="55793" y="202582"/>
                  <a:pt x="62393" y="211697"/>
                </a:cubicBezTo>
                <a:cubicBezTo>
                  <a:pt x="68994" y="220813"/>
                  <a:pt x="77009" y="227833"/>
                  <a:pt x="86439" y="232757"/>
                </a:cubicBezTo>
                <a:cubicBezTo>
                  <a:pt x="95869" y="237682"/>
                  <a:pt x="106242" y="240144"/>
                  <a:pt x="117557" y="240144"/>
                </a:cubicBezTo>
                <a:cubicBezTo>
                  <a:pt x="128873" y="240144"/>
                  <a:pt x="139193" y="237682"/>
                  <a:pt x="148518" y="232757"/>
                </a:cubicBezTo>
                <a:cubicBezTo>
                  <a:pt x="157843" y="227833"/>
                  <a:pt x="165806" y="220813"/>
                  <a:pt x="172407" y="211697"/>
                </a:cubicBezTo>
                <a:cubicBezTo>
                  <a:pt x="179008" y="202582"/>
                  <a:pt x="184142" y="191738"/>
                  <a:pt x="187809" y="179165"/>
                </a:cubicBezTo>
                <a:cubicBezTo>
                  <a:pt x="191476" y="166592"/>
                  <a:pt x="193310" y="152552"/>
                  <a:pt x="193310" y="137045"/>
                </a:cubicBezTo>
                <a:cubicBezTo>
                  <a:pt x="193310" y="121748"/>
                  <a:pt x="191476" y="107761"/>
                  <a:pt x="187809" y="95083"/>
                </a:cubicBezTo>
                <a:cubicBezTo>
                  <a:pt x="184142" y="82405"/>
                  <a:pt x="179008" y="71509"/>
                  <a:pt x="172407" y="62393"/>
                </a:cubicBezTo>
                <a:cubicBezTo>
                  <a:pt x="165806" y="53278"/>
                  <a:pt x="157843" y="46258"/>
                  <a:pt x="148518" y="41333"/>
                </a:cubicBezTo>
                <a:cubicBezTo>
                  <a:pt x="139193" y="36409"/>
                  <a:pt x="128873" y="33947"/>
                  <a:pt x="117557" y="33947"/>
                </a:cubicBezTo>
                <a:close/>
                <a:moveTo>
                  <a:pt x="1943947" y="4086"/>
                </a:moveTo>
                <a:lnTo>
                  <a:pt x="2051446" y="4086"/>
                </a:lnTo>
                <a:cubicBezTo>
                  <a:pt x="2061924" y="4086"/>
                  <a:pt x="2071406" y="5762"/>
                  <a:pt x="2079893" y="9115"/>
                </a:cubicBezTo>
                <a:cubicBezTo>
                  <a:pt x="2088379" y="12468"/>
                  <a:pt x="2095661" y="17183"/>
                  <a:pt x="2101739" y="23260"/>
                </a:cubicBezTo>
                <a:cubicBezTo>
                  <a:pt x="2107815" y="29337"/>
                  <a:pt x="2112530" y="36618"/>
                  <a:pt x="2115883" y="45105"/>
                </a:cubicBezTo>
                <a:cubicBezTo>
                  <a:pt x="2119236" y="53592"/>
                  <a:pt x="2120912" y="62969"/>
                  <a:pt x="2120912" y="73237"/>
                </a:cubicBezTo>
                <a:cubicBezTo>
                  <a:pt x="2120912" y="87906"/>
                  <a:pt x="2117245" y="100007"/>
                  <a:pt x="2109911" y="109542"/>
                </a:cubicBezTo>
                <a:cubicBezTo>
                  <a:pt x="2102577" y="119076"/>
                  <a:pt x="2092833" y="125939"/>
                  <a:pt x="2080679" y="130130"/>
                </a:cubicBezTo>
                <a:cubicBezTo>
                  <a:pt x="2095766" y="134112"/>
                  <a:pt x="2108077" y="141551"/>
                  <a:pt x="2117612" y="152447"/>
                </a:cubicBezTo>
                <a:cubicBezTo>
                  <a:pt x="2127146" y="163344"/>
                  <a:pt x="2131913" y="177488"/>
                  <a:pt x="2131913" y="194881"/>
                </a:cubicBezTo>
                <a:cubicBezTo>
                  <a:pt x="2131913" y="206197"/>
                  <a:pt x="2130080" y="216465"/>
                  <a:pt x="2126413" y="225685"/>
                </a:cubicBezTo>
                <a:cubicBezTo>
                  <a:pt x="2122746" y="234905"/>
                  <a:pt x="2117559" y="242816"/>
                  <a:pt x="2110854" y="249416"/>
                </a:cubicBezTo>
                <a:cubicBezTo>
                  <a:pt x="2104148" y="256017"/>
                  <a:pt x="2096185" y="261099"/>
                  <a:pt x="2086965" y="264661"/>
                </a:cubicBezTo>
                <a:cubicBezTo>
                  <a:pt x="2077745" y="268224"/>
                  <a:pt x="2067477" y="270005"/>
                  <a:pt x="2056161" y="270005"/>
                </a:cubicBezTo>
                <a:lnTo>
                  <a:pt x="1943947" y="270005"/>
                </a:lnTo>
                <a:close/>
                <a:moveTo>
                  <a:pt x="496148" y="4086"/>
                </a:moveTo>
                <a:lnTo>
                  <a:pt x="586044" y="4086"/>
                </a:lnTo>
                <a:cubicBezTo>
                  <a:pt x="598617" y="4086"/>
                  <a:pt x="610038" y="6077"/>
                  <a:pt x="620306" y="10058"/>
                </a:cubicBezTo>
                <a:cubicBezTo>
                  <a:pt x="630574" y="14039"/>
                  <a:pt x="639427" y="19750"/>
                  <a:pt x="646866" y="27189"/>
                </a:cubicBezTo>
                <a:cubicBezTo>
                  <a:pt x="654305" y="34628"/>
                  <a:pt x="660016" y="43534"/>
                  <a:pt x="663997" y="53906"/>
                </a:cubicBezTo>
                <a:cubicBezTo>
                  <a:pt x="667979" y="64279"/>
                  <a:pt x="669969" y="75857"/>
                  <a:pt x="669969" y="88639"/>
                </a:cubicBezTo>
                <a:cubicBezTo>
                  <a:pt x="669969" y="101422"/>
                  <a:pt x="667978" y="112999"/>
                  <a:pt x="663997" y="123372"/>
                </a:cubicBezTo>
                <a:cubicBezTo>
                  <a:pt x="660016" y="133745"/>
                  <a:pt x="654305" y="142651"/>
                  <a:pt x="646866" y="150090"/>
                </a:cubicBezTo>
                <a:cubicBezTo>
                  <a:pt x="639427" y="157529"/>
                  <a:pt x="630574" y="163239"/>
                  <a:pt x="620306" y="167221"/>
                </a:cubicBezTo>
                <a:cubicBezTo>
                  <a:pt x="610038" y="171202"/>
                  <a:pt x="598617" y="173193"/>
                  <a:pt x="586044" y="173193"/>
                </a:cubicBezTo>
                <a:lnTo>
                  <a:pt x="537010" y="173193"/>
                </a:lnTo>
                <a:lnTo>
                  <a:pt x="537010" y="270005"/>
                </a:lnTo>
                <a:lnTo>
                  <a:pt x="496148" y="270005"/>
                </a:lnTo>
                <a:close/>
                <a:moveTo>
                  <a:pt x="277073" y="4086"/>
                </a:moveTo>
                <a:lnTo>
                  <a:pt x="366970" y="4086"/>
                </a:lnTo>
                <a:cubicBezTo>
                  <a:pt x="379543" y="4086"/>
                  <a:pt x="390963" y="6077"/>
                  <a:pt x="401231" y="10058"/>
                </a:cubicBezTo>
                <a:cubicBezTo>
                  <a:pt x="411499" y="14039"/>
                  <a:pt x="420352" y="19750"/>
                  <a:pt x="427791" y="27189"/>
                </a:cubicBezTo>
                <a:cubicBezTo>
                  <a:pt x="435230" y="34628"/>
                  <a:pt x="440941" y="43534"/>
                  <a:pt x="444922" y="53906"/>
                </a:cubicBezTo>
                <a:cubicBezTo>
                  <a:pt x="448904" y="64279"/>
                  <a:pt x="450894" y="75857"/>
                  <a:pt x="450894" y="88639"/>
                </a:cubicBezTo>
                <a:cubicBezTo>
                  <a:pt x="450894" y="101422"/>
                  <a:pt x="448904" y="112999"/>
                  <a:pt x="444922" y="123372"/>
                </a:cubicBezTo>
                <a:cubicBezTo>
                  <a:pt x="440941" y="133745"/>
                  <a:pt x="435230" y="142651"/>
                  <a:pt x="427791" y="150090"/>
                </a:cubicBezTo>
                <a:cubicBezTo>
                  <a:pt x="420352" y="157529"/>
                  <a:pt x="411499" y="163239"/>
                  <a:pt x="401231" y="167221"/>
                </a:cubicBezTo>
                <a:cubicBezTo>
                  <a:pt x="390963" y="171202"/>
                  <a:pt x="379543" y="173193"/>
                  <a:pt x="366970" y="173193"/>
                </a:cubicBezTo>
                <a:lnTo>
                  <a:pt x="317935" y="173193"/>
                </a:lnTo>
                <a:lnTo>
                  <a:pt x="317935" y="270005"/>
                </a:lnTo>
                <a:lnTo>
                  <a:pt x="277073" y="270005"/>
                </a:lnTo>
                <a:close/>
                <a:moveTo>
                  <a:pt x="1064904" y="0"/>
                </a:moveTo>
                <a:cubicBezTo>
                  <a:pt x="1087116" y="0"/>
                  <a:pt x="1105504" y="4557"/>
                  <a:pt x="1120068" y="13673"/>
                </a:cubicBezTo>
                <a:cubicBezTo>
                  <a:pt x="1134632" y="22788"/>
                  <a:pt x="1144743" y="35833"/>
                  <a:pt x="1150401" y="52806"/>
                </a:cubicBezTo>
                <a:lnTo>
                  <a:pt x="1117396" y="68208"/>
                </a:lnTo>
                <a:cubicBezTo>
                  <a:pt x="1113415" y="57731"/>
                  <a:pt x="1107495" y="49611"/>
                  <a:pt x="1099637" y="43848"/>
                </a:cubicBezTo>
                <a:cubicBezTo>
                  <a:pt x="1091779" y="38085"/>
                  <a:pt x="1080515" y="35204"/>
                  <a:pt x="1065847" y="35204"/>
                </a:cubicBezTo>
                <a:cubicBezTo>
                  <a:pt x="1049921" y="35204"/>
                  <a:pt x="1037977" y="38400"/>
                  <a:pt x="1030014" y="44791"/>
                </a:cubicBezTo>
                <a:cubicBezTo>
                  <a:pt x="1022051" y="51182"/>
                  <a:pt x="1018070" y="60350"/>
                  <a:pt x="1018070" y="72294"/>
                </a:cubicBezTo>
                <a:cubicBezTo>
                  <a:pt x="1018070" y="77952"/>
                  <a:pt x="1018960" y="82981"/>
                  <a:pt x="1020741" y="87382"/>
                </a:cubicBezTo>
                <a:cubicBezTo>
                  <a:pt x="1022523" y="91783"/>
                  <a:pt x="1025561" y="95607"/>
                  <a:pt x="1029857" y="98855"/>
                </a:cubicBezTo>
                <a:cubicBezTo>
                  <a:pt x="1034153" y="102103"/>
                  <a:pt x="1039706" y="104984"/>
                  <a:pt x="1046516" y="107499"/>
                </a:cubicBezTo>
                <a:cubicBezTo>
                  <a:pt x="1053327" y="110013"/>
                  <a:pt x="1061761" y="112318"/>
                  <a:pt x="1071819" y="114414"/>
                </a:cubicBezTo>
                <a:cubicBezTo>
                  <a:pt x="1101785" y="120072"/>
                  <a:pt x="1123211" y="129554"/>
                  <a:pt x="1136099" y="142860"/>
                </a:cubicBezTo>
                <a:cubicBezTo>
                  <a:pt x="1148986" y="156167"/>
                  <a:pt x="1155430" y="173926"/>
                  <a:pt x="1155430" y="196138"/>
                </a:cubicBezTo>
                <a:cubicBezTo>
                  <a:pt x="1155430" y="207664"/>
                  <a:pt x="1153177" y="218194"/>
                  <a:pt x="1148672" y="227728"/>
                </a:cubicBezTo>
                <a:cubicBezTo>
                  <a:pt x="1144166" y="237263"/>
                  <a:pt x="1137880" y="245487"/>
                  <a:pt x="1129812" y="252403"/>
                </a:cubicBezTo>
                <a:cubicBezTo>
                  <a:pt x="1121745" y="259318"/>
                  <a:pt x="1112001" y="264714"/>
                  <a:pt x="1100580" y="268590"/>
                </a:cubicBezTo>
                <a:cubicBezTo>
                  <a:pt x="1089159" y="272467"/>
                  <a:pt x="1076534" y="274405"/>
                  <a:pt x="1062704" y="274405"/>
                </a:cubicBezTo>
                <a:cubicBezTo>
                  <a:pt x="1038187" y="274405"/>
                  <a:pt x="1017755" y="269271"/>
                  <a:pt x="1001410" y="259003"/>
                </a:cubicBezTo>
                <a:cubicBezTo>
                  <a:pt x="985066" y="248735"/>
                  <a:pt x="973855" y="233962"/>
                  <a:pt x="967778" y="214684"/>
                </a:cubicBezTo>
                <a:lnTo>
                  <a:pt x="1001096" y="199282"/>
                </a:lnTo>
                <a:cubicBezTo>
                  <a:pt x="1009688" y="225895"/>
                  <a:pt x="1030119" y="239201"/>
                  <a:pt x="1062389" y="239201"/>
                </a:cubicBezTo>
                <a:cubicBezTo>
                  <a:pt x="1079573" y="239201"/>
                  <a:pt x="1092565" y="235534"/>
                  <a:pt x="1101366" y="228200"/>
                </a:cubicBezTo>
                <a:cubicBezTo>
                  <a:pt x="1110167" y="220865"/>
                  <a:pt x="1114567" y="210597"/>
                  <a:pt x="1114567" y="197396"/>
                </a:cubicBezTo>
                <a:cubicBezTo>
                  <a:pt x="1114567" y="191109"/>
                  <a:pt x="1113572" y="185504"/>
                  <a:pt x="1111581" y="180579"/>
                </a:cubicBezTo>
                <a:cubicBezTo>
                  <a:pt x="1109591" y="175655"/>
                  <a:pt x="1106343" y="171254"/>
                  <a:pt x="1101837" y="167378"/>
                </a:cubicBezTo>
                <a:cubicBezTo>
                  <a:pt x="1097332" y="163501"/>
                  <a:pt x="1091307" y="160096"/>
                  <a:pt x="1083764" y="157162"/>
                </a:cubicBezTo>
                <a:cubicBezTo>
                  <a:pt x="1076220" y="154228"/>
                  <a:pt x="1066895" y="151609"/>
                  <a:pt x="1055789" y="149304"/>
                </a:cubicBezTo>
                <a:cubicBezTo>
                  <a:pt x="1028338" y="143856"/>
                  <a:pt x="1008378" y="134950"/>
                  <a:pt x="995910" y="122586"/>
                </a:cubicBezTo>
                <a:cubicBezTo>
                  <a:pt x="983442" y="110223"/>
                  <a:pt x="977207" y="94088"/>
                  <a:pt x="977207" y="74180"/>
                </a:cubicBezTo>
                <a:cubicBezTo>
                  <a:pt x="977207" y="63493"/>
                  <a:pt x="979146" y="53592"/>
                  <a:pt x="983022" y="44477"/>
                </a:cubicBezTo>
                <a:cubicBezTo>
                  <a:pt x="986899" y="35361"/>
                  <a:pt x="992557" y="27503"/>
                  <a:pt x="999996" y="20902"/>
                </a:cubicBezTo>
                <a:cubicBezTo>
                  <a:pt x="1007435" y="14301"/>
                  <a:pt x="1016603" y="9167"/>
                  <a:pt x="1027499" y="5500"/>
                </a:cubicBezTo>
                <a:cubicBezTo>
                  <a:pt x="1038396" y="1833"/>
                  <a:pt x="1050864" y="0"/>
                  <a:pt x="1064904" y="0"/>
                </a:cubicBezTo>
                <a:close/>
                <a:moveTo>
                  <a:pt x="822407" y="0"/>
                </a:moveTo>
                <a:cubicBezTo>
                  <a:pt x="839590" y="0"/>
                  <a:pt x="855411" y="3352"/>
                  <a:pt x="869870" y="10058"/>
                </a:cubicBezTo>
                <a:cubicBezTo>
                  <a:pt x="884329" y="16764"/>
                  <a:pt x="896693" y="26141"/>
                  <a:pt x="906961" y="38190"/>
                </a:cubicBezTo>
                <a:cubicBezTo>
                  <a:pt x="917228" y="50239"/>
                  <a:pt x="925244" y="64646"/>
                  <a:pt x="931006" y="81410"/>
                </a:cubicBezTo>
                <a:cubicBezTo>
                  <a:pt x="936769" y="98174"/>
                  <a:pt x="939650" y="116719"/>
                  <a:pt x="939650" y="137045"/>
                </a:cubicBezTo>
                <a:cubicBezTo>
                  <a:pt x="939650" y="157372"/>
                  <a:pt x="936769" y="175969"/>
                  <a:pt x="931006" y="192838"/>
                </a:cubicBezTo>
                <a:cubicBezTo>
                  <a:pt x="925244" y="209707"/>
                  <a:pt x="917228" y="224166"/>
                  <a:pt x="906961" y="236215"/>
                </a:cubicBezTo>
                <a:cubicBezTo>
                  <a:pt x="896693" y="248264"/>
                  <a:pt x="884329" y="257641"/>
                  <a:pt x="869870" y="264347"/>
                </a:cubicBezTo>
                <a:cubicBezTo>
                  <a:pt x="855411" y="271053"/>
                  <a:pt x="839590" y="274405"/>
                  <a:pt x="822407" y="274405"/>
                </a:cubicBezTo>
                <a:cubicBezTo>
                  <a:pt x="805015" y="274405"/>
                  <a:pt x="789141" y="271053"/>
                  <a:pt x="774787" y="264347"/>
                </a:cubicBezTo>
                <a:cubicBezTo>
                  <a:pt x="760433" y="257641"/>
                  <a:pt x="748070" y="248264"/>
                  <a:pt x="737697" y="236215"/>
                </a:cubicBezTo>
                <a:cubicBezTo>
                  <a:pt x="727324" y="224166"/>
                  <a:pt x="719256" y="209707"/>
                  <a:pt x="713494" y="192838"/>
                </a:cubicBezTo>
                <a:cubicBezTo>
                  <a:pt x="707731" y="175969"/>
                  <a:pt x="704850" y="157372"/>
                  <a:pt x="704850" y="137045"/>
                </a:cubicBezTo>
                <a:cubicBezTo>
                  <a:pt x="704850" y="116719"/>
                  <a:pt x="707731" y="98174"/>
                  <a:pt x="713494" y="81410"/>
                </a:cubicBezTo>
                <a:cubicBezTo>
                  <a:pt x="719256" y="64646"/>
                  <a:pt x="727324" y="50239"/>
                  <a:pt x="737697" y="38190"/>
                </a:cubicBezTo>
                <a:cubicBezTo>
                  <a:pt x="748070" y="26141"/>
                  <a:pt x="760433" y="16764"/>
                  <a:pt x="774787" y="10058"/>
                </a:cubicBezTo>
                <a:cubicBezTo>
                  <a:pt x="789141" y="3352"/>
                  <a:pt x="805015" y="0"/>
                  <a:pt x="822407" y="0"/>
                </a:cubicBezTo>
                <a:close/>
                <a:moveTo>
                  <a:pt x="117557" y="0"/>
                </a:moveTo>
                <a:cubicBezTo>
                  <a:pt x="134740" y="0"/>
                  <a:pt x="150561" y="3352"/>
                  <a:pt x="165020" y="10058"/>
                </a:cubicBezTo>
                <a:cubicBezTo>
                  <a:pt x="179479" y="16764"/>
                  <a:pt x="191843" y="26141"/>
                  <a:pt x="202111" y="38190"/>
                </a:cubicBezTo>
                <a:cubicBezTo>
                  <a:pt x="212379" y="50239"/>
                  <a:pt x="220394" y="64646"/>
                  <a:pt x="226157" y="81410"/>
                </a:cubicBezTo>
                <a:cubicBezTo>
                  <a:pt x="231919" y="98174"/>
                  <a:pt x="234801" y="116719"/>
                  <a:pt x="234801" y="137045"/>
                </a:cubicBezTo>
                <a:cubicBezTo>
                  <a:pt x="234801" y="157372"/>
                  <a:pt x="231919" y="175969"/>
                  <a:pt x="226157" y="192838"/>
                </a:cubicBezTo>
                <a:cubicBezTo>
                  <a:pt x="220394" y="209707"/>
                  <a:pt x="212379" y="224166"/>
                  <a:pt x="202111" y="236215"/>
                </a:cubicBezTo>
                <a:cubicBezTo>
                  <a:pt x="191843" y="248264"/>
                  <a:pt x="179479" y="257641"/>
                  <a:pt x="165020" y="264347"/>
                </a:cubicBezTo>
                <a:cubicBezTo>
                  <a:pt x="150561" y="271053"/>
                  <a:pt x="134740" y="274405"/>
                  <a:pt x="117557" y="274405"/>
                </a:cubicBezTo>
                <a:cubicBezTo>
                  <a:pt x="100165" y="274405"/>
                  <a:pt x="84291" y="271053"/>
                  <a:pt x="69937" y="264347"/>
                </a:cubicBezTo>
                <a:cubicBezTo>
                  <a:pt x="55583" y="257641"/>
                  <a:pt x="43220" y="248264"/>
                  <a:pt x="32847" y="236215"/>
                </a:cubicBezTo>
                <a:cubicBezTo>
                  <a:pt x="22474" y="224166"/>
                  <a:pt x="14406" y="209707"/>
                  <a:pt x="8644" y="192838"/>
                </a:cubicBezTo>
                <a:cubicBezTo>
                  <a:pt x="2881" y="175969"/>
                  <a:pt x="0" y="157372"/>
                  <a:pt x="0" y="137045"/>
                </a:cubicBezTo>
                <a:cubicBezTo>
                  <a:pt x="0" y="116719"/>
                  <a:pt x="2881" y="98174"/>
                  <a:pt x="8644" y="81410"/>
                </a:cubicBezTo>
                <a:cubicBezTo>
                  <a:pt x="14406" y="64646"/>
                  <a:pt x="22474" y="50239"/>
                  <a:pt x="32847" y="38190"/>
                </a:cubicBezTo>
                <a:cubicBezTo>
                  <a:pt x="43220" y="26141"/>
                  <a:pt x="55583" y="16764"/>
                  <a:pt x="69937" y="10058"/>
                </a:cubicBezTo>
                <a:cubicBezTo>
                  <a:pt x="84291" y="3352"/>
                  <a:pt x="100165" y="0"/>
                  <a:pt x="1175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zh-CN" alt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944" name="PA-文本框 45">
            <a:extLst>
              <a:ext uri="{FF2B5EF4-FFF2-40B4-BE49-F238E27FC236}">
                <a16:creationId xmlns:a16="http://schemas.microsoft.com/office/drawing/2014/main" id="{498DB672-5B13-4C99-AECF-1C00E229AF0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39394" y="2882242"/>
            <a:ext cx="1631194" cy="224000"/>
          </a:xfrm>
          <a:custGeom>
            <a:avLst/>
            <a:gdLst/>
            <a:ahLst/>
            <a:cxnLst/>
            <a:rect l="l" t="t" r="r" b="b"/>
            <a:pathLst>
              <a:path w="1631194" h="224000">
                <a:moveTo>
                  <a:pt x="999801" y="74838"/>
                </a:moveTo>
                <a:cubicBezTo>
                  <a:pt x="992428" y="74838"/>
                  <a:pt x="985742" y="76424"/>
                  <a:pt x="979741" y="79596"/>
                </a:cubicBezTo>
                <a:cubicBezTo>
                  <a:pt x="973740" y="82768"/>
                  <a:pt x="968597" y="87268"/>
                  <a:pt x="964310" y="93098"/>
                </a:cubicBezTo>
                <a:cubicBezTo>
                  <a:pt x="960024" y="98927"/>
                  <a:pt x="956724" y="105956"/>
                  <a:pt x="954409" y="114186"/>
                </a:cubicBezTo>
                <a:cubicBezTo>
                  <a:pt x="952095" y="122416"/>
                  <a:pt x="950937" y="131502"/>
                  <a:pt x="950937" y="141447"/>
                </a:cubicBezTo>
                <a:cubicBezTo>
                  <a:pt x="950937" y="151562"/>
                  <a:pt x="952095" y="160735"/>
                  <a:pt x="954409" y="168964"/>
                </a:cubicBezTo>
                <a:cubicBezTo>
                  <a:pt x="956724" y="177194"/>
                  <a:pt x="960024" y="184223"/>
                  <a:pt x="964310" y="190053"/>
                </a:cubicBezTo>
                <a:cubicBezTo>
                  <a:pt x="968597" y="195882"/>
                  <a:pt x="973740" y="200383"/>
                  <a:pt x="979741" y="203554"/>
                </a:cubicBezTo>
                <a:cubicBezTo>
                  <a:pt x="985742" y="206726"/>
                  <a:pt x="992428" y="208312"/>
                  <a:pt x="999801" y="208312"/>
                </a:cubicBezTo>
                <a:cubicBezTo>
                  <a:pt x="1007173" y="208312"/>
                  <a:pt x="1013902" y="206726"/>
                  <a:pt x="1019989" y="203554"/>
                </a:cubicBezTo>
                <a:cubicBezTo>
                  <a:pt x="1026075" y="200383"/>
                  <a:pt x="1031262" y="195882"/>
                  <a:pt x="1035548" y="190053"/>
                </a:cubicBezTo>
                <a:cubicBezTo>
                  <a:pt x="1039834" y="184223"/>
                  <a:pt x="1043177" y="177194"/>
                  <a:pt x="1045578" y="168964"/>
                </a:cubicBezTo>
                <a:cubicBezTo>
                  <a:pt x="1047978" y="160735"/>
                  <a:pt x="1049178" y="151562"/>
                  <a:pt x="1049178" y="141447"/>
                </a:cubicBezTo>
                <a:cubicBezTo>
                  <a:pt x="1049178" y="131502"/>
                  <a:pt x="1047978" y="122416"/>
                  <a:pt x="1045578" y="114186"/>
                </a:cubicBezTo>
                <a:cubicBezTo>
                  <a:pt x="1043177" y="105956"/>
                  <a:pt x="1039834" y="98927"/>
                  <a:pt x="1035548" y="93098"/>
                </a:cubicBezTo>
                <a:cubicBezTo>
                  <a:pt x="1031262" y="87268"/>
                  <a:pt x="1026075" y="82768"/>
                  <a:pt x="1019989" y="79596"/>
                </a:cubicBezTo>
                <a:cubicBezTo>
                  <a:pt x="1013902" y="76424"/>
                  <a:pt x="1007173" y="74838"/>
                  <a:pt x="999801" y="74838"/>
                </a:cubicBezTo>
                <a:close/>
                <a:moveTo>
                  <a:pt x="1331128" y="59151"/>
                </a:moveTo>
                <a:cubicBezTo>
                  <a:pt x="1343301" y="59151"/>
                  <a:pt x="1353502" y="61851"/>
                  <a:pt x="1361731" y="67252"/>
                </a:cubicBezTo>
                <a:cubicBezTo>
                  <a:pt x="1369961" y="72652"/>
                  <a:pt x="1375533" y="80239"/>
                  <a:pt x="1378448" y="90012"/>
                </a:cubicBezTo>
                <a:lnTo>
                  <a:pt x="1364303" y="96441"/>
                </a:lnTo>
                <a:cubicBezTo>
                  <a:pt x="1360360" y="82039"/>
                  <a:pt x="1349301" y="74838"/>
                  <a:pt x="1331128" y="74838"/>
                </a:cubicBezTo>
                <a:cubicBezTo>
                  <a:pt x="1320326" y="74838"/>
                  <a:pt x="1312054" y="76981"/>
                  <a:pt x="1306310" y="81268"/>
                </a:cubicBezTo>
                <a:cubicBezTo>
                  <a:pt x="1300567" y="85554"/>
                  <a:pt x="1297695" y="91898"/>
                  <a:pt x="1297695" y="100299"/>
                </a:cubicBezTo>
                <a:cubicBezTo>
                  <a:pt x="1297695" y="104242"/>
                  <a:pt x="1298295" y="107671"/>
                  <a:pt x="1299495" y="110586"/>
                </a:cubicBezTo>
                <a:cubicBezTo>
                  <a:pt x="1300695" y="113500"/>
                  <a:pt x="1302624" y="116072"/>
                  <a:pt x="1305282" y="118301"/>
                </a:cubicBezTo>
                <a:cubicBezTo>
                  <a:pt x="1307939" y="120530"/>
                  <a:pt x="1311496" y="122501"/>
                  <a:pt x="1315954" y="124216"/>
                </a:cubicBezTo>
                <a:cubicBezTo>
                  <a:pt x="1320412" y="125930"/>
                  <a:pt x="1325984" y="127559"/>
                  <a:pt x="1332671" y="129102"/>
                </a:cubicBezTo>
                <a:cubicBezTo>
                  <a:pt x="1341929" y="131160"/>
                  <a:pt x="1349816" y="133603"/>
                  <a:pt x="1356331" y="136432"/>
                </a:cubicBezTo>
                <a:cubicBezTo>
                  <a:pt x="1362846" y="139261"/>
                  <a:pt x="1368075" y="142604"/>
                  <a:pt x="1372018" y="146461"/>
                </a:cubicBezTo>
                <a:cubicBezTo>
                  <a:pt x="1375962" y="150319"/>
                  <a:pt x="1378834" y="154863"/>
                  <a:pt x="1380634" y="160092"/>
                </a:cubicBezTo>
                <a:cubicBezTo>
                  <a:pt x="1382434" y="165321"/>
                  <a:pt x="1383334" y="171279"/>
                  <a:pt x="1383334" y="177965"/>
                </a:cubicBezTo>
                <a:cubicBezTo>
                  <a:pt x="1383334" y="184652"/>
                  <a:pt x="1382006" y="190781"/>
                  <a:pt x="1379348" y="196353"/>
                </a:cubicBezTo>
                <a:cubicBezTo>
                  <a:pt x="1376690" y="201926"/>
                  <a:pt x="1372961" y="206769"/>
                  <a:pt x="1368161" y="210884"/>
                </a:cubicBezTo>
                <a:cubicBezTo>
                  <a:pt x="1363360" y="214999"/>
                  <a:pt x="1357702" y="218213"/>
                  <a:pt x="1351187" y="220528"/>
                </a:cubicBezTo>
                <a:cubicBezTo>
                  <a:pt x="1344672" y="222842"/>
                  <a:pt x="1337471" y="224000"/>
                  <a:pt x="1329584" y="224000"/>
                </a:cubicBezTo>
                <a:cubicBezTo>
                  <a:pt x="1316383" y="224000"/>
                  <a:pt x="1304853" y="220828"/>
                  <a:pt x="1294994" y="214484"/>
                </a:cubicBezTo>
                <a:cubicBezTo>
                  <a:pt x="1285136" y="208141"/>
                  <a:pt x="1278492" y="199397"/>
                  <a:pt x="1275064" y="188252"/>
                </a:cubicBezTo>
                <a:lnTo>
                  <a:pt x="1288951" y="182080"/>
                </a:lnTo>
                <a:cubicBezTo>
                  <a:pt x="1294780" y="199568"/>
                  <a:pt x="1308410" y="208312"/>
                  <a:pt x="1329842" y="208312"/>
                </a:cubicBezTo>
                <a:cubicBezTo>
                  <a:pt x="1341672" y="208312"/>
                  <a:pt x="1350673" y="205697"/>
                  <a:pt x="1356845" y="200468"/>
                </a:cubicBezTo>
                <a:cubicBezTo>
                  <a:pt x="1363017" y="195239"/>
                  <a:pt x="1366103" y="187738"/>
                  <a:pt x="1366103" y="177965"/>
                </a:cubicBezTo>
                <a:cubicBezTo>
                  <a:pt x="1366103" y="173165"/>
                  <a:pt x="1365546" y="169007"/>
                  <a:pt x="1364432" y="165492"/>
                </a:cubicBezTo>
                <a:cubicBezTo>
                  <a:pt x="1363317" y="161978"/>
                  <a:pt x="1361303" y="158934"/>
                  <a:pt x="1358388" y="156363"/>
                </a:cubicBezTo>
                <a:cubicBezTo>
                  <a:pt x="1355474" y="153791"/>
                  <a:pt x="1351530" y="151562"/>
                  <a:pt x="1346558" y="149676"/>
                </a:cubicBezTo>
                <a:cubicBezTo>
                  <a:pt x="1341586" y="147790"/>
                  <a:pt x="1335328" y="146076"/>
                  <a:pt x="1327784" y="144533"/>
                </a:cubicBezTo>
                <a:cubicBezTo>
                  <a:pt x="1311668" y="141275"/>
                  <a:pt x="1299838" y="136174"/>
                  <a:pt x="1292294" y="129231"/>
                </a:cubicBezTo>
                <a:cubicBezTo>
                  <a:pt x="1284750" y="122287"/>
                  <a:pt x="1280978" y="112900"/>
                  <a:pt x="1280978" y="101070"/>
                </a:cubicBezTo>
                <a:cubicBezTo>
                  <a:pt x="1280978" y="88211"/>
                  <a:pt x="1285479" y="78010"/>
                  <a:pt x="1294480" y="70466"/>
                </a:cubicBezTo>
                <a:cubicBezTo>
                  <a:pt x="1303481" y="62922"/>
                  <a:pt x="1315697" y="59151"/>
                  <a:pt x="1331128" y="59151"/>
                </a:cubicBezTo>
                <a:close/>
                <a:moveTo>
                  <a:pt x="1185138" y="59151"/>
                </a:moveTo>
                <a:cubicBezTo>
                  <a:pt x="1202626" y="59151"/>
                  <a:pt x="1216128" y="63994"/>
                  <a:pt x="1225643" y="73681"/>
                </a:cubicBezTo>
                <a:cubicBezTo>
                  <a:pt x="1235158" y="83368"/>
                  <a:pt x="1239916" y="98070"/>
                  <a:pt x="1239916" y="117786"/>
                </a:cubicBezTo>
                <a:lnTo>
                  <a:pt x="1239916" y="220656"/>
                </a:lnTo>
                <a:lnTo>
                  <a:pt x="1222943" y="220656"/>
                </a:lnTo>
                <a:lnTo>
                  <a:pt x="1222943" y="118301"/>
                </a:lnTo>
                <a:cubicBezTo>
                  <a:pt x="1222943" y="103042"/>
                  <a:pt x="1219342" y="91983"/>
                  <a:pt x="1212141" y="85125"/>
                </a:cubicBezTo>
                <a:cubicBezTo>
                  <a:pt x="1204940" y="78267"/>
                  <a:pt x="1194482" y="74838"/>
                  <a:pt x="1180766" y="74838"/>
                </a:cubicBezTo>
                <a:cubicBezTo>
                  <a:pt x="1164821" y="74838"/>
                  <a:pt x="1152262" y="80067"/>
                  <a:pt x="1143090" y="90526"/>
                </a:cubicBezTo>
                <a:cubicBezTo>
                  <a:pt x="1133917" y="100984"/>
                  <a:pt x="1129331" y="115386"/>
                  <a:pt x="1129331" y="133731"/>
                </a:cubicBezTo>
                <a:lnTo>
                  <a:pt x="1129331" y="220656"/>
                </a:lnTo>
                <a:lnTo>
                  <a:pt x="1112358" y="220656"/>
                </a:lnTo>
                <a:lnTo>
                  <a:pt x="1112358" y="99527"/>
                </a:lnTo>
                <a:cubicBezTo>
                  <a:pt x="1112358" y="91297"/>
                  <a:pt x="1112272" y="83754"/>
                  <a:pt x="1112100" y="76896"/>
                </a:cubicBezTo>
                <a:cubicBezTo>
                  <a:pt x="1111929" y="70038"/>
                  <a:pt x="1111757" y="65151"/>
                  <a:pt x="1111586" y="62237"/>
                </a:cubicBezTo>
                <a:lnTo>
                  <a:pt x="1126245" y="62237"/>
                </a:lnTo>
                <a:cubicBezTo>
                  <a:pt x="1126588" y="64466"/>
                  <a:pt x="1126931" y="68323"/>
                  <a:pt x="1127274" y="73810"/>
                </a:cubicBezTo>
                <a:cubicBezTo>
                  <a:pt x="1127617" y="79296"/>
                  <a:pt x="1127874" y="86068"/>
                  <a:pt x="1128045" y="94126"/>
                </a:cubicBezTo>
                <a:cubicBezTo>
                  <a:pt x="1139189" y="70809"/>
                  <a:pt x="1158220" y="59151"/>
                  <a:pt x="1185138" y="59151"/>
                </a:cubicBezTo>
                <a:close/>
                <a:moveTo>
                  <a:pt x="998772" y="59151"/>
                </a:moveTo>
                <a:cubicBezTo>
                  <a:pt x="1010430" y="59151"/>
                  <a:pt x="1020675" y="62237"/>
                  <a:pt x="1029504" y="68409"/>
                </a:cubicBezTo>
                <a:cubicBezTo>
                  <a:pt x="1038334" y="74581"/>
                  <a:pt x="1045406" y="83154"/>
                  <a:pt x="1050721" y="94126"/>
                </a:cubicBezTo>
                <a:cubicBezTo>
                  <a:pt x="1050893" y="86068"/>
                  <a:pt x="1051107" y="79296"/>
                  <a:pt x="1051364" y="73810"/>
                </a:cubicBezTo>
                <a:cubicBezTo>
                  <a:pt x="1051621" y="68323"/>
                  <a:pt x="1051921" y="64466"/>
                  <a:pt x="1052264" y="62237"/>
                </a:cubicBezTo>
                <a:lnTo>
                  <a:pt x="1066923" y="62237"/>
                </a:lnTo>
                <a:cubicBezTo>
                  <a:pt x="1066752" y="65151"/>
                  <a:pt x="1066537" y="70038"/>
                  <a:pt x="1066280" y="76896"/>
                </a:cubicBezTo>
                <a:cubicBezTo>
                  <a:pt x="1066023" y="83754"/>
                  <a:pt x="1065894" y="91297"/>
                  <a:pt x="1065894" y="99527"/>
                </a:cubicBezTo>
                <a:lnTo>
                  <a:pt x="1065894" y="183623"/>
                </a:lnTo>
                <a:cubicBezTo>
                  <a:pt x="1065894" y="191853"/>
                  <a:pt x="1066023" y="199354"/>
                  <a:pt x="1066280" y="206126"/>
                </a:cubicBezTo>
                <a:cubicBezTo>
                  <a:pt x="1066537" y="212898"/>
                  <a:pt x="1066752" y="217742"/>
                  <a:pt x="1066923" y="220656"/>
                </a:cubicBezTo>
                <a:lnTo>
                  <a:pt x="1052264" y="220656"/>
                </a:lnTo>
                <a:cubicBezTo>
                  <a:pt x="1051921" y="218599"/>
                  <a:pt x="1051621" y="214784"/>
                  <a:pt x="1051364" y="209212"/>
                </a:cubicBezTo>
                <a:cubicBezTo>
                  <a:pt x="1051107" y="203640"/>
                  <a:pt x="1050893" y="196825"/>
                  <a:pt x="1050721" y="188767"/>
                </a:cubicBezTo>
                <a:cubicBezTo>
                  <a:pt x="1045406" y="199740"/>
                  <a:pt x="1038334" y="208355"/>
                  <a:pt x="1029504" y="214613"/>
                </a:cubicBezTo>
                <a:cubicBezTo>
                  <a:pt x="1020675" y="220871"/>
                  <a:pt x="1010430" y="224000"/>
                  <a:pt x="998772" y="224000"/>
                </a:cubicBezTo>
                <a:cubicBezTo>
                  <a:pt x="988999" y="224000"/>
                  <a:pt x="980127" y="221985"/>
                  <a:pt x="972154" y="217956"/>
                </a:cubicBezTo>
                <a:cubicBezTo>
                  <a:pt x="964182" y="213927"/>
                  <a:pt x="957324" y="208269"/>
                  <a:pt x="951580" y="200983"/>
                </a:cubicBezTo>
                <a:cubicBezTo>
                  <a:pt x="945837" y="193696"/>
                  <a:pt x="941422" y="184995"/>
                  <a:pt x="938336" y="174879"/>
                </a:cubicBezTo>
                <a:cubicBezTo>
                  <a:pt x="935250" y="164764"/>
                  <a:pt x="933706" y="153620"/>
                  <a:pt x="933706" y="141447"/>
                </a:cubicBezTo>
                <a:cubicBezTo>
                  <a:pt x="933706" y="129274"/>
                  <a:pt x="935250" y="118129"/>
                  <a:pt x="938336" y="108014"/>
                </a:cubicBezTo>
                <a:cubicBezTo>
                  <a:pt x="941422" y="97898"/>
                  <a:pt x="945837" y="89240"/>
                  <a:pt x="951580" y="82039"/>
                </a:cubicBezTo>
                <a:cubicBezTo>
                  <a:pt x="957324" y="74838"/>
                  <a:pt x="964182" y="69223"/>
                  <a:pt x="972154" y="65194"/>
                </a:cubicBezTo>
                <a:cubicBezTo>
                  <a:pt x="980127" y="61165"/>
                  <a:pt x="988999" y="59151"/>
                  <a:pt x="998772" y="59151"/>
                </a:cubicBezTo>
                <a:close/>
                <a:moveTo>
                  <a:pt x="1502606" y="20060"/>
                </a:moveTo>
                <a:lnTo>
                  <a:pt x="1502606" y="108785"/>
                </a:lnTo>
                <a:lnTo>
                  <a:pt x="1555841" y="108785"/>
                </a:lnTo>
                <a:cubicBezTo>
                  <a:pt x="1569214" y="108785"/>
                  <a:pt x="1579544" y="105013"/>
                  <a:pt x="1586831" y="97470"/>
                </a:cubicBezTo>
                <a:cubicBezTo>
                  <a:pt x="1594118" y="89926"/>
                  <a:pt x="1597761" y="78953"/>
                  <a:pt x="1597761" y="64551"/>
                </a:cubicBezTo>
                <a:cubicBezTo>
                  <a:pt x="1597761" y="49978"/>
                  <a:pt x="1594118" y="38919"/>
                  <a:pt x="1586831" y="31376"/>
                </a:cubicBezTo>
                <a:cubicBezTo>
                  <a:pt x="1579544" y="23832"/>
                  <a:pt x="1569214" y="20060"/>
                  <a:pt x="1555841" y="20060"/>
                </a:cubicBezTo>
                <a:close/>
                <a:moveTo>
                  <a:pt x="407231" y="20060"/>
                </a:moveTo>
                <a:lnTo>
                  <a:pt x="407231" y="118044"/>
                </a:lnTo>
                <a:lnTo>
                  <a:pt x="447351" y="118044"/>
                </a:lnTo>
                <a:cubicBezTo>
                  <a:pt x="462781" y="118044"/>
                  <a:pt x="474740" y="113886"/>
                  <a:pt x="483227" y="105571"/>
                </a:cubicBezTo>
                <a:cubicBezTo>
                  <a:pt x="491713" y="97255"/>
                  <a:pt x="495957" y="85125"/>
                  <a:pt x="495957" y="69180"/>
                </a:cubicBezTo>
                <a:cubicBezTo>
                  <a:pt x="495957" y="53064"/>
                  <a:pt x="491713" y="40848"/>
                  <a:pt x="483227" y="32533"/>
                </a:cubicBezTo>
                <a:cubicBezTo>
                  <a:pt x="474740" y="24218"/>
                  <a:pt x="462781" y="20060"/>
                  <a:pt x="447351" y="20060"/>
                </a:cubicBezTo>
                <a:close/>
                <a:moveTo>
                  <a:pt x="235781" y="20060"/>
                </a:moveTo>
                <a:lnTo>
                  <a:pt x="235781" y="118044"/>
                </a:lnTo>
                <a:lnTo>
                  <a:pt x="275901" y="118044"/>
                </a:lnTo>
                <a:cubicBezTo>
                  <a:pt x="291331" y="118044"/>
                  <a:pt x="303290" y="113886"/>
                  <a:pt x="311777" y="105571"/>
                </a:cubicBezTo>
                <a:cubicBezTo>
                  <a:pt x="320263" y="97255"/>
                  <a:pt x="324507" y="85125"/>
                  <a:pt x="324507" y="69180"/>
                </a:cubicBezTo>
                <a:cubicBezTo>
                  <a:pt x="324507" y="53064"/>
                  <a:pt x="320263" y="40848"/>
                  <a:pt x="311777" y="32533"/>
                </a:cubicBezTo>
                <a:cubicBezTo>
                  <a:pt x="303290" y="24218"/>
                  <a:pt x="291331" y="20060"/>
                  <a:pt x="275901" y="20060"/>
                </a:cubicBezTo>
                <a:close/>
                <a:moveTo>
                  <a:pt x="641175" y="16717"/>
                </a:moveTo>
                <a:cubicBezTo>
                  <a:pt x="630717" y="16717"/>
                  <a:pt x="621158" y="18988"/>
                  <a:pt x="612500" y="23532"/>
                </a:cubicBezTo>
                <a:cubicBezTo>
                  <a:pt x="603842" y="28075"/>
                  <a:pt x="596427" y="34547"/>
                  <a:pt x="590254" y="42949"/>
                </a:cubicBezTo>
                <a:cubicBezTo>
                  <a:pt x="584082" y="51350"/>
                  <a:pt x="579324" y="61379"/>
                  <a:pt x="575981" y="73038"/>
                </a:cubicBezTo>
                <a:cubicBezTo>
                  <a:pt x="572638" y="84697"/>
                  <a:pt x="570966" y="97641"/>
                  <a:pt x="570966" y="111871"/>
                </a:cubicBezTo>
                <a:cubicBezTo>
                  <a:pt x="570966" y="126102"/>
                  <a:pt x="572638" y="139089"/>
                  <a:pt x="575981" y="150833"/>
                </a:cubicBezTo>
                <a:cubicBezTo>
                  <a:pt x="579324" y="162578"/>
                  <a:pt x="584082" y="172608"/>
                  <a:pt x="590254" y="180923"/>
                </a:cubicBezTo>
                <a:cubicBezTo>
                  <a:pt x="596427" y="189238"/>
                  <a:pt x="603842" y="195668"/>
                  <a:pt x="612500" y="200211"/>
                </a:cubicBezTo>
                <a:cubicBezTo>
                  <a:pt x="621158" y="204754"/>
                  <a:pt x="630717" y="207026"/>
                  <a:pt x="641175" y="207026"/>
                </a:cubicBezTo>
                <a:cubicBezTo>
                  <a:pt x="651633" y="207026"/>
                  <a:pt x="661192" y="204754"/>
                  <a:pt x="669850" y="200211"/>
                </a:cubicBezTo>
                <a:cubicBezTo>
                  <a:pt x="678508" y="195668"/>
                  <a:pt x="685923" y="189238"/>
                  <a:pt x="692096" y="180923"/>
                </a:cubicBezTo>
                <a:cubicBezTo>
                  <a:pt x="698268" y="172608"/>
                  <a:pt x="703026" y="162578"/>
                  <a:pt x="706369" y="150833"/>
                </a:cubicBezTo>
                <a:cubicBezTo>
                  <a:pt x="709712" y="139089"/>
                  <a:pt x="711384" y="126102"/>
                  <a:pt x="711384" y="111871"/>
                </a:cubicBezTo>
                <a:cubicBezTo>
                  <a:pt x="711384" y="97641"/>
                  <a:pt x="709712" y="84697"/>
                  <a:pt x="706369" y="73038"/>
                </a:cubicBezTo>
                <a:cubicBezTo>
                  <a:pt x="703026" y="61379"/>
                  <a:pt x="698268" y="51350"/>
                  <a:pt x="692096" y="42949"/>
                </a:cubicBezTo>
                <a:cubicBezTo>
                  <a:pt x="685923" y="34547"/>
                  <a:pt x="678508" y="28075"/>
                  <a:pt x="669850" y="23532"/>
                </a:cubicBezTo>
                <a:cubicBezTo>
                  <a:pt x="661192" y="18988"/>
                  <a:pt x="651633" y="16717"/>
                  <a:pt x="641175" y="16717"/>
                </a:cubicBezTo>
                <a:close/>
                <a:moveTo>
                  <a:pt x="88725" y="16717"/>
                </a:moveTo>
                <a:cubicBezTo>
                  <a:pt x="78267" y="16717"/>
                  <a:pt x="68708" y="18988"/>
                  <a:pt x="60050" y="23532"/>
                </a:cubicBezTo>
                <a:cubicBezTo>
                  <a:pt x="51392" y="28075"/>
                  <a:pt x="43977" y="34547"/>
                  <a:pt x="37804" y="42949"/>
                </a:cubicBezTo>
                <a:cubicBezTo>
                  <a:pt x="31632" y="51350"/>
                  <a:pt x="26874" y="61379"/>
                  <a:pt x="23531" y="73038"/>
                </a:cubicBezTo>
                <a:cubicBezTo>
                  <a:pt x="20188" y="84697"/>
                  <a:pt x="18516" y="97641"/>
                  <a:pt x="18516" y="111871"/>
                </a:cubicBezTo>
                <a:cubicBezTo>
                  <a:pt x="18516" y="126102"/>
                  <a:pt x="20188" y="139089"/>
                  <a:pt x="23531" y="150833"/>
                </a:cubicBezTo>
                <a:cubicBezTo>
                  <a:pt x="26874" y="162578"/>
                  <a:pt x="31632" y="172608"/>
                  <a:pt x="37804" y="180923"/>
                </a:cubicBezTo>
                <a:cubicBezTo>
                  <a:pt x="43977" y="189238"/>
                  <a:pt x="51392" y="195668"/>
                  <a:pt x="60050" y="200211"/>
                </a:cubicBezTo>
                <a:cubicBezTo>
                  <a:pt x="68708" y="204754"/>
                  <a:pt x="78267" y="207026"/>
                  <a:pt x="88725" y="207026"/>
                </a:cubicBezTo>
                <a:cubicBezTo>
                  <a:pt x="99183" y="207026"/>
                  <a:pt x="108742" y="204754"/>
                  <a:pt x="117400" y="200211"/>
                </a:cubicBezTo>
                <a:cubicBezTo>
                  <a:pt x="126058" y="195668"/>
                  <a:pt x="133473" y="189238"/>
                  <a:pt x="139646" y="180923"/>
                </a:cubicBezTo>
                <a:cubicBezTo>
                  <a:pt x="145818" y="172608"/>
                  <a:pt x="150576" y="162578"/>
                  <a:pt x="153919" y="150833"/>
                </a:cubicBezTo>
                <a:cubicBezTo>
                  <a:pt x="157262" y="139089"/>
                  <a:pt x="158934" y="126102"/>
                  <a:pt x="158934" y="111871"/>
                </a:cubicBezTo>
                <a:cubicBezTo>
                  <a:pt x="158934" y="97641"/>
                  <a:pt x="157262" y="84697"/>
                  <a:pt x="153919" y="73038"/>
                </a:cubicBezTo>
                <a:cubicBezTo>
                  <a:pt x="150576" y="61379"/>
                  <a:pt x="145818" y="51350"/>
                  <a:pt x="139646" y="42949"/>
                </a:cubicBezTo>
                <a:cubicBezTo>
                  <a:pt x="133473" y="34547"/>
                  <a:pt x="126058" y="28075"/>
                  <a:pt x="117400" y="23532"/>
                </a:cubicBezTo>
                <a:cubicBezTo>
                  <a:pt x="108742" y="18988"/>
                  <a:pt x="99183" y="16717"/>
                  <a:pt x="88725" y="16717"/>
                </a:cubicBezTo>
                <a:close/>
                <a:moveTo>
                  <a:pt x="1484604" y="3086"/>
                </a:moveTo>
                <a:lnTo>
                  <a:pt x="1557384" y="3086"/>
                </a:lnTo>
                <a:cubicBezTo>
                  <a:pt x="1566300" y="3086"/>
                  <a:pt x="1574358" y="4544"/>
                  <a:pt x="1581559" y="7458"/>
                </a:cubicBezTo>
                <a:cubicBezTo>
                  <a:pt x="1588760" y="10373"/>
                  <a:pt x="1594889" y="14488"/>
                  <a:pt x="1599947" y="19803"/>
                </a:cubicBezTo>
                <a:cubicBezTo>
                  <a:pt x="1605005" y="25118"/>
                  <a:pt x="1608905" y="31547"/>
                  <a:pt x="1611648" y="39091"/>
                </a:cubicBezTo>
                <a:cubicBezTo>
                  <a:pt x="1614392" y="46635"/>
                  <a:pt x="1615763" y="55122"/>
                  <a:pt x="1615763" y="64551"/>
                </a:cubicBezTo>
                <a:cubicBezTo>
                  <a:pt x="1615763" y="73810"/>
                  <a:pt x="1614434" y="82168"/>
                  <a:pt x="1611777" y="89626"/>
                </a:cubicBezTo>
                <a:cubicBezTo>
                  <a:pt x="1609120" y="97084"/>
                  <a:pt x="1605348" y="103428"/>
                  <a:pt x="1600461" y="108657"/>
                </a:cubicBezTo>
                <a:cubicBezTo>
                  <a:pt x="1595575" y="113886"/>
                  <a:pt x="1589660" y="118001"/>
                  <a:pt x="1582716" y="121001"/>
                </a:cubicBezTo>
                <a:cubicBezTo>
                  <a:pt x="1575773" y="124002"/>
                  <a:pt x="1567929" y="125587"/>
                  <a:pt x="1559185" y="125759"/>
                </a:cubicBezTo>
                <a:lnTo>
                  <a:pt x="1631194" y="220656"/>
                </a:lnTo>
                <a:lnTo>
                  <a:pt x="1607276" y="220656"/>
                </a:lnTo>
                <a:lnTo>
                  <a:pt x="1537325" y="125759"/>
                </a:lnTo>
                <a:lnTo>
                  <a:pt x="1502606" y="125759"/>
                </a:lnTo>
                <a:lnTo>
                  <a:pt x="1502606" y="220656"/>
                </a:lnTo>
                <a:lnTo>
                  <a:pt x="1484604" y="220656"/>
                </a:lnTo>
                <a:close/>
                <a:moveTo>
                  <a:pt x="389229" y="3086"/>
                </a:moveTo>
                <a:lnTo>
                  <a:pt x="449408" y="3086"/>
                </a:lnTo>
                <a:cubicBezTo>
                  <a:pt x="459009" y="3086"/>
                  <a:pt x="467796" y="4629"/>
                  <a:pt x="475769" y="7716"/>
                </a:cubicBezTo>
                <a:cubicBezTo>
                  <a:pt x="483741" y="10802"/>
                  <a:pt x="490556" y="15217"/>
                  <a:pt x="496214" y="20960"/>
                </a:cubicBezTo>
                <a:cubicBezTo>
                  <a:pt x="501872" y="26704"/>
                  <a:pt x="506287" y="33647"/>
                  <a:pt x="509459" y="41791"/>
                </a:cubicBezTo>
                <a:cubicBezTo>
                  <a:pt x="512630" y="49935"/>
                  <a:pt x="514216" y="59065"/>
                  <a:pt x="514216" y="69180"/>
                </a:cubicBezTo>
                <a:cubicBezTo>
                  <a:pt x="514216" y="79296"/>
                  <a:pt x="512630" y="88383"/>
                  <a:pt x="509459" y="96441"/>
                </a:cubicBezTo>
                <a:cubicBezTo>
                  <a:pt x="506287" y="104499"/>
                  <a:pt x="501872" y="111400"/>
                  <a:pt x="496214" y="117144"/>
                </a:cubicBezTo>
                <a:cubicBezTo>
                  <a:pt x="490556" y="122887"/>
                  <a:pt x="483741" y="127302"/>
                  <a:pt x="475769" y="130388"/>
                </a:cubicBezTo>
                <a:cubicBezTo>
                  <a:pt x="467796" y="133474"/>
                  <a:pt x="459009" y="135017"/>
                  <a:pt x="449408" y="135017"/>
                </a:cubicBezTo>
                <a:lnTo>
                  <a:pt x="407231" y="135017"/>
                </a:lnTo>
                <a:lnTo>
                  <a:pt x="407231" y="220656"/>
                </a:lnTo>
                <a:lnTo>
                  <a:pt x="389229" y="220656"/>
                </a:lnTo>
                <a:close/>
                <a:moveTo>
                  <a:pt x="217779" y="3086"/>
                </a:moveTo>
                <a:lnTo>
                  <a:pt x="277958" y="3086"/>
                </a:lnTo>
                <a:cubicBezTo>
                  <a:pt x="287559" y="3086"/>
                  <a:pt x="296346" y="4629"/>
                  <a:pt x="304319" y="7716"/>
                </a:cubicBezTo>
                <a:cubicBezTo>
                  <a:pt x="312291" y="10802"/>
                  <a:pt x="319106" y="15217"/>
                  <a:pt x="324764" y="20960"/>
                </a:cubicBezTo>
                <a:cubicBezTo>
                  <a:pt x="330422" y="26704"/>
                  <a:pt x="334837" y="33647"/>
                  <a:pt x="338009" y="41791"/>
                </a:cubicBezTo>
                <a:cubicBezTo>
                  <a:pt x="341180" y="49935"/>
                  <a:pt x="342766" y="59065"/>
                  <a:pt x="342766" y="69180"/>
                </a:cubicBezTo>
                <a:cubicBezTo>
                  <a:pt x="342766" y="79296"/>
                  <a:pt x="341180" y="88383"/>
                  <a:pt x="338009" y="96441"/>
                </a:cubicBezTo>
                <a:cubicBezTo>
                  <a:pt x="334837" y="104499"/>
                  <a:pt x="330422" y="111400"/>
                  <a:pt x="324764" y="117144"/>
                </a:cubicBezTo>
                <a:cubicBezTo>
                  <a:pt x="319106" y="122887"/>
                  <a:pt x="312291" y="127302"/>
                  <a:pt x="304319" y="130388"/>
                </a:cubicBezTo>
                <a:cubicBezTo>
                  <a:pt x="296346" y="133474"/>
                  <a:pt x="287559" y="135017"/>
                  <a:pt x="277958" y="135017"/>
                </a:cubicBezTo>
                <a:lnTo>
                  <a:pt x="235781" y="135017"/>
                </a:lnTo>
                <a:lnTo>
                  <a:pt x="235781" y="220656"/>
                </a:lnTo>
                <a:lnTo>
                  <a:pt x="217779" y="220656"/>
                </a:lnTo>
                <a:close/>
                <a:moveTo>
                  <a:pt x="832208" y="0"/>
                </a:moveTo>
                <a:cubicBezTo>
                  <a:pt x="847467" y="0"/>
                  <a:pt x="860326" y="3386"/>
                  <a:pt x="870784" y="10159"/>
                </a:cubicBezTo>
                <a:cubicBezTo>
                  <a:pt x="881243" y="16931"/>
                  <a:pt x="888701" y="26318"/>
                  <a:pt x="893159" y="38319"/>
                </a:cubicBezTo>
                <a:lnTo>
                  <a:pt x="877728" y="45777"/>
                </a:lnTo>
                <a:cubicBezTo>
                  <a:pt x="874299" y="36862"/>
                  <a:pt x="869199" y="29747"/>
                  <a:pt x="862426" y="24432"/>
                </a:cubicBezTo>
                <a:cubicBezTo>
                  <a:pt x="855654" y="19117"/>
                  <a:pt x="845496" y="16460"/>
                  <a:pt x="831951" y="16460"/>
                </a:cubicBezTo>
                <a:cubicBezTo>
                  <a:pt x="816178" y="16460"/>
                  <a:pt x="804476" y="19846"/>
                  <a:pt x="796847" y="26618"/>
                </a:cubicBezTo>
                <a:cubicBezTo>
                  <a:pt x="789217" y="33390"/>
                  <a:pt x="785402" y="42949"/>
                  <a:pt x="785402" y="55293"/>
                </a:cubicBezTo>
                <a:cubicBezTo>
                  <a:pt x="785402" y="61122"/>
                  <a:pt x="786217" y="66223"/>
                  <a:pt x="787846" y="70595"/>
                </a:cubicBezTo>
                <a:cubicBezTo>
                  <a:pt x="789474" y="74967"/>
                  <a:pt x="792175" y="78867"/>
                  <a:pt x="795947" y="82296"/>
                </a:cubicBezTo>
                <a:cubicBezTo>
                  <a:pt x="799719" y="85725"/>
                  <a:pt x="804691" y="88769"/>
                  <a:pt x="810863" y="91426"/>
                </a:cubicBezTo>
                <a:cubicBezTo>
                  <a:pt x="817035" y="94084"/>
                  <a:pt x="824665" y="96527"/>
                  <a:pt x="833751" y="98756"/>
                </a:cubicBezTo>
                <a:cubicBezTo>
                  <a:pt x="845753" y="101670"/>
                  <a:pt x="855868" y="105099"/>
                  <a:pt x="864098" y="109043"/>
                </a:cubicBezTo>
                <a:cubicBezTo>
                  <a:pt x="872327" y="112986"/>
                  <a:pt x="879014" y="117615"/>
                  <a:pt x="884158" y="122930"/>
                </a:cubicBezTo>
                <a:cubicBezTo>
                  <a:pt x="889301" y="128245"/>
                  <a:pt x="893030" y="134289"/>
                  <a:pt x="895345" y="141061"/>
                </a:cubicBezTo>
                <a:cubicBezTo>
                  <a:pt x="897659" y="147833"/>
                  <a:pt x="898816" y="155420"/>
                  <a:pt x="898816" y="163821"/>
                </a:cubicBezTo>
                <a:cubicBezTo>
                  <a:pt x="898816" y="172736"/>
                  <a:pt x="897188" y="180880"/>
                  <a:pt x="893930" y="188252"/>
                </a:cubicBezTo>
                <a:cubicBezTo>
                  <a:pt x="890673" y="195625"/>
                  <a:pt x="886043" y="201968"/>
                  <a:pt x="880043" y="207283"/>
                </a:cubicBezTo>
                <a:cubicBezTo>
                  <a:pt x="874042" y="212598"/>
                  <a:pt x="866841" y="216713"/>
                  <a:pt x="858440" y="219628"/>
                </a:cubicBezTo>
                <a:cubicBezTo>
                  <a:pt x="850039" y="222542"/>
                  <a:pt x="840609" y="224000"/>
                  <a:pt x="830151" y="224000"/>
                </a:cubicBezTo>
                <a:cubicBezTo>
                  <a:pt x="812835" y="224000"/>
                  <a:pt x="798090" y="220056"/>
                  <a:pt x="785917" y="212170"/>
                </a:cubicBezTo>
                <a:cubicBezTo>
                  <a:pt x="773744" y="204283"/>
                  <a:pt x="765171" y="193053"/>
                  <a:pt x="760199" y="178480"/>
                </a:cubicBezTo>
                <a:lnTo>
                  <a:pt x="775630" y="171279"/>
                </a:lnTo>
                <a:cubicBezTo>
                  <a:pt x="779573" y="183109"/>
                  <a:pt x="786174" y="192067"/>
                  <a:pt x="795432" y="198154"/>
                </a:cubicBezTo>
                <a:cubicBezTo>
                  <a:pt x="804691" y="204240"/>
                  <a:pt x="816263" y="207283"/>
                  <a:pt x="830151" y="207283"/>
                </a:cubicBezTo>
                <a:cubicBezTo>
                  <a:pt x="846782" y="207283"/>
                  <a:pt x="859383" y="203554"/>
                  <a:pt x="867955" y="196096"/>
                </a:cubicBezTo>
                <a:cubicBezTo>
                  <a:pt x="876528" y="188638"/>
                  <a:pt x="880814" y="177965"/>
                  <a:pt x="880814" y="164078"/>
                </a:cubicBezTo>
                <a:cubicBezTo>
                  <a:pt x="880814" y="158077"/>
                  <a:pt x="879914" y="152591"/>
                  <a:pt x="878114" y="147619"/>
                </a:cubicBezTo>
                <a:cubicBezTo>
                  <a:pt x="876314" y="142647"/>
                  <a:pt x="873356" y="138146"/>
                  <a:pt x="869241" y="134117"/>
                </a:cubicBezTo>
                <a:cubicBezTo>
                  <a:pt x="865127" y="130088"/>
                  <a:pt x="859726" y="126530"/>
                  <a:pt x="853040" y="123444"/>
                </a:cubicBezTo>
                <a:cubicBezTo>
                  <a:pt x="846353" y="120358"/>
                  <a:pt x="838123" y="117615"/>
                  <a:pt x="828351" y="115215"/>
                </a:cubicBezTo>
                <a:cubicBezTo>
                  <a:pt x="806405" y="109900"/>
                  <a:pt x="790760" y="102442"/>
                  <a:pt x="781416" y="92841"/>
                </a:cubicBezTo>
                <a:cubicBezTo>
                  <a:pt x="772072" y="83239"/>
                  <a:pt x="767400" y="71066"/>
                  <a:pt x="767400" y="56322"/>
                </a:cubicBezTo>
                <a:cubicBezTo>
                  <a:pt x="767400" y="48435"/>
                  <a:pt x="768729" y="41020"/>
                  <a:pt x="771386" y="34076"/>
                </a:cubicBezTo>
                <a:cubicBezTo>
                  <a:pt x="774044" y="27132"/>
                  <a:pt x="778073" y="21174"/>
                  <a:pt x="783474" y="16202"/>
                </a:cubicBezTo>
                <a:cubicBezTo>
                  <a:pt x="788874" y="11230"/>
                  <a:pt x="795647" y="7287"/>
                  <a:pt x="803791" y="4372"/>
                </a:cubicBezTo>
                <a:cubicBezTo>
                  <a:pt x="811934" y="1458"/>
                  <a:pt x="821407" y="0"/>
                  <a:pt x="832208" y="0"/>
                </a:cubicBezTo>
                <a:close/>
                <a:moveTo>
                  <a:pt x="641175" y="0"/>
                </a:moveTo>
                <a:cubicBezTo>
                  <a:pt x="654205" y="0"/>
                  <a:pt x="666121" y="2744"/>
                  <a:pt x="676922" y="8230"/>
                </a:cubicBezTo>
                <a:cubicBezTo>
                  <a:pt x="687724" y="13716"/>
                  <a:pt x="697068" y="21432"/>
                  <a:pt x="704954" y="31376"/>
                </a:cubicBezTo>
                <a:cubicBezTo>
                  <a:pt x="712841" y="41320"/>
                  <a:pt x="718970" y="53107"/>
                  <a:pt x="723342" y="66737"/>
                </a:cubicBezTo>
                <a:cubicBezTo>
                  <a:pt x="727714" y="80368"/>
                  <a:pt x="729900" y="95412"/>
                  <a:pt x="729900" y="111871"/>
                </a:cubicBezTo>
                <a:cubicBezTo>
                  <a:pt x="729900" y="128331"/>
                  <a:pt x="727714" y="143418"/>
                  <a:pt x="723342" y="157134"/>
                </a:cubicBezTo>
                <a:cubicBezTo>
                  <a:pt x="718970" y="170850"/>
                  <a:pt x="712841" y="182637"/>
                  <a:pt x="704954" y="192496"/>
                </a:cubicBezTo>
                <a:cubicBezTo>
                  <a:pt x="697068" y="202354"/>
                  <a:pt x="687724" y="210069"/>
                  <a:pt x="676922" y="215642"/>
                </a:cubicBezTo>
                <a:cubicBezTo>
                  <a:pt x="666121" y="221214"/>
                  <a:pt x="654205" y="224000"/>
                  <a:pt x="641175" y="224000"/>
                </a:cubicBezTo>
                <a:cubicBezTo>
                  <a:pt x="628316" y="224000"/>
                  <a:pt x="616443" y="221214"/>
                  <a:pt x="605556" y="215642"/>
                </a:cubicBezTo>
                <a:cubicBezTo>
                  <a:pt x="594669" y="210069"/>
                  <a:pt x="585282" y="202354"/>
                  <a:pt x="577396" y="192496"/>
                </a:cubicBezTo>
                <a:cubicBezTo>
                  <a:pt x="569509" y="182637"/>
                  <a:pt x="563380" y="170850"/>
                  <a:pt x="559008" y="157134"/>
                </a:cubicBezTo>
                <a:cubicBezTo>
                  <a:pt x="554636" y="143418"/>
                  <a:pt x="552450" y="128331"/>
                  <a:pt x="552450" y="111871"/>
                </a:cubicBezTo>
                <a:cubicBezTo>
                  <a:pt x="552450" y="95412"/>
                  <a:pt x="554636" y="80368"/>
                  <a:pt x="559008" y="66737"/>
                </a:cubicBezTo>
                <a:cubicBezTo>
                  <a:pt x="563380" y="53107"/>
                  <a:pt x="569509" y="41320"/>
                  <a:pt x="577396" y="31376"/>
                </a:cubicBezTo>
                <a:cubicBezTo>
                  <a:pt x="585282" y="21432"/>
                  <a:pt x="594669" y="13716"/>
                  <a:pt x="605556" y="8230"/>
                </a:cubicBezTo>
                <a:cubicBezTo>
                  <a:pt x="616443" y="2744"/>
                  <a:pt x="628316" y="0"/>
                  <a:pt x="641175" y="0"/>
                </a:cubicBezTo>
                <a:close/>
                <a:moveTo>
                  <a:pt x="88725" y="0"/>
                </a:moveTo>
                <a:cubicBezTo>
                  <a:pt x="101755" y="0"/>
                  <a:pt x="113671" y="2744"/>
                  <a:pt x="124472" y="8230"/>
                </a:cubicBezTo>
                <a:cubicBezTo>
                  <a:pt x="135274" y="13716"/>
                  <a:pt x="144618" y="21432"/>
                  <a:pt x="152504" y="31376"/>
                </a:cubicBezTo>
                <a:cubicBezTo>
                  <a:pt x="160391" y="41320"/>
                  <a:pt x="166520" y="53107"/>
                  <a:pt x="170892" y="66737"/>
                </a:cubicBezTo>
                <a:cubicBezTo>
                  <a:pt x="175264" y="80368"/>
                  <a:pt x="177450" y="95412"/>
                  <a:pt x="177450" y="111871"/>
                </a:cubicBezTo>
                <a:cubicBezTo>
                  <a:pt x="177450" y="128331"/>
                  <a:pt x="175264" y="143418"/>
                  <a:pt x="170892" y="157134"/>
                </a:cubicBezTo>
                <a:cubicBezTo>
                  <a:pt x="166520" y="170850"/>
                  <a:pt x="160391" y="182637"/>
                  <a:pt x="152504" y="192496"/>
                </a:cubicBezTo>
                <a:cubicBezTo>
                  <a:pt x="144618" y="202354"/>
                  <a:pt x="135274" y="210069"/>
                  <a:pt x="124472" y="215642"/>
                </a:cubicBezTo>
                <a:cubicBezTo>
                  <a:pt x="113671" y="221214"/>
                  <a:pt x="101755" y="224000"/>
                  <a:pt x="88725" y="224000"/>
                </a:cubicBezTo>
                <a:cubicBezTo>
                  <a:pt x="75866" y="224000"/>
                  <a:pt x="63993" y="221214"/>
                  <a:pt x="53106" y="215642"/>
                </a:cubicBezTo>
                <a:cubicBezTo>
                  <a:pt x="42219" y="210069"/>
                  <a:pt x="32832" y="202354"/>
                  <a:pt x="24946" y="192496"/>
                </a:cubicBezTo>
                <a:cubicBezTo>
                  <a:pt x="17059" y="182637"/>
                  <a:pt x="10930" y="170850"/>
                  <a:pt x="6558" y="157134"/>
                </a:cubicBezTo>
                <a:cubicBezTo>
                  <a:pt x="2186" y="143418"/>
                  <a:pt x="0" y="128331"/>
                  <a:pt x="0" y="111871"/>
                </a:cubicBezTo>
                <a:cubicBezTo>
                  <a:pt x="0" y="95412"/>
                  <a:pt x="2186" y="80368"/>
                  <a:pt x="6558" y="66737"/>
                </a:cubicBezTo>
                <a:cubicBezTo>
                  <a:pt x="10930" y="53107"/>
                  <a:pt x="17059" y="41320"/>
                  <a:pt x="24946" y="31376"/>
                </a:cubicBezTo>
                <a:cubicBezTo>
                  <a:pt x="32832" y="21432"/>
                  <a:pt x="42219" y="13716"/>
                  <a:pt x="53106" y="8230"/>
                </a:cubicBezTo>
                <a:cubicBezTo>
                  <a:pt x="63993" y="2744"/>
                  <a:pt x="75866" y="0"/>
                  <a:pt x="8872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5" name="文本框 944">
            <a:extLst>
              <a:ext uri="{FF2B5EF4-FFF2-40B4-BE49-F238E27FC236}">
                <a16:creationId xmlns:a16="http://schemas.microsoft.com/office/drawing/2014/main" id="{14C1D0A1-51C3-4B8F-8A30-13CDD7902AE2}"/>
              </a:ext>
            </a:extLst>
          </p:cNvPr>
          <p:cNvSpPr txBox="1"/>
          <p:nvPr/>
        </p:nvSpPr>
        <p:spPr>
          <a:xfrm>
            <a:off x="6819827" y="3449440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西文</a:t>
            </a:r>
          </a:p>
        </p:txBody>
      </p:sp>
      <p:sp>
        <p:nvSpPr>
          <p:cNvPr id="946" name="PA-文本框 47">
            <a:extLst>
              <a:ext uri="{FF2B5EF4-FFF2-40B4-BE49-F238E27FC236}">
                <a16:creationId xmlns:a16="http://schemas.microsoft.com/office/drawing/2014/main" id="{ABF50E2A-7371-433C-AC4E-32D8DA2A3B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39394" y="3474276"/>
            <a:ext cx="2131913" cy="274405"/>
          </a:xfrm>
          <a:custGeom>
            <a:avLst/>
            <a:gdLst/>
            <a:ahLst/>
            <a:cxnLst/>
            <a:rect l="l" t="t" r="r" b="b"/>
            <a:pathLst>
              <a:path w="2131913" h="274405">
                <a:moveTo>
                  <a:pt x="1984809" y="148047"/>
                </a:moveTo>
                <a:lnTo>
                  <a:pt x="1984809" y="237001"/>
                </a:lnTo>
                <a:lnTo>
                  <a:pt x="2044531" y="237001"/>
                </a:lnTo>
                <a:cubicBezTo>
                  <a:pt x="2058990" y="237001"/>
                  <a:pt x="2070306" y="233124"/>
                  <a:pt x="2078478" y="225371"/>
                </a:cubicBezTo>
                <a:cubicBezTo>
                  <a:pt x="2086651" y="217617"/>
                  <a:pt x="2090737" y="206721"/>
                  <a:pt x="2090737" y="192681"/>
                </a:cubicBezTo>
                <a:cubicBezTo>
                  <a:pt x="2090737" y="178431"/>
                  <a:pt x="2086651" y="167430"/>
                  <a:pt x="2078478" y="159677"/>
                </a:cubicBezTo>
                <a:cubicBezTo>
                  <a:pt x="2070306" y="151923"/>
                  <a:pt x="2058990" y="148047"/>
                  <a:pt x="2044531" y="148047"/>
                </a:cubicBezTo>
                <a:close/>
                <a:moveTo>
                  <a:pt x="1280521" y="100584"/>
                </a:moveTo>
                <a:cubicBezTo>
                  <a:pt x="1272559" y="100584"/>
                  <a:pt x="1265382" y="102312"/>
                  <a:pt x="1258990" y="105770"/>
                </a:cubicBezTo>
                <a:cubicBezTo>
                  <a:pt x="1252599" y="109228"/>
                  <a:pt x="1247098" y="114047"/>
                  <a:pt x="1242488" y="120229"/>
                </a:cubicBezTo>
                <a:cubicBezTo>
                  <a:pt x="1237878" y="126411"/>
                  <a:pt x="1234316" y="133902"/>
                  <a:pt x="1231801" y="142703"/>
                </a:cubicBezTo>
                <a:cubicBezTo>
                  <a:pt x="1229287" y="151504"/>
                  <a:pt x="1228029" y="161248"/>
                  <a:pt x="1228029" y="171935"/>
                </a:cubicBezTo>
                <a:cubicBezTo>
                  <a:pt x="1228029" y="182622"/>
                  <a:pt x="1229287" y="192367"/>
                  <a:pt x="1231801" y="201168"/>
                </a:cubicBezTo>
                <a:cubicBezTo>
                  <a:pt x="1234316" y="209969"/>
                  <a:pt x="1237878" y="217513"/>
                  <a:pt x="1242488" y="223799"/>
                </a:cubicBezTo>
                <a:cubicBezTo>
                  <a:pt x="1247098" y="230086"/>
                  <a:pt x="1252599" y="234905"/>
                  <a:pt x="1258990" y="238258"/>
                </a:cubicBezTo>
                <a:cubicBezTo>
                  <a:pt x="1265382" y="241611"/>
                  <a:pt x="1272559" y="243287"/>
                  <a:pt x="1280521" y="243287"/>
                </a:cubicBezTo>
                <a:cubicBezTo>
                  <a:pt x="1288275" y="243287"/>
                  <a:pt x="1295399" y="241611"/>
                  <a:pt x="1301896" y="238258"/>
                </a:cubicBezTo>
                <a:cubicBezTo>
                  <a:pt x="1308392" y="234905"/>
                  <a:pt x="1313945" y="230086"/>
                  <a:pt x="1318555" y="223799"/>
                </a:cubicBezTo>
                <a:cubicBezTo>
                  <a:pt x="1323165" y="217513"/>
                  <a:pt x="1326727" y="209969"/>
                  <a:pt x="1329242" y="201168"/>
                </a:cubicBezTo>
                <a:cubicBezTo>
                  <a:pt x="1331757" y="192367"/>
                  <a:pt x="1333014" y="182622"/>
                  <a:pt x="1333014" y="171935"/>
                </a:cubicBezTo>
                <a:cubicBezTo>
                  <a:pt x="1333014" y="161248"/>
                  <a:pt x="1331757" y="151504"/>
                  <a:pt x="1329242" y="142703"/>
                </a:cubicBezTo>
                <a:cubicBezTo>
                  <a:pt x="1326727" y="133902"/>
                  <a:pt x="1323165" y="126411"/>
                  <a:pt x="1318555" y="120229"/>
                </a:cubicBezTo>
                <a:cubicBezTo>
                  <a:pt x="1313945" y="114047"/>
                  <a:pt x="1308392" y="109228"/>
                  <a:pt x="1301896" y="105770"/>
                </a:cubicBezTo>
                <a:cubicBezTo>
                  <a:pt x="1295400" y="102312"/>
                  <a:pt x="1288275" y="100584"/>
                  <a:pt x="1280521" y="100584"/>
                </a:cubicBezTo>
                <a:close/>
                <a:moveTo>
                  <a:pt x="1701698" y="69780"/>
                </a:moveTo>
                <a:cubicBezTo>
                  <a:pt x="1720138" y="69780"/>
                  <a:pt x="1735278" y="73342"/>
                  <a:pt x="1747118" y="80467"/>
                </a:cubicBezTo>
                <a:cubicBezTo>
                  <a:pt x="1758957" y="87592"/>
                  <a:pt x="1766868" y="97650"/>
                  <a:pt x="1770850" y="110642"/>
                </a:cubicBezTo>
                <a:lnTo>
                  <a:pt x="1741617" y="124472"/>
                </a:lnTo>
                <a:cubicBezTo>
                  <a:pt x="1739312" y="117138"/>
                  <a:pt x="1735173" y="111166"/>
                  <a:pt x="1729201" y="106556"/>
                </a:cubicBezTo>
                <a:cubicBezTo>
                  <a:pt x="1723229" y="101946"/>
                  <a:pt x="1714481" y="99641"/>
                  <a:pt x="1702955" y="99641"/>
                </a:cubicBezTo>
                <a:cubicBezTo>
                  <a:pt x="1692687" y="99641"/>
                  <a:pt x="1684620" y="101736"/>
                  <a:pt x="1678752" y="105927"/>
                </a:cubicBezTo>
                <a:cubicBezTo>
                  <a:pt x="1672885" y="110118"/>
                  <a:pt x="1669951" y="116195"/>
                  <a:pt x="1669951" y="124158"/>
                </a:cubicBezTo>
                <a:cubicBezTo>
                  <a:pt x="1669951" y="127930"/>
                  <a:pt x="1670580" y="131283"/>
                  <a:pt x="1671837" y="134216"/>
                </a:cubicBezTo>
                <a:cubicBezTo>
                  <a:pt x="1673095" y="137150"/>
                  <a:pt x="1675295" y="139717"/>
                  <a:pt x="1678438" y="141917"/>
                </a:cubicBezTo>
                <a:cubicBezTo>
                  <a:pt x="1681581" y="144118"/>
                  <a:pt x="1685720" y="146056"/>
                  <a:pt x="1690854" y="147732"/>
                </a:cubicBezTo>
                <a:cubicBezTo>
                  <a:pt x="1695988" y="149409"/>
                  <a:pt x="1702431" y="150980"/>
                  <a:pt x="1710185" y="152447"/>
                </a:cubicBezTo>
                <a:cubicBezTo>
                  <a:pt x="1733235" y="156638"/>
                  <a:pt x="1749895" y="163553"/>
                  <a:pt x="1760163" y="173193"/>
                </a:cubicBezTo>
                <a:cubicBezTo>
                  <a:pt x="1770430" y="182832"/>
                  <a:pt x="1775564" y="196348"/>
                  <a:pt x="1775564" y="213741"/>
                </a:cubicBezTo>
                <a:cubicBezTo>
                  <a:pt x="1775564" y="222542"/>
                  <a:pt x="1773783" y="230662"/>
                  <a:pt x="1770221" y="238101"/>
                </a:cubicBezTo>
                <a:cubicBezTo>
                  <a:pt x="1766658" y="245540"/>
                  <a:pt x="1761629" y="251931"/>
                  <a:pt x="1755133" y="257275"/>
                </a:cubicBezTo>
                <a:cubicBezTo>
                  <a:pt x="1748637" y="262618"/>
                  <a:pt x="1740989" y="266809"/>
                  <a:pt x="1732187" y="269848"/>
                </a:cubicBezTo>
                <a:cubicBezTo>
                  <a:pt x="1723387" y="272886"/>
                  <a:pt x="1713642" y="274405"/>
                  <a:pt x="1702955" y="274405"/>
                </a:cubicBezTo>
                <a:cubicBezTo>
                  <a:pt x="1682839" y="274405"/>
                  <a:pt x="1666179" y="270371"/>
                  <a:pt x="1652978" y="262304"/>
                </a:cubicBezTo>
                <a:cubicBezTo>
                  <a:pt x="1639776" y="254236"/>
                  <a:pt x="1630870" y="242763"/>
                  <a:pt x="1626260" y="227885"/>
                </a:cubicBezTo>
                <a:lnTo>
                  <a:pt x="1655178" y="214684"/>
                </a:lnTo>
                <a:cubicBezTo>
                  <a:pt x="1658531" y="224323"/>
                  <a:pt x="1663979" y="231710"/>
                  <a:pt x="1671523" y="236844"/>
                </a:cubicBezTo>
                <a:cubicBezTo>
                  <a:pt x="1679067" y="241977"/>
                  <a:pt x="1689020" y="244544"/>
                  <a:pt x="1701384" y="244544"/>
                </a:cubicBezTo>
                <a:cubicBezTo>
                  <a:pt x="1713328" y="244544"/>
                  <a:pt x="1722443" y="242082"/>
                  <a:pt x="1728730" y="237158"/>
                </a:cubicBezTo>
                <a:cubicBezTo>
                  <a:pt x="1735017" y="232233"/>
                  <a:pt x="1738160" y="225056"/>
                  <a:pt x="1738160" y="215627"/>
                </a:cubicBezTo>
                <a:cubicBezTo>
                  <a:pt x="1738160" y="211016"/>
                  <a:pt x="1737531" y="206983"/>
                  <a:pt x="1736274" y="203525"/>
                </a:cubicBezTo>
                <a:cubicBezTo>
                  <a:pt x="1735017" y="200067"/>
                  <a:pt x="1732764" y="197081"/>
                  <a:pt x="1729516" y="194567"/>
                </a:cubicBezTo>
                <a:cubicBezTo>
                  <a:pt x="1726268" y="192052"/>
                  <a:pt x="1721815" y="189852"/>
                  <a:pt x="1716157" y="187966"/>
                </a:cubicBezTo>
                <a:cubicBezTo>
                  <a:pt x="1710499" y="186080"/>
                  <a:pt x="1703374" y="184404"/>
                  <a:pt x="1694783" y="182937"/>
                </a:cubicBezTo>
                <a:cubicBezTo>
                  <a:pt x="1653292" y="176022"/>
                  <a:pt x="1632547" y="156953"/>
                  <a:pt x="1632547" y="125730"/>
                </a:cubicBezTo>
                <a:cubicBezTo>
                  <a:pt x="1632547" y="117348"/>
                  <a:pt x="1634223" y="109699"/>
                  <a:pt x="1637576" y="102784"/>
                </a:cubicBezTo>
                <a:cubicBezTo>
                  <a:pt x="1640928" y="95869"/>
                  <a:pt x="1645643" y="90001"/>
                  <a:pt x="1651720" y="85182"/>
                </a:cubicBezTo>
                <a:cubicBezTo>
                  <a:pt x="1657797" y="80362"/>
                  <a:pt x="1665079" y="76590"/>
                  <a:pt x="1673566" y="73866"/>
                </a:cubicBezTo>
                <a:cubicBezTo>
                  <a:pt x="1682053" y="71142"/>
                  <a:pt x="1691430" y="69780"/>
                  <a:pt x="1701698" y="69780"/>
                </a:cubicBezTo>
                <a:close/>
                <a:moveTo>
                  <a:pt x="1522857" y="69780"/>
                </a:moveTo>
                <a:cubicBezTo>
                  <a:pt x="1544021" y="69780"/>
                  <a:pt x="1560523" y="75909"/>
                  <a:pt x="1572363" y="88168"/>
                </a:cubicBezTo>
                <a:cubicBezTo>
                  <a:pt x="1584202" y="100426"/>
                  <a:pt x="1590122" y="118186"/>
                  <a:pt x="1590122" y="141446"/>
                </a:cubicBezTo>
                <a:lnTo>
                  <a:pt x="1590122" y="270005"/>
                </a:lnTo>
                <a:lnTo>
                  <a:pt x="1552089" y="270005"/>
                </a:lnTo>
                <a:lnTo>
                  <a:pt x="1552089" y="146789"/>
                </a:lnTo>
                <a:cubicBezTo>
                  <a:pt x="1552089" y="131283"/>
                  <a:pt x="1548474" y="119967"/>
                  <a:pt x="1541245" y="112842"/>
                </a:cubicBezTo>
                <a:cubicBezTo>
                  <a:pt x="1534015" y="105718"/>
                  <a:pt x="1523380" y="102155"/>
                  <a:pt x="1509341" y="102155"/>
                </a:cubicBezTo>
                <a:cubicBezTo>
                  <a:pt x="1493205" y="102155"/>
                  <a:pt x="1480527" y="107446"/>
                  <a:pt x="1471307" y="118029"/>
                </a:cubicBezTo>
                <a:cubicBezTo>
                  <a:pt x="1462087" y="128611"/>
                  <a:pt x="1457477" y="143122"/>
                  <a:pt x="1457477" y="161563"/>
                </a:cubicBezTo>
                <a:lnTo>
                  <a:pt x="1457477" y="270005"/>
                </a:lnTo>
                <a:lnTo>
                  <a:pt x="1419758" y="270005"/>
                </a:lnTo>
                <a:lnTo>
                  <a:pt x="1419758" y="119443"/>
                </a:lnTo>
                <a:cubicBezTo>
                  <a:pt x="1419758" y="109385"/>
                  <a:pt x="1419601" y="100165"/>
                  <a:pt x="1419287" y="91783"/>
                </a:cubicBezTo>
                <a:cubicBezTo>
                  <a:pt x="1418972" y="83401"/>
                  <a:pt x="1418605" y="77428"/>
                  <a:pt x="1418186" y="73866"/>
                </a:cubicBezTo>
                <a:lnTo>
                  <a:pt x="1451819" y="73866"/>
                </a:lnTo>
                <a:cubicBezTo>
                  <a:pt x="1452238" y="76171"/>
                  <a:pt x="1452657" y="80100"/>
                  <a:pt x="1453076" y="85653"/>
                </a:cubicBezTo>
                <a:cubicBezTo>
                  <a:pt x="1453495" y="91206"/>
                  <a:pt x="1453810" y="97964"/>
                  <a:pt x="1454019" y="105927"/>
                </a:cubicBezTo>
                <a:cubicBezTo>
                  <a:pt x="1461353" y="93564"/>
                  <a:pt x="1470836" y="84448"/>
                  <a:pt x="1482466" y="78581"/>
                </a:cubicBezTo>
                <a:cubicBezTo>
                  <a:pt x="1494096" y="72713"/>
                  <a:pt x="1507559" y="69780"/>
                  <a:pt x="1522857" y="69780"/>
                </a:cubicBezTo>
                <a:close/>
                <a:moveTo>
                  <a:pt x="1272663" y="69780"/>
                </a:moveTo>
                <a:cubicBezTo>
                  <a:pt x="1286703" y="69780"/>
                  <a:pt x="1299171" y="72923"/>
                  <a:pt x="1310068" y="79210"/>
                </a:cubicBezTo>
                <a:cubicBezTo>
                  <a:pt x="1320965" y="85496"/>
                  <a:pt x="1329871" y="94402"/>
                  <a:pt x="1336786" y="105927"/>
                </a:cubicBezTo>
                <a:cubicBezTo>
                  <a:pt x="1336995" y="97964"/>
                  <a:pt x="1337257" y="91206"/>
                  <a:pt x="1337571" y="85653"/>
                </a:cubicBezTo>
                <a:cubicBezTo>
                  <a:pt x="1337886" y="80100"/>
                  <a:pt x="1338253" y="76171"/>
                  <a:pt x="1338672" y="73866"/>
                </a:cubicBezTo>
                <a:lnTo>
                  <a:pt x="1372304" y="73866"/>
                </a:lnTo>
                <a:cubicBezTo>
                  <a:pt x="1372095" y="77428"/>
                  <a:pt x="1371833" y="83401"/>
                  <a:pt x="1371519" y="91783"/>
                </a:cubicBezTo>
                <a:cubicBezTo>
                  <a:pt x="1371204" y="100165"/>
                  <a:pt x="1371047" y="109385"/>
                  <a:pt x="1371047" y="119443"/>
                </a:cubicBezTo>
                <a:lnTo>
                  <a:pt x="1371047" y="224742"/>
                </a:lnTo>
                <a:cubicBezTo>
                  <a:pt x="1371047" y="234800"/>
                  <a:pt x="1371204" y="243968"/>
                  <a:pt x="1371519" y="252245"/>
                </a:cubicBezTo>
                <a:cubicBezTo>
                  <a:pt x="1371833" y="260523"/>
                  <a:pt x="1372095" y="266442"/>
                  <a:pt x="1372304" y="270005"/>
                </a:cubicBezTo>
                <a:lnTo>
                  <a:pt x="1338672" y="270005"/>
                </a:lnTo>
                <a:cubicBezTo>
                  <a:pt x="1338253" y="267909"/>
                  <a:pt x="1337886" y="264085"/>
                  <a:pt x="1337571" y="258532"/>
                </a:cubicBezTo>
                <a:cubicBezTo>
                  <a:pt x="1337257" y="252979"/>
                  <a:pt x="1336995" y="246221"/>
                  <a:pt x="1336786" y="238258"/>
                </a:cubicBezTo>
                <a:cubicBezTo>
                  <a:pt x="1329871" y="249574"/>
                  <a:pt x="1320965" y="258427"/>
                  <a:pt x="1310068" y="264818"/>
                </a:cubicBezTo>
                <a:cubicBezTo>
                  <a:pt x="1299171" y="271210"/>
                  <a:pt x="1286703" y="274405"/>
                  <a:pt x="1272663" y="274405"/>
                </a:cubicBezTo>
                <a:cubicBezTo>
                  <a:pt x="1260929" y="274405"/>
                  <a:pt x="1249980" y="271943"/>
                  <a:pt x="1239817" y="267019"/>
                </a:cubicBezTo>
                <a:cubicBezTo>
                  <a:pt x="1229653" y="262094"/>
                  <a:pt x="1220905" y="255127"/>
                  <a:pt x="1213570" y="246116"/>
                </a:cubicBezTo>
                <a:cubicBezTo>
                  <a:pt x="1206236" y="237105"/>
                  <a:pt x="1200473" y="226314"/>
                  <a:pt x="1196283" y="213741"/>
                </a:cubicBezTo>
                <a:cubicBezTo>
                  <a:pt x="1192091" y="201168"/>
                  <a:pt x="1189996" y="187233"/>
                  <a:pt x="1189996" y="171935"/>
                </a:cubicBezTo>
                <a:cubicBezTo>
                  <a:pt x="1189996" y="156638"/>
                  <a:pt x="1192091" y="142703"/>
                  <a:pt x="1196283" y="130130"/>
                </a:cubicBezTo>
                <a:cubicBezTo>
                  <a:pt x="1200473" y="117557"/>
                  <a:pt x="1206236" y="106818"/>
                  <a:pt x="1213570" y="97912"/>
                </a:cubicBezTo>
                <a:cubicBezTo>
                  <a:pt x="1220905" y="89006"/>
                  <a:pt x="1229653" y="82091"/>
                  <a:pt x="1239817" y="77166"/>
                </a:cubicBezTo>
                <a:cubicBezTo>
                  <a:pt x="1249980" y="72242"/>
                  <a:pt x="1260929" y="69780"/>
                  <a:pt x="1272663" y="69780"/>
                </a:cubicBezTo>
                <a:close/>
                <a:moveTo>
                  <a:pt x="1984809" y="37404"/>
                </a:moveTo>
                <a:lnTo>
                  <a:pt x="1984809" y="114728"/>
                </a:lnTo>
                <a:lnTo>
                  <a:pt x="2039817" y="114728"/>
                </a:lnTo>
                <a:cubicBezTo>
                  <a:pt x="2052389" y="114728"/>
                  <a:pt x="2062238" y="111375"/>
                  <a:pt x="2069363" y="104670"/>
                </a:cubicBezTo>
                <a:cubicBezTo>
                  <a:pt x="2076488" y="97964"/>
                  <a:pt x="2080050" y="88430"/>
                  <a:pt x="2080050" y="76066"/>
                </a:cubicBezTo>
                <a:cubicBezTo>
                  <a:pt x="2080050" y="63703"/>
                  <a:pt x="2076488" y="54168"/>
                  <a:pt x="2069363" y="47463"/>
                </a:cubicBezTo>
                <a:cubicBezTo>
                  <a:pt x="2062238" y="40757"/>
                  <a:pt x="2052389" y="37404"/>
                  <a:pt x="2039817" y="37404"/>
                </a:cubicBezTo>
                <a:close/>
                <a:moveTo>
                  <a:pt x="537010" y="37404"/>
                </a:moveTo>
                <a:lnTo>
                  <a:pt x="537010" y="140189"/>
                </a:lnTo>
                <a:lnTo>
                  <a:pt x="577243" y="140189"/>
                </a:lnTo>
                <a:cubicBezTo>
                  <a:pt x="593588" y="140189"/>
                  <a:pt x="606266" y="135840"/>
                  <a:pt x="615277" y="127144"/>
                </a:cubicBezTo>
                <a:cubicBezTo>
                  <a:pt x="624287" y="118448"/>
                  <a:pt x="628793" y="105613"/>
                  <a:pt x="628793" y="88639"/>
                </a:cubicBezTo>
                <a:cubicBezTo>
                  <a:pt x="628793" y="71875"/>
                  <a:pt x="624287" y="59145"/>
                  <a:pt x="615277" y="50449"/>
                </a:cubicBezTo>
                <a:cubicBezTo>
                  <a:pt x="606266" y="41752"/>
                  <a:pt x="593588" y="37404"/>
                  <a:pt x="577243" y="37404"/>
                </a:cubicBezTo>
                <a:close/>
                <a:moveTo>
                  <a:pt x="317935" y="37404"/>
                </a:moveTo>
                <a:lnTo>
                  <a:pt x="317935" y="140189"/>
                </a:lnTo>
                <a:lnTo>
                  <a:pt x="358168" y="140189"/>
                </a:lnTo>
                <a:cubicBezTo>
                  <a:pt x="374513" y="140189"/>
                  <a:pt x="387191" y="135840"/>
                  <a:pt x="396202" y="127144"/>
                </a:cubicBezTo>
                <a:cubicBezTo>
                  <a:pt x="405212" y="118448"/>
                  <a:pt x="409718" y="105613"/>
                  <a:pt x="409718" y="88639"/>
                </a:cubicBezTo>
                <a:cubicBezTo>
                  <a:pt x="409718" y="71875"/>
                  <a:pt x="405212" y="59145"/>
                  <a:pt x="396202" y="50449"/>
                </a:cubicBezTo>
                <a:cubicBezTo>
                  <a:pt x="387191" y="41752"/>
                  <a:pt x="374513" y="37404"/>
                  <a:pt x="358168" y="37404"/>
                </a:cubicBezTo>
                <a:close/>
                <a:moveTo>
                  <a:pt x="822407" y="33947"/>
                </a:moveTo>
                <a:cubicBezTo>
                  <a:pt x="811092" y="33947"/>
                  <a:pt x="800719" y="36409"/>
                  <a:pt x="791289" y="41333"/>
                </a:cubicBezTo>
                <a:cubicBezTo>
                  <a:pt x="781859" y="46258"/>
                  <a:pt x="773844" y="53278"/>
                  <a:pt x="767243" y="62393"/>
                </a:cubicBezTo>
                <a:cubicBezTo>
                  <a:pt x="760642" y="71509"/>
                  <a:pt x="755508" y="82405"/>
                  <a:pt x="751841" y="95083"/>
                </a:cubicBezTo>
                <a:cubicBezTo>
                  <a:pt x="748174" y="107761"/>
                  <a:pt x="746341" y="121748"/>
                  <a:pt x="746341" y="137045"/>
                </a:cubicBezTo>
                <a:cubicBezTo>
                  <a:pt x="746341" y="152552"/>
                  <a:pt x="748174" y="166592"/>
                  <a:pt x="751841" y="179165"/>
                </a:cubicBezTo>
                <a:cubicBezTo>
                  <a:pt x="755508" y="191738"/>
                  <a:pt x="760642" y="202582"/>
                  <a:pt x="767243" y="211697"/>
                </a:cubicBezTo>
                <a:cubicBezTo>
                  <a:pt x="773844" y="220813"/>
                  <a:pt x="781859" y="227833"/>
                  <a:pt x="791289" y="232757"/>
                </a:cubicBezTo>
                <a:cubicBezTo>
                  <a:pt x="800719" y="237682"/>
                  <a:pt x="811092" y="240144"/>
                  <a:pt x="822407" y="240144"/>
                </a:cubicBezTo>
                <a:cubicBezTo>
                  <a:pt x="833723" y="240144"/>
                  <a:pt x="844043" y="237682"/>
                  <a:pt x="853368" y="232757"/>
                </a:cubicBezTo>
                <a:cubicBezTo>
                  <a:pt x="862693" y="227833"/>
                  <a:pt x="870656" y="220813"/>
                  <a:pt x="877257" y="211697"/>
                </a:cubicBezTo>
                <a:cubicBezTo>
                  <a:pt x="883858" y="202582"/>
                  <a:pt x="888992" y="191738"/>
                  <a:pt x="892659" y="179165"/>
                </a:cubicBezTo>
                <a:cubicBezTo>
                  <a:pt x="896326" y="166592"/>
                  <a:pt x="898159" y="152552"/>
                  <a:pt x="898159" y="137045"/>
                </a:cubicBezTo>
                <a:cubicBezTo>
                  <a:pt x="898159" y="121748"/>
                  <a:pt x="896326" y="107761"/>
                  <a:pt x="892659" y="95083"/>
                </a:cubicBezTo>
                <a:cubicBezTo>
                  <a:pt x="888992" y="82405"/>
                  <a:pt x="883858" y="71509"/>
                  <a:pt x="877257" y="62393"/>
                </a:cubicBezTo>
                <a:cubicBezTo>
                  <a:pt x="870656" y="53278"/>
                  <a:pt x="862693" y="46258"/>
                  <a:pt x="853368" y="41333"/>
                </a:cubicBezTo>
                <a:cubicBezTo>
                  <a:pt x="844043" y="36409"/>
                  <a:pt x="833723" y="33947"/>
                  <a:pt x="822407" y="33947"/>
                </a:cubicBezTo>
                <a:close/>
                <a:moveTo>
                  <a:pt x="117557" y="33947"/>
                </a:moveTo>
                <a:cubicBezTo>
                  <a:pt x="106242" y="33947"/>
                  <a:pt x="95869" y="36409"/>
                  <a:pt x="86439" y="41333"/>
                </a:cubicBezTo>
                <a:cubicBezTo>
                  <a:pt x="77009" y="46258"/>
                  <a:pt x="68994" y="53278"/>
                  <a:pt x="62393" y="62393"/>
                </a:cubicBezTo>
                <a:cubicBezTo>
                  <a:pt x="55793" y="71509"/>
                  <a:pt x="50659" y="82405"/>
                  <a:pt x="46991" y="95083"/>
                </a:cubicBezTo>
                <a:cubicBezTo>
                  <a:pt x="43324" y="107761"/>
                  <a:pt x="41491" y="121748"/>
                  <a:pt x="41491" y="137045"/>
                </a:cubicBezTo>
                <a:cubicBezTo>
                  <a:pt x="41491" y="152552"/>
                  <a:pt x="43324" y="166592"/>
                  <a:pt x="46991" y="179165"/>
                </a:cubicBezTo>
                <a:cubicBezTo>
                  <a:pt x="50659" y="191738"/>
                  <a:pt x="55793" y="202582"/>
                  <a:pt x="62393" y="211697"/>
                </a:cubicBezTo>
                <a:cubicBezTo>
                  <a:pt x="68994" y="220813"/>
                  <a:pt x="77009" y="227833"/>
                  <a:pt x="86439" y="232757"/>
                </a:cubicBezTo>
                <a:cubicBezTo>
                  <a:pt x="95869" y="237682"/>
                  <a:pt x="106242" y="240144"/>
                  <a:pt x="117557" y="240144"/>
                </a:cubicBezTo>
                <a:cubicBezTo>
                  <a:pt x="128873" y="240144"/>
                  <a:pt x="139193" y="237682"/>
                  <a:pt x="148518" y="232757"/>
                </a:cubicBezTo>
                <a:cubicBezTo>
                  <a:pt x="157843" y="227833"/>
                  <a:pt x="165806" y="220813"/>
                  <a:pt x="172407" y="211697"/>
                </a:cubicBezTo>
                <a:cubicBezTo>
                  <a:pt x="179008" y="202582"/>
                  <a:pt x="184142" y="191738"/>
                  <a:pt x="187809" y="179165"/>
                </a:cubicBezTo>
                <a:cubicBezTo>
                  <a:pt x="191476" y="166592"/>
                  <a:pt x="193310" y="152552"/>
                  <a:pt x="193310" y="137045"/>
                </a:cubicBezTo>
                <a:cubicBezTo>
                  <a:pt x="193310" y="121748"/>
                  <a:pt x="191476" y="107761"/>
                  <a:pt x="187809" y="95083"/>
                </a:cubicBezTo>
                <a:cubicBezTo>
                  <a:pt x="184142" y="82405"/>
                  <a:pt x="179008" y="71509"/>
                  <a:pt x="172407" y="62393"/>
                </a:cubicBezTo>
                <a:cubicBezTo>
                  <a:pt x="165806" y="53278"/>
                  <a:pt x="157843" y="46258"/>
                  <a:pt x="148518" y="41333"/>
                </a:cubicBezTo>
                <a:cubicBezTo>
                  <a:pt x="139193" y="36409"/>
                  <a:pt x="128873" y="33947"/>
                  <a:pt x="117557" y="33947"/>
                </a:cubicBezTo>
                <a:close/>
                <a:moveTo>
                  <a:pt x="1943947" y="4086"/>
                </a:moveTo>
                <a:lnTo>
                  <a:pt x="2051446" y="4086"/>
                </a:lnTo>
                <a:cubicBezTo>
                  <a:pt x="2061924" y="4086"/>
                  <a:pt x="2071406" y="5762"/>
                  <a:pt x="2079893" y="9115"/>
                </a:cubicBezTo>
                <a:cubicBezTo>
                  <a:pt x="2088379" y="12468"/>
                  <a:pt x="2095661" y="17183"/>
                  <a:pt x="2101739" y="23260"/>
                </a:cubicBezTo>
                <a:cubicBezTo>
                  <a:pt x="2107815" y="29337"/>
                  <a:pt x="2112530" y="36618"/>
                  <a:pt x="2115883" y="45105"/>
                </a:cubicBezTo>
                <a:cubicBezTo>
                  <a:pt x="2119236" y="53592"/>
                  <a:pt x="2120912" y="62969"/>
                  <a:pt x="2120912" y="73237"/>
                </a:cubicBezTo>
                <a:cubicBezTo>
                  <a:pt x="2120912" y="87906"/>
                  <a:pt x="2117245" y="100007"/>
                  <a:pt x="2109911" y="109542"/>
                </a:cubicBezTo>
                <a:cubicBezTo>
                  <a:pt x="2102577" y="119076"/>
                  <a:pt x="2092833" y="125939"/>
                  <a:pt x="2080679" y="130130"/>
                </a:cubicBezTo>
                <a:cubicBezTo>
                  <a:pt x="2095766" y="134112"/>
                  <a:pt x="2108077" y="141551"/>
                  <a:pt x="2117612" y="152447"/>
                </a:cubicBezTo>
                <a:cubicBezTo>
                  <a:pt x="2127146" y="163344"/>
                  <a:pt x="2131913" y="177488"/>
                  <a:pt x="2131913" y="194881"/>
                </a:cubicBezTo>
                <a:cubicBezTo>
                  <a:pt x="2131913" y="206197"/>
                  <a:pt x="2130080" y="216465"/>
                  <a:pt x="2126413" y="225685"/>
                </a:cubicBezTo>
                <a:cubicBezTo>
                  <a:pt x="2122746" y="234905"/>
                  <a:pt x="2117559" y="242816"/>
                  <a:pt x="2110854" y="249416"/>
                </a:cubicBezTo>
                <a:cubicBezTo>
                  <a:pt x="2104148" y="256017"/>
                  <a:pt x="2096185" y="261099"/>
                  <a:pt x="2086965" y="264661"/>
                </a:cubicBezTo>
                <a:cubicBezTo>
                  <a:pt x="2077745" y="268224"/>
                  <a:pt x="2067477" y="270005"/>
                  <a:pt x="2056161" y="270005"/>
                </a:cubicBezTo>
                <a:lnTo>
                  <a:pt x="1943947" y="270005"/>
                </a:lnTo>
                <a:close/>
                <a:moveTo>
                  <a:pt x="496148" y="4086"/>
                </a:moveTo>
                <a:lnTo>
                  <a:pt x="586044" y="4086"/>
                </a:lnTo>
                <a:cubicBezTo>
                  <a:pt x="598617" y="4086"/>
                  <a:pt x="610038" y="6077"/>
                  <a:pt x="620306" y="10058"/>
                </a:cubicBezTo>
                <a:cubicBezTo>
                  <a:pt x="630574" y="14039"/>
                  <a:pt x="639427" y="19750"/>
                  <a:pt x="646866" y="27189"/>
                </a:cubicBezTo>
                <a:cubicBezTo>
                  <a:pt x="654305" y="34628"/>
                  <a:pt x="660016" y="43534"/>
                  <a:pt x="663997" y="53906"/>
                </a:cubicBezTo>
                <a:cubicBezTo>
                  <a:pt x="667979" y="64279"/>
                  <a:pt x="669969" y="75857"/>
                  <a:pt x="669969" y="88639"/>
                </a:cubicBezTo>
                <a:cubicBezTo>
                  <a:pt x="669969" y="101422"/>
                  <a:pt x="667978" y="112999"/>
                  <a:pt x="663997" y="123372"/>
                </a:cubicBezTo>
                <a:cubicBezTo>
                  <a:pt x="660016" y="133745"/>
                  <a:pt x="654305" y="142651"/>
                  <a:pt x="646866" y="150090"/>
                </a:cubicBezTo>
                <a:cubicBezTo>
                  <a:pt x="639427" y="157529"/>
                  <a:pt x="630574" y="163239"/>
                  <a:pt x="620306" y="167221"/>
                </a:cubicBezTo>
                <a:cubicBezTo>
                  <a:pt x="610038" y="171202"/>
                  <a:pt x="598617" y="173193"/>
                  <a:pt x="586044" y="173193"/>
                </a:cubicBezTo>
                <a:lnTo>
                  <a:pt x="537010" y="173193"/>
                </a:lnTo>
                <a:lnTo>
                  <a:pt x="537010" y="270005"/>
                </a:lnTo>
                <a:lnTo>
                  <a:pt x="496148" y="270005"/>
                </a:lnTo>
                <a:close/>
                <a:moveTo>
                  <a:pt x="277073" y="4086"/>
                </a:moveTo>
                <a:lnTo>
                  <a:pt x="366970" y="4086"/>
                </a:lnTo>
                <a:cubicBezTo>
                  <a:pt x="379543" y="4086"/>
                  <a:pt x="390963" y="6077"/>
                  <a:pt x="401231" y="10058"/>
                </a:cubicBezTo>
                <a:cubicBezTo>
                  <a:pt x="411499" y="14039"/>
                  <a:pt x="420352" y="19750"/>
                  <a:pt x="427791" y="27189"/>
                </a:cubicBezTo>
                <a:cubicBezTo>
                  <a:pt x="435230" y="34628"/>
                  <a:pt x="440941" y="43534"/>
                  <a:pt x="444922" y="53906"/>
                </a:cubicBezTo>
                <a:cubicBezTo>
                  <a:pt x="448904" y="64279"/>
                  <a:pt x="450894" y="75857"/>
                  <a:pt x="450894" y="88639"/>
                </a:cubicBezTo>
                <a:cubicBezTo>
                  <a:pt x="450894" y="101422"/>
                  <a:pt x="448904" y="112999"/>
                  <a:pt x="444922" y="123372"/>
                </a:cubicBezTo>
                <a:cubicBezTo>
                  <a:pt x="440941" y="133745"/>
                  <a:pt x="435230" y="142651"/>
                  <a:pt x="427791" y="150090"/>
                </a:cubicBezTo>
                <a:cubicBezTo>
                  <a:pt x="420352" y="157529"/>
                  <a:pt x="411499" y="163239"/>
                  <a:pt x="401231" y="167221"/>
                </a:cubicBezTo>
                <a:cubicBezTo>
                  <a:pt x="390963" y="171202"/>
                  <a:pt x="379543" y="173193"/>
                  <a:pt x="366970" y="173193"/>
                </a:cubicBezTo>
                <a:lnTo>
                  <a:pt x="317935" y="173193"/>
                </a:lnTo>
                <a:lnTo>
                  <a:pt x="317935" y="270005"/>
                </a:lnTo>
                <a:lnTo>
                  <a:pt x="277073" y="270005"/>
                </a:lnTo>
                <a:close/>
                <a:moveTo>
                  <a:pt x="1064904" y="0"/>
                </a:moveTo>
                <a:cubicBezTo>
                  <a:pt x="1087116" y="0"/>
                  <a:pt x="1105504" y="4557"/>
                  <a:pt x="1120068" y="13673"/>
                </a:cubicBezTo>
                <a:cubicBezTo>
                  <a:pt x="1134632" y="22788"/>
                  <a:pt x="1144743" y="35833"/>
                  <a:pt x="1150401" y="52806"/>
                </a:cubicBezTo>
                <a:lnTo>
                  <a:pt x="1117396" y="68208"/>
                </a:lnTo>
                <a:cubicBezTo>
                  <a:pt x="1113415" y="57731"/>
                  <a:pt x="1107495" y="49611"/>
                  <a:pt x="1099637" y="43848"/>
                </a:cubicBezTo>
                <a:cubicBezTo>
                  <a:pt x="1091779" y="38085"/>
                  <a:pt x="1080515" y="35204"/>
                  <a:pt x="1065847" y="35204"/>
                </a:cubicBezTo>
                <a:cubicBezTo>
                  <a:pt x="1049921" y="35204"/>
                  <a:pt x="1037977" y="38400"/>
                  <a:pt x="1030014" y="44791"/>
                </a:cubicBezTo>
                <a:cubicBezTo>
                  <a:pt x="1022051" y="51182"/>
                  <a:pt x="1018070" y="60350"/>
                  <a:pt x="1018070" y="72294"/>
                </a:cubicBezTo>
                <a:cubicBezTo>
                  <a:pt x="1018070" y="77952"/>
                  <a:pt x="1018960" y="82981"/>
                  <a:pt x="1020741" y="87382"/>
                </a:cubicBezTo>
                <a:cubicBezTo>
                  <a:pt x="1022523" y="91783"/>
                  <a:pt x="1025561" y="95607"/>
                  <a:pt x="1029857" y="98855"/>
                </a:cubicBezTo>
                <a:cubicBezTo>
                  <a:pt x="1034153" y="102103"/>
                  <a:pt x="1039706" y="104984"/>
                  <a:pt x="1046516" y="107499"/>
                </a:cubicBezTo>
                <a:cubicBezTo>
                  <a:pt x="1053327" y="110013"/>
                  <a:pt x="1061761" y="112318"/>
                  <a:pt x="1071819" y="114414"/>
                </a:cubicBezTo>
                <a:cubicBezTo>
                  <a:pt x="1101785" y="120072"/>
                  <a:pt x="1123211" y="129554"/>
                  <a:pt x="1136099" y="142860"/>
                </a:cubicBezTo>
                <a:cubicBezTo>
                  <a:pt x="1148986" y="156167"/>
                  <a:pt x="1155430" y="173926"/>
                  <a:pt x="1155430" y="196138"/>
                </a:cubicBezTo>
                <a:cubicBezTo>
                  <a:pt x="1155430" y="207664"/>
                  <a:pt x="1153177" y="218194"/>
                  <a:pt x="1148672" y="227728"/>
                </a:cubicBezTo>
                <a:cubicBezTo>
                  <a:pt x="1144166" y="237263"/>
                  <a:pt x="1137880" y="245487"/>
                  <a:pt x="1129812" y="252403"/>
                </a:cubicBezTo>
                <a:cubicBezTo>
                  <a:pt x="1121745" y="259318"/>
                  <a:pt x="1112001" y="264714"/>
                  <a:pt x="1100580" y="268590"/>
                </a:cubicBezTo>
                <a:cubicBezTo>
                  <a:pt x="1089159" y="272467"/>
                  <a:pt x="1076534" y="274405"/>
                  <a:pt x="1062704" y="274405"/>
                </a:cubicBezTo>
                <a:cubicBezTo>
                  <a:pt x="1038187" y="274405"/>
                  <a:pt x="1017755" y="269271"/>
                  <a:pt x="1001410" y="259003"/>
                </a:cubicBezTo>
                <a:cubicBezTo>
                  <a:pt x="985066" y="248735"/>
                  <a:pt x="973855" y="233962"/>
                  <a:pt x="967778" y="214684"/>
                </a:cubicBezTo>
                <a:lnTo>
                  <a:pt x="1001096" y="199282"/>
                </a:lnTo>
                <a:cubicBezTo>
                  <a:pt x="1009688" y="225895"/>
                  <a:pt x="1030119" y="239201"/>
                  <a:pt x="1062389" y="239201"/>
                </a:cubicBezTo>
                <a:cubicBezTo>
                  <a:pt x="1079573" y="239201"/>
                  <a:pt x="1092565" y="235534"/>
                  <a:pt x="1101366" y="228200"/>
                </a:cubicBezTo>
                <a:cubicBezTo>
                  <a:pt x="1110167" y="220865"/>
                  <a:pt x="1114567" y="210597"/>
                  <a:pt x="1114567" y="197396"/>
                </a:cubicBezTo>
                <a:cubicBezTo>
                  <a:pt x="1114567" y="191109"/>
                  <a:pt x="1113572" y="185504"/>
                  <a:pt x="1111581" y="180579"/>
                </a:cubicBezTo>
                <a:cubicBezTo>
                  <a:pt x="1109591" y="175655"/>
                  <a:pt x="1106343" y="171254"/>
                  <a:pt x="1101837" y="167378"/>
                </a:cubicBezTo>
                <a:cubicBezTo>
                  <a:pt x="1097332" y="163501"/>
                  <a:pt x="1091307" y="160096"/>
                  <a:pt x="1083764" y="157162"/>
                </a:cubicBezTo>
                <a:cubicBezTo>
                  <a:pt x="1076220" y="154228"/>
                  <a:pt x="1066895" y="151609"/>
                  <a:pt x="1055789" y="149304"/>
                </a:cubicBezTo>
                <a:cubicBezTo>
                  <a:pt x="1028338" y="143856"/>
                  <a:pt x="1008378" y="134950"/>
                  <a:pt x="995910" y="122586"/>
                </a:cubicBezTo>
                <a:cubicBezTo>
                  <a:pt x="983442" y="110223"/>
                  <a:pt x="977207" y="94088"/>
                  <a:pt x="977207" y="74180"/>
                </a:cubicBezTo>
                <a:cubicBezTo>
                  <a:pt x="977207" y="63493"/>
                  <a:pt x="979146" y="53592"/>
                  <a:pt x="983022" y="44477"/>
                </a:cubicBezTo>
                <a:cubicBezTo>
                  <a:pt x="986899" y="35361"/>
                  <a:pt x="992557" y="27503"/>
                  <a:pt x="999996" y="20902"/>
                </a:cubicBezTo>
                <a:cubicBezTo>
                  <a:pt x="1007435" y="14301"/>
                  <a:pt x="1016603" y="9167"/>
                  <a:pt x="1027499" y="5500"/>
                </a:cubicBezTo>
                <a:cubicBezTo>
                  <a:pt x="1038396" y="1833"/>
                  <a:pt x="1050864" y="0"/>
                  <a:pt x="1064904" y="0"/>
                </a:cubicBezTo>
                <a:close/>
                <a:moveTo>
                  <a:pt x="822407" y="0"/>
                </a:moveTo>
                <a:cubicBezTo>
                  <a:pt x="839590" y="0"/>
                  <a:pt x="855411" y="3352"/>
                  <a:pt x="869870" y="10058"/>
                </a:cubicBezTo>
                <a:cubicBezTo>
                  <a:pt x="884329" y="16764"/>
                  <a:pt x="896693" y="26141"/>
                  <a:pt x="906961" y="38190"/>
                </a:cubicBezTo>
                <a:cubicBezTo>
                  <a:pt x="917228" y="50239"/>
                  <a:pt x="925244" y="64646"/>
                  <a:pt x="931006" y="81410"/>
                </a:cubicBezTo>
                <a:cubicBezTo>
                  <a:pt x="936769" y="98174"/>
                  <a:pt x="939650" y="116719"/>
                  <a:pt x="939650" y="137045"/>
                </a:cubicBezTo>
                <a:cubicBezTo>
                  <a:pt x="939650" y="157372"/>
                  <a:pt x="936769" y="175969"/>
                  <a:pt x="931006" y="192838"/>
                </a:cubicBezTo>
                <a:cubicBezTo>
                  <a:pt x="925244" y="209707"/>
                  <a:pt x="917228" y="224166"/>
                  <a:pt x="906961" y="236215"/>
                </a:cubicBezTo>
                <a:cubicBezTo>
                  <a:pt x="896693" y="248264"/>
                  <a:pt x="884329" y="257641"/>
                  <a:pt x="869870" y="264347"/>
                </a:cubicBezTo>
                <a:cubicBezTo>
                  <a:pt x="855411" y="271053"/>
                  <a:pt x="839590" y="274405"/>
                  <a:pt x="822407" y="274405"/>
                </a:cubicBezTo>
                <a:cubicBezTo>
                  <a:pt x="805015" y="274405"/>
                  <a:pt x="789141" y="271053"/>
                  <a:pt x="774787" y="264347"/>
                </a:cubicBezTo>
                <a:cubicBezTo>
                  <a:pt x="760433" y="257641"/>
                  <a:pt x="748070" y="248264"/>
                  <a:pt x="737697" y="236215"/>
                </a:cubicBezTo>
                <a:cubicBezTo>
                  <a:pt x="727324" y="224166"/>
                  <a:pt x="719256" y="209707"/>
                  <a:pt x="713494" y="192838"/>
                </a:cubicBezTo>
                <a:cubicBezTo>
                  <a:pt x="707731" y="175969"/>
                  <a:pt x="704850" y="157372"/>
                  <a:pt x="704850" y="137045"/>
                </a:cubicBezTo>
                <a:cubicBezTo>
                  <a:pt x="704850" y="116719"/>
                  <a:pt x="707731" y="98174"/>
                  <a:pt x="713494" y="81410"/>
                </a:cubicBezTo>
                <a:cubicBezTo>
                  <a:pt x="719256" y="64646"/>
                  <a:pt x="727324" y="50239"/>
                  <a:pt x="737697" y="38190"/>
                </a:cubicBezTo>
                <a:cubicBezTo>
                  <a:pt x="748070" y="26141"/>
                  <a:pt x="760433" y="16764"/>
                  <a:pt x="774787" y="10058"/>
                </a:cubicBezTo>
                <a:cubicBezTo>
                  <a:pt x="789141" y="3352"/>
                  <a:pt x="805015" y="0"/>
                  <a:pt x="822407" y="0"/>
                </a:cubicBezTo>
                <a:close/>
                <a:moveTo>
                  <a:pt x="117557" y="0"/>
                </a:moveTo>
                <a:cubicBezTo>
                  <a:pt x="134740" y="0"/>
                  <a:pt x="150561" y="3352"/>
                  <a:pt x="165020" y="10058"/>
                </a:cubicBezTo>
                <a:cubicBezTo>
                  <a:pt x="179479" y="16764"/>
                  <a:pt x="191843" y="26141"/>
                  <a:pt x="202111" y="38190"/>
                </a:cubicBezTo>
                <a:cubicBezTo>
                  <a:pt x="212379" y="50239"/>
                  <a:pt x="220394" y="64646"/>
                  <a:pt x="226157" y="81410"/>
                </a:cubicBezTo>
                <a:cubicBezTo>
                  <a:pt x="231919" y="98174"/>
                  <a:pt x="234801" y="116719"/>
                  <a:pt x="234801" y="137045"/>
                </a:cubicBezTo>
                <a:cubicBezTo>
                  <a:pt x="234801" y="157372"/>
                  <a:pt x="231919" y="175969"/>
                  <a:pt x="226157" y="192838"/>
                </a:cubicBezTo>
                <a:cubicBezTo>
                  <a:pt x="220394" y="209707"/>
                  <a:pt x="212379" y="224166"/>
                  <a:pt x="202111" y="236215"/>
                </a:cubicBezTo>
                <a:cubicBezTo>
                  <a:pt x="191843" y="248264"/>
                  <a:pt x="179479" y="257641"/>
                  <a:pt x="165020" y="264347"/>
                </a:cubicBezTo>
                <a:cubicBezTo>
                  <a:pt x="150561" y="271053"/>
                  <a:pt x="134740" y="274405"/>
                  <a:pt x="117557" y="274405"/>
                </a:cubicBezTo>
                <a:cubicBezTo>
                  <a:pt x="100165" y="274405"/>
                  <a:pt x="84291" y="271053"/>
                  <a:pt x="69937" y="264347"/>
                </a:cubicBezTo>
                <a:cubicBezTo>
                  <a:pt x="55583" y="257641"/>
                  <a:pt x="43220" y="248264"/>
                  <a:pt x="32847" y="236215"/>
                </a:cubicBezTo>
                <a:cubicBezTo>
                  <a:pt x="22474" y="224166"/>
                  <a:pt x="14406" y="209707"/>
                  <a:pt x="8644" y="192838"/>
                </a:cubicBezTo>
                <a:cubicBezTo>
                  <a:pt x="2881" y="175969"/>
                  <a:pt x="0" y="157372"/>
                  <a:pt x="0" y="137045"/>
                </a:cubicBezTo>
                <a:cubicBezTo>
                  <a:pt x="0" y="116719"/>
                  <a:pt x="2881" y="98174"/>
                  <a:pt x="8644" y="81410"/>
                </a:cubicBezTo>
                <a:cubicBezTo>
                  <a:pt x="14406" y="64646"/>
                  <a:pt x="22474" y="50239"/>
                  <a:pt x="32847" y="38190"/>
                </a:cubicBezTo>
                <a:cubicBezTo>
                  <a:pt x="43220" y="26141"/>
                  <a:pt x="55583" y="16764"/>
                  <a:pt x="69937" y="10058"/>
                </a:cubicBezTo>
                <a:cubicBezTo>
                  <a:pt x="84291" y="3352"/>
                  <a:pt x="100165" y="0"/>
                  <a:pt x="1175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zh-CN" alt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947" name="PA-文本框 45">
            <a:extLst>
              <a:ext uri="{FF2B5EF4-FFF2-40B4-BE49-F238E27FC236}">
                <a16:creationId xmlns:a16="http://schemas.microsoft.com/office/drawing/2014/main" id="{CE1E469E-15D8-4863-A38E-566E7053EA9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839394" y="3957721"/>
            <a:ext cx="1631194" cy="224000"/>
          </a:xfrm>
          <a:custGeom>
            <a:avLst/>
            <a:gdLst/>
            <a:ahLst/>
            <a:cxnLst/>
            <a:rect l="l" t="t" r="r" b="b"/>
            <a:pathLst>
              <a:path w="1631194" h="224000">
                <a:moveTo>
                  <a:pt x="999801" y="74838"/>
                </a:moveTo>
                <a:cubicBezTo>
                  <a:pt x="992428" y="74838"/>
                  <a:pt x="985742" y="76424"/>
                  <a:pt x="979741" y="79596"/>
                </a:cubicBezTo>
                <a:cubicBezTo>
                  <a:pt x="973740" y="82768"/>
                  <a:pt x="968597" y="87268"/>
                  <a:pt x="964310" y="93098"/>
                </a:cubicBezTo>
                <a:cubicBezTo>
                  <a:pt x="960024" y="98927"/>
                  <a:pt x="956724" y="105956"/>
                  <a:pt x="954409" y="114186"/>
                </a:cubicBezTo>
                <a:cubicBezTo>
                  <a:pt x="952095" y="122416"/>
                  <a:pt x="950937" y="131502"/>
                  <a:pt x="950937" y="141447"/>
                </a:cubicBezTo>
                <a:cubicBezTo>
                  <a:pt x="950937" y="151562"/>
                  <a:pt x="952095" y="160735"/>
                  <a:pt x="954409" y="168964"/>
                </a:cubicBezTo>
                <a:cubicBezTo>
                  <a:pt x="956724" y="177194"/>
                  <a:pt x="960024" y="184223"/>
                  <a:pt x="964310" y="190053"/>
                </a:cubicBezTo>
                <a:cubicBezTo>
                  <a:pt x="968597" y="195882"/>
                  <a:pt x="973740" y="200383"/>
                  <a:pt x="979741" y="203554"/>
                </a:cubicBezTo>
                <a:cubicBezTo>
                  <a:pt x="985742" y="206726"/>
                  <a:pt x="992428" y="208312"/>
                  <a:pt x="999801" y="208312"/>
                </a:cubicBezTo>
                <a:cubicBezTo>
                  <a:pt x="1007173" y="208312"/>
                  <a:pt x="1013902" y="206726"/>
                  <a:pt x="1019989" y="203554"/>
                </a:cubicBezTo>
                <a:cubicBezTo>
                  <a:pt x="1026075" y="200383"/>
                  <a:pt x="1031262" y="195882"/>
                  <a:pt x="1035548" y="190053"/>
                </a:cubicBezTo>
                <a:cubicBezTo>
                  <a:pt x="1039834" y="184223"/>
                  <a:pt x="1043177" y="177194"/>
                  <a:pt x="1045578" y="168964"/>
                </a:cubicBezTo>
                <a:cubicBezTo>
                  <a:pt x="1047978" y="160735"/>
                  <a:pt x="1049178" y="151562"/>
                  <a:pt x="1049178" y="141447"/>
                </a:cubicBezTo>
                <a:cubicBezTo>
                  <a:pt x="1049178" y="131502"/>
                  <a:pt x="1047978" y="122416"/>
                  <a:pt x="1045578" y="114186"/>
                </a:cubicBezTo>
                <a:cubicBezTo>
                  <a:pt x="1043177" y="105956"/>
                  <a:pt x="1039834" y="98927"/>
                  <a:pt x="1035548" y="93098"/>
                </a:cubicBezTo>
                <a:cubicBezTo>
                  <a:pt x="1031262" y="87268"/>
                  <a:pt x="1026075" y="82768"/>
                  <a:pt x="1019989" y="79596"/>
                </a:cubicBezTo>
                <a:cubicBezTo>
                  <a:pt x="1013902" y="76424"/>
                  <a:pt x="1007173" y="74838"/>
                  <a:pt x="999801" y="74838"/>
                </a:cubicBezTo>
                <a:close/>
                <a:moveTo>
                  <a:pt x="1331128" y="59151"/>
                </a:moveTo>
                <a:cubicBezTo>
                  <a:pt x="1343301" y="59151"/>
                  <a:pt x="1353502" y="61851"/>
                  <a:pt x="1361731" y="67252"/>
                </a:cubicBezTo>
                <a:cubicBezTo>
                  <a:pt x="1369961" y="72652"/>
                  <a:pt x="1375533" y="80239"/>
                  <a:pt x="1378448" y="90012"/>
                </a:cubicBezTo>
                <a:lnTo>
                  <a:pt x="1364303" y="96441"/>
                </a:lnTo>
                <a:cubicBezTo>
                  <a:pt x="1360360" y="82039"/>
                  <a:pt x="1349301" y="74838"/>
                  <a:pt x="1331128" y="74838"/>
                </a:cubicBezTo>
                <a:cubicBezTo>
                  <a:pt x="1320326" y="74838"/>
                  <a:pt x="1312054" y="76981"/>
                  <a:pt x="1306310" y="81268"/>
                </a:cubicBezTo>
                <a:cubicBezTo>
                  <a:pt x="1300567" y="85554"/>
                  <a:pt x="1297695" y="91898"/>
                  <a:pt x="1297695" y="100299"/>
                </a:cubicBezTo>
                <a:cubicBezTo>
                  <a:pt x="1297695" y="104242"/>
                  <a:pt x="1298295" y="107671"/>
                  <a:pt x="1299495" y="110586"/>
                </a:cubicBezTo>
                <a:cubicBezTo>
                  <a:pt x="1300695" y="113500"/>
                  <a:pt x="1302624" y="116072"/>
                  <a:pt x="1305282" y="118301"/>
                </a:cubicBezTo>
                <a:cubicBezTo>
                  <a:pt x="1307939" y="120530"/>
                  <a:pt x="1311496" y="122501"/>
                  <a:pt x="1315954" y="124216"/>
                </a:cubicBezTo>
                <a:cubicBezTo>
                  <a:pt x="1320412" y="125930"/>
                  <a:pt x="1325984" y="127559"/>
                  <a:pt x="1332671" y="129102"/>
                </a:cubicBezTo>
                <a:cubicBezTo>
                  <a:pt x="1341929" y="131160"/>
                  <a:pt x="1349816" y="133603"/>
                  <a:pt x="1356331" y="136432"/>
                </a:cubicBezTo>
                <a:cubicBezTo>
                  <a:pt x="1362846" y="139261"/>
                  <a:pt x="1368075" y="142604"/>
                  <a:pt x="1372018" y="146461"/>
                </a:cubicBezTo>
                <a:cubicBezTo>
                  <a:pt x="1375962" y="150319"/>
                  <a:pt x="1378834" y="154863"/>
                  <a:pt x="1380634" y="160092"/>
                </a:cubicBezTo>
                <a:cubicBezTo>
                  <a:pt x="1382434" y="165321"/>
                  <a:pt x="1383334" y="171279"/>
                  <a:pt x="1383334" y="177965"/>
                </a:cubicBezTo>
                <a:cubicBezTo>
                  <a:pt x="1383334" y="184652"/>
                  <a:pt x="1382006" y="190781"/>
                  <a:pt x="1379348" y="196353"/>
                </a:cubicBezTo>
                <a:cubicBezTo>
                  <a:pt x="1376690" y="201926"/>
                  <a:pt x="1372961" y="206769"/>
                  <a:pt x="1368161" y="210884"/>
                </a:cubicBezTo>
                <a:cubicBezTo>
                  <a:pt x="1363360" y="214999"/>
                  <a:pt x="1357702" y="218213"/>
                  <a:pt x="1351187" y="220528"/>
                </a:cubicBezTo>
                <a:cubicBezTo>
                  <a:pt x="1344672" y="222842"/>
                  <a:pt x="1337471" y="224000"/>
                  <a:pt x="1329584" y="224000"/>
                </a:cubicBezTo>
                <a:cubicBezTo>
                  <a:pt x="1316383" y="224000"/>
                  <a:pt x="1304853" y="220828"/>
                  <a:pt x="1294994" y="214484"/>
                </a:cubicBezTo>
                <a:cubicBezTo>
                  <a:pt x="1285136" y="208141"/>
                  <a:pt x="1278492" y="199397"/>
                  <a:pt x="1275064" y="188252"/>
                </a:cubicBezTo>
                <a:lnTo>
                  <a:pt x="1288951" y="182080"/>
                </a:lnTo>
                <a:cubicBezTo>
                  <a:pt x="1294780" y="199568"/>
                  <a:pt x="1308410" y="208312"/>
                  <a:pt x="1329842" y="208312"/>
                </a:cubicBezTo>
                <a:cubicBezTo>
                  <a:pt x="1341672" y="208312"/>
                  <a:pt x="1350673" y="205697"/>
                  <a:pt x="1356845" y="200468"/>
                </a:cubicBezTo>
                <a:cubicBezTo>
                  <a:pt x="1363017" y="195239"/>
                  <a:pt x="1366103" y="187738"/>
                  <a:pt x="1366103" y="177965"/>
                </a:cubicBezTo>
                <a:cubicBezTo>
                  <a:pt x="1366103" y="173165"/>
                  <a:pt x="1365546" y="169007"/>
                  <a:pt x="1364432" y="165492"/>
                </a:cubicBezTo>
                <a:cubicBezTo>
                  <a:pt x="1363317" y="161978"/>
                  <a:pt x="1361303" y="158934"/>
                  <a:pt x="1358388" y="156363"/>
                </a:cubicBezTo>
                <a:cubicBezTo>
                  <a:pt x="1355474" y="153791"/>
                  <a:pt x="1351530" y="151562"/>
                  <a:pt x="1346558" y="149676"/>
                </a:cubicBezTo>
                <a:cubicBezTo>
                  <a:pt x="1341586" y="147790"/>
                  <a:pt x="1335328" y="146076"/>
                  <a:pt x="1327784" y="144533"/>
                </a:cubicBezTo>
                <a:cubicBezTo>
                  <a:pt x="1311668" y="141275"/>
                  <a:pt x="1299838" y="136174"/>
                  <a:pt x="1292294" y="129231"/>
                </a:cubicBezTo>
                <a:cubicBezTo>
                  <a:pt x="1284750" y="122287"/>
                  <a:pt x="1280978" y="112900"/>
                  <a:pt x="1280978" y="101070"/>
                </a:cubicBezTo>
                <a:cubicBezTo>
                  <a:pt x="1280978" y="88211"/>
                  <a:pt x="1285479" y="78010"/>
                  <a:pt x="1294480" y="70466"/>
                </a:cubicBezTo>
                <a:cubicBezTo>
                  <a:pt x="1303481" y="62922"/>
                  <a:pt x="1315697" y="59151"/>
                  <a:pt x="1331128" y="59151"/>
                </a:cubicBezTo>
                <a:close/>
                <a:moveTo>
                  <a:pt x="1185138" y="59151"/>
                </a:moveTo>
                <a:cubicBezTo>
                  <a:pt x="1202626" y="59151"/>
                  <a:pt x="1216128" y="63994"/>
                  <a:pt x="1225643" y="73681"/>
                </a:cubicBezTo>
                <a:cubicBezTo>
                  <a:pt x="1235158" y="83368"/>
                  <a:pt x="1239916" y="98070"/>
                  <a:pt x="1239916" y="117786"/>
                </a:cubicBezTo>
                <a:lnTo>
                  <a:pt x="1239916" y="220656"/>
                </a:lnTo>
                <a:lnTo>
                  <a:pt x="1222943" y="220656"/>
                </a:lnTo>
                <a:lnTo>
                  <a:pt x="1222943" y="118301"/>
                </a:lnTo>
                <a:cubicBezTo>
                  <a:pt x="1222943" y="103042"/>
                  <a:pt x="1219342" y="91983"/>
                  <a:pt x="1212141" y="85125"/>
                </a:cubicBezTo>
                <a:cubicBezTo>
                  <a:pt x="1204940" y="78267"/>
                  <a:pt x="1194482" y="74838"/>
                  <a:pt x="1180766" y="74838"/>
                </a:cubicBezTo>
                <a:cubicBezTo>
                  <a:pt x="1164821" y="74838"/>
                  <a:pt x="1152262" y="80067"/>
                  <a:pt x="1143090" y="90526"/>
                </a:cubicBezTo>
                <a:cubicBezTo>
                  <a:pt x="1133917" y="100984"/>
                  <a:pt x="1129331" y="115386"/>
                  <a:pt x="1129331" y="133731"/>
                </a:cubicBezTo>
                <a:lnTo>
                  <a:pt x="1129331" y="220656"/>
                </a:lnTo>
                <a:lnTo>
                  <a:pt x="1112358" y="220656"/>
                </a:lnTo>
                <a:lnTo>
                  <a:pt x="1112358" y="99527"/>
                </a:lnTo>
                <a:cubicBezTo>
                  <a:pt x="1112358" y="91297"/>
                  <a:pt x="1112272" y="83754"/>
                  <a:pt x="1112100" y="76896"/>
                </a:cubicBezTo>
                <a:cubicBezTo>
                  <a:pt x="1111929" y="70038"/>
                  <a:pt x="1111757" y="65151"/>
                  <a:pt x="1111586" y="62237"/>
                </a:cubicBezTo>
                <a:lnTo>
                  <a:pt x="1126245" y="62237"/>
                </a:lnTo>
                <a:cubicBezTo>
                  <a:pt x="1126588" y="64466"/>
                  <a:pt x="1126931" y="68323"/>
                  <a:pt x="1127274" y="73810"/>
                </a:cubicBezTo>
                <a:cubicBezTo>
                  <a:pt x="1127617" y="79296"/>
                  <a:pt x="1127874" y="86068"/>
                  <a:pt x="1128045" y="94126"/>
                </a:cubicBezTo>
                <a:cubicBezTo>
                  <a:pt x="1139189" y="70809"/>
                  <a:pt x="1158220" y="59151"/>
                  <a:pt x="1185138" y="59151"/>
                </a:cubicBezTo>
                <a:close/>
                <a:moveTo>
                  <a:pt x="998772" y="59151"/>
                </a:moveTo>
                <a:cubicBezTo>
                  <a:pt x="1010430" y="59151"/>
                  <a:pt x="1020675" y="62237"/>
                  <a:pt x="1029504" y="68409"/>
                </a:cubicBezTo>
                <a:cubicBezTo>
                  <a:pt x="1038334" y="74581"/>
                  <a:pt x="1045406" y="83154"/>
                  <a:pt x="1050721" y="94126"/>
                </a:cubicBezTo>
                <a:cubicBezTo>
                  <a:pt x="1050893" y="86068"/>
                  <a:pt x="1051107" y="79296"/>
                  <a:pt x="1051364" y="73810"/>
                </a:cubicBezTo>
                <a:cubicBezTo>
                  <a:pt x="1051621" y="68323"/>
                  <a:pt x="1051921" y="64466"/>
                  <a:pt x="1052264" y="62237"/>
                </a:cubicBezTo>
                <a:lnTo>
                  <a:pt x="1066923" y="62237"/>
                </a:lnTo>
                <a:cubicBezTo>
                  <a:pt x="1066752" y="65151"/>
                  <a:pt x="1066537" y="70038"/>
                  <a:pt x="1066280" y="76896"/>
                </a:cubicBezTo>
                <a:cubicBezTo>
                  <a:pt x="1066023" y="83754"/>
                  <a:pt x="1065894" y="91297"/>
                  <a:pt x="1065894" y="99527"/>
                </a:cubicBezTo>
                <a:lnTo>
                  <a:pt x="1065894" y="183623"/>
                </a:lnTo>
                <a:cubicBezTo>
                  <a:pt x="1065894" y="191853"/>
                  <a:pt x="1066023" y="199354"/>
                  <a:pt x="1066280" y="206126"/>
                </a:cubicBezTo>
                <a:cubicBezTo>
                  <a:pt x="1066537" y="212898"/>
                  <a:pt x="1066752" y="217742"/>
                  <a:pt x="1066923" y="220656"/>
                </a:cubicBezTo>
                <a:lnTo>
                  <a:pt x="1052264" y="220656"/>
                </a:lnTo>
                <a:cubicBezTo>
                  <a:pt x="1051921" y="218599"/>
                  <a:pt x="1051621" y="214784"/>
                  <a:pt x="1051364" y="209212"/>
                </a:cubicBezTo>
                <a:cubicBezTo>
                  <a:pt x="1051107" y="203640"/>
                  <a:pt x="1050893" y="196825"/>
                  <a:pt x="1050721" y="188767"/>
                </a:cubicBezTo>
                <a:cubicBezTo>
                  <a:pt x="1045406" y="199740"/>
                  <a:pt x="1038334" y="208355"/>
                  <a:pt x="1029504" y="214613"/>
                </a:cubicBezTo>
                <a:cubicBezTo>
                  <a:pt x="1020675" y="220871"/>
                  <a:pt x="1010430" y="224000"/>
                  <a:pt x="998772" y="224000"/>
                </a:cubicBezTo>
                <a:cubicBezTo>
                  <a:pt x="988999" y="224000"/>
                  <a:pt x="980127" y="221985"/>
                  <a:pt x="972154" y="217956"/>
                </a:cubicBezTo>
                <a:cubicBezTo>
                  <a:pt x="964182" y="213927"/>
                  <a:pt x="957324" y="208269"/>
                  <a:pt x="951580" y="200983"/>
                </a:cubicBezTo>
                <a:cubicBezTo>
                  <a:pt x="945837" y="193696"/>
                  <a:pt x="941422" y="184995"/>
                  <a:pt x="938336" y="174879"/>
                </a:cubicBezTo>
                <a:cubicBezTo>
                  <a:pt x="935250" y="164764"/>
                  <a:pt x="933706" y="153620"/>
                  <a:pt x="933706" y="141447"/>
                </a:cubicBezTo>
                <a:cubicBezTo>
                  <a:pt x="933706" y="129274"/>
                  <a:pt x="935250" y="118129"/>
                  <a:pt x="938336" y="108014"/>
                </a:cubicBezTo>
                <a:cubicBezTo>
                  <a:pt x="941422" y="97898"/>
                  <a:pt x="945837" y="89240"/>
                  <a:pt x="951580" y="82039"/>
                </a:cubicBezTo>
                <a:cubicBezTo>
                  <a:pt x="957324" y="74838"/>
                  <a:pt x="964182" y="69223"/>
                  <a:pt x="972154" y="65194"/>
                </a:cubicBezTo>
                <a:cubicBezTo>
                  <a:pt x="980127" y="61165"/>
                  <a:pt x="988999" y="59151"/>
                  <a:pt x="998772" y="59151"/>
                </a:cubicBezTo>
                <a:close/>
                <a:moveTo>
                  <a:pt x="1502606" y="20060"/>
                </a:moveTo>
                <a:lnTo>
                  <a:pt x="1502606" y="108785"/>
                </a:lnTo>
                <a:lnTo>
                  <a:pt x="1555841" y="108785"/>
                </a:lnTo>
                <a:cubicBezTo>
                  <a:pt x="1569214" y="108785"/>
                  <a:pt x="1579544" y="105013"/>
                  <a:pt x="1586831" y="97470"/>
                </a:cubicBezTo>
                <a:cubicBezTo>
                  <a:pt x="1594118" y="89926"/>
                  <a:pt x="1597761" y="78953"/>
                  <a:pt x="1597761" y="64551"/>
                </a:cubicBezTo>
                <a:cubicBezTo>
                  <a:pt x="1597761" y="49978"/>
                  <a:pt x="1594118" y="38919"/>
                  <a:pt x="1586831" y="31376"/>
                </a:cubicBezTo>
                <a:cubicBezTo>
                  <a:pt x="1579544" y="23832"/>
                  <a:pt x="1569214" y="20060"/>
                  <a:pt x="1555841" y="20060"/>
                </a:cubicBezTo>
                <a:close/>
                <a:moveTo>
                  <a:pt x="407231" y="20060"/>
                </a:moveTo>
                <a:lnTo>
                  <a:pt x="407231" y="118044"/>
                </a:lnTo>
                <a:lnTo>
                  <a:pt x="447351" y="118044"/>
                </a:lnTo>
                <a:cubicBezTo>
                  <a:pt x="462781" y="118044"/>
                  <a:pt x="474740" y="113886"/>
                  <a:pt x="483227" y="105571"/>
                </a:cubicBezTo>
                <a:cubicBezTo>
                  <a:pt x="491713" y="97255"/>
                  <a:pt x="495957" y="85125"/>
                  <a:pt x="495957" y="69180"/>
                </a:cubicBezTo>
                <a:cubicBezTo>
                  <a:pt x="495957" y="53064"/>
                  <a:pt x="491713" y="40848"/>
                  <a:pt x="483227" y="32533"/>
                </a:cubicBezTo>
                <a:cubicBezTo>
                  <a:pt x="474740" y="24218"/>
                  <a:pt x="462781" y="20060"/>
                  <a:pt x="447351" y="20060"/>
                </a:cubicBezTo>
                <a:close/>
                <a:moveTo>
                  <a:pt x="235781" y="20060"/>
                </a:moveTo>
                <a:lnTo>
                  <a:pt x="235781" y="118044"/>
                </a:lnTo>
                <a:lnTo>
                  <a:pt x="275901" y="118044"/>
                </a:lnTo>
                <a:cubicBezTo>
                  <a:pt x="291331" y="118044"/>
                  <a:pt x="303290" y="113886"/>
                  <a:pt x="311777" y="105571"/>
                </a:cubicBezTo>
                <a:cubicBezTo>
                  <a:pt x="320263" y="97255"/>
                  <a:pt x="324507" y="85125"/>
                  <a:pt x="324507" y="69180"/>
                </a:cubicBezTo>
                <a:cubicBezTo>
                  <a:pt x="324507" y="53064"/>
                  <a:pt x="320263" y="40848"/>
                  <a:pt x="311777" y="32533"/>
                </a:cubicBezTo>
                <a:cubicBezTo>
                  <a:pt x="303290" y="24218"/>
                  <a:pt x="291331" y="20060"/>
                  <a:pt x="275901" y="20060"/>
                </a:cubicBezTo>
                <a:close/>
                <a:moveTo>
                  <a:pt x="641175" y="16717"/>
                </a:moveTo>
                <a:cubicBezTo>
                  <a:pt x="630717" y="16717"/>
                  <a:pt x="621158" y="18988"/>
                  <a:pt x="612500" y="23532"/>
                </a:cubicBezTo>
                <a:cubicBezTo>
                  <a:pt x="603842" y="28075"/>
                  <a:pt x="596427" y="34547"/>
                  <a:pt x="590254" y="42949"/>
                </a:cubicBezTo>
                <a:cubicBezTo>
                  <a:pt x="584082" y="51350"/>
                  <a:pt x="579324" y="61379"/>
                  <a:pt x="575981" y="73038"/>
                </a:cubicBezTo>
                <a:cubicBezTo>
                  <a:pt x="572638" y="84697"/>
                  <a:pt x="570966" y="97641"/>
                  <a:pt x="570966" y="111871"/>
                </a:cubicBezTo>
                <a:cubicBezTo>
                  <a:pt x="570966" y="126102"/>
                  <a:pt x="572638" y="139089"/>
                  <a:pt x="575981" y="150833"/>
                </a:cubicBezTo>
                <a:cubicBezTo>
                  <a:pt x="579324" y="162578"/>
                  <a:pt x="584082" y="172608"/>
                  <a:pt x="590254" y="180923"/>
                </a:cubicBezTo>
                <a:cubicBezTo>
                  <a:pt x="596427" y="189238"/>
                  <a:pt x="603842" y="195668"/>
                  <a:pt x="612500" y="200211"/>
                </a:cubicBezTo>
                <a:cubicBezTo>
                  <a:pt x="621158" y="204754"/>
                  <a:pt x="630717" y="207026"/>
                  <a:pt x="641175" y="207026"/>
                </a:cubicBezTo>
                <a:cubicBezTo>
                  <a:pt x="651633" y="207026"/>
                  <a:pt x="661192" y="204754"/>
                  <a:pt x="669850" y="200211"/>
                </a:cubicBezTo>
                <a:cubicBezTo>
                  <a:pt x="678508" y="195668"/>
                  <a:pt x="685923" y="189238"/>
                  <a:pt x="692096" y="180923"/>
                </a:cubicBezTo>
                <a:cubicBezTo>
                  <a:pt x="698268" y="172608"/>
                  <a:pt x="703026" y="162578"/>
                  <a:pt x="706369" y="150833"/>
                </a:cubicBezTo>
                <a:cubicBezTo>
                  <a:pt x="709712" y="139089"/>
                  <a:pt x="711384" y="126102"/>
                  <a:pt x="711384" y="111871"/>
                </a:cubicBezTo>
                <a:cubicBezTo>
                  <a:pt x="711384" y="97641"/>
                  <a:pt x="709712" y="84697"/>
                  <a:pt x="706369" y="73038"/>
                </a:cubicBezTo>
                <a:cubicBezTo>
                  <a:pt x="703026" y="61379"/>
                  <a:pt x="698268" y="51350"/>
                  <a:pt x="692096" y="42949"/>
                </a:cubicBezTo>
                <a:cubicBezTo>
                  <a:pt x="685923" y="34547"/>
                  <a:pt x="678508" y="28075"/>
                  <a:pt x="669850" y="23532"/>
                </a:cubicBezTo>
                <a:cubicBezTo>
                  <a:pt x="661192" y="18988"/>
                  <a:pt x="651633" y="16717"/>
                  <a:pt x="641175" y="16717"/>
                </a:cubicBezTo>
                <a:close/>
                <a:moveTo>
                  <a:pt x="88725" y="16717"/>
                </a:moveTo>
                <a:cubicBezTo>
                  <a:pt x="78267" y="16717"/>
                  <a:pt x="68708" y="18988"/>
                  <a:pt x="60050" y="23532"/>
                </a:cubicBezTo>
                <a:cubicBezTo>
                  <a:pt x="51392" y="28075"/>
                  <a:pt x="43977" y="34547"/>
                  <a:pt x="37804" y="42949"/>
                </a:cubicBezTo>
                <a:cubicBezTo>
                  <a:pt x="31632" y="51350"/>
                  <a:pt x="26874" y="61379"/>
                  <a:pt x="23531" y="73038"/>
                </a:cubicBezTo>
                <a:cubicBezTo>
                  <a:pt x="20188" y="84697"/>
                  <a:pt x="18516" y="97641"/>
                  <a:pt x="18516" y="111871"/>
                </a:cubicBezTo>
                <a:cubicBezTo>
                  <a:pt x="18516" y="126102"/>
                  <a:pt x="20188" y="139089"/>
                  <a:pt x="23531" y="150833"/>
                </a:cubicBezTo>
                <a:cubicBezTo>
                  <a:pt x="26874" y="162578"/>
                  <a:pt x="31632" y="172608"/>
                  <a:pt x="37804" y="180923"/>
                </a:cubicBezTo>
                <a:cubicBezTo>
                  <a:pt x="43977" y="189238"/>
                  <a:pt x="51392" y="195668"/>
                  <a:pt x="60050" y="200211"/>
                </a:cubicBezTo>
                <a:cubicBezTo>
                  <a:pt x="68708" y="204754"/>
                  <a:pt x="78267" y="207026"/>
                  <a:pt x="88725" y="207026"/>
                </a:cubicBezTo>
                <a:cubicBezTo>
                  <a:pt x="99183" y="207026"/>
                  <a:pt x="108742" y="204754"/>
                  <a:pt x="117400" y="200211"/>
                </a:cubicBezTo>
                <a:cubicBezTo>
                  <a:pt x="126058" y="195668"/>
                  <a:pt x="133473" y="189238"/>
                  <a:pt x="139646" y="180923"/>
                </a:cubicBezTo>
                <a:cubicBezTo>
                  <a:pt x="145818" y="172608"/>
                  <a:pt x="150576" y="162578"/>
                  <a:pt x="153919" y="150833"/>
                </a:cubicBezTo>
                <a:cubicBezTo>
                  <a:pt x="157262" y="139089"/>
                  <a:pt x="158934" y="126102"/>
                  <a:pt x="158934" y="111871"/>
                </a:cubicBezTo>
                <a:cubicBezTo>
                  <a:pt x="158934" y="97641"/>
                  <a:pt x="157262" y="84697"/>
                  <a:pt x="153919" y="73038"/>
                </a:cubicBezTo>
                <a:cubicBezTo>
                  <a:pt x="150576" y="61379"/>
                  <a:pt x="145818" y="51350"/>
                  <a:pt x="139646" y="42949"/>
                </a:cubicBezTo>
                <a:cubicBezTo>
                  <a:pt x="133473" y="34547"/>
                  <a:pt x="126058" y="28075"/>
                  <a:pt x="117400" y="23532"/>
                </a:cubicBezTo>
                <a:cubicBezTo>
                  <a:pt x="108742" y="18988"/>
                  <a:pt x="99183" y="16717"/>
                  <a:pt x="88725" y="16717"/>
                </a:cubicBezTo>
                <a:close/>
                <a:moveTo>
                  <a:pt x="1484604" y="3086"/>
                </a:moveTo>
                <a:lnTo>
                  <a:pt x="1557384" y="3086"/>
                </a:lnTo>
                <a:cubicBezTo>
                  <a:pt x="1566300" y="3086"/>
                  <a:pt x="1574358" y="4544"/>
                  <a:pt x="1581559" y="7458"/>
                </a:cubicBezTo>
                <a:cubicBezTo>
                  <a:pt x="1588760" y="10373"/>
                  <a:pt x="1594889" y="14488"/>
                  <a:pt x="1599947" y="19803"/>
                </a:cubicBezTo>
                <a:cubicBezTo>
                  <a:pt x="1605005" y="25118"/>
                  <a:pt x="1608905" y="31547"/>
                  <a:pt x="1611648" y="39091"/>
                </a:cubicBezTo>
                <a:cubicBezTo>
                  <a:pt x="1614392" y="46635"/>
                  <a:pt x="1615763" y="55122"/>
                  <a:pt x="1615763" y="64551"/>
                </a:cubicBezTo>
                <a:cubicBezTo>
                  <a:pt x="1615763" y="73810"/>
                  <a:pt x="1614434" y="82168"/>
                  <a:pt x="1611777" y="89626"/>
                </a:cubicBezTo>
                <a:cubicBezTo>
                  <a:pt x="1609120" y="97084"/>
                  <a:pt x="1605348" y="103428"/>
                  <a:pt x="1600461" y="108657"/>
                </a:cubicBezTo>
                <a:cubicBezTo>
                  <a:pt x="1595575" y="113886"/>
                  <a:pt x="1589660" y="118001"/>
                  <a:pt x="1582716" y="121001"/>
                </a:cubicBezTo>
                <a:cubicBezTo>
                  <a:pt x="1575773" y="124002"/>
                  <a:pt x="1567929" y="125587"/>
                  <a:pt x="1559185" y="125759"/>
                </a:cubicBezTo>
                <a:lnTo>
                  <a:pt x="1631194" y="220656"/>
                </a:lnTo>
                <a:lnTo>
                  <a:pt x="1607276" y="220656"/>
                </a:lnTo>
                <a:lnTo>
                  <a:pt x="1537325" y="125759"/>
                </a:lnTo>
                <a:lnTo>
                  <a:pt x="1502606" y="125759"/>
                </a:lnTo>
                <a:lnTo>
                  <a:pt x="1502606" y="220656"/>
                </a:lnTo>
                <a:lnTo>
                  <a:pt x="1484604" y="220656"/>
                </a:lnTo>
                <a:close/>
                <a:moveTo>
                  <a:pt x="389229" y="3086"/>
                </a:moveTo>
                <a:lnTo>
                  <a:pt x="449408" y="3086"/>
                </a:lnTo>
                <a:cubicBezTo>
                  <a:pt x="459009" y="3086"/>
                  <a:pt x="467796" y="4629"/>
                  <a:pt x="475769" y="7716"/>
                </a:cubicBezTo>
                <a:cubicBezTo>
                  <a:pt x="483741" y="10802"/>
                  <a:pt x="490556" y="15217"/>
                  <a:pt x="496214" y="20960"/>
                </a:cubicBezTo>
                <a:cubicBezTo>
                  <a:pt x="501872" y="26704"/>
                  <a:pt x="506287" y="33647"/>
                  <a:pt x="509459" y="41791"/>
                </a:cubicBezTo>
                <a:cubicBezTo>
                  <a:pt x="512630" y="49935"/>
                  <a:pt x="514216" y="59065"/>
                  <a:pt x="514216" y="69180"/>
                </a:cubicBezTo>
                <a:cubicBezTo>
                  <a:pt x="514216" y="79296"/>
                  <a:pt x="512630" y="88383"/>
                  <a:pt x="509459" y="96441"/>
                </a:cubicBezTo>
                <a:cubicBezTo>
                  <a:pt x="506287" y="104499"/>
                  <a:pt x="501872" y="111400"/>
                  <a:pt x="496214" y="117144"/>
                </a:cubicBezTo>
                <a:cubicBezTo>
                  <a:pt x="490556" y="122887"/>
                  <a:pt x="483741" y="127302"/>
                  <a:pt x="475769" y="130388"/>
                </a:cubicBezTo>
                <a:cubicBezTo>
                  <a:pt x="467796" y="133474"/>
                  <a:pt x="459009" y="135017"/>
                  <a:pt x="449408" y="135017"/>
                </a:cubicBezTo>
                <a:lnTo>
                  <a:pt x="407231" y="135017"/>
                </a:lnTo>
                <a:lnTo>
                  <a:pt x="407231" y="220656"/>
                </a:lnTo>
                <a:lnTo>
                  <a:pt x="389229" y="220656"/>
                </a:lnTo>
                <a:close/>
                <a:moveTo>
                  <a:pt x="217779" y="3086"/>
                </a:moveTo>
                <a:lnTo>
                  <a:pt x="277958" y="3086"/>
                </a:lnTo>
                <a:cubicBezTo>
                  <a:pt x="287559" y="3086"/>
                  <a:pt x="296346" y="4629"/>
                  <a:pt x="304319" y="7716"/>
                </a:cubicBezTo>
                <a:cubicBezTo>
                  <a:pt x="312291" y="10802"/>
                  <a:pt x="319106" y="15217"/>
                  <a:pt x="324764" y="20960"/>
                </a:cubicBezTo>
                <a:cubicBezTo>
                  <a:pt x="330422" y="26704"/>
                  <a:pt x="334837" y="33647"/>
                  <a:pt x="338009" y="41791"/>
                </a:cubicBezTo>
                <a:cubicBezTo>
                  <a:pt x="341180" y="49935"/>
                  <a:pt x="342766" y="59065"/>
                  <a:pt x="342766" y="69180"/>
                </a:cubicBezTo>
                <a:cubicBezTo>
                  <a:pt x="342766" y="79296"/>
                  <a:pt x="341180" y="88383"/>
                  <a:pt x="338009" y="96441"/>
                </a:cubicBezTo>
                <a:cubicBezTo>
                  <a:pt x="334837" y="104499"/>
                  <a:pt x="330422" y="111400"/>
                  <a:pt x="324764" y="117144"/>
                </a:cubicBezTo>
                <a:cubicBezTo>
                  <a:pt x="319106" y="122887"/>
                  <a:pt x="312291" y="127302"/>
                  <a:pt x="304319" y="130388"/>
                </a:cubicBezTo>
                <a:cubicBezTo>
                  <a:pt x="296346" y="133474"/>
                  <a:pt x="287559" y="135017"/>
                  <a:pt x="277958" y="135017"/>
                </a:cubicBezTo>
                <a:lnTo>
                  <a:pt x="235781" y="135017"/>
                </a:lnTo>
                <a:lnTo>
                  <a:pt x="235781" y="220656"/>
                </a:lnTo>
                <a:lnTo>
                  <a:pt x="217779" y="220656"/>
                </a:lnTo>
                <a:close/>
                <a:moveTo>
                  <a:pt x="832208" y="0"/>
                </a:moveTo>
                <a:cubicBezTo>
                  <a:pt x="847467" y="0"/>
                  <a:pt x="860326" y="3386"/>
                  <a:pt x="870784" y="10159"/>
                </a:cubicBezTo>
                <a:cubicBezTo>
                  <a:pt x="881243" y="16931"/>
                  <a:pt x="888701" y="26318"/>
                  <a:pt x="893159" y="38319"/>
                </a:cubicBezTo>
                <a:lnTo>
                  <a:pt x="877728" y="45777"/>
                </a:lnTo>
                <a:cubicBezTo>
                  <a:pt x="874299" y="36862"/>
                  <a:pt x="869199" y="29747"/>
                  <a:pt x="862426" y="24432"/>
                </a:cubicBezTo>
                <a:cubicBezTo>
                  <a:pt x="855654" y="19117"/>
                  <a:pt x="845496" y="16460"/>
                  <a:pt x="831951" y="16460"/>
                </a:cubicBezTo>
                <a:cubicBezTo>
                  <a:pt x="816178" y="16460"/>
                  <a:pt x="804476" y="19846"/>
                  <a:pt x="796847" y="26618"/>
                </a:cubicBezTo>
                <a:cubicBezTo>
                  <a:pt x="789217" y="33390"/>
                  <a:pt x="785402" y="42949"/>
                  <a:pt x="785402" y="55293"/>
                </a:cubicBezTo>
                <a:cubicBezTo>
                  <a:pt x="785402" y="61122"/>
                  <a:pt x="786217" y="66223"/>
                  <a:pt x="787846" y="70595"/>
                </a:cubicBezTo>
                <a:cubicBezTo>
                  <a:pt x="789474" y="74967"/>
                  <a:pt x="792175" y="78867"/>
                  <a:pt x="795947" y="82296"/>
                </a:cubicBezTo>
                <a:cubicBezTo>
                  <a:pt x="799719" y="85725"/>
                  <a:pt x="804691" y="88769"/>
                  <a:pt x="810863" y="91426"/>
                </a:cubicBezTo>
                <a:cubicBezTo>
                  <a:pt x="817035" y="94084"/>
                  <a:pt x="824665" y="96527"/>
                  <a:pt x="833751" y="98756"/>
                </a:cubicBezTo>
                <a:cubicBezTo>
                  <a:pt x="845753" y="101670"/>
                  <a:pt x="855868" y="105099"/>
                  <a:pt x="864098" y="109043"/>
                </a:cubicBezTo>
                <a:cubicBezTo>
                  <a:pt x="872327" y="112986"/>
                  <a:pt x="879014" y="117615"/>
                  <a:pt x="884158" y="122930"/>
                </a:cubicBezTo>
                <a:cubicBezTo>
                  <a:pt x="889301" y="128245"/>
                  <a:pt x="893030" y="134289"/>
                  <a:pt x="895345" y="141061"/>
                </a:cubicBezTo>
                <a:cubicBezTo>
                  <a:pt x="897659" y="147833"/>
                  <a:pt x="898816" y="155420"/>
                  <a:pt x="898816" y="163821"/>
                </a:cubicBezTo>
                <a:cubicBezTo>
                  <a:pt x="898816" y="172736"/>
                  <a:pt x="897188" y="180880"/>
                  <a:pt x="893930" y="188252"/>
                </a:cubicBezTo>
                <a:cubicBezTo>
                  <a:pt x="890673" y="195625"/>
                  <a:pt x="886043" y="201968"/>
                  <a:pt x="880043" y="207283"/>
                </a:cubicBezTo>
                <a:cubicBezTo>
                  <a:pt x="874042" y="212598"/>
                  <a:pt x="866841" y="216713"/>
                  <a:pt x="858440" y="219628"/>
                </a:cubicBezTo>
                <a:cubicBezTo>
                  <a:pt x="850039" y="222542"/>
                  <a:pt x="840609" y="224000"/>
                  <a:pt x="830151" y="224000"/>
                </a:cubicBezTo>
                <a:cubicBezTo>
                  <a:pt x="812835" y="224000"/>
                  <a:pt x="798090" y="220056"/>
                  <a:pt x="785917" y="212170"/>
                </a:cubicBezTo>
                <a:cubicBezTo>
                  <a:pt x="773744" y="204283"/>
                  <a:pt x="765171" y="193053"/>
                  <a:pt x="760199" y="178480"/>
                </a:cubicBezTo>
                <a:lnTo>
                  <a:pt x="775630" y="171279"/>
                </a:lnTo>
                <a:cubicBezTo>
                  <a:pt x="779573" y="183109"/>
                  <a:pt x="786174" y="192067"/>
                  <a:pt x="795432" y="198154"/>
                </a:cubicBezTo>
                <a:cubicBezTo>
                  <a:pt x="804691" y="204240"/>
                  <a:pt x="816263" y="207283"/>
                  <a:pt x="830151" y="207283"/>
                </a:cubicBezTo>
                <a:cubicBezTo>
                  <a:pt x="846782" y="207283"/>
                  <a:pt x="859383" y="203554"/>
                  <a:pt x="867955" y="196096"/>
                </a:cubicBezTo>
                <a:cubicBezTo>
                  <a:pt x="876528" y="188638"/>
                  <a:pt x="880814" y="177965"/>
                  <a:pt x="880814" y="164078"/>
                </a:cubicBezTo>
                <a:cubicBezTo>
                  <a:pt x="880814" y="158077"/>
                  <a:pt x="879914" y="152591"/>
                  <a:pt x="878114" y="147619"/>
                </a:cubicBezTo>
                <a:cubicBezTo>
                  <a:pt x="876314" y="142647"/>
                  <a:pt x="873356" y="138146"/>
                  <a:pt x="869241" y="134117"/>
                </a:cubicBezTo>
                <a:cubicBezTo>
                  <a:pt x="865127" y="130088"/>
                  <a:pt x="859726" y="126530"/>
                  <a:pt x="853040" y="123444"/>
                </a:cubicBezTo>
                <a:cubicBezTo>
                  <a:pt x="846353" y="120358"/>
                  <a:pt x="838123" y="117615"/>
                  <a:pt x="828351" y="115215"/>
                </a:cubicBezTo>
                <a:cubicBezTo>
                  <a:pt x="806405" y="109900"/>
                  <a:pt x="790760" y="102442"/>
                  <a:pt x="781416" y="92841"/>
                </a:cubicBezTo>
                <a:cubicBezTo>
                  <a:pt x="772072" y="83239"/>
                  <a:pt x="767400" y="71066"/>
                  <a:pt x="767400" y="56322"/>
                </a:cubicBezTo>
                <a:cubicBezTo>
                  <a:pt x="767400" y="48435"/>
                  <a:pt x="768729" y="41020"/>
                  <a:pt x="771386" y="34076"/>
                </a:cubicBezTo>
                <a:cubicBezTo>
                  <a:pt x="774044" y="27132"/>
                  <a:pt x="778073" y="21174"/>
                  <a:pt x="783474" y="16202"/>
                </a:cubicBezTo>
                <a:cubicBezTo>
                  <a:pt x="788874" y="11230"/>
                  <a:pt x="795647" y="7287"/>
                  <a:pt x="803791" y="4372"/>
                </a:cubicBezTo>
                <a:cubicBezTo>
                  <a:pt x="811934" y="1458"/>
                  <a:pt x="821407" y="0"/>
                  <a:pt x="832208" y="0"/>
                </a:cubicBezTo>
                <a:close/>
                <a:moveTo>
                  <a:pt x="641175" y="0"/>
                </a:moveTo>
                <a:cubicBezTo>
                  <a:pt x="654205" y="0"/>
                  <a:pt x="666121" y="2744"/>
                  <a:pt x="676922" y="8230"/>
                </a:cubicBezTo>
                <a:cubicBezTo>
                  <a:pt x="687724" y="13716"/>
                  <a:pt x="697068" y="21432"/>
                  <a:pt x="704954" y="31376"/>
                </a:cubicBezTo>
                <a:cubicBezTo>
                  <a:pt x="712841" y="41320"/>
                  <a:pt x="718970" y="53107"/>
                  <a:pt x="723342" y="66737"/>
                </a:cubicBezTo>
                <a:cubicBezTo>
                  <a:pt x="727714" y="80368"/>
                  <a:pt x="729900" y="95412"/>
                  <a:pt x="729900" y="111871"/>
                </a:cubicBezTo>
                <a:cubicBezTo>
                  <a:pt x="729900" y="128331"/>
                  <a:pt x="727714" y="143418"/>
                  <a:pt x="723342" y="157134"/>
                </a:cubicBezTo>
                <a:cubicBezTo>
                  <a:pt x="718970" y="170850"/>
                  <a:pt x="712841" y="182637"/>
                  <a:pt x="704954" y="192496"/>
                </a:cubicBezTo>
                <a:cubicBezTo>
                  <a:pt x="697068" y="202354"/>
                  <a:pt x="687724" y="210069"/>
                  <a:pt x="676922" y="215642"/>
                </a:cubicBezTo>
                <a:cubicBezTo>
                  <a:pt x="666121" y="221214"/>
                  <a:pt x="654205" y="224000"/>
                  <a:pt x="641175" y="224000"/>
                </a:cubicBezTo>
                <a:cubicBezTo>
                  <a:pt x="628316" y="224000"/>
                  <a:pt x="616443" y="221214"/>
                  <a:pt x="605556" y="215642"/>
                </a:cubicBezTo>
                <a:cubicBezTo>
                  <a:pt x="594669" y="210069"/>
                  <a:pt x="585282" y="202354"/>
                  <a:pt x="577396" y="192496"/>
                </a:cubicBezTo>
                <a:cubicBezTo>
                  <a:pt x="569509" y="182637"/>
                  <a:pt x="563380" y="170850"/>
                  <a:pt x="559008" y="157134"/>
                </a:cubicBezTo>
                <a:cubicBezTo>
                  <a:pt x="554636" y="143418"/>
                  <a:pt x="552450" y="128331"/>
                  <a:pt x="552450" y="111871"/>
                </a:cubicBezTo>
                <a:cubicBezTo>
                  <a:pt x="552450" y="95412"/>
                  <a:pt x="554636" y="80368"/>
                  <a:pt x="559008" y="66737"/>
                </a:cubicBezTo>
                <a:cubicBezTo>
                  <a:pt x="563380" y="53107"/>
                  <a:pt x="569509" y="41320"/>
                  <a:pt x="577396" y="31376"/>
                </a:cubicBezTo>
                <a:cubicBezTo>
                  <a:pt x="585282" y="21432"/>
                  <a:pt x="594669" y="13716"/>
                  <a:pt x="605556" y="8230"/>
                </a:cubicBezTo>
                <a:cubicBezTo>
                  <a:pt x="616443" y="2744"/>
                  <a:pt x="628316" y="0"/>
                  <a:pt x="641175" y="0"/>
                </a:cubicBezTo>
                <a:close/>
                <a:moveTo>
                  <a:pt x="88725" y="0"/>
                </a:moveTo>
                <a:cubicBezTo>
                  <a:pt x="101755" y="0"/>
                  <a:pt x="113671" y="2744"/>
                  <a:pt x="124472" y="8230"/>
                </a:cubicBezTo>
                <a:cubicBezTo>
                  <a:pt x="135274" y="13716"/>
                  <a:pt x="144618" y="21432"/>
                  <a:pt x="152504" y="31376"/>
                </a:cubicBezTo>
                <a:cubicBezTo>
                  <a:pt x="160391" y="41320"/>
                  <a:pt x="166520" y="53107"/>
                  <a:pt x="170892" y="66737"/>
                </a:cubicBezTo>
                <a:cubicBezTo>
                  <a:pt x="175264" y="80368"/>
                  <a:pt x="177450" y="95412"/>
                  <a:pt x="177450" y="111871"/>
                </a:cubicBezTo>
                <a:cubicBezTo>
                  <a:pt x="177450" y="128331"/>
                  <a:pt x="175264" y="143418"/>
                  <a:pt x="170892" y="157134"/>
                </a:cubicBezTo>
                <a:cubicBezTo>
                  <a:pt x="166520" y="170850"/>
                  <a:pt x="160391" y="182637"/>
                  <a:pt x="152504" y="192496"/>
                </a:cubicBezTo>
                <a:cubicBezTo>
                  <a:pt x="144618" y="202354"/>
                  <a:pt x="135274" y="210069"/>
                  <a:pt x="124472" y="215642"/>
                </a:cubicBezTo>
                <a:cubicBezTo>
                  <a:pt x="113671" y="221214"/>
                  <a:pt x="101755" y="224000"/>
                  <a:pt x="88725" y="224000"/>
                </a:cubicBezTo>
                <a:cubicBezTo>
                  <a:pt x="75866" y="224000"/>
                  <a:pt x="63993" y="221214"/>
                  <a:pt x="53106" y="215642"/>
                </a:cubicBezTo>
                <a:cubicBezTo>
                  <a:pt x="42219" y="210069"/>
                  <a:pt x="32832" y="202354"/>
                  <a:pt x="24946" y="192496"/>
                </a:cubicBezTo>
                <a:cubicBezTo>
                  <a:pt x="17059" y="182637"/>
                  <a:pt x="10930" y="170850"/>
                  <a:pt x="6558" y="157134"/>
                </a:cubicBezTo>
                <a:cubicBezTo>
                  <a:pt x="2186" y="143418"/>
                  <a:pt x="0" y="128331"/>
                  <a:pt x="0" y="111871"/>
                </a:cubicBezTo>
                <a:cubicBezTo>
                  <a:pt x="0" y="95412"/>
                  <a:pt x="2186" y="80368"/>
                  <a:pt x="6558" y="66737"/>
                </a:cubicBezTo>
                <a:cubicBezTo>
                  <a:pt x="10930" y="53107"/>
                  <a:pt x="17059" y="41320"/>
                  <a:pt x="24946" y="31376"/>
                </a:cubicBezTo>
                <a:cubicBezTo>
                  <a:pt x="32832" y="21432"/>
                  <a:pt x="42219" y="13716"/>
                  <a:pt x="53106" y="8230"/>
                </a:cubicBezTo>
                <a:cubicBezTo>
                  <a:pt x="63993" y="2744"/>
                  <a:pt x="75866" y="0"/>
                  <a:pt x="8872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8" name="文本框 947">
            <a:extLst>
              <a:ext uri="{FF2B5EF4-FFF2-40B4-BE49-F238E27FC236}">
                <a16:creationId xmlns:a16="http://schemas.microsoft.com/office/drawing/2014/main" id="{29FC2906-8A7B-4516-A9B6-9FF8C6074AD4}"/>
              </a:ext>
            </a:extLst>
          </p:cNvPr>
          <p:cNvSpPr txBox="1"/>
          <p:nvPr/>
        </p:nvSpPr>
        <p:spPr>
          <a:xfrm>
            <a:off x="6819827" y="4536295"/>
            <a:ext cx="3484106" cy="5809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kumimoji="0" sz="15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/>
              <a:t>模板所用字体均为开源字体，所有使用者均可免费商用</a:t>
            </a:r>
          </a:p>
        </p:txBody>
      </p:sp>
      <p:sp>
        <p:nvSpPr>
          <p:cNvPr id="949" name="文本框 948">
            <a:extLst>
              <a:ext uri="{FF2B5EF4-FFF2-40B4-BE49-F238E27FC236}">
                <a16:creationId xmlns:a16="http://schemas.microsoft.com/office/drawing/2014/main" id="{283E9BF5-815A-4BAE-A87B-8B95405AAEDA}"/>
              </a:ext>
            </a:extLst>
          </p:cNvPr>
          <p:cNvSpPr txBox="1"/>
          <p:nvPr/>
        </p:nvSpPr>
        <p:spPr>
          <a:xfrm>
            <a:off x="8476102" y="1680584"/>
            <a:ext cx="1431482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Font used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950" name="矩形 949">
            <a:extLst>
              <a:ext uri="{FF2B5EF4-FFF2-40B4-BE49-F238E27FC236}">
                <a16:creationId xmlns:a16="http://schemas.microsoft.com/office/drawing/2014/main" id="{13B2C1D1-4D8F-48A7-A205-44DD45897542}"/>
              </a:ext>
            </a:extLst>
          </p:cNvPr>
          <p:cNvSpPr/>
          <p:nvPr/>
        </p:nvSpPr>
        <p:spPr>
          <a:xfrm>
            <a:off x="1443356" y="7234485"/>
            <a:ext cx="1272222" cy="1175060"/>
          </a:xfrm>
          <a:prstGeom prst="rect">
            <a:avLst/>
          </a:prstGeom>
          <a:solidFill>
            <a:srgbClr val="FE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#FE8CCD</a:t>
            </a:r>
            <a:endParaRPr lang="zh-CN" altLang="en-US" dirty="0"/>
          </a:p>
        </p:txBody>
      </p:sp>
      <p:sp>
        <p:nvSpPr>
          <p:cNvPr id="951" name="矩形 950">
            <a:extLst>
              <a:ext uri="{FF2B5EF4-FFF2-40B4-BE49-F238E27FC236}">
                <a16:creationId xmlns:a16="http://schemas.microsoft.com/office/drawing/2014/main" id="{A01F6095-364D-4609-BB27-748E69FBBBA9}"/>
              </a:ext>
            </a:extLst>
          </p:cNvPr>
          <p:cNvSpPr/>
          <p:nvPr/>
        </p:nvSpPr>
        <p:spPr>
          <a:xfrm>
            <a:off x="3122824" y="7234485"/>
            <a:ext cx="1272222" cy="1175060"/>
          </a:xfrm>
          <a:prstGeom prst="rect">
            <a:avLst/>
          </a:prstGeom>
          <a:solidFill>
            <a:srgbClr val="FE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254,140,205</a:t>
            </a:r>
            <a:endParaRPr lang="zh-CN" altLang="en-US" dirty="0"/>
          </a:p>
        </p:txBody>
      </p:sp>
      <p:sp>
        <p:nvSpPr>
          <p:cNvPr id="956" name="文本框 955">
            <a:extLst>
              <a:ext uri="{FF2B5EF4-FFF2-40B4-BE49-F238E27FC236}">
                <a16:creationId xmlns:a16="http://schemas.microsoft.com/office/drawing/2014/main" id="{D7734AE5-947C-48F3-8390-1E2B58B4726B}"/>
              </a:ext>
            </a:extLst>
          </p:cNvPr>
          <p:cNvSpPr txBox="1"/>
          <p:nvPr/>
        </p:nvSpPr>
        <p:spPr>
          <a:xfrm>
            <a:off x="2988135" y="2295882"/>
            <a:ext cx="2499006" cy="9264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kumimoji="0" sz="15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zh-CN" altLang="en-US" dirty="0"/>
              <a:t>本模板使用的渐变色为左侧色卡中的粉色以及其增加</a:t>
            </a:r>
            <a:r>
              <a:rPr lang="en-US" altLang="zh-CN" dirty="0"/>
              <a:t>50%</a:t>
            </a:r>
            <a:r>
              <a:rPr lang="zh-CN" altLang="en-US" dirty="0"/>
              <a:t>亮度的粉色，支持一键换色</a:t>
            </a:r>
          </a:p>
        </p:txBody>
      </p:sp>
      <p:sp>
        <p:nvSpPr>
          <p:cNvPr id="957" name="文本框 956">
            <a:extLst>
              <a:ext uri="{FF2B5EF4-FFF2-40B4-BE49-F238E27FC236}">
                <a16:creationId xmlns:a16="http://schemas.microsoft.com/office/drawing/2014/main" id="{3CA3E958-EFBE-49F4-AFB5-105F798426F4}"/>
              </a:ext>
            </a:extLst>
          </p:cNvPr>
          <p:cNvSpPr txBox="1"/>
          <p:nvPr/>
        </p:nvSpPr>
        <p:spPr>
          <a:xfrm>
            <a:off x="1379538" y="4936027"/>
            <a:ext cx="38472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500" dirty="0"/>
              <a:t>设计</a:t>
            </a:r>
          </a:p>
        </p:txBody>
      </p:sp>
      <p:sp>
        <p:nvSpPr>
          <p:cNvPr id="958" name="文本框 957">
            <a:extLst>
              <a:ext uri="{FF2B5EF4-FFF2-40B4-BE49-F238E27FC236}">
                <a16:creationId xmlns:a16="http://schemas.microsoft.com/office/drawing/2014/main" id="{663D60C1-2BF9-4A1D-9890-244D149A38D9}"/>
              </a:ext>
            </a:extLst>
          </p:cNvPr>
          <p:cNvSpPr txBox="1"/>
          <p:nvPr/>
        </p:nvSpPr>
        <p:spPr>
          <a:xfrm>
            <a:off x="2335359" y="4936027"/>
            <a:ext cx="38472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500" dirty="0"/>
              <a:t>变体</a:t>
            </a:r>
          </a:p>
        </p:txBody>
      </p:sp>
      <p:sp>
        <p:nvSpPr>
          <p:cNvPr id="959" name="文本框 958">
            <a:extLst>
              <a:ext uri="{FF2B5EF4-FFF2-40B4-BE49-F238E27FC236}">
                <a16:creationId xmlns:a16="http://schemas.microsoft.com/office/drawing/2014/main" id="{03B1E83D-0FE5-4D0B-AC34-8D37D988942F}"/>
              </a:ext>
            </a:extLst>
          </p:cNvPr>
          <p:cNvSpPr txBox="1"/>
          <p:nvPr/>
        </p:nvSpPr>
        <p:spPr>
          <a:xfrm>
            <a:off x="3291180" y="4936027"/>
            <a:ext cx="38472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500" dirty="0"/>
              <a:t>颜色</a:t>
            </a:r>
          </a:p>
        </p:txBody>
      </p:sp>
      <p:sp>
        <p:nvSpPr>
          <p:cNvPr id="960" name="文本框 959">
            <a:extLst>
              <a:ext uri="{FF2B5EF4-FFF2-40B4-BE49-F238E27FC236}">
                <a16:creationId xmlns:a16="http://schemas.microsoft.com/office/drawing/2014/main" id="{67F5DF0B-ACFE-449F-988F-C5EA06DDEA29}"/>
              </a:ext>
            </a:extLst>
          </p:cNvPr>
          <p:cNvSpPr txBox="1"/>
          <p:nvPr/>
        </p:nvSpPr>
        <p:spPr>
          <a:xfrm>
            <a:off x="4247000" y="4936027"/>
            <a:ext cx="961802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500" dirty="0"/>
              <a:t>自定义颜色</a:t>
            </a:r>
          </a:p>
        </p:txBody>
      </p:sp>
      <p:sp>
        <p:nvSpPr>
          <p:cNvPr id="961" name="等腰三角形 960">
            <a:extLst>
              <a:ext uri="{FF2B5EF4-FFF2-40B4-BE49-F238E27FC236}">
                <a16:creationId xmlns:a16="http://schemas.microsoft.com/office/drawing/2014/main" id="{D848C17C-B017-485B-AD1D-A7649BB9081C}"/>
              </a:ext>
            </a:extLst>
          </p:cNvPr>
          <p:cNvSpPr/>
          <p:nvPr/>
        </p:nvSpPr>
        <p:spPr>
          <a:xfrm rot="5400000">
            <a:off x="1998691" y="5007376"/>
            <a:ext cx="102235" cy="8813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962" name="等腰三角形 961">
            <a:extLst>
              <a:ext uri="{FF2B5EF4-FFF2-40B4-BE49-F238E27FC236}">
                <a16:creationId xmlns:a16="http://schemas.microsoft.com/office/drawing/2014/main" id="{4B269E04-3056-478C-8050-8A84EF9851E7}"/>
              </a:ext>
            </a:extLst>
          </p:cNvPr>
          <p:cNvSpPr/>
          <p:nvPr/>
        </p:nvSpPr>
        <p:spPr>
          <a:xfrm rot="5400000">
            <a:off x="2954512" y="5007376"/>
            <a:ext cx="102235" cy="8813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963" name="等腰三角形 962">
            <a:extLst>
              <a:ext uri="{FF2B5EF4-FFF2-40B4-BE49-F238E27FC236}">
                <a16:creationId xmlns:a16="http://schemas.microsoft.com/office/drawing/2014/main" id="{D7A4D6D5-335D-4EE5-B092-07D720B1ED29}"/>
              </a:ext>
            </a:extLst>
          </p:cNvPr>
          <p:cNvSpPr/>
          <p:nvPr/>
        </p:nvSpPr>
        <p:spPr>
          <a:xfrm rot="5400000">
            <a:off x="3910333" y="5007376"/>
            <a:ext cx="102235" cy="8813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964" name="文本框 963">
            <a:extLst>
              <a:ext uri="{FF2B5EF4-FFF2-40B4-BE49-F238E27FC236}">
                <a16:creationId xmlns:a16="http://schemas.microsoft.com/office/drawing/2014/main" id="{CFC52AF1-0018-4FE0-885D-6B4E2FBA900E}"/>
              </a:ext>
            </a:extLst>
          </p:cNvPr>
          <p:cNvSpPr txBox="1"/>
          <p:nvPr/>
        </p:nvSpPr>
        <p:spPr>
          <a:xfrm>
            <a:off x="1379538" y="45200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dirty="0">
                <a:latin typeface="OPPOSans B" panose="00020600040101010101" pitchFamily="18" charset="-122"/>
                <a:ea typeface="OPPOSans B" panose="00020600040101010101" pitchFamily="18" charset="-122"/>
              </a:rPr>
              <a:t>一键换色操作方法</a:t>
            </a:r>
          </a:p>
        </p:txBody>
      </p:sp>
      <p:sp>
        <p:nvSpPr>
          <p:cNvPr id="965" name="文本框 964">
            <a:extLst>
              <a:ext uri="{FF2B5EF4-FFF2-40B4-BE49-F238E27FC236}">
                <a16:creationId xmlns:a16="http://schemas.microsoft.com/office/drawing/2014/main" id="{34A695EA-CFE4-4FDF-8472-83DBD0D246AC}"/>
              </a:ext>
            </a:extLst>
          </p:cNvPr>
          <p:cNvSpPr txBox="1"/>
          <p:nvPr/>
        </p:nvSpPr>
        <p:spPr>
          <a:xfrm>
            <a:off x="1379538" y="5325219"/>
            <a:ext cx="1731243" cy="5321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dirty="0"/>
              <a:t>一键换色详细步骤</a:t>
            </a:r>
            <a:endParaRPr lang="en-US" altLang="zh-CN" sz="1500" dirty="0"/>
          </a:p>
          <a:p>
            <a:pPr algn="l">
              <a:lnSpc>
                <a:spcPct val="120000"/>
              </a:lnSpc>
            </a:pPr>
            <a:r>
              <a:rPr lang="zh-CN" altLang="en-US" sz="1500" dirty="0"/>
              <a:t>可参考下页图片教学</a:t>
            </a:r>
          </a:p>
        </p:txBody>
      </p:sp>
    </p:spTree>
    <p:extLst>
      <p:ext uri="{BB962C8B-B14F-4D97-AF65-F5344CB8AC3E}">
        <p14:creationId xmlns:p14="http://schemas.microsoft.com/office/powerpoint/2010/main" val="239341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模板使用说明：一键换色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B5B8FFD-FD21-4947-8FE0-6E42C0228172}"/>
              </a:ext>
            </a:extLst>
          </p:cNvPr>
          <p:cNvGrpSpPr/>
          <p:nvPr/>
        </p:nvGrpSpPr>
        <p:grpSpPr>
          <a:xfrm>
            <a:off x="8585596" y="3338256"/>
            <a:ext cx="2869804" cy="3267076"/>
            <a:chOff x="8585596" y="3338256"/>
            <a:chExt cx="2869804" cy="326707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44F2339-B233-4971-BED6-04EFA549AA1C}"/>
                </a:ext>
              </a:extLst>
            </p:cNvPr>
            <p:cNvGrpSpPr/>
            <p:nvPr/>
          </p:nvGrpSpPr>
          <p:grpSpPr>
            <a:xfrm>
              <a:off x="8585596" y="3338256"/>
              <a:ext cx="2869804" cy="3267076"/>
              <a:chOff x="7077075" y="3312856"/>
              <a:chExt cx="2869804" cy="3267076"/>
            </a:xfrm>
          </p:grpSpPr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FA3F6EC5-F44A-47E9-8A80-97173BE1AC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8258" t="24029" r="38203" b="28333"/>
              <a:stretch/>
            </p:blipFill>
            <p:spPr>
              <a:xfrm>
                <a:off x="7077075" y="3312856"/>
                <a:ext cx="2869804" cy="3267076"/>
              </a:xfrm>
              <a:prstGeom prst="rect">
                <a:avLst/>
              </a:prstGeom>
              <a:ln>
                <a:solidFill>
                  <a:srgbClr val="B7472A"/>
                </a:solidFill>
              </a:ln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9E2105C3-054D-48BF-A980-E8126B3DB9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397" t="6945" r="2294" b="8333"/>
              <a:stretch/>
            </p:blipFill>
            <p:spPr>
              <a:xfrm>
                <a:off x="7080250" y="3538134"/>
                <a:ext cx="2864349" cy="2802341"/>
              </a:xfrm>
              <a:prstGeom prst="rect">
                <a:avLst/>
              </a:prstGeom>
              <a:noFill/>
            </p:spPr>
          </p:pic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E793D03-E9F0-40A3-8543-EE7F9EA5F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22" t="33259" r="52527" b="17453"/>
            <a:stretch/>
          </p:blipFill>
          <p:spPr>
            <a:xfrm>
              <a:off x="8714598" y="4551680"/>
              <a:ext cx="1225088" cy="1468120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2BA9169-2C0E-4B6E-8557-9F2ABE2F7EE2}"/>
              </a:ext>
            </a:extLst>
          </p:cNvPr>
          <p:cNvGrpSpPr/>
          <p:nvPr/>
        </p:nvGrpSpPr>
        <p:grpSpPr>
          <a:xfrm>
            <a:off x="723900" y="1219542"/>
            <a:ext cx="10731500" cy="1989100"/>
            <a:chOff x="0" y="-5260182"/>
            <a:chExt cx="12192000" cy="2259807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DC251102-9F6D-41D1-B5D7-1A91DFC88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67049"/>
            <a:stretch/>
          </p:blipFill>
          <p:spPr>
            <a:xfrm>
              <a:off x="0" y="-5260182"/>
              <a:ext cx="12192000" cy="2259807"/>
            </a:xfrm>
            <a:prstGeom prst="rect">
              <a:avLst/>
            </a:prstGeom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A8FA9B2-975C-4CD5-8782-5F0F5EB704C8}"/>
                </a:ext>
              </a:extLst>
            </p:cNvPr>
            <p:cNvSpPr/>
            <p:nvPr/>
          </p:nvSpPr>
          <p:spPr>
            <a:xfrm>
              <a:off x="2224087" y="-5215504"/>
              <a:ext cx="614363" cy="130969"/>
            </a:xfrm>
            <a:prstGeom prst="rect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E30BB9FA-5425-491E-A9F7-B00C6F7E1AF6}"/>
                </a:ext>
              </a:extLst>
            </p:cNvPr>
            <p:cNvSpPr/>
            <p:nvPr/>
          </p:nvSpPr>
          <p:spPr>
            <a:xfrm>
              <a:off x="0" y="-5260182"/>
              <a:ext cx="12192000" cy="2259807"/>
            </a:xfrm>
            <a:prstGeom prst="roundRect">
              <a:avLst>
                <a:gd name="adj" fmla="val 0"/>
              </a:avLst>
            </a:prstGeom>
            <a:solidFill>
              <a:schemeClr val="tx1">
                <a:alpha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29B16BA4-3BF4-4907-913B-639F43318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22" t="9730" r="13750" b="86891"/>
            <a:stretch/>
          </p:blipFill>
          <p:spPr>
            <a:xfrm>
              <a:off x="10257471" y="-4629481"/>
              <a:ext cx="293328" cy="304906"/>
            </a:xfrm>
            <a:custGeom>
              <a:avLst/>
              <a:gdLst>
                <a:gd name="connsiteX0" fmla="*/ 37156 w 222930"/>
                <a:gd name="connsiteY0" fmla="*/ 0 h 231730"/>
                <a:gd name="connsiteX1" fmla="*/ 185774 w 222930"/>
                <a:gd name="connsiteY1" fmla="*/ 0 h 231730"/>
                <a:gd name="connsiteX2" fmla="*/ 222930 w 222930"/>
                <a:gd name="connsiteY2" fmla="*/ 37156 h 231730"/>
                <a:gd name="connsiteX3" fmla="*/ 222930 w 222930"/>
                <a:gd name="connsiteY3" fmla="*/ 194574 h 231730"/>
                <a:gd name="connsiteX4" fmla="*/ 185774 w 222930"/>
                <a:gd name="connsiteY4" fmla="*/ 231730 h 231730"/>
                <a:gd name="connsiteX5" fmla="*/ 37156 w 222930"/>
                <a:gd name="connsiteY5" fmla="*/ 231730 h 231730"/>
                <a:gd name="connsiteX6" fmla="*/ 0 w 222930"/>
                <a:gd name="connsiteY6" fmla="*/ 194574 h 231730"/>
                <a:gd name="connsiteX7" fmla="*/ 0 w 222930"/>
                <a:gd name="connsiteY7" fmla="*/ 37156 h 231730"/>
                <a:gd name="connsiteX8" fmla="*/ 37156 w 222930"/>
                <a:gd name="connsiteY8" fmla="*/ 0 h 2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30" h="231730">
                  <a:moveTo>
                    <a:pt x="37156" y="0"/>
                  </a:moveTo>
                  <a:lnTo>
                    <a:pt x="185774" y="0"/>
                  </a:lnTo>
                  <a:cubicBezTo>
                    <a:pt x="206295" y="0"/>
                    <a:pt x="222930" y="16635"/>
                    <a:pt x="222930" y="37156"/>
                  </a:cubicBezTo>
                  <a:lnTo>
                    <a:pt x="222930" y="194574"/>
                  </a:lnTo>
                  <a:cubicBezTo>
                    <a:pt x="222930" y="215095"/>
                    <a:pt x="206295" y="231730"/>
                    <a:pt x="185774" y="231730"/>
                  </a:cubicBezTo>
                  <a:lnTo>
                    <a:pt x="37156" y="231730"/>
                  </a:lnTo>
                  <a:cubicBezTo>
                    <a:pt x="16635" y="231730"/>
                    <a:pt x="0" y="215095"/>
                    <a:pt x="0" y="194574"/>
                  </a:cubicBezTo>
                  <a:lnTo>
                    <a:pt x="0" y="37156"/>
                  </a:lnTo>
                  <a:cubicBezTo>
                    <a:pt x="0" y="16635"/>
                    <a:pt x="16635" y="0"/>
                    <a:pt x="37156" y="0"/>
                  </a:cubicBezTo>
                  <a:close/>
                </a:path>
              </a:pathLst>
            </a:custGeom>
            <a:ln>
              <a:solidFill>
                <a:srgbClr val="B7472A"/>
              </a:solidFill>
            </a:ln>
            <a:effectLst>
              <a:outerShdw blurRad="101600" algn="ctr" rotWithShape="0">
                <a:srgbClr val="B7472A">
                  <a:alpha val="40000"/>
                </a:srgbClr>
              </a:outerShdw>
            </a:effectLst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5A3F3FEF-2622-45E7-BD85-45503221B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078" t="2049" r="66953" b="92465"/>
            <a:stretch/>
          </p:blipFill>
          <p:spPr>
            <a:xfrm>
              <a:off x="3609975" y="-5179093"/>
              <a:ext cx="476250" cy="495050"/>
            </a:xfrm>
            <a:custGeom>
              <a:avLst/>
              <a:gdLst>
                <a:gd name="connsiteX0" fmla="*/ 60326 w 361950"/>
                <a:gd name="connsiteY0" fmla="*/ 0 h 376238"/>
                <a:gd name="connsiteX1" fmla="*/ 301624 w 361950"/>
                <a:gd name="connsiteY1" fmla="*/ 0 h 376238"/>
                <a:gd name="connsiteX2" fmla="*/ 361950 w 361950"/>
                <a:gd name="connsiteY2" fmla="*/ 60326 h 376238"/>
                <a:gd name="connsiteX3" fmla="*/ 361950 w 361950"/>
                <a:gd name="connsiteY3" fmla="*/ 315912 h 376238"/>
                <a:gd name="connsiteX4" fmla="*/ 301624 w 361950"/>
                <a:gd name="connsiteY4" fmla="*/ 376238 h 376238"/>
                <a:gd name="connsiteX5" fmla="*/ 60326 w 361950"/>
                <a:gd name="connsiteY5" fmla="*/ 376238 h 376238"/>
                <a:gd name="connsiteX6" fmla="*/ 0 w 361950"/>
                <a:gd name="connsiteY6" fmla="*/ 315912 h 376238"/>
                <a:gd name="connsiteX7" fmla="*/ 0 w 361950"/>
                <a:gd name="connsiteY7" fmla="*/ 60326 h 376238"/>
                <a:gd name="connsiteX8" fmla="*/ 60326 w 361950"/>
                <a:gd name="connsiteY8" fmla="*/ 0 h 37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376238">
                  <a:moveTo>
                    <a:pt x="60326" y="0"/>
                  </a:moveTo>
                  <a:lnTo>
                    <a:pt x="301624" y="0"/>
                  </a:lnTo>
                  <a:cubicBezTo>
                    <a:pt x="334941" y="0"/>
                    <a:pt x="361950" y="27009"/>
                    <a:pt x="361950" y="60326"/>
                  </a:cubicBezTo>
                  <a:lnTo>
                    <a:pt x="361950" y="315912"/>
                  </a:lnTo>
                  <a:cubicBezTo>
                    <a:pt x="361950" y="349229"/>
                    <a:pt x="334941" y="376238"/>
                    <a:pt x="301624" y="376238"/>
                  </a:cubicBezTo>
                  <a:lnTo>
                    <a:pt x="60326" y="376238"/>
                  </a:lnTo>
                  <a:cubicBezTo>
                    <a:pt x="27009" y="376238"/>
                    <a:pt x="0" y="349229"/>
                    <a:pt x="0" y="315912"/>
                  </a:cubicBezTo>
                  <a:lnTo>
                    <a:pt x="0" y="60326"/>
                  </a:lnTo>
                  <a:cubicBezTo>
                    <a:pt x="0" y="27009"/>
                    <a:pt x="27009" y="0"/>
                    <a:pt x="60326" y="0"/>
                  </a:cubicBezTo>
                  <a:close/>
                </a:path>
              </a:pathLst>
            </a:custGeom>
            <a:ln>
              <a:solidFill>
                <a:srgbClr val="B7472A"/>
              </a:solidFill>
            </a:ln>
            <a:effectLst>
              <a:outerShdw blurRad="101600" algn="ctr" rotWithShape="0">
                <a:srgbClr val="B7472A">
                  <a:alpha val="40000"/>
                </a:srgbClr>
              </a:outerShdw>
            </a:effectLst>
          </p:spPr>
        </p:pic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231A74DD-4389-4292-BC68-3ED8AD88AF77}"/>
              </a:ext>
            </a:extLst>
          </p:cNvPr>
          <p:cNvSpPr/>
          <p:nvPr/>
        </p:nvSpPr>
        <p:spPr>
          <a:xfrm>
            <a:off x="10061575" y="191718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/>
              <a:t>2</a:t>
            </a:r>
            <a:endParaRPr lang="zh-CN" altLang="en-US" sz="1100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E2334CC7-CED4-45F7-B48C-AB6818169D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469" t="13029" r="14102" b="74901"/>
          <a:stretch/>
        </p:blipFill>
        <p:spPr>
          <a:xfrm>
            <a:off x="3753642" y="3338256"/>
            <a:ext cx="2490788" cy="827768"/>
          </a:xfrm>
          <a:prstGeom prst="rect">
            <a:avLst/>
          </a:prstGeom>
          <a:ln>
            <a:solidFill>
              <a:srgbClr val="B7472A"/>
            </a:solidFill>
          </a:ln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BCFF0D48-2226-4C02-984B-E25C4D921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359" y="3338256"/>
            <a:ext cx="1755800" cy="2225233"/>
          </a:xfrm>
          <a:prstGeom prst="rect">
            <a:avLst/>
          </a:prstGeom>
          <a:ln>
            <a:solidFill>
              <a:srgbClr val="B7472A"/>
            </a:solidFill>
          </a:ln>
        </p:spPr>
      </p:pic>
      <p:sp>
        <p:nvSpPr>
          <p:cNvPr id="54" name="椭圆 53">
            <a:extLst>
              <a:ext uri="{FF2B5EF4-FFF2-40B4-BE49-F238E27FC236}">
                <a16:creationId xmlns:a16="http://schemas.microsoft.com/office/drawing/2014/main" id="{245906B0-7DE0-463E-AB45-09F727F28E5E}"/>
              </a:ext>
            </a:extLst>
          </p:cNvPr>
          <p:cNvSpPr/>
          <p:nvPr/>
        </p:nvSpPr>
        <p:spPr>
          <a:xfrm>
            <a:off x="3316039" y="332486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/>
              <a:t>3</a:t>
            </a:r>
            <a:endParaRPr lang="zh-CN" altLang="en-US" sz="1100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9BA07B7D-1A80-4225-95EA-6820AC7E846E}"/>
              </a:ext>
            </a:extLst>
          </p:cNvPr>
          <p:cNvSpPr/>
          <p:nvPr/>
        </p:nvSpPr>
        <p:spPr>
          <a:xfrm>
            <a:off x="6156709" y="525749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/>
              <a:t>4</a:t>
            </a:r>
            <a:endParaRPr lang="zh-CN" altLang="en-US" sz="1100" dirty="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EDDE2445-2FC8-4FCE-848E-62361F2D7A87}"/>
              </a:ext>
            </a:extLst>
          </p:cNvPr>
          <p:cNvSpPr/>
          <p:nvPr/>
        </p:nvSpPr>
        <p:spPr>
          <a:xfrm>
            <a:off x="10177589" y="535264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/>
              <a:t>5</a:t>
            </a:r>
            <a:endParaRPr lang="zh-CN" altLang="en-US" sz="1100" dirty="0"/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06C1E2E5-DD89-4BB7-A393-E2B343A223C8}"/>
              </a:ext>
            </a:extLst>
          </p:cNvPr>
          <p:cNvSpPr/>
          <p:nvPr/>
        </p:nvSpPr>
        <p:spPr>
          <a:xfrm>
            <a:off x="8728471" y="4549776"/>
            <a:ext cx="1195388" cy="1114424"/>
          </a:xfrm>
          <a:prstGeom prst="roundRect">
            <a:avLst>
              <a:gd name="adj" fmla="val 2207"/>
            </a:avLst>
          </a:prstGeom>
          <a:noFill/>
          <a:ln>
            <a:solidFill>
              <a:srgbClr val="B74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E1FD3A7-90FF-429B-91B3-82A99ACDD1FE}"/>
              </a:ext>
            </a:extLst>
          </p:cNvPr>
          <p:cNvGrpSpPr/>
          <p:nvPr/>
        </p:nvGrpSpPr>
        <p:grpSpPr>
          <a:xfrm>
            <a:off x="-262467" y="4771594"/>
            <a:ext cx="4979583" cy="3055211"/>
            <a:chOff x="-283758" y="4910994"/>
            <a:chExt cx="4979583" cy="3055211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5731F5DB-C7D7-4711-BE68-E462349CA420}"/>
                </a:ext>
              </a:extLst>
            </p:cNvPr>
            <p:cNvSpPr/>
            <p:nvPr/>
          </p:nvSpPr>
          <p:spPr>
            <a:xfrm>
              <a:off x="-283758" y="4910994"/>
              <a:ext cx="4979583" cy="3055211"/>
            </a:xfrm>
            <a:prstGeom prst="roundRect">
              <a:avLst>
                <a:gd name="adj" fmla="val 56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6C371A9E-EB79-48A0-9DF4-788466584EBF}"/>
                </a:ext>
              </a:extLst>
            </p:cNvPr>
            <p:cNvSpPr txBox="1"/>
            <p:nvPr/>
          </p:nvSpPr>
          <p:spPr>
            <a:xfrm>
              <a:off x="690293" y="5305236"/>
              <a:ext cx="3687397" cy="589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在⑤中更换好自己的颜色后，点击保存，即成功设置自定义颜色方案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F65AE210-A808-4535-B51A-8777218E1307}"/>
                </a:ext>
              </a:extLst>
            </p:cNvPr>
            <p:cNvSpPr txBox="1"/>
            <p:nvPr/>
          </p:nvSpPr>
          <p:spPr>
            <a:xfrm>
              <a:off x="690293" y="6031676"/>
              <a:ext cx="3687397" cy="278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再到④中选择你的颜色方案即可一键换色</a:t>
              </a:r>
            </a:p>
          </p:txBody>
        </p:sp>
      </p:grp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6A17E7EB-5DC5-4EAE-8ED7-CB49725D3923}"/>
              </a:ext>
            </a:extLst>
          </p:cNvPr>
          <p:cNvSpPr/>
          <p:nvPr/>
        </p:nvSpPr>
        <p:spPr>
          <a:xfrm>
            <a:off x="3784996" y="3348672"/>
            <a:ext cx="494953" cy="128589"/>
          </a:xfrm>
          <a:prstGeom prst="roundRect">
            <a:avLst>
              <a:gd name="adj" fmla="val 22826"/>
            </a:avLst>
          </a:prstGeom>
          <a:noFill/>
          <a:ln>
            <a:solidFill>
              <a:srgbClr val="B74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439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样机使用说明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ED3D7D8-3659-4A70-8C1F-F5317B631407}"/>
              </a:ext>
            </a:extLst>
          </p:cNvPr>
          <p:cNvSpPr txBox="1"/>
          <p:nvPr/>
        </p:nvSpPr>
        <p:spPr>
          <a:xfrm>
            <a:off x="723900" y="1592317"/>
            <a:ext cx="1538883" cy="4616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3000" dirty="0">
                <a:latin typeface="OPPOSans B" panose="00020600040101010101" pitchFamily="18" charset="-122"/>
                <a:ea typeface="OPPOSans B" panose="00020600040101010101" pitchFamily="18" charset="-122"/>
              </a:rPr>
              <a:t>样机素材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33F4BBB-8D18-49B8-AC09-E134307B78E1}"/>
              </a:ext>
            </a:extLst>
          </p:cNvPr>
          <p:cNvSpPr txBox="1"/>
          <p:nvPr/>
        </p:nvSpPr>
        <p:spPr>
          <a:xfrm>
            <a:off x="2334064" y="1632005"/>
            <a:ext cx="843180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1500" dirty="0">
                <a:latin typeface="OPPOSans B" panose="00020600040101010101" pitchFamily="18" charset="-122"/>
                <a:ea typeface="OPPOSans B" panose="00020600040101010101" pitchFamily="18" charset="-122"/>
              </a:rPr>
              <a:t>Mockup</a:t>
            </a:r>
            <a:endParaRPr lang="zh-CN" altLang="en-US" sz="1500" dirty="0"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80EA734-3AE6-40FE-991D-362369FF3C76}"/>
              </a:ext>
            </a:extLst>
          </p:cNvPr>
          <p:cNvSpPr txBox="1"/>
          <p:nvPr/>
        </p:nvSpPr>
        <p:spPr>
          <a:xfrm>
            <a:off x="4299524" y="1592317"/>
            <a:ext cx="7155876" cy="532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dirty="0"/>
              <a:t>本样机中的公众号纯属虚构，其中涉及的</a:t>
            </a:r>
            <a:r>
              <a:rPr lang="en-US" altLang="zh-CN" sz="1500" dirty="0"/>
              <a:t>logo</a:t>
            </a:r>
            <a:r>
              <a:rPr lang="zh-CN" altLang="en-US" sz="1500" dirty="0"/>
              <a:t>、头像、推送</a:t>
            </a:r>
            <a:r>
              <a:rPr lang="en-US" altLang="zh-CN" sz="1500" dirty="0"/>
              <a:t>banner</a:t>
            </a:r>
            <a:r>
              <a:rPr lang="zh-CN" altLang="en-US" sz="1500" dirty="0"/>
              <a:t>均为作者使用开源字体进行的原创设计，并且未使用图片素材，无商用风险，版权归设计师本人所有。</a:t>
            </a:r>
          </a:p>
        </p:txBody>
      </p:sp>
      <p:grpSp>
        <p:nvGrpSpPr>
          <p:cNvPr id="36" name="ipX+样机">
            <a:extLst>
              <a:ext uri="{FF2B5EF4-FFF2-40B4-BE49-F238E27FC236}">
                <a16:creationId xmlns:a16="http://schemas.microsoft.com/office/drawing/2014/main" id="{73C32E8E-7227-425D-9A14-E503D55841CE}"/>
              </a:ext>
            </a:extLst>
          </p:cNvPr>
          <p:cNvGrpSpPr/>
          <p:nvPr/>
        </p:nvGrpSpPr>
        <p:grpSpPr>
          <a:xfrm>
            <a:off x="723900" y="2267551"/>
            <a:ext cx="3167180" cy="6734121"/>
            <a:chOff x="5362575" y="1871662"/>
            <a:chExt cx="1463992" cy="3112769"/>
          </a:xfrm>
        </p:grpSpPr>
        <p:sp>
          <p:nvSpPr>
            <p:cNvPr id="37" name="屏幕">
              <a:extLst>
                <a:ext uri="{FF2B5EF4-FFF2-40B4-BE49-F238E27FC236}">
                  <a16:creationId xmlns:a16="http://schemas.microsoft.com/office/drawing/2014/main" id="{5B652A1B-EFBD-4F58-AF2F-86E773596A74}"/>
                </a:ext>
              </a:extLst>
            </p:cNvPr>
            <p:cNvSpPr/>
            <p:nvPr/>
          </p:nvSpPr>
          <p:spPr>
            <a:xfrm>
              <a:off x="5386387" y="1895474"/>
              <a:ext cx="1416367" cy="3065144"/>
            </a:xfrm>
            <a:custGeom>
              <a:avLst/>
              <a:gdLst>
                <a:gd name="connsiteX0" fmla="*/ 1277303 w 1416367"/>
                <a:gd name="connsiteY0" fmla="*/ 0 h 3065144"/>
                <a:gd name="connsiteX1" fmla="*/ 1416368 w 1416367"/>
                <a:gd name="connsiteY1" fmla="*/ 139065 h 3065144"/>
                <a:gd name="connsiteX2" fmla="*/ 1416368 w 1416367"/>
                <a:gd name="connsiteY2" fmla="*/ 2926080 h 3065144"/>
                <a:gd name="connsiteX3" fmla="*/ 1277303 w 1416367"/>
                <a:gd name="connsiteY3" fmla="*/ 3065145 h 3065144"/>
                <a:gd name="connsiteX4" fmla="*/ 139065 w 1416367"/>
                <a:gd name="connsiteY4" fmla="*/ 3065145 h 3065144"/>
                <a:gd name="connsiteX5" fmla="*/ 0 w 1416367"/>
                <a:gd name="connsiteY5" fmla="*/ 2926080 h 3065144"/>
                <a:gd name="connsiteX6" fmla="*/ 0 w 1416367"/>
                <a:gd name="connsiteY6" fmla="*/ 139065 h 3065144"/>
                <a:gd name="connsiteX7" fmla="*/ 139065 w 1416367"/>
                <a:gd name="connsiteY7" fmla="*/ 0 h 3065144"/>
                <a:gd name="connsiteX8" fmla="*/ 1277303 w 1416367"/>
                <a:gd name="connsiteY8" fmla="*/ 0 h 306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367" h="3065144">
                  <a:moveTo>
                    <a:pt x="1277303" y="0"/>
                  </a:moveTo>
                  <a:cubicBezTo>
                    <a:pt x="1353503" y="0"/>
                    <a:pt x="1416368" y="62865"/>
                    <a:pt x="1416368" y="139065"/>
                  </a:cubicBezTo>
                  <a:lnTo>
                    <a:pt x="1416368" y="2926080"/>
                  </a:lnTo>
                  <a:cubicBezTo>
                    <a:pt x="1416368" y="3002280"/>
                    <a:pt x="1353503" y="3065145"/>
                    <a:pt x="1277303" y="3065145"/>
                  </a:cubicBezTo>
                  <a:lnTo>
                    <a:pt x="139065" y="3065145"/>
                  </a:lnTo>
                  <a:cubicBezTo>
                    <a:pt x="61913" y="3065145"/>
                    <a:pt x="0" y="3002280"/>
                    <a:pt x="0" y="2926080"/>
                  </a:cubicBezTo>
                  <a:lnTo>
                    <a:pt x="0" y="139065"/>
                  </a:lnTo>
                  <a:cubicBezTo>
                    <a:pt x="0" y="62865"/>
                    <a:pt x="62865" y="0"/>
                    <a:pt x="139065" y="0"/>
                  </a:cubicBezTo>
                  <a:lnTo>
                    <a:pt x="12773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外框">
              <a:extLst>
                <a:ext uri="{FF2B5EF4-FFF2-40B4-BE49-F238E27FC236}">
                  <a16:creationId xmlns:a16="http://schemas.microsoft.com/office/drawing/2014/main" id="{8779BB11-9FCE-4FB1-B936-8E7562ABCD87}"/>
                </a:ext>
              </a:extLst>
            </p:cNvPr>
            <p:cNvSpPr/>
            <p:nvPr/>
          </p:nvSpPr>
          <p:spPr>
            <a:xfrm>
              <a:off x="5362575" y="1871662"/>
              <a:ext cx="1463992" cy="3112769"/>
            </a:xfrm>
            <a:custGeom>
              <a:avLst/>
              <a:gdLst>
                <a:gd name="connsiteX0" fmla="*/ 1301115 w 1463992"/>
                <a:gd name="connsiteY0" fmla="*/ 0 h 3112769"/>
                <a:gd name="connsiteX1" fmla="*/ 162878 w 1463992"/>
                <a:gd name="connsiteY1" fmla="*/ 0 h 3112769"/>
                <a:gd name="connsiteX2" fmla="*/ 0 w 1463992"/>
                <a:gd name="connsiteY2" fmla="*/ 162878 h 3112769"/>
                <a:gd name="connsiteX3" fmla="*/ 0 w 1463992"/>
                <a:gd name="connsiteY3" fmla="*/ 2949893 h 3112769"/>
                <a:gd name="connsiteX4" fmla="*/ 162878 w 1463992"/>
                <a:gd name="connsiteY4" fmla="*/ 3112770 h 3112769"/>
                <a:gd name="connsiteX5" fmla="*/ 1301115 w 1463992"/>
                <a:gd name="connsiteY5" fmla="*/ 3112770 h 3112769"/>
                <a:gd name="connsiteX6" fmla="*/ 1463993 w 1463992"/>
                <a:gd name="connsiteY6" fmla="*/ 2949893 h 3112769"/>
                <a:gd name="connsiteX7" fmla="*/ 1463993 w 1463992"/>
                <a:gd name="connsiteY7" fmla="*/ 162878 h 3112769"/>
                <a:gd name="connsiteX8" fmla="*/ 1301115 w 1463992"/>
                <a:gd name="connsiteY8" fmla="*/ 0 h 3112769"/>
                <a:gd name="connsiteX9" fmla="*/ 1440180 w 1463992"/>
                <a:gd name="connsiteY9" fmla="*/ 2949893 h 3112769"/>
                <a:gd name="connsiteX10" fmla="*/ 1301115 w 1463992"/>
                <a:gd name="connsiteY10" fmla="*/ 3088958 h 3112769"/>
                <a:gd name="connsiteX11" fmla="*/ 162878 w 1463992"/>
                <a:gd name="connsiteY11" fmla="*/ 3088958 h 3112769"/>
                <a:gd name="connsiteX12" fmla="*/ 23813 w 1463992"/>
                <a:gd name="connsiteY12" fmla="*/ 2949893 h 3112769"/>
                <a:gd name="connsiteX13" fmla="*/ 23813 w 1463992"/>
                <a:gd name="connsiteY13" fmla="*/ 162878 h 3112769"/>
                <a:gd name="connsiteX14" fmla="*/ 162878 w 1463992"/>
                <a:gd name="connsiteY14" fmla="*/ 23813 h 3112769"/>
                <a:gd name="connsiteX15" fmla="*/ 315278 w 1463992"/>
                <a:gd name="connsiteY15" fmla="*/ 23813 h 3112769"/>
                <a:gd name="connsiteX16" fmla="*/ 331470 w 1463992"/>
                <a:gd name="connsiteY16" fmla="*/ 40005 h 3112769"/>
                <a:gd name="connsiteX17" fmla="*/ 331470 w 1463992"/>
                <a:gd name="connsiteY17" fmla="*/ 47625 h 3112769"/>
                <a:gd name="connsiteX18" fmla="*/ 421958 w 1463992"/>
                <a:gd name="connsiteY18" fmla="*/ 138113 h 3112769"/>
                <a:gd name="connsiteX19" fmla="*/ 1042988 w 1463992"/>
                <a:gd name="connsiteY19" fmla="*/ 138113 h 3112769"/>
                <a:gd name="connsiteX20" fmla="*/ 1133475 w 1463992"/>
                <a:gd name="connsiteY20" fmla="*/ 47625 h 3112769"/>
                <a:gd name="connsiteX21" fmla="*/ 1133475 w 1463992"/>
                <a:gd name="connsiteY21" fmla="*/ 40005 h 3112769"/>
                <a:gd name="connsiteX22" fmla="*/ 1149668 w 1463992"/>
                <a:gd name="connsiteY22" fmla="*/ 23813 h 3112769"/>
                <a:gd name="connsiteX23" fmla="*/ 1301115 w 1463992"/>
                <a:gd name="connsiteY23" fmla="*/ 23813 h 3112769"/>
                <a:gd name="connsiteX24" fmla="*/ 1440180 w 1463992"/>
                <a:gd name="connsiteY24" fmla="*/ 162878 h 3112769"/>
                <a:gd name="connsiteX25" fmla="*/ 1440180 w 1463992"/>
                <a:gd name="connsiteY25" fmla="*/ 2949893 h 311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3992" h="3112769">
                  <a:moveTo>
                    <a:pt x="1301115" y="0"/>
                  </a:moveTo>
                  <a:lnTo>
                    <a:pt x="162878" y="0"/>
                  </a:lnTo>
                  <a:cubicBezTo>
                    <a:pt x="73057" y="0"/>
                    <a:pt x="0" y="73057"/>
                    <a:pt x="0" y="162878"/>
                  </a:cubicBezTo>
                  <a:lnTo>
                    <a:pt x="0" y="2949893"/>
                  </a:lnTo>
                  <a:cubicBezTo>
                    <a:pt x="0" y="3039713"/>
                    <a:pt x="73057" y="3112770"/>
                    <a:pt x="162878" y="3112770"/>
                  </a:cubicBezTo>
                  <a:lnTo>
                    <a:pt x="1301115" y="3112770"/>
                  </a:lnTo>
                  <a:cubicBezTo>
                    <a:pt x="1390936" y="3112770"/>
                    <a:pt x="1463993" y="3039713"/>
                    <a:pt x="1463993" y="2949893"/>
                  </a:cubicBezTo>
                  <a:lnTo>
                    <a:pt x="1463993" y="162878"/>
                  </a:lnTo>
                  <a:cubicBezTo>
                    <a:pt x="1463993" y="73057"/>
                    <a:pt x="1390936" y="0"/>
                    <a:pt x="1301115" y="0"/>
                  </a:cubicBezTo>
                  <a:close/>
                  <a:moveTo>
                    <a:pt x="1440180" y="2949893"/>
                  </a:moveTo>
                  <a:cubicBezTo>
                    <a:pt x="1440180" y="3026093"/>
                    <a:pt x="1377315" y="3088958"/>
                    <a:pt x="1301115" y="3088958"/>
                  </a:cubicBezTo>
                  <a:lnTo>
                    <a:pt x="162878" y="3088958"/>
                  </a:lnTo>
                  <a:cubicBezTo>
                    <a:pt x="85725" y="3088958"/>
                    <a:pt x="23813" y="3026093"/>
                    <a:pt x="23813" y="2949893"/>
                  </a:cubicBezTo>
                  <a:lnTo>
                    <a:pt x="23813" y="162878"/>
                  </a:lnTo>
                  <a:cubicBezTo>
                    <a:pt x="23813" y="86678"/>
                    <a:pt x="86678" y="23813"/>
                    <a:pt x="162878" y="23813"/>
                  </a:cubicBezTo>
                  <a:lnTo>
                    <a:pt x="315278" y="23813"/>
                  </a:lnTo>
                  <a:cubicBezTo>
                    <a:pt x="323850" y="23813"/>
                    <a:pt x="331470" y="30480"/>
                    <a:pt x="331470" y="40005"/>
                  </a:cubicBezTo>
                  <a:lnTo>
                    <a:pt x="331470" y="47625"/>
                  </a:lnTo>
                  <a:cubicBezTo>
                    <a:pt x="331470" y="97155"/>
                    <a:pt x="372428" y="138113"/>
                    <a:pt x="421958" y="138113"/>
                  </a:cubicBezTo>
                  <a:lnTo>
                    <a:pt x="1042988" y="138113"/>
                  </a:lnTo>
                  <a:cubicBezTo>
                    <a:pt x="1092518" y="138113"/>
                    <a:pt x="1133475" y="97155"/>
                    <a:pt x="1133475" y="47625"/>
                  </a:cubicBezTo>
                  <a:lnTo>
                    <a:pt x="1133475" y="40005"/>
                  </a:lnTo>
                  <a:cubicBezTo>
                    <a:pt x="1133475" y="31433"/>
                    <a:pt x="1140143" y="23813"/>
                    <a:pt x="1149668" y="23813"/>
                  </a:cubicBezTo>
                  <a:lnTo>
                    <a:pt x="1301115" y="23813"/>
                  </a:lnTo>
                  <a:cubicBezTo>
                    <a:pt x="1377315" y="23813"/>
                    <a:pt x="1440180" y="86678"/>
                    <a:pt x="1440180" y="162878"/>
                  </a:cubicBezTo>
                  <a:lnTo>
                    <a:pt x="1440180" y="294989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4D46A9B9-C5B1-4867-9A9B-5C9585AB77A0}"/>
              </a:ext>
            </a:extLst>
          </p:cNvPr>
          <p:cNvSpPr txBox="1"/>
          <p:nvPr/>
        </p:nvSpPr>
        <p:spPr>
          <a:xfrm>
            <a:off x="4299524" y="2253452"/>
            <a:ext cx="1154162" cy="2551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样机使用方法</a:t>
            </a: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F496DB53-25FB-4D01-842D-D5DB42798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524" y="3032422"/>
            <a:ext cx="1987453" cy="3163590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A2A839A6-CEC1-4774-AA59-F9090256AD27}"/>
              </a:ext>
            </a:extLst>
          </p:cNvPr>
          <p:cNvSpPr txBox="1"/>
          <p:nvPr/>
        </p:nvSpPr>
        <p:spPr>
          <a:xfrm>
            <a:off x="4299525" y="2634452"/>
            <a:ext cx="2341548" cy="2551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/>
              <a:t>调出「选择窗格」选中屏幕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E59DD22-CA79-4556-955C-8C235C51E6AF}"/>
              </a:ext>
            </a:extLst>
          </p:cNvPr>
          <p:cNvSpPr txBox="1"/>
          <p:nvPr/>
        </p:nvSpPr>
        <p:spPr>
          <a:xfrm>
            <a:off x="6965304" y="2634452"/>
            <a:ext cx="4424288" cy="2551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/>
              <a:t>「设置图片格式」，复制手机屏幕截图，按步骤操作</a:t>
            </a: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8B529250-D3FD-4F76-99AC-38D69CB24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304" y="3032422"/>
            <a:ext cx="2326489" cy="3163590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3B135DDA-5669-41F3-A458-12C6F321A71C}"/>
              </a:ext>
            </a:extLst>
          </p:cNvPr>
          <p:cNvSpPr/>
          <p:nvPr/>
        </p:nvSpPr>
        <p:spPr>
          <a:xfrm>
            <a:off x="7305675" y="372365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/>
              <a:t>1</a:t>
            </a:r>
            <a:endParaRPr lang="zh-CN" altLang="en-US" sz="1100" dirty="0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122829FF-6A49-437E-A4F4-20D8436F5E92}"/>
              </a:ext>
            </a:extLst>
          </p:cNvPr>
          <p:cNvSpPr/>
          <p:nvPr/>
        </p:nvSpPr>
        <p:spPr>
          <a:xfrm>
            <a:off x="8306254" y="475614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/>
              <a:t>2</a:t>
            </a:r>
            <a:endParaRPr lang="zh-CN" altLang="en-US" sz="1100" dirty="0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75178B54-9F40-4AEE-B3A3-92BA77C7787B}"/>
              </a:ext>
            </a:extLst>
          </p:cNvPr>
          <p:cNvSpPr/>
          <p:nvPr/>
        </p:nvSpPr>
        <p:spPr>
          <a:xfrm>
            <a:off x="8611054" y="557596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/>
              <a:t>3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71772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332AEDC0-30AB-4F12-B01B-9CC018B87673}"/>
              </a:ext>
            </a:extLst>
          </p:cNvPr>
          <p:cNvGrpSpPr/>
          <p:nvPr/>
        </p:nvGrpSpPr>
        <p:grpSpPr>
          <a:xfrm>
            <a:off x="5308600" y="2048688"/>
            <a:ext cx="6262723" cy="1538882"/>
            <a:chOff x="5283199" y="1944171"/>
            <a:chExt cx="6262723" cy="1538882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F3FEFF6-FD9D-4A6C-9BB2-01526BEB81DC}"/>
                </a:ext>
              </a:extLst>
            </p:cNvPr>
            <p:cNvSpPr txBox="1"/>
            <p:nvPr/>
          </p:nvSpPr>
          <p:spPr>
            <a:xfrm>
              <a:off x="5283199" y="1944171"/>
              <a:ext cx="320600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5000" dirty="0">
                  <a:latin typeface="+mj-ea"/>
                  <a:ea typeface="+mj-ea"/>
                </a:rPr>
                <a:t>Thanks</a:t>
              </a:r>
              <a:endParaRPr lang="zh-CN" altLang="en-US" sz="5000" dirty="0">
                <a:latin typeface="+mj-ea"/>
                <a:ea typeface="+mj-ea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633E0DE-9AA1-4A8F-94BB-AFDD5C7E4738}"/>
                </a:ext>
              </a:extLst>
            </p:cNvPr>
            <p:cNvSpPr txBox="1"/>
            <p:nvPr/>
          </p:nvSpPr>
          <p:spPr>
            <a:xfrm>
              <a:off x="5283199" y="2713612"/>
              <a:ext cx="6262723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CN" sz="5000" dirty="0">
                  <a:latin typeface="+mj-ea"/>
                  <a:ea typeface="+mj-ea"/>
                </a:rPr>
                <a:t>For Your Attention</a:t>
              </a:r>
              <a:endParaRPr lang="zh-CN" altLang="en-US" sz="5000" dirty="0">
                <a:latin typeface="+mj-ea"/>
                <a:ea typeface="+mj-ea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9B5DCD3B-90D8-41AD-8C33-4E72BDA0E9C3}"/>
              </a:ext>
            </a:extLst>
          </p:cNvPr>
          <p:cNvSpPr txBox="1"/>
          <p:nvPr/>
        </p:nvSpPr>
        <p:spPr>
          <a:xfrm>
            <a:off x="736600" y="4098815"/>
            <a:ext cx="1700787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1500" dirty="0"/>
              <a:t>汇报人</a:t>
            </a:r>
            <a:r>
              <a:rPr lang="en-US" altLang="zh-CN" sz="1500" dirty="0"/>
              <a:t>·</a:t>
            </a:r>
            <a:r>
              <a:rPr lang="en-US" altLang="zh-CN" sz="1500" dirty="0" err="1"/>
              <a:t>OfficePLUS</a:t>
            </a:r>
            <a:endParaRPr lang="zh-CN" altLang="en-US" sz="15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47FAB68-A6C9-429D-B17E-0D3387C65438}"/>
              </a:ext>
            </a:extLst>
          </p:cNvPr>
          <p:cNvSpPr txBox="1"/>
          <p:nvPr/>
        </p:nvSpPr>
        <p:spPr>
          <a:xfrm>
            <a:off x="736600" y="4464575"/>
            <a:ext cx="1635063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1500" dirty="0"/>
              <a:t>部门</a:t>
            </a:r>
            <a:r>
              <a:rPr lang="en-US" altLang="zh-CN" sz="1500" dirty="0"/>
              <a:t>·</a:t>
            </a:r>
            <a:r>
              <a:rPr lang="zh-CN" altLang="en-US" sz="1500" dirty="0"/>
              <a:t>新媒体运营部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6A9192B-4731-4AA8-8797-2BD77107BE85}"/>
              </a:ext>
            </a:extLst>
          </p:cNvPr>
          <p:cNvSpPr txBox="1"/>
          <p:nvPr/>
        </p:nvSpPr>
        <p:spPr>
          <a:xfrm>
            <a:off x="2902284" y="4464575"/>
            <a:ext cx="1250342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1500" dirty="0"/>
              <a:t>职位</a:t>
            </a:r>
            <a:r>
              <a:rPr lang="en-US" altLang="zh-CN" sz="1500" dirty="0"/>
              <a:t>·</a:t>
            </a:r>
            <a:r>
              <a:rPr lang="zh-CN" altLang="en-US" sz="1500" dirty="0"/>
              <a:t>部门总监</a:t>
            </a: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30C53C6B-F0E1-4B28-93AB-462187740FD8}"/>
              </a:ext>
            </a:extLst>
          </p:cNvPr>
          <p:cNvSpPr/>
          <p:nvPr/>
        </p:nvSpPr>
        <p:spPr>
          <a:xfrm rot="19398427">
            <a:off x="4413374" y="2212464"/>
            <a:ext cx="4940300" cy="1765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2272CE9-172A-488E-9263-3CD4E2D62DC4}"/>
              </a:ext>
            </a:extLst>
          </p:cNvPr>
          <p:cNvSpPr txBox="1"/>
          <p:nvPr/>
        </p:nvSpPr>
        <p:spPr>
          <a:xfrm>
            <a:off x="1707268" y="5590577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4" name="文本占位符 73">
            <a:extLst>
              <a:ext uri="{FF2B5EF4-FFF2-40B4-BE49-F238E27FC236}">
                <a16:creationId xmlns:a16="http://schemas.microsoft.com/office/drawing/2014/main" id="{CB26A53F-01CF-4FEB-84C5-C3E8F6F9A6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75" name="文本占位符 74">
            <a:extLst>
              <a:ext uri="{FF2B5EF4-FFF2-40B4-BE49-F238E27FC236}">
                <a16:creationId xmlns:a16="http://schemas.microsoft.com/office/drawing/2014/main" id="{4DE537E0-1437-4583-8999-9FE6DA316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92" name="Freeform 5">
            <a:extLst>
              <a:ext uri="{FF2B5EF4-FFF2-40B4-BE49-F238E27FC236}">
                <a16:creationId xmlns:a16="http://schemas.microsoft.com/office/drawing/2014/main" id="{EA46F5EB-73E2-44B3-AE1F-129200DFAD07}"/>
              </a:ext>
            </a:extLst>
          </p:cNvPr>
          <p:cNvSpPr>
            <a:spLocks/>
          </p:cNvSpPr>
          <p:nvPr/>
        </p:nvSpPr>
        <p:spPr bwMode="auto">
          <a:xfrm>
            <a:off x="8486527" y="1258649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67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5E2572B-3FEE-4840-83F7-DAF69794D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5B158C2-B7BE-457A-879B-505A3A4DE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D492B9A5-0177-4AB2-9689-BA810805CF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AE6A88D2-EA91-48C4-85E7-8B7F2E2BD9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7F4DBB-5ECF-46F1-9CB7-E52BFC09A01C}"/>
              </a:ext>
            </a:extLst>
          </p:cNvPr>
          <p:cNvSpPr txBox="1"/>
          <p:nvPr/>
        </p:nvSpPr>
        <p:spPr>
          <a:xfrm>
            <a:off x="3879487" y="2486276"/>
            <a:ext cx="4488408" cy="76944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5000" dirty="0">
                <a:latin typeface="+mj-ea"/>
                <a:ea typeface="+mj-ea"/>
              </a:rPr>
              <a:t>新媒体矩阵简介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CFAA8F-61DA-4A7E-ADFD-EAA3E3808346}"/>
              </a:ext>
            </a:extLst>
          </p:cNvPr>
          <p:cNvSpPr txBox="1"/>
          <p:nvPr/>
        </p:nvSpPr>
        <p:spPr>
          <a:xfrm>
            <a:off x="3879487" y="2076794"/>
            <a:ext cx="1078821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2000" cap="all" dirty="0">
                <a:latin typeface="+mj-ea"/>
                <a:ea typeface="+mj-ea"/>
              </a:rPr>
              <a:t>Part 01</a:t>
            </a:r>
            <a:endParaRPr lang="zh-CN" altLang="en-US" sz="2000" cap="all" dirty="0"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688C8F-48A5-48C6-B392-FEE039942964}"/>
              </a:ext>
            </a:extLst>
          </p:cNvPr>
          <p:cNvSpPr txBox="1"/>
          <p:nvPr/>
        </p:nvSpPr>
        <p:spPr>
          <a:xfrm>
            <a:off x="3879487" y="3294507"/>
            <a:ext cx="39930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Enter English translation here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6490A4-B80A-4DE4-894E-ACFF4E2071A4}"/>
              </a:ext>
            </a:extLst>
          </p:cNvPr>
          <p:cNvSpPr/>
          <p:nvPr/>
        </p:nvSpPr>
        <p:spPr>
          <a:xfrm>
            <a:off x="3742315" y="1994516"/>
            <a:ext cx="4707371" cy="187090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2F08170-3A69-4199-9BB0-41B4EDCF8390}"/>
              </a:ext>
            </a:extLst>
          </p:cNvPr>
          <p:cNvSpPr/>
          <p:nvPr/>
        </p:nvSpPr>
        <p:spPr>
          <a:xfrm>
            <a:off x="3702627" y="1954828"/>
            <a:ext cx="79375" cy="7937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109098C-2C43-4E0B-B8C9-55E133C1E962}"/>
              </a:ext>
            </a:extLst>
          </p:cNvPr>
          <p:cNvSpPr/>
          <p:nvPr/>
        </p:nvSpPr>
        <p:spPr>
          <a:xfrm>
            <a:off x="3702627" y="3825730"/>
            <a:ext cx="79375" cy="7937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745F3BA-402F-414E-B2D5-9ED574DF1D7F}"/>
              </a:ext>
            </a:extLst>
          </p:cNvPr>
          <p:cNvSpPr/>
          <p:nvPr/>
        </p:nvSpPr>
        <p:spPr>
          <a:xfrm>
            <a:off x="8409999" y="1954828"/>
            <a:ext cx="79375" cy="7937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67E1145-B10C-4CD2-B1E4-CE52BB3B4A03}"/>
              </a:ext>
            </a:extLst>
          </p:cNvPr>
          <p:cNvSpPr/>
          <p:nvPr/>
        </p:nvSpPr>
        <p:spPr>
          <a:xfrm>
            <a:off x="8409999" y="3825730"/>
            <a:ext cx="79375" cy="7937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C6C96A-AC79-4BDE-9D37-570F0FB2F8B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A6A004-6484-45B8-9298-BD70E93519C5}"/>
              </a:ext>
            </a:extLst>
          </p:cNvPr>
          <p:cNvSpPr txBox="1"/>
          <p:nvPr/>
        </p:nvSpPr>
        <p:spPr>
          <a:xfrm rot="5400000">
            <a:off x="10765923" y="2939210"/>
            <a:ext cx="1263166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dist">
              <a:defRPr sz="10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lvl="0" algn="r"/>
            <a:r>
              <a:rPr lang="en-US" altLang="zh-CN" cap="none" baseline="0" dirty="0"/>
              <a:t>www.officeplus.cn</a:t>
            </a:r>
            <a:endParaRPr lang="zh-CN" altLang="en-US" cap="none" baseline="0" dirty="0"/>
          </a:p>
        </p:txBody>
      </p:sp>
    </p:spTree>
    <p:extLst>
      <p:ext uri="{BB962C8B-B14F-4D97-AF65-F5344CB8AC3E}">
        <p14:creationId xmlns:p14="http://schemas.microsoft.com/office/powerpoint/2010/main" val="214027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 hidden="1">
            <a:extLst>
              <a:ext uri="{FF2B5EF4-FFF2-40B4-BE49-F238E27FC236}">
                <a16:creationId xmlns:a16="http://schemas.microsoft.com/office/drawing/2014/main" id="{94DE2C80-1B9E-439D-8347-E6A9CADC1FBD}"/>
              </a:ext>
            </a:extLst>
          </p:cNvPr>
          <p:cNvSpPr/>
          <p:nvPr/>
        </p:nvSpPr>
        <p:spPr>
          <a:xfrm>
            <a:off x="-2667862" y="-5175115"/>
            <a:ext cx="17527724" cy="17527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9EAE03D-8CEE-446F-A1D7-625F9D7D8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36DC0E-0ACA-45C7-A9E9-B15946EC86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815ED2-6A25-4ABC-98ED-2EFDD4132C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806F74-83D9-488F-9C6A-CADB03CD28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124226F-550E-4388-B399-9CE3773D90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矩阵内容生产流程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C8237BB-3470-4AA5-A4D6-625B60234AF6}"/>
              </a:ext>
            </a:extLst>
          </p:cNvPr>
          <p:cNvGrpSpPr/>
          <p:nvPr/>
        </p:nvGrpSpPr>
        <p:grpSpPr>
          <a:xfrm>
            <a:off x="1685842" y="1432372"/>
            <a:ext cx="8820317" cy="4287078"/>
            <a:chOff x="1685842" y="1432372"/>
            <a:chExt cx="8820317" cy="4287078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38C76D8F-E038-444D-A763-1EA60D3A7103}"/>
                </a:ext>
              </a:extLst>
            </p:cNvPr>
            <p:cNvGrpSpPr/>
            <p:nvPr/>
          </p:nvGrpSpPr>
          <p:grpSpPr>
            <a:xfrm>
              <a:off x="3240530" y="1432372"/>
              <a:ext cx="5710940" cy="4171055"/>
              <a:chOff x="3327401" y="1431777"/>
              <a:chExt cx="5710940" cy="4171055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3F8776B-26E1-4EBE-8BE0-88A287420CC5}"/>
                  </a:ext>
                </a:extLst>
              </p:cNvPr>
              <p:cNvSpPr txBox="1">
                <a:spLocks/>
              </p:cNvSpPr>
              <p:nvPr/>
            </p:nvSpPr>
            <p:spPr>
              <a:xfrm rot="18000000">
                <a:off x="4168786" y="1574664"/>
                <a:ext cx="4028168" cy="402816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prstTxWarp prst="textArchUp">
                  <a:avLst>
                    <a:gd name="adj" fmla="val 9544895"/>
                  </a:avLst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latin typeface="+mn-ea"/>
                  </a:rPr>
                  <a:t>图 文 内 容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91A34E1-FF08-4B85-9DBF-4E9135ABC6B8}"/>
                  </a:ext>
                </a:extLst>
              </p:cNvPr>
              <p:cNvSpPr txBox="1">
                <a:spLocks/>
              </p:cNvSpPr>
              <p:nvPr/>
            </p:nvSpPr>
            <p:spPr>
              <a:xfrm rot="3600000">
                <a:off x="4168786" y="1574664"/>
                <a:ext cx="4028168" cy="402816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prstTxWarp prst="textArchUp">
                  <a:avLst>
                    <a:gd name="adj" fmla="val 9544895"/>
                  </a:avLst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latin typeface="+mn-ea"/>
                  </a:rPr>
                  <a:t>短 视 频 内 容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F5463F7-33FA-401A-917E-D3ECB63C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173" y="2105050"/>
                <a:ext cx="2967394" cy="296739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prstTxWarp prst="textArchUp">
                  <a:avLst>
                    <a:gd name="adj" fmla="val 9544895"/>
                  </a:avLst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500" dirty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企业产品信息</a:t>
                </a:r>
                <a:endParaRPr lang="en-US" altLang="zh-CN" sz="250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latin typeface="+mn-ea"/>
                  </a:rPr>
                  <a:t>图文</a:t>
                </a:r>
                <a:r>
                  <a:rPr lang="en-US" altLang="zh-CN" sz="1500" dirty="0">
                    <a:latin typeface="+mn-ea"/>
                  </a:rPr>
                  <a:t>+</a:t>
                </a:r>
                <a:r>
                  <a:rPr lang="zh-CN" altLang="en-US" sz="1500" dirty="0">
                    <a:latin typeface="+mn-ea"/>
                  </a:rPr>
                  <a:t>短视频</a:t>
                </a: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5B2465F6-3BBF-43C1-A1EE-EB6AE8B00F25}"/>
                  </a:ext>
                </a:extLst>
              </p:cNvPr>
              <p:cNvSpPr/>
              <p:nvPr/>
            </p:nvSpPr>
            <p:spPr>
              <a:xfrm>
                <a:off x="3327401" y="3573008"/>
                <a:ext cx="2004980" cy="1862203"/>
              </a:xfrm>
              <a:custGeom>
                <a:avLst/>
                <a:gdLst>
                  <a:gd name="connsiteX0" fmla="*/ 795 w 2004980"/>
                  <a:gd name="connsiteY0" fmla="*/ 0 h 1862203"/>
                  <a:gd name="connsiteX1" fmla="*/ 1735362 w 2004980"/>
                  <a:gd name="connsiteY1" fmla="*/ 9564 h 1862203"/>
                  <a:gd name="connsiteX2" fmla="*/ 1735050 w 2004980"/>
                  <a:gd name="connsiteY2" fmla="*/ 15739 h 1862203"/>
                  <a:gd name="connsiteX3" fmla="*/ 1926400 w 2004980"/>
                  <a:gd name="connsiteY3" fmla="*/ 642176 h 1862203"/>
                  <a:gd name="connsiteX4" fmla="*/ 2004980 w 2004980"/>
                  <a:gd name="connsiteY4" fmla="*/ 737416 h 1862203"/>
                  <a:gd name="connsiteX5" fmla="*/ 679424 w 2004980"/>
                  <a:gd name="connsiteY5" fmla="*/ 1862203 h 1862203"/>
                  <a:gd name="connsiteX6" fmla="*/ 652051 w 2004980"/>
                  <a:gd name="connsiteY6" fmla="*/ 1832085 h 1862203"/>
                  <a:gd name="connsiteX7" fmla="*/ 0 w 2004980"/>
                  <a:gd name="connsiteY7" fmla="*/ 15740 h 186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4980" h="1862203">
                    <a:moveTo>
                      <a:pt x="795" y="0"/>
                    </a:moveTo>
                    <a:lnTo>
                      <a:pt x="1735362" y="9564"/>
                    </a:lnTo>
                    <a:lnTo>
                      <a:pt x="1735050" y="15739"/>
                    </a:lnTo>
                    <a:cubicBezTo>
                      <a:pt x="1735050" y="247785"/>
                      <a:pt x="1805592" y="463356"/>
                      <a:pt x="1926400" y="642176"/>
                    </a:cubicBezTo>
                    <a:lnTo>
                      <a:pt x="2004980" y="737416"/>
                    </a:lnTo>
                    <a:lnTo>
                      <a:pt x="679424" y="1862203"/>
                    </a:lnTo>
                    <a:lnTo>
                      <a:pt x="652051" y="1832085"/>
                    </a:lnTo>
                    <a:cubicBezTo>
                      <a:pt x="244701" y="1338491"/>
                      <a:pt x="0" y="705692"/>
                      <a:pt x="0" y="157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19800000" scaled="0"/>
                <a:tileRect/>
              </a:gradFill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180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42394D50-1AC0-48ED-8FFB-970F47A726B9}"/>
                  </a:ext>
                </a:extLst>
              </p:cNvPr>
              <p:cNvSpPr/>
              <p:nvPr/>
            </p:nvSpPr>
            <p:spPr>
              <a:xfrm>
                <a:off x="7033361" y="3573007"/>
                <a:ext cx="2004980" cy="1862202"/>
              </a:xfrm>
              <a:custGeom>
                <a:avLst/>
                <a:gdLst>
                  <a:gd name="connsiteX0" fmla="*/ 2004185 w 2004980"/>
                  <a:gd name="connsiteY0" fmla="*/ 0 h 1862202"/>
                  <a:gd name="connsiteX1" fmla="*/ 2004980 w 2004980"/>
                  <a:gd name="connsiteY1" fmla="*/ 15740 h 1862202"/>
                  <a:gd name="connsiteX2" fmla="*/ 1352930 w 2004980"/>
                  <a:gd name="connsiteY2" fmla="*/ 1832085 h 1862202"/>
                  <a:gd name="connsiteX3" fmla="*/ 1325558 w 2004980"/>
                  <a:gd name="connsiteY3" fmla="*/ 1862202 h 1862202"/>
                  <a:gd name="connsiteX4" fmla="*/ 0 w 2004980"/>
                  <a:gd name="connsiteY4" fmla="*/ 737414 h 1862202"/>
                  <a:gd name="connsiteX5" fmla="*/ 78578 w 2004980"/>
                  <a:gd name="connsiteY5" fmla="*/ 642177 h 1862202"/>
                  <a:gd name="connsiteX6" fmla="*/ 269928 w 2004980"/>
                  <a:gd name="connsiteY6" fmla="*/ 15740 h 1862202"/>
                  <a:gd name="connsiteX7" fmla="*/ 269616 w 2004980"/>
                  <a:gd name="connsiteY7" fmla="*/ 9564 h 186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4980" h="1862202">
                    <a:moveTo>
                      <a:pt x="2004185" y="0"/>
                    </a:moveTo>
                    <a:lnTo>
                      <a:pt x="2004980" y="15740"/>
                    </a:lnTo>
                    <a:cubicBezTo>
                      <a:pt x="2004980" y="705692"/>
                      <a:pt x="1760279" y="1338491"/>
                      <a:pt x="1352930" y="1832085"/>
                    </a:cubicBezTo>
                    <a:lnTo>
                      <a:pt x="1325558" y="1862202"/>
                    </a:lnTo>
                    <a:lnTo>
                      <a:pt x="0" y="737414"/>
                    </a:lnTo>
                    <a:lnTo>
                      <a:pt x="78578" y="642177"/>
                    </a:lnTo>
                    <a:cubicBezTo>
                      <a:pt x="199387" y="463357"/>
                      <a:pt x="269928" y="247786"/>
                      <a:pt x="269928" y="15740"/>
                    </a:cubicBezTo>
                    <a:lnTo>
                      <a:pt x="269616" y="95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12600000" scaled="0"/>
                <a:tileRect/>
              </a:gradFill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144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B652701A-7ADC-46ED-8C90-4CBE576EA4A7}"/>
                  </a:ext>
                </a:extLst>
              </p:cNvPr>
              <p:cNvSpPr/>
              <p:nvPr/>
            </p:nvSpPr>
            <p:spPr>
              <a:xfrm>
                <a:off x="5062451" y="2468328"/>
                <a:ext cx="2240838" cy="22408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9E0FC7A-C2AE-47D7-AB6E-DF4AB28F2AF9}"/>
                  </a:ext>
                </a:extLst>
              </p:cNvPr>
              <p:cNvSpPr txBox="1"/>
              <p:nvPr/>
            </p:nvSpPr>
            <p:spPr>
              <a:xfrm rot="1200000">
                <a:off x="7421502" y="4040372"/>
                <a:ext cx="1282402" cy="307777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>
                <a:lvl1pPr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3000">
                    <a:latin typeface="+mj-ea"/>
                    <a:ea typeface="+mj-ea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zh-CN" altLang="en-US" sz="2000" dirty="0"/>
                  <a:t>短视频平台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595C5E3-B371-4EAE-9E80-A75213447B0C}"/>
                  </a:ext>
                </a:extLst>
              </p:cNvPr>
              <p:cNvSpPr txBox="1"/>
              <p:nvPr/>
            </p:nvSpPr>
            <p:spPr>
              <a:xfrm rot="20400000">
                <a:off x="3944196" y="3984278"/>
                <a:ext cx="1025922" cy="307777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>
                <a:lvl1pPr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3000">
                    <a:latin typeface="+mj-ea"/>
                    <a:ea typeface="+mj-ea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zh-CN" altLang="en-US" sz="2000" dirty="0"/>
                  <a:t>图文平台</a:t>
                </a: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CA4A3CCA-6D5E-4C20-97CF-2F771E23C245}"/>
                  </a:ext>
                </a:extLst>
              </p:cNvPr>
              <p:cNvSpPr/>
              <p:nvPr/>
            </p:nvSpPr>
            <p:spPr>
              <a:xfrm rot="10800000">
                <a:off x="4945729" y="1431777"/>
                <a:ext cx="2474283" cy="1063955"/>
              </a:xfrm>
              <a:custGeom>
                <a:avLst/>
                <a:gdLst>
                  <a:gd name="connsiteX0" fmla="*/ 1237142 w 2474283"/>
                  <a:gd name="connsiteY0" fmla="*/ 1063955 h 1063955"/>
                  <a:gd name="connsiteX1" fmla="*/ 31160 w 2474283"/>
                  <a:gd name="connsiteY1" fmla="*/ 695578 h 1063955"/>
                  <a:gd name="connsiteX2" fmla="*/ 0 w 2474283"/>
                  <a:gd name="connsiteY2" fmla="*/ 672278 h 1063955"/>
                  <a:gd name="connsiteX3" fmla="*/ 471141 w 2474283"/>
                  <a:gd name="connsiteY3" fmla="*/ 0 h 1063955"/>
                  <a:gd name="connsiteX4" fmla="*/ 490435 w 2474283"/>
                  <a:gd name="connsiteY4" fmla="*/ 14428 h 1063955"/>
                  <a:gd name="connsiteX5" fmla="*/ 1237142 w 2474283"/>
                  <a:gd name="connsiteY5" fmla="*/ 242515 h 1063955"/>
                  <a:gd name="connsiteX6" fmla="*/ 1983850 w 2474283"/>
                  <a:gd name="connsiteY6" fmla="*/ 14428 h 1063955"/>
                  <a:gd name="connsiteX7" fmla="*/ 2003142 w 2474283"/>
                  <a:gd name="connsiteY7" fmla="*/ 1 h 1063955"/>
                  <a:gd name="connsiteX8" fmla="*/ 2474283 w 2474283"/>
                  <a:gd name="connsiteY8" fmla="*/ 672279 h 1063955"/>
                  <a:gd name="connsiteX9" fmla="*/ 2443125 w 2474283"/>
                  <a:gd name="connsiteY9" fmla="*/ 695578 h 1063955"/>
                  <a:gd name="connsiteX10" fmla="*/ 1237142 w 2474283"/>
                  <a:gd name="connsiteY10" fmla="*/ 1063955 h 1063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4283" h="1063955">
                    <a:moveTo>
                      <a:pt x="1237142" y="1063955"/>
                    </a:moveTo>
                    <a:cubicBezTo>
                      <a:pt x="790419" y="1063955"/>
                      <a:pt x="375414" y="928152"/>
                      <a:pt x="31160" y="695578"/>
                    </a:cubicBezTo>
                    <a:lnTo>
                      <a:pt x="0" y="672278"/>
                    </a:lnTo>
                    <a:lnTo>
                      <a:pt x="471141" y="0"/>
                    </a:lnTo>
                    <a:lnTo>
                      <a:pt x="490435" y="14428"/>
                    </a:lnTo>
                    <a:cubicBezTo>
                      <a:pt x="703587" y="158430"/>
                      <a:pt x="960545" y="242515"/>
                      <a:pt x="1237142" y="242515"/>
                    </a:cubicBezTo>
                    <a:cubicBezTo>
                      <a:pt x="1513740" y="242515"/>
                      <a:pt x="1770698" y="158430"/>
                      <a:pt x="1983850" y="14428"/>
                    </a:cubicBezTo>
                    <a:lnTo>
                      <a:pt x="2003142" y="1"/>
                    </a:lnTo>
                    <a:lnTo>
                      <a:pt x="2474283" y="672279"/>
                    </a:lnTo>
                    <a:lnTo>
                      <a:pt x="2443125" y="695578"/>
                    </a:lnTo>
                    <a:cubicBezTo>
                      <a:pt x="2098870" y="928152"/>
                      <a:pt x="1683865" y="1063955"/>
                      <a:pt x="1237142" y="1063955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弧形 31">
                <a:extLst>
                  <a:ext uri="{FF2B5EF4-FFF2-40B4-BE49-F238E27FC236}">
                    <a16:creationId xmlns:a16="http://schemas.microsoft.com/office/drawing/2014/main" id="{9A21573B-FE04-48BD-A7BF-4F9E29CCD5F5}"/>
                  </a:ext>
                </a:extLst>
              </p:cNvPr>
              <p:cNvSpPr/>
              <p:nvPr/>
            </p:nvSpPr>
            <p:spPr>
              <a:xfrm>
                <a:off x="4593340" y="1999217"/>
                <a:ext cx="3179060" cy="3179060"/>
              </a:xfrm>
              <a:prstGeom prst="arc">
                <a:avLst>
                  <a:gd name="adj1" fmla="val 18588992"/>
                  <a:gd name="adj2" fmla="val 21214193"/>
                </a:avLst>
              </a:prstGeom>
              <a:ln>
                <a:solidFill>
                  <a:schemeClr val="accent1">
                    <a:lumMod val="75000"/>
                  </a:schemeClr>
                </a:solidFill>
                <a:headEnd type="oval" w="sm" len="sm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弧形 32">
                <a:extLst>
                  <a:ext uri="{FF2B5EF4-FFF2-40B4-BE49-F238E27FC236}">
                    <a16:creationId xmlns:a16="http://schemas.microsoft.com/office/drawing/2014/main" id="{0EF2EE5A-10C7-47DB-81F4-CE8EF57B61C7}"/>
                  </a:ext>
                </a:extLst>
              </p:cNvPr>
              <p:cNvSpPr/>
              <p:nvPr/>
            </p:nvSpPr>
            <p:spPr>
              <a:xfrm flipH="1">
                <a:off x="4593340" y="1999217"/>
                <a:ext cx="3179060" cy="3179060"/>
              </a:xfrm>
              <a:prstGeom prst="arc">
                <a:avLst>
                  <a:gd name="adj1" fmla="val 18588992"/>
                  <a:gd name="adj2" fmla="val 21214193"/>
                </a:avLst>
              </a:prstGeom>
              <a:ln>
                <a:solidFill>
                  <a:schemeClr val="accent1">
                    <a:lumMod val="75000"/>
                  </a:schemeClr>
                </a:solidFill>
                <a:headEnd type="oval" w="sm" len="sm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F24CD0BD-598F-48FD-BB84-6206871F8A29}"/>
                  </a:ext>
                </a:extLst>
              </p:cNvPr>
              <p:cNvSpPr txBox="1"/>
              <p:nvPr/>
            </p:nvSpPr>
            <p:spPr>
              <a:xfrm>
                <a:off x="5798150" y="3127082"/>
                <a:ext cx="769441" cy="923330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>
                <a:defPPr>
                  <a:defRPr lang="zh-CN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>
                    <a:latin typeface="+mj-ea"/>
                    <a:ea typeface="+mj-ea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sz="3000" dirty="0"/>
                  <a:t>矩阵</a:t>
                </a:r>
                <a:endParaRPr lang="en-US" altLang="zh-CN" sz="3000" dirty="0"/>
              </a:p>
              <a:p>
                <a:r>
                  <a:rPr lang="zh-CN" altLang="en-US" sz="3000" dirty="0"/>
                  <a:t>平台</a:t>
                </a:r>
                <a:endParaRPr lang="en-US" altLang="zh-CN" sz="3000" dirty="0"/>
              </a:p>
            </p:txBody>
          </p:sp>
          <p:sp>
            <p:nvSpPr>
              <p:cNvPr id="34" name="弧形 33">
                <a:extLst>
                  <a:ext uri="{FF2B5EF4-FFF2-40B4-BE49-F238E27FC236}">
                    <a16:creationId xmlns:a16="http://schemas.microsoft.com/office/drawing/2014/main" id="{36FACDF4-AFA5-43F8-A1E4-C7FEA93D1FB0}"/>
                  </a:ext>
                </a:extLst>
              </p:cNvPr>
              <p:cNvSpPr/>
              <p:nvPr/>
            </p:nvSpPr>
            <p:spPr>
              <a:xfrm rot="8100000">
                <a:off x="4525282" y="1931159"/>
                <a:ext cx="3315176" cy="3315176"/>
              </a:xfrm>
              <a:prstGeom prst="arc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4D2DE7BE-00E9-44B1-814B-7EA14427613F}"/>
                </a:ext>
              </a:extLst>
            </p:cNvPr>
            <p:cNvGrpSpPr/>
            <p:nvPr/>
          </p:nvGrpSpPr>
          <p:grpSpPr>
            <a:xfrm>
              <a:off x="1688442" y="2254410"/>
              <a:ext cx="2155260" cy="686447"/>
              <a:chOff x="1688442" y="2254410"/>
              <a:chExt cx="2155260" cy="686447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BA38002-B2EE-42B2-8E25-EFAE3A7D78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28133" y="2294098"/>
                <a:ext cx="2077242" cy="6070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108000" tIns="72000" rIns="108000" bIns="72000" anchor="ctr">
                <a:no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/>
                    </a:solidFill>
                    <a:latin typeface="+mn-ea"/>
                  </a:rPr>
                  <a:t>图文平台以用户维护为主，开设答疑服务</a:t>
                </a:r>
              </a:p>
            </p:txBody>
          </p:sp>
          <p:sp useBgFill="1">
            <p:nvSpPr>
              <p:cNvPr id="41" name="矩形 40">
                <a:extLst>
                  <a:ext uri="{FF2B5EF4-FFF2-40B4-BE49-F238E27FC236}">
                    <a16:creationId xmlns:a16="http://schemas.microsoft.com/office/drawing/2014/main" id="{AA886E6B-00A2-4DAB-931A-53900765E1D4}"/>
                  </a:ext>
                </a:extLst>
              </p:cNvPr>
              <p:cNvSpPr/>
              <p:nvPr/>
            </p:nvSpPr>
            <p:spPr>
              <a:xfrm>
                <a:off x="1688442" y="2254410"/>
                <a:ext cx="79375" cy="79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4" name="矩形 43">
                <a:extLst>
                  <a:ext uri="{FF2B5EF4-FFF2-40B4-BE49-F238E27FC236}">
                    <a16:creationId xmlns:a16="http://schemas.microsoft.com/office/drawing/2014/main" id="{AC199CEE-B6F7-4B84-9BB8-8451E7D8CABA}"/>
                  </a:ext>
                </a:extLst>
              </p:cNvPr>
              <p:cNvSpPr/>
              <p:nvPr/>
            </p:nvSpPr>
            <p:spPr>
              <a:xfrm>
                <a:off x="1688442" y="2861482"/>
                <a:ext cx="79375" cy="79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3144836-1D34-4021-A30B-8BD1447914D6}"/>
                  </a:ext>
                </a:extLst>
              </p:cNvPr>
              <p:cNvSpPr/>
              <p:nvPr/>
            </p:nvSpPr>
            <p:spPr>
              <a:xfrm>
                <a:off x="3764327" y="2254410"/>
                <a:ext cx="79375" cy="79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537B502-6C06-49B5-9009-2B4CAF85E59F}"/>
                  </a:ext>
                </a:extLst>
              </p:cNvPr>
              <p:cNvSpPr/>
              <p:nvPr/>
            </p:nvSpPr>
            <p:spPr>
              <a:xfrm>
                <a:off x="3764327" y="2861482"/>
                <a:ext cx="79375" cy="79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57A1FABD-AD3F-4182-A686-39D8B8A86D11}"/>
                </a:ext>
              </a:extLst>
            </p:cNvPr>
            <p:cNvGrpSpPr/>
            <p:nvPr/>
          </p:nvGrpSpPr>
          <p:grpSpPr>
            <a:xfrm>
              <a:off x="8346935" y="2254410"/>
              <a:ext cx="2156623" cy="686447"/>
              <a:chOff x="8346935" y="2254410"/>
              <a:chExt cx="2156623" cy="686447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43A7A85-17B1-435B-BD02-DB67D1887E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86626" y="2294098"/>
                <a:ext cx="2077242" cy="6070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108000" tIns="72000" rIns="108000" bIns="72000" anchor="ctr">
                <a:noAutofit/>
              </a:bodyPr>
              <a:lstStyle/>
              <a:p>
                <a:pPr algn="ctr"/>
                <a:r>
                  <a:rPr lang="zh-CN" altLang="en-US" sz="1500" dirty="0">
                    <a:solidFill>
                      <a:schemeClr val="tx1"/>
                    </a:solidFill>
                    <a:latin typeface="+mn-ea"/>
                  </a:rPr>
                  <a:t>内容配合产品痛点，真人出镜讲解</a:t>
                </a:r>
              </a:p>
            </p:txBody>
          </p:sp>
          <p:sp useBgFill="1"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4523066-6664-47A9-AB72-F33A2B6C5DD9}"/>
                  </a:ext>
                </a:extLst>
              </p:cNvPr>
              <p:cNvSpPr/>
              <p:nvPr/>
            </p:nvSpPr>
            <p:spPr>
              <a:xfrm>
                <a:off x="8346935" y="2254410"/>
                <a:ext cx="79375" cy="79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8" name="矩形 47">
                <a:extLst>
                  <a:ext uri="{FF2B5EF4-FFF2-40B4-BE49-F238E27FC236}">
                    <a16:creationId xmlns:a16="http://schemas.microsoft.com/office/drawing/2014/main" id="{C2668684-2425-4A9D-BDC4-347D97D21805}"/>
                  </a:ext>
                </a:extLst>
              </p:cNvPr>
              <p:cNvSpPr/>
              <p:nvPr/>
            </p:nvSpPr>
            <p:spPr>
              <a:xfrm>
                <a:off x="8346935" y="2861482"/>
                <a:ext cx="79375" cy="79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9" name="矩形 48">
                <a:extLst>
                  <a:ext uri="{FF2B5EF4-FFF2-40B4-BE49-F238E27FC236}">
                    <a16:creationId xmlns:a16="http://schemas.microsoft.com/office/drawing/2014/main" id="{61728C52-8E2A-42BF-AE33-EBB0A847C668}"/>
                  </a:ext>
                </a:extLst>
              </p:cNvPr>
              <p:cNvSpPr/>
              <p:nvPr/>
            </p:nvSpPr>
            <p:spPr>
              <a:xfrm>
                <a:off x="10424183" y="2254410"/>
                <a:ext cx="79375" cy="79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50" name="矩形 49">
                <a:extLst>
                  <a:ext uri="{FF2B5EF4-FFF2-40B4-BE49-F238E27FC236}">
                    <a16:creationId xmlns:a16="http://schemas.microsoft.com/office/drawing/2014/main" id="{855737D9-3A49-4890-A595-10AF4FF01CCE}"/>
                  </a:ext>
                </a:extLst>
              </p:cNvPr>
              <p:cNvSpPr/>
              <p:nvPr/>
            </p:nvSpPr>
            <p:spPr>
              <a:xfrm>
                <a:off x="10424183" y="2861482"/>
                <a:ext cx="79375" cy="79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A3CDAA08-FFC3-4DB3-867D-E66362536A28}"/>
                </a:ext>
              </a:extLst>
            </p:cNvPr>
            <p:cNvSpPr/>
            <p:nvPr/>
          </p:nvSpPr>
          <p:spPr>
            <a:xfrm>
              <a:off x="8611874" y="4171327"/>
              <a:ext cx="1894285" cy="1548123"/>
            </a:xfrm>
            <a:custGeom>
              <a:avLst/>
              <a:gdLst>
                <a:gd name="connsiteX0" fmla="*/ 279758 w 1894285"/>
                <a:gd name="connsiteY0" fmla="*/ 0 h 1548123"/>
                <a:gd name="connsiteX1" fmla="*/ 1894285 w 1894285"/>
                <a:gd name="connsiteY1" fmla="*/ 336450 h 1548123"/>
                <a:gd name="connsiteX2" fmla="*/ 1846589 w 1894285"/>
                <a:gd name="connsiteY2" fmla="*/ 543108 h 1548123"/>
                <a:gd name="connsiteX3" fmla="*/ 1544225 w 1894285"/>
                <a:gd name="connsiteY3" fmla="*/ 1370208 h 1548123"/>
                <a:gd name="connsiteX4" fmla="*/ 1453103 w 1894285"/>
                <a:gd name="connsiteY4" fmla="*/ 1548123 h 1548123"/>
                <a:gd name="connsiteX5" fmla="*/ 0 w 1894285"/>
                <a:gd name="connsiteY5" fmla="*/ 768040 h 1548123"/>
                <a:gd name="connsiteX6" fmla="*/ 115200 w 1894285"/>
                <a:gd name="connsiteY6" fmla="*/ 528899 h 1548123"/>
                <a:gd name="connsiteX7" fmla="*/ 211221 w 1894285"/>
                <a:gd name="connsiteY7" fmla="*/ 266551 h 154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4285" h="1548123">
                  <a:moveTo>
                    <a:pt x="279758" y="0"/>
                  </a:moveTo>
                  <a:lnTo>
                    <a:pt x="1894285" y="336450"/>
                  </a:lnTo>
                  <a:lnTo>
                    <a:pt x="1846589" y="543108"/>
                  </a:lnTo>
                  <a:cubicBezTo>
                    <a:pt x="1772531" y="830947"/>
                    <a:pt x="1670737" y="1107654"/>
                    <a:pt x="1544225" y="1370208"/>
                  </a:cubicBezTo>
                  <a:lnTo>
                    <a:pt x="1453103" y="1548123"/>
                  </a:lnTo>
                  <a:lnTo>
                    <a:pt x="0" y="768040"/>
                  </a:lnTo>
                  <a:lnTo>
                    <a:pt x="115200" y="528899"/>
                  </a:lnTo>
                  <a:cubicBezTo>
                    <a:pt x="151324" y="443493"/>
                    <a:pt x="183410" y="355964"/>
                    <a:pt x="211221" y="2665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2600000" scaled="0"/>
              <a:tileRect/>
            </a:gradFill>
            <a:ln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44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58C10CA-5A58-4DAB-9C44-39E68EEDD4BD}"/>
                </a:ext>
              </a:extLst>
            </p:cNvPr>
            <p:cNvSpPr/>
            <p:nvPr/>
          </p:nvSpPr>
          <p:spPr>
            <a:xfrm>
              <a:off x="1685842" y="4171327"/>
              <a:ext cx="1894286" cy="1548123"/>
            </a:xfrm>
            <a:custGeom>
              <a:avLst/>
              <a:gdLst>
                <a:gd name="connsiteX0" fmla="*/ 1614527 w 1894286"/>
                <a:gd name="connsiteY0" fmla="*/ 0 h 1548123"/>
                <a:gd name="connsiteX1" fmla="*/ 1683064 w 1894286"/>
                <a:gd name="connsiteY1" fmla="*/ 266551 h 1548123"/>
                <a:gd name="connsiteX2" fmla="*/ 1779085 w 1894286"/>
                <a:gd name="connsiteY2" fmla="*/ 528899 h 1548123"/>
                <a:gd name="connsiteX3" fmla="*/ 1894286 w 1894286"/>
                <a:gd name="connsiteY3" fmla="*/ 768040 h 1548123"/>
                <a:gd name="connsiteX4" fmla="*/ 441182 w 1894286"/>
                <a:gd name="connsiteY4" fmla="*/ 1548123 h 1548123"/>
                <a:gd name="connsiteX5" fmla="*/ 350060 w 1894286"/>
                <a:gd name="connsiteY5" fmla="*/ 1370208 h 1548123"/>
                <a:gd name="connsiteX6" fmla="*/ 47696 w 1894286"/>
                <a:gd name="connsiteY6" fmla="*/ 543108 h 1548123"/>
                <a:gd name="connsiteX7" fmla="*/ 0 w 1894286"/>
                <a:gd name="connsiteY7" fmla="*/ 336450 h 154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4286" h="1548123">
                  <a:moveTo>
                    <a:pt x="1614527" y="0"/>
                  </a:moveTo>
                  <a:lnTo>
                    <a:pt x="1683064" y="266551"/>
                  </a:lnTo>
                  <a:cubicBezTo>
                    <a:pt x="1710875" y="355964"/>
                    <a:pt x="1742962" y="443493"/>
                    <a:pt x="1779085" y="528899"/>
                  </a:cubicBezTo>
                  <a:lnTo>
                    <a:pt x="1894286" y="768040"/>
                  </a:lnTo>
                  <a:lnTo>
                    <a:pt x="441182" y="1548123"/>
                  </a:lnTo>
                  <a:lnTo>
                    <a:pt x="350060" y="1370208"/>
                  </a:lnTo>
                  <a:cubicBezTo>
                    <a:pt x="223548" y="1107654"/>
                    <a:pt x="121754" y="830947"/>
                    <a:pt x="47696" y="543108"/>
                  </a:cubicBezTo>
                  <a:lnTo>
                    <a:pt x="0" y="3364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9800000" scaled="0"/>
              <a:tileRect/>
            </a:gradFill>
            <a:ln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80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199A68A-5F98-4500-AB58-5CCB27ECFAE6}"/>
                </a:ext>
              </a:extLst>
            </p:cNvPr>
            <p:cNvSpPr txBox="1"/>
            <p:nvPr/>
          </p:nvSpPr>
          <p:spPr>
            <a:xfrm rot="1200000">
              <a:off x="8823136" y="4724102"/>
              <a:ext cx="1418658" cy="230832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>
              <a:lvl1pPr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00">
                  <a:latin typeface="+mj-ea"/>
                  <a:ea typeface="+mj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500" dirty="0"/>
                <a:t>企业号 </a:t>
              </a:r>
              <a:r>
                <a:rPr lang="en-US" altLang="zh-CN" sz="1500" dirty="0"/>
                <a:t>&amp; </a:t>
              </a:r>
              <a:r>
                <a:rPr lang="zh-CN" altLang="en-US" sz="1500" dirty="0"/>
                <a:t>达人号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B0A389C7-F8FF-4EDF-9BD4-0850AF337F07}"/>
                </a:ext>
              </a:extLst>
            </p:cNvPr>
            <p:cNvSpPr txBox="1"/>
            <p:nvPr/>
          </p:nvSpPr>
          <p:spPr>
            <a:xfrm rot="20400000">
              <a:off x="1949257" y="4718714"/>
              <a:ext cx="1450161" cy="230832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>
              <a:lvl1pPr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00">
                  <a:latin typeface="+mj-ea"/>
                  <a:ea typeface="+mj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500" dirty="0"/>
                <a:t>服务号 </a:t>
              </a:r>
              <a:r>
                <a:rPr lang="en-US" altLang="zh-CN" sz="1500" dirty="0"/>
                <a:t>&amp; </a:t>
              </a:r>
              <a:r>
                <a:rPr lang="zh-CN" altLang="en-US" sz="1500" dirty="0"/>
                <a:t>订阅号</a:t>
              </a:r>
            </a:p>
          </p:txBody>
        </p:sp>
      </p:grpSp>
      <p:sp>
        <p:nvSpPr>
          <p:cNvPr id="65" name="Freeform 5">
            <a:extLst>
              <a:ext uri="{FF2B5EF4-FFF2-40B4-BE49-F238E27FC236}">
                <a16:creationId xmlns:a16="http://schemas.microsoft.com/office/drawing/2014/main" id="{3D4F2048-C203-411E-9145-9459EB8C7E29}"/>
              </a:ext>
            </a:extLst>
          </p:cNvPr>
          <p:cNvSpPr>
            <a:spLocks/>
          </p:cNvSpPr>
          <p:nvPr/>
        </p:nvSpPr>
        <p:spPr bwMode="auto">
          <a:xfrm>
            <a:off x="4386185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8F38A12D-8E37-4C83-830D-7841A6746B28}"/>
              </a:ext>
            </a:extLst>
          </p:cNvPr>
          <p:cNvCxnSpPr>
            <a:cxnSpLocks/>
            <a:stCxn id="67" idx="0"/>
            <a:endCxn id="65" idx="2"/>
          </p:cNvCxnSpPr>
          <p:nvPr/>
        </p:nvCxnSpPr>
        <p:spPr>
          <a:xfrm>
            <a:off x="1291189" y="1247976"/>
            <a:ext cx="3094996" cy="2354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5">
            <a:extLst>
              <a:ext uri="{FF2B5EF4-FFF2-40B4-BE49-F238E27FC236}">
                <a16:creationId xmlns:a16="http://schemas.microsoft.com/office/drawing/2014/main" id="{47816D74-4304-454B-9FAD-92FAD748058D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B525308-D2DF-4502-B2A5-BDAE1578E64B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7182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6306CDB-C4B8-4929-9B0A-B1799D6F10F1}"/>
              </a:ext>
            </a:extLst>
          </p:cNvPr>
          <p:cNvSpPr/>
          <p:nvPr/>
        </p:nvSpPr>
        <p:spPr>
          <a:xfrm>
            <a:off x="5086033" y="3023829"/>
            <a:ext cx="6374129" cy="2435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21699840-9F83-491A-8801-227D6B097097}"/>
              </a:ext>
            </a:extLst>
          </p:cNvPr>
          <p:cNvSpPr txBox="1"/>
          <p:nvPr/>
        </p:nvSpPr>
        <p:spPr>
          <a:xfrm>
            <a:off x="5824344" y="3403468"/>
            <a:ext cx="1205458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en-US" altLang="zh-CN" dirty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NEW</a:t>
            </a:r>
          </a:p>
          <a:p>
            <a:r>
              <a:rPr lang="en-US" altLang="zh-CN" dirty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MEDIA </a:t>
            </a:r>
            <a:endParaRPr lang="zh-CN" altLang="en-US" dirty="0">
              <a:ln w="6350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B59F54BA-E570-4C0D-BCE1-38FDEBE3EC14}"/>
              </a:ext>
            </a:extLst>
          </p:cNvPr>
          <p:cNvSpPr txBox="1"/>
          <p:nvPr/>
        </p:nvSpPr>
        <p:spPr>
          <a:xfrm>
            <a:off x="10083057" y="3403468"/>
            <a:ext cx="1324080" cy="3847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en-US" altLang="zh-CN" dirty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MATRIX</a:t>
            </a:r>
            <a:endParaRPr lang="zh-CN" altLang="en-US" dirty="0">
              <a:ln w="6350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89771AC6-0E0E-4099-A97A-CA1C314676CE}"/>
              </a:ext>
            </a:extLst>
          </p:cNvPr>
          <p:cNvSpPr txBox="1"/>
          <p:nvPr/>
        </p:nvSpPr>
        <p:spPr>
          <a:xfrm>
            <a:off x="5095144" y="4350835"/>
            <a:ext cx="6355907" cy="18466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en-US" altLang="zh-CN" sz="12000" dirty="0">
                <a:ln w="6350">
                  <a:solidFill>
                    <a:schemeClr val="tx1">
                      <a:alpha val="64000"/>
                    </a:schemeClr>
                  </a:solidFill>
                </a:ln>
                <a:noFill/>
              </a:rPr>
              <a:t>MATRIX</a:t>
            </a:r>
            <a:endParaRPr lang="zh-CN" altLang="en-US" sz="12000" dirty="0">
              <a:ln w="6350">
                <a:solidFill>
                  <a:schemeClr val="tx1">
                    <a:alpha val="64000"/>
                  </a:schemeClr>
                </a:solidFill>
              </a:ln>
              <a:noFill/>
            </a:endParaRPr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5AC366-7A53-4AFF-B48D-15B442E86598}"/>
              </a:ext>
            </a:extLst>
          </p:cNvPr>
          <p:cNvSpPr/>
          <p:nvPr/>
        </p:nvSpPr>
        <p:spPr>
          <a:xfrm>
            <a:off x="1218671" y="2059106"/>
            <a:ext cx="4488873" cy="2413281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椭圆 52" hidden="1">
            <a:extLst>
              <a:ext uri="{FF2B5EF4-FFF2-40B4-BE49-F238E27FC236}">
                <a16:creationId xmlns:a16="http://schemas.microsoft.com/office/drawing/2014/main" id="{94DE2C80-1B9E-439D-8347-E6A9CADC1FBD}"/>
              </a:ext>
            </a:extLst>
          </p:cNvPr>
          <p:cNvSpPr/>
          <p:nvPr/>
        </p:nvSpPr>
        <p:spPr>
          <a:xfrm>
            <a:off x="-2667862" y="-5175115"/>
            <a:ext cx="17527724" cy="17527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CE218E0E-7726-4E79-B609-0E34A5CC37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3DF7D5FE-1DC7-4FFC-847B-4720DE8D93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为什么搭建新媒体矩阵</a:t>
            </a: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3D4F2048-C203-411E-9145-9459EB8C7E29}"/>
              </a:ext>
            </a:extLst>
          </p:cNvPr>
          <p:cNvSpPr>
            <a:spLocks/>
          </p:cNvSpPr>
          <p:nvPr/>
        </p:nvSpPr>
        <p:spPr bwMode="auto">
          <a:xfrm>
            <a:off x="5002276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8F38A12D-8E37-4C83-830D-7841A6746B28}"/>
              </a:ext>
            </a:extLst>
          </p:cNvPr>
          <p:cNvCxnSpPr>
            <a:cxnSpLocks/>
            <a:stCxn id="67" idx="0"/>
            <a:endCxn id="65" idx="2"/>
          </p:cNvCxnSpPr>
          <p:nvPr/>
        </p:nvCxnSpPr>
        <p:spPr>
          <a:xfrm>
            <a:off x="1291189" y="1247976"/>
            <a:ext cx="3711087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67" name="Freeform 5">
            <a:extLst>
              <a:ext uri="{FF2B5EF4-FFF2-40B4-BE49-F238E27FC236}">
                <a16:creationId xmlns:a16="http://schemas.microsoft.com/office/drawing/2014/main" id="{47816D74-4304-454B-9FAD-92FAD748058D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130282D-0DB3-4723-89A0-2337427B0560}"/>
              </a:ext>
            </a:extLst>
          </p:cNvPr>
          <p:cNvSpPr txBox="1"/>
          <p:nvPr/>
        </p:nvSpPr>
        <p:spPr>
          <a:xfrm>
            <a:off x="1399561" y="2184185"/>
            <a:ext cx="1603003" cy="3847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500" dirty="0">
                <a:latin typeface="+mj-ea"/>
                <a:ea typeface="+mj-ea"/>
              </a:rPr>
              <a:t>新媒体矩阵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425A838-E180-4A0A-BFBB-33D750691BEC}"/>
              </a:ext>
            </a:extLst>
          </p:cNvPr>
          <p:cNvSpPr txBox="1"/>
          <p:nvPr/>
        </p:nvSpPr>
        <p:spPr>
          <a:xfrm>
            <a:off x="3155794" y="2158318"/>
            <a:ext cx="2396816" cy="560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/>
              <a:t>可以帮助产品带来用户关注的媒体组合</a:t>
            </a:r>
            <a:endParaRPr lang="en-US" altLang="zh-CN" sz="15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BBE5B7A-6D25-43D0-9C8D-EAA0F46E23CD}"/>
              </a:ext>
            </a:extLst>
          </p:cNvPr>
          <p:cNvSpPr txBox="1"/>
          <p:nvPr/>
        </p:nvSpPr>
        <p:spPr>
          <a:xfrm>
            <a:off x="1399561" y="2549856"/>
            <a:ext cx="125675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500"/>
            </a:lvl1pPr>
          </a:lstStyle>
          <a:p>
            <a:pPr>
              <a:lnSpc>
                <a:spcPct val="100000"/>
              </a:lnSpc>
            </a:pPr>
            <a:r>
              <a:rPr lang="en-US" altLang="zh-CN" sz="1000" dirty="0"/>
              <a:t>NEW MEDIA MATRIX</a:t>
            </a:r>
            <a:endParaRPr lang="zh-CN" altLang="en-US" sz="10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637BFB8-A661-4A88-8C54-1B2BD72BA072}"/>
              </a:ext>
            </a:extLst>
          </p:cNvPr>
          <p:cNvSpPr txBox="1"/>
          <p:nvPr/>
        </p:nvSpPr>
        <p:spPr>
          <a:xfrm>
            <a:off x="1399561" y="3020725"/>
            <a:ext cx="577081" cy="2722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500"/>
            </a:lvl1pPr>
          </a:lstStyle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外矩阵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8FBB14A-72D7-4A02-9937-5CBA00C54503}"/>
              </a:ext>
            </a:extLst>
          </p:cNvPr>
          <p:cNvSpPr txBox="1"/>
          <p:nvPr/>
        </p:nvSpPr>
        <p:spPr>
          <a:xfrm>
            <a:off x="2299591" y="3020725"/>
            <a:ext cx="2115964" cy="2722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500"/>
            </a:lvl1pPr>
          </a:lstStyle>
          <a:p>
            <a:r>
              <a:rPr lang="zh-CN" altLang="en-US" dirty="0"/>
              <a:t>企业在全媒体平台的布局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7DBF1E0E-001F-46C2-858A-DDC593DE6535}"/>
              </a:ext>
            </a:extLst>
          </p:cNvPr>
          <p:cNvSpPr txBox="1"/>
          <p:nvPr/>
        </p:nvSpPr>
        <p:spPr>
          <a:xfrm>
            <a:off x="1399560" y="3644299"/>
            <a:ext cx="577081" cy="2722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500"/>
            </a:lvl1pPr>
          </a:lstStyle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内矩阵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30BCCC10-B22B-478E-927E-B0961136F77B}"/>
              </a:ext>
            </a:extLst>
          </p:cNvPr>
          <p:cNvSpPr txBox="1"/>
          <p:nvPr/>
        </p:nvSpPr>
        <p:spPr>
          <a:xfrm>
            <a:off x="2299591" y="3644299"/>
            <a:ext cx="3145988" cy="560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500"/>
            </a:lvl1pPr>
          </a:lstStyle>
          <a:p>
            <a:r>
              <a:rPr lang="zh-CN" altLang="en-US" dirty="0"/>
              <a:t>企业在某个媒体平台的生态布局，是其各个产品线的纵深布局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AFE3E33-D653-4E12-ACD0-4576167CC054}"/>
              </a:ext>
            </a:extLst>
          </p:cNvPr>
          <p:cNvCxnSpPr>
            <a:cxnSpLocks/>
          </p:cNvCxnSpPr>
          <p:nvPr/>
        </p:nvCxnSpPr>
        <p:spPr>
          <a:xfrm>
            <a:off x="1363325" y="2826994"/>
            <a:ext cx="4199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8922224F-62EB-4D0C-8568-678FB36F3A49}"/>
              </a:ext>
            </a:extLst>
          </p:cNvPr>
          <p:cNvCxnSpPr>
            <a:cxnSpLocks/>
          </p:cNvCxnSpPr>
          <p:nvPr/>
        </p:nvCxnSpPr>
        <p:spPr>
          <a:xfrm>
            <a:off x="1363325" y="3517027"/>
            <a:ext cx="4199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Ip13pro样机">
            <a:extLst>
              <a:ext uri="{FF2B5EF4-FFF2-40B4-BE49-F238E27FC236}">
                <a16:creationId xmlns:a16="http://schemas.microsoft.com/office/drawing/2014/main" id="{AC1E4B7D-529F-4887-8D95-87BB3E30D694}"/>
              </a:ext>
            </a:extLst>
          </p:cNvPr>
          <p:cNvGrpSpPr/>
          <p:nvPr/>
        </p:nvGrpSpPr>
        <p:grpSpPr>
          <a:xfrm>
            <a:off x="6981726" y="1099034"/>
            <a:ext cx="2955771" cy="6284618"/>
            <a:chOff x="3967694" y="7343688"/>
            <a:chExt cx="2955771" cy="6284618"/>
          </a:xfrm>
        </p:grpSpPr>
        <p:sp>
          <p:nvSpPr>
            <p:cNvPr id="69" name="屏幕">
              <a:extLst>
                <a:ext uri="{FF2B5EF4-FFF2-40B4-BE49-F238E27FC236}">
                  <a16:creationId xmlns:a16="http://schemas.microsoft.com/office/drawing/2014/main" id="{0B6A5CF7-4D2B-43AE-95C5-FA1DE04C6354}"/>
                </a:ext>
              </a:extLst>
            </p:cNvPr>
            <p:cNvSpPr/>
            <p:nvPr/>
          </p:nvSpPr>
          <p:spPr>
            <a:xfrm>
              <a:off x="4015770" y="7391764"/>
              <a:ext cx="2859615" cy="6188462"/>
            </a:xfrm>
            <a:custGeom>
              <a:avLst/>
              <a:gdLst>
                <a:gd name="connsiteX0" fmla="*/ 1277303 w 1416367"/>
                <a:gd name="connsiteY0" fmla="*/ 0 h 3065144"/>
                <a:gd name="connsiteX1" fmla="*/ 1416368 w 1416367"/>
                <a:gd name="connsiteY1" fmla="*/ 139065 h 3065144"/>
                <a:gd name="connsiteX2" fmla="*/ 1416368 w 1416367"/>
                <a:gd name="connsiteY2" fmla="*/ 2926080 h 3065144"/>
                <a:gd name="connsiteX3" fmla="*/ 1277303 w 1416367"/>
                <a:gd name="connsiteY3" fmla="*/ 3065145 h 3065144"/>
                <a:gd name="connsiteX4" fmla="*/ 139065 w 1416367"/>
                <a:gd name="connsiteY4" fmla="*/ 3065145 h 3065144"/>
                <a:gd name="connsiteX5" fmla="*/ 0 w 1416367"/>
                <a:gd name="connsiteY5" fmla="*/ 2926080 h 3065144"/>
                <a:gd name="connsiteX6" fmla="*/ 0 w 1416367"/>
                <a:gd name="connsiteY6" fmla="*/ 139065 h 3065144"/>
                <a:gd name="connsiteX7" fmla="*/ 139065 w 1416367"/>
                <a:gd name="connsiteY7" fmla="*/ 0 h 3065144"/>
                <a:gd name="connsiteX8" fmla="*/ 1277303 w 1416367"/>
                <a:gd name="connsiteY8" fmla="*/ 0 h 306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367" h="3065144">
                  <a:moveTo>
                    <a:pt x="1277303" y="0"/>
                  </a:moveTo>
                  <a:cubicBezTo>
                    <a:pt x="1353503" y="0"/>
                    <a:pt x="1416368" y="62865"/>
                    <a:pt x="1416368" y="139065"/>
                  </a:cubicBezTo>
                  <a:lnTo>
                    <a:pt x="1416368" y="2926080"/>
                  </a:lnTo>
                  <a:cubicBezTo>
                    <a:pt x="1416368" y="3002280"/>
                    <a:pt x="1353503" y="3065145"/>
                    <a:pt x="1277303" y="3065145"/>
                  </a:cubicBezTo>
                  <a:lnTo>
                    <a:pt x="139065" y="3065145"/>
                  </a:lnTo>
                  <a:cubicBezTo>
                    <a:pt x="61913" y="3065145"/>
                    <a:pt x="0" y="3002280"/>
                    <a:pt x="0" y="2926080"/>
                  </a:cubicBezTo>
                  <a:lnTo>
                    <a:pt x="0" y="139065"/>
                  </a:lnTo>
                  <a:cubicBezTo>
                    <a:pt x="0" y="62865"/>
                    <a:pt x="62865" y="0"/>
                    <a:pt x="139065" y="0"/>
                  </a:cubicBezTo>
                  <a:lnTo>
                    <a:pt x="1277303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 useBgFill="1"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FB0C1844-2169-4B4B-94AD-663BE7EA1482}"/>
                </a:ext>
              </a:extLst>
            </p:cNvPr>
            <p:cNvSpPr/>
            <p:nvPr/>
          </p:nvSpPr>
          <p:spPr>
            <a:xfrm>
              <a:off x="3967694" y="7343688"/>
              <a:ext cx="2955771" cy="6284618"/>
            </a:xfrm>
            <a:custGeom>
              <a:avLst/>
              <a:gdLst>
                <a:gd name="connsiteX0" fmla="*/ 328847 w 2955771"/>
                <a:gd name="connsiteY0" fmla="*/ 48078 h 6284618"/>
                <a:gd name="connsiteX1" fmla="*/ 48078 w 2955771"/>
                <a:gd name="connsiteY1" fmla="*/ 328848 h 6284618"/>
                <a:gd name="connsiteX2" fmla="*/ 48078 w 2955771"/>
                <a:gd name="connsiteY2" fmla="*/ 5955772 h 6284618"/>
                <a:gd name="connsiteX3" fmla="*/ 328847 w 2955771"/>
                <a:gd name="connsiteY3" fmla="*/ 6236542 h 6284618"/>
                <a:gd name="connsiteX4" fmla="*/ 2626924 w 2955771"/>
                <a:gd name="connsiteY4" fmla="*/ 6236542 h 6284618"/>
                <a:gd name="connsiteX5" fmla="*/ 2907693 w 2955771"/>
                <a:gd name="connsiteY5" fmla="*/ 5955772 h 6284618"/>
                <a:gd name="connsiteX6" fmla="*/ 2907693 w 2955771"/>
                <a:gd name="connsiteY6" fmla="*/ 328848 h 6284618"/>
                <a:gd name="connsiteX7" fmla="*/ 2626924 w 2955771"/>
                <a:gd name="connsiteY7" fmla="*/ 48078 h 6284618"/>
                <a:gd name="connsiteX8" fmla="*/ 2111535 w 2955771"/>
                <a:gd name="connsiteY8" fmla="*/ 48078 h 6284618"/>
                <a:gd name="connsiteX9" fmla="*/ 2075721 w 2955771"/>
                <a:gd name="connsiteY9" fmla="*/ 62980 h 6284618"/>
                <a:gd name="connsiteX10" fmla="*/ 2061537 w 2955771"/>
                <a:gd name="connsiteY10" fmla="*/ 98076 h 6284618"/>
                <a:gd name="connsiteX11" fmla="*/ 2061537 w 2955771"/>
                <a:gd name="connsiteY11" fmla="*/ 136538 h 6284618"/>
                <a:gd name="connsiteX12" fmla="*/ 1907691 w 2955771"/>
                <a:gd name="connsiteY12" fmla="*/ 290384 h 6284618"/>
                <a:gd name="connsiteX13" fmla="*/ 1048076 w 2955771"/>
                <a:gd name="connsiteY13" fmla="*/ 290384 h 6284618"/>
                <a:gd name="connsiteX14" fmla="*/ 894230 w 2955771"/>
                <a:gd name="connsiteY14" fmla="*/ 136538 h 6284618"/>
                <a:gd name="connsiteX15" fmla="*/ 894230 w 2955771"/>
                <a:gd name="connsiteY15" fmla="*/ 98076 h 6284618"/>
                <a:gd name="connsiteX16" fmla="*/ 879326 w 2955771"/>
                <a:gd name="connsiteY16" fmla="*/ 62259 h 6284618"/>
                <a:gd name="connsiteX17" fmla="*/ 844235 w 2955771"/>
                <a:gd name="connsiteY17" fmla="*/ 48078 h 6284618"/>
                <a:gd name="connsiteX18" fmla="*/ 328847 w 2955771"/>
                <a:gd name="connsiteY18" fmla="*/ 0 h 6284618"/>
                <a:gd name="connsiteX19" fmla="*/ 2626924 w 2955771"/>
                <a:gd name="connsiteY19" fmla="*/ 0 h 6284618"/>
                <a:gd name="connsiteX20" fmla="*/ 2955771 w 2955771"/>
                <a:gd name="connsiteY20" fmla="*/ 328848 h 6284618"/>
                <a:gd name="connsiteX21" fmla="*/ 2955771 w 2955771"/>
                <a:gd name="connsiteY21" fmla="*/ 5955772 h 6284618"/>
                <a:gd name="connsiteX22" fmla="*/ 2626924 w 2955771"/>
                <a:gd name="connsiteY22" fmla="*/ 6284618 h 6284618"/>
                <a:gd name="connsiteX23" fmla="*/ 328847 w 2955771"/>
                <a:gd name="connsiteY23" fmla="*/ 6284618 h 6284618"/>
                <a:gd name="connsiteX24" fmla="*/ 0 w 2955771"/>
                <a:gd name="connsiteY24" fmla="*/ 5955772 h 6284618"/>
                <a:gd name="connsiteX25" fmla="*/ 0 w 2955771"/>
                <a:gd name="connsiteY25" fmla="*/ 328848 h 6284618"/>
                <a:gd name="connsiteX26" fmla="*/ 328847 w 2955771"/>
                <a:gd name="connsiteY26" fmla="*/ 0 h 628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55771" h="6284618">
                  <a:moveTo>
                    <a:pt x="328847" y="48078"/>
                  </a:moveTo>
                  <a:cubicBezTo>
                    <a:pt x="175001" y="48078"/>
                    <a:pt x="48078" y="175001"/>
                    <a:pt x="48078" y="328848"/>
                  </a:cubicBezTo>
                  <a:lnTo>
                    <a:pt x="48078" y="5955772"/>
                  </a:lnTo>
                  <a:cubicBezTo>
                    <a:pt x="48078" y="6109619"/>
                    <a:pt x="173077" y="6236542"/>
                    <a:pt x="328847" y="6236542"/>
                  </a:cubicBezTo>
                  <a:lnTo>
                    <a:pt x="2626924" y="6236542"/>
                  </a:lnTo>
                  <a:cubicBezTo>
                    <a:pt x="2780770" y="6236542"/>
                    <a:pt x="2907693" y="6109619"/>
                    <a:pt x="2907693" y="5955772"/>
                  </a:cubicBezTo>
                  <a:lnTo>
                    <a:pt x="2907693" y="328848"/>
                  </a:lnTo>
                  <a:cubicBezTo>
                    <a:pt x="2907693" y="175001"/>
                    <a:pt x="2780770" y="48078"/>
                    <a:pt x="2626924" y="48078"/>
                  </a:cubicBezTo>
                  <a:lnTo>
                    <a:pt x="2111535" y="48078"/>
                  </a:lnTo>
                  <a:lnTo>
                    <a:pt x="2075721" y="62980"/>
                  </a:lnTo>
                  <a:cubicBezTo>
                    <a:pt x="2066826" y="72115"/>
                    <a:pt x="2061537" y="84615"/>
                    <a:pt x="2061537" y="98076"/>
                  </a:cubicBezTo>
                  <a:lnTo>
                    <a:pt x="2061537" y="136538"/>
                  </a:lnTo>
                  <a:cubicBezTo>
                    <a:pt x="2061537" y="221153"/>
                    <a:pt x="1992308" y="290384"/>
                    <a:pt x="1907691" y="290384"/>
                  </a:cubicBezTo>
                  <a:lnTo>
                    <a:pt x="1048076" y="290384"/>
                  </a:lnTo>
                  <a:cubicBezTo>
                    <a:pt x="963461" y="290384"/>
                    <a:pt x="894230" y="221153"/>
                    <a:pt x="894230" y="136538"/>
                  </a:cubicBezTo>
                  <a:lnTo>
                    <a:pt x="894230" y="98076"/>
                  </a:lnTo>
                  <a:cubicBezTo>
                    <a:pt x="894230" y="83653"/>
                    <a:pt x="888461" y="71153"/>
                    <a:pt x="879326" y="62259"/>
                  </a:cubicBezTo>
                  <a:lnTo>
                    <a:pt x="844235" y="48078"/>
                  </a:lnTo>
                  <a:close/>
                  <a:moveTo>
                    <a:pt x="328847" y="0"/>
                  </a:moveTo>
                  <a:lnTo>
                    <a:pt x="2626924" y="0"/>
                  </a:lnTo>
                  <a:cubicBezTo>
                    <a:pt x="2807693" y="0"/>
                    <a:pt x="2955771" y="148078"/>
                    <a:pt x="2955771" y="328848"/>
                  </a:cubicBezTo>
                  <a:lnTo>
                    <a:pt x="2955771" y="5955772"/>
                  </a:lnTo>
                  <a:cubicBezTo>
                    <a:pt x="2955771" y="6136542"/>
                    <a:pt x="2807693" y="6284618"/>
                    <a:pt x="2626924" y="6284618"/>
                  </a:cubicBezTo>
                  <a:lnTo>
                    <a:pt x="328847" y="6284618"/>
                  </a:lnTo>
                  <a:cubicBezTo>
                    <a:pt x="148078" y="6284618"/>
                    <a:pt x="0" y="6136542"/>
                    <a:pt x="0" y="5955772"/>
                  </a:cubicBezTo>
                  <a:lnTo>
                    <a:pt x="0" y="328848"/>
                  </a:lnTo>
                  <a:cubicBezTo>
                    <a:pt x="0" y="148078"/>
                    <a:pt x="148078" y="0"/>
                    <a:pt x="328847" y="0"/>
                  </a:cubicBezTo>
                  <a:close/>
                </a:path>
              </a:pathLst>
            </a:custGeom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</p:grpSp>
      <p:sp useBgFill="1">
        <p:nvSpPr>
          <p:cNvPr id="74" name="矩形 73">
            <a:extLst>
              <a:ext uri="{FF2B5EF4-FFF2-40B4-BE49-F238E27FC236}">
                <a16:creationId xmlns:a16="http://schemas.microsoft.com/office/drawing/2014/main" id="{5A6C7118-BF6A-4E31-A5BE-46E3BE10AE8A}"/>
              </a:ext>
            </a:extLst>
          </p:cNvPr>
          <p:cNvSpPr/>
          <p:nvPr/>
        </p:nvSpPr>
        <p:spPr>
          <a:xfrm>
            <a:off x="5086033" y="5458857"/>
            <a:ext cx="6374129" cy="1399137"/>
          </a:xfrm>
          <a:prstGeom prst="rect">
            <a:avLst/>
          </a:prstGeom>
          <a:ln>
            <a:noFill/>
          </a:ln>
          <a:effectLst>
            <a:outerShdw blurRad="393700" dist="63500" dir="16200000" sx="96000" sy="96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570C3235-9781-491F-8C3A-7049A7759B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77" name="文本占位符 23">
            <a:extLst>
              <a:ext uri="{FF2B5EF4-FFF2-40B4-BE49-F238E27FC236}">
                <a16:creationId xmlns:a16="http://schemas.microsoft.com/office/drawing/2014/main" id="{FA6B3369-1026-4681-AB87-734AF4959E49}"/>
              </a:ext>
            </a:extLst>
          </p:cNvPr>
          <p:cNvSpPr txBox="1">
            <a:spLocks/>
          </p:cNvSpPr>
          <p:nvPr/>
        </p:nvSpPr>
        <p:spPr>
          <a:xfrm>
            <a:off x="736600" y="6214065"/>
            <a:ext cx="918521" cy="230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 useBgFill="1">
        <p:nvSpPr>
          <p:cNvPr id="79" name="矩形 78">
            <a:extLst>
              <a:ext uri="{FF2B5EF4-FFF2-40B4-BE49-F238E27FC236}">
                <a16:creationId xmlns:a16="http://schemas.microsoft.com/office/drawing/2014/main" id="{13567F49-F887-4EB0-A535-965B9BB26A00}"/>
              </a:ext>
            </a:extLst>
          </p:cNvPr>
          <p:cNvSpPr/>
          <p:nvPr/>
        </p:nvSpPr>
        <p:spPr>
          <a:xfrm>
            <a:off x="3818468" y="5458857"/>
            <a:ext cx="8373532" cy="139913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4A46F8BB-2788-4887-B50C-1236DB2512E1}"/>
              </a:ext>
            </a:extLst>
          </p:cNvPr>
          <p:cNvCxnSpPr>
            <a:cxnSpLocks/>
          </p:cNvCxnSpPr>
          <p:nvPr/>
        </p:nvCxnSpPr>
        <p:spPr>
          <a:xfrm>
            <a:off x="1024556" y="6105086"/>
            <a:ext cx="9235975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B6C2BB35-956F-4D9B-A887-BA9928ABB668}"/>
              </a:ext>
            </a:extLst>
          </p:cNvPr>
          <p:cNvSpPr txBox="1"/>
          <p:nvPr/>
        </p:nvSpPr>
        <p:spPr>
          <a:xfrm>
            <a:off x="8965305" y="6214065"/>
            <a:ext cx="1295226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altLang="zh-CN" sz="1500" b="0" cap="none" baseline="0" dirty="0">
                <a:latin typeface="+mj-ea"/>
                <a:ea typeface="+mj-ea"/>
              </a:rPr>
              <a:t>Presentation</a:t>
            </a:r>
            <a:endParaRPr lang="zh-CN" altLang="en-US" sz="1500" b="0" cap="none" baseline="0" dirty="0">
              <a:latin typeface="+mj-ea"/>
              <a:ea typeface="+mj-ea"/>
            </a:endParaRPr>
          </a:p>
        </p:txBody>
      </p:sp>
      <p:sp>
        <p:nvSpPr>
          <p:cNvPr id="78" name="文本占位符 30">
            <a:extLst>
              <a:ext uri="{FF2B5EF4-FFF2-40B4-BE49-F238E27FC236}">
                <a16:creationId xmlns:a16="http://schemas.microsoft.com/office/drawing/2014/main" id="{5D4571DA-20EF-4E71-80C3-E45CDB5787CC}"/>
              </a:ext>
            </a:extLst>
          </p:cNvPr>
          <p:cNvSpPr txBox="1">
            <a:spLocks/>
          </p:cNvSpPr>
          <p:nvPr/>
        </p:nvSpPr>
        <p:spPr>
          <a:xfrm>
            <a:off x="10472713" y="6040789"/>
            <a:ext cx="98745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20XX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4552E4E-3AA0-4266-9724-3CCB84B2C72F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205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新媒体团队组成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FCDF994-7F93-43A0-A47A-0BE1F34F3424}"/>
              </a:ext>
            </a:extLst>
          </p:cNvPr>
          <p:cNvSpPr txBox="1"/>
          <p:nvPr/>
        </p:nvSpPr>
        <p:spPr>
          <a:xfrm>
            <a:off x="1353176" y="2078976"/>
            <a:ext cx="961802" cy="3847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总经理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4F9B893-5B83-4FA6-817B-F7FCF14FD2A2}"/>
              </a:ext>
            </a:extLst>
          </p:cNvPr>
          <p:cNvSpPr txBox="1"/>
          <p:nvPr/>
        </p:nvSpPr>
        <p:spPr>
          <a:xfrm>
            <a:off x="1353176" y="1806458"/>
            <a:ext cx="1766509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en-US" altLang="zh-CN" sz="1500" dirty="0"/>
              <a:t>G</a:t>
            </a:r>
            <a:r>
              <a:rPr lang="zh-CN" altLang="en-US" sz="1500" dirty="0"/>
              <a:t>eneral </a:t>
            </a:r>
            <a:r>
              <a:rPr lang="en-US" altLang="zh-CN" sz="1500" dirty="0"/>
              <a:t>M</a:t>
            </a:r>
            <a:r>
              <a:rPr lang="zh-CN" altLang="en-US" sz="1500" dirty="0"/>
              <a:t>anager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397A1CF-D080-4500-8ED1-8A71B7BEA768}"/>
              </a:ext>
            </a:extLst>
          </p:cNvPr>
          <p:cNvSpPr/>
          <p:nvPr/>
        </p:nvSpPr>
        <p:spPr>
          <a:xfrm>
            <a:off x="1218672" y="1616271"/>
            <a:ext cx="9754658" cy="38300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3924298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2633109" cy="2354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5E2948BA-5C2E-44FF-BFAF-40A2BBF87763}"/>
              </a:ext>
            </a:extLst>
          </p:cNvPr>
          <p:cNvGrpSpPr/>
          <p:nvPr/>
        </p:nvGrpSpPr>
        <p:grpSpPr>
          <a:xfrm>
            <a:off x="3657337" y="1822796"/>
            <a:ext cx="4877329" cy="3417047"/>
            <a:chOff x="3657337" y="-2921000"/>
            <a:chExt cx="4877329" cy="1017671"/>
          </a:xfrm>
        </p:grpSpPr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6A5B33BA-91DB-4E74-A784-E27A85CC58FD}"/>
                </a:ext>
              </a:extLst>
            </p:cNvPr>
            <p:cNvCxnSpPr>
              <a:cxnSpLocks/>
            </p:cNvCxnSpPr>
            <p:nvPr/>
          </p:nvCxnSpPr>
          <p:spPr>
            <a:xfrm>
              <a:off x="3657337" y="-2921000"/>
              <a:ext cx="0" cy="101767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C0ABBD4F-DC50-4BEC-B0CF-4C90AA3A88F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2" y="-2921000"/>
              <a:ext cx="0" cy="101767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AED8E50D-4D43-448D-A2D4-260A21279A88}"/>
                </a:ext>
              </a:extLst>
            </p:cNvPr>
            <p:cNvCxnSpPr>
              <a:cxnSpLocks/>
            </p:cNvCxnSpPr>
            <p:nvPr/>
          </p:nvCxnSpPr>
          <p:spPr>
            <a:xfrm>
              <a:off x="8534666" y="-2921000"/>
              <a:ext cx="0" cy="101767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组合 264">
            <a:extLst>
              <a:ext uri="{FF2B5EF4-FFF2-40B4-BE49-F238E27FC236}">
                <a16:creationId xmlns:a16="http://schemas.microsoft.com/office/drawing/2014/main" id="{9C60DFAA-A159-4383-9BC1-99A48076769A}"/>
              </a:ext>
            </a:extLst>
          </p:cNvPr>
          <p:cNvGrpSpPr/>
          <p:nvPr/>
        </p:nvGrpSpPr>
        <p:grpSpPr>
          <a:xfrm>
            <a:off x="1353177" y="2623696"/>
            <a:ext cx="2169656" cy="1909803"/>
            <a:chOff x="-8106342" y="-3560369"/>
            <a:chExt cx="2169656" cy="1909804"/>
          </a:xfrm>
        </p:grpSpPr>
        <p:grpSp>
          <p:nvGrpSpPr>
            <p:cNvPr id="266" name="组合 265">
              <a:extLst>
                <a:ext uri="{FF2B5EF4-FFF2-40B4-BE49-F238E27FC236}">
                  <a16:creationId xmlns:a16="http://schemas.microsoft.com/office/drawing/2014/main" id="{C076A29B-CE24-484C-B4DF-7CF8FBA86DFD}"/>
                </a:ext>
              </a:extLst>
            </p:cNvPr>
            <p:cNvGrpSpPr/>
            <p:nvPr/>
          </p:nvGrpSpPr>
          <p:grpSpPr>
            <a:xfrm>
              <a:off x="-7935954" y="-3430281"/>
              <a:ext cx="1866903" cy="1779716"/>
              <a:chOff x="-7935954" y="-3430281"/>
              <a:chExt cx="1866903" cy="1779716"/>
            </a:xfrm>
          </p:grpSpPr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B9B3A1AB-CB74-4D97-877E-0EBE936E87E2}"/>
                  </a:ext>
                </a:extLst>
              </p:cNvPr>
              <p:cNvSpPr/>
              <p:nvPr/>
            </p:nvSpPr>
            <p:spPr>
              <a:xfrm>
                <a:off x="-7383082" y="-3296742"/>
                <a:ext cx="828237" cy="987137"/>
              </a:xfrm>
              <a:custGeom>
                <a:avLst/>
                <a:gdLst>
                  <a:gd name="connsiteX0" fmla="*/ 30575 w 498157"/>
                  <a:gd name="connsiteY0" fmla="*/ 426681 h 593730"/>
                  <a:gd name="connsiteX1" fmla="*/ 53435 w 498157"/>
                  <a:gd name="connsiteY1" fmla="*/ 477545 h 593730"/>
                  <a:gd name="connsiteX2" fmla="*/ 28004 w 498157"/>
                  <a:gd name="connsiteY2" fmla="*/ 519455 h 593730"/>
                  <a:gd name="connsiteX3" fmla="*/ 0 w 498157"/>
                  <a:gd name="connsiteY3" fmla="*/ 497928 h 593730"/>
                  <a:gd name="connsiteX4" fmla="*/ 19050 w 498157"/>
                  <a:gd name="connsiteY4" fmla="*/ 561460 h 593730"/>
                  <a:gd name="connsiteX5" fmla="*/ 134684 w 498157"/>
                  <a:gd name="connsiteY5" fmla="*/ 589368 h 593730"/>
                  <a:gd name="connsiteX6" fmla="*/ 393954 w 498157"/>
                  <a:gd name="connsiteY6" fmla="*/ 584320 h 593730"/>
                  <a:gd name="connsiteX7" fmla="*/ 467582 w 498157"/>
                  <a:gd name="connsiteY7" fmla="*/ 553840 h 593730"/>
                  <a:gd name="connsiteX8" fmla="*/ 498157 w 498157"/>
                  <a:gd name="connsiteY8" fmla="*/ 496690 h 593730"/>
                  <a:gd name="connsiteX9" fmla="*/ 439674 w 498157"/>
                  <a:gd name="connsiteY9" fmla="*/ 518312 h 593730"/>
                  <a:gd name="connsiteX10" fmla="*/ 425672 w 498157"/>
                  <a:gd name="connsiteY10" fmla="*/ 454780 h 593730"/>
                  <a:gd name="connsiteX11" fmla="*/ 442246 w 498157"/>
                  <a:gd name="connsiteY11" fmla="*/ 420490 h 593730"/>
                  <a:gd name="connsiteX12" fmla="*/ 456152 w 498157"/>
                  <a:gd name="connsiteY12" fmla="*/ 348005 h 593730"/>
                  <a:gd name="connsiteX13" fmla="*/ 424434 w 498157"/>
                  <a:gd name="connsiteY13" fmla="*/ 209511 h 593730"/>
                  <a:gd name="connsiteX14" fmla="*/ 294799 w 498157"/>
                  <a:gd name="connsiteY14" fmla="*/ 23964 h 593730"/>
                  <a:gd name="connsiteX15" fmla="*/ 139732 w 498157"/>
                  <a:gd name="connsiteY15" fmla="*/ 37966 h 593730"/>
                  <a:gd name="connsiteX16" fmla="*/ 6382 w 498157"/>
                  <a:gd name="connsiteY16" fmla="*/ 290855 h 593730"/>
                  <a:gd name="connsiteX17" fmla="*/ 30575 w 498157"/>
                  <a:gd name="connsiteY17" fmla="*/ 426681 h 59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8157" h="593730">
                    <a:moveTo>
                      <a:pt x="30575" y="426681"/>
                    </a:moveTo>
                    <a:cubicBezTo>
                      <a:pt x="41379" y="442016"/>
                      <a:pt x="49140" y="459285"/>
                      <a:pt x="53435" y="477545"/>
                    </a:cubicBezTo>
                    <a:cubicBezTo>
                      <a:pt x="58483" y="504215"/>
                      <a:pt x="48292" y="520788"/>
                      <a:pt x="28004" y="519455"/>
                    </a:cubicBezTo>
                    <a:cubicBezTo>
                      <a:pt x="15431" y="517950"/>
                      <a:pt x="4689" y="509692"/>
                      <a:pt x="0" y="497928"/>
                    </a:cubicBezTo>
                    <a:cubicBezTo>
                      <a:pt x="0" y="497928"/>
                      <a:pt x="3905" y="541076"/>
                      <a:pt x="19050" y="561460"/>
                    </a:cubicBezTo>
                    <a:cubicBezTo>
                      <a:pt x="34195" y="581843"/>
                      <a:pt x="45720" y="579176"/>
                      <a:pt x="134684" y="589368"/>
                    </a:cubicBezTo>
                    <a:cubicBezTo>
                      <a:pt x="223647" y="599560"/>
                      <a:pt x="357092" y="589368"/>
                      <a:pt x="393954" y="584320"/>
                    </a:cubicBezTo>
                    <a:cubicBezTo>
                      <a:pt x="430816" y="579272"/>
                      <a:pt x="454914" y="572890"/>
                      <a:pt x="467582" y="553840"/>
                    </a:cubicBezTo>
                    <a:cubicBezTo>
                      <a:pt x="478841" y="535381"/>
                      <a:pt x="489052" y="516302"/>
                      <a:pt x="498157" y="496690"/>
                    </a:cubicBezTo>
                    <a:cubicBezTo>
                      <a:pt x="498157" y="496690"/>
                      <a:pt x="460058" y="524693"/>
                      <a:pt x="439674" y="518312"/>
                    </a:cubicBezTo>
                    <a:cubicBezTo>
                      <a:pt x="419290" y="511930"/>
                      <a:pt x="419290" y="471258"/>
                      <a:pt x="425672" y="454780"/>
                    </a:cubicBezTo>
                    <a:cubicBezTo>
                      <a:pt x="430463" y="443007"/>
                      <a:pt x="435997" y="431558"/>
                      <a:pt x="442246" y="420490"/>
                    </a:cubicBezTo>
                    <a:cubicBezTo>
                      <a:pt x="450132" y="397068"/>
                      <a:pt x="454809" y="372684"/>
                      <a:pt x="456152" y="348005"/>
                    </a:cubicBezTo>
                    <a:cubicBezTo>
                      <a:pt x="456152" y="316287"/>
                      <a:pt x="444722" y="283235"/>
                      <a:pt x="424434" y="209511"/>
                    </a:cubicBezTo>
                    <a:cubicBezTo>
                      <a:pt x="404146" y="135788"/>
                      <a:pt x="341852" y="71018"/>
                      <a:pt x="294799" y="23964"/>
                    </a:cubicBezTo>
                    <a:cubicBezTo>
                      <a:pt x="247745" y="-23089"/>
                      <a:pt x="196977" y="8724"/>
                      <a:pt x="139732" y="37966"/>
                    </a:cubicBezTo>
                    <a:cubicBezTo>
                      <a:pt x="82486" y="67208"/>
                      <a:pt x="17717" y="225989"/>
                      <a:pt x="6382" y="290855"/>
                    </a:cubicBezTo>
                    <a:cubicBezTo>
                      <a:pt x="-4953" y="355720"/>
                      <a:pt x="30575" y="426681"/>
                      <a:pt x="30575" y="4266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37AFF648-0A83-4A47-8A6A-3075D3B689A5}"/>
                  </a:ext>
                </a:extLst>
              </p:cNvPr>
              <p:cNvSpPr/>
              <p:nvPr/>
            </p:nvSpPr>
            <p:spPr>
              <a:xfrm>
                <a:off x="-7159790" y="-2516077"/>
                <a:ext cx="365502" cy="561870"/>
              </a:xfrm>
              <a:custGeom>
                <a:avLst/>
                <a:gdLst>
                  <a:gd name="connsiteX0" fmla="*/ 0 w 219837"/>
                  <a:gd name="connsiteY0" fmla="*/ 78105 h 337946"/>
                  <a:gd name="connsiteX1" fmla="*/ 107252 w 219837"/>
                  <a:gd name="connsiteY1" fmla="*/ 0 h 337946"/>
                  <a:gd name="connsiteX2" fmla="*/ 219837 w 219837"/>
                  <a:gd name="connsiteY2" fmla="*/ 78105 h 337946"/>
                  <a:gd name="connsiteX3" fmla="*/ 112681 w 219837"/>
                  <a:gd name="connsiteY3" fmla="*/ 337947 h 337946"/>
                  <a:gd name="connsiteX4" fmla="*/ 0 w 219837"/>
                  <a:gd name="connsiteY4" fmla="*/ 78105 h 33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837" h="337946">
                    <a:moveTo>
                      <a:pt x="0" y="78105"/>
                    </a:moveTo>
                    <a:lnTo>
                      <a:pt x="107252" y="0"/>
                    </a:lnTo>
                    <a:lnTo>
                      <a:pt x="219837" y="78105"/>
                    </a:lnTo>
                    <a:lnTo>
                      <a:pt x="112681" y="337947"/>
                    </a:lnTo>
                    <a:lnTo>
                      <a:pt x="0" y="7810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8AA7A1BA-8FAA-47E5-B70B-6778984A3516}"/>
                  </a:ext>
                </a:extLst>
              </p:cNvPr>
              <p:cNvSpPr/>
              <p:nvPr/>
            </p:nvSpPr>
            <p:spPr>
              <a:xfrm>
                <a:off x="-7040701" y="-2452574"/>
                <a:ext cx="149968" cy="526239"/>
              </a:xfrm>
              <a:custGeom>
                <a:avLst/>
                <a:gdLst>
                  <a:gd name="connsiteX0" fmla="*/ 0 w 90201"/>
                  <a:gd name="connsiteY0" fmla="*/ 58483 h 316515"/>
                  <a:gd name="connsiteX1" fmla="*/ 34290 w 90201"/>
                  <a:gd name="connsiteY1" fmla="*/ 114395 h 316515"/>
                  <a:gd name="connsiteX2" fmla="*/ 3810 w 90201"/>
                  <a:gd name="connsiteY2" fmla="*/ 241459 h 316515"/>
                  <a:gd name="connsiteX3" fmla="*/ 45720 w 90201"/>
                  <a:gd name="connsiteY3" fmla="*/ 316516 h 316515"/>
                  <a:gd name="connsiteX4" fmla="*/ 90202 w 90201"/>
                  <a:gd name="connsiteY4" fmla="*/ 230029 h 316515"/>
                  <a:gd name="connsiteX5" fmla="*/ 54673 w 90201"/>
                  <a:gd name="connsiteY5" fmla="*/ 114395 h 316515"/>
                  <a:gd name="connsiteX6" fmla="*/ 80010 w 90201"/>
                  <a:gd name="connsiteY6" fmla="*/ 62294 h 316515"/>
                  <a:gd name="connsiteX7" fmla="*/ 39433 w 90201"/>
                  <a:gd name="connsiteY7" fmla="*/ 0 h 316515"/>
                  <a:gd name="connsiteX8" fmla="*/ 0 w 90201"/>
                  <a:gd name="connsiteY8" fmla="*/ 58483 h 31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01" h="316515">
                    <a:moveTo>
                      <a:pt x="0" y="58483"/>
                    </a:moveTo>
                    <a:lnTo>
                      <a:pt x="34290" y="114395"/>
                    </a:lnTo>
                    <a:lnTo>
                      <a:pt x="3810" y="241459"/>
                    </a:lnTo>
                    <a:lnTo>
                      <a:pt x="45720" y="316516"/>
                    </a:lnTo>
                    <a:lnTo>
                      <a:pt x="90202" y="230029"/>
                    </a:lnTo>
                    <a:lnTo>
                      <a:pt x="54673" y="114395"/>
                    </a:lnTo>
                    <a:lnTo>
                      <a:pt x="80010" y="62294"/>
                    </a:lnTo>
                    <a:lnTo>
                      <a:pt x="39433" y="0"/>
                    </a:lnTo>
                    <a:lnTo>
                      <a:pt x="0" y="5848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18A0539A-A79E-4C30-A8DB-058A479BBCC6}"/>
                  </a:ext>
                </a:extLst>
              </p:cNvPr>
              <p:cNvSpPr/>
              <p:nvPr/>
            </p:nvSpPr>
            <p:spPr>
              <a:xfrm>
                <a:off x="-7093595" y="-2698194"/>
                <a:ext cx="214883" cy="298133"/>
              </a:xfrm>
              <a:custGeom>
                <a:avLst/>
                <a:gdLst>
                  <a:gd name="connsiteX0" fmla="*/ 0 w 129245"/>
                  <a:gd name="connsiteY0" fmla="*/ 0 h 179317"/>
                  <a:gd name="connsiteX1" fmla="*/ 3810 w 129245"/>
                  <a:gd name="connsiteY1" fmla="*/ 114300 h 179317"/>
                  <a:gd name="connsiteX2" fmla="*/ 67342 w 129245"/>
                  <a:gd name="connsiteY2" fmla="*/ 179165 h 179317"/>
                  <a:gd name="connsiteX3" fmla="*/ 127159 w 129245"/>
                  <a:gd name="connsiteY3" fmla="*/ 109252 h 179317"/>
                  <a:gd name="connsiteX4" fmla="*/ 128397 w 129245"/>
                  <a:gd name="connsiteY4" fmla="*/ 2476 h 1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245" h="179317">
                    <a:moveTo>
                      <a:pt x="0" y="0"/>
                    </a:moveTo>
                    <a:cubicBezTo>
                      <a:pt x="0" y="0"/>
                      <a:pt x="1333" y="105442"/>
                      <a:pt x="3810" y="114300"/>
                    </a:cubicBezTo>
                    <a:cubicBezTo>
                      <a:pt x="6287" y="123158"/>
                      <a:pt x="57245" y="175355"/>
                      <a:pt x="67342" y="179165"/>
                    </a:cubicBezTo>
                    <a:cubicBezTo>
                      <a:pt x="77438" y="182975"/>
                      <a:pt x="123349" y="114300"/>
                      <a:pt x="127159" y="109252"/>
                    </a:cubicBezTo>
                    <a:cubicBezTo>
                      <a:pt x="130969" y="104204"/>
                      <a:pt x="128397" y="2476"/>
                      <a:pt x="128397" y="2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A144ABEC-BF7A-4BB5-8561-2FEDDE68DCC8}"/>
                  </a:ext>
                </a:extLst>
              </p:cNvPr>
              <p:cNvSpPr/>
              <p:nvPr/>
            </p:nvSpPr>
            <p:spPr>
              <a:xfrm>
                <a:off x="-7410320" y="-3430281"/>
                <a:ext cx="803830" cy="842466"/>
              </a:xfrm>
              <a:custGeom>
                <a:avLst/>
                <a:gdLst>
                  <a:gd name="connsiteX0" fmla="*/ 276987 w 483477"/>
                  <a:gd name="connsiteY0" fmla="*/ 100093 h 506715"/>
                  <a:gd name="connsiteX1" fmla="*/ 182880 w 483477"/>
                  <a:gd name="connsiteY1" fmla="*/ 200486 h 506715"/>
                  <a:gd name="connsiteX2" fmla="*/ 49530 w 483477"/>
                  <a:gd name="connsiteY2" fmla="*/ 377175 h 506715"/>
                  <a:gd name="connsiteX3" fmla="*/ 47054 w 483477"/>
                  <a:gd name="connsiteY3" fmla="*/ 506715 h 506715"/>
                  <a:gd name="connsiteX4" fmla="*/ 0 w 483477"/>
                  <a:gd name="connsiteY4" fmla="*/ 373365 h 506715"/>
                  <a:gd name="connsiteX5" fmla="*/ 81344 w 483477"/>
                  <a:gd name="connsiteY5" fmla="*/ 77233 h 506715"/>
                  <a:gd name="connsiteX6" fmla="*/ 300419 w 483477"/>
                  <a:gd name="connsiteY6" fmla="*/ 4748 h 506715"/>
                  <a:gd name="connsiteX7" fmla="*/ 433769 w 483477"/>
                  <a:gd name="connsiteY7" fmla="*/ 145813 h 506715"/>
                  <a:gd name="connsiteX8" fmla="*/ 483298 w 483477"/>
                  <a:gd name="connsiteY8" fmla="*/ 410132 h 506715"/>
                  <a:gd name="connsiteX9" fmla="*/ 459200 w 483477"/>
                  <a:gd name="connsiteY9" fmla="*/ 500429 h 506715"/>
                  <a:gd name="connsiteX10" fmla="*/ 424815 w 483477"/>
                  <a:gd name="connsiteY10" fmla="*/ 325073 h 506715"/>
                  <a:gd name="connsiteX11" fmla="*/ 302800 w 483477"/>
                  <a:gd name="connsiteY11" fmla="*/ 171245 h 506715"/>
                  <a:gd name="connsiteX12" fmla="*/ 276987 w 483477"/>
                  <a:gd name="connsiteY12" fmla="*/ 100093 h 50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3477" h="506715">
                    <a:moveTo>
                      <a:pt x="276987" y="100093"/>
                    </a:moveTo>
                    <a:cubicBezTo>
                      <a:pt x="276987" y="100093"/>
                      <a:pt x="233744" y="150956"/>
                      <a:pt x="182880" y="200486"/>
                    </a:cubicBezTo>
                    <a:cubicBezTo>
                      <a:pt x="132017" y="250016"/>
                      <a:pt x="72390" y="313548"/>
                      <a:pt x="49530" y="377175"/>
                    </a:cubicBezTo>
                    <a:cubicBezTo>
                      <a:pt x="26670" y="440802"/>
                      <a:pt x="47054" y="506715"/>
                      <a:pt x="47054" y="506715"/>
                    </a:cubicBezTo>
                    <a:cubicBezTo>
                      <a:pt x="17242" y="468587"/>
                      <a:pt x="718" y="421762"/>
                      <a:pt x="0" y="373365"/>
                    </a:cubicBezTo>
                    <a:cubicBezTo>
                      <a:pt x="1238" y="297165"/>
                      <a:pt x="15240" y="157243"/>
                      <a:pt x="81344" y="77233"/>
                    </a:cubicBezTo>
                    <a:cubicBezTo>
                      <a:pt x="147447" y="-2777"/>
                      <a:pt x="251650" y="-6682"/>
                      <a:pt x="300419" y="4748"/>
                    </a:cubicBezTo>
                    <a:cubicBezTo>
                      <a:pt x="349187" y="16178"/>
                      <a:pt x="407194" y="74661"/>
                      <a:pt x="433769" y="145813"/>
                    </a:cubicBezTo>
                    <a:cubicBezTo>
                      <a:pt x="460343" y="216965"/>
                      <a:pt x="485870" y="352982"/>
                      <a:pt x="483298" y="410132"/>
                    </a:cubicBezTo>
                    <a:cubicBezTo>
                      <a:pt x="482794" y="441755"/>
                      <a:pt x="474516" y="472758"/>
                      <a:pt x="459200" y="500429"/>
                    </a:cubicBezTo>
                    <a:cubicBezTo>
                      <a:pt x="463639" y="439954"/>
                      <a:pt x="451761" y="379394"/>
                      <a:pt x="424815" y="325073"/>
                    </a:cubicBezTo>
                    <a:cubicBezTo>
                      <a:pt x="380333" y="239920"/>
                      <a:pt x="335852" y="203058"/>
                      <a:pt x="302800" y="171245"/>
                    </a:cubicBezTo>
                    <a:cubicBezTo>
                      <a:pt x="283264" y="153052"/>
                      <a:pt x="273653" y="126582"/>
                      <a:pt x="276987" y="1000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496716E3-287B-4E97-B3F2-4E2D86519AF5}"/>
                  </a:ext>
                </a:extLst>
              </p:cNvPr>
              <p:cNvSpPr/>
              <p:nvPr/>
            </p:nvSpPr>
            <p:spPr>
              <a:xfrm>
                <a:off x="-7162957" y="-2524312"/>
                <a:ext cx="181325" cy="261931"/>
              </a:xfrm>
              <a:custGeom>
                <a:avLst/>
                <a:gdLst>
                  <a:gd name="connsiteX0" fmla="*/ 109061 w 109061"/>
                  <a:gd name="connsiteY0" fmla="*/ 74962 h 157543"/>
                  <a:gd name="connsiteX1" fmla="*/ 50673 w 109061"/>
                  <a:gd name="connsiteY1" fmla="*/ 157544 h 157543"/>
                  <a:gd name="connsiteX2" fmla="*/ 0 w 109061"/>
                  <a:gd name="connsiteY2" fmla="*/ 38481 h 157543"/>
                  <a:gd name="connsiteX3" fmla="*/ 45529 w 109061"/>
                  <a:gd name="connsiteY3" fmla="*/ 0 h 157543"/>
                  <a:gd name="connsiteX4" fmla="*/ 109061 w 109061"/>
                  <a:gd name="connsiteY4" fmla="*/ 74962 h 15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61" h="157543">
                    <a:moveTo>
                      <a:pt x="109061" y="74962"/>
                    </a:moveTo>
                    <a:lnTo>
                      <a:pt x="50673" y="157544"/>
                    </a:lnTo>
                    <a:lnTo>
                      <a:pt x="0" y="38481"/>
                    </a:lnTo>
                    <a:lnTo>
                      <a:pt x="45529" y="0"/>
                    </a:lnTo>
                    <a:lnTo>
                      <a:pt x="109061" y="749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05FE6EFB-5CC2-412C-B398-A8645238E55F}"/>
                  </a:ext>
                </a:extLst>
              </p:cNvPr>
              <p:cNvSpPr/>
              <p:nvPr/>
            </p:nvSpPr>
            <p:spPr>
              <a:xfrm>
                <a:off x="-6981632" y="-2515919"/>
                <a:ext cx="177524" cy="264149"/>
              </a:xfrm>
              <a:custGeom>
                <a:avLst/>
                <a:gdLst>
                  <a:gd name="connsiteX0" fmla="*/ 0 w 106775"/>
                  <a:gd name="connsiteY0" fmla="*/ 69914 h 158877"/>
                  <a:gd name="connsiteX1" fmla="*/ 59817 w 106775"/>
                  <a:gd name="connsiteY1" fmla="*/ 158877 h 158877"/>
                  <a:gd name="connsiteX2" fmla="*/ 106775 w 106775"/>
                  <a:gd name="connsiteY2" fmla="*/ 35624 h 158877"/>
                  <a:gd name="connsiteX3" fmla="*/ 59817 w 106775"/>
                  <a:gd name="connsiteY3" fmla="*/ 0 h 158877"/>
                  <a:gd name="connsiteX4" fmla="*/ 0 w 106775"/>
                  <a:gd name="connsiteY4" fmla="*/ 69914 h 15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75" h="158877">
                    <a:moveTo>
                      <a:pt x="0" y="69914"/>
                    </a:moveTo>
                    <a:lnTo>
                      <a:pt x="59817" y="158877"/>
                    </a:lnTo>
                    <a:lnTo>
                      <a:pt x="106775" y="35624"/>
                    </a:lnTo>
                    <a:lnTo>
                      <a:pt x="59817" y="0"/>
                    </a:lnTo>
                    <a:lnTo>
                      <a:pt x="0" y="6991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C4D2E7E2-E7B8-4A13-9A62-4495C6F7F717}"/>
                  </a:ext>
                </a:extLst>
              </p:cNvPr>
              <p:cNvSpPr/>
              <p:nvPr/>
            </p:nvSpPr>
            <p:spPr>
              <a:xfrm>
                <a:off x="-7931729" y="-2363573"/>
                <a:ext cx="551499" cy="713007"/>
              </a:xfrm>
              <a:custGeom>
                <a:avLst/>
                <a:gdLst>
                  <a:gd name="connsiteX0" fmla="*/ 448247 w 551499"/>
                  <a:gd name="connsiteY0" fmla="*/ 0 h 713007"/>
                  <a:gd name="connsiteX1" fmla="*/ 551499 w 551499"/>
                  <a:gd name="connsiteY1" fmla="*/ 282995 h 713007"/>
                  <a:gd name="connsiteX2" fmla="*/ 233506 w 551499"/>
                  <a:gd name="connsiteY2" fmla="*/ 680802 h 713007"/>
                  <a:gd name="connsiteX3" fmla="*/ 204311 w 551499"/>
                  <a:gd name="connsiteY3" fmla="*/ 713007 h 713007"/>
                  <a:gd name="connsiteX4" fmla="*/ 93757 w 551499"/>
                  <a:gd name="connsiteY4" fmla="*/ 713007 h 713007"/>
                  <a:gd name="connsiteX5" fmla="*/ 55982 w 551499"/>
                  <a:gd name="connsiteY5" fmla="*/ 685552 h 713007"/>
                  <a:gd name="connsiteX6" fmla="*/ 3247 w 551499"/>
                  <a:gd name="connsiteY6" fmla="*/ 622683 h 713007"/>
                  <a:gd name="connsiteX7" fmla="*/ 31277 w 551499"/>
                  <a:gd name="connsiteY7" fmla="*/ 564723 h 713007"/>
                  <a:gd name="connsiteX8" fmla="*/ 448247 w 551499"/>
                  <a:gd name="connsiteY8" fmla="*/ 0 h 71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1499" h="713007">
                    <a:moveTo>
                      <a:pt x="448247" y="0"/>
                    </a:moveTo>
                    <a:cubicBezTo>
                      <a:pt x="472002" y="10769"/>
                      <a:pt x="551499" y="282995"/>
                      <a:pt x="551499" y="282995"/>
                    </a:cubicBezTo>
                    <a:cubicBezTo>
                      <a:pt x="551499" y="282995"/>
                      <a:pt x="257262" y="646278"/>
                      <a:pt x="233506" y="680802"/>
                    </a:cubicBezTo>
                    <a:lnTo>
                      <a:pt x="204311" y="713007"/>
                    </a:lnTo>
                    <a:lnTo>
                      <a:pt x="93757" y="713007"/>
                    </a:lnTo>
                    <a:lnTo>
                      <a:pt x="55982" y="685552"/>
                    </a:lnTo>
                    <a:cubicBezTo>
                      <a:pt x="29615" y="662194"/>
                      <a:pt x="8632" y="635826"/>
                      <a:pt x="3247" y="622683"/>
                    </a:cubicBezTo>
                    <a:cubicBezTo>
                      <a:pt x="-7522" y="596395"/>
                      <a:pt x="10215" y="597027"/>
                      <a:pt x="31277" y="564723"/>
                    </a:cubicBezTo>
                    <a:cubicBezTo>
                      <a:pt x="52339" y="532415"/>
                      <a:pt x="448247" y="0"/>
                      <a:pt x="448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50D24741-A4FB-4DE2-91FC-9A89DC27EFB8}"/>
                  </a:ext>
                </a:extLst>
              </p:cNvPr>
              <p:cNvSpPr/>
              <p:nvPr/>
            </p:nvSpPr>
            <p:spPr>
              <a:xfrm>
                <a:off x="-6626423" y="-2353598"/>
                <a:ext cx="553384" cy="703032"/>
              </a:xfrm>
              <a:custGeom>
                <a:avLst/>
                <a:gdLst>
                  <a:gd name="connsiteX0" fmla="*/ 120514 w 553384"/>
                  <a:gd name="connsiteY0" fmla="*/ 0 h 703032"/>
                  <a:gd name="connsiteX1" fmla="*/ 521964 w 553384"/>
                  <a:gd name="connsiteY1" fmla="*/ 573907 h 703032"/>
                  <a:gd name="connsiteX2" fmla="*/ 550152 w 553384"/>
                  <a:gd name="connsiteY2" fmla="*/ 631869 h 703032"/>
                  <a:gd name="connsiteX3" fmla="*/ 497715 w 553384"/>
                  <a:gd name="connsiteY3" fmla="*/ 694837 h 703032"/>
                  <a:gd name="connsiteX4" fmla="*/ 486510 w 553384"/>
                  <a:gd name="connsiteY4" fmla="*/ 703032 h 703032"/>
                  <a:gd name="connsiteX5" fmla="*/ 331412 w 553384"/>
                  <a:gd name="connsiteY5" fmla="*/ 703032 h 703032"/>
                  <a:gd name="connsiteX6" fmla="*/ 320209 w 553384"/>
                  <a:gd name="connsiteY6" fmla="*/ 690780 h 703032"/>
                  <a:gd name="connsiteX7" fmla="*/ 0 w 553384"/>
                  <a:gd name="connsiteY7" fmla="*/ 292179 h 703032"/>
                  <a:gd name="connsiteX8" fmla="*/ 120514 w 553384"/>
                  <a:gd name="connsiteY8" fmla="*/ 0 h 70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384" h="703032">
                    <a:moveTo>
                      <a:pt x="120514" y="0"/>
                    </a:moveTo>
                    <a:cubicBezTo>
                      <a:pt x="120514" y="0"/>
                      <a:pt x="500269" y="542234"/>
                      <a:pt x="521964" y="573907"/>
                    </a:cubicBezTo>
                    <a:cubicBezTo>
                      <a:pt x="543660" y="605580"/>
                      <a:pt x="560763" y="605580"/>
                      <a:pt x="550152" y="631869"/>
                    </a:cubicBezTo>
                    <a:cubicBezTo>
                      <a:pt x="544848" y="645012"/>
                      <a:pt x="523984" y="671419"/>
                      <a:pt x="497715" y="694837"/>
                    </a:cubicBezTo>
                    <a:lnTo>
                      <a:pt x="486510" y="703032"/>
                    </a:lnTo>
                    <a:lnTo>
                      <a:pt x="331412" y="703032"/>
                    </a:lnTo>
                    <a:lnTo>
                      <a:pt x="320209" y="690780"/>
                    </a:lnTo>
                    <a:cubicBezTo>
                      <a:pt x="296456" y="656414"/>
                      <a:pt x="0" y="292179"/>
                      <a:pt x="0" y="292179"/>
                    </a:cubicBezTo>
                    <a:cubicBezTo>
                      <a:pt x="0" y="292179"/>
                      <a:pt x="96918" y="10769"/>
                      <a:pt x="120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B23895D9-E8C3-42F3-A1F7-18EE2F9F73C7}"/>
                  </a:ext>
                </a:extLst>
              </p:cNvPr>
              <p:cNvSpPr/>
              <p:nvPr/>
            </p:nvSpPr>
            <p:spPr>
              <a:xfrm>
                <a:off x="-7483009" y="-2460649"/>
                <a:ext cx="975673" cy="810083"/>
              </a:xfrm>
              <a:custGeom>
                <a:avLst/>
                <a:gdLst>
                  <a:gd name="connsiteX0" fmla="*/ 320051 w 975673"/>
                  <a:gd name="connsiteY0" fmla="*/ 0 h 810083"/>
                  <a:gd name="connsiteX1" fmla="*/ 510087 w 975673"/>
                  <a:gd name="connsiteY1" fmla="*/ 443416 h 810083"/>
                  <a:gd name="connsiteX2" fmla="*/ 679060 w 975673"/>
                  <a:gd name="connsiteY2" fmla="*/ 3959 h 810083"/>
                  <a:gd name="connsiteX3" fmla="*/ 975673 w 975673"/>
                  <a:gd name="connsiteY3" fmla="*/ 106738 h 810083"/>
                  <a:gd name="connsiteX4" fmla="*/ 738129 w 975673"/>
                  <a:gd name="connsiteY4" fmla="*/ 794033 h 810083"/>
                  <a:gd name="connsiteX5" fmla="*/ 745777 w 975673"/>
                  <a:gd name="connsiteY5" fmla="*/ 810083 h 810083"/>
                  <a:gd name="connsiteX6" fmla="*/ 205097 w 975673"/>
                  <a:gd name="connsiteY6" fmla="*/ 810083 h 810083"/>
                  <a:gd name="connsiteX7" fmla="*/ 212392 w 975673"/>
                  <a:gd name="connsiteY7" fmla="*/ 791505 h 810083"/>
                  <a:gd name="connsiteX8" fmla="*/ 221708 w 975673"/>
                  <a:gd name="connsiteY8" fmla="*/ 767743 h 810083"/>
                  <a:gd name="connsiteX9" fmla="*/ 0 w 975673"/>
                  <a:gd name="connsiteY9" fmla="*/ 96602 h 81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5673" h="810083">
                    <a:moveTo>
                      <a:pt x="320051" y="0"/>
                    </a:moveTo>
                    <a:lnTo>
                      <a:pt x="510087" y="443416"/>
                    </a:lnTo>
                    <a:lnTo>
                      <a:pt x="679060" y="3959"/>
                    </a:lnTo>
                    <a:lnTo>
                      <a:pt x="975673" y="106738"/>
                    </a:lnTo>
                    <a:lnTo>
                      <a:pt x="738129" y="794033"/>
                    </a:lnTo>
                    <a:lnTo>
                      <a:pt x="745777" y="810083"/>
                    </a:lnTo>
                    <a:lnTo>
                      <a:pt x="205097" y="810083"/>
                    </a:lnTo>
                    <a:lnTo>
                      <a:pt x="212392" y="791505"/>
                    </a:lnTo>
                    <a:cubicBezTo>
                      <a:pt x="218326" y="776384"/>
                      <a:pt x="221708" y="767743"/>
                      <a:pt x="221708" y="767743"/>
                    </a:cubicBezTo>
                    <a:lnTo>
                      <a:pt x="0" y="9660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8595E835-72D3-44D2-838B-8ED8893BD417}"/>
                  </a:ext>
                </a:extLst>
              </p:cNvPr>
              <p:cNvSpPr/>
              <p:nvPr/>
            </p:nvSpPr>
            <p:spPr>
              <a:xfrm>
                <a:off x="-7260192" y="-2460333"/>
                <a:ext cx="566938" cy="558229"/>
              </a:xfrm>
              <a:custGeom>
                <a:avLst/>
                <a:gdLst>
                  <a:gd name="connsiteX0" fmla="*/ 174117 w 340994"/>
                  <a:gd name="connsiteY0" fmla="*/ 335756 h 335756"/>
                  <a:gd name="connsiteX1" fmla="*/ 301752 w 340994"/>
                  <a:gd name="connsiteY1" fmla="*/ 181165 h 335756"/>
                  <a:gd name="connsiteX2" fmla="*/ 266128 w 340994"/>
                  <a:gd name="connsiteY2" fmla="*/ 129635 h 335756"/>
                  <a:gd name="connsiteX3" fmla="*/ 340995 w 340994"/>
                  <a:gd name="connsiteY3" fmla="*/ 98965 h 335756"/>
                  <a:gd name="connsiteX4" fmla="*/ 315849 w 340994"/>
                  <a:gd name="connsiteY4" fmla="*/ 20574 h 335756"/>
                  <a:gd name="connsiteX5" fmla="*/ 274320 w 340994"/>
                  <a:gd name="connsiteY5" fmla="*/ 2191 h 335756"/>
                  <a:gd name="connsiteX6" fmla="*/ 172402 w 340994"/>
                  <a:gd name="connsiteY6" fmla="*/ 266509 h 335756"/>
                  <a:gd name="connsiteX7" fmla="*/ 58483 w 340994"/>
                  <a:gd name="connsiteY7" fmla="*/ 0 h 335756"/>
                  <a:gd name="connsiteX8" fmla="*/ 19717 w 340994"/>
                  <a:gd name="connsiteY8" fmla="*/ 11716 h 335756"/>
                  <a:gd name="connsiteX9" fmla="*/ 0 w 340994"/>
                  <a:gd name="connsiteY9" fmla="*/ 114871 h 335756"/>
                  <a:gd name="connsiteX10" fmla="*/ 84582 w 340994"/>
                  <a:gd name="connsiteY10" fmla="*/ 132112 h 335756"/>
                  <a:gd name="connsiteX11" fmla="*/ 49054 w 340994"/>
                  <a:gd name="connsiteY11" fmla="*/ 188500 h 335756"/>
                  <a:gd name="connsiteX12" fmla="*/ 174117 w 340994"/>
                  <a:gd name="connsiteY12" fmla="*/ 335756 h 33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994" h="335756">
                    <a:moveTo>
                      <a:pt x="174117" y="335756"/>
                    </a:moveTo>
                    <a:lnTo>
                      <a:pt x="301752" y="181165"/>
                    </a:lnTo>
                    <a:lnTo>
                      <a:pt x="266128" y="129635"/>
                    </a:lnTo>
                    <a:lnTo>
                      <a:pt x="340995" y="98965"/>
                    </a:lnTo>
                    <a:lnTo>
                      <a:pt x="315849" y="20574"/>
                    </a:lnTo>
                    <a:lnTo>
                      <a:pt x="274320" y="2191"/>
                    </a:lnTo>
                    <a:lnTo>
                      <a:pt x="172402" y="266509"/>
                    </a:lnTo>
                    <a:lnTo>
                      <a:pt x="58483" y="0"/>
                    </a:lnTo>
                    <a:lnTo>
                      <a:pt x="19717" y="11716"/>
                    </a:lnTo>
                    <a:lnTo>
                      <a:pt x="0" y="114871"/>
                    </a:lnTo>
                    <a:lnTo>
                      <a:pt x="84582" y="132112"/>
                    </a:lnTo>
                    <a:lnTo>
                      <a:pt x="49054" y="188500"/>
                    </a:lnTo>
                    <a:lnTo>
                      <a:pt x="174117" y="33575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ACADB88A-D09E-43A4-B46B-900448320141}"/>
                  </a:ext>
                </a:extLst>
              </p:cNvPr>
              <p:cNvSpPr/>
              <p:nvPr/>
            </p:nvSpPr>
            <p:spPr>
              <a:xfrm>
                <a:off x="-6333724" y="-1834324"/>
                <a:ext cx="264673" cy="183759"/>
              </a:xfrm>
              <a:custGeom>
                <a:avLst/>
                <a:gdLst>
                  <a:gd name="connsiteX0" fmla="*/ 181600 w 264673"/>
                  <a:gd name="connsiteY0" fmla="*/ 0 h 183759"/>
                  <a:gd name="connsiteX1" fmla="*/ 264582 w 264673"/>
                  <a:gd name="connsiteY1" fmla="*/ 101986 h 183759"/>
                  <a:gd name="connsiteX2" fmla="*/ 236346 w 264673"/>
                  <a:gd name="connsiteY2" fmla="*/ 182572 h 183759"/>
                  <a:gd name="connsiteX3" fmla="*/ 235796 w 264673"/>
                  <a:gd name="connsiteY3" fmla="*/ 183759 h 183759"/>
                  <a:gd name="connsiteX4" fmla="*/ 0 w 264673"/>
                  <a:gd name="connsiteY4" fmla="*/ 183759 h 183759"/>
                  <a:gd name="connsiteX5" fmla="*/ 69954 w 264673"/>
                  <a:gd name="connsiteY5" fmla="*/ 70471 h 183759"/>
                  <a:gd name="connsiteX0" fmla="*/ 181600 w 273040"/>
                  <a:gd name="connsiteY0" fmla="*/ 0 h 183759"/>
                  <a:gd name="connsiteX1" fmla="*/ 264582 w 273040"/>
                  <a:gd name="connsiteY1" fmla="*/ 101986 h 183759"/>
                  <a:gd name="connsiteX2" fmla="*/ 236346 w 273040"/>
                  <a:gd name="connsiteY2" fmla="*/ 182572 h 183759"/>
                  <a:gd name="connsiteX3" fmla="*/ 235796 w 273040"/>
                  <a:gd name="connsiteY3" fmla="*/ 183759 h 183759"/>
                  <a:gd name="connsiteX4" fmla="*/ 0 w 273040"/>
                  <a:gd name="connsiteY4" fmla="*/ 183759 h 183759"/>
                  <a:gd name="connsiteX5" fmla="*/ 69954 w 273040"/>
                  <a:gd name="connsiteY5" fmla="*/ 70471 h 183759"/>
                  <a:gd name="connsiteX6" fmla="*/ 273040 w 273040"/>
                  <a:gd name="connsiteY6" fmla="*/ 91440 h 183759"/>
                  <a:gd name="connsiteX0" fmla="*/ 181600 w 264673"/>
                  <a:gd name="connsiteY0" fmla="*/ 0 h 183759"/>
                  <a:gd name="connsiteX1" fmla="*/ 264582 w 264673"/>
                  <a:gd name="connsiteY1" fmla="*/ 101986 h 183759"/>
                  <a:gd name="connsiteX2" fmla="*/ 236346 w 264673"/>
                  <a:gd name="connsiteY2" fmla="*/ 182572 h 183759"/>
                  <a:gd name="connsiteX3" fmla="*/ 235796 w 264673"/>
                  <a:gd name="connsiteY3" fmla="*/ 183759 h 183759"/>
                  <a:gd name="connsiteX4" fmla="*/ 0 w 264673"/>
                  <a:gd name="connsiteY4" fmla="*/ 183759 h 183759"/>
                  <a:gd name="connsiteX5" fmla="*/ 69954 w 264673"/>
                  <a:gd name="connsiteY5" fmla="*/ 70471 h 18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673" h="183759">
                    <a:moveTo>
                      <a:pt x="181600" y="0"/>
                    </a:moveTo>
                    <a:cubicBezTo>
                      <a:pt x="181600" y="0"/>
                      <a:pt x="261257" y="78866"/>
                      <a:pt x="264582" y="101986"/>
                    </a:cubicBezTo>
                    <a:cubicBezTo>
                      <a:pt x="265829" y="110656"/>
                      <a:pt x="254248" y="142265"/>
                      <a:pt x="236346" y="182572"/>
                    </a:cubicBezTo>
                    <a:lnTo>
                      <a:pt x="235796" y="183759"/>
                    </a:lnTo>
                    <a:lnTo>
                      <a:pt x="0" y="183759"/>
                    </a:lnTo>
                    <a:lnTo>
                      <a:pt x="69954" y="70471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84269256-467A-4056-A9C1-7EEFB837D776}"/>
                  </a:ext>
                </a:extLst>
              </p:cNvPr>
              <p:cNvSpPr/>
              <p:nvPr/>
            </p:nvSpPr>
            <p:spPr>
              <a:xfrm>
                <a:off x="-7935954" y="-1853803"/>
                <a:ext cx="278091" cy="203237"/>
              </a:xfrm>
              <a:custGeom>
                <a:avLst/>
                <a:gdLst>
                  <a:gd name="connsiteX0" fmla="*/ 82535 w 278091"/>
                  <a:gd name="connsiteY0" fmla="*/ 0 h 203237"/>
                  <a:gd name="connsiteX1" fmla="*/ 194814 w 278091"/>
                  <a:gd name="connsiteY1" fmla="*/ 69364 h 203237"/>
                  <a:gd name="connsiteX2" fmla="*/ 278091 w 278091"/>
                  <a:gd name="connsiteY2" fmla="*/ 203237 h 203237"/>
                  <a:gd name="connsiteX3" fmla="*/ 27797 w 278091"/>
                  <a:gd name="connsiteY3" fmla="*/ 203237 h 203237"/>
                  <a:gd name="connsiteX4" fmla="*/ 25147 w 278091"/>
                  <a:gd name="connsiteY4" fmla="*/ 197122 h 203237"/>
                  <a:gd name="connsiteX5" fmla="*/ 185 w 278091"/>
                  <a:gd name="connsiteY5" fmla="*/ 102302 h 203237"/>
                  <a:gd name="connsiteX6" fmla="*/ 82535 w 278091"/>
                  <a:gd name="connsiteY6" fmla="*/ 0 h 203237"/>
                  <a:gd name="connsiteX0" fmla="*/ 194814 w 286254"/>
                  <a:gd name="connsiteY0" fmla="*/ 69364 h 203237"/>
                  <a:gd name="connsiteX1" fmla="*/ 278091 w 286254"/>
                  <a:gd name="connsiteY1" fmla="*/ 203237 h 203237"/>
                  <a:gd name="connsiteX2" fmla="*/ 27797 w 286254"/>
                  <a:gd name="connsiteY2" fmla="*/ 203237 h 203237"/>
                  <a:gd name="connsiteX3" fmla="*/ 25147 w 286254"/>
                  <a:gd name="connsiteY3" fmla="*/ 197122 h 203237"/>
                  <a:gd name="connsiteX4" fmla="*/ 185 w 286254"/>
                  <a:gd name="connsiteY4" fmla="*/ 102302 h 203237"/>
                  <a:gd name="connsiteX5" fmla="*/ 82535 w 286254"/>
                  <a:gd name="connsiteY5" fmla="*/ 0 h 203237"/>
                  <a:gd name="connsiteX6" fmla="*/ 286254 w 286254"/>
                  <a:gd name="connsiteY6" fmla="*/ 160804 h 203237"/>
                  <a:gd name="connsiteX0" fmla="*/ 194814 w 278091"/>
                  <a:gd name="connsiteY0" fmla="*/ 69364 h 203237"/>
                  <a:gd name="connsiteX1" fmla="*/ 278091 w 278091"/>
                  <a:gd name="connsiteY1" fmla="*/ 203237 h 203237"/>
                  <a:gd name="connsiteX2" fmla="*/ 27797 w 278091"/>
                  <a:gd name="connsiteY2" fmla="*/ 203237 h 203237"/>
                  <a:gd name="connsiteX3" fmla="*/ 25147 w 278091"/>
                  <a:gd name="connsiteY3" fmla="*/ 197122 h 203237"/>
                  <a:gd name="connsiteX4" fmla="*/ 185 w 278091"/>
                  <a:gd name="connsiteY4" fmla="*/ 102302 h 203237"/>
                  <a:gd name="connsiteX5" fmla="*/ 82535 w 278091"/>
                  <a:gd name="connsiteY5" fmla="*/ 0 h 20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8091" h="203237">
                    <a:moveTo>
                      <a:pt x="194814" y="69364"/>
                    </a:moveTo>
                    <a:lnTo>
                      <a:pt x="278091" y="203237"/>
                    </a:lnTo>
                    <a:lnTo>
                      <a:pt x="27797" y="203237"/>
                    </a:lnTo>
                    <a:lnTo>
                      <a:pt x="25147" y="197122"/>
                    </a:lnTo>
                    <a:cubicBezTo>
                      <a:pt x="8143" y="151989"/>
                      <a:pt x="-1478" y="113863"/>
                      <a:pt x="185" y="102302"/>
                    </a:cubicBezTo>
                    <a:cubicBezTo>
                      <a:pt x="3512" y="79182"/>
                      <a:pt x="82535" y="0"/>
                      <a:pt x="82535" y="0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90389F15-53A5-4400-99A6-F451A75912D7}"/>
                  </a:ext>
                </a:extLst>
              </p:cNvPr>
              <p:cNvSpPr/>
              <p:nvPr/>
            </p:nvSpPr>
            <p:spPr>
              <a:xfrm>
                <a:off x="-7236595" y="-3189119"/>
                <a:ext cx="486025" cy="588525"/>
              </a:xfrm>
              <a:custGeom>
                <a:avLst/>
                <a:gdLst>
                  <a:gd name="connsiteX0" fmla="*/ 168688 w 292328"/>
                  <a:gd name="connsiteY0" fmla="*/ 0 h 353978"/>
                  <a:gd name="connsiteX1" fmla="*/ 83629 w 292328"/>
                  <a:gd name="connsiteY1" fmla="*/ 109633 h 353978"/>
                  <a:gd name="connsiteX2" fmla="*/ 57150 w 292328"/>
                  <a:gd name="connsiteY2" fmla="*/ 138208 h 353978"/>
                  <a:gd name="connsiteX3" fmla="*/ 0 w 292328"/>
                  <a:gd name="connsiteY3" fmla="*/ 149542 h 353978"/>
                  <a:gd name="connsiteX4" fmla="*/ 15145 w 292328"/>
                  <a:gd name="connsiteY4" fmla="*/ 189262 h 353978"/>
                  <a:gd name="connsiteX5" fmla="*/ 43720 w 292328"/>
                  <a:gd name="connsiteY5" fmla="*/ 206216 h 353978"/>
                  <a:gd name="connsiteX6" fmla="*/ 66389 w 292328"/>
                  <a:gd name="connsiteY6" fmla="*/ 278130 h 353978"/>
                  <a:gd name="connsiteX7" fmla="*/ 198692 w 292328"/>
                  <a:gd name="connsiteY7" fmla="*/ 353663 h 353978"/>
                  <a:gd name="connsiteX8" fmla="*/ 283464 w 292328"/>
                  <a:gd name="connsiteY8" fmla="*/ 234315 h 353978"/>
                  <a:gd name="connsiteX9" fmla="*/ 272415 w 292328"/>
                  <a:gd name="connsiteY9" fmla="*/ 79629 h 353978"/>
                  <a:gd name="connsiteX10" fmla="*/ 168688 w 292328"/>
                  <a:gd name="connsiteY10" fmla="*/ 0 h 353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2328" h="353978">
                    <a:moveTo>
                      <a:pt x="168688" y="0"/>
                    </a:moveTo>
                    <a:cubicBezTo>
                      <a:pt x="168688" y="0"/>
                      <a:pt x="110109" y="81248"/>
                      <a:pt x="83629" y="109633"/>
                    </a:cubicBezTo>
                    <a:lnTo>
                      <a:pt x="57150" y="138208"/>
                    </a:lnTo>
                    <a:lnTo>
                      <a:pt x="0" y="149542"/>
                    </a:lnTo>
                    <a:cubicBezTo>
                      <a:pt x="3830" y="163211"/>
                      <a:pt x="8899" y="176508"/>
                      <a:pt x="15145" y="189262"/>
                    </a:cubicBezTo>
                    <a:cubicBezTo>
                      <a:pt x="22669" y="202501"/>
                      <a:pt x="43720" y="206216"/>
                      <a:pt x="43720" y="206216"/>
                    </a:cubicBezTo>
                    <a:cubicBezTo>
                      <a:pt x="43720" y="206216"/>
                      <a:pt x="49435" y="253841"/>
                      <a:pt x="66389" y="278130"/>
                    </a:cubicBezTo>
                    <a:cubicBezTo>
                      <a:pt x="83344" y="302419"/>
                      <a:pt x="129445" y="341186"/>
                      <a:pt x="198692" y="353663"/>
                    </a:cubicBezTo>
                    <a:cubicBezTo>
                      <a:pt x="219551" y="357378"/>
                      <a:pt x="262700" y="328898"/>
                      <a:pt x="283464" y="234315"/>
                    </a:cubicBezTo>
                    <a:cubicBezTo>
                      <a:pt x="304229" y="139732"/>
                      <a:pt x="283464" y="111728"/>
                      <a:pt x="272415" y="79629"/>
                    </a:cubicBezTo>
                    <a:cubicBezTo>
                      <a:pt x="261366" y="47530"/>
                      <a:pt x="193548" y="0"/>
                      <a:pt x="168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ECAFFDDA-FD47-46B8-A6BE-BA6CD59E3DAB}"/>
                  </a:ext>
                </a:extLst>
              </p:cNvPr>
              <p:cNvSpPr/>
              <p:nvPr/>
            </p:nvSpPr>
            <p:spPr>
              <a:xfrm>
                <a:off x="-6856842" y="-2999672"/>
                <a:ext cx="81873" cy="175737"/>
              </a:xfrm>
              <a:custGeom>
                <a:avLst/>
                <a:gdLst>
                  <a:gd name="connsiteX0" fmla="*/ 49244 w 49244"/>
                  <a:gd name="connsiteY0" fmla="*/ 7307 h 105700"/>
                  <a:gd name="connsiteX1" fmla="*/ 12382 w 49244"/>
                  <a:gd name="connsiteY1" fmla="*/ 19594 h 105700"/>
                  <a:gd name="connsiteX2" fmla="*/ 24670 w 49244"/>
                  <a:gd name="connsiteY2" fmla="*/ 98652 h 105700"/>
                  <a:gd name="connsiteX3" fmla="*/ 0 w 49244"/>
                  <a:gd name="connsiteY3" fmla="*/ 105700 h 10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44" h="105700">
                    <a:moveTo>
                      <a:pt x="49244" y="7307"/>
                    </a:moveTo>
                    <a:cubicBezTo>
                      <a:pt x="49244" y="7307"/>
                      <a:pt x="24670" y="-15553"/>
                      <a:pt x="12382" y="19594"/>
                    </a:cubicBezTo>
                    <a:cubicBezTo>
                      <a:pt x="7906" y="32167"/>
                      <a:pt x="33433" y="93413"/>
                      <a:pt x="24670" y="98652"/>
                    </a:cubicBezTo>
                    <a:cubicBezTo>
                      <a:pt x="15907" y="103891"/>
                      <a:pt x="12382" y="96937"/>
                      <a:pt x="0" y="10570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B9D534C9-97DC-496D-91A9-7B0023050A6D}"/>
                  </a:ext>
                </a:extLst>
              </p:cNvPr>
              <p:cNvSpPr/>
              <p:nvPr/>
            </p:nvSpPr>
            <p:spPr>
              <a:xfrm>
                <a:off x="-6944258" y="-2794162"/>
                <a:ext cx="110854" cy="36624"/>
              </a:xfrm>
              <a:custGeom>
                <a:avLst/>
                <a:gdLst>
                  <a:gd name="connsiteX0" fmla="*/ 66675 w 66675"/>
                  <a:gd name="connsiteY0" fmla="*/ 19050 h 22028"/>
                  <a:gd name="connsiteX1" fmla="*/ 0 w 66675"/>
                  <a:gd name="connsiteY1" fmla="*/ 0 h 2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22028">
                    <a:moveTo>
                      <a:pt x="66675" y="19050"/>
                    </a:moveTo>
                    <a:cubicBezTo>
                      <a:pt x="66675" y="19050"/>
                      <a:pt x="19050" y="33147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AB72CF79-AA95-4124-A7C0-6F0D1D037711}"/>
                  </a:ext>
                </a:extLst>
              </p:cNvPr>
              <p:cNvSpPr/>
              <p:nvPr/>
            </p:nvSpPr>
            <p:spPr>
              <a:xfrm>
                <a:off x="-7011721" y="-3018614"/>
                <a:ext cx="102302" cy="19371"/>
              </a:xfrm>
              <a:custGeom>
                <a:avLst/>
                <a:gdLst>
                  <a:gd name="connsiteX0" fmla="*/ 61531 w 61531"/>
                  <a:gd name="connsiteY0" fmla="*/ 4603 h 11651"/>
                  <a:gd name="connsiteX1" fmla="*/ 0 w 61531"/>
                  <a:gd name="connsiteY1" fmla="*/ 11652 h 1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31" h="11651">
                    <a:moveTo>
                      <a:pt x="61531" y="4603"/>
                    </a:moveTo>
                    <a:cubicBezTo>
                      <a:pt x="61531" y="4603"/>
                      <a:pt x="22860" y="-9494"/>
                      <a:pt x="0" y="11652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3B20C94A-E222-490D-BE6B-B49B248C8016}"/>
                  </a:ext>
                </a:extLst>
              </p:cNvPr>
              <p:cNvSpPr/>
              <p:nvPr/>
            </p:nvSpPr>
            <p:spPr>
              <a:xfrm>
                <a:off x="-6956927" y="-2962027"/>
                <a:ext cx="35789" cy="56218"/>
              </a:xfrm>
              <a:custGeom>
                <a:avLst/>
                <a:gdLst>
                  <a:gd name="connsiteX0" fmla="*/ 21527 w 21526"/>
                  <a:gd name="connsiteY0" fmla="*/ 16954 h 33813"/>
                  <a:gd name="connsiteX1" fmla="*/ 10763 w 21526"/>
                  <a:gd name="connsiteY1" fmla="*/ 33814 h 33813"/>
                  <a:gd name="connsiteX2" fmla="*/ 0 w 21526"/>
                  <a:gd name="connsiteY2" fmla="*/ 16954 h 33813"/>
                  <a:gd name="connsiteX3" fmla="*/ 10763 w 21526"/>
                  <a:gd name="connsiteY3" fmla="*/ 0 h 33813"/>
                  <a:gd name="connsiteX4" fmla="*/ 21527 w 21526"/>
                  <a:gd name="connsiteY4" fmla="*/ 1695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" h="33813">
                    <a:moveTo>
                      <a:pt x="21527" y="16954"/>
                    </a:moveTo>
                    <a:cubicBezTo>
                      <a:pt x="21527" y="26479"/>
                      <a:pt x="16764" y="33814"/>
                      <a:pt x="10763" y="33814"/>
                    </a:cubicBezTo>
                    <a:cubicBezTo>
                      <a:pt x="4763" y="33814"/>
                      <a:pt x="0" y="26289"/>
                      <a:pt x="0" y="16954"/>
                    </a:cubicBezTo>
                    <a:cubicBezTo>
                      <a:pt x="0" y="7620"/>
                      <a:pt x="4858" y="0"/>
                      <a:pt x="10763" y="0"/>
                    </a:cubicBezTo>
                    <a:cubicBezTo>
                      <a:pt x="16669" y="0"/>
                      <a:pt x="21527" y="7620"/>
                      <a:pt x="21527" y="1695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8358DE3E-8790-499C-971D-AB4FBE8DE01E}"/>
                  </a:ext>
                </a:extLst>
              </p:cNvPr>
              <p:cNvSpPr/>
              <p:nvPr/>
            </p:nvSpPr>
            <p:spPr>
              <a:xfrm>
                <a:off x="-6816459" y="-2957277"/>
                <a:ext cx="35631" cy="56218"/>
              </a:xfrm>
              <a:custGeom>
                <a:avLst/>
                <a:gdLst>
                  <a:gd name="connsiteX0" fmla="*/ 21431 w 21431"/>
                  <a:gd name="connsiteY0" fmla="*/ 16954 h 33813"/>
                  <a:gd name="connsiteX1" fmla="*/ 10668 w 21431"/>
                  <a:gd name="connsiteY1" fmla="*/ 33814 h 33813"/>
                  <a:gd name="connsiteX2" fmla="*/ 0 w 21431"/>
                  <a:gd name="connsiteY2" fmla="*/ 16954 h 33813"/>
                  <a:gd name="connsiteX3" fmla="*/ 10668 w 21431"/>
                  <a:gd name="connsiteY3" fmla="*/ 0 h 33813"/>
                  <a:gd name="connsiteX4" fmla="*/ 21431 w 21431"/>
                  <a:gd name="connsiteY4" fmla="*/ 1695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31" h="33813">
                    <a:moveTo>
                      <a:pt x="21431" y="16954"/>
                    </a:moveTo>
                    <a:cubicBezTo>
                      <a:pt x="21431" y="26479"/>
                      <a:pt x="16669" y="33814"/>
                      <a:pt x="10668" y="33814"/>
                    </a:cubicBezTo>
                    <a:cubicBezTo>
                      <a:pt x="4667" y="33814"/>
                      <a:pt x="0" y="26289"/>
                      <a:pt x="0" y="16954"/>
                    </a:cubicBezTo>
                    <a:cubicBezTo>
                      <a:pt x="0" y="7620"/>
                      <a:pt x="4763" y="0"/>
                      <a:pt x="10668" y="0"/>
                    </a:cubicBezTo>
                    <a:cubicBezTo>
                      <a:pt x="16573" y="0"/>
                      <a:pt x="21431" y="7620"/>
                      <a:pt x="21431" y="1695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9D4FF18B-53F3-41FB-B9DD-0CEC0B9974A6}"/>
                </a:ext>
              </a:extLst>
            </p:cNvPr>
            <p:cNvSpPr/>
            <p:nvPr/>
          </p:nvSpPr>
          <p:spPr>
            <a:xfrm>
              <a:off x="-8106342" y="-3560369"/>
              <a:ext cx="2169656" cy="190980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7" name="组合 286">
            <a:extLst>
              <a:ext uri="{FF2B5EF4-FFF2-40B4-BE49-F238E27FC236}">
                <a16:creationId xmlns:a16="http://schemas.microsoft.com/office/drawing/2014/main" id="{16C86970-AFB9-4BBA-9A42-4F816A71EA0E}"/>
              </a:ext>
            </a:extLst>
          </p:cNvPr>
          <p:cNvGrpSpPr/>
          <p:nvPr/>
        </p:nvGrpSpPr>
        <p:grpSpPr>
          <a:xfrm>
            <a:off x="3791841" y="2623696"/>
            <a:ext cx="2169656" cy="1909803"/>
            <a:chOff x="-4461828" y="-3560369"/>
            <a:chExt cx="2169656" cy="1909803"/>
          </a:xfrm>
        </p:grpSpPr>
        <p:grpSp>
          <p:nvGrpSpPr>
            <p:cNvPr id="288" name="组合 287">
              <a:extLst>
                <a:ext uri="{FF2B5EF4-FFF2-40B4-BE49-F238E27FC236}">
                  <a16:creationId xmlns:a16="http://schemas.microsoft.com/office/drawing/2014/main" id="{819DB863-479E-4289-BBF1-52E139E05E77}"/>
                </a:ext>
              </a:extLst>
            </p:cNvPr>
            <p:cNvGrpSpPr/>
            <p:nvPr/>
          </p:nvGrpSpPr>
          <p:grpSpPr>
            <a:xfrm>
              <a:off x="-4202589" y="-3380213"/>
              <a:ext cx="1673759" cy="1729647"/>
              <a:chOff x="-4202589" y="-3380213"/>
              <a:chExt cx="1673759" cy="1729647"/>
            </a:xfrm>
          </p:grpSpPr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7A4EBC9D-C4DA-40E9-B3CF-2B6B25492368}"/>
                  </a:ext>
                </a:extLst>
              </p:cNvPr>
              <p:cNvSpPr/>
              <p:nvPr/>
            </p:nvSpPr>
            <p:spPr>
              <a:xfrm>
                <a:off x="-3660600" y="-2568001"/>
                <a:ext cx="1076307" cy="917435"/>
              </a:xfrm>
              <a:custGeom>
                <a:avLst/>
                <a:gdLst>
                  <a:gd name="connsiteX0" fmla="*/ 645766 w 1076307"/>
                  <a:gd name="connsiteY0" fmla="*/ 0 h 917435"/>
                  <a:gd name="connsiteX1" fmla="*/ 946619 w 1076307"/>
                  <a:gd name="connsiteY1" fmla="*/ 227225 h 917435"/>
                  <a:gd name="connsiteX2" fmla="*/ 1071499 w 1076307"/>
                  <a:gd name="connsiteY2" fmla="*/ 649286 h 917435"/>
                  <a:gd name="connsiteX3" fmla="*/ 1043436 w 1076307"/>
                  <a:gd name="connsiteY3" fmla="*/ 815250 h 917435"/>
                  <a:gd name="connsiteX4" fmla="*/ 1020913 w 1076307"/>
                  <a:gd name="connsiteY4" fmla="*/ 917435 h 917435"/>
                  <a:gd name="connsiteX5" fmla="*/ 0 w 1076307"/>
                  <a:gd name="connsiteY5" fmla="*/ 917435 h 917435"/>
                  <a:gd name="connsiteX6" fmla="*/ 711 w 1076307"/>
                  <a:gd name="connsiteY6" fmla="*/ 889194 h 917435"/>
                  <a:gd name="connsiteX7" fmla="*/ 49404 w 1076307"/>
                  <a:gd name="connsiteY7" fmla="*/ 374981 h 917435"/>
                  <a:gd name="connsiteX8" fmla="*/ 253089 w 1076307"/>
                  <a:gd name="connsiteY8" fmla="*/ 173633 h 917435"/>
                  <a:gd name="connsiteX9" fmla="*/ 337902 w 1076307"/>
                  <a:gd name="connsiteY9" fmla="*/ 123547 h 91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6307" h="917435">
                    <a:moveTo>
                      <a:pt x="645766" y="0"/>
                    </a:moveTo>
                    <a:cubicBezTo>
                      <a:pt x="645766" y="0"/>
                      <a:pt x="813721" y="29051"/>
                      <a:pt x="946619" y="227225"/>
                    </a:cubicBezTo>
                    <a:cubicBezTo>
                      <a:pt x="1079513" y="425400"/>
                      <a:pt x="1084523" y="495355"/>
                      <a:pt x="1071499" y="649286"/>
                    </a:cubicBezTo>
                    <a:cubicBezTo>
                      <a:pt x="1068244" y="687769"/>
                      <a:pt x="1057705" y="746965"/>
                      <a:pt x="1043436" y="815250"/>
                    </a:cubicBezTo>
                    <a:lnTo>
                      <a:pt x="1020913" y="917435"/>
                    </a:lnTo>
                    <a:lnTo>
                      <a:pt x="0" y="917435"/>
                    </a:lnTo>
                    <a:lnTo>
                      <a:pt x="711" y="889194"/>
                    </a:lnTo>
                    <a:cubicBezTo>
                      <a:pt x="5578" y="705205"/>
                      <a:pt x="15471" y="436085"/>
                      <a:pt x="49404" y="374981"/>
                    </a:cubicBezTo>
                    <a:cubicBezTo>
                      <a:pt x="94650" y="293507"/>
                      <a:pt x="253089" y="173633"/>
                      <a:pt x="253089" y="173633"/>
                    </a:cubicBezTo>
                    <a:lnTo>
                      <a:pt x="337902" y="12354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A469CC99-F271-443C-9427-3140AD9F06B4}"/>
                  </a:ext>
                </a:extLst>
              </p:cNvPr>
              <p:cNvSpPr/>
              <p:nvPr/>
            </p:nvSpPr>
            <p:spPr>
              <a:xfrm>
                <a:off x="-3517261" y="-2444453"/>
                <a:ext cx="231961" cy="793887"/>
              </a:xfrm>
              <a:custGeom>
                <a:avLst/>
                <a:gdLst>
                  <a:gd name="connsiteX0" fmla="*/ 194563 w 231961"/>
                  <a:gd name="connsiteY0" fmla="*/ 0 h 793887"/>
                  <a:gd name="connsiteX1" fmla="*/ 231961 w 231961"/>
                  <a:gd name="connsiteY1" fmla="*/ 95999 h 793887"/>
                  <a:gd name="connsiteX2" fmla="*/ 160505 w 231961"/>
                  <a:gd name="connsiteY2" fmla="*/ 192833 h 793887"/>
                  <a:gd name="connsiteX3" fmla="*/ 166787 w 231961"/>
                  <a:gd name="connsiteY3" fmla="*/ 793887 h 793887"/>
                  <a:gd name="connsiteX4" fmla="*/ 0 w 231961"/>
                  <a:gd name="connsiteY4" fmla="*/ 793887 h 793887"/>
                  <a:gd name="connsiteX5" fmla="*/ 116930 w 231961"/>
                  <a:gd name="connsiteY5" fmla="*/ 202682 h 793887"/>
                  <a:gd name="connsiteX6" fmla="*/ 109750 w 231961"/>
                  <a:gd name="connsiteY6" fmla="*/ 50086 h 79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961" h="793887">
                    <a:moveTo>
                      <a:pt x="194563" y="0"/>
                    </a:moveTo>
                    <a:lnTo>
                      <a:pt x="231961" y="95999"/>
                    </a:lnTo>
                    <a:lnTo>
                      <a:pt x="160505" y="192833"/>
                    </a:lnTo>
                    <a:lnTo>
                      <a:pt x="166787" y="793887"/>
                    </a:lnTo>
                    <a:lnTo>
                      <a:pt x="0" y="793887"/>
                    </a:lnTo>
                    <a:lnTo>
                      <a:pt x="116930" y="202682"/>
                    </a:lnTo>
                    <a:lnTo>
                      <a:pt x="109750" y="50086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52DBBFC1-2336-42F7-A0BD-E73E31171B3A}"/>
                  </a:ext>
                </a:extLst>
              </p:cNvPr>
              <p:cNvSpPr/>
              <p:nvPr/>
            </p:nvSpPr>
            <p:spPr>
              <a:xfrm>
                <a:off x="-3483310" y="-2511068"/>
                <a:ext cx="199678" cy="200345"/>
              </a:xfrm>
              <a:custGeom>
                <a:avLst/>
                <a:gdLst>
                  <a:gd name="connsiteX0" fmla="*/ 79343 w 113919"/>
                  <a:gd name="connsiteY0" fmla="*/ 0 h 114300"/>
                  <a:gd name="connsiteX1" fmla="*/ 40100 w 113919"/>
                  <a:gd name="connsiteY1" fmla="*/ 22193 h 114300"/>
                  <a:gd name="connsiteX2" fmla="*/ 0 w 113919"/>
                  <a:gd name="connsiteY2" fmla="*/ 114300 h 114300"/>
                  <a:gd name="connsiteX3" fmla="*/ 43244 w 113919"/>
                  <a:gd name="connsiteY3" fmla="*/ 66580 h 114300"/>
                  <a:gd name="connsiteX4" fmla="*/ 63246 w 113919"/>
                  <a:gd name="connsiteY4" fmla="*/ 74867 h 114300"/>
                  <a:gd name="connsiteX5" fmla="*/ 113919 w 113919"/>
                  <a:gd name="connsiteY5" fmla="*/ 22860 h 114300"/>
                  <a:gd name="connsiteX6" fmla="*/ 79343 w 113919"/>
                  <a:gd name="connsiteY6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919" h="114300">
                    <a:moveTo>
                      <a:pt x="79343" y="0"/>
                    </a:moveTo>
                    <a:lnTo>
                      <a:pt x="40100" y="22193"/>
                    </a:lnTo>
                    <a:lnTo>
                      <a:pt x="0" y="114300"/>
                    </a:lnTo>
                    <a:lnTo>
                      <a:pt x="43244" y="66580"/>
                    </a:lnTo>
                    <a:lnTo>
                      <a:pt x="63246" y="74867"/>
                    </a:lnTo>
                    <a:lnTo>
                      <a:pt x="113919" y="22860"/>
                    </a:lnTo>
                    <a:lnTo>
                      <a:pt x="793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63B32CAC-FABF-4FDB-A172-0F96E8AF2E72}"/>
                  </a:ext>
                </a:extLst>
              </p:cNvPr>
              <p:cNvSpPr/>
              <p:nvPr/>
            </p:nvSpPr>
            <p:spPr>
              <a:xfrm>
                <a:off x="-3560998" y="-3318986"/>
                <a:ext cx="539776" cy="899074"/>
              </a:xfrm>
              <a:custGeom>
                <a:avLst/>
                <a:gdLst>
                  <a:gd name="connsiteX0" fmla="*/ 32 w 307950"/>
                  <a:gd name="connsiteY0" fmla="*/ 66022 h 512935"/>
                  <a:gd name="connsiteX1" fmla="*/ 3175 w 307950"/>
                  <a:gd name="connsiteY1" fmla="*/ 206897 h 512935"/>
                  <a:gd name="connsiteX2" fmla="*/ 23368 w 307950"/>
                  <a:gd name="connsiteY2" fmla="*/ 304052 h 512935"/>
                  <a:gd name="connsiteX3" fmla="*/ 73279 w 307950"/>
                  <a:gd name="connsiteY3" fmla="*/ 408827 h 512935"/>
                  <a:gd name="connsiteX4" fmla="*/ 111379 w 307950"/>
                  <a:gd name="connsiteY4" fmla="*/ 420733 h 512935"/>
                  <a:gd name="connsiteX5" fmla="*/ 122333 w 307950"/>
                  <a:gd name="connsiteY5" fmla="*/ 512935 h 512935"/>
                  <a:gd name="connsiteX6" fmla="*/ 289687 w 307950"/>
                  <a:gd name="connsiteY6" fmla="*/ 381776 h 512935"/>
                  <a:gd name="connsiteX7" fmla="*/ 281781 w 307950"/>
                  <a:gd name="connsiteY7" fmla="*/ 284907 h 512935"/>
                  <a:gd name="connsiteX8" fmla="*/ 307880 w 307950"/>
                  <a:gd name="connsiteY8" fmla="*/ 224804 h 512935"/>
                  <a:gd name="connsiteX9" fmla="*/ 286353 w 307950"/>
                  <a:gd name="connsiteY9" fmla="*/ 158129 h 512935"/>
                  <a:gd name="connsiteX10" fmla="*/ 253682 w 307950"/>
                  <a:gd name="connsiteY10" fmla="*/ 138031 h 512935"/>
                  <a:gd name="connsiteX11" fmla="*/ 268065 w 307950"/>
                  <a:gd name="connsiteY11" fmla="*/ 72023 h 512935"/>
                  <a:gd name="connsiteX12" fmla="*/ 199485 w 307950"/>
                  <a:gd name="connsiteY12" fmla="*/ 4110 h 512935"/>
                  <a:gd name="connsiteX13" fmla="*/ 32 w 307950"/>
                  <a:gd name="connsiteY13" fmla="*/ 66022 h 51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7950" h="512935">
                    <a:moveTo>
                      <a:pt x="32" y="66022"/>
                    </a:moveTo>
                    <a:cubicBezTo>
                      <a:pt x="32" y="66022"/>
                      <a:pt x="-540" y="185942"/>
                      <a:pt x="3175" y="206897"/>
                    </a:cubicBezTo>
                    <a:cubicBezTo>
                      <a:pt x="6890" y="227852"/>
                      <a:pt x="4318" y="271762"/>
                      <a:pt x="23368" y="304052"/>
                    </a:cubicBezTo>
                    <a:cubicBezTo>
                      <a:pt x="42418" y="336342"/>
                      <a:pt x="59182" y="400064"/>
                      <a:pt x="73279" y="408827"/>
                    </a:cubicBezTo>
                    <a:cubicBezTo>
                      <a:pt x="85137" y="415113"/>
                      <a:pt x="98054" y="419152"/>
                      <a:pt x="111379" y="420733"/>
                    </a:cubicBezTo>
                    <a:lnTo>
                      <a:pt x="122333" y="512935"/>
                    </a:lnTo>
                    <a:lnTo>
                      <a:pt x="289687" y="381776"/>
                    </a:lnTo>
                    <a:lnTo>
                      <a:pt x="281781" y="284907"/>
                    </a:lnTo>
                    <a:cubicBezTo>
                      <a:pt x="298050" y="269086"/>
                      <a:pt x="307432" y="247492"/>
                      <a:pt x="307880" y="224804"/>
                    </a:cubicBezTo>
                    <a:cubicBezTo>
                      <a:pt x="308547" y="186704"/>
                      <a:pt x="304736" y="164606"/>
                      <a:pt x="286353" y="158129"/>
                    </a:cubicBezTo>
                    <a:cubicBezTo>
                      <a:pt x="274342" y="153452"/>
                      <a:pt x="263274" y="146642"/>
                      <a:pt x="253682" y="138031"/>
                    </a:cubicBezTo>
                    <a:lnTo>
                      <a:pt x="268065" y="72023"/>
                    </a:lnTo>
                    <a:cubicBezTo>
                      <a:pt x="268065" y="72023"/>
                      <a:pt x="303784" y="22493"/>
                      <a:pt x="199485" y="4110"/>
                    </a:cubicBezTo>
                    <a:cubicBezTo>
                      <a:pt x="95186" y="-14274"/>
                      <a:pt x="7842" y="33066"/>
                      <a:pt x="32" y="66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28C4DB22-9F86-4730-8B5D-E7210E5A361C}"/>
                  </a:ext>
                </a:extLst>
              </p:cNvPr>
              <p:cNvSpPr/>
              <p:nvPr/>
            </p:nvSpPr>
            <p:spPr>
              <a:xfrm>
                <a:off x="-3630513" y="-3380213"/>
                <a:ext cx="590353" cy="437233"/>
              </a:xfrm>
              <a:custGeom>
                <a:avLst/>
                <a:gdLst>
                  <a:gd name="connsiteX0" fmla="*/ 1686 w 336805"/>
                  <a:gd name="connsiteY0" fmla="*/ 69997 h 249448"/>
                  <a:gd name="connsiteX1" fmla="*/ 87411 w 336805"/>
                  <a:gd name="connsiteY1" fmla="*/ 122289 h 249448"/>
                  <a:gd name="connsiteX2" fmla="*/ 226666 w 336805"/>
                  <a:gd name="connsiteY2" fmla="*/ 145054 h 249448"/>
                  <a:gd name="connsiteX3" fmla="*/ 224475 w 336805"/>
                  <a:gd name="connsiteY3" fmla="*/ 162008 h 249448"/>
                  <a:gd name="connsiteX4" fmla="*/ 246573 w 336805"/>
                  <a:gd name="connsiteY4" fmla="*/ 172771 h 249448"/>
                  <a:gd name="connsiteX5" fmla="*/ 258575 w 336805"/>
                  <a:gd name="connsiteY5" fmla="*/ 248971 h 249448"/>
                  <a:gd name="connsiteX6" fmla="*/ 281721 w 336805"/>
                  <a:gd name="connsiteY6" fmla="*/ 242875 h 249448"/>
                  <a:gd name="connsiteX7" fmla="*/ 295723 w 336805"/>
                  <a:gd name="connsiteY7" fmla="*/ 203823 h 249448"/>
                  <a:gd name="connsiteX8" fmla="*/ 326298 w 336805"/>
                  <a:gd name="connsiteY8" fmla="*/ 192774 h 249448"/>
                  <a:gd name="connsiteX9" fmla="*/ 319059 w 336805"/>
                  <a:gd name="connsiteY9" fmla="*/ 39898 h 249448"/>
                  <a:gd name="connsiteX10" fmla="*/ 130940 w 336805"/>
                  <a:gd name="connsiteY10" fmla="*/ 8179 h 249448"/>
                  <a:gd name="connsiteX11" fmla="*/ 1686 w 336805"/>
                  <a:gd name="connsiteY11" fmla="*/ 69997 h 24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805" h="249448">
                    <a:moveTo>
                      <a:pt x="1686" y="69997"/>
                    </a:moveTo>
                    <a:cubicBezTo>
                      <a:pt x="1686" y="69997"/>
                      <a:pt x="-3172" y="96095"/>
                      <a:pt x="87411" y="122289"/>
                    </a:cubicBezTo>
                    <a:cubicBezTo>
                      <a:pt x="177993" y="148483"/>
                      <a:pt x="226666" y="145054"/>
                      <a:pt x="226666" y="145054"/>
                    </a:cubicBezTo>
                    <a:cubicBezTo>
                      <a:pt x="226666" y="145054"/>
                      <a:pt x="213903" y="153817"/>
                      <a:pt x="224475" y="162008"/>
                    </a:cubicBezTo>
                    <a:cubicBezTo>
                      <a:pt x="231067" y="166999"/>
                      <a:pt x="238573" y="170657"/>
                      <a:pt x="246573" y="172771"/>
                    </a:cubicBezTo>
                    <a:cubicBezTo>
                      <a:pt x="246573" y="172771"/>
                      <a:pt x="250574" y="246400"/>
                      <a:pt x="258575" y="248971"/>
                    </a:cubicBezTo>
                    <a:cubicBezTo>
                      <a:pt x="266576" y="251543"/>
                      <a:pt x="281721" y="242875"/>
                      <a:pt x="281721" y="242875"/>
                    </a:cubicBezTo>
                    <a:cubicBezTo>
                      <a:pt x="281721" y="242875"/>
                      <a:pt x="279625" y="214300"/>
                      <a:pt x="295723" y="203823"/>
                    </a:cubicBezTo>
                    <a:cubicBezTo>
                      <a:pt x="304971" y="197927"/>
                      <a:pt x="315411" y="194155"/>
                      <a:pt x="326298" y="192774"/>
                    </a:cubicBezTo>
                    <a:cubicBezTo>
                      <a:pt x="326298" y="192774"/>
                      <a:pt x="354206" y="78474"/>
                      <a:pt x="319059" y="39898"/>
                    </a:cubicBezTo>
                    <a:cubicBezTo>
                      <a:pt x="283912" y="1321"/>
                      <a:pt x="238287" y="-9346"/>
                      <a:pt x="130940" y="8179"/>
                    </a:cubicBezTo>
                    <a:cubicBezTo>
                      <a:pt x="23593" y="25705"/>
                      <a:pt x="-8125" y="57329"/>
                      <a:pt x="1686" y="699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906E64A9-FF6D-49E4-87A7-237EDCF4002F}"/>
                  </a:ext>
                </a:extLst>
              </p:cNvPr>
              <p:cNvSpPr/>
              <p:nvPr/>
            </p:nvSpPr>
            <p:spPr>
              <a:xfrm>
                <a:off x="-3544916" y="-3029630"/>
                <a:ext cx="149423" cy="235405"/>
              </a:xfrm>
              <a:custGeom>
                <a:avLst/>
                <a:gdLst>
                  <a:gd name="connsiteX0" fmla="*/ 85249 w 85248"/>
                  <a:gd name="connsiteY0" fmla="*/ 130683 h 134302"/>
                  <a:gd name="connsiteX1" fmla="*/ 49721 w 85248"/>
                  <a:gd name="connsiteY1" fmla="*/ 134302 h 134302"/>
                  <a:gd name="connsiteX2" fmla="*/ 46196 w 85248"/>
                  <a:gd name="connsiteY2" fmla="*/ 35909 h 134302"/>
                  <a:gd name="connsiteX3" fmla="*/ 19526 w 85248"/>
                  <a:gd name="connsiteY3" fmla="*/ 6477 h 134302"/>
                  <a:gd name="connsiteX4" fmla="*/ 0 w 85248"/>
                  <a:gd name="connsiteY4" fmla="*/ 0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48" h="134302">
                    <a:moveTo>
                      <a:pt x="85249" y="130683"/>
                    </a:moveTo>
                    <a:lnTo>
                      <a:pt x="49721" y="134302"/>
                    </a:lnTo>
                    <a:lnTo>
                      <a:pt x="46196" y="35909"/>
                    </a:lnTo>
                    <a:lnTo>
                      <a:pt x="19526" y="647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29BA65B4-0F34-4843-8EA8-D50FFE09E37C}"/>
                  </a:ext>
                </a:extLst>
              </p:cNvPr>
              <p:cNvSpPr/>
              <p:nvPr/>
            </p:nvSpPr>
            <p:spPr>
              <a:xfrm>
                <a:off x="-3431720" y="-2742967"/>
                <a:ext cx="111024" cy="44907"/>
              </a:xfrm>
              <a:custGeom>
                <a:avLst/>
                <a:gdLst>
                  <a:gd name="connsiteX0" fmla="*/ 0 w 63341"/>
                  <a:gd name="connsiteY0" fmla="*/ 7715 h 25620"/>
                  <a:gd name="connsiteX1" fmla="*/ 32385 w 63341"/>
                  <a:gd name="connsiteY1" fmla="*/ 6572 h 25620"/>
                  <a:gd name="connsiteX2" fmla="*/ 63341 w 63341"/>
                  <a:gd name="connsiteY2" fmla="*/ 0 h 25620"/>
                  <a:gd name="connsiteX3" fmla="*/ 21431 w 63341"/>
                  <a:gd name="connsiteY3" fmla="*/ 25241 h 25620"/>
                  <a:gd name="connsiteX4" fmla="*/ 0 w 63341"/>
                  <a:gd name="connsiteY4" fmla="*/ 7715 h 2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41" h="25620">
                    <a:moveTo>
                      <a:pt x="0" y="7715"/>
                    </a:moveTo>
                    <a:cubicBezTo>
                      <a:pt x="10811" y="8277"/>
                      <a:pt x="21641" y="7896"/>
                      <a:pt x="32385" y="6572"/>
                    </a:cubicBezTo>
                    <a:cubicBezTo>
                      <a:pt x="42806" y="4915"/>
                      <a:pt x="53140" y="2724"/>
                      <a:pt x="63341" y="0"/>
                    </a:cubicBezTo>
                    <a:cubicBezTo>
                      <a:pt x="63341" y="0"/>
                      <a:pt x="39053" y="21812"/>
                      <a:pt x="21431" y="25241"/>
                    </a:cubicBezTo>
                    <a:cubicBezTo>
                      <a:pt x="3810" y="28670"/>
                      <a:pt x="0" y="7715"/>
                      <a:pt x="0" y="771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84C43E7B-244C-439B-9B4A-A7AE54D23B91}"/>
                  </a:ext>
                </a:extLst>
              </p:cNvPr>
              <p:cNvSpPr/>
              <p:nvPr/>
            </p:nvSpPr>
            <p:spPr>
              <a:xfrm>
                <a:off x="-3366442" y="-2644465"/>
                <a:ext cx="123212" cy="64729"/>
              </a:xfrm>
              <a:custGeom>
                <a:avLst/>
                <a:gdLst>
                  <a:gd name="connsiteX0" fmla="*/ 0 w 70294"/>
                  <a:gd name="connsiteY0" fmla="*/ 36290 h 36929"/>
                  <a:gd name="connsiteX1" fmla="*/ 22098 w 70294"/>
                  <a:gd name="connsiteY1" fmla="*/ 31433 h 36929"/>
                  <a:gd name="connsiteX2" fmla="*/ 70295 w 70294"/>
                  <a:gd name="connsiteY2" fmla="*/ 0 h 3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294" h="36929">
                    <a:moveTo>
                      <a:pt x="0" y="36290"/>
                    </a:moveTo>
                    <a:cubicBezTo>
                      <a:pt x="0" y="36290"/>
                      <a:pt x="1429" y="39529"/>
                      <a:pt x="22098" y="31433"/>
                    </a:cubicBezTo>
                    <a:cubicBezTo>
                      <a:pt x="39414" y="23012"/>
                      <a:pt x="55607" y="12449"/>
                      <a:pt x="70295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24FB9B1F-AA56-4B10-AD04-E9E226B8E09C}"/>
                  </a:ext>
                </a:extLst>
              </p:cNvPr>
              <p:cNvSpPr/>
              <p:nvPr/>
            </p:nvSpPr>
            <p:spPr>
              <a:xfrm>
                <a:off x="-3413188" y="-3041931"/>
                <a:ext cx="128721" cy="14804"/>
              </a:xfrm>
              <a:custGeom>
                <a:avLst/>
                <a:gdLst>
                  <a:gd name="connsiteX0" fmla="*/ 73438 w 73437"/>
                  <a:gd name="connsiteY0" fmla="*/ 2255 h 8446"/>
                  <a:gd name="connsiteX1" fmla="*/ 0 w 73437"/>
                  <a:gd name="connsiteY1" fmla="*/ 8447 h 8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37" h="8446">
                    <a:moveTo>
                      <a:pt x="73438" y="2255"/>
                    </a:moveTo>
                    <a:cubicBezTo>
                      <a:pt x="52769" y="-5269"/>
                      <a:pt x="0" y="8447"/>
                      <a:pt x="0" y="844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CCC348D6-CEF7-458B-9ECE-276E21B1378D}"/>
                  </a:ext>
                </a:extLst>
              </p:cNvPr>
              <p:cNvSpPr/>
              <p:nvPr/>
            </p:nvSpPr>
            <p:spPr>
              <a:xfrm>
                <a:off x="-3347862" y="-2981578"/>
                <a:ext cx="27586" cy="48965"/>
              </a:xfrm>
              <a:custGeom>
                <a:avLst/>
                <a:gdLst>
                  <a:gd name="connsiteX0" fmla="*/ 15690 w 15738"/>
                  <a:gd name="connsiteY0" fmla="*/ 13448 h 27935"/>
                  <a:gd name="connsiteX1" fmla="*/ 8832 w 15738"/>
                  <a:gd name="connsiteY1" fmla="*/ 27926 h 27935"/>
                  <a:gd name="connsiteX2" fmla="*/ 69 w 15738"/>
                  <a:gd name="connsiteY2" fmla="*/ 14496 h 27935"/>
                  <a:gd name="connsiteX3" fmla="*/ 6927 w 15738"/>
                  <a:gd name="connsiteY3" fmla="*/ 18 h 27935"/>
                  <a:gd name="connsiteX4" fmla="*/ 15690 w 15738"/>
                  <a:gd name="connsiteY4" fmla="*/ 13448 h 2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38" h="27935">
                    <a:moveTo>
                      <a:pt x="15690" y="13448"/>
                    </a:moveTo>
                    <a:cubicBezTo>
                      <a:pt x="16166" y="21163"/>
                      <a:pt x="13118" y="27640"/>
                      <a:pt x="8832" y="27926"/>
                    </a:cubicBezTo>
                    <a:cubicBezTo>
                      <a:pt x="4546" y="28212"/>
                      <a:pt x="641" y="22211"/>
                      <a:pt x="69" y="14496"/>
                    </a:cubicBezTo>
                    <a:cubicBezTo>
                      <a:pt x="-503" y="6781"/>
                      <a:pt x="2545" y="399"/>
                      <a:pt x="6927" y="18"/>
                    </a:cubicBezTo>
                    <a:cubicBezTo>
                      <a:pt x="11309" y="-363"/>
                      <a:pt x="15690" y="5447"/>
                      <a:pt x="15690" y="134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445EDC14-667C-45CA-8829-17E68E6319C1}"/>
                  </a:ext>
                </a:extLst>
              </p:cNvPr>
              <p:cNvSpPr/>
              <p:nvPr/>
            </p:nvSpPr>
            <p:spPr>
              <a:xfrm>
                <a:off x="-3505802" y="-2971379"/>
                <a:ext cx="27500" cy="48784"/>
              </a:xfrm>
              <a:custGeom>
                <a:avLst/>
                <a:gdLst>
                  <a:gd name="connsiteX0" fmla="*/ 15690 w 15689"/>
                  <a:gd name="connsiteY0" fmla="*/ 13345 h 27832"/>
                  <a:gd name="connsiteX1" fmla="*/ 8832 w 15689"/>
                  <a:gd name="connsiteY1" fmla="*/ 27823 h 27832"/>
                  <a:gd name="connsiteX2" fmla="*/ 69 w 15689"/>
                  <a:gd name="connsiteY2" fmla="*/ 14488 h 27832"/>
                  <a:gd name="connsiteX3" fmla="*/ 6927 w 15689"/>
                  <a:gd name="connsiteY3" fmla="*/ 10 h 27832"/>
                  <a:gd name="connsiteX4" fmla="*/ 15690 w 15689"/>
                  <a:gd name="connsiteY4" fmla="*/ 13345 h 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9" h="27832">
                    <a:moveTo>
                      <a:pt x="15690" y="13345"/>
                    </a:moveTo>
                    <a:cubicBezTo>
                      <a:pt x="15690" y="21060"/>
                      <a:pt x="13118" y="27537"/>
                      <a:pt x="8832" y="27823"/>
                    </a:cubicBezTo>
                    <a:cubicBezTo>
                      <a:pt x="4546" y="28109"/>
                      <a:pt x="640" y="22203"/>
                      <a:pt x="69" y="14488"/>
                    </a:cubicBezTo>
                    <a:cubicBezTo>
                      <a:pt x="-503" y="6773"/>
                      <a:pt x="2545" y="296"/>
                      <a:pt x="6927" y="10"/>
                    </a:cubicBezTo>
                    <a:cubicBezTo>
                      <a:pt x="11308" y="-276"/>
                      <a:pt x="15119" y="5725"/>
                      <a:pt x="15690" y="133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27D3614A-60F5-4C7B-9EF9-8F2FFD904264}"/>
                  </a:ext>
                </a:extLst>
              </p:cNvPr>
              <p:cNvSpPr/>
              <p:nvPr/>
            </p:nvSpPr>
            <p:spPr>
              <a:xfrm>
                <a:off x="-3353752" y="-2665500"/>
                <a:ext cx="381156" cy="357281"/>
              </a:xfrm>
              <a:custGeom>
                <a:avLst/>
                <a:gdLst>
                  <a:gd name="connsiteX0" fmla="*/ 0 w 217455"/>
                  <a:gd name="connsiteY0" fmla="*/ 121539 h 203834"/>
                  <a:gd name="connsiteX1" fmla="*/ 44577 w 217455"/>
                  <a:gd name="connsiteY1" fmla="*/ 203835 h 203834"/>
                  <a:gd name="connsiteX2" fmla="*/ 217456 w 217455"/>
                  <a:gd name="connsiteY2" fmla="*/ 40291 h 203834"/>
                  <a:gd name="connsiteX3" fmla="*/ 183642 w 217455"/>
                  <a:gd name="connsiteY3" fmla="*/ 0 h 203834"/>
                  <a:gd name="connsiteX4" fmla="*/ 0 w 217455"/>
                  <a:gd name="connsiteY4" fmla="*/ 121539 h 20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455" h="203834">
                    <a:moveTo>
                      <a:pt x="0" y="121539"/>
                    </a:moveTo>
                    <a:lnTo>
                      <a:pt x="44577" y="203835"/>
                    </a:lnTo>
                    <a:lnTo>
                      <a:pt x="217456" y="40291"/>
                    </a:lnTo>
                    <a:lnTo>
                      <a:pt x="183642" y="0"/>
                    </a:lnTo>
                    <a:lnTo>
                      <a:pt x="0" y="1215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B9EE1977-0C2F-4B6C-8CA2-2DAA451484AE}"/>
                  </a:ext>
                </a:extLst>
              </p:cNvPr>
              <p:cNvSpPr/>
              <p:nvPr/>
            </p:nvSpPr>
            <p:spPr>
              <a:xfrm>
                <a:off x="-4176337" y="-2183276"/>
                <a:ext cx="611682" cy="532710"/>
              </a:xfrm>
              <a:custGeom>
                <a:avLst/>
                <a:gdLst>
                  <a:gd name="connsiteX0" fmla="*/ 0 w 611682"/>
                  <a:gd name="connsiteY0" fmla="*/ 0 h 532710"/>
                  <a:gd name="connsiteX1" fmla="*/ 559465 w 611682"/>
                  <a:gd name="connsiteY1" fmla="*/ 92159 h 532710"/>
                  <a:gd name="connsiteX2" fmla="*/ 611682 w 611682"/>
                  <a:gd name="connsiteY2" fmla="*/ 532710 h 532710"/>
                  <a:gd name="connsiteX3" fmla="*/ 102129 w 611682"/>
                  <a:gd name="connsiteY3" fmla="*/ 532710 h 53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682" h="532710">
                    <a:moveTo>
                      <a:pt x="0" y="0"/>
                    </a:moveTo>
                    <a:lnTo>
                      <a:pt x="559465" y="92159"/>
                    </a:lnTo>
                    <a:lnTo>
                      <a:pt x="611682" y="532710"/>
                    </a:lnTo>
                    <a:lnTo>
                      <a:pt x="102129" y="5327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F6E42C6C-4796-43FD-8CEB-C254C29FB823}"/>
                  </a:ext>
                </a:extLst>
              </p:cNvPr>
              <p:cNvSpPr/>
              <p:nvPr/>
            </p:nvSpPr>
            <p:spPr>
              <a:xfrm>
                <a:off x="-4202589" y="-2020830"/>
                <a:ext cx="143747" cy="126691"/>
              </a:xfrm>
              <a:custGeom>
                <a:avLst/>
                <a:gdLst>
                  <a:gd name="connsiteX0" fmla="*/ 28598 w 82010"/>
                  <a:gd name="connsiteY0" fmla="*/ 0 h 72279"/>
                  <a:gd name="connsiteX1" fmla="*/ 2594 w 82010"/>
                  <a:gd name="connsiteY1" fmla="*/ 17240 h 72279"/>
                  <a:gd name="connsiteX2" fmla="*/ 7833 w 82010"/>
                  <a:gd name="connsiteY2" fmla="*/ 57055 h 72279"/>
                  <a:gd name="connsiteX3" fmla="*/ 64983 w 82010"/>
                  <a:gd name="connsiteY3" fmla="*/ 70866 h 72279"/>
                  <a:gd name="connsiteX4" fmla="*/ 75366 w 82010"/>
                  <a:gd name="connsiteY4" fmla="*/ 43243 h 72279"/>
                  <a:gd name="connsiteX5" fmla="*/ 39075 w 82010"/>
                  <a:gd name="connsiteY5" fmla="*/ 29337 h 7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10" h="72279">
                    <a:moveTo>
                      <a:pt x="28598" y="0"/>
                    </a:moveTo>
                    <a:cubicBezTo>
                      <a:pt x="28598" y="0"/>
                      <a:pt x="7833" y="1715"/>
                      <a:pt x="2594" y="17240"/>
                    </a:cubicBezTo>
                    <a:cubicBezTo>
                      <a:pt x="-2216" y="30575"/>
                      <a:pt x="-263" y="45415"/>
                      <a:pt x="7833" y="57055"/>
                    </a:cubicBezTo>
                    <a:cubicBezTo>
                      <a:pt x="14786" y="65723"/>
                      <a:pt x="47648" y="76105"/>
                      <a:pt x="64983" y="70866"/>
                    </a:cubicBezTo>
                    <a:cubicBezTo>
                      <a:pt x="82319" y="65627"/>
                      <a:pt x="87558" y="51816"/>
                      <a:pt x="75366" y="43243"/>
                    </a:cubicBezTo>
                    <a:cubicBezTo>
                      <a:pt x="64079" y="36728"/>
                      <a:pt x="51829" y="32032"/>
                      <a:pt x="39075" y="293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BBC2E464-3F31-48BE-9EB0-8DAB00B68CFE}"/>
                  </a:ext>
                </a:extLst>
              </p:cNvPr>
              <p:cNvSpPr/>
              <p:nvPr/>
            </p:nvSpPr>
            <p:spPr>
              <a:xfrm>
                <a:off x="-4192011" y="-1920824"/>
                <a:ext cx="116416" cy="79928"/>
              </a:xfrm>
              <a:custGeom>
                <a:avLst/>
                <a:gdLst>
                  <a:gd name="connsiteX0" fmla="*/ 1989 w 66417"/>
                  <a:gd name="connsiteY0" fmla="*/ 0 h 45600"/>
                  <a:gd name="connsiteX1" fmla="*/ 7132 w 66417"/>
                  <a:gd name="connsiteY1" fmla="*/ 34576 h 45600"/>
                  <a:gd name="connsiteX2" fmla="*/ 62568 w 66417"/>
                  <a:gd name="connsiteY2" fmla="*/ 38100 h 45600"/>
                  <a:gd name="connsiteX3" fmla="*/ 59043 w 66417"/>
                  <a:gd name="connsiteY3" fmla="*/ 13811 h 45600"/>
                  <a:gd name="connsiteX4" fmla="*/ 1989 w 66417"/>
                  <a:gd name="connsiteY4" fmla="*/ 0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17" h="45600">
                    <a:moveTo>
                      <a:pt x="1989" y="0"/>
                    </a:moveTo>
                    <a:cubicBezTo>
                      <a:pt x="1989" y="0"/>
                      <a:pt x="-4965" y="22479"/>
                      <a:pt x="7132" y="34576"/>
                    </a:cubicBezTo>
                    <a:cubicBezTo>
                      <a:pt x="19229" y="46672"/>
                      <a:pt x="52185" y="50197"/>
                      <a:pt x="62568" y="38100"/>
                    </a:cubicBezTo>
                    <a:cubicBezTo>
                      <a:pt x="72950" y="26003"/>
                      <a:pt x="59043" y="13811"/>
                      <a:pt x="59043" y="13811"/>
                    </a:cubicBezTo>
                    <a:cubicBezTo>
                      <a:pt x="59043" y="13811"/>
                      <a:pt x="13895" y="10382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BABFC543-204C-432A-A7A1-0ECC8AF83C0C}"/>
                  </a:ext>
                </a:extLst>
              </p:cNvPr>
              <p:cNvSpPr/>
              <p:nvPr/>
            </p:nvSpPr>
            <p:spPr>
              <a:xfrm>
                <a:off x="-4170779" y="-1832170"/>
                <a:ext cx="67741" cy="105592"/>
              </a:xfrm>
              <a:custGeom>
                <a:avLst/>
                <a:gdLst>
                  <a:gd name="connsiteX0" fmla="*/ 68 w 38647"/>
                  <a:gd name="connsiteY0" fmla="*/ 0 h 60242"/>
                  <a:gd name="connsiteX1" fmla="*/ 12164 w 38647"/>
                  <a:gd name="connsiteY1" fmla="*/ 51911 h 60242"/>
                  <a:gd name="connsiteX2" fmla="*/ 38168 w 38647"/>
                  <a:gd name="connsiteY2" fmla="*/ 44958 h 60242"/>
                  <a:gd name="connsiteX3" fmla="*/ 27786 w 38647"/>
                  <a:gd name="connsiteY3" fmla="*/ 20764 h 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47" h="60242">
                    <a:moveTo>
                      <a:pt x="68" y="0"/>
                    </a:moveTo>
                    <a:cubicBezTo>
                      <a:pt x="68" y="0"/>
                      <a:pt x="-1647" y="36290"/>
                      <a:pt x="12164" y="51911"/>
                    </a:cubicBezTo>
                    <a:cubicBezTo>
                      <a:pt x="25976" y="67532"/>
                      <a:pt x="41597" y="58864"/>
                      <a:pt x="38168" y="44958"/>
                    </a:cubicBezTo>
                    <a:cubicBezTo>
                      <a:pt x="35939" y="36424"/>
                      <a:pt x="32434" y="28261"/>
                      <a:pt x="27786" y="207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D71FC109-95B7-4631-87BE-34F7A4633F43}"/>
                  </a:ext>
                </a:extLst>
              </p:cNvPr>
              <p:cNvSpPr/>
              <p:nvPr/>
            </p:nvSpPr>
            <p:spPr>
              <a:xfrm>
                <a:off x="-4180365" y="-1860219"/>
                <a:ext cx="105300" cy="71623"/>
              </a:xfrm>
              <a:custGeom>
                <a:avLst/>
                <a:gdLst>
                  <a:gd name="connsiteX0" fmla="*/ 298 w 60075"/>
                  <a:gd name="connsiteY0" fmla="*/ 0 h 40862"/>
                  <a:gd name="connsiteX1" fmla="*/ 12490 w 60075"/>
                  <a:gd name="connsiteY1" fmla="*/ 27718 h 40862"/>
                  <a:gd name="connsiteX2" fmla="*/ 57448 w 60075"/>
                  <a:gd name="connsiteY2" fmla="*/ 32956 h 40862"/>
                  <a:gd name="connsiteX3" fmla="*/ 55733 w 60075"/>
                  <a:gd name="connsiteY3" fmla="*/ 3524 h 40862"/>
                  <a:gd name="connsiteX4" fmla="*/ 298 w 60075"/>
                  <a:gd name="connsiteY4" fmla="*/ 0 h 4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75" h="40862">
                    <a:moveTo>
                      <a:pt x="298" y="0"/>
                    </a:moveTo>
                    <a:cubicBezTo>
                      <a:pt x="-1274" y="10811"/>
                      <a:pt x="3460" y="21565"/>
                      <a:pt x="12490" y="27718"/>
                    </a:cubicBezTo>
                    <a:cubicBezTo>
                      <a:pt x="28016" y="38100"/>
                      <a:pt x="50590" y="48482"/>
                      <a:pt x="57448" y="32956"/>
                    </a:cubicBezTo>
                    <a:cubicBezTo>
                      <a:pt x="61477" y="23413"/>
                      <a:pt x="60848" y="12535"/>
                      <a:pt x="55733" y="3524"/>
                    </a:cubicBezTo>
                    <a:cubicBezTo>
                      <a:pt x="55733" y="3524"/>
                      <a:pt x="21062" y="12192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9D97C83D-516D-439E-BB39-3611E941CFB8}"/>
                  </a:ext>
                </a:extLst>
              </p:cNvPr>
              <p:cNvSpPr/>
              <p:nvPr/>
            </p:nvSpPr>
            <p:spPr>
              <a:xfrm>
                <a:off x="-4033009" y="-2217463"/>
                <a:ext cx="280901" cy="154059"/>
              </a:xfrm>
              <a:custGeom>
                <a:avLst/>
                <a:gdLst>
                  <a:gd name="connsiteX0" fmla="*/ 143 w 160258"/>
                  <a:gd name="connsiteY0" fmla="*/ 43412 h 87893"/>
                  <a:gd name="connsiteX1" fmla="*/ 2810 w 160258"/>
                  <a:gd name="connsiteY1" fmla="*/ 60271 h 87893"/>
                  <a:gd name="connsiteX2" fmla="*/ 160259 w 160258"/>
                  <a:gd name="connsiteY2" fmla="*/ 87893 h 87893"/>
                  <a:gd name="connsiteX3" fmla="*/ 160259 w 160258"/>
                  <a:gd name="connsiteY3" fmla="*/ 62271 h 87893"/>
                  <a:gd name="connsiteX4" fmla="*/ 145114 w 160258"/>
                  <a:gd name="connsiteY4" fmla="*/ 41602 h 87893"/>
                  <a:gd name="connsiteX5" fmla="*/ 127397 w 160258"/>
                  <a:gd name="connsiteY5" fmla="*/ 35982 h 87893"/>
                  <a:gd name="connsiteX6" fmla="*/ 123778 w 160258"/>
                  <a:gd name="connsiteY6" fmla="*/ 23314 h 87893"/>
                  <a:gd name="connsiteX7" fmla="*/ 108633 w 160258"/>
                  <a:gd name="connsiteY7" fmla="*/ 9789 h 87893"/>
                  <a:gd name="connsiteX8" fmla="*/ 50912 w 160258"/>
                  <a:gd name="connsiteY8" fmla="*/ 264 h 87893"/>
                  <a:gd name="connsiteX9" fmla="*/ 28976 w 160258"/>
                  <a:gd name="connsiteY9" fmla="*/ 15904 h 87893"/>
                  <a:gd name="connsiteX10" fmla="*/ 28718 w 160258"/>
                  <a:gd name="connsiteY10" fmla="*/ 19314 h 87893"/>
                  <a:gd name="connsiteX11" fmla="*/ 28718 w 160258"/>
                  <a:gd name="connsiteY11" fmla="*/ 19314 h 87893"/>
                  <a:gd name="connsiteX12" fmla="*/ 22622 w 160258"/>
                  <a:gd name="connsiteY12" fmla="*/ 19314 h 87893"/>
                  <a:gd name="connsiteX13" fmla="*/ 20 w 160258"/>
                  <a:gd name="connsiteY13" fmla="*/ 39907 h 87893"/>
                  <a:gd name="connsiteX14" fmla="*/ 143 w 160258"/>
                  <a:gd name="connsiteY14" fmla="*/ 43412 h 8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258" h="87893">
                    <a:moveTo>
                      <a:pt x="143" y="43412"/>
                    </a:moveTo>
                    <a:lnTo>
                      <a:pt x="2810" y="60271"/>
                    </a:lnTo>
                    <a:lnTo>
                      <a:pt x="160259" y="87893"/>
                    </a:lnTo>
                    <a:lnTo>
                      <a:pt x="160259" y="62271"/>
                    </a:lnTo>
                    <a:cubicBezTo>
                      <a:pt x="160278" y="52813"/>
                      <a:pt x="154144" y="44440"/>
                      <a:pt x="145114" y="41602"/>
                    </a:cubicBezTo>
                    <a:lnTo>
                      <a:pt x="127397" y="35982"/>
                    </a:lnTo>
                    <a:lnTo>
                      <a:pt x="123778" y="23314"/>
                    </a:lnTo>
                    <a:cubicBezTo>
                      <a:pt x="121749" y="16266"/>
                      <a:pt x="115863" y="11008"/>
                      <a:pt x="108633" y="9789"/>
                    </a:cubicBezTo>
                    <a:lnTo>
                      <a:pt x="50912" y="264"/>
                    </a:lnTo>
                    <a:cubicBezTo>
                      <a:pt x="40539" y="-1470"/>
                      <a:pt x="30719" y="5531"/>
                      <a:pt x="28976" y="15904"/>
                    </a:cubicBezTo>
                    <a:cubicBezTo>
                      <a:pt x="28785" y="17037"/>
                      <a:pt x="28699" y="18171"/>
                      <a:pt x="28718" y="19314"/>
                    </a:cubicBezTo>
                    <a:lnTo>
                      <a:pt x="28718" y="19314"/>
                    </a:lnTo>
                    <a:lnTo>
                      <a:pt x="22622" y="19314"/>
                    </a:lnTo>
                    <a:cubicBezTo>
                      <a:pt x="10697" y="18761"/>
                      <a:pt x="572" y="27981"/>
                      <a:pt x="20" y="39907"/>
                    </a:cubicBezTo>
                    <a:cubicBezTo>
                      <a:pt x="-28" y="41078"/>
                      <a:pt x="10" y="42250"/>
                      <a:pt x="143" y="434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8A23CAE3-B4FB-4B7A-A482-301E6D4BBD2F}"/>
                  </a:ext>
                </a:extLst>
              </p:cNvPr>
              <p:cNvSpPr/>
              <p:nvPr/>
            </p:nvSpPr>
            <p:spPr>
              <a:xfrm>
                <a:off x="-2907125" y="-2487861"/>
                <a:ext cx="378295" cy="837295"/>
              </a:xfrm>
              <a:custGeom>
                <a:avLst/>
                <a:gdLst>
                  <a:gd name="connsiteX0" fmla="*/ 37541 w 378295"/>
                  <a:gd name="connsiteY0" fmla="*/ 0 h 837295"/>
                  <a:gd name="connsiteX1" fmla="*/ 378295 w 378295"/>
                  <a:gd name="connsiteY1" fmla="*/ 329902 h 837295"/>
                  <a:gd name="connsiteX2" fmla="*/ 356132 w 378295"/>
                  <a:gd name="connsiteY2" fmla="*/ 751504 h 837295"/>
                  <a:gd name="connsiteX3" fmla="*/ 349999 w 378295"/>
                  <a:gd name="connsiteY3" fmla="*/ 837295 h 837295"/>
                  <a:gd name="connsiteX4" fmla="*/ 0 w 378295"/>
                  <a:gd name="connsiteY4" fmla="*/ 837295 h 837295"/>
                  <a:gd name="connsiteX5" fmla="*/ 811 w 378295"/>
                  <a:gd name="connsiteY5" fmla="*/ 829896 h 837295"/>
                  <a:gd name="connsiteX6" fmla="*/ 35371 w 378295"/>
                  <a:gd name="connsiteY6" fmla="*/ 507040 h 837295"/>
                  <a:gd name="connsiteX7" fmla="*/ 71099 w 378295"/>
                  <a:gd name="connsiteY7" fmla="*/ 276142 h 837295"/>
                  <a:gd name="connsiteX0" fmla="*/ 37541 w 378295"/>
                  <a:gd name="connsiteY0" fmla="*/ 0 h 837295"/>
                  <a:gd name="connsiteX1" fmla="*/ 378295 w 378295"/>
                  <a:gd name="connsiteY1" fmla="*/ 329902 h 837295"/>
                  <a:gd name="connsiteX2" fmla="*/ 356132 w 378295"/>
                  <a:gd name="connsiteY2" fmla="*/ 751504 h 837295"/>
                  <a:gd name="connsiteX3" fmla="*/ 349999 w 378295"/>
                  <a:gd name="connsiteY3" fmla="*/ 837295 h 837295"/>
                  <a:gd name="connsiteX4" fmla="*/ 0 w 378295"/>
                  <a:gd name="connsiteY4" fmla="*/ 837295 h 837295"/>
                  <a:gd name="connsiteX5" fmla="*/ 811 w 378295"/>
                  <a:gd name="connsiteY5" fmla="*/ 829896 h 837295"/>
                  <a:gd name="connsiteX6" fmla="*/ 35371 w 378295"/>
                  <a:gd name="connsiteY6" fmla="*/ 507040 h 837295"/>
                  <a:gd name="connsiteX7" fmla="*/ 71099 w 378295"/>
                  <a:gd name="connsiteY7" fmla="*/ 276142 h 837295"/>
                  <a:gd name="connsiteX8" fmla="*/ 128981 w 378295"/>
                  <a:gd name="connsiteY8" fmla="*/ 91440 h 837295"/>
                  <a:gd name="connsiteX0" fmla="*/ 37541 w 378295"/>
                  <a:gd name="connsiteY0" fmla="*/ 0 h 837295"/>
                  <a:gd name="connsiteX1" fmla="*/ 378295 w 378295"/>
                  <a:gd name="connsiteY1" fmla="*/ 329902 h 837295"/>
                  <a:gd name="connsiteX2" fmla="*/ 356132 w 378295"/>
                  <a:gd name="connsiteY2" fmla="*/ 751504 h 837295"/>
                  <a:gd name="connsiteX3" fmla="*/ 349999 w 378295"/>
                  <a:gd name="connsiteY3" fmla="*/ 837295 h 837295"/>
                  <a:gd name="connsiteX4" fmla="*/ 0 w 378295"/>
                  <a:gd name="connsiteY4" fmla="*/ 837295 h 837295"/>
                  <a:gd name="connsiteX5" fmla="*/ 811 w 378295"/>
                  <a:gd name="connsiteY5" fmla="*/ 829896 h 837295"/>
                  <a:gd name="connsiteX6" fmla="*/ 35371 w 378295"/>
                  <a:gd name="connsiteY6" fmla="*/ 507040 h 837295"/>
                  <a:gd name="connsiteX7" fmla="*/ 71099 w 378295"/>
                  <a:gd name="connsiteY7" fmla="*/ 276142 h 83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295" h="837295">
                    <a:moveTo>
                      <a:pt x="37541" y="0"/>
                    </a:moveTo>
                    <a:cubicBezTo>
                      <a:pt x="88797" y="16696"/>
                      <a:pt x="378295" y="183650"/>
                      <a:pt x="378295" y="329902"/>
                    </a:cubicBezTo>
                    <a:cubicBezTo>
                      <a:pt x="378295" y="403028"/>
                      <a:pt x="368069" y="578330"/>
                      <a:pt x="356132" y="751504"/>
                    </a:cubicBezTo>
                    <a:lnTo>
                      <a:pt x="349999" y="837295"/>
                    </a:lnTo>
                    <a:lnTo>
                      <a:pt x="0" y="837295"/>
                    </a:lnTo>
                    <a:cubicBezTo>
                      <a:pt x="270" y="834829"/>
                      <a:pt x="541" y="832362"/>
                      <a:pt x="811" y="829896"/>
                    </a:cubicBezTo>
                    <a:cubicBezTo>
                      <a:pt x="13445" y="714365"/>
                      <a:pt x="31092" y="551910"/>
                      <a:pt x="35371" y="507040"/>
                    </a:cubicBezTo>
                    <a:cubicBezTo>
                      <a:pt x="42216" y="435251"/>
                      <a:pt x="16338" y="306695"/>
                      <a:pt x="71099" y="276142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9" name="矩形 288">
              <a:extLst>
                <a:ext uri="{FF2B5EF4-FFF2-40B4-BE49-F238E27FC236}">
                  <a16:creationId xmlns:a16="http://schemas.microsoft.com/office/drawing/2014/main" id="{471AEC0E-0727-429E-A701-5AE6C08C7494}"/>
                </a:ext>
              </a:extLst>
            </p:cNvPr>
            <p:cNvSpPr/>
            <p:nvPr/>
          </p:nvSpPr>
          <p:spPr>
            <a:xfrm>
              <a:off x="-4461828" y="-3560369"/>
              <a:ext cx="2169656" cy="190980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9" name="组合 308">
            <a:extLst>
              <a:ext uri="{FF2B5EF4-FFF2-40B4-BE49-F238E27FC236}">
                <a16:creationId xmlns:a16="http://schemas.microsoft.com/office/drawing/2014/main" id="{0533716F-A7C2-44C3-9868-2E14C44C3659}"/>
              </a:ext>
            </a:extLst>
          </p:cNvPr>
          <p:cNvGrpSpPr/>
          <p:nvPr/>
        </p:nvGrpSpPr>
        <p:grpSpPr>
          <a:xfrm>
            <a:off x="6230506" y="2623696"/>
            <a:ext cx="2169656" cy="1909803"/>
            <a:chOff x="8339166" y="-3560369"/>
            <a:chExt cx="2169656" cy="1909803"/>
          </a:xfrm>
        </p:grpSpPr>
        <p:grpSp>
          <p:nvGrpSpPr>
            <p:cNvPr id="310" name="图形 16">
              <a:extLst>
                <a:ext uri="{FF2B5EF4-FFF2-40B4-BE49-F238E27FC236}">
                  <a16:creationId xmlns:a16="http://schemas.microsoft.com/office/drawing/2014/main" id="{3F3D23EC-00C0-4698-990F-20DCE6C871F0}"/>
                </a:ext>
              </a:extLst>
            </p:cNvPr>
            <p:cNvGrpSpPr/>
            <p:nvPr/>
          </p:nvGrpSpPr>
          <p:grpSpPr>
            <a:xfrm>
              <a:off x="8405963" y="-3406240"/>
              <a:ext cx="1967674" cy="1755674"/>
              <a:chOff x="14554041" y="1682446"/>
              <a:chExt cx="1967674" cy="1755674"/>
            </a:xfrm>
          </p:grpSpPr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EA93D7AE-64A0-4B05-9B42-A8BB0C5B9C32}"/>
                  </a:ext>
                </a:extLst>
              </p:cNvPr>
              <p:cNvSpPr/>
              <p:nvPr/>
            </p:nvSpPr>
            <p:spPr>
              <a:xfrm>
                <a:off x="14950090" y="2544032"/>
                <a:ext cx="1571625" cy="894016"/>
              </a:xfrm>
              <a:custGeom>
                <a:avLst/>
                <a:gdLst>
                  <a:gd name="connsiteX0" fmla="*/ 558451 w 1571625"/>
                  <a:gd name="connsiteY0" fmla="*/ 0 h 894016"/>
                  <a:gd name="connsiteX1" fmla="*/ 264509 w 1571625"/>
                  <a:gd name="connsiteY1" fmla="*/ 132493 h 894016"/>
                  <a:gd name="connsiteX2" fmla="*/ 0 w 1571625"/>
                  <a:gd name="connsiteY2" fmla="*/ 894017 h 894016"/>
                  <a:gd name="connsiteX3" fmla="*/ 1571625 w 1571625"/>
                  <a:gd name="connsiteY3" fmla="*/ 894017 h 894016"/>
                  <a:gd name="connsiteX4" fmla="*/ 1426559 w 1571625"/>
                  <a:gd name="connsiteY4" fmla="*/ 241935 h 894016"/>
                  <a:gd name="connsiteX5" fmla="*/ 1207484 w 1571625"/>
                  <a:gd name="connsiteY5" fmla="*/ 28956 h 894016"/>
                  <a:gd name="connsiteX6" fmla="*/ 558451 w 1571625"/>
                  <a:gd name="connsiteY6" fmla="*/ 0 h 89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1625" h="894016">
                    <a:moveTo>
                      <a:pt x="558451" y="0"/>
                    </a:moveTo>
                    <a:cubicBezTo>
                      <a:pt x="558451" y="0"/>
                      <a:pt x="303562" y="96774"/>
                      <a:pt x="264509" y="132493"/>
                    </a:cubicBezTo>
                    <a:cubicBezTo>
                      <a:pt x="225457" y="168212"/>
                      <a:pt x="0" y="894017"/>
                      <a:pt x="0" y="894017"/>
                    </a:cubicBezTo>
                    <a:lnTo>
                      <a:pt x="1571625" y="894017"/>
                    </a:lnTo>
                    <a:cubicBezTo>
                      <a:pt x="1571625" y="894017"/>
                      <a:pt x="1455134" y="406527"/>
                      <a:pt x="1426559" y="241935"/>
                    </a:cubicBezTo>
                    <a:cubicBezTo>
                      <a:pt x="1397984" y="77343"/>
                      <a:pt x="1271683" y="41910"/>
                      <a:pt x="1207484" y="28956"/>
                    </a:cubicBezTo>
                    <a:cubicBezTo>
                      <a:pt x="1143286" y="16002"/>
                      <a:pt x="558451" y="0"/>
                      <a:pt x="5584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9F49B357-602C-4C7C-9F0C-C0CFCF03E4C9}"/>
                  </a:ext>
                </a:extLst>
              </p:cNvPr>
              <p:cNvSpPr/>
              <p:nvPr/>
            </p:nvSpPr>
            <p:spPr>
              <a:xfrm>
                <a:off x="15904019" y="2615469"/>
                <a:ext cx="272510" cy="822293"/>
              </a:xfrm>
              <a:custGeom>
                <a:avLst/>
                <a:gdLst>
                  <a:gd name="connsiteX0" fmla="*/ 33719 w 272510"/>
                  <a:gd name="connsiteY0" fmla="*/ 66199 h 822293"/>
                  <a:gd name="connsiteX1" fmla="*/ 0 w 272510"/>
                  <a:gd name="connsiteY1" fmla="*/ 822293 h 822293"/>
                  <a:gd name="connsiteX2" fmla="*/ 272510 w 272510"/>
                  <a:gd name="connsiteY2" fmla="*/ 822293 h 822293"/>
                  <a:gd name="connsiteX3" fmla="*/ 162973 w 272510"/>
                  <a:gd name="connsiteY3" fmla="*/ 0 h 822293"/>
                  <a:gd name="connsiteX4" fmla="*/ 33719 w 272510"/>
                  <a:gd name="connsiteY4" fmla="*/ 66199 h 82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10" h="822293">
                    <a:moveTo>
                      <a:pt x="33719" y="66199"/>
                    </a:moveTo>
                    <a:lnTo>
                      <a:pt x="0" y="822293"/>
                    </a:lnTo>
                    <a:lnTo>
                      <a:pt x="272510" y="822293"/>
                    </a:lnTo>
                    <a:lnTo>
                      <a:pt x="162973" y="0"/>
                    </a:lnTo>
                    <a:lnTo>
                      <a:pt x="33719" y="6619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FBCB021F-1566-42AA-A4AD-0914FCF16BC5}"/>
                  </a:ext>
                </a:extLst>
              </p:cNvPr>
              <p:cNvSpPr/>
              <p:nvPr/>
            </p:nvSpPr>
            <p:spPr>
              <a:xfrm>
                <a:off x="15495436" y="2378789"/>
                <a:ext cx="646932" cy="371988"/>
              </a:xfrm>
              <a:custGeom>
                <a:avLst/>
                <a:gdLst>
                  <a:gd name="connsiteX0" fmla="*/ 34823 w 646932"/>
                  <a:gd name="connsiteY0" fmla="*/ 101806 h 371988"/>
                  <a:gd name="connsiteX1" fmla="*/ 1104 w 646932"/>
                  <a:gd name="connsiteY1" fmla="*/ 183340 h 371988"/>
                  <a:gd name="connsiteX2" fmla="*/ 200653 w 646932"/>
                  <a:gd name="connsiteY2" fmla="*/ 368792 h 371988"/>
                  <a:gd name="connsiteX3" fmla="*/ 481640 w 646932"/>
                  <a:gd name="connsiteY3" fmla="*/ 292592 h 371988"/>
                  <a:gd name="connsiteX4" fmla="*/ 644518 w 646932"/>
                  <a:gd name="connsiteY4" fmla="*/ 213916 h 371988"/>
                  <a:gd name="connsiteX5" fmla="*/ 585558 w 646932"/>
                  <a:gd name="connsiteY5" fmla="*/ 126857 h 371988"/>
                  <a:gd name="connsiteX6" fmla="*/ 534980 w 646932"/>
                  <a:gd name="connsiteY6" fmla="*/ 98282 h 371988"/>
                  <a:gd name="connsiteX7" fmla="*/ 498499 w 646932"/>
                  <a:gd name="connsiteY7" fmla="*/ 50657 h 371988"/>
                  <a:gd name="connsiteX8" fmla="*/ 481640 w 646932"/>
                  <a:gd name="connsiteY8" fmla="*/ 16939 h 371988"/>
                  <a:gd name="connsiteX9" fmla="*/ 453541 w 646932"/>
                  <a:gd name="connsiteY9" fmla="*/ 79 h 371988"/>
                  <a:gd name="connsiteX10" fmla="*/ 335527 w 646932"/>
                  <a:gd name="connsiteY10" fmla="*/ 81613 h 371988"/>
                  <a:gd name="connsiteX11" fmla="*/ 46062 w 646932"/>
                  <a:gd name="connsiteY11" fmla="*/ 104092 h 37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6932" h="371988">
                    <a:moveTo>
                      <a:pt x="34823" y="101806"/>
                    </a:moveTo>
                    <a:cubicBezTo>
                      <a:pt x="34823" y="101806"/>
                      <a:pt x="-7278" y="163624"/>
                      <a:pt x="1104" y="183340"/>
                    </a:cubicBezTo>
                    <a:cubicBezTo>
                      <a:pt x="9486" y="203057"/>
                      <a:pt x="105117" y="351933"/>
                      <a:pt x="200653" y="368792"/>
                    </a:cubicBezTo>
                    <a:cubicBezTo>
                      <a:pt x="296188" y="385651"/>
                      <a:pt x="416966" y="332216"/>
                      <a:pt x="481640" y="292592"/>
                    </a:cubicBezTo>
                    <a:cubicBezTo>
                      <a:pt x="546315" y="252968"/>
                      <a:pt x="630516" y="222393"/>
                      <a:pt x="644518" y="213916"/>
                    </a:cubicBezTo>
                    <a:cubicBezTo>
                      <a:pt x="658519" y="205438"/>
                      <a:pt x="608037" y="137716"/>
                      <a:pt x="585558" y="126857"/>
                    </a:cubicBezTo>
                    <a:cubicBezTo>
                      <a:pt x="563079" y="115999"/>
                      <a:pt x="534980" y="98282"/>
                      <a:pt x="534980" y="98282"/>
                    </a:cubicBezTo>
                    <a:cubicBezTo>
                      <a:pt x="534980" y="98282"/>
                      <a:pt x="504119" y="58944"/>
                      <a:pt x="498499" y="50657"/>
                    </a:cubicBezTo>
                    <a:cubicBezTo>
                      <a:pt x="492880" y="42370"/>
                      <a:pt x="490022" y="28178"/>
                      <a:pt x="481640" y="16939"/>
                    </a:cubicBezTo>
                    <a:cubicBezTo>
                      <a:pt x="475351" y="7311"/>
                      <a:pt x="464996" y="1097"/>
                      <a:pt x="453541" y="79"/>
                    </a:cubicBezTo>
                    <a:cubicBezTo>
                      <a:pt x="439444" y="-2683"/>
                      <a:pt x="419823" y="67516"/>
                      <a:pt x="335527" y="81613"/>
                    </a:cubicBezTo>
                    <a:cubicBezTo>
                      <a:pt x="251230" y="95710"/>
                      <a:pt x="46062" y="104092"/>
                      <a:pt x="46062" y="104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E89F3C41-AD65-417B-9851-9BB210B834CE}"/>
                  </a:ext>
                </a:extLst>
              </p:cNvPr>
              <p:cNvSpPr/>
              <p:nvPr/>
            </p:nvSpPr>
            <p:spPr>
              <a:xfrm>
                <a:off x="15791624" y="2430017"/>
                <a:ext cx="202311" cy="317563"/>
              </a:xfrm>
              <a:custGeom>
                <a:avLst/>
                <a:gdLst>
                  <a:gd name="connsiteX0" fmla="*/ 0 w 202311"/>
                  <a:gd name="connsiteY0" fmla="*/ 317564 h 317563"/>
                  <a:gd name="connsiteX1" fmla="*/ 182594 w 202311"/>
                  <a:gd name="connsiteY1" fmla="*/ 171450 h 317563"/>
                  <a:gd name="connsiteX2" fmla="*/ 202311 w 202311"/>
                  <a:gd name="connsiteY2" fmla="*/ 0 h 31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311" h="317563">
                    <a:moveTo>
                      <a:pt x="0" y="317564"/>
                    </a:moveTo>
                    <a:cubicBezTo>
                      <a:pt x="0" y="317564"/>
                      <a:pt x="162973" y="236029"/>
                      <a:pt x="182594" y="171450"/>
                    </a:cubicBezTo>
                    <a:cubicBezTo>
                      <a:pt x="202216" y="106871"/>
                      <a:pt x="202311" y="0"/>
                      <a:pt x="202311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54CEB9B8-AC08-4397-B28F-0A4F2377B79E}"/>
                  </a:ext>
                </a:extLst>
              </p:cNvPr>
              <p:cNvSpPr/>
              <p:nvPr/>
            </p:nvSpPr>
            <p:spPr>
              <a:xfrm>
                <a:off x="15915258" y="2477833"/>
                <a:ext cx="115157" cy="199453"/>
              </a:xfrm>
              <a:custGeom>
                <a:avLst/>
                <a:gdLst>
                  <a:gd name="connsiteX0" fmla="*/ 0 w 115157"/>
                  <a:gd name="connsiteY0" fmla="*/ 199454 h 199453"/>
                  <a:gd name="connsiteX1" fmla="*/ 92678 w 115157"/>
                  <a:gd name="connsiteY1" fmla="*/ 126397 h 199453"/>
                  <a:gd name="connsiteX2" fmla="*/ 115157 w 115157"/>
                  <a:gd name="connsiteY2" fmla="*/ 0 h 19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157" h="199453">
                    <a:moveTo>
                      <a:pt x="0" y="199454"/>
                    </a:moveTo>
                    <a:cubicBezTo>
                      <a:pt x="0" y="199454"/>
                      <a:pt x="70199" y="168592"/>
                      <a:pt x="92678" y="126397"/>
                    </a:cubicBezTo>
                    <a:cubicBezTo>
                      <a:pt x="115157" y="84201"/>
                      <a:pt x="115157" y="0"/>
                      <a:pt x="115157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E3D28046-4370-4ADC-9198-02D6A9C1C3A3}"/>
                  </a:ext>
                </a:extLst>
              </p:cNvPr>
              <p:cNvSpPr/>
              <p:nvPr/>
            </p:nvSpPr>
            <p:spPr>
              <a:xfrm>
                <a:off x="15439764" y="1940715"/>
                <a:ext cx="612621" cy="720790"/>
              </a:xfrm>
              <a:custGeom>
                <a:avLst/>
                <a:gdLst>
                  <a:gd name="connsiteX0" fmla="*/ 102 w 612621"/>
                  <a:gd name="connsiteY0" fmla="*/ 190599 h 720790"/>
                  <a:gd name="connsiteX1" fmla="*/ 110021 w 612621"/>
                  <a:gd name="connsiteY1" fmla="*/ 610842 h 720790"/>
                  <a:gd name="connsiteX2" fmla="*/ 314237 w 612621"/>
                  <a:gd name="connsiteY2" fmla="*/ 712950 h 720790"/>
                  <a:gd name="connsiteX3" fmla="*/ 490164 w 612621"/>
                  <a:gd name="connsiteY3" fmla="*/ 549024 h 720790"/>
                  <a:gd name="connsiteX4" fmla="*/ 522358 w 612621"/>
                  <a:gd name="connsiteY4" fmla="*/ 394815 h 720790"/>
                  <a:gd name="connsiteX5" fmla="*/ 589033 w 612621"/>
                  <a:gd name="connsiteY5" fmla="*/ 324139 h 720790"/>
                  <a:gd name="connsiteX6" fmla="*/ 600844 w 612621"/>
                  <a:gd name="connsiteY6" fmla="*/ 139545 h 720790"/>
                  <a:gd name="connsiteX7" fmla="*/ 322047 w 612621"/>
                  <a:gd name="connsiteY7" fmla="*/ 2385 h 720790"/>
                  <a:gd name="connsiteX8" fmla="*/ 102 w 612621"/>
                  <a:gd name="connsiteY8" fmla="*/ 190599 h 7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621" h="720790">
                    <a:moveTo>
                      <a:pt x="102" y="190599"/>
                    </a:moveTo>
                    <a:cubicBezTo>
                      <a:pt x="-2946" y="202029"/>
                      <a:pt x="62872" y="528355"/>
                      <a:pt x="110021" y="610842"/>
                    </a:cubicBezTo>
                    <a:cubicBezTo>
                      <a:pt x="157170" y="693328"/>
                      <a:pt x="255277" y="740382"/>
                      <a:pt x="314237" y="712950"/>
                    </a:cubicBezTo>
                    <a:cubicBezTo>
                      <a:pt x="382436" y="681041"/>
                      <a:pt x="457588" y="618462"/>
                      <a:pt x="490164" y="549024"/>
                    </a:cubicBezTo>
                    <a:cubicBezTo>
                      <a:pt x="496164" y="536166"/>
                      <a:pt x="529407" y="397196"/>
                      <a:pt x="522358" y="394815"/>
                    </a:cubicBezTo>
                    <a:cubicBezTo>
                      <a:pt x="522358" y="394815"/>
                      <a:pt x="569507" y="410531"/>
                      <a:pt x="589033" y="324139"/>
                    </a:cubicBezTo>
                    <a:cubicBezTo>
                      <a:pt x="608559" y="237747"/>
                      <a:pt x="624371" y="186693"/>
                      <a:pt x="600844" y="139545"/>
                    </a:cubicBezTo>
                    <a:cubicBezTo>
                      <a:pt x="577317" y="92396"/>
                      <a:pt x="443872" y="-17523"/>
                      <a:pt x="322047" y="2385"/>
                    </a:cubicBezTo>
                    <a:cubicBezTo>
                      <a:pt x="200223" y="22292"/>
                      <a:pt x="19724" y="116018"/>
                      <a:pt x="102" y="1905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77E47CCF-19D5-48CE-BB0E-9D3C3FBB8FD3}"/>
                  </a:ext>
                </a:extLst>
              </p:cNvPr>
              <p:cNvSpPr/>
              <p:nvPr/>
            </p:nvSpPr>
            <p:spPr>
              <a:xfrm>
                <a:off x="15218897" y="1682446"/>
                <a:ext cx="889225" cy="538471"/>
              </a:xfrm>
              <a:custGeom>
                <a:avLst/>
                <a:gdLst>
                  <a:gd name="connsiteX0" fmla="*/ 546914 w 889225"/>
                  <a:gd name="connsiteY0" fmla="*/ 346378 h 538471"/>
                  <a:gd name="connsiteX1" fmla="*/ 256306 w 889225"/>
                  <a:gd name="connsiteY1" fmla="*/ 491730 h 538471"/>
                  <a:gd name="connsiteX2" fmla="*/ 138577 w 889225"/>
                  <a:gd name="connsiteY2" fmla="*/ 448867 h 538471"/>
                  <a:gd name="connsiteX3" fmla="*/ 1132 w 889225"/>
                  <a:gd name="connsiteY3" fmla="*/ 374287 h 538471"/>
                  <a:gd name="connsiteX4" fmla="*/ 252877 w 889225"/>
                  <a:gd name="connsiteY4" fmla="*/ 162165 h 538471"/>
                  <a:gd name="connsiteX5" fmla="*/ 209634 w 889225"/>
                  <a:gd name="connsiteY5" fmla="*/ 95490 h 538471"/>
                  <a:gd name="connsiteX6" fmla="*/ 496336 w 889225"/>
                  <a:gd name="connsiteY6" fmla="*/ 16909 h 538471"/>
                  <a:gd name="connsiteX7" fmla="*/ 637687 w 889225"/>
                  <a:gd name="connsiteY7" fmla="*/ 52246 h 538471"/>
                  <a:gd name="connsiteX8" fmla="*/ 669120 w 889225"/>
                  <a:gd name="connsiteY8" fmla="*/ 4621 h 538471"/>
                  <a:gd name="connsiteX9" fmla="*/ 778562 w 889225"/>
                  <a:gd name="connsiteY9" fmla="*/ 142543 h 538471"/>
                  <a:gd name="connsiteX10" fmla="*/ 888576 w 889225"/>
                  <a:gd name="connsiteY10" fmla="*/ 177881 h 538471"/>
                  <a:gd name="connsiteX11" fmla="*/ 829616 w 889225"/>
                  <a:gd name="connsiteY11" fmla="*/ 213028 h 538471"/>
                  <a:gd name="connsiteX12" fmla="*/ 861049 w 889225"/>
                  <a:gd name="connsiteY12" fmla="*/ 397623 h 538471"/>
                  <a:gd name="connsiteX13" fmla="*/ 758941 w 889225"/>
                  <a:gd name="connsiteY13" fmla="*/ 495826 h 538471"/>
                  <a:gd name="connsiteX14" fmla="*/ 739319 w 889225"/>
                  <a:gd name="connsiteY14" fmla="*/ 535068 h 538471"/>
                  <a:gd name="connsiteX15" fmla="*/ 696076 w 889225"/>
                  <a:gd name="connsiteY15" fmla="*/ 452582 h 538471"/>
                  <a:gd name="connsiteX16" fmla="*/ 645022 w 889225"/>
                  <a:gd name="connsiteY16" fmla="*/ 385907 h 538471"/>
                  <a:gd name="connsiteX17" fmla="*/ 637211 w 889225"/>
                  <a:gd name="connsiteY17" fmla="*/ 342759 h 538471"/>
                  <a:gd name="connsiteX18" fmla="*/ 546914 w 889225"/>
                  <a:gd name="connsiteY18" fmla="*/ 436961 h 538471"/>
                  <a:gd name="connsiteX19" fmla="*/ 546914 w 889225"/>
                  <a:gd name="connsiteY19" fmla="*/ 346378 h 53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9225" h="538471">
                    <a:moveTo>
                      <a:pt x="546914" y="346378"/>
                    </a:moveTo>
                    <a:cubicBezTo>
                      <a:pt x="546914" y="346378"/>
                      <a:pt x="374131" y="479728"/>
                      <a:pt x="256306" y="491730"/>
                    </a:cubicBezTo>
                    <a:cubicBezTo>
                      <a:pt x="138482" y="503731"/>
                      <a:pt x="138577" y="448867"/>
                      <a:pt x="138577" y="448867"/>
                    </a:cubicBezTo>
                    <a:cubicBezTo>
                      <a:pt x="138577" y="448867"/>
                      <a:pt x="-14584" y="492111"/>
                      <a:pt x="1132" y="374287"/>
                    </a:cubicBezTo>
                    <a:cubicBezTo>
                      <a:pt x="16848" y="256462"/>
                      <a:pt x="252877" y="162165"/>
                      <a:pt x="252877" y="162165"/>
                    </a:cubicBezTo>
                    <a:cubicBezTo>
                      <a:pt x="252877" y="162165"/>
                      <a:pt x="170391" y="138638"/>
                      <a:pt x="209634" y="95490"/>
                    </a:cubicBezTo>
                    <a:cubicBezTo>
                      <a:pt x="248877" y="52341"/>
                      <a:pt x="398134" y="5097"/>
                      <a:pt x="496336" y="16909"/>
                    </a:cubicBezTo>
                    <a:cubicBezTo>
                      <a:pt x="594539" y="28720"/>
                      <a:pt x="637687" y="52246"/>
                      <a:pt x="637687" y="52246"/>
                    </a:cubicBezTo>
                    <a:cubicBezTo>
                      <a:pt x="637687" y="52246"/>
                      <a:pt x="610160" y="-18429"/>
                      <a:pt x="669120" y="4621"/>
                    </a:cubicBezTo>
                    <a:cubicBezTo>
                      <a:pt x="728080" y="27672"/>
                      <a:pt x="778562" y="142543"/>
                      <a:pt x="778562" y="142543"/>
                    </a:cubicBezTo>
                    <a:cubicBezTo>
                      <a:pt x="778562" y="142543"/>
                      <a:pt x="880670" y="150449"/>
                      <a:pt x="888576" y="177881"/>
                    </a:cubicBezTo>
                    <a:cubicBezTo>
                      <a:pt x="896482" y="205313"/>
                      <a:pt x="829616" y="213028"/>
                      <a:pt x="829616" y="213028"/>
                    </a:cubicBezTo>
                    <a:cubicBezTo>
                      <a:pt x="829616" y="213028"/>
                      <a:pt x="892481" y="330853"/>
                      <a:pt x="861049" y="397623"/>
                    </a:cubicBezTo>
                    <a:cubicBezTo>
                      <a:pt x="829616" y="464393"/>
                      <a:pt x="762846" y="484014"/>
                      <a:pt x="758941" y="495826"/>
                    </a:cubicBezTo>
                    <a:cubicBezTo>
                      <a:pt x="755035" y="507637"/>
                      <a:pt x="770752" y="550785"/>
                      <a:pt x="739319" y="535068"/>
                    </a:cubicBezTo>
                    <a:cubicBezTo>
                      <a:pt x="707887" y="519352"/>
                      <a:pt x="696076" y="452582"/>
                      <a:pt x="696076" y="452582"/>
                    </a:cubicBezTo>
                    <a:cubicBezTo>
                      <a:pt x="696076" y="452582"/>
                      <a:pt x="649022" y="405528"/>
                      <a:pt x="645022" y="385907"/>
                    </a:cubicBezTo>
                    <a:cubicBezTo>
                      <a:pt x="641021" y="366285"/>
                      <a:pt x="637211" y="342759"/>
                      <a:pt x="637211" y="342759"/>
                    </a:cubicBezTo>
                    <a:cubicBezTo>
                      <a:pt x="637211" y="342759"/>
                      <a:pt x="609684" y="425245"/>
                      <a:pt x="546914" y="436961"/>
                    </a:cubicBezTo>
                    <a:cubicBezTo>
                      <a:pt x="484144" y="448677"/>
                      <a:pt x="546914" y="346378"/>
                      <a:pt x="546914" y="3463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B1F979BC-9FA2-47C3-8E4A-6B1B026C8955}"/>
                  </a:ext>
                </a:extLst>
              </p:cNvPr>
              <p:cNvSpPr/>
              <p:nvPr/>
            </p:nvSpPr>
            <p:spPr>
              <a:xfrm>
                <a:off x="15575885" y="2312003"/>
                <a:ext cx="95438" cy="176918"/>
              </a:xfrm>
              <a:custGeom>
                <a:avLst/>
                <a:gdLst>
                  <a:gd name="connsiteX0" fmla="*/ 48290 w 95438"/>
                  <a:gd name="connsiteY0" fmla="*/ 0 h 176918"/>
                  <a:gd name="connsiteX1" fmla="*/ 12952 w 95438"/>
                  <a:gd name="connsiteY1" fmla="*/ 176689 h 176918"/>
                  <a:gd name="connsiteX2" fmla="*/ 95438 w 95438"/>
                  <a:gd name="connsiteY2" fmla="*/ 133445 h 17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438" h="176918">
                    <a:moveTo>
                      <a:pt x="48290" y="0"/>
                    </a:moveTo>
                    <a:cubicBezTo>
                      <a:pt x="48290" y="0"/>
                      <a:pt x="-30196" y="172784"/>
                      <a:pt x="12952" y="176689"/>
                    </a:cubicBezTo>
                    <a:cubicBezTo>
                      <a:pt x="56100" y="180594"/>
                      <a:pt x="95438" y="133445"/>
                      <a:pt x="95438" y="133445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A8F77BEA-FCA1-40E9-A8B4-DE0DA538F0F0}"/>
                  </a:ext>
                </a:extLst>
              </p:cNvPr>
              <p:cNvSpPr/>
              <p:nvPr/>
            </p:nvSpPr>
            <p:spPr>
              <a:xfrm>
                <a:off x="15628366" y="2496502"/>
                <a:ext cx="145256" cy="39203"/>
              </a:xfrm>
              <a:custGeom>
                <a:avLst/>
                <a:gdLst>
                  <a:gd name="connsiteX0" fmla="*/ 0 w 145256"/>
                  <a:gd name="connsiteY0" fmla="*/ 19717 h 39203"/>
                  <a:gd name="connsiteX1" fmla="*/ 145256 w 145256"/>
                  <a:gd name="connsiteY1" fmla="*/ 0 h 3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256" h="39203">
                    <a:moveTo>
                      <a:pt x="0" y="19717"/>
                    </a:moveTo>
                    <a:cubicBezTo>
                      <a:pt x="0" y="19717"/>
                      <a:pt x="51054" y="74676"/>
                      <a:pt x="14525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08144AAB-BC43-46C2-8A8A-CF5C2972E8AB}"/>
                  </a:ext>
                </a:extLst>
              </p:cNvPr>
              <p:cNvSpPr/>
              <p:nvPr/>
            </p:nvSpPr>
            <p:spPr>
              <a:xfrm>
                <a:off x="15731235" y="2346483"/>
                <a:ext cx="80676" cy="29840"/>
              </a:xfrm>
              <a:custGeom>
                <a:avLst/>
                <a:gdLst>
                  <a:gd name="connsiteX0" fmla="*/ 0 w 80676"/>
                  <a:gd name="connsiteY0" fmla="*/ 0 h 29840"/>
                  <a:gd name="connsiteX1" fmla="*/ 80677 w 80676"/>
                  <a:gd name="connsiteY1" fmla="*/ 29051 h 2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676" h="29840">
                    <a:moveTo>
                      <a:pt x="0" y="0"/>
                    </a:moveTo>
                    <a:cubicBezTo>
                      <a:pt x="0" y="0"/>
                      <a:pt x="9525" y="35528"/>
                      <a:pt x="80677" y="2905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932D76A3-E295-4AE3-AB18-7CAF19A6B22E}"/>
                  </a:ext>
                </a:extLst>
              </p:cNvPr>
              <p:cNvSpPr/>
              <p:nvPr/>
            </p:nvSpPr>
            <p:spPr>
              <a:xfrm>
                <a:off x="15534354" y="2340006"/>
                <a:ext cx="48386" cy="29051"/>
              </a:xfrm>
              <a:custGeom>
                <a:avLst/>
                <a:gdLst>
                  <a:gd name="connsiteX0" fmla="*/ 48387 w 48386"/>
                  <a:gd name="connsiteY0" fmla="*/ 0 h 29051"/>
                  <a:gd name="connsiteX1" fmla="*/ 0 w 48386"/>
                  <a:gd name="connsiteY1" fmla="*/ 29051 h 2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86" h="29051">
                    <a:moveTo>
                      <a:pt x="48387" y="0"/>
                    </a:moveTo>
                    <a:cubicBezTo>
                      <a:pt x="48387" y="0"/>
                      <a:pt x="25813" y="29051"/>
                      <a:pt x="0" y="2905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7DDC9E04-DCD6-42CD-993E-7FFB8749E3A5}"/>
                  </a:ext>
                </a:extLst>
              </p:cNvPr>
              <p:cNvSpPr/>
              <p:nvPr/>
            </p:nvSpPr>
            <p:spPr>
              <a:xfrm>
                <a:off x="15664929" y="2256460"/>
                <a:ext cx="252469" cy="165937"/>
              </a:xfrm>
              <a:custGeom>
                <a:avLst/>
                <a:gdLst>
                  <a:gd name="connsiteX0" fmla="*/ 220040 w 252469"/>
                  <a:gd name="connsiteY0" fmla="*/ 965 h 165937"/>
                  <a:gd name="connsiteX1" fmla="*/ 18396 w 252469"/>
                  <a:gd name="connsiteY1" fmla="*/ 4965 h 165937"/>
                  <a:gd name="connsiteX2" fmla="*/ 6585 w 252469"/>
                  <a:gd name="connsiteY2" fmla="*/ 91357 h 165937"/>
                  <a:gd name="connsiteX3" fmla="*/ 116599 w 252469"/>
                  <a:gd name="connsiteY3" fmla="*/ 165938 h 165937"/>
                  <a:gd name="connsiteX4" fmla="*/ 246139 w 252469"/>
                  <a:gd name="connsiteY4" fmla="*/ 63830 h 165937"/>
                  <a:gd name="connsiteX5" fmla="*/ 220040 w 252469"/>
                  <a:gd name="connsiteY5" fmla="*/ 965 h 1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469" h="165937">
                    <a:moveTo>
                      <a:pt x="220040" y="965"/>
                    </a:moveTo>
                    <a:cubicBezTo>
                      <a:pt x="220040" y="965"/>
                      <a:pt x="38018" y="-2941"/>
                      <a:pt x="18396" y="4965"/>
                    </a:cubicBezTo>
                    <a:cubicBezTo>
                      <a:pt x="-1225" y="12871"/>
                      <a:pt x="-5131" y="59924"/>
                      <a:pt x="6585" y="91357"/>
                    </a:cubicBezTo>
                    <a:cubicBezTo>
                      <a:pt x="18301" y="122789"/>
                      <a:pt x="45923" y="165938"/>
                      <a:pt x="116599" y="165938"/>
                    </a:cubicBezTo>
                    <a:cubicBezTo>
                      <a:pt x="187274" y="165938"/>
                      <a:pt x="222612" y="130600"/>
                      <a:pt x="246139" y="63830"/>
                    </a:cubicBezTo>
                    <a:cubicBezTo>
                      <a:pt x="269666" y="-2941"/>
                      <a:pt x="220040" y="965"/>
                      <a:pt x="220040" y="96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A4CA3F86-91D5-41C6-B8E0-A04DD28B5594}"/>
                  </a:ext>
                </a:extLst>
              </p:cNvPr>
              <p:cNvSpPr/>
              <p:nvPr/>
            </p:nvSpPr>
            <p:spPr>
              <a:xfrm>
                <a:off x="15411235" y="2256460"/>
                <a:ext cx="194065" cy="165937"/>
              </a:xfrm>
              <a:custGeom>
                <a:avLst/>
                <a:gdLst>
                  <a:gd name="connsiteX0" fmla="*/ 24535 w 194065"/>
                  <a:gd name="connsiteY0" fmla="*/ 965 h 165937"/>
                  <a:gd name="connsiteX1" fmla="*/ 179792 w 194065"/>
                  <a:gd name="connsiteY1" fmla="*/ 4965 h 165937"/>
                  <a:gd name="connsiteX2" fmla="*/ 189317 w 194065"/>
                  <a:gd name="connsiteY2" fmla="*/ 91357 h 165937"/>
                  <a:gd name="connsiteX3" fmla="*/ 104640 w 194065"/>
                  <a:gd name="connsiteY3" fmla="*/ 165938 h 165937"/>
                  <a:gd name="connsiteX4" fmla="*/ 4914 w 194065"/>
                  <a:gd name="connsiteY4" fmla="*/ 63830 h 165937"/>
                  <a:gd name="connsiteX5" fmla="*/ 24535 w 194065"/>
                  <a:gd name="connsiteY5" fmla="*/ 965 h 16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65" h="165937">
                    <a:moveTo>
                      <a:pt x="24535" y="965"/>
                    </a:moveTo>
                    <a:cubicBezTo>
                      <a:pt x="24535" y="965"/>
                      <a:pt x="164648" y="-2941"/>
                      <a:pt x="179792" y="4965"/>
                    </a:cubicBezTo>
                    <a:cubicBezTo>
                      <a:pt x="194937" y="12871"/>
                      <a:pt x="197890" y="59924"/>
                      <a:pt x="189317" y="91357"/>
                    </a:cubicBezTo>
                    <a:cubicBezTo>
                      <a:pt x="180745" y="122789"/>
                      <a:pt x="159028" y="165938"/>
                      <a:pt x="104640" y="165938"/>
                    </a:cubicBezTo>
                    <a:cubicBezTo>
                      <a:pt x="50253" y="165938"/>
                      <a:pt x="23011" y="130600"/>
                      <a:pt x="4914" y="63830"/>
                    </a:cubicBezTo>
                    <a:cubicBezTo>
                      <a:pt x="-13184" y="-2941"/>
                      <a:pt x="24535" y="965"/>
                      <a:pt x="24535" y="96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BF72BC0B-A2AC-41E7-87B1-AEFCF8BAC694}"/>
                  </a:ext>
                </a:extLst>
              </p:cNvPr>
              <p:cNvSpPr/>
              <p:nvPr/>
            </p:nvSpPr>
            <p:spPr>
              <a:xfrm>
                <a:off x="15919640" y="2200560"/>
                <a:ext cx="59817" cy="79057"/>
              </a:xfrm>
              <a:custGeom>
                <a:avLst/>
                <a:gdLst>
                  <a:gd name="connsiteX0" fmla="*/ 0 w 59817"/>
                  <a:gd name="connsiteY0" fmla="*/ 79058 h 79057"/>
                  <a:gd name="connsiteX1" fmla="*/ 59817 w 59817"/>
                  <a:gd name="connsiteY1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817" h="79057">
                    <a:moveTo>
                      <a:pt x="0" y="79058"/>
                    </a:moveTo>
                    <a:lnTo>
                      <a:pt x="59817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FF680D74-55F8-4362-B798-E9F1F0B31443}"/>
                  </a:ext>
                </a:extLst>
              </p:cNvPr>
              <p:cNvSpPr/>
              <p:nvPr/>
            </p:nvSpPr>
            <p:spPr>
              <a:xfrm>
                <a:off x="15590075" y="2260949"/>
                <a:ext cx="93249" cy="9525"/>
              </a:xfrm>
              <a:custGeom>
                <a:avLst/>
                <a:gdLst>
                  <a:gd name="connsiteX0" fmla="*/ 93250 w 93249"/>
                  <a:gd name="connsiteY0" fmla="*/ 0 h 9525"/>
                  <a:gd name="connsiteX1" fmla="*/ 0 w 9324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249" h="9525">
                    <a:moveTo>
                      <a:pt x="93250" y="0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743C6EB8-0319-42BD-9AB1-207307F92BB9}"/>
                  </a:ext>
                </a:extLst>
              </p:cNvPr>
              <p:cNvSpPr/>
              <p:nvPr/>
            </p:nvSpPr>
            <p:spPr>
              <a:xfrm>
                <a:off x="15601600" y="2298858"/>
                <a:ext cx="57816" cy="9525"/>
              </a:xfrm>
              <a:custGeom>
                <a:avLst/>
                <a:gdLst>
                  <a:gd name="connsiteX0" fmla="*/ 57817 w 57816"/>
                  <a:gd name="connsiteY0" fmla="*/ 0 h 9525"/>
                  <a:gd name="connsiteX1" fmla="*/ 0 w 5781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16" h="9525">
                    <a:moveTo>
                      <a:pt x="57817" y="0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5E40207C-C152-4702-B4A9-3069DBF280CA}"/>
                  </a:ext>
                </a:extLst>
              </p:cNvPr>
              <p:cNvSpPr/>
              <p:nvPr/>
            </p:nvSpPr>
            <p:spPr>
              <a:xfrm>
                <a:off x="15414625" y="2246852"/>
                <a:ext cx="44386" cy="28860"/>
              </a:xfrm>
              <a:custGeom>
                <a:avLst/>
                <a:gdLst>
                  <a:gd name="connsiteX0" fmla="*/ 0 w 44386"/>
                  <a:gd name="connsiteY0" fmla="*/ 28861 h 28860"/>
                  <a:gd name="connsiteX1" fmla="*/ 44387 w 44386"/>
                  <a:gd name="connsiteY1" fmla="*/ 0 h 2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386" h="28860">
                    <a:moveTo>
                      <a:pt x="0" y="28861"/>
                    </a:moveTo>
                    <a:lnTo>
                      <a:pt x="44387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1157B8E2-21CB-40AA-A0A4-21C97D8C15EB}"/>
                  </a:ext>
                </a:extLst>
              </p:cNvPr>
              <p:cNvSpPr/>
              <p:nvPr/>
            </p:nvSpPr>
            <p:spPr>
              <a:xfrm>
                <a:off x="15743808" y="2300858"/>
                <a:ext cx="30956" cy="53340"/>
              </a:xfrm>
              <a:custGeom>
                <a:avLst/>
                <a:gdLst>
                  <a:gd name="connsiteX0" fmla="*/ 30956 w 30956"/>
                  <a:gd name="connsiteY0" fmla="*/ 26670 h 53340"/>
                  <a:gd name="connsiteX1" fmla="*/ 15430 w 30956"/>
                  <a:gd name="connsiteY1" fmla="*/ 53340 h 53340"/>
                  <a:gd name="connsiteX2" fmla="*/ 0 w 30956"/>
                  <a:gd name="connsiteY2" fmla="*/ 26670 h 53340"/>
                  <a:gd name="connsiteX3" fmla="*/ 15430 w 30956"/>
                  <a:gd name="connsiteY3" fmla="*/ 0 h 53340"/>
                  <a:gd name="connsiteX4" fmla="*/ 30956 w 30956"/>
                  <a:gd name="connsiteY4" fmla="*/ 2667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56" h="53340">
                    <a:moveTo>
                      <a:pt x="30956" y="26670"/>
                    </a:moveTo>
                    <a:cubicBezTo>
                      <a:pt x="30956" y="41338"/>
                      <a:pt x="24003" y="53340"/>
                      <a:pt x="15430" y="53340"/>
                    </a:cubicBezTo>
                    <a:cubicBezTo>
                      <a:pt x="6858" y="53340"/>
                      <a:pt x="0" y="41338"/>
                      <a:pt x="0" y="26670"/>
                    </a:cubicBezTo>
                    <a:cubicBezTo>
                      <a:pt x="0" y="12002"/>
                      <a:pt x="6953" y="0"/>
                      <a:pt x="15430" y="0"/>
                    </a:cubicBezTo>
                    <a:cubicBezTo>
                      <a:pt x="23908" y="0"/>
                      <a:pt x="30956" y="11906"/>
                      <a:pt x="30956" y="266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3DAE94E6-0AF1-4F0F-AA3E-837BDAFC8443}"/>
                  </a:ext>
                </a:extLst>
              </p:cNvPr>
              <p:cNvSpPr/>
              <p:nvPr/>
            </p:nvSpPr>
            <p:spPr>
              <a:xfrm>
                <a:off x="15538735" y="2289619"/>
                <a:ext cx="30860" cy="53339"/>
              </a:xfrm>
              <a:custGeom>
                <a:avLst/>
                <a:gdLst>
                  <a:gd name="connsiteX0" fmla="*/ 30861 w 30860"/>
                  <a:gd name="connsiteY0" fmla="*/ 26670 h 53339"/>
                  <a:gd name="connsiteX1" fmla="*/ 15430 w 30860"/>
                  <a:gd name="connsiteY1" fmla="*/ 53340 h 53339"/>
                  <a:gd name="connsiteX2" fmla="*/ 0 w 30860"/>
                  <a:gd name="connsiteY2" fmla="*/ 26670 h 53339"/>
                  <a:gd name="connsiteX3" fmla="*/ 15430 w 30860"/>
                  <a:gd name="connsiteY3" fmla="*/ 0 h 53339"/>
                  <a:gd name="connsiteX4" fmla="*/ 30861 w 30860"/>
                  <a:gd name="connsiteY4" fmla="*/ 26670 h 5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60" h="53339">
                    <a:moveTo>
                      <a:pt x="30861" y="26670"/>
                    </a:moveTo>
                    <a:cubicBezTo>
                      <a:pt x="30861" y="41434"/>
                      <a:pt x="24003" y="53340"/>
                      <a:pt x="15430" y="53340"/>
                    </a:cubicBezTo>
                    <a:cubicBezTo>
                      <a:pt x="6858" y="53340"/>
                      <a:pt x="0" y="41434"/>
                      <a:pt x="0" y="26670"/>
                    </a:cubicBezTo>
                    <a:cubicBezTo>
                      <a:pt x="0" y="11906"/>
                      <a:pt x="6953" y="0"/>
                      <a:pt x="15430" y="0"/>
                    </a:cubicBezTo>
                    <a:cubicBezTo>
                      <a:pt x="23908" y="0"/>
                      <a:pt x="30861" y="11906"/>
                      <a:pt x="30861" y="266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87773CF9-2B4A-4B6F-B30C-88AF40FB7DFE}"/>
                  </a:ext>
                </a:extLst>
              </p:cNvPr>
              <p:cNvSpPr/>
              <p:nvPr/>
            </p:nvSpPr>
            <p:spPr>
              <a:xfrm>
                <a:off x="15496540" y="2213055"/>
                <a:ext cx="84296" cy="11889"/>
              </a:xfrm>
              <a:custGeom>
                <a:avLst/>
                <a:gdLst>
                  <a:gd name="connsiteX0" fmla="*/ 0 w 84296"/>
                  <a:gd name="connsiteY0" fmla="*/ 11890 h 11889"/>
                  <a:gd name="connsiteX1" fmla="*/ 84296 w 84296"/>
                  <a:gd name="connsiteY1" fmla="*/ 6270 h 1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296" h="11889">
                    <a:moveTo>
                      <a:pt x="0" y="11890"/>
                    </a:moveTo>
                    <a:cubicBezTo>
                      <a:pt x="0" y="11890"/>
                      <a:pt x="56197" y="-10589"/>
                      <a:pt x="84296" y="6270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6B4176D7-0589-4E3F-80E2-B8A5C61685C5}"/>
                  </a:ext>
                </a:extLst>
              </p:cNvPr>
              <p:cNvSpPr/>
              <p:nvPr/>
            </p:nvSpPr>
            <p:spPr>
              <a:xfrm>
                <a:off x="15709900" y="2215983"/>
                <a:ext cx="115252" cy="17438"/>
              </a:xfrm>
              <a:custGeom>
                <a:avLst/>
                <a:gdLst>
                  <a:gd name="connsiteX0" fmla="*/ 0 w 115252"/>
                  <a:gd name="connsiteY0" fmla="*/ 6199 h 17438"/>
                  <a:gd name="connsiteX1" fmla="*/ 115253 w 115252"/>
                  <a:gd name="connsiteY1" fmla="*/ 17438 h 1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52" h="17438">
                    <a:moveTo>
                      <a:pt x="0" y="6199"/>
                    </a:moveTo>
                    <a:cubicBezTo>
                      <a:pt x="38438" y="-4968"/>
                      <a:pt x="79697" y="-945"/>
                      <a:pt x="115253" y="17438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A4EE5DA8-2C3E-43CF-AE6E-D94076AA64A5}"/>
                  </a:ext>
                </a:extLst>
              </p:cNvPr>
              <p:cNvSpPr/>
              <p:nvPr/>
            </p:nvSpPr>
            <p:spPr>
              <a:xfrm>
                <a:off x="14554041" y="3317460"/>
                <a:ext cx="325850" cy="120207"/>
              </a:xfrm>
              <a:custGeom>
                <a:avLst/>
                <a:gdLst>
                  <a:gd name="connsiteX0" fmla="*/ 258128 w 325850"/>
                  <a:gd name="connsiteY0" fmla="*/ 26291 h 120207"/>
                  <a:gd name="connsiteX1" fmla="*/ 116110 w 325850"/>
                  <a:gd name="connsiteY1" fmla="*/ 7241 h 120207"/>
                  <a:gd name="connsiteX2" fmla="*/ 0 w 325850"/>
                  <a:gd name="connsiteY2" fmla="*/ 120208 h 120207"/>
                  <a:gd name="connsiteX3" fmla="*/ 325850 w 325850"/>
                  <a:gd name="connsiteY3" fmla="*/ 120208 h 120207"/>
                  <a:gd name="connsiteX4" fmla="*/ 258128 w 325850"/>
                  <a:gd name="connsiteY4" fmla="*/ 26291 h 12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50" h="120207">
                    <a:moveTo>
                      <a:pt x="258128" y="26291"/>
                    </a:moveTo>
                    <a:cubicBezTo>
                      <a:pt x="215682" y="-52"/>
                      <a:pt x="163997" y="-6985"/>
                      <a:pt x="116110" y="7241"/>
                    </a:cubicBezTo>
                    <a:cubicBezTo>
                      <a:pt x="38672" y="29815"/>
                      <a:pt x="0" y="97633"/>
                      <a:pt x="0" y="120208"/>
                    </a:cubicBezTo>
                    <a:lnTo>
                      <a:pt x="325850" y="120208"/>
                    </a:lnTo>
                    <a:cubicBezTo>
                      <a:pt x="317710" y="80673"/>
                      <a:pt x="293068" y="46500"/>
                      <a:pt x="258128" y="2629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5A218493-7A82-42C7-8330-F927D149948D}"/>
                  </a:ext>
                </a:extLst>
              </p:cNvPr>
              <p:cNvSpPr/>
              <p:nvPr/>
            </p:nvSpPr>
            <p:spPr>
              <a:xfrm>
                <a:off x="14562427" y="3266312"/>
                <a:ext cx="68861" cy="139370"/>
              </a:xfrm>
              <a:custGeom>
                <a:avLst/>
                <a:gdLst>
                  <a:gd name="connsiteX0" fmla="*/ 49621 w 68861"/>
                  <a:gd name="connsiteY0" fmla="*/ 0 h 139370"/>
                  <a:gd name="connsiteX1" fmla="*/ 7711 w 68861"/>
                  <a:gd name="connsiteY1" fmla="*/ 83915 h 139370"/>
                  <a:gd name="connsiteX2" fmla="*/ 17236 w 68861"/>
                  <a:gd name="connsiteY2" fmla="*/ 138779 h 139370"/>
                  <a:gd name="connsiteX3" fmla="*/ 68862 w 68861"/>
                  <a:gd name="connsiteY3" fmla="*/ 22670 h 139370"/>
                  <a:gd name="connsiteX4" fmla="*/ 49621 w 68861"/>
                  <a:gd name="connsiteY4" fmla="*/ 0 h 1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61" h="139370">
                    <a:moveTo>
                      <a:pt x="49621" y="0"/>
                    </a:moveTo>
                    <a:cubicBezTo>
                      <a:pt x="49621" y="0"/>
                      <a:pt x="7711" y="61341"/>
                      <a:pt x="7711" y="83915"/>
                    </a:cubicBezTo>
                    <a:cubicBezTo>
                      <a:pt x="7711" y="106490"/>
                      <a:pt x="-14863" y="129064"/>
                      <a:pt x="17236" y="138779"/>
                    </a:cubicBezTo>
                    <a:cubicBezTo>
                      <a:pt x="49336" y="148495"/>
                      <a:pt x="68862" y="35528"/>
                      <a:pt x="68862" y="22670"/>
                    </a:cubicBezTo>
                    <a:cubicBezTo>
                      <a:pt x="68862" y="9811"/>
                      <a:pt x="49621" y="0"/>
                      <a:pt x="49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C2778F23-0637-47AC-A841-38095CAFFA1D}"/>
                  </a:ext>
                </a:extLst>
              </p:cNvPr>
              <p:cNvSpPr/>
              <p:nvPr/>
            </p:nvSpPr>
            <p:spPr>
              <a:xfrm>
                <a:off x="14579538" y="3259659"/>
                <a:ext cx="90612" cy="156847"/>
              </a:xfrm>
              <a:custGeom>
                <a:avLst/>
                <a:gdLst>
                  <a:gd name="connsiteX0" fmla="*/ 90612 w 90612"/>
                  <a:gd name="connsiteY0" fmla="*/ 3415 h 156847"/>
                  <a:gd name="connsiteX1" fmla="*/ 32510 w 90612"/>
                  <a:gd name="connsiteY1" fmla="*/ 6654 h 156847"/>
                  <a:gd name="connsiteX2" fmla="*/ 315 w 90612"/>
                  <a:gd name="connsiteY2" fmla="*/ 145433 h 156847"/>
                  <a:gd name="connsiteX3" fmla="*/ 45464 w 90612"/>
                  <a:gd name="connsiteY3" fmla="*/ 148672 h 156847"/>
                  <a:gd name="connsiteX4" fmla="*/ 90612 w 90612"/>
                  <a:gd name="connsiteY4" fmla="*/ 3415 h 15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612" h="156847">
                    <a:moveTo>
                      <a:pt x="90612" y="3415"/>
                    </a:moveTo>
                    <a:cubicBezTo>
                      <a:pt x="90612" y="3415"/>
                      <a:pt x="45464" y="-6110"/>
                      <a:pt x="32510" y="6654"/>
                    </a:cubicBezTo>
                    <a:cubicBezTo>
                      <a:pt x="19556" y="19417"/>
                      <a:pt x="-2923" y="132574"/>
                      <a:pt x="315" y="145433"/>
                    </a:cubicBezTo>
                    <a:cubicBezTo>
                      <a:pt x="3554" y="158292"/>
                      <a:pt x="35748" y="161530"/>
                      <a:pt x="45464" y="148672"/>
                    </a:cubicBezTo>
                    <a:cubicBezTo>
                      <a:pt x="55179" y="135813"/>
                      <a:pt x="90612" y="3415"/>
                      <a:pt x="90612" y="34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E1EDD0B7-848C-4B18-A156-7CFDEF4EA110}"/>
                  </a:ext>
                </a:extLst>
              </p:cNvPr>
              <p:cNvSpPr/>
              <p:nvPr/>
            </p:nvSpPr>
            <p:spPr>
              <a:xfrm>
                <a:off x="14612048" y="3241610"/>
                <a:ext cx="400145" cy="196295"/>
              </a:xfrm>
              <a:custGeom>
                <a:avLst/>
                <a:gdLst>
                  <a:gd name="connsiteX0" fmla="*/ 251746 w 400145"/>
                  <a:gd name="connsiteY0" fmla="*/ 73090 h 196295"/>
                  <a:gd name="connsiteX1" fmla="*/ 87154 w 400145"/>
                  <a:gd name="connsiteY1" fmla="*/ 5272 h 196295"/>
                  <a:gd name="connsiteX2" fmla="*/ 32290 w 400145"/>
                  <a:gd name="connsiteY2" fmla="*/ 47277 h 196295"/>
                  <a:gd name="connsiteX3" fmla="*/ 0 w 400145"/>
                  <a:gd name="connsiteY3" fmla="*/ 173102 h 196295"/>
                  <a:gd name="connsiteX4" fmla="*/ 42005 w 400145"/>
                  <a:gd name="connsiteY4" fmla="*/ 179484 h 196295"/>
                  <a:gd name="connsiteX5" fmla="*/ 100108 w 400145"/>
                  <a:gd name="connsiteY5" fmla="*/ 69851 h 196295"/>
                  <a:gd name="connsiteX6" fmla="*/ 167830 w 400145"/>
                  <a:gd name="connsiteY6" fmla="*/ 95664 h 196295"/>
                  <a:gd name="connsiteX7" fmla="*/ 145256 w 400145"/>
                  <a:gd name="connsiteY7" fmla="*/ 124715 h 196295"/>
                  <a:gd name="connsiteX8" fmla="*/ 87154 w 400145"/>
                  <a:gd name="connsiteY8" fmla="*/ 192438 h 196295"/>
                  <a:gd name="connsiteX9" fmla="*/ 151733 w 400145"/>
                  <a:gd name="connsiteY9" fmla="*/ 182913 h 196295"/>
                  <a:gd name="connsiteX10" fmla="*/ 232315 w 400145"/>
                  <a:gd name="connsiteY10" fmla="*/ 153862 h 196295"/>
                  <a:gd name="connsiteX11" fmla="*/ 306610 w 400145"/>
                  <a:gd name="connsiteY11" fmla="*/ 195867 h 196295"/>
                  <a:gd name="connsiteX12" fmla="*/ 400145 w 400145"/>
                  <a:gd name="connsiteY12" fmla="*/ 182913 h 196295"/>
                  <a:gd name="connsiteX13" fmla="*/ 296894 w 400145"/>
                  <a:gd name="connsiteY13" fmla="*/ 95855 h 196295"/>
                  <a:gd name="connsiteX14" fmla="*/ 251746 w 400145"/>
                  <a:gd name="connsiteY14" fmla="*/ 73090 h 196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0145" h="196295">
                    <a:moveTo>
                      <a:pt x="251746" y="73090"/>
                    </a:moveTo>
                    <a:cubicBezTo>
                      <a:pt x="251746" y="73090"/>
                      <a:pt x="116205" y="24608"/>
                      <a:pt x="87154" y="5272"/>
                    </a:cubicBezTo>
                    <a:cubicBezTo>
                      <a:pt x="58102" y="-14064"/>
                      <a:pt x="42005" y="24322"/>
                      <a:pt x="32290" y="47277"/>
                    </a:cubicBezTo>
                    <a:cubicBezTo>
                      <a:pt x="22574" y="70232"/>
                      <a:pt x="0" y="150528"/>
                      <a:pt x="0" y="173102"/>
                    </a:cubicBezTo>
                    <a:cubicBezTo>
                      <a:pt x="0" y="195677"/>
                      <a:pt x="35528" y="205297"/>
                      <a:pt x="42005" y="179484"/>
                    </a:cubicBezTo>
                    <a:cubicBezTo>
                      <a:pt x="48482" y="153671"/>
                      <a:pt x="100108" y="69851"/>
                      <a:pt x="100108" y="69851"/>
                    </a:cubicBezTo>
                    <a:lnTo>
                      <a:pt x="167830" y="95664"/>
                    </a:lnTo>
                    <a:cubicBezTo>
                      <a:pt x="167830" y="95664"/>
                      <a:pt x="174307" y="105189"/>
                      <a:pt x="145256" y="124715"/>
                    </a:cubicBezTo>
                    <a:cubicBezTo>
                      <a:pt x="116205" y="144242"/>
                      <a:pt x="74295" y="185961"/>
                      <a:pt x="87154" y="192438"/>
                    </a:cubicBezTo>
                    <a:cubicBezTo>
                      <a:pt x="100013" y="198915"/>
                      <a:pt x="138779" y="195677"/>
                      <a:pt x="151733" y="182913"/>
                    </a:cubicBezTo>
                    <a:cubicBezTo>
                      <a:pt x="164687" y="170150"/>
                      <a:pt x="232315" y="153862"/>
                      <a:pt x="232315" y="153862"/>
                    </a:cubicBezTo>
                    <a:cubicBezTo>
                      <a:pt x="232315" y="153862"/>
                      <a:pt x="293656" y="192629"/>
                      <a:pt x="306610" y="195867"/>
                    </a:cubicBezTo>
                    <a:cubicBezTo>
                      <a:pt x="319564" y="199106"/>
                      <a:pt x="400145" y="182913"/>
                      <a:pt x="400145" y="182913"/>
                    </a:cubicBezTo>
                    <a:cubicBezTo>
                      <a:pt x="400145" y="182913"/>
                      <a:pt x="309753" y="105475"/>
                      <a:pt x="296894" y="95855"/>
                    </a:cubicBezTo>
                    <a:cubicBezTo>
                      <a:pt x="282569" y="86908"/>
                      <a:pt x="267457" y="79288"/>
                      <a:pt x="251746" y="73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A80621F5-DC1D-4EFF-8E7C-7BE2571FAB7D}"/>
                  </a:ext>
                </a:extLst>
              </p:cNvPr>
              <p:cNvSpPr/>
              <p:nvPr/>
            </p:nvSpPr>
            <p:spPr>
              <a:xfrm>
                <a:off x="15927910" y="3258956"/>
                <a:ext cx="248619" cy="108893"/>
              </a:xfrm>
              <a:custGeom>
                <a:avLst/>
                <a:gdLst>
                  <a:gd name="connsiteX0" fmla="*/ 158227 w 248619"/>
                  <a:gd name="connsiteY0" fmla="*/ 5642 h 108893"/>
                  <a:gd name="connsiteX1" fmla="*/ 90504 w 248619"/>
                  <a:gd name="connsiteY1" fmla="*/ 5642 h 108893"/>
                  <a:gd name="connsiteX2" fmla="*/ 112 w 248619"/>
                  <a:gd name="connsiteY2" fmla="*/ 18501 h 108893"/>
                  <a:gd name="connsiteX3" fmla="*/ 96886 w 248619"/>
                  <a:gd name="connsiteY3" fmla="*/ 70126 h 108893"/>
                  <a:gd name="connsiteX4" fmla="*/ 187278 w 248619"/>
                  <a:gd name="connsiteY4" fmla="*/ 76603 h 108893"/>
                  <a:gd name="connsiteX5" fmla="*/ 248619 w 248619"/>
                  <a:gd name="connsiteY5" fmla="*/ 108893 h 108893"/>
                  <a:gd name="connsiteX6" fmla="*/ 203375 w 248619"/>
                  <a:gd name="connsiteY6" fmla="*/ 37837 h 108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619" h="108893">
                    <a:moveTo>
                      <a:pt x="158227" y="5642"/>
                    </a:moveTo>
                    <a:lnTo>
                      <a:pt x="90504" y="5642"/>
                    </a:lnTo>
                    <a:cubicBezTo>
                      <a:pt x="61453" y="5642"/>
                      <a:pt x="3350" y="-13408"/>
                      <a:pt x="112" y="18501"/>
                    </a:cubicBezTo>
                    <a:cubicBezTo>
                      <a:pt x="-3126" y="50410"/>
                      <a:pt x="64691" y="70126"/>
                      <a:pt x="96886" y="70126"/>
                    </a:cubicBezTo>
                    <a:cubicBezTo>
                      <a:pt x="129081" y="70126"/>
                      <a:pt x="148512" y="57268"/>
                      <a:pt x="187278" y="76603"/>
                    </a:cubicBezTo>
                    <a:cubicBezTo>
                      <a:pt x="226045" y="95939"/>
                      <a:pt x="248619" y="108893"/>
                      <a:pt x="248619" y="108893"/>
                    </a:cubicBezTo>
                    <a:lnTo>
                      <a:pt x="203375" y="3783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F098A33D-8D51-479D-A0A9-3EEA254C74B7}"/>
                  </a:ext>
                </a:extLst>
              </p:cNvPr>
              <p:cNvSpPr/>
              <p:nvPr/>
            </p:nvSpPr>
            <p:spPr>
              <a:xfrm>
                <a:off x="15982584" y="3183921"/>
                <a:ext cx="371396" cy="254199"/>
              </a:xfrm>
              <a:custGeom>
                <a:avLst/>
                <a:gdLst>
                  <a:gd name="connsiteX0" fmla="*/ 371396 w 371396"/>
                  <a:gd name="connsiteY0" fmla="*/ 248412 h 254199"/>
                  <a:gd name="connsiteX1" fmla="*/ 281004 w 371396"/>
                  <a:gd name="connsiteY1" fmla="*/ 74200 h 254199"/>
                  <a:gd name="connsiteX2" fmla="*/ 61929 w 371396"/>
                  <a:gd name="connsiteY2" fmla="*/ 0 h 254199"/>
                  <a:gd name="connsiteX3" fmla="*/ 588 w 371396"/>
                  <a:gd name="connsiteY3" fmla="*/ 132302 h 254199"/>
                  <a:gd name="connsiteX4" fmla="*/ 29163 w 371396"/>
                  <a:gd name="connsiteY4" fmla="*/ 113252 h 254199"/>
                  <a:gd name="connsiteX5" fmla="*/ 74311 w 371396"/>
                  <a:gd name="connsiteY5" fmla="*/ 52006 h 254199"/>
                  <a:gd name="connsiteX6" fmla="*/ 151750 w 371396"/>
                  <a:gd name="connsiteY6" fmla="*/ 190690 h 254199"/>
                  <a:gd name="connsiteX7" fmla="*/ 245381 w 371396"/>
                  <a:gd name="connsiteY7" fmla="*/ 252031 h 254199"/>
                  <a:gd name="connsiteX8" fmla="*/ 371396 w 371396"/>
                  <a:gd name="connsiteY8" fmla="*/ 248412 h 25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396" h="254199">
                    <a:moveTo>
                      <a:pt x="371396" y="248412"/>
                    </a:moveTo>
                    <a:cubicBezTo>
                      <a:pt x="371396" y="248412"/>
                      <a:pt x="310055" y="116110"/>
                      <a:pt x="281004" y="74200"/>
                    </a:cubicBezTo>
                    <a:cubicBezTo>
                      <a:pt x="251953" y="32290"/>
                      <a:pt x="80979" y="0"/>
                      <a:pt x="61929" y="0"/>
                    </a:cubicBezTo>
                    <a:cubicBezTo>
                      <a:pt x="42879" y="0"/>
                      <a:pt x="-5889" y="106489"/>
                      <a:pt x="588" y="132302"/>
                    </a:cubicBezTo>
                    <a:cubicBezTo>
                      <a:pt x="7065" y="158115"/>
                      <a:pt x="19638" y="129064"/>
                      <a:pt x="29163" y="113252"/>
                    </a:cubicBezTo>
                    <a:cubicBezTo>
                      <a:pt x="38688" y="97441"/>
                      <a:pt x="74311" y="52006"/>
                      <a:pt x="74311" y="52006"/>
                    </a:cubicBezTo>
                    <a:cubicBezTo>
                      <a:pt x="74311" y="52006"/>
                      <a:pt x="129175" y="142304"/>
                      <a:pt x="151750" y="190690"/>
                    </a:cubicBezTo>
                    <a:cubicBezTo>
                      <a:pt x="174324" y="239077"/>
                      <a:pt x="219568" y="245554"/>
                      <a:pt x="245381" y="252031"/>
                    </a:cubicBezTo>
                    <a:cubicBezTo>
                      <a:pt x="271193" y="258509"/>
                      <a:pt x="371396" y="248412"/>
                      <a:pt x="371396" y="2484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A5A4A57F-BF79-4896-BC8A-2D4991174C1B}"/>
                  </a:ext>
                </a:extLst>
              </p:cNvPr>
              <p:cNvSpPr/>
              <p:nvPr/>
            </p:nvSpPr>
            <p:spPr>
              <a:xfrm>
                <a:off x="16011020" y="3169293"/>
                <a:ext cx="184654" cy="198275"/>
              </a:xfrm>
              <a:custGeom>
                <a:avLst/>
                <a:gdLst>
                  <a:gd name="connsiteX0" fmla="*/ 184655 w 184654"/>
                  <a:gd name="connsiteY0" fmla="*/ 69207 h 198275"/>
                  <a:gd name="connsiteX1" fmla="*/ 91024 w 184654"/>
                  <a:gd name="connsiteY1" fmla="*/ 1389 h 198275"/>
                  <a:gd name="connsiteX2" fmla="*/ 727 w 184654"/>
                  <a:gd name="connsiteY2" fmla="*/ 188555 h 198275"/>
                  <a:gd name="connsiteX3" fmla="*/ 39398 w 184654"/>
                  <a:gd name="connsiteY3" fmla="*/ 179030 h 198275"/>
                  <a:gd name="connsiteX4" fmla="*/ 103978 w 184654"/>
                  <a:gd name="connsiteY4" fmla="*/ 79017 h 198275"/>
                  <a:gd name="connsiteX5" fmla="*/ 155603 w 184654"/>
                  <a:gd name="connsiteY5" fmla="*/ 111307 h 19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654" h="198275">
                    <a:moveTo>
                      <a:pt x="184655" y="69207"/>
                    </a:moveTo>
                    <a:cubicBezTo>
                      <a:pt x="184655" y="69207"/>
                      <a:pt x="123314" y="-11470"/>
                      <a:pt x="91024" y="1389"/>
                    </a:cubicBezTo>
                    <a:cubicBezTo>
                      <a:pt x="58734" y="14247"/>
                      <a:pt x="7204" y="169219"/>
                      <a:pt x="727" y="188555"/>
                    </a:cubicBezTo>
                    <a:cubicBezTo>
                      <a:pt x="-5750" y="207891"/>
                      <a:pt x="33016" y="195032"/>
                      <a:pt x="39398" y="179030"/>
                    </a:cubicBezTo>
                    <a:cubicBezTo>
                      <a:pt x="45780" y="163028"/>
                      <a:pt x="103978" y="79017"/>
                      <a:pt x="103978" y="79017"/>
                    </a:cubicBezTo>
                    <a:lnTo>
                      <a:pt x="155603" y="111307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52C63343-6BB1-4ED8-AA5E-55FEE56E279D}"/>
                  </a:ext>
                </a:extLst>
              </p:cNvPr>
              <p:cNvSpPr/>
              <p:nvPr/>
            </p:nvSpPr>
            <p:spPr>
              <a:xfrm>
                <a:off x="16062162" y="3189501"/>
                <a:ext cx="178851" cy="173789"/>
              </a:xfrm>
              <a:custGeom>
                <a:avLst/>
                <a:gdLst>
                  <a:gd name="connsiteX0" fmla="*/ 178851 w 178851"/>
                  <a:gd name="connsiteY0" fmla="*/ 48999 h 173789"/>
                  <a:gd name="connsiteX1" fmla="*/ 91697 w 178851"/>
                  <a:gd name="connsiteY1" fmla="*/ 516 h 173789"/>
                  <a:gd name="connsiteX2" fmla="*/ 1401 w 178851"/>
                  <a:gd name="connsiteY2" fmla="*/ 171967 h 173789"/>
                  <a:gd name="connsiteX3" fmla="*/ 53026 w 178851"/>
                  <a:gd name="connsiteY3" fmla="*/ 146154 h 173789"/>
                  <a:gd name="connsiteX4" fmla="*/ 91697 w 178851"/>
                  <a:gd name="connsiteY4" fmla="*/ 81574 h 173789"/>
                  <a:gd name="connsiteX5" fmla="*/ 140180 w 178851"/>
                  <a:gd name="connsiteY5" fmla="*/ 117102 h 17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51" h="173789">
                    <a:moveTo>
                      <a:pt x="178851" y="48999"/>
                    </a:moveTo>
                    <a:cubicBezTo>
                      <a:pt x="178851" y="48999"/>
                      <a:pt x="114367" y="-5865"/>
                      <a:pt x="91697" y="516"/>
                    </a:cubicBezTo>
                    <a:cubicBezTo>
                      <a:pt x="69028" y="6898"/>
                      <a:pt x="-11554" y="165108"/>
                      <a:pt x="1401" y="171967"/>
                    </a:cubicBezTo>
                    <a:cubicBezTo>
                      <a:pt x="14354" y="178825"/>
                      <a:pt x="40072" y="165489"/>
                      <a:pt x="53026" y="146154"/>
                    </a:cubicBezTo>
                    <a:cubicBezTo>
                      <a:pt x="65980" y="126818"/>
                      <a:pt x="91697" y="81574"/>
                      <a:pt x="91697" y="81574"/>
                    </a:cubicBezTo>
                    <a:lnTo>
                      <a:pt x="140180" y="117102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2D2FBDDB-5CE8-49C4-900E-E8DBF7767676}"/>
                  </a:ext>
                </a:extLst>
              </p:cNvPr>
              <p:cNvSpPr/>
              <p:nvPr/>
            </p:nvSpPr>
            <p:spPr>
              <a:xfrm>
                <a:off x="16136921" y="3228059"/>
                <a:ext cx="135619" cy="142933"/>
              </a:xfrm>
              <a:custGeom>
                <a:avLst/>
                <a:gdLst>
                  <a:gd name="connsiteX0" fmla="*/ 135620 w 135619"/>
                  <a:gd name="connsiteY0" fmla="*/ 54827 h 142933"/>
                  <a:gd name="connsiteX1" fmla="*/ 81518 w 135619"/>
                  <a:gd name="connsiteY1" fmla="*/ 1011 h 142933"/>
                  <a:gd name="connsiteX2" fmla="*/ 4080 w 135619"/>
                  <a:gd name="connsiteY2" fmla="*/ 130074 h 142933"/>
                  <a:gd name="connsiteX3" fmla="*/ 94472 w 135619"/>
                  <a:gd name="connsiteY3" fmla="*/ 59113 h 142933"/>
                  <a:gd name="connsiteX4" fmla="*/ 94472 w 135619"/>
                  <a:gd name="connsiteY4" fmla="*/ 142933 h 14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619" h="142933">
                    <a:moveTo>
                      <a:pt x="135620" y="54827"/>
                    </a:moveTo>
                    <a:cubicBezTo>
                      <a:pt x="135620" y="54827"/>
                      <a:pt x="104092" y="-8705"/>
                      <a:pt x="81518" y="1011"/>
                    </a:cubicBezTo>
                    <a:cubicBezTo>
                      <a:pt x="58944" y="10726"/>
                      <a:pt x="-18494" y="130074"/>
                      <a:pt x="4080" y="130074"/>
                    </a:cubicBezTo>
                    <a:cubicBezTo>
                      <a:pt x="26654" y="130074"/>
                      <a:pt x="94472" y="59113"/>
                      <a:pt x="94472" y="59113"/>
                    </a:cubicBezTo>
                    <a:cubicBezTo>
                      <a:pt x="94472" y="59113"/>
                      <a:pt x="87995" y="113977"/>
                      <a:pt x="94472" y="142933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769772BA-5826-4A77-ABAE-5EAAF7FFCEC0}"/>
                  </a:ext>
                </a:extLst>
              </p:cNvPr>
              <p:cNvSpPr/>
              <p:nvPr/>
            </p:nvSpPr>
            <p:spPr>
              <a:xfrm rot="10800000">
                <a:off x="15335377" y="3411569"/>
                <a:ext cx="846677" cy="26193"/>
              </a:xfrm>
              <a:custGeom>
                <a:avLst/>
                <a:gdLst>
                  <a:gd name="connsiteX0" fmla="*/ 0 w 846677"/>
                  <a:gd name="connsiteY0" fmla="*/ 0 h 26193"/>
                  <a:gd name="connsiteX1" fmla="*/ 846677 w 846677"/>
                  <a:gd name="connsiteY1" fmla="*/ 0 h 26193"/>
                  <a:gd name="connsiteX2" fmla="*/ 846677 w 846677"/>
                  <a:gd name="connsiteY2" fmla="*/ 26194 h 26193"/>
                  <a:gd name="connsiteX3" fmla="*/ 0 w 846677"/>
                  <a:gd name="connsiteY3" fmla="*/ 26194 h 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677" h="26193">
                    <a:moveTo>
                      <a:pt x="0" y="0"/>
                    </a:moveTo>
                    <a:lnTo>
                      <a:pt x="846677" y="0"/>
                    </a:lnTo>
                    <a:lnTo>
                      <a:pt x="846677" y="26194"/>
                    </a:lnTo>
                    <a:lnTo>
                      <a:pt x="0" y="26194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BCE146E6-4FF6-4F68-B717-0AA166F97E24}"/>
                  </a:ext>
                </a:extLst>
              </p:cNvPr>
              <p:cNvSpPr/>
              <p:nvPr/>
            </p:nvSpPr>
            <p:spPr>
              <a:xfrm>
                <a:off x="14717299" y="2860833"/>
                <a:ext cx="1022699" cy="576929"/>
              </a:xfrm>
              <a:custGeom>
                <a:avLst/>
                <a:gdLst>
                  <a:gd name="connsiteX0" fmla="*/ 0 w 1022699"/>
                  <a:gd name="connsiteY0" fmla="*/ 0 h 576929"/>
                  <a:gd name="connsiteX1" fmla="*/ 850392 w 1022699"/>
                  <a:gd name="connsiteY1" fmla="*/ 0 h 576929"/>
                  <a:gd name="connsiteX2" fmla="*/ 1022699 w 1022699"/>
                  <a:gd name="connsiteY2" fmla="*/ 576929 h 576929"/>
                  <a:gd name="connsiteX3" fmla="*/ 172307 w 1022699"/>
                  <a:gd name="connsiteY3" fmla="*/ 576929 h 576929"/>
                  <a:gd name="connsiteX4" fmla="*/ 0 w 1022699"/>
                  <a:gd name="connsiteY4" fmla="*/ 0 h 57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699" h="576929">
                    <a:moveTo>
                      <a:pt x="0" y="0"/>
                    </a:moveTo>
                    <a:lnTo>
                      <a:pt x="850392" y="0"/>
                    </a:lnTo>
                    <a:lnTo>
                      <a:pt x="1022699" y="576929"/>
                    </a:lnTo>
                    <a:lnTo>
                      <a:pt x="172307" y="576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11" name="矩形 310">
              <a:extLst>
                <a:ext uri="{FF2B5EF4-FFF2-40B4-BE49-F238E27FC236}">
                  <a16:creationId xmlns:a16="http://schemas.microsoft.com/office/drawing/2014/main" id="{8F42332F-2467-414F-A13D-4C7617BF2286}"/>
                </a:ext>
              </a:extLst>
            </p:cNvPr>
            <p:cNvSpPr/>
            <p:nvPr/>
          </p:nvSpPr>
          <p:spPr>
            <a:xfrm>
              <a:off x="8339166" y="-3560369"/>
              <a:ext cx="2169656" cy="190980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D8D54F9A-945B-4C53-9E03-DDA1417062C2}"/>
              </a:ext>
            </a:extLst>
          </p:cNvPr>
          <p:cNvGrpSpPr>
            <a:grpSpLocks/>
          </p:cNvGrpSpPr>
          <p:nvPr/>
        </p:nvGrpSpPr>
        <p:grpSpPr>
          <a:xfrm>
            <a:off x="8669170" y="2623696"/>
            <a:ext cx="2169656" cy="1909803"/>
            <a:chOff x="4349461" y="-3560369"/>
            <a:chExt cx="2169656" cy="1909803"/>
          </a:xfrm>
        </p:grpSpPr>
        <p:grpSp>
          <p:nvGrpSpPr>
            <p:cNvPr id="234" name="组合 233">
              <a:extLst>
                <a:ext uri="{FF2B5EF4-FFF2-40B4-BE49-F238E27FC236}">
                  <a16:creationId xmlns:a16="http://schemas.microsoft.com/office/drawing/2014/main" id="{351D4622-9191-46F3-8CD4-8A4628B1ACCE}"/>
                </a:ext>
              </a:extLst>
            </p:cNvPr>
            <p:cNvGrpSpPr/>
            <p:nvPr/>
          </p:nvGrpSpPr>
          <p:grpSpPr>
            <a:xfrm>
              <a:off x="4453058" y="-3423306"/>
              <a:ext cx="1895251" cy="1771077"/>
              <a:chOff x="4380782" y="-3423306"/>
              <a:chExt cx="1895251" cy="1771077"/>
            </a:xfrm>
          </p:grpSpPr>
          <p:grpSp>
            <p:nvGrpSpPr>
              <p:cNvPr id="233" name="组合 232">
                <a:extLst>
                  <a:ext uri="{FF2B5EF4-FFF2-40B4-BE49-F238E27FC236}">
                    <a16:creationId xmlns:a16="http://schemas.microsoft.com/office/drawing/2014/main" id="{784DA60C-2945-4E79-B2DF-A4FC5E1FBBB6}"/>
                  </a:ext>
                </a:extLst>
              </p:cNvPr>
              <p:cNvGrpSpPr/>
              <p:nvPr/>
            </p:nvGrpSpPr>
            <p:grpSpPr>
              <a:xfrm>
                <a:off x="4380782" y="-3423306"/>
                <a:ext cx="1895251" cy="1766185"/>
                <a:chOff x="4428328" y="-3743542"/>
                <a:chExt cx="2245923" cy="2092976"/>
              </a:xfrm>
            </p:grpSpPr>
            <p:sp>
              <p:nvSpPr>
                <p:cNvPr id="198" name="任意多边形: 形状 197">
                  <a:extLst>
                    <a:ext uri="{FF2B5EF4-FFF2-40B4-BE49-F238E27FC236}">
                      <a16:creationId xmlns:a16="http://schemas.microsoft.com/office/drawing/2014/main" id="{1C16AF7C-3005-4245-98DB-CE01E0413FD4}"/>
                    </a:ext>
                  </a:extLst>
                </p:cNvPr>
                <p:cNvSpPr/>
                <p:nvPr/>
              </p:nvSpPr>
              <p:spPr>
                <a:xfrm>
                  <a:off x="5188042" y="-2880286"/>
                  <a:ext cx="1480684" cy="1227677"/>
                </a:xfrm>
                <a:custGeom>
                  <a:avLst/>
                  <a:gdLst>
                    <a:gd name="connsiteX0" fmla="*/ 799052 w 1480684"/>
                    <a:gd name="connsiteY0" fmla="*/ 0 h 1227677"/>
                    <a:gd name="connsiteX1" fmla="*/ 799052 w 1480684"/>
                    <a:gd name="connsiteY1" fmla="*/ 207073 h 1227677"/>
                    <a:gd name="connsiteX2" fmla="*/ 966121 w 1480684"/>
                    <a:gd name="connsiteY2" fmla="*/ 290608 h 1227677"/>
                    <a:gd name="connsiteX3" fmla="*/ 1183958 w 1480684"/>
                    <a:gd name="connsiteY3" fmla="*/ 352330 h 1227677"/>
                    <a:gd name="connsiteX4" fmla="*/ 1372838 w 1480684"/>
                    <a:gd name="connsiteY4" fmla="*/ 748189 h 1227677"/>
                    <a:gd name="connsiteX5" fmla="*/ 1478661 w 1480684"/>
                    <a:gd name="connsiteY5" fmla="*/ 1017365 h 1227677"/>
                    <a:gd name="connsiteX6" fmla="*/ 1380554 w 1480684"/>
                    <a:gd name="connsiteY6" fmla="*/ 1159002 h 1227677"/>
                    <a:gd name="connsiteX7" fmla="*/ 1166336 w 1480684"/>
                    <a:gd name="connsiteY7" fmla="*/ 966502 h 1227677"/>
                    <a:gd name="connsiteX8" fmla="*/ 1082326 w 1480684"/>
                    <a:gd name="connsiteY8" fmla="*/ 857250 h 1227677"/>
                    <a:gd name="connsiteX9" fmla="*/ 1042321 w 1480684"/>
                    <a:gd name="connsiteY9" fmla="*/ 1165955 h 1227677"/>
                    <a:gd name="connsiteX10" fmla="*/ 1045940 w 1480684"/>
                    <a:gd name="connsiteY10" fmla="*/ 1227677 h 1227677"/>
                    <a:gd name="connsiteX11" fmla="*/ 0 w 1480684"/>
                    <a:gd name="connsiteY11" fmla="*/ 1227677 h 1227677"/>
                    <a:gd name="connsiteX12" fmla="*/ 101632 w 1480684"/>
                    <a:gd name="connsiteY12" fmla="*/ 639318 h 1227677"/>
                    <a:gd name="connsiteX13" fmla="*/ 199739 w 1480684"/>
                    <a:gd name="connsiteY13" fmla="*/ 330613 h 1227677"/>
                    <a:gd name="connsiteX14" fmla="*/ 424910 w 1480684"/>
                    <a:gd name="connsiteY14" fmla="*/ 272510 h 1227677"/>
                    <a:gd name="connsiteX15" fmla="*/ 523018 w 1480684"/>
                    <a:gd name="connsiteY15" fmla="*/ 207169 h 1227677"/>
                    <a:gd name="connsiteX16" fmla="*/ 526637 w 1480684"/>
                    <a:gd name="connsiteY16" fmla="*/ 21907 h 1227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0684" h="1227677">
                      <a:moveTo>
                        <a:pt x="799052" y="0"/>
                      </a:moveTo>
                      <a:cubicBezTo>
                        <a:pt x="799052" y="0"/>
                        <a:pt x="773620" y="174307"/>
                        <a:pt x="799052" y="207073"/>
                      </a:cubicBezTo>
                      <a:cubicBezTo>
                        <a:pt x="824484" y="239839"/>
                        <a:pt x="882586" y="265176"/>
                        <a:pt x="966121" y="290608"/>
                      </a:cubicBezTo>
                      <a:cubicBezTo>
                        <a:pt x="1049655" y="316039"/>
                        <a:pt x="1104138" y="261461"/>
                        <a:pt x="1183958" y="352330"/>
                      </a:cubicBezTo>
                      <a:cubicBezTo>
                        <a:pt x="1263777" y="443198"/>
                        <a:pt x="1329309" y="675513"/>
                        <a:pt x="1372838" y="748189"/>
                      </a:cubicBezTo>
                      <a:cubicBezTo>
                        <a:pt x="1416367" y="820864"/>
                        <a:pt x="1467326" y="933450"/>
                        <a:pt x="1478661" y="1017365"/>
                      </a:cubicBezTo>
                      <a:cubicBezTo>
                        <a:pt x="1489996" y="1101281"/>
                        <a:pt x="1453229" y="1148048"/>
                        <a:pt x="1380554" y="1159002"/>
                      </a:cubicBezTo>
                      <a:cubicBezTo>
                        <a:pt x="1307878" y="1169956"/>
                        <a:pt x="1180529" y="991934"/>
                        <a:pt x="1166336" y="966502"/>
                      </a:cubicBezTo>
                      <a:cubicBezTo>
                        <a:pt x="1152144" y="941070"/>
                        <a:pt x="1082326" y="857250"/>
                        <a:pt x="1082326" y="857250"/>
                      </a:cubicBezTo>
                      <a:cubicBezTo>
                        <a:pt x="1082326" y="857250"/>
                        <a:pt x="1042321" y="1151477"/>
                        <a:pt x="1042321" y="1165955"/>
                      </a:cubicBezTo>
                      <a:cubicBezTo>
                        <a:pt x="1042321" y="1180433"/>
                        <a:pt x="1045940" y="1227677"/>
                        <a:pt x="1045940" y="1227677"/>
                      </a:cubicBezTo>
                      <a:lnTo>
                        <a:pt x="0" y="1227677"/>
                      </a:lnTo>
                      <a:cubicBezTo>
                        <a:pt x="0" y="1227677"/>
                        <a:pt x="79915" y="791909"/>
                        <a:pt x="101632" y="639318"/>
                      </a:cubicBezTo>
                      <a:cubicBezTo>
                        <a:pt x="123349" y="486728"/>
                        <a:pt x="112586" y="385096"/>
                        <a:pt x="199739" y="330613"/>
                      </a:cubicBezTo>
                      <a:cubicBezTo>
                        <a:pt x="286893" y="276130"/>
                        <a:pt x="366808" y="290703"/>
                        <a:pt x="424910" y="272510"/>
                      </a:cubicBezTo>
                      <a:cubicBezTo>
                        <a:pt x="483013" y="254318"/>
                        <a:pt x="519303" y="239839"/>
                        <a:pt x="523018" y="207169"/>
                      </a:cubicBezTo>
                      <a:cubicBezTo>
                        <a:pt x="526732" y="174498"/>
                        <a:pt x="526637" y="21907"/>
                        <a:pt x="526637" y="2190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任意多边形: 形状 198">
                  <a:extLst>
                    <a:ext uri="{FF2B5EF4-FFF2-40B4-BE49-F238E27FC236}">
                      <a16:creationId xmlns:a16="http://schemas.microsoft.com/office/drawing/2014/main" id="{178D928A-D2DB-4911-844F-568C127CF1C2}"/>
                    </a:ext>
                  </a:extLst>
                </p:cNvPr>
                <p:cNvSpPr/>
                <p:nvPr/>
              </p:nvSpPr>
              <p:spPr>
                <a:xfrm>
                  <a:off x="4747415" y="-1824154"/>
                  <a:ext cx="583311" cy="172021"/>
                </a:xfrm>
                <a:custGeom>
                  <a:avLst/>
                  <a:gdLst>
                    <a:gd name="connsiteX0" fmla="*/ 478346 w 583311"/>
                    <a:gd name="connsiteY0" fmla="*/ 0 h 172021"/>
                    <a:gd name="connsiteX1" fmla="*/ 0 w 583311"/>
                    <a:gd name="connsiteY1" fmla="*/ 125921 h 172021"/>
                    <a:gd name="connsiteX2" fmla="*/ 37814 w 583311"/>
                    <a:gd name="connsiteY2" fmla="*/ 172021 h 172021"/>
                    <a:gd name="connsiteX3" fmla="*/ 583311 w 583311"/>
                    <a:gd name="connsiteY3" fmla="*/ 172021 h 17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3311" h="172021">
                      <a:moveTo>
                        <a:pt x="478346" y="0"/>
                      </a:moveTo>
                      <a:lnTo>
                        <a:pt x="0" y="125921"/>
                      </a:lnTo>
                      <a:lnTo>
                        <a:pt x="37814" y="172021"/>
                      </a:lnTo>
                      <a:lnTo>
                        <a:pt x="583311" y="172021"/>
                      </a:lnTo>
                    </a:path>
                  </a:pathLst>
                </a:custGeom>
                <a:solidFill>
                  <a:schemeClr val="accent1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任意多边形: 形状 199">
                  <a:extLst>
                    <a:ext uri="{FF2B5EF4-FFF2-40B4-BE49-F238E27FC236}">
                      <a16:creationId xmlns:a16="http://schemas.microsoft.com/office/drawing/2014/main" id="{8B39444D-C86F-44E4-BC18-C5106231ABA2}"/>
                    </a:ext>
                  </a:extLst>
                </p:cNvPr>
                <p:cNvSpPr/>
                <p:nvPr/>
              </p:nvSpPr>
              <p:spPr>
                <a:xfrm>
                  <a:off x="4428328" y="-1772624"/>
                  <a:ext cx="325945" cy="120205"/>
                </a:xfrm>
                <a:custGeom>
                  <a:avLst/>
                  <a:gdLst>
                    <a:gd name="connsiteX0" fmla="*/ 258127 w 325945"/>
                    <a:gd name="connsiteY0" fmla="*/ 26289 h 120205"/>
                    <a:gd name="connsiteX1" fmla="*/ 116205 w 325945"/>
                    <a:gd name="connsiteY1" fmla="*/ 7239 h 120205"/>
                    <a:gd name="connsiteX2" fmla="*/ 0 w 325945"/>
                    <a:gd name="connsiteY2" fmla="*/ 120205 h 120205"/>
                    <a:gd name="connsiteX3" fmla="*/ 325946 w 325945"/>
                    <a:gd name="connsiteY3" fmla="*/ 120205 h 120205"/>
                    <a:gd name="connsiteX4" fmla="*/ 258127 w 325945"/>
                    <a:gd name="connsiteY4" fmla="*/ 26289 h 12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945" h="120205">
                      <a:moveTo>
                        <a:pt x="258127" y="26289"/>
                      </a:moveTo>
                      <a:cubicBezTo>
                        <a:pt x="215716" y="-50"/>
                        <a:pt x="164061" y="-6983"/>
                        <a:pt x="116205" y="7239"/>
                      </a:cubicBezTo>
                      <a:cubicBezTo>
                        <a:pt x="38767" y="29813"/>
                        <a:pt x="0" y="97631"/>
                        <a:pt x="0" y="120205"/>
                      </a:cubicBezTo>
                      <a:lnTo>
                        <a:pt x="325946" y="120205"/>
                      </a:lnTo>
                      <a:cubicBezTo>
                        <a:pt x="317795" y="80649"/>
                        <a:pt x="293113" y="46468"/>
                        <a:pt x="258127" y="26289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任意多边形: 形状 200">
                  <a:extLst>
                    <a:ext uri="{FF2B5EF4-FFF2-40B4-BE49-F238E27FC236}">
                      <a16:creationId xmlns:a16="http://schemas.microsoft.com/office/drawing/2014/main" id="{96D18DC2-79A9-475F-8016-8BF1725DD8CD}"/>
                    </a:ext>
                  </a:extLst>
                </p:cNvPr>
                <p:cNvSpPr/>
                <p:nvPr/>
              </p:nvSpPr>
              <p:spPr>
                <a:xfrm>
                  <a:off x="4436713" y="-1823773"/>
                  <a:ext cx="68861" cy="139370"/>
                </a:xfrm>
                <a:custGeom>
                  <a:avLst/>
                  <a:gdLst>
                    <a:gd name="connsiteX0" fmla="*/ 49717 w 68861"/>
                    <a:gd name="connsiteY0" fmla="*/ 0 h 139370"/>
                    <a:gd name="connsiteX1" fmla="*/ 7711 w 68861"/>
                    <a:gd name="connsiteY1" fmla="*/ 83915 h 139370"/>
                    <a:gd name="connsiteX2" fmla="*/ 17236 w 68861"/>
                    <a:gd name="connsiteY2" fmla="*/ 138779 h 139370"/>
                    <a:gd name="connsiteX3" fmla="*/ 68862 w 68861"/>
                    <a:gd name="connsiteY3" fmla="*/ 22669 h 139370"/>
                    <a:gd name="connsiteX4" fmla="*/ 49717 w 68861"/>
                    <a:gd name="connsiteY4" fmla="*/ 0 h 139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861" h="139370">
                      <a:moveTo>
                        <a:pt x="49717" y="0"/>
                      </a:moveTo>
                      <a:cubicBezTo>
                        <a:pt x="49717" y="0"/>
                        <a:pt x="7711" y="61341"/>
                        <a:pt x="7711" y="83915"/>
                      </a:cubicBezTo>
                      <a:cubicBezTo>
                        <a:pt x="7711" y="106489"/>
                        <a:pt x="-14863" y="129064"/>
                        <a:pt x="17236" y="138779"/>
                      </a:cubicBezTo>
                      <a:cubicBezTo>
                        <a:pt x="49336" y="148495"/>
                        <a:pt x="68862" y="35528"/>
                        <a:pt x="68862" y="22669"/>
                      </a:cubicBezTo>
                      <a:cubicBezTo>
                        <a:pt x="68862" y="9811"/>
                        <a:pt x="49717" y="0"/>
                        <a:pt x="497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任意多边形: 形状 201">
                  <a:extLst>
                    <a:ext uri="{FF2B5EF4-FFF2-40B4-BE49-F238E27FC236}">
                      <a16:creationId xmlns:a16="http://schemas.microsoft.com/office/drawing/2014/main" id="{CB52C077-F7FB-45FE-B8F9-56CA540FDC51}"/>
                    </a:ext>
                  </a:extLst>
                </p:cNvPr>
                <p:cNvSpPr/>
                <p:nvPr/>
              </p:nvSpPr>
              <p:spPr>
                <a:xfrm>
                  <a:off x="4453827" y="-1830353"/>
                  <a:ext cx="90705" cy="156772"/>
                </a:xfrm>
                <a:custGeom>
                  <a:avLst/>
                  <a:gdLst>
                    <a:gd name="connsiteX0" fmla="*/ 90705 w 90705"/>
                    <a:gd name="connsiteY0" fmla="*/ 3436 h 156772"/>
                    <a:gd name="connsiteX1" fmla="*/ 32603 w 90705"/>
                    <a:gd name="connsiteY1" fmla="*/ 6579 h 156772"/>
                    <a:gd name="connsiteX2" fmla="*/ 313 w 90705"/>
                    <a:gd name="connsiteY2" fmla="*/ 145358 h 156772"/>
                    <a:gd name="connsiteX3" fmla="*/ 45461 w 90705"/>
                    <a:gd name="connsiteY3" fmla="*/ 148597 h 156772"/>
                    <a:gd name="connsiteX4" fmla="*/ 90705 w 90705"/>
                    <a:gd name="connsiteY4" fmla="*/ 3436 h 156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5" h="156772">
                      <a:moveTo>
                        <a:pt x="90705" y="3436"/>
                      </a:moveTo>
                      <a:cubicBezTo>
                        <a:pt x="90705" y="3436"/>
                        <a:pt x="45461" y="-6089"/>
                        <a:pt x="32603" y="6579"/>
                      </a:cubicBezTo>
                      <a:cubicBezTo>
                        <a:pt x="19744" y="19247"/>
                        <a:pt x="-2926" y="132500"/>
                        <a:pt x="313" y="145358"/>
                      </a:cubicBezTo>
                      <a:cubicBezTo>
                        <a:pt x="3551" y="158217"/>
                        <a:pt x="35841" y="161456"/>
                        <a:pt x="45461" y="148597"/>
                      </a:cubicBezTo>
                      <a:cubicBezTo>
                        <a:pt x="55082" y="135738"/>
                        <a:pt x="90705" y="3436"/>
                        <a:pt x="90705" y="34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任意多边形: 形状 202">
                  <a:extLst>
                    <a:ext uri="{FF2B5EF4-FFF2-40B4-BE49-F238E27FC236}">
                      <a16:creationId xmlns:a16="http://schemas.microsoft.com/office/drawing/2014/main" id="{04E564D0-F406-4083-BD3F-07613E9694E2}"/>
                    </a:ext>
                  </a:extLst>
                </p:cNvPr>
                <p:cNvSpPr/>
                <p:nvPr/>
              </p:nvSpPr>
              <p:spPr>
                <a:xfrm>
                  <a:off x="4486430" y="-1848476"/>
                  <a:ext cx="412631" cy="197910"/>
                </a:xfrm>
                <a:custGeom>
                  <a:avLst/>
                  <a:gdLst>
                    <a:gd name="connsiteX0" fmla="*/ 387287 w 412631"/>
                    <a:gd name="connsiteY0" fmla="*/ 118810 h 197910"/>
                    <a:gd name="connsiteX1" fmla="*/ 311087 w 412631"/>
                    <a:gd name="connsiteY1" fmla="*/ 110142 h 197910"/>
                    <a:gd name="connsiteX2" fmla="*/ 296990 w 412631"/>
                    <a:gd name="connsiteY2" fmla="*/ 95759 h 197910"/>
                    <a:gd name="connsiteX3" fmla="*/ 251650 w 412631"/>
                    <a:gd name="connsiteY3" fmla="*/ 73090 h 197910"/>
                    <a:gd name="connsiteX4" fmla="*/ 87059 w 412631"/>
                    <a:gd name="connsiteY4" fmla="*/ 5272 h 197910"/>
                    <a:gd name="connsiteX5" fmla="*/ 32290 w 412631"/>
                    <a:gd name="connsiteY5" fmla="*/ 47277 h 197910"/>
                    <a:gd name="connsiteX6" fmla="*/ 0 w 412631"/>
                    <a:gd name="connsiteY6" fmla="*/ 173102 h 197910"/>
                    <a:gd name="connsiteX7" fmla="*/ 41910 w 412631"/>
                    <a:gd name="connsiteY7" fmla="*/ 179484 h 197910"/>
                    <a:gd name="connsiteX8" fmla="*/ 100013 w 412631"/>
                    <a:gd name="connsiteY8" fmla="*/ 69851 h 197910"/>
                    <a:gd name="connsiteX9" fmla="*/ 167735 w 412631"/>
                    <a:gd name="connsiteY9" fmla="*/ 95664 h 197910"/>
                    <a:gd name="connsiteX10" fmla="*/ 145161 w 412631"/>
                    <a:gd name="connsiteY10" fmla="*/ 124716 h 197910"/>
                    <a:gd name="connsiteX11" fmla="*/ 87059 w 412631"/>
                    <a:gd name="connsiteY11" fmla="*/ 192438 h 197910"/>
                    <a:gd name="connsiteX12" fmla="*/ 151638 w 412631"/>
                    <a:gd name="connsiteY12" fmla="*/ 182913 h 197910"/>
                    <a:gd name="connsiteX13" fmla="*/ 232315 w 412631"/>
                    <a:gd name="connsiteY13" fmla="*/ 154338 h 197910"/>
                    <a:gd name="connsiteX14" fmla="*/ 306515 w 412631"/>
                    <a:gd name="connsiteY14" fmla="*/ 196343 h 197910"/>
                    <a:gd name="connsiteX15" fmla="*/ 331661 w 412631"/>
                    <a:gd name="connsiteY15" fmla="*/ 197867 h 197910"/>
                    <a:gd name="connsiteX16" fmla="*/ 410337 w 412631"/>
                    <a:gd name="connsiteY16" fmla="*/ 197867 h 197910"/>
                    <a:gd name="connsiteX17" fmla="*/ 387287 w 412631"/>
                    <a:gd name="connsiteY17" fmla="*/ 118810 h 197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2631" h="197910">
                      <a:moveTo>
                        <a:pt x="387287" y="118810"/>
                      </a:moveTo>
                      <a:lnTo>
                        <a:pt x="311087" y="110142"/>
                      </a:lnTo>
                      <a:cubicBezTo>
                        <a:pt x="306778" y="104980"/>
                        <a:pt x="302064" y="100170"/>
                        <a:pt x="296990" y="95759"/>
                      </a:cubicBezTo>
                      <a:cubicBezTo>
                        <a:pt x="282611" y="86816"/>
                        <a:pt x="267433" y="79227"/>
                        <a:pt x="251650" y="73090"/>
                      </a:cubicBezTo>
                      <a:cubicBezTo>
                        <a:pt x="251650" y="73090"/>
                        <a:pt x="116110" y="24608"/>
                        <a:pt x="87059" y="5272"/>
                      </a:cubicBezTo>
                      <a:cubicBezTo>
                        <a:pt x="58007" y="-14064"/>
                        <a:pt x="41910" y="24322"/>
                        <a:pt x="32290" y="47277"/>
                      </a:cubicBezTo>
                      <a:cubicBezTo>
                        <a:pt x="22670" y="70232"/>
                        <a:pt x="0" y="150528"/>
                        <a:pt x="0" y="173102"/>
                      </a:cubicBezTo>
                      <a:cubicBezTo>
                        <a:pt x="0" y="195677"/>
                        <a:pt x="35433" y="205297"/>
                        <a:pt x="41910" y="179484"/>
                      </a:cubicBezTo>
                      <a:cubicBezTo>
                        <a:pt x="48387" y="153671"/>
                        <a:pt x="100013" y="69851"/>
                        <a:pt x="100013" y="69851"/>
                      </a:cubicBezTo>
                      <a:lnTo>
                        <a:pt x="167735" y="95664"/>
                      </a:lnTo>
                      <a:cubicBezTo>
                        <a:pt x="167735" y="95664"/>
                        <a:pt x="174212" y="105189"/>
                        <a:pt x="145161" y="124716"/>
                      </a:cubicBezTo>
                      <a:cubicBezTo>
                        <a:pt x="116110" y="144242"/>
                        <a:pt x="74200" y="185961"/>
                        <a:pt x="87059" y="192438"/>
                      </a:cubicBezTo>
                      <a:cubicBezTo>
                        <a:pt x="99917" y="198915"/>
                        <a:pt x="138684" y="195677"/>
                        <a:pt x="151638" y="182913"/>
                      </a:cubicBezTo>
                      <a:cubicBezTo>
                        <a:pt x="164592" y="170150"/>
                        <a:pt x="232315" y="154338"/>
                        <a:pt x="232315" y="154338"/>
                      </a:cubicBezTo>
                      <a:cubicBezTo>
                        <a:pt x="232315" y="154338"/>
                        <a:pt x="293656" y="193105"/>
                        <a:pt x="306515" y="196343"/>
                      </a:cubicBezTo>
                      <a:cubicBezTo>
                        <a:pt x="314838" y="197561"/>
                        <a:pt x="323250" y="198071"/>
                        <a:pt x="331661" y="197867"/>
                      </a:cubicBezTo>
                      <a:lnTo>
                        <a:pt x="410337" y="197867"/>
                      </a:lnTo>
                      <a:cubicBezTo>
                        <a:pt x="417198" y="169292"/>
                        <a:pt x="408430" y="139220"/>
                        <a:pt x="387287" y="1188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任意多边形: 形状 203">
                  <a:extLst>
                    <a:ext uri="{FF2B5EF4-FFF2-40B4-BE49-F238E27FC236}">
                      <a16:creationId xmlns:a16="http://schemas.microsoft.com/office/drawing/2014/main" id="{69937C40-28AB-494F-9CFF-B3629E2816D0}"/>
                    </a:ext>
                  </a:extLst>
                </p:cNvPr>
                <p:cNvSpPr/>
                <p:nvPr/>
              </p:nvSpPr>
              <p:spPr>
                <a:xfrm>
                  <a:off x="4639878" y="-1766147"/>
                  <a:ext cx="51720" cy="36480"/>
                </a:xfrm>
                <a:custGeom>
                  <a:avLst/>
                  <a:gdLst>
                    <a:gd name="connsiteX0" fmla="*/ 0 w 51720"/>
                    <a:gd name="connsiteY0" fmla="*/ 36481 h 36480"/>
                    <a:gd name="connsiteX1" fmla="*/ 51721 w 51720"/>
                    <a:gd name="connsiteY1" fmla="*/ 0 h 36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720" h="36480">
                      <a:moveTo>
                        <a:pt x="0" y="36481"/>
                      </a:moveTo>
                      <a:cubicBezTo>
                        <a:pt x="0" y="36481"/>
                        <a:pt x="28575" y="3905"/>
                        <a:pt x="51721" y="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" name="任意多边形: 形状 204">
                  <a:extLst>
                    <a:ext uri="{FF2B5EF4-FFF2-40B4-BE49-F238E27FC236}">
                      <a16:creationId xmlns:a16="http://schemas.microsoft.com/office/drawing/2014/main" id="{0BA566AA-C48B-49C3-875B-B07EF9317107}"/>
                    </a:ext>
                  </a:extLst>
                </p:cNvPr>
                <p:cNvSpPr/>
                <p:nvPr/>
              </p:nvSpPr>
              <p:spPr>
                <a:xfrm>
                  <a:off x="6436719" y="-1993414"/>
                  <a:ext cx="237532" cy="286038"/>
                </a:xfrm>
                <a:custGeom>
                  <a:avLst/>
                  <a:gdLst>
                    <a:gd name="connsiteX0" fmla="*/ 77583 w 237532"/>
                    <a:gd name="connsiteY0" fmla="*/ 0 h 286038"/>
                    <a:gd name="connsiteX1" fmla="*/ 178834 w 237532"/>
                    <a:gd name="connsiteY1" fmla="*/ 39529 h 286038"/>
                    <a:gd name="connsiteX2" fmla="*/ 235984 w 237532"/>
                    <a:gd name="connsiteY2" fmla="*/ 182880 h 286038"/>
                    <a:gd name="connsiteX3" fmla="*/ 112159 w 237532"/>
                    <a:gd name="connsiteY3" fmla="*/ 281750 h 286038"/>
                    <a:gd name="connsiteX4" fmla="*/ 3384 w 237532"/>
                    <a:gd name="connsiteY4" fmla="*/ 160592 h 286038"/>
                    <a:gd name="connsiteX5" fmla="*/ 77583 w 237532"/>
                    <a:gd name="connsiteY5" fmla="*/ 0 h 286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532" h="286038">
                      <a:moveTo>
                        <a:pt x="77583" y="0"/>
                      </a:moveTo>
                      <a:cubicBezTo>
                        <a:pt x="112073" y="11197"/>
                        <a:pt x="145881" y="24396"/>
                        <a:pt x="178834" y="39529"/>
                      </a:cubicBezTo>
                      <a:cubicBezTo>
                        <a:pt x="225792" y="61722"/>
                        <a:pt x="243128" y="115729"/>
                        <a:pt x="235984" y="182880"/>
                      </a:cubicBezTo>
                      <a:cubicBezTo>
                        <a:pt x="228840" y="250031"/>
                        <a:pt x="181597" y="301562"/>
                        <a:pt x="112159" y="281750"/>
                      </a:cubicBezTo>
                      <a:cubicBezTo>
                        <a:pt x="42722" y="261938"/>
                        <a:pt x="5860" y="205550"/>
                        <a:pt x="3384" y="160592"/>
                      </a:cubicBezTo>
                      <a:cubicBezTo>
                        <a:pt x="907" y="115634"/>
                        <a:pt x="-19191" y="14764"/>
                        <a:pt x="775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" name="任意多边形: 形状 205">
                  <a:extLst>
                    <a:ext uri="{FF2B5EF4-FFF2-40B4-BE49-F238E27FC236}">
                      <a16:creationId xmlns:a16="http://schemas.microsoft.com/office/drawing/2014/main" id="{0765E799-BB71-4325-BFBC-379FC8C5E665}"/>
                    </a:ext>
                  </a:extLst>
                </p:cNvPr>
                <p:cNvSpPr/>
                <p:nvPr/>
              </p:nvSpPr>
              <p:spPr>
                <a:xfrm>
                  <a:off x="5447217" y="-2879905"/>
                  <a:ext cx="804576" cy="501574"/>
                </a:xfrm>
                <a:custGeom>
                  <a:avLst/>
                  <a:gdLst>
                    <a:gd name="connsiteX0" fmla="*/ 332804 w 804576"/>
                    <a:gd name="connsiteY0" fmla="*/ 501205 h 501574"/>
                    <a:gd name="connsiteX1" fmla="*/ 0 w 804576"/>
                    <a:gd name="connsiteY1" fmla="*/ 302514 h 501574"/>
                    <a:gd name="connsiteX2" fmla="*/ 165735 w 804576"/>
                    <a:gd name="connsiteY2" fmla="*/ 272415 h 501574"/>
                    <a:gd name="connsiteX3" fmla="*/ 263842 w 804576"/>
                    <a:gd name="connsiteY3" fmla="*/ 207073 h 501574"/>
                    <a:gd name="connsiteX4" fmla="*/ 267462 w 804576"/>
                    <a:gd name="connsiteY4" fmla="*/ 21812 h 501574"/>
                    <a:gd name="connsiteX5" fmla="*/ 539877 w 804576"/>
                    <a:gd name="connsiteY5" fmla="*/ 0 h 501574"/>
                    <a:gd name="connsiteX6" fmla="*/ 539877 w 804576"/>
                    <a:gd name="connsiteY6" fmla="*/ 207073 h 501574"/>
                    <a:gd name="connsiteX7" fmla="*/ 706946 w 804576"/>
                    <a:gd name="connsiteY7" fmla="*/ 290608 h 501574"/>
                    <a:gd name="connsiteX8" fmla="*/ 804577 w 804576"/>
                    <a:gd name="connsiteY8" fmla="*/ 296894 h 501574"/>
                    <a:gd name="connsiteX9" fmla="*/ 332804 w 804576"/>
                    <a:gd name="connsiteY9" fmla="*/ 501205 h 50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4576" h="501574">
                      <a:moveTo>
                        <a:pt x="332804" y="501205"/>
                      </a:moveTo>
                      <a:cubicBezTo>
                        <a:pt x="169354" y="495395"/>
                        <a:pt x="63341" y="394716"/>
                        <a:pt x="0" y="302514"/>
                      </a:cubicBezTo>
                      <a:cubicBezTo>
                        <a:pt x="63722" y="281178"/>
                        <a:pt x="121158" y="286321"/>
                        <a:pt x="165735" y="272415"/>
                      </a:cubicBezTo>
                      <a:cubicBezTo>
                        <a:pt x="223838" y="254222"/>
                        <a:pt x="260128" y="239744"/>
                        <a:pt x="263842" y="207073"/>
                      </a:cubicBezTo>
                      <a:cubicBezTo>
                        <a:pt x="267557" y="174403"/>
                        <a:pt x="267462" y="21812"/>
                        <a:pt x="267462" y="21812"/>
                      </a:cubicBezTo>
                      <a:lnTo>
                        <a:pt x="539877" y="0"/>
                      </a:lnTo>
                      <a:cubicBezTo>
                        <a:pt x="539877" y="0"/>
                        <a:pt x="514445" y="174307"/>
                        <a:pt x="539877" y="207073"/>
                      </a:cubicBezTo>
                      <a:cubicBezTo>
                        <a:pt x="565309" y="239839"/>
                        <a:pt x="623411" y="265176"/>
                        <a:pt x="706946" y="290608"/>
                      </a:cubicBezTo>
                      <a:cubicBezTo>
                        <a:pt x="743522" y="301657"/>
                        <a:pt x="774478" y="297466"/>
                        <a:pt x="804577" y="296894"/>
                      </a:cubicBezTo>
                      <a:cubicBezTo>
                        <a:pt x="755523" y="350425"/>
                        <a:pt x="587121" y="510254"/>
                        <a:pt x="332804" y="5012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" name="任意多边形: 形状 206">
                  <a:extLst>
                    <a:ext uri="{FF2B5EF4-FFF2-40B4-BE49-F238E27FC236}">
                      <a16:creationId xmlns:a16="http://schemas.microsoft.com/office/drawing/2014/main" id="{C1DECFF5-68C0-414D-979B-5D3CE0AE259F}"/>
                    </a:ext>
                  </a:extLst>
                </p:cNvPr>
                <p:cNvSpPr/>
                <p:nvPr/>
              </p:nvSpPr>
              <p:spPr>
                <a:xfrm>
                  <a:off x="5714203" y="-2879905"/>
                  <a:ext cx="273462" cy="193582"/>
                </a:xfrm>
                <a:custGeom>
                  <a:avLst/>
                  <a:gdLst>
                    <a:gd name="connsiteX0" fmla="*/ 0 w 273462"/>
                    <a:gd name="connsiteY0" fmla="*/ 130969 h 193582"/>
                    <a:gd name="connsiteX1" fmla="*/ 67628 w 273462"/>
                    <a:gd name="connsiteY1" fmla="*/ 182880 h 193582"/>
                    <a:gd name="connsiteX2" fmla="*/ 207740 w 273462"/>
                    <a:gd name="connsiteY2" fmla="*/ 158401 h 193582"/>
                    <a:gd name="connsiteX3" fmla="*/ 263938 w 273462"/>
                    <a:gd name="connsiteY3" fmla="*/ 87154 h 193582"/>
                    <a:gd name="connsiteX4" fmla="*/ 273463 w 273462"/>
                    <a:gd name="connsiteY4" fmla="*/ 0 h 193582"/>
                    <a:gd name="connsiteX5" fmla="*/ 1048 w 273462"/>
                    <a:gd name="connsiteY5" fmla="*/ 21812 h 193582"/>
                    <a:gd name="connsiteX6" fmla="*/ 0 w 273462"/>
                    <a:gd name="connsiteY6" fmla="*/ 130969 h 193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462" h="193582">
                      <a:moveTo>
                        <a:pt x="0" y="130969"/>
                      </a:moveTo>
                      <a:cubicBezTo>
                        <a:pt x="20499" y="150784"/>
                        <a:pt x="43187" y="168200"/>
                        <a:pt x="67628" y="182880"/>
                      </a:cubicBezTo>
                      <a:cubicBezTo>
                        <a:pt x="111252" y="207454"/>
                        <a:pt x="185928" y="185642"/>
                        <a:pt x="207740" y="158401"/>
                      </a:cubicBezTo>
                      <a:cubicBezTo>
                        <a:pt x="218408" y="145066"/>
                        <a:pt x="240411" y="118777"/>
                        <a:pt x="263938" y="87154"/>
                      </a:cubicBezTo>
                      <a:cubicBezTo>
                        <a:pt x="267271" y="41148"/>
                        <a:pt x="273463" y="0"/>
                        <a:pt x="273463" y="0"/>
                      </a:cubicBezTo>
                      <a:lnTo>
                        <a:pt x="1048" y="21812"/>
                      </a:lnTo>
                      <a:cubicBezTo>
                        <a:pt x="1048" y="21812"/>
                        <a:pt x="476" y="79057"/>
                        <a:pt x="0" y="13096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" name="任意多边形: 形状 207">
                  <a:extLst>
                    <a:ext uri="{FF2B5EF4-FFF2-40B4-BE49-F238E27FC236}">
                      <a16:creationId xmlns:a16="http://schemas.microsoft.com/office/drawing/2014/main" id="{615F7968-7142-4A4E-81CE-FA3C6E35B935}"/>
                    </a:ext>
                  </a:extLst>
                </p:cNvPr>
                <p:cNvSpPr/>
                <p:nvPr/>
              </p:nvSpPr>
              <p:spPr>
                <a:xfrm>
                  <a:off x="5836694" y="-2346886"/>
                  <a:ext cx="736568" cy="655122"/>
                </a:xfrm>
                <a:custGeom>
                  <a:avLst/>
                  <a:gdLst>
                    <a:gd name="connsiteX0" fmla="*/ 709422 w 736568"/>
                    <a:gd name="connsiteY0" fmla="*/ 34576 h 655122"/>
                    <a:gd name="connsiteX1" fmla="*/ 546259 w 736568"/>
                    <a:gd name="connsiteY1" fmla="*/ 311468 h 655122"/>
                    <a:gd name="connsiteX2" fmla="*/ 484442 w 736568"/>
                    <a:gd name="connsiteY2" fmla="*/ 590550 h 655122"/>
                    <a:gd name="connsiteX3" fmla="*/ 249650 w 736568"/>
                    <a:gd name="connsiteY3" fmla="*/ 654844 h 655122"/>
                    <a:gd name="connsiteX4" fmla="*/ 0 w 736568"/>
                    <a:gd name="connsiteY4" fmla="*/ 642461 h 655122"/>
                    <a:gd name="connsiteX5" fmla="*/ 140875 w 736568"/>
                    <a:gd name="connsiteY5" fmla="*/ 249650 h 655122"/>
                    <a:gd name="connsiteX6" fmla="*/ 190309 w 736568"/>
                    <a:gd name="connsiteY6" fmla="*/ 44482 h 655122"/>
                    <a:gd name="connsiteX7" fmla="*/ 543782 w 736568"/>
                    <a:gd name="connsiteY7" fmla="*/ 44482 h 655122"/>
                    <a:gd name="connsiteX8" fmla="*/ 736568 w 736568"/>
                    <a:gd name="connsiteY8" fmla="*/ 0 h 655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6568" h="655122">
                      <a:moveTo>
                        <a:pt x="709422" y="34576"/>
                      </a:moveTo>
                      <a:cubicBezTo>
                        <a:pt x="709422" y="34576"/>
                        <a:pt x="561118" y="229838"/>
                        <a:pt x="546259" y="311468"/>
                      </a:cubicBezTo>
                      <a:cubicBezTo>
                        <a:pt x="531400" y="393097"/>
                        <a:pt x="484442" y="590550"/>
                        <a:pt x="484442" y="590550"/>
                      </a:cubicBezTo>
                      <a:cubicBezTo>
                        <a:pt x="484442" y="590550"/>
                        <a:pt x="341090" y="652367"/>
                        <a:pt x="249650" y="654844"/>
                      </a:cubicBezTo>
                      <a:cubicBezTo>
                        <a:pt x="158210" y="657320"/>
                        <a:pt x="0" y="642461"/>
                        <a:pt x="0" y="642461"/>
                      </a:cubicBezTo>
                      <a:cubicBezTo>
                        <a:pt x="0" y="642461"/>
                        <a:pt x="101346" y="381000"/>
                        <a:pt x="140875" y="249650"/>
                      </a:cubicBezTo>
                      <a:cubicBezTo>
                        <a:pt x="180404" y="118301"/>
                        <a:pt x="190309" y="44482"/>
                        <a:pt x="190309" y="44482"/>
                      </a:cubicBezTo>
                      <a:cubicBezTo>
                        <a:pt x="190309" y="44482"/>
                        <a:pt x="415290" y="74104"/>
                        <a:pt x="543782" y="44482"/>
                      </a:cubicBezTo>
                      <a:lnTo>
                        <a:pt x="7365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" name="任意多边形: 形状 208">
                  <a:extLst>
                    <a:ext uri="{FF2B5EF4-FFF2-40B4-BE49-F238E27FC236}">
                      <a16:creationId xmlns:a16="http://schemas.microsoft.com/office/drawing/2014/main" id="{FF5D9989-82DA-4361-895A-C12CC2C156FE}"/>
                    </a:ext>
                  </a:extLst>
                </p:cNvPr>
                <p:cNvSpPr/>
                <p:nvPr/>
              </p:nvSpPr>
              <p:spPr>
                <a:xfrm>
                  <a:off x="6240306" y="-2158832"/>
                  <a:ext cx="298761" cy="361156"/>
                </a:xfrm>
                <a:custGeom>
                  <a:avLst/>
                  <a:gdLst>
                    <a:gd name="connsiteX0" fmla="*/ 298762 w 298761"/>
                    <a:gd name="connsiteY0" fmla="*/ 255905 h 361156"/>
                    <a:gd name="connsiteX1" fmla="*/ 258852 w 298761"/>
                    <a:gd name="connsiteY1" fmla="*/ 19876 h 361156"/>
                    <a:gd name="connsiteX2" fmla="*/ 69971 w 298761"/>
                    <a:gd name="connsiteY2" fmla="*/ 1683 h 361156"/>
                    <a:gd name="connsiteX3" fmla="*/ 51874 w 298761"/>
                    <a:gd name="connsiteY3" fmla="*/ 30734 h 361156"/>
                    <a:gd name="connsiteX4" fmla="*/ 153506 w 298761"/>
                    <a:gd name="connsiteY4" fmla="*/ 48927 h 361156"/>
                    <a:gd name="connsiteX5" fmla="*/ 226181 w 298761"/>
                    <a:gd name="connsiteY5" fmla="*/ 70739 h 361156"/>
                    <a:gd name="connsiteX6" fmla="*/ 113596 w 298761"/>
                    <a:gd name="connsiteY6" fmla="*/ 81598 h 361156"/>
                    <a:gd name="connsiteX7" fmla="*/ 1010 w 298761"/>
                    <a:gd name="connsiteY7" fmla="*/ 129223 h 361156"/>
                    <a:gd name="connsiteX8" fmla="*/ 4630 w 298761"/>
                    <a:gd name="connsiteY8" fmla="*/ 154655 h 361156"/>
                    <a:gd name="connsiteX9" fmla="*/ 5201 w 298761"/>
                    <a:gd name="connsiteY9" fmla="*/ 177420 h 361156"/>
                    <a:gd name="connsiteX10" fmla="*/ 117215 w 298761"/>
                    <a:gd name="connsiteY10" fmla="*/ 188373 h 361156"/>
                    <a:gd name="connsiteX11" fmla="*/ 182557 w 298761"/>
                    <a:gd name="connsiteY11" fmla="*/ 202470 h 361156"/>
                    <a:gd name="connsiteX12" fmla="*/ 55493 w 298761"/>
                    <a:gd name="connsiteY12" fmla="*/ 220663 h 361156"/>
                    <a:gd name="connsiteX13" fmla="*/ 131693 w 298761"/>
                    <a:gd name="connsiteY13" fmla="*/ 242380 h 361156"/>
                    <a:gd name="connsiteX14" fmla="*/ 204369 w 298761"/>
                    <a:gd name="connsiteY14" fmla="*/ 271431 h 361156"/>
                    <a:gd name="connsiteX15" fmla="*/ 244279 w 298761"/>
                    <a:gd name="connsiteY15" fmla="*/ 350298 h 361156"/>
                    <a:gd name="connsiteX16" fmla="*/ 287903 w 298761"/>
                    <a:gd name="connsiteY16" fmla="*/ 361157 h 36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8761" h="361156">
                      <a:moveTo>
                        <a:pt x="298762" y="255905"/>
                      </a:moveTo>
                      <a:cubicBezTo>
                        <a:pt x="298762" y="255905"/>
                        <a:pt x="280665" y="27305"/>
                        <a:pt x="258852" y="19876"/>
                      </a:cubicBezTo>
                      <a:cubicBezTo>
                        <a:pt x="237040" y="12446"/>
                        <a:pt x="106452" y="-5556"/>
                        <a:pt x="69971" y="1683"/>
                      </a:cubicBezTo>
                      <a:cubicBezTo>
                        <a:pt x="33491" y="8922"/>
                        <a:pt x="22346" y="23495"/>
                        <a:pt x="51874" y="30734"/>
                      </a:cubicBezTo>
                      <a:cubicBezTo>
                        <a:pt x="81401" y="37973"/>
                        <a:pt x="131693" y="45308"/>
                        <a:pt x="153506" y="48927"/>
                      </a:cubicBezTo>
                      <a:cubicBezTo>
                        <a:pt x="178133" y="54783"/>
                        <a:pt x="202400" y="62066"/>
                        <a:pt x="226181" y="70739"/>
                      </a:cubicBezTo>
                      <a:cubicBezTo>
                        <a:pt x="226181" y="70739"/>
                        <a:pt x="146267" y="81598"/>
                        <a:pt x="113596" y="81598"/>
                      </a:cubicBezTo>
                      <a:cubicBezTo>
                        <a:pt x="80925" y="81598"/>
                        <a:pt x="4630" y="114268"/>
                        <a:pt x="1010" y="129223"/>
                      </a:cubicBezTo>
                      <a:cubicBezTo>
                        <a:pt x="-1134" y="137848"/>
                        <a:pt x="164" y="146970"/>
                        <a:pt x="4630" y="154655"/>
                      </a:cubicBezTo>
                      <a:cubicBezTo>
                        <a:pt x="2711" y="162150"/>
                        <a:pt x="2908" y="170030"/>
                        <a:pt x="5201" y="177420"/>
                      </a:cubicBezTo>
                      <a:cubicBezTo>
                        <a:pt x="8821" y="191992"/>
                        <a:pt x="95403" y="184754"/>
                        <a:pt x="117215" y="188373"/>
                      </a:cubicBezTo>
                      <a:cubicBezTo>
                        <a:pt x="139028" y="191992"/>
                        <a:pt x="182557" y="202470"/>
                        <a:pt x="182557" y="202470"/>
                      </a:cubicBezTo>
                      <a:cubicBezTo>
                        <a:pt x="182557" y="202470"/>
                        <a:pt x="55493" y="195231"/>
                        <a:pt x="55493" y="220663"/>
                      </a:cubicBezTo>
                      <a:cubicBezTo>
                        <a:pt x="55493" y="246094"/>
                        <a:pt x="109881" y="242380"/>
                        <a:pt x="131693" y="242380"/>
                      </a:cubicBezTo>
                      <a:cubicBezTo>
                        <a:pt x="158105" y="245293"/>
                        <a:pt x="183227" y="255335"/>
                        <a:pt x="204369" y="271431"/>
                      </a:cubicBezTo>
                      <a:cubicBezTo>
                        <a:pt x="215228" y="282385"/>
                        <a:pt x="211608" y="339344"/>
                        <a:pt x="244279" y="350298"/>
                      </a:cubicBezTo>
                      <a:cubicBezTo>
                        <a:pt x="258287" y="355798"/>
                        <a:pt x="272952" y="359448"/>
                        <a:pt x="287903" y="361157"/>
                      </a:cubicBezTo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" name="任意多边形: 形状 209">
                  <a:extLst>
                    <a:ext uri="{FF2B5EF4-FFF2-40B4-BE49-F238E27FC236}">
                      <a16:creationId xmlns:a16="http://schemas.microsoft.com/office/drawing/2014/main" id="{0CCE8073-FCF6-4681-8210-13F3675F9567}"/>
                    </a:ext>
                  </a:extLst>
                </p:cNvPr>
                <p:cNvSpPr/>
                <p:nvPr/>
              </p:nvSpPr>
              <p:spPr>
                <a:xfrm>
                  <a:off x="6244936" y="-2018105"/>
                  <a:ext cx="217932" cy="17166"/>
                </a:xfrm>
                <a:custGeom>
                  <a:avLst/>
                  <a:gdLst>
                    <a:gd name="connsiteX0" fmla="*/ 0 w 217932"/>
                    <a:gd name="connsiteY0" fmla="*/ 13547 h 17166"/>
                    <a:gd name="connsiteX1" fmla="*/ 217932 w 217932"/>
                    <a:gd name="connsiteY1" fmla="*/ 17166 h 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7932" h="17166">
                      <a:moveTo>
                        <a:pt x="0" y="13547"/>
                      </a:moveTo>
                      <a:cubicBezTo>
                        <a:pt x="0" y="13547"/>
                        <a:pt x="145256" y="-19219"/>
                        <a:pt x="217932" y="17166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" name="任意多边形: 形状 210">
                  <a:extLst>
                    <a:ext uri="{FF2B5EF4-FFF2-40B4-BE49-F238E27FC236}">
                      <a16:creationId xmlns:a16="http://schemas.microsoft.com/office/drawing/2014/main" id="{7E998F97-F09D-484F-AC82-9A407D6BEEE5}"/>
                    </a:ext>
                  </a:extLst>
                </p:cNvPr>
                <p:cNvSpPr/>
                <p:nvPr/>
              </p:nvSpPr>
              <p:spPr>
                <a:xfrm>
                  <a:off x="5408504" y="-2200678"/>
                  <a:ext cx="49045" cy="540353"/>
                </a:xfrm>
                <a:custGeom>
                  <a:avLst/>
                  <a:gdLst>
                    <a:gd name="connsiteX0" fmla="*/ 48523 w 49045"/>
                    <a:gd name="connsiteY0" fmla="*/ 0 h 540353"/>
                    <a:gd name="connsiteX1" fmla="*/ 1375 w 49045"/>
                    <a:gd name="connsiteY1" fmla="*/ 276225 h 540353"/>
                    <a:gd name="connsiteX2" fmla="*/ 48523 w 49045"/>
                    <a:gd name="connsiteY2" fmla="*/ 443294 h 540353"/>
                    <a:gd name="connsiteX3" fmla="*/ 35760 w 49045"/>
                    <a:gd name="connsiteY3" fmla="*/ 540353 h 540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045" h="540353">
                      <a:moveTo>
                        <a:pt x="48523" y="0"/>
                      </a:moveTo>
                      <a:cubicBezTo>
                        <a:pt x="48523" y="0"/>
                        <a:pt x="-9579" y="203359"/>
                        <a:pt x="1375" y="276225"/>
                      </a:cubicBezTo>
                      <a:cubicBezTo>
                        <a:pt x="12328" y="349091"/>
                        <a:pt x="44904" y="432340"/>
                        <a:pt x="48523" y="443294"/>
                      </a:cubicBezTo>
                      <a:cubicBezTo>
                        <a:pt x="52143" y="454247"/>
                        <a:pt x="35760" y="540353"/>
                        <a:pt x="35760" y="540353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" name="任意多边形: 形状 211">
                  <a:extLst>
                    <a:ext uri="{FF2B5EF4-FFF2-40B4-BE49-F238E27FC236}">
                      <a16:creationId xmlns:a16="http://schemas.microsoft.com/office/drawing/2014/main" id="{1294E3CC-FC5A-4BEB-BFBE-DC347A95C394}"/>
                    </a:ext>
                  </a:extLst>
                </p:cNvPr>
                <p:cNvSpPr/>
                <p:nvPr/>
              </p:nvSpPr>
              <p:spPr>
                <a:xfrm>
                  <a:off x="5289604" y="-3743542"/>
                  <a:ext cx="1118903" cy="948123"/>
                </a:xfrm>
                <a:custGeom>
                  <a:avLst/>
                  <a:gdLst>
                    <a:gd name="connsiteX0" fmla="*/ 47695 w 1118903"/>
                    <a:gd name="connsiteY0" fmla="*/ 416914 h 948123"/>
                    <a:gd name="connsiteX1" fmla="*/ 51314 w 1118903"/>
                    <a:gd name="connsiteY1" fmla="*/ 329760 h 948123"/>
                    <a:gd name="connsiteX2" fmla="*/ 109417 w 1118903"/>
                    <a:gd name="connsiteY2" fmla="*/ 268039 h 948123"/>
                    <a:gd name="connsiteX3" fmla="*/ 123990 w 1118903"/>
                    <a:gd name="connsiteY3" fmla="*/ 202602 h 948123"/>
                    <a:gd name="connsiteX4" fmla="*/ 200190 w 1118903"/>
                    <a:gd name="connsiteY4" fmla="*/ 137260 h 948123"/>
                    <a:gd name="connsiteX5" fmla="*/ 225622 w 1118903"/>
                    <a:gd name="connsiteY5" fmla="*/ 79158 h 948123"/>
                    <a:gd name="connsiteX6" fmla="*/ 320110 w 1118903"/>
                    <a:gd name="connsiteY6" fmla="*/ 57346 h 948123"/>
                    <a:gd name="connsiteX7" fmla="*/ 360019 w 1118903"/>
                    <a:gd name="connsiteY7" fmla="*/ 24675 h 948123"/>
                    <a:gd name="connsiteX8" fmla="*/ 425361 w 1118903"/>
                    <a:gd name="connsiteY8" fmla="*/ 28294 h 948123"/>
                    <a:gd name="connsiteX9" fmla="*/ 519849 w 1118903"/>
                    <a:gd name="connsiteY9" fmla="*/ 6482 h 948123"/>
                    <a:gd name="connsiteX10" fmla="*/ 559568 w 1118903"/>
                    <a:gd name="connsiteY10" fmla="*/ 19055 h 948123"/>
                    <a:gd name="connsiteX11" fmla="*/ 599383 w 1118903"/>
                    <a:gd name="connsiteY11" fmla="*/ 6482 h 948123"/>
                    <a:gd name="connsiteX12" fmla="*/ 693775 w 1118903"/>
                    <a:gd name="connsiteY12" fmla="*/ 28294 h 948123"/>
                    <a:gd name="connsiteX13" fmla="*/ 759212 w 1118903"/>
                    <a:gd name="connsiteY13" fmla="*/ 24675 h 948123"/>
                    <a:gd name="connsiteX14" fmla="*/ 799122 w 1118903"/>
                    <a:gd name="connsiteY14" fmla="*/ 57346 h 948123"/>
                    <a:gd name="connsiteX15" fmla="*/ 893610 w 1118903"/>
                    <a:gd name="connsiteY15" fmla="*/ 79158 h 948123"/>
                    <a:gd name="connsiteX16" fmla="*/ 918946 w 1118903"/>
                    <a:gd name="connsiteY16" fmla="*/ 137260 h 948123"/>
                    <a:gd name="connsiteX17" fmla="*/ 995146 w 1118903"/>
                    <a:gd name="connsiteY17" fmla="*/ 202602 h 948123"/>
                    <a:gd name="connsiteX18" fmla="*/ 1009720 w 1118903"/>
                    <a:gd name="connsiteY18" fmla="*/ 268039 h 948123"/>
                    <a:gd name="connsiteX19" fmla="*/ 1067822 w 1118903"/>
                    <a:gd name="connsiteY19" fmla="*/ 329760 h 948123"/>
                    <a:gd name="connsiteX20" fmla="*/ 1071442 w 1118903"/>
                    <a:gd name="connsiteY20" fmla="*/ 416914 h 948123"/>
                    <a:gd name="connsiteX21" fmla="*/ 1107732 w 1118903"/>
                    <a:gd name="connsiteY21" fmla="*/ 496829 h 948123"/>
                    <a:gd name="connsiteX22" fmla="*/ 1053249 w 1118903"/>
                    <a:gd name="connsiteY22" fmla="*/ 558551 h 948123"/>
                    <a:gd name="connsiteX23" fmla="*/ 1064203 w 1118903"/>
                    <a:gd name="connsiteY23" fmla="*/ 649324 h 948123"/>
                    <a:gd name="connsiteX24" fmla="*/ 1006100 w 1118903"/>
                    <a:gd name="connsiteY24" fmla="*/ 700188 h 948123"/>
                    <a:gd name="connsiteX25" fmla="*/ 984288 w 1118903"/>
                    <a:gd name="connsiteY25" fmla="*/ 787342 h 948123"/>
                    <a:gd name="connsiteX26" fmla="*/ 904373 w 1118903"/>
                    <a:gd name="connsiteY26" fmla="*/ 809154 h 948123"/>
                    <a:gd name="connsiteX27" fmla="*/ 849890 w 1118903"/>
                    <a:gd name="connsiteY27" fmla="*/ 863637 h 948123"/>
                    <a:gd name="connsiteX28" fmla="*/ 769975 w 1118903"/>
                    <a:gd name="connsiteY28" fmla="*/ 870876 h 948123"/>
                    <a:gd name="connsiteX29" fmla="*/ 704634 w 1118903"/>
                    <a:gd name="connsiteY29" fmla="*/ 914500 h 948123"/>
                    <a:gd name="connsiteX30" fmla="*/ 610146 w 1118903"/>
                    <a:gd name="connsiteY30" fmla="*/ 928978 h 948123"/>
                    <a:gd name="connsiteX31" fmla="*/ 566902 w 1118903"/>
                    <a:gd name="connsiteY31" fmla="*/ 946885 h 948123"/>
                    <a:gd name="connsiteX32" fmla="*/ 566902 w 1118903"/>
                    <a:gd name="connsiteY32" fmla="*/ 948124 h 948123"/>
                    <a:gd name="connsiteX33" fmla="*/ 559473 w 1118903"/>
                    <a:gd name="connsiteY33" fmla="*/ 948124 h 948123"/>
                    <a:gd name="connsiteX34" fmla="*/ 552044 w 1118903"/>
                    <a:gd name="connsiteY34" fmla="*/ 948124 h 948123"/>
                    <a:gd name="connsiteX35" fmla="*/ 552044 w 1118903"/>
                    <a:gd name="connsiteY35" fmla="*/ 946885 h 948123"/>
                    <a:gd name="connsiteX36" fmla="*/ 508800 w 1118903"/>
                    <a:gd name="connsiteY36" fmla="*/ 928978 h 948123"/>
                    <a:gd name="connsiteX37" fmla="*/ 414407 w 1118903"/>
                    <a:gd name="connsiteY37" fmla="*/ 914500 h 948123"/>
                    <a:gd name="connsiteX38" fmla="*/ 349066 w 1118903"/>
                    <a:gd name="connsiteY38" fmla="*/ 870876 h 948123"/>
                    <a:gd name="connsiteX39" fmla="*/ 269151 w 1118903"/>
                    <a:gd name="connsiteY39" fmla="*/ 863637 h 948123"/>
                    <a:gd name="connsiteX40" fmla="*/ 214668 w 1118903"/>
                    <a:gd name="connsiteY40" fmla="*/ 809154 h 948123"/>
                    <a:gd name="connsiteX41" fmla="*/ 134753 w 1118903"/>
                    <a:gd name="connsiteY41" fmla="*/ 787342 h 948123"/>
                    <a:gd name="connsiteX42" fmla="*/ 112941 w 1118903"/>
                    <a:gd name="connsiteY42" fmla="*/ 700188 h 948123"/>
                    <a:gd name="connsiteX43" fmla="*/ 54838 w 1118903"/>
                    <a:gd name="connsiteY43" fmla="*/ 649324 h 948123"/>
                    <a:gd name="connsiteX44" fmla="*/ 65697 w 1118903"/>
                    <a:gd name="connsiteY44" fmla="*/ 558551 h 948123"/>
                    <a:gd name="connsiteX45" fmla="*/ 11214 w 1118903"/>
                    <a:gd name="connsiteY45" fmla="*/ 496829 h 948123"/>
                    <a:gd name="connsiteX46" fmla="*/ 47695 w 1118903"/>
                    <a:gd name="connsiteY46" fmla="*/ 416914 h 948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118903" h="948123">
                      <a:moveTo>
                        <a:pt x="47695" y="416914"/>
                      </a:moveTo>
                      <a:cubicBezTo>
                        <a:pt x="80365" y="384243"/>
                        <a:pt x="47695" y="366051"/>
                        <a:pt x="51314" y="329760"/>
                      </a:cubicBezTo>
                      <a:cubicBezTo>
                        <a:pt x="54934" y="293470"/>
                        <a:pt x="91224" y="275277"/>
                        <a:pt x="109417" y="268039"/>
                      </a:cubicBezTo>
                      <a:cubicBezTo>
                        <a:pt x="127610" y="260800"/>
                        <a:pt x="120275" y="242607"/>
                        <a:pt x="123990" y="202602"/>
                      </a:cubicBezTo>
                      <a:cubicBezTo>
                        <a:pt x="127705" y="162597"/>
                        <a:pt x="171139" y="148119"/>
                        <a:pt x="200190" y="137260"/>
                      </a:cubicBezTo>
                      <a:cubicBezTo>
                        <a:pt x="229241" y="126402"/>
                        <a:pt x="211144" y="108685"/>
                        <a:pt x="225622" y="79158"/>
                      </a:cubicBezTo>
                      <a:cubicBezTo>
                        <a:pt x="240100" y="49630"/>
                        <a:pt x="320110" y="57346"/>
                        <a:pt x="320110" y="57346"/>
                      </a:cubicBezTo>
                      <a:cubicBezTo>
                        <a:pt x="320110" y="57346"/>
                        <a:pt x="338207" y="24675"/>
                        <a:pt x="360019" y="24675"/>
                      </a:cubicBezTo>
                      <a:cubicBezTo>
                        <a:pt x="381832" y="24675"/>
                        <a:pt x="396310" y="53726"/>
                        <a:pt x="425361" y="28294"/>
                      </a:cubicBezTo>
                      <a:cubicBezTo>
                        <a:pt x="454412" y="2863"/>
                        <a:pt x="479844" y="-7996"/>
                        <a:pt x="519849" y="6482"/>
                      </a:cubicBezTo>
                      <a:cubicBezTo>
                        <a:pt x="532769" y="11624"/>
                        <a:pt x="546043" y="15826"/>
                        <a:pt x="559568" y="19055"/>
                      </a:cubicBezTo>
                      <a:cubicBezTo>
                        <a:pt x="573129" y="15840"/>
                        <a:pt x="586436" y="11638"/>
                        <a:pt x="599383" y="6482"/>
                      </a:cubicBezTo>
                      <a:cubicBezTo>
                        <a:pt x="639292" y="-7996"/>
                        <a:pt x="664724" y="2863"/>
                        <a:pt x="693775" y="28294"/>
                      </a:cubicBezTo>
                      <a:cubicBezTo>
                        <a:pt x="722827" y="53726"/>
                        <a:pt x="737400" y="24675"/>
                        <a:pt x="759212" y="24675"/>
                      </a:cubicBezTo>
                      <a:cubicBezTo>
                        <a:pt x="781024" y="24675"/>
                        <a:pt x="799122" y="57346"/>
                        <a:pt x="799122" y="57346"/>
                      </a:cubicBezTo>
                      <a:cubicBezTo>
                        <a:pt x="799122" y="57346"/>
                        <a:pt x="879037" y="50107"/>
                        <a:pt x="893610" y="79158"/>
                      </a:cubicBezTo>
                      <a:cubicBezTo>
                        <a:pt x="908183" y="108209"/>
                        <a:pt x="889895" y="126307"/>
                        <a:pt x="918946" y="137260"/>
                      </a:cubicBezTo>
                      <a:cubicBezTo>
                        <a:pt x="947998" y="148214"/>
                        <a:pt x="991622" y="162692"/>
                        <a:pt x="995146" y="202602"/>
                      </a:cubicBezTo>
                      <a:cubicBezTo>
                        <a:pt x="998671" y="242511"/>
                        <a:pt x="991527" y="260704"/>
                        <a:pt x="1009720" y="268039"/>
                      </a:cubicBezTo>
                      <a:cubicBezTo>
                        <a:pt x="1027912" y="275373"/>
                        <a:pt x="1064203" y="293375"/>
                        <a:pt x="1067822" y="329760"/>
                      </a:cubicBezTo>
                      <a:cubicBezTo>
                        <a:pt x="1071442" y="366146"/>
                        <a:pt x="1039247" y="384243"/>
                        <a:pt x="1071442" y="416914"/>
                      </a:cubicBezTo>
                      <a:cubicBezTo>
                        <a:pt x="1103636" y="449585"/>
                        <a:pt x="1136783" y="475017"/>
                        <a:pt x="1107732" y="496829"/>
                      </a:cubicBezTo>
                      <a:cubicBezTo>
                        <a:pt x="1078681" y="518641"/>
                        <a:pt x="1049629" y="525880"/>
                        <a:pt x="1053249" y="558551"/>
                      </a:cubicBezTo>
                      <a:cubicBezTo>
                        <a:pt x="1056869" y="591222"/>
                        <a:pt x="1093254" y="631227"/>
                        <a:pt x="1064203" y="649324"/>
                      </a:cubicBezTo>
                      <a:cubicBezTo>
                        <a:pt x="1035152" y="667422"/>
                        <a:pt x="1006100" y="667517"/>
                        <a:pt x="1006100" y="700188"/>
                      </a:cubicBezTo>
                      <a:cubicBezTo>
                        <a:pt x="1006100" y="732859"/>
                        <a:pt x="1016959" y="780102"/>
                        <a:pt x="984288" y="787342"/>
                      </a:cubicBezTo>
                      <a:cubicBezTo>
                        <a:pt x="951617" y="794581"/>
                        <a:pt x="904373" y="787342"/>
                        <a:pt x="904373" y="809154"/>
                      </a:cubicBezTo>
                      <a:cubicBezTo>
                        <a:pt x="904373" y="830966"/>
                        <a:pt x="900754" y="870876"/>
                        <a:pt x="849890" y="863637"/>
                      </a:cubicBezTo>
                      <a:cubicBezTo>
                        <a:pt x="799027" y="856398"/>
                        <a:pt x="780929" y="841825"/>
                        <a:pt x="769975" y="870876"/>
                      </a:cubicBezTo>
                      <a:cubicBezTo>
                        <a:pt x="759022" y="899927"/>
                        <a:pt x="733685" y="918501"/>
                        <a:pt x="704634" y="914500"/>
                      </a:cubicBezTo>
                      <a:cubicBezTo>
                        <a:pt x="675583" y="910500"/>
                        <a:pt x="635578" y="907261"/>
                        <a:pt x="610146" y="928978"/>
                      </a:cubicBezTo>
                      <a:cubicBezTo>
                        <a:pt x="597609" y="938737"/>
                        <a:pt x="582668" y="944924"/>
                        <a:pt x="566902" y="946885"/>
                      </a:cubicBezTo>
                      <a:lnTo>
                        <a:pt x="566902" y="948124"/>
                      </a:lnTo>
                      <a:cubicBezTo>
                        <a:pt x="564426" y="948124"/>
                        <a:pt x="561949" y="948124"/>
                        <a:pt x="559473" y="948124"/>
                      </a:cubicBezTo>
                      <a:cubicBezTo>
                        <a:pt x="556996" y="948124"/>
                        <a:pt x="554520" y="948124"/>
                        <a:pt x="552044" y="948124"/>
                      </a:cubicBezTo>
                      <a:lnTo>
                        <a:pt x="552044" y="946885"/>
                      </a:lnTo>
                      <a:cubicBezTo>
                        <a:pt x="536288" y="944887"/>
                        <a:pt x="521355" y="938704"/>
                        <a:pt x="508800" y="928978"/>
                      </a:cubicBezTo>
                      <a:cubicBezTo>
                        <a:pt x="483368" y="907261"/>
                        <a:pt x="443458" y="910881"/>
                        <a:pt x="414407" y="914500"/>
                      </a:cubicBezTo>
                      <a:cubicBezTo>
                        <a:pt x="385356" y="918120"/>
                        <a:pt x="359924" y="899927"/>
                        <a:pt x="349066" y="870876"/>
                      </a:cubicBezTo>
                      <a:cubicBezTo>
                        <a:pt x="338207" y="841825"/>
                        <a:pt x="320014" y="856398"/>
                        <a:pt x="269151" y="863637"/>
                      </a:cubicBezTo>
                      <a:cubicBezTo>
                        <a:pt x="218287" y="870876"/>
                        <a:pt x="214668" y="830966"/>
                        <a:pt x="214668" y="809154"/>
                      </a:cubicBezTo>
                      <a:cubicBezTo>
                        <a:pt x="214668" y="787342"/>
                        <a:pt x="167043" y="794676"/>
                        <a:pt x="134753" y="787342"/>
                      </a:cubicBezTo>
                      <a:cubicBezTo>
                        <a:pt x="102463" y="780007"/>
                        <a:pt x="112941" y="732859"/>
                        <a:pt x="112941" y="700188"/>
                      </a:cubicBezTo>
                      <a:cubicBezTo>
                        <a:pt x="112941" y="667517"/>
                        <a:pt x="84366" y="667517"/>
                        <a:pt x="54838" y="649324"/>
                      </a:cubicBezTo>
                      <a:cubicBezTo>
                        <a:pt x="25311" y="631132"/>
                        <a:pt x="62077" y="591222"/>
                        <a:pt x="65697" y="558551"/>
                      </a:cubicBezTo>
                      <a:cubicBezTo>
                        <a:pt x="69316" y="525880"/>
                        <a:pt x="40265" y="518641"/>
                        <a:pt x="11214" y="496829"/>
                      </a:cubicBezTo>
                      <a:cubicBezTo>
                        <a:pt x="-17837" y="475017"/>
                        <a:pt x="15024" y="449585"/>
                        <a:pt x="47695" y="41691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" name="任意多边形: 形状 212">
                  <a:extLst>
                    <a:ext uri="{FF2B5EF4-FFF2-40B4-BE49-F238E27FC236}">
                      <a16:creationId xmlns:a16="http://schemas.microsoft.com/office/drawing/2014/main" id="{5FD0FD75-9A5C-4614-BE61-7F7D06501E57}"/>
                    </a:ext>
                  </a:extLst>
                </p:cNvPr>
                <p:cNvSpPr/>
                <p:nvPr/>
              </p:nvSpPr>
              <p:spPr>
                <a:xfrm>
                  <a:off x="5547851" y="-3166691"/>
                  <a:ext cx="101200" cy="175065"/>
                </a:xfrm>
                <a:custGeom>
                  <a:avLst/>
                  <a:gdLst>
                    <a:gd name="connsiteX0" fmla="*/ 80627 w 101200"/>
                    <a:gd name="connsiteY0" fmla="*/ 40755 h 175065"/>
                    <a:gd name="connsiteX1" fmla="*/ 14428 w 101200"/>
                    <a:gd name="connsiteY1" fmla="*/ 7703 h 175065"/>
                    <a:gd name="connsiteX2" fmla="*/ 31001 w 101200"/>
                    <a:gd name="connsiteY2" fmla="*/ 148292 h 175065"/>
                    <a:gd name="connsiteX3" fmla="*/ 101201 w 101200"/>
                    <a:gd name="connsiteY3" fmla="*/ 173057 h 17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200" h="175065">
                      <a:moveTo>
                        <a:pt x="80627" y="40755"/>
                      </a:moveTo>
                      <a:cubicBezTo>
                        <a:pt x="80627" y="40755"/>
                        <a:pt x="39288" y="-21253"/>
                        <a:pt x="14428" y="7703"/>
                      </a:cubicBezTo>
                      <a:cubicBezTo>
                        <a:pt x="-10432" y="36659"/>
                        <a:pt x="-2050" y="111049"/>
                        <a:pt x="31001" y="148292"/>
                      </a:cubicBezTo>
                      <a:cubicBezTo>
                        <a:pt x="64053" y="185535"/>
                        <a:pt x="101201" y="173057"/>
                        <a:pt x="101201" y="173057"/>
                      </a:cubicBezTo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" name="任意多边形: 形状 213">
                  <a:extLst>
                    <a:ext uri="{FF2B5EF4-FFF2-40B4-BE49-F238E27FC236}">
                      <a16:creationId xmlns:a16="http://schemas.microsoft.com/office/drawing/2014/main" id="{BDBF8E97-F772-474F-B978-7CAFD477EA03}"/>
                    </a:ext>
                  </a:extLst>
                </p:cNvPr>
                <p:cNvSpPr/>
                <p:nvPr/>
              </p:nvSpPr>
              <p:spPr>
                <a:xfrm>
                  <a:off x="6034528" y="-3163961"/>
                  <a:ext cx="114827" cy="167934"/>
                </a:xfrm>
                <a:custGeom>
                  <a:avLst/>
                  <a:gdLst>
                    <a:gd name="connsiteX0" fmla="*/ 36004 w 114827"/>
                    <a:gd name="connsiteY0" fmla="*/ 34882 h 167934"/>
                    <a:gd name="connsiteX1" fmla="*/ 105537 w 114827"/>
                    <a:gd name="connsiteY1" fmla="*/ 9736 h 167934"/>
                    <a:gd name="connsiteX2" fmla="*/ 72676 w 114827"/>
                    <a:gd name="connsiteY2" fmla="*/ 147372 h 167934"/>
                    <a:gd name="connsiteX3" fmla="*/ 0 w 114827"/>
                    <a:gd name="connsiteY3" fmla="*/ 163850 h 167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827" h="167934">
                      <a:moveTo>
                        <a:pt x="36004" y="34882"/>
                      </a:moveTo>
                      <a:cubicBezTo>
                        <a:pt x="36004" y="34882"/>
                        <a:pt x="84296" y="-22268"/>
                        <a:pt x="105537" y="9736"/>
                      </a:cubicBezTo>
                      <a:cubicBezTo>
                        <a:pt x="126778" y="41740"/>
                        <a:pt x="109823" y="114511"/>
                        <a:pt x="72676" y="147372"/>
                      </a:cubicBezTo>
                      <a:cubicBezTo>
                        <a:pt x="35528" y="180233"/>
                        <a:pt x="0" y="163850"/>
                        <a:pt x="0" y="163850"/>
                      </a:cubicBezTo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" name="任意多边形: 形状 214">
                  <a:extLst>
                    <a:ext uri="{FF2B5EF4-FFF2-40B4-BE49-F238E27FC236}">
                      <a16:creationId xmlns:a16="http://schemas.microsoft.com/office/drawing/2014/main" id="{F6AA5F81-4CA2-4456-9B74-CB78323C4C50}"/>
                    </a:ext>
                  </a:extLst>
                </p:cNvPr>
                <p:cNvSpPr/>
                <p:nvPr/>
              </p:nvSpPr>
              <p:spPr>
                <a:xfrm>
                  <a:off x="5605535" y="-3281194"/>
                  <a:ext cx="504907" cy="541499"/>
                </a:xfrm>
                <a:custGeom>
                  <a:avLst/>
                  <a:gdLst>
                    <a:gd name="connsiteX0" fmla="*/ 447757 w 504907"/>
                    <a:gd name="connsiteY0" fmla="*/ 5429 h 541499"/>
                    <a:gd name="connsiteX1" fmla="*/ 393274 w 504907"/>
                    <a:gd name="connsiteY1" fmla="*/ 21717 h 541499"/>
                    <a:gd name="connsiteX2" fmla="*/ 341554 w 504907"/>
                    <a:gd name="connsiteY2" fmla="*/ 5429 h 541499"/>
                    <a:gd name="connsiteX3" fmla="*/ 284404 w 504907"/>
                    <a:gd name="connsiteY3" fmla="*/ 19050 h 541499"/>
                    <a:gd name="connsiteX4" fmla="*/ 232588 w 504907"/>
                    <a:gd name="connsiteY4" fmla="*/ 2667 h 541499"/>
                    <a:gd name="connsiteX5" fmla="*/ 172675 w 504907"/>
                    <a:gd name="connsiteY5" fmla="*/ 13621 h 541499"/>
                    <a:gd name="connsiteX6" fmla="*/ 123622 w 504907"/>
                    <a:gd name="connsiteY6" fmla="*/ 0 h 541499"/>
                    <a:gd name="connsiteX7" fmla="*/ 80092 w 504907"/>
                    <a:gd name="connsiteY7" fmla="*/ 19050 h 541499"/>
                    <a:gd name="connsiteX8" fmla="*/ 39230 w 504907"/>
                    <a:gd name="connsiteY8" fmla="*/ 16288 h 541499"/>
                    <a:gd name="connsiteX9" fmla="*/ 20180 w 504907"/>
                    <a:gd name="connsiteY9" fmla="*/ 21717 h 541499"/>
                    <a:gd name="connsiteX10" fmla="*/ 1130 w 504907"/>
                    <a:gd name="connsiteY10" fmla="*/ 21717 h 541499"/>
                    <a:gd name="connsiteX11" fmla="*/ 20180 w 504907"/>
                    <a:gd name="connsiteY11" fmla="*/ 302323 h 541499"/>
                    <a:gd name="connsiteX12" fmla="*/ 197250 w 504907"/>
                    <a:gd name="connsiteY12" fmla="*/ 530923 h 541499"/>
                    <a:gd name="connsiteX13" fmla="*/ 337458 w 504907"/>
                    <a:gd name="connsiteY13" fmla="*/ 506444 h 541499"/>
                    <a:gd name="connsiteX14" fmla="*/ 461283 w 504907"/>
                    <a:gd name="connsiteY14" fmla="*/ 326612 h 541499"/>
                    <a:gd name="connsiteX15" fmla="*/ 504907 w 504907"/>
                    <a:gd name="connsiteY15" fmla="*/ 35147 h 541499"/>
                    <a:gd name="connsiteX16" fmla="*/ 447757 w 504907"/>
                    <a:gd name="connsiteY16" fmla="*/ 5429 h 541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4907" h="541499">
                      <a:moveTo>
                        <a:pt x="447757" y="5429"/>
                      </a:moveTo>
                      <a:cubicBezTo>
                        <a:pt x="433000" y="18829"/>
                        <a:pt x="412965" y="24818"/>
                        <a:pt x="393274" y="21717"/>
                      </a:cubicBezTo>
                      <a:cubicBezTo>
                        <a:pt x="375271" y="19103"/>
                        <a:pt x="357807" y="13603"/>
                        <a:pt x="341554" y="5429"/>
                      </a:cubicBezTo>
                      <a:cubicBezTo>
                        <a:pt x="341554" y="5429"/>
                        <a:pt x="308883" y="27241"/>
                        <a:pt x="284404" y="19050"/>
                      </a:cubicBezTo>
                      <a:cubicBezTo>
                        <a:pt x="259924" y="10858"/>
                        <a:pt x="232588" y="2667"/>
                        <a:pt x="232588" y="2667"/>
                      </a:cubicBezTo>
                      <a:cubicBezTo>
                        <a:pt x="214680" y="13657"/>
                        <a:pt x="193313" y="17564"/>
                        <a:pt x="172675" y="13621"/>
                      </a:cubicBezTo>
                      <a:cubicBezTo>
                        <a:pt x="134575" y="8096"/>
                        <a:pt x="123622" y="0"/>
                        <a:pt x="123622" y="0"/>
                      </a:cubicBezTo>
                      <a:cubicBezTo>
                        <a:pt x="123622" y="0"/>
                        <a:pt x="101809" y="19050"/>
                        <a:pt x="80092" y="19050"/>
                      </a:cubicBezTo>
                      <a:cubicBezTo>
                        <a:pt x="66427" y="19003"/>
                        <a:pt x="52778" y="18080"/>
                        <a:pt x="39230" y="16288"/>
                      </a:cubicBezTo>
                      <a:cubicBezTo>
                        <a:pt x="33266" y="19248"/>
                        <a:pt x="26809" y="21089"/>
                        <a:pt x="20180" y="21717"/>
                      </a:cubicBezTo>
                      <a:lnTo>
                        <a:pt x="1130" y="21717"/>
                      </a:lnTo>
                      <a:cubicBezTo>
                        <a:pt x="1130" y="21717"/>
                        <a:pt x="-6966" y="185166"/>
                        <a:pt x="20180" y="302323"/>
                      </a:cubicBezTo>
                      <a:cubicBezTo>
                        <a:pt x="47326" y="419481"/>
                        <a:pt x="153530" y="506635"/>
                        <a:pt x="197250" y="530923"/>
                      </a:cubicBezTo>
                      <a:cubicBezTo>
                        <a:pt x="240970" y="555212"/>
                        <a:pt x="315646" y="533686"/>
                        <a:pt x="337458" y="506444"/>
                      </a:cubicBezTo>
                      <a:cubicBezTo>
                        <a:pt x="359270" y="479203"/>
                        <a:pt x="428803" y="397478"/>
                        <a:pt x="461283" y="326612"/>
                      </a:cubicBezTo>
                      <a:cubicBezTo>
                        <a:pt x="493763" y="255746"/>
                        <a:pt x="504907" y="48768"/>
                        <a:pt x="504907" y="35147"/>
                      </a:cubicBezTo>
                      <a:cubicBezTo>
                        <a:pt x="504907" y="21527"/>
                        <a:pt x="461092" y="38100"/>
                        <a:pt x="447757" y="5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" name="任意多边形: 形状 215">
                  <a:extLst>
                    <a:ext uri="{FF2B5EF4-FFF2-40B4-BE49-F238E27FC236}">
                      <a16:creationId xmlns:a16="http://schemas.microsoft.com/office/drawing/2014/main" id="{6B75130C-8749-461D-BC43-CAD2C2644E69}"/>
                    </a:ext>
                  </a:extLst>
                </p:cNvPr>
                <p:cNvSpPr/>
                <p:nvPr/>
              </p:nvSpPr>
              <p:spPr>
                <a:xfrm>
                  <a:off x="5887449" y="-3203816"/>
                  <a:ext cx="253382" cy="178337"/>
                </a:xfrm>
                <a:custGeom>
                  <a:avLst/>
                  <a:gdLst>
                    <a:gd name="connsiteX0" fmla="*/ 12110 w 253382"/>
                    <a:gd name="connsiteY0" fmla="*/ 23397 h 178337"/>
                    <a:gd name="connsiteX1" fmla="*/ 14 w 253382"/>
                    <a:gd name="connsiteY1" fmla="*/ 42447 h 178337"/>
                    <a:gd name="connsiteX2" fmla="*/ 26969 w 253382"/>
                    <a:gd name="connsiteY2" fmla="*/ 159509 h 178337"/>
                    <a:gd name="connsiteX3" fmla="*/ 212231 w 253382"/>
                    <a:gd name="connsiteY3" fmla="*/ 167605 h 178337"/>
                    <a:gd name="connsiteX4" fmla="*/ 250331 w 253382"/>
                    <a:gd name="connsiteY4" fmla="*/ 34255 h 178337"/>
                    <a:gd name="connsiteX5" fmla="*/ 12110 w 253382"/>
                    <a:gd name="connsiteY5" fmla="*/ 23397 h 178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382" h="178337">
                      <a:moveTo>
                        <a:pt x="12110" y="23397"/>
                      </a:moveTo>
                      <a:cubicBezTo>
                        <a:pt x="4521" y="26627"/>
                        <a:pt x="-290" y="34204"/>
                        <a:pt x="14" y="42447"/>
                      </a:cubicBezTo>
                      <a:cubicBezTo>
                        <a:pt x="966" y="73308"/>
                        <a:pt x="5538" y="146650"/>
                        <a:pt x="26969" y="159509"/>
                      </a:cubicBezTo>
                      <a:cubicBezTo>
                        <a:pt x="54211" y="175797"/>
                        <a:pt x="181370" y="188084"/>
                        <a:pt x="212231" y="167605"/>
                      </a:cubicBezTo>
                      <a:cubicBezTo>
                        <a:pt x="228518" y="156747"/>
                        <a:pt x="263951" y="61402"/>
                        <a:pt x="250331" y="34255"/>
                      </a:cubicBezTo>
                      <a:cubicBezTo>
                        <a:pt x="236710" y="7109"/>
                        <a:pt x="121076" y="-21371"/>
                        <a:pt x="12110" y="2339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7" name="任意多边形: 形状 216">
                  <a:extLst>
                    <a:ext uri="{FF2B5EF4-FFF2-40B4-BE49-F238E27FC236}">
                      <a16:creationId xmlns:a16="http://schemas.microsoft.com/office/drawing/2014/main" id="{B8326B54-5916-4D98-B617-E73CB9E9AD2B}"/>
                    </a:ext>
                  </a:extLst>
                </p:cNvPr>
                <p:cNvSpPr/>
                <p:nvPr/>
              </p:nvSpPr>
              <p:spPr>
                <a:xfrm>
                  <a:off x="5574181" y="-3203816"/>
                  <a:ext cx="253382" cy="178337"/>
                </a:xfrm>
                <a:custGeom>
                  <a:avLst/>
                  <a:gdLst>
                    <a:gd name="connsiteX0" fmla="*/ 241272 w 253382"/>
                    <a:gd name="connsiteY0" fmla="*/ 23397 h 178337"/>
                    <a:gd name="connsiteX1" fmla="*/ 253369 w 253382"/>
                    <a:gd name="connsiteY1" fmla="*/ 42447 h 178337"/>
                    <a:gd name="connsiteX2" fmla="*/ 226413 w 253382"/>
                    <a:gd name="connsiteY2" fmla="*/ 159509 h 178337"/>
                    <a:gd name="connsiteX3" fmla="*/ 41152 w 253382"/>
                    <a:gd name="connsiteY3" fmla="*/ 167605 h 178337"/>
                    <a:gd name="connsiteX4" fmla="*/ 3052 w 253382"/>
                    <a:gd name="connsiteY4" fmla="*/ 34255 h 178337"/>
                    <a:gd name="connsiteX5" fmla="*/ 241272 w 253382"/>
                    <a:gd name="connsiteY5" fmla="*/ 23397 h 178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382" h="178337">
                      <a:moveTo>
                        <a:pt x="241272" y="23397"/>
                      </a:moveTo>
                      <a:cubicBezTo>
                        <a:pt x="248862" y="26627"/>
                        <a:pt x="253673" y="34204"/>
                        <a:pt x="253369" y="42447"/>
                      </a:cubicBezTo>
                      <a:cubicBezTo>
                        <a:pt x="252417" y="73308"/>
                        <a:pt x="247845" y="146650"/>
                        <a:pt x="226413" y="159509"/>
                      </a:cubicBezTo>
                      <a:cubicBezTo>
                        <a:pt x="199172" y="175797"/>
                        <a:pt x="72013" y="188084"/>
                        <a:pt x="41152" y="167605"/>
                      </a:cubicBezTo>
                      <a:cubicBezTo>
                        <a:pt x="24864" y="156747"/>
                        <a:pt x="-10569" y="61402"/>
                        <a:pt x="3052" y="34255"/>
                      </a:cubicBezTo>
                      <a:cubicBezTo>
                        <a:pt x="16673" y="7109"/>
                        <a:pt x="132306" y="-21371"/>
                        <a:pt x="241272" y="2339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8" name="任意多边形: 形状 217">
                  <a:extLst>
                    <a:ext uri="{FF2B5EF4-FFF2-40B4-BE49-F238E27FC236}">
                      <a16:creationId xmlns:a16="http://schemas.microsoft.com/office/drawing/2014/main" id="{07B14148-61D4-4466-893C-B17D9FF82781}"/>
                    </a:ext>
                  </a:extLst>
                </p:cNvPr>
                <p:cNvSpPr/>
                <p:nvPr/>
              </p:nvSpPr>
              <p:spPr>
                <a:xfrm>
                  <a:off x="5816311" y="-3184005"/>
                  <a:ext cx="83248" cy="9014"/>
                </a:xfrm>
                <a:custGeom>
                  <a:avLst/>
                  <a:gdLst>
                    <a:gd name="connsiteX0" fmla="*/ 83249 w 83248"/>
                    <a:gd name="connsiteY0" fmla="*/ 3586 h 9014"/>
                    <a:gd name="connsiteX1" fmla="*/ 0 w 83248"/>
                    <a:gd name="connsiteY1" fmla="*/ 9015 h 9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248" h="9014">
                      <a:moveTo>
                        <a:pt x="83249" y="3586"/>
                      </a:moveTo>
                      <a:cubicBezTo>
                        <a:pt x="83249" y="3586"/>
                        <a:pt x="32766" y="-7368"/>
                        <a:pt x="0" y="9015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" name="任意多边形: 形状 218">
                  <a:extLst>
                    <a:ext uri="{FF2B5EF4-FFF2-40B4-BE49-F238E27FC236}">
                      <a16:creationId xmlns:a16="http://schemas.microsoft.com/office/drawing/2014/main" id="{4A6A6DAA-9BC0-42C2-9E55-9D0EE1BFD308}"/>
                    </a:ext>
                  </a:extLst>
                </p:cNvPr>
                <p:cNvSpPr/>
                <p:nvPr/>
              </p:nvSpPr>
              <p:spPr>
                <a:xfrm>
                  <a:off x="5829931" y="-3147748"/>
                  <a:ext cx="51815" cy="9525"/>
                </a:xfrm>
                <a:custGeom>
                  <a:avLst/>
                  <a:gdLst>
                    <a:gd name="connsiteX0" fmla="*/ 51816 w 51815"/>
                    <a:gd name="connsiteY0" fmla="*/ 0 h 9525"/>
                    <a:gd name="connsiteX1" fmla="*/ 0 w 5181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815" h="9525">
                      <a:moveTo>
                        <a:pt x="51816" y="0"/>
                      </a:moveTo>
                      <a:lnTo>
                        <a:pt x="0" y="0"/>
                      </a:lnTo>
                    </a:path>
                  </a:pathLst>
                </a:custGeom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" name="任意多边形: 形状 219">
                  <a:extLst>
                    <a:ext uri="{FF2B5EF4-FFF2-40B4-BE49-F238E27FC236}">
                      <a16:creationId xmlns:a16="http://schemas.microsoft.com/office/drawing/2014/main" id="{02D370A7-F998-4CE3-9510-8D719A2FFB4A}"/>
                    </a:ext>
                  </a:extLst>
                </p:cNvPr>
                <p:cNvSpPr/>
                <p:nvPr/>
              </p:nvSpPr>
              <p:spPr>
                <a:xfrm>
                  <a:off x="5947089" y="-3136890"/>
                  <a:ext cx="32765" cy="60007"/>
                </a:xfrm>
                <a:custGeom>
                  <a:avLst/>
                  <a:gdLst>
                    <a:gd name="connsiteX0" fmla="*/ 32766 w 32765"/>
                    <a:gd name="connsiteY0" fmla="*/ 30004 h 60007"/>
                    <a:gd name="connsiteX1" fmla="*/ 16383 w 32765"/>
                    <a:gd name="connsiteY1" fmla="*/ 60007 h 60007"/>
                    <a:gd name="connsiteX2" fmla="*/ 0 w 32765"/>
                    <a:gd name="connsiteY2" fmla="*/ 30004 h 60007"/>
                    <a:gd name="connsiteX3" fmla="*/ 16383 w 32765"/>
                    <a:gd name="connsiteY3" fmla="*/ 0 h 60007"/>
                    <a:gd name="connsiteX4" fmla="*/ 32766 w 32765"/>
                    <a:gd name="connsiteY4" fmla="*/ 30004 h 6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65" h="60007">
                      <a:moveTo>
                        <a:pt x="32766" y="30004"/>
                      </a:moveTo>
                      <a:cubicBezTo>
                        <a:pt x="32766" y="46574"/>
                        <a:pt x="25431" y="60007"/>
                        <a:pt x="16383" y="60007"/>
                      </a:cubicBezTo>
                      <a:cubicBezTo>
                        <a:pt x="7335" y="60007"/>
                        <a:pt x="0" y="46574"/>
                        <a:pt x="0" y="30004"/>
                      </a:cubicBezTo>
                      <a:cubicBezTo>
                        <a:pt x="0" y="13433"/>
                        <a:pt x="7335" y="0"/>
                        <a:pt x="16383" y="0"/>
                      </a:cubicBezTo>
                      <a:cubicBezTo>
                        <a:pt x="25431" y="0"/>
                        <a:pt x="32766" y="13433"/>
                        <a:pt x="32766" y="3000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" name="任意多边形: 形状 220">
                  <a:extLst>
                    <a:ext uri="{FF2B5EF4-FFF2-40B4-BE49-F238E27FC236}">
                      <a16:creationId xmlns:a16="http://schemas.microsoft.com/office/drawing/2014/main" id="{894DAB1C-4F1F-4EAA-984C-102F4962BC25}"/>
                    </a:ext>
                  </a:extLst>
                </p:cNvPr>
                <p:cNvSpPr/>
                <p:nvPr/>
              </p:nvSpPr>
              <p:spPr>
                <a:xfrm>
                  <a:off x="5761828" y="-3136890"/>
                  <a:ext cx="32765" cy="60007"/>
                </a:xfrm>
                <a:custGeom>
                  <a:avLst/>
                  <a:gdLst>
                    <a:gd name="connsiteX0" fmla="*/ 32766 w 32765"/>
                    <a:gd name="connsiteY0" fmla="*/ 30004 h 60007"/>
                    <a:gd name="connsiteX1" fmla="*/ 16383 w 32765"/>
                    <a:gd name="connsiteY1" fmla="*/ 60007 h 60007"/>
                    <a:gd name="connsiteX2" fmla="*/ 0 w 32765"/>
                    <a:gd name="connsiteY2" fmla="*/ 30004 h 60007"/>
                    <a:gd name="connsiteX3" fmla="*/ 16383 w 32765"/>
                    <a:gd name="connsiteY3" fmla="*/ 0 h 60007"/>
                    <a:gd name="connsiteX4" fmla="*/ 32766 w 32765"/>
                    <a:gd name="connsiteY4" fmla="*/ 30004 h 6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65" h="60007">
                      <a:moveTo>
                        <a:pt x="32766" y="30004"/>
                      </a:moveTo>
                      <a:cubicBezTo>
                        <a:pt x="32766" y="46574"/>
                        <a:pt x="25431" y="60007"/>
                        <a:pt x="16383" y="60007"/>
                      </a:cubicBezTo>
                      <a:cubicBezTo>
                        <a:pt x="7335" y="60007"/>
                        <a:pt x="0" y="46574"/>
                        <a:pt x="0" y="30004"/>
                      </a:cubicBezTo>
                      <a:cubicBezTo>
                        <a:pt x="0" y="13433"/>
                        <a:pt x="7335" y="0"/>
                        <a:pt x="16383" y="0"/>
                      </a:cubicBezTo>
                      <a:cubicBezTo>
                        <a:pt x="25431" y="0"/>
                        <a:pt x="32766" y="13433"/>
                        <a:pt x="32766" y="3000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2" name="任意多边形: 形状 221">
                  <a:extLst>
                    <a:ext uri="{FF2B5EF4-FFF2-40B4-BE49-F238E27FC236}">
                      <a16:creationId xmlns:a16="http://schemas.microsoft.com/office/drawing/2014/main" id="{B978BDEE-B31C-48BF-9F8F-A27BFDE0B47E}"/>
                    </a:ext>
                  </a:extLst>
                </p:cNvPr>
                <p:cNvSpPr/>
                <p:nvPr/>
              </p:nvSpPr>
              <p:spPr>
                <a:xfrm>
                  <a:off x="5835265" y="-3087836"/>
                  <a:ext cx="71260" cy="104357"/>
                </a:xfrm>
                <a:custGeom>
                  <a:avLst/>
                  <a:gdLst>
                    <a:gd name="connsiteX0" fmla="*/ 40862 w 71260"/>
                    <a:gd name="connsiteY0" fmla="*/ 0 h 104357"/>
                    <a:gd name="connsiteX1" fmla="*/ 51721 w 71260"/>
                    <a:gd name="connsiteY1" fmla="*/ 51721 h 104357"/>
                    <a:gd name="connsiteX2" fmla="*/ 62579 w 71260"/>
                    <a:gd name="connsiteY2" fmla="*/ 89821 h 104357"/>
                    <a:gd name="connsiteX3" fmla="*/ 0 w 71260"/>
                    <a:gd name="connsiteY3" fmla="*/ 89821 h 10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260" h="104357">
                      <a:moveTo>
                        <a:pt x="40862" y="0"/>
                      </a:moveTo>
                      <a:cubicBezTo>
                        <a:pt x="40862" y="0"/>
                        <a:pt x="38100" y="38100"/>
                        <a:pt x="51721" y="51721"/>
                      </a:cubicBezTo>
                      <a:cubicBezTo>
                        <a:pt x="65342" y="65342"/>
                        <a:pt x="81629" y="76295"/>
                        <a:pt x="62579" y="89821"/>
                      </a:cubicBezTo>
                      <a:cubicBezTo>
                        <a:pt x="43529" y="103346"/>
                        <a:pt x="27242" y="114300"/>
                        <a:pt x="0" y="89821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3" name="任意多边形: 形状 222">
                  <a:extLst>
                    <a:ext uri="{FF2B5EF4-FFF2-40B4-BE49-F238E27FC236}">
                      <a16:creationId xmlns:a16="http://schemas.microsoft.com/office/drawing/2014/main" id="{DFC5FEC3-7CCA-482A-A239-5A6E4C9073FD}"/>
                    </a:ext>
                  </a:extLst>
                </p:cNvPr>
                <p:cNvSpPr/>
                <p:nvPr/>
              </p:nvSpPr>
              <p:spPr>
                <a:xfrm>
                  <a:off x="5797261" y="-2951629"/>
                  <a:ext cx="128016" cy="22667"/>
                </a:xfrm>
                <a:custGeom>
                  <a:avLst/>
                  <a:gdLst>
                    <a:gd name="connsiteX0" fmla="*/ 128016 w 128016"/>
                    <a:gd name="connsiteY0" fmla="*/ 10858 h 22667"/>
                    <a:gd name="connsiteX1" fmla="*/ 0 w 128016"/>
                    <a:gd name="connsiteY1" fmla="*/ 0 h 22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016" h="22667">
                      <a:moveTo>
                        <a:pt x="128016" y="10858"/>
                      </a:moveTo>
                      <a:cubicBezTo>
                        <a:pt x="128016" y="10858"/>
                        <a:pt x="59912" y="43624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4" name="任意多边形: 形状 223">
                  <a:extLst>
                    <a:ext uri="{FF2B5EF4-FFF2-40B4-BE49-F238E27FC236}">
                      <a16:creationId xmlns:a16="http://schemas.microsoft.com/office/drawing/2014/main" id="{530B02DD-250F-48BB-B578-20812B9612A9}"/>
                    </a:ext>
                  </a:extLst>
                </p:cNvPr>
                <p:cNvSpPr/>
                <p:nvPr/>
              </p:nvSpPr>
              <p:spPr>
                <a:xfrm>
                  <a:off x="5938993" y="-3182808"/>
                  <a:ext cx="76200" cy="16009"/>
                </a:xfrm>
                <a:custGeom>
                  <a:avLst/>
                  <a:gdLst>
                    <a:gd name="connsiteX0" fmla="*/ 76200 w 76200"/>
                    <a:gd name="connsiteY0" fmla="*/ 16010 h 16009"/>
                    <a:gd name="connsiteX1" fmla="*/ 0 w 76200"/>
                    <a:gd name="connsiteY1" fmla="*/ 5056 h 16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16009">
                      <a:moveTo>
                        <a:pt x="76200" y="16010"/>
                      </a:moveTo>
                      <a:cubicBezTo>
                        <a:pt x="54313" y="-356"/>
                        <a:pt x="25611" y="-4482"/>
                        <a:pt x="0" y="5056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" name="任意多边形: 形状 224">
                  <a:extLst>
                    <a:ext uri="{FF2B5EF4-FFF2-40B4-BE49-F238E27FC236}">
                      <a16:creationId xmlns:a16="http://schemas.microsoft.com/office/drawing/2014/main" id="{28E643A3-082D-4B2D-B5CB-9CD6916C56B2}"/>
                    </a:ext>
                  </a:extLst>
                </p:cNvPr>
                <p:cNvSpPr/>
                <p:nvPr/>
              </p:nvSpPr>
              <p:spPr>
                <a:xfrm>
                  <a:off x="5693724" y="-3179740"/>
                  <a:ext cx="98107" cy="29228"/>
                </a:xfrm>
                <a:custGeom>
                  <a:avLst/>
                  <a:gdLst>
                    <a:gd name="connsiteX0" fmla="*/ 98107 w 98107"/>
                    <a:gd name="connsiteY0" fmla="*/ 10179 h 29228"/>
                    <a:gd name="connsiteX1" fmla="*/ 0 w 98107"/>
                    <a:gd name="connsiteY1" fmla="*/ 29229 h 29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8107" h="29228">
                      <a:moveTo>
                        <a:pt x="98107" y="10179"/>
                      </a:moveTo>
                      <a:cubicBezTo>
                        <a:pt x="98107" y="10179"/>
                        <a:pt x="35433" y="-22492"/>
                        <a:pt x="0" y="29229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6" name="任意多边形: 形状 225">
                  <a:extLst>
                    <a:ext uri="{FF2B5EF4-FFF2-40B4-BE49-F238E27FC236}">
                      <a16:creationId xmlns:a16="http://schemas.microsoft.com/office/drawing/2014/main" id="{B9C23D9A-60A8-4EDF-801E-40C086DA07CB}"/>
                    </a:ext>
                  </a:extLst>
                </p:cNvPr>
                <p:cNvSpPr/>
                <p:nvPr/>
              </p:nvSpPr>
              <p:spPr>
                <a:xfrm>
                  <a:off x="5680103" y="-2649305"/>
                  <a:ext cx="337851" cy="523017"/>
                </a:xfrm>
                <a:custGeom>
                  <a:avLst/>
                  <a:gdLst>
                    <a:gd name="connsiteX0" fmla="*/ 337852 w 337851"/>
                    <a:gd name="connsiteY0" fmla="*/ 0 h 523017"/>
                    <a:gd name="connsiteX1" fmla="*/ 125349 w 337851"/>
                    <a:gd name="connsiteY1" fmla="*/ 523018 h 523017"/>
                    <a:gd name="connsiteX2" fmla="*/ 0 w 337851"/>
                    <a:gd name="connsiteY2" fmla="*/ 21812 h 523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7851" h="523017">
                      <a:moveTo>
                        <a:pt x="337852" y="0"/>
                      </a:moveTo>
                      <a:lnTo>
                        <a:pt x="125349" y="523018"/>
                      </a:lnTo>
                      <a:lnTo>
                        <a:pt x="0" y="21812"/>
                      </a:ln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7" name="任意多边形: 形状 226">
                  <a:extLst>
                    <a:ext uri="{FF2B5EF4-FFF2-40B4-BE49-F238E27FC236}">
                      <a16:creationId xmlns:a16="http://schemas.microsoft.com/office/drawing/2014/main" id="{76EB0B15-6728-4229-A543-6B1A997B5038}"/>
                    </a:ext>
                  </a:extLst>
                </p:cNvPr>
                <p:cNvSpPr/>
                <p:nvPr/>
              </p:nvSpPr>
              <p:spPr>
                <a:xfrm>
                  <a:off x="5778211" y="-2131717"/>
                  <a:ext cx="60007" cy="60007"/>
                </a:xfrm>
                <a:custGeom>
                  <a:avLst/>
                  <a:gdLst>
                    <a:gd name="connsiteX0" fmla="*/ 0 w 60007"/>
                    <a:gd name="connsiteY0" fmla="*/ 30004 h 60007"/>
                    <a:gd name="connsiteX1" fmla="*/ 30004 w 60007"/>
                    <a:gd name="connsiteY1" fmla="*/ 60007 h 60007"/>
                    <a:gd name="connsiteX2" fmla="*/ 60007 w 60007"/>
                    <a:gd name="connsiteY2" fmla="*/ 30004 h 60007"/>
                    <a:gd name="connsiteX3" fmla="*/ 30004 w 60007"/>
                    <a:gd name="connsiteY3" fmla="*/ 0 h 60007"/>
                    <a:gd name="connsiteX4" fmla="*/ 0 w 60007"/>
                    <a:gd name="connsiteY4" fmla="*/ 30004 h 6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07" h="60007">
                      <a:moveTo>
                        <a:pt x="0" y="30004"/>
                      </a:moveTo>
                      <a:cubicBezTo>
                        <a:pt x="0" y="46574"/>
                        <a:pt x="13433" y="60007"/>
                        <a:pt x="30004" y="60007"/>
                      </a:cubicBezTo>
                      <a:cubicBezTo>
                        <a:pt x="46574" y="60007"/>
                        <a:pt x="60007" y="46574"/>
                        <a:pt x="60007" y="30004"/>
                      </a:cubicBezTo>
                      <a:cubicBezTo>
                        <a:pt x="60007" y="13433"/>
                        <a:pt x="46574" y="0"/>
                        <a:pt x="30004" y="0"/>
                      </a:cubicBezTo>
                      <a:cubicBezTo>
                        <a:pt x="13433" y="0"/>
                        <a:pt x="0" y="13433"/>
                        <a:pt x="0" y="3000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2B98A65B-30BD-4F51-A9CC-6AD82EFECA0F}"/>
                  </a:ext>
                </a:extLst>
              </p:cNvPr>
              <p:cNvSpPr/>
              <p:nvPr/>
            </p:nvSpPr>
            <p:spPr>
              <a:xfrm rot="10800000">
                <a:off x="5131177" y="-1677660"/>
                <a:ext cx="820864" cy="25431"/>
              </a:xfrm>
              <a:custGeom>
                <a:avLst/>
                <a:gdLst>
                  <a:gd name="connsiteX0" fmla="*/ 0 w 820864"/>
                  <a:gd name="connsiteY0" fmla="*/ 0 h 25431"/>
                  <a:gd name="connsiteX1" fmla="*/ 820865 w 820864"/>
                  <a:gd name="connsiteY1" fmla="*/ 0 h 25431"/>
                  <a:gd name="connsiteX2" fmla="*/ 820865 w 820864"/>
                  <a:gd name="connsiteY2" fmla="*/ 25432 h 25431"/>
                  <a:gd name="connsiteX3" fmla="*/ 0 w 820864"/>
                  <a:gd name="connsiteY3" fmla="*/ 25432 h 2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64" h="25431">
                    <a:moveTo>
                      <a:pt x="0" y="0"/>
                    </a:moveTo>
                    <a:lnTo>
                      <a:pt x="820865" y="0"/>
                    </a:lnTo>
                    <a:lnTo>
                      <a:pt x="820865" y="25432"/>
                    </a:lnTo>
                    <a:lnTo>
                      <a:pt x="0" y="25432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6E3D15A5-1356-441F-94AD-08ED6EA8599F}"/>
                  </a:ext>
                </a:extLst>
              </p:cNvPr>
              <p:cNvSpPr/>
              <p:nvPr/>
            </p:nvSpPr>
            <p:spPr>
              <a:xfrm>
                <a:off x="4531960" y="-2211631"/>
                <a:ext cx="991457" cy="559308"/>
              </a:xfrm>
              <a:custGeom>
                <a:avLst/>
                <a:gdLst>
                  <a:gd name="connsiteX0" fmla="*/ 0 w 991457"/>
                  <a:gd name="connsiteY0" fmla="*/ 0 h 559308"/>
                  <a:gd name="connsiteX1" fmla="*/ 824389 w 991457"/>
                  <a:gd name="connsiteY1" fmla="*/ 0 h 559308"/>
                  <a:gd name="connsiteX2" fmla="*/ 991457 w 991457"/>
                  <a:gd name="connsiteY2" fmla="*/ 559308 h 559308"/>
                  <a:gd name="connsiteX3" fmla="*/ 167068 w 991457"/>
                  <a:gd name="connsiteY3" fmla="*/ 559308 h 559308"/>
                  <a:gd name="connsiteX4" fmla="*/ 0 w 991457"/>
                  <a:gd name="connsiteY4" fmla="*/ 0 h 55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457" h="559308">
                    <a:moveTo>
                      <a:pt x="0" y="0"/>
                    </a:moveTo>
                    <a:lnTo>
                      <a:pt x="824389" y="0"/>
                    </a:lnTo>
                    <a:lnTo>
                      <a:pt x="991457" y="559308"/>
                    </a:lnTo>
                    <a:lnTo>
                      <a:pt x="167068" y="5593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95878EB5-722F-4305-9108-06F56D7AF8CD}"/>
                </a:ext>
              </a:extLst>
            </p:cNvPr>
            <p:cNvSpPr/>
            <p:nvPr/>
          </p:nvSpPr>
          <p:spPr>
            <a:xfrm>
              <a:off x="4349461" y="-3560369"/>
              <a:ext cx="2169656" cy="190980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7" name="文本框 96">
            <a:extLst>
              <a:ext uri="{FF2B5EF4-FFF2-40B4-BE49-F238E27FC236}">
                <a16:creationId xmlns:a16="http://schemas.microsoft.com/office/drawing/2014/main" id="{0D8DC574-61B3-45B1-866A-2DD4A3E35334}"/>
              </a:ext>
            </a:extLst>
          </p:cNvPr>
          <p:cNvSpPr txBox="1"/>
          <p:nvPr/>
        </p:nvSpPr>
        <p:spPr>
          <a:xfrm>
            <a:off x="3791841" y="2078976"/>
            <a:ext cx="1282402" cy="3847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项目经理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96F723E-325A-4604-B01F-41588476609E}"/>
              </a:ext>
            </a:extLst>
          </p:cNvPr>
          <p:cNvSpPr txBox="1"/>
          <p:nvPr/>
        </p:nvSpPr>
        <p:spPr>
          <a:xfrm>
            <a:off x="3791841" y="1806458"/>
            <a:ext cx="168155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en-US" altLang="zh-CN" sz="1500" dirty="0"/>
              <a:t>Project Manager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1B241360-6B47-48C2-8D3A-441DEC2894DD}"/>
              </a:ext>
            </a:extLst>
          </p:cNvPr>
          <p:cNvSpPr txBox="1"/>
          <p:nvPr/>
        </p:nvSpPr>
        <p:spPr>
          <a:xfrm>
            <a:off x="6230506" y="2078976"/>
            <a:ext cx="961802" cy="3847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剪辑师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9B54DC1D-D517-4753-B135-C6F6E44776DD}"/>
              </a:ext>
            </a:extLst>
          </p:cNvPr>
          <p:cNvSpPr txBox="1"/>
          <p:nvPr/>
        </p:nvSpPr>
        <p:spPr>
          <a:xfrm>
            <a:off x="6230506" y="1806458"/>
            <a:ext cx="597921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en-US" altLang="zh-CN" sz="1500" dirty="0"/>
              <a:t>Editor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2C5F4FF7-B2EE-43DA-9AC1-8BCB2F36CFFE}"/>
              </a:ext>
            </a:extLst>
          </p:cNvPr>
          <p:cNvSpPr txBox="1"/>
          <p:nvPr/>
        </p:nvSpPr>
        <p:spPr>
          <a:xfrm>
            <a:off x="8669170" y="2078976"/>
            <a:ext cx="1282402" cy="3847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文案编辑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97535C4C-C305-49A6-A3FF-A1B275E337CA}"/>
              </a:ext>
            </a:extLst>
          </p:cNvPr>
          <p:cNvSpPr txBox="1"/>
          <p:nvPr/>
        </p:nvSpPr>
        <p:spPr>
          <a:xfrm>
            <a:off x="8669170" y="1806458"/>
            <a:ext cx="1125308" cy="230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2500">
                <a:latin typeface="+mj-ea"/>
                <a:ea typeface="+mj-ea"/>
              </a:defRPr>
            </a:lvl1pPr>
          </a:lstStyle>
          <a:p>
            <a:r>
              <a:rPr lang="en-US" altLang="zh-CN" sz="1500" dirty="0"/>
              <a:t>Copywriter</a:t>
            </a:r>
          </a:p>
        </p:txBody>
      </p:sp>
      <p:sp>
        <p:nvSpPr>
          <p:cNvPr id="344" name="文本框 343">
            <a:extLst>
              <a:ext uri="{FF2B5EF4-FFF2-40B4-BE49-F238E27FC236}">
                <a16:creationId xmlns:a16="http://schemas.microsoft.com/office/drawing/2014/main" id="{1A997F27-8BE5-4548-929A-8EA92E5875B0}"/>
              </a:ext>
            </a:extLst>
          </p:cNvPr>
          <p:cNvSpPr txBox="1"/>
          <p:nvPr/>
        </p:nvSpPr>
        <p:spPr>
          <a:xfrm>
            <a:off x="1357309" y="4620096"/>
            <a:ext cx="2165519" cy="560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/>
              <a:t>统筹各部门之间的协作，管理团队。</a:t>
            </a:r>
          </a:p>
        </p:txBody>
      </p:sp>
      <p:sp>
        <p:nvSpPr>
          <p:cNvPr id="345" name="文本框 344">
            <a:extLst>
              <a:ext uri="{FF2B5EF4-FFF2-40B4-BE49-F238E27FC236}">
                <a16:creationId xmlns:a16="http://schemas.microsoft.com/office/drawing/2014/main" id="{2E1F8D60-DCA6-4B36-AA29-EA54D40B6BA1}"/>
              </a:ext>
            </a:extLst>
          </p:cNvPr>
          <p:cNvSpPr txBox="1"/>
          <p:nvPr/>
        </p:nvSpPr>
        <p:spPr>
          <a:xfrm>
            <a:off x="3791841" y="4620096"/>
            <a:ext cx="2165519" cy="560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/>
              <a:t>跟进与管理项目，确保项目合理开展。</a:t>
            </a:r>
          </a:p>
        </p:txBody>
      </p:sp>
      <p:sp>
        <p:nvSpPr>
          <p:cNvPr id="346" name="文本框 345">
            <a:extLst>
              <a:ext uri="{FF2B5EF4-FFF2-40B4-BE49-F238E27FC236}">
                <a16:creationId xmlns:a16="http://schemas.microsoft.com/office/drawing/2014/main" id="{B44F2A6D-D422-4833-9996-E05F437DB853}"/>
              </a:ext>
            </a:extLst>
          </p:cNvPr>
          <p:cNvSpPr txBox="1"/>
          <p:nvPr/>
        </p:nvSpPr>
        <p:spPr>
          <a:xfrm>
            <a:off x="6230506" y="4620096"/>
            <a:ext cx="2165519" cy="560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/>
              <a:t>把握潮流趋势，对视频进行美化与剪辑。</a:t>
            </a:r>
          </a:p>
        </p:txBody>
      </p:sp>
      <p:sp>
        <p:nvSpPr>
          <p:cNvPr id="347" name="文本框 346">
            <a:extLst>
              <a:ext uri="{FF2B5EF4-FFF2-40B4-BE49-F238E27FC236}">
                <a16:creationId xmlns:a16="http://schemas.microsoft.com/office/drawing/2014/main" id="{20A57628-301C-4101-8424-AAB6563AB74C}"/>
              </a:ext>
            </a:extLst>
          </p:cNvPr>
          <p:cNvSpPr txBox="1"/>
          <p:nvPr/>
        </p:nvSpPr>
        <p:spPr>
          <a:xfrm>
            <a:off x="8669170" y="4620096"/>
            <a:ext cx="2165519" cy="560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/>
              <a:t>把握潮流趋势，产出打动用户的文案内容。</a:t>
            </a:r>
          </a:p>
        </p:txBody>
      </p:sp>
    </p:spTree>
    <p:extLst>
      <p:ext uri="{BB962C8B-B14F-4D97-AF65-F5344CB8AC3E}">
        <p14:creationId xmlns:p14="http://schemas.microsoft.com/office/powerpoint/2010/main" val="368633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zh-CN" altLang="en-US" dirty="0"/>
              <a:t>新媒体团队组成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3924298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2633109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266" name="组合 265">
            <a:extLst>
              <a:ext uri="{FF2B5EF4-FFF2-40B4-BE49-F238E27FC236}">
                <a16:creationId xmlns:a16="http://schemas.microsoft.com/office/drawing/2014/main" id="{C998F085-B0A1-4EBC-BA59-5239F0777182}"/>
              </a:ext>
            </a:extLst>
          </p:cNvPr>
          <p:cNvGrpSpPr/>
          <p:nvPr/>
        </p:nvGrpSpPr>
        <p:grpSpPr>
          <a:xfrm>
            <a:off x="3657600" y="1512479"/>
            <a:ext cx="5015648" cy="4181660"/>
            <a:chOff x="4267091" y="-6474063"/>
            <a:chExt cx="3796665" cy="3165367"/>
          </a:xfrm>
        </p:grpSpPr>
        <p:grpSp>
          <p:nvGrpSpPr>
            <p:cNvPr id="3" name="图形 73">
              <a:extLst>
                <a:ext uri="{FF2B5EF4-FFF2-40B4-BE49-F238E27FC236}">
                  <a16:creationId xmlns:a16="http://schemas.microsoft.com/office/drawing/2014/main" id="{3C654A6D-34F3-44DB-8E5A-CE58A6C722C4}"/>
                </a:ext>
              </a:extLst>
            </p:cNvPr>
            <p:cNvGrpSpPr/>
            <p:nvPr/>
          </p:nvGrpSpPr>
          <p:grpSpPr>
            <a:xfrm>
              <a:off x="4498286" y="-6474063"/>
              <a:ext cx="3565072" cy="2622800"/>
              <a:chOff x="4498286" y="-6474063"/>
              <a:chExt cx="3565072" cy="2622800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53723E98-92F0-4187-9654-4E779AE58B19}"/>
                  </a:ext>
                </a:extLst>
              </p:cNvPr>
              <p:cNvSpPr/>
              <p:nvPr/>
            </p:nvSpPr>
            <p:spPr>
              <a:xfrm>
                <a:off x="4498286" y="-6474063"/>
                <a:ext cx="3565072" cy="2622800"/>
              </a:xfrm>
              <a:custGeom>
                <a:avLst/>
                <a:gdLst>
                  <a:gd name="connsiteX0" fmla="*/ 3375541 w 3565072"/>
                  <a:gd name="connsiteY0" fmla="*/ 508369 h 2622800"/>
                  <a:gd name="connsiteX1" fmla="*/ 2632115 w 3565072"/>
                  <a:gd name="connsiteY1" fmla="*/ 8592 h 2622800"/>
                  <a:gd name="connsiteX2" fmla="*/ 1386531 w 3565072"/>
                  <a:gd name="connsiteY2" fmla="*/ 419786 h 2622800"/>
                  <a:gd name="connsiteX3" fmla="*/ 754737 w 3565072"/>
                  <a:gd name="connsiteY3" fmla="*/ 512369 h 2622800"/>
                  <a:gd name="connsiteX4" fmla="*/ 111990 w 3565072"/>
                  <a:gd name="connsiteY4" fmla="*/ 1927594 h 2622800"/>
                  <a:gd name="connsiteX5" fmla="*/ 1425107 w 3565072"/>
                  <a:gd name="connsiteY5" fmla="*/ 2588724 h 2622800"/>
                  <a:gd name="connsiteX6" fmla="*/ 3105222 w 3565072"/>
                  <a:gd name="connsiteY6" fmla="*/ 2298497 h 2622800"/>
                  <a:gd name="connsiteX7" fmla="*/ 3375541 w 3565072"/>
                  <a:gd name="connsiteY7" fmla="*/ 508369 h 262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5072" h="2622800">
                    <a:moveTo>
                      <a:pt x="3375541" y="508369"/>
                    </a:moveTo>
                    <a:cubicBezTo>
                      <a:pt x="3375541" y="508369"/>
                      <a:pt x="3143798" y="73076"/>
                      <a:pt x="2632115" y="8592"/>
                    </a:cubicBezTo>
                    <a:cubicBezTo>
                      <a:pt x="2120432" y="-55892"/>
                      <a:pt x="1763054" y="258528"/>
                      <a:pt x="1386531" y="419786"/>
                    </a:cubicBezTo>
                    <a:cubicBezTo>
                      <a:pt x="1189268" y="504273"/>
                      <a:pt x="964097" y="471507"/>
                      <a:pt x="754737" y="512369"/>
                    </a:cubicBezTo>
                    <a:cubicBezTo>
                      <a:pt x="85320" y="643052"/>
                      <a:pt x="-166902" y="1461821"/>
                      <a:pt x="111990" y="1927594"/>
                    </a:cubicBezTo>
                    <a:cubicBezTo>
                      <a:pt x="353354" y="2330692"/>
                      <a:pt x="778169" y="2540337"/>
                      <a:pt x="1425107" y="2588724"/>
                    </a:cubicBezTo>
                    <a:cubicBezTo>
                      <a:pt x="2072045" y="2637111"/>
                      <a:pt x="2525816" y="2693499"/>
                      <a:pt x="3105222" y="2298497"/>
                    </a:cubicBezTo>
                    <a:cubicBezTo>
                      <a:pt x="3684628" y="1903496"/>
                      <a:pt x="3645861" y="1080917"/>
                      <a:pt x="3375541" y="5083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91372577-0801-4988-81FE-08F843CC6771}"/>
                  </a:ext>
                </a:extLst>
              </p:cNvPr>
              <p:cNvSpPr/>
              <p:nvPr/>
            </p:nvSpPr>
            <p:spPr>
              <a:xfrm>
                <a:off x="4498286" y="-6474063"/>
                <a:ext cx="3565072" cy="2622800"/>
              </a:xfrm>
              <a:custGeom>
                <a:avLst/>
                <a:gdLst>
                  <a:gd name="connsiteX0" fmla="*/ 3375541 w 3565072"/>
                  <a:gd name="connsiteY0" fmla="*/ 508369 h 2622800"/>
                  <a:gd name="connsiteX1" fmla="*/ 2632115 w 3565072"/>
                  <a:gd name="connsiteY1" fmla="*/ 8592 h 2622800"/>
                  <a:gd name="connsiteX2" fmla="*/ 1386531 w 3565072"/>
                  <a:gd name="connsiteY2" fmla="*/ 419786 h 2622800"/>
                  <a:gd name="connsiteX3" fmla="*/ 754737 w 3565072"/>
                  <a:gd name="connsiteY3" fmla="*/ 512369 h 2622800"/>
                  <a:gd name="connsiteX4" fmla="*/ 111990 w 3565072"/>
                  <a:gd name="connsiteY4" fmla="*/ 1927594 h 2622800"/>
                  <a:gd name="connsiteX5" fmla="*/ 1425107 w 3565072"/>
                  <a:gd name="connsiteY5" fmla="*/ 2588724 h 2622800"/>
                  <a:gd name="connsiteX6" fmla="*/ 3105222 w 3565072"/>
                  <a:gd name="connsiteY6" fmla="*/ 2298497 h 2622800"/>
                  <a:gd name="connsiteX7" fmla="*/ 3375541 w 3565072"/>
                  <a:gd name="connsiteY7" fmla="*/ 508369 h 262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5072" h="2622800">
                    <a:moveTo>
                      <a:pt x="3375541" y="508369"/>
                    </a:moveTo>
                    <a:cubicBezTo>
                      <a:pt x="3375541" y="508369"/>
                      <a:pt x="3143798" y="73076"/>
                      <a:pt x="2632115" y="8592"/>
                    </a:cubicBezTo>
                    <a:cubicBezTo>
                      <a:pt x="2120432" y="-55892"/>
                      <a:pt x="1763054" y="258528"/>
                      <a:pt x="1386531" y="419786"/>
                    </a:cubicBezTo>
                    <a:cubicBezTo>
                      <a:pt x="1189268" y="504273"/>
                      <a:pt x="964097" y="471507"/>
                      <a:pt x="754737" y="512369"/>
                    </a:cubicBezTo>
                    <a:cubicBezTo>
                      <a:pt x="85320" y="643052"/>
                      <a:pt x="-166902" y="1461821"/>
                      <a:pt x="111990" y="1927594"/>
                    </a:cubicBezTo>
                    <a:cubicBezTo>
                      <a:pt x="353354" y="2330692"/>
                      <a:pt x="778169" y="2540337"/>
                      <a:pt x="1425107" y="2588724"/>
                    </a:cubicBezTo>
                    <a:cubicBezTo>
                      <a:pt x="2072045" y="2637111"/>
                      <a:pt x="2525816" y="2693499"/>
                      <a:pt x="3105222" y="2298497"/>
                    </a:cubicBezTo>
                    <a:cubicBezTo>
                      <a:pt x="3684628" y="1903496"/>
                      <a:pt x="3645861" y="1080917"/>
                      <a:pt x="3375541" y="508369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" name="图形 73">
              <a:extLst>
                <a:ext uri="{FF2B5EF4-FFF2-40B4-BE49-F238E27FC236}">
                  <a16:creationId xmlns:a16="http://schemas.microsoft.com/office/drawing/2014/main" id="{5CD99787-CFF1-4A7D-B98E-D7B00D62D6A2}"/>
                </a:ext>
              </a:extLst>
            </p:cNvPr>
            <p:cNvGrpSpPr/>
            <p:nvPr/>
          </p:nvGrpSpPr>
          <p:grpSpPr>
            <a:xfrm>
              <a:off x="4267091" y="-6325168"/>
              <a:ext cx="3796665" cy="3016472"/>
              <a:chOff x="4267091" y="-6325168"/>
              <a:chExt cx="3796665" cy="3016472"/>
            </a:xfrm>
          </p:grpSpPr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EA4EF3D2-3357-45CC-81BF-E0C30A5B2BA8}"/>
                  </a:ext>
                </a:extLst>
              </p:cNvPr>
              <p:cNvSpPr/>
              <p:nvPr/>
            </p:nvSpPr>
            <p:spPr>
              <a:xfrm>
                <a:off x="4267091" y="-3685314"/>
                <a:ext cx="3796665" cy="376618"/>
              </a:xfrm>
              <a:custGeom>
                <a:avLst/>
                <a:gdLst>
                  <a:gd name="connsiteX0" fmla="*/ 3796665 w 3796665"/>
                  <a:gd name="connsiteY0" fmla="*/ 188309 h 376618"/>
                  <a:gd name="connsiteX1" fmla="*/ 1898333 w 3796665"/>
                  <a:gd name="connsiteY1" fmla="*/ 376618 h 376618"/>
                  <a:gd name="connsiteX2" fmla="*/ 0 w 3796665"/>
                  <a:gd name="connsiteY2" fmla="*/ 188309 h 376618"/>
                  <a:gd name="connsiteX3" fmla="*/ 1898333 w 3796665"/>
                  <a:gd name="connsiteY3" fmla="*/ 0 h 376618"/>
                  <a:gd name="connsiteX4" fmla="*/ 3796665 w 3796665"/>
                  <a:gd name="connsiteY4" fmla="*/ 188309 h 37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6665" h="376618">
                    <a:moveTo>
                      <a:pt x="3796665" y="188309"/>
                    </a:moveTo>
                    <a:cubicBezTo>
                      <a:pt x="3796665" y="292310"/>
                      <a:pt x="2946753" y="376618"/>
                      <a:pt x="1898333" y="376618"/>
                    </a:cubicBezTo>
                    <a:cubicBezTo>
                      <a:pt x="849912" y="376618"/>
                      <a:pt x="0" y="292310"/>
                      <a:pt x="0" y="188309"/>
                    </a:cubicBezTo>
                    <a:cubicBezTo>
                      <a:pt x="0" y="84309"/>
                      <a:pt x="849912" y="0"/>
                      <a:pt x="1898333" y="0"/>
                    </a:cubicBezTo>
                    <a:cubicBezTo>
                      <a:pt x="2946753" y="0"/>
                      <a:pt x="3796665" y="84309"/>
                      <a:pt x="3796665" y="1883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C7AB6FC3-DA93-430A-A7D7-D4C6B72CC8F1}"/>
                  </a:ext>
                </a:extLst>
              </p:cNvPr>
              <p:cNvSpPr/>
              <p:nvPr/>
            </p:nvSpPr>
            <p:spPr>
              <a:xfrm>
                <a:off x="4267091" y="-3685314"/>
                <a:ext cx="3796665" cy="376618"/>
              </a:xfrm>
              <a:custGeom>
                <a:avLst/>
                <a:gdLst>
                  <a:gd name="connsiteX0" fmla="*/ 3796665 w 3796665"/>
                  <a:gd name="connsiteY0" fmla="*/ 188309 h 376618"/>
                  <a:gd name="connsiteX1" fmla="*/ 1898333 w 3796665"/>
                  <a:gd name="connsiteY1" fmla="*/ 376618 h 376618"/>
                  <a:gd name="connsiteX2" fmla="*/ 0 w 3796665"/>
                  <a:gd name="connsiteY2" fmla="*/ 188309 h 376618"/>
                  <a:gd name="connsiteX3" fmla="*/ 1898333 w 3796665"/>
                  <a:gd name="connsiteY3" fmla="*/ 0 h 376618"/>
                  <a:gd name="connsiteX4" fmla="*/ 3796665 w 3796665"/>
                  <a:gd name="connsiteY4" fmla="*/ 188309 h 37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6665" h="376618">
                    <a:moveTo>
                      <a:pt x="3796665" y="188309"/>
                    </a:moveTo>
                    <a:cubicBezTo>
                      <a:pt x="3796665" y="292310"/>
                      <a:pt x="2946753" y="376618"/>
                      <a:pt x="1898333" y="376618"/>
                    </a:cubicBezTo>
                    <a:cubicBezTo>
                      <a:pt x="849912" y="376618"/>
                      <a:pt x="0" y="292310"/>
                      <a:pt x="0" y="188309"/>
                    </a:cubicBezTo>
                    <a:cubicBezTo>
                      <a:pt x="0" y="84309"/>
                      <a:pt x="849912" y="0"/>
                      <a:pt x="1898333" y="0"/>
                    </a:cubicBezTo>
                    <a:cubicBezTo>
                      <a:pt x="2946753" y="0"/>
                      <a:pt x="3796665" y="84309"/>
                      <a:pt x="3796665" y="188309"/>
                    </a:cubicBezTo>
                    <a:close/>
                  </a:path>
                </a:pathLst>
              </a:custGeom>
              <a:solidFill>
                <a:schemeClr val="bg1">
                  <a:alpha val="29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8121EFA5-AA88-410C-A623-A4EE3E26D26E}"/>
                  </a:ext>
                </a:extLst>
              </p:cNvPr>
              <p:cNvSpPr/>
              <p:nvPr/>
            </p:nvSpPr>
            <p:spPr>
              <a:xfrm>
                <a:off x="4503025" y="-4476270"/>
                <a:ext cx="3543300" cy="32289"/>
              </a:xfrm>
              <a:custGeom>
                <a:avLst/>
                <a:gdLst>
                  <a:gd name="connsiteX0" fmla="*/ 0 w 3543300"/>
                  <a:gd name="connsiteY0" fmla="*/ 0 h 32289"/>
                  <a:gd name="connsiteX1" fmla="*/ 3543300 w 3543300"/>
                  <a:gd name="connsiteY1" fmla="*/ 0 h 32289"/>
                  <a:gd name="connsiteX2" fmla="*/ 3543300 w 3543300"/>
                  <a:gd name="connsiteY2" fmla="*/ 32290 h 32289"/>
                  <a:gd name="connsiteX3" fmla="*/ 0 w 3543300"/>
                  <a:gd name="connsiteY3" fmla="*/ 32290 h 3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3300" h="32289">
                    <a:moveTo>
                      <a:pt x="0" y="0"/>
                    </a:moveTo>
                    <a:lnTo>
                      <a:pt x="3543300" y="0"/>
                    </a:lnTo>
                    <a:lnTo>
                      <a:pt x="3543300" y="32290"/>
                    </a:lnTo>
                    <a:lnTo>
                      <a:pt x="0" y="3229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CCF11D77-C18D-4DCB-887F-358AD5C3D1A1}"/>
                  </a:ext>
                </a:extLst>
              </p:cNvPr>
              <p:cNvSpPr/>
              <p:nvPr/>
            </p:nvSpPr>
            <p:spPr>
              <a:xfrm>
                <a:off x="6981133" y="-4895736"/>
                <a:ext cx="34396" cy="27760"/>
              </a:xfrm>
              <a:custGeom>
                <a:avLst/>
                <a:gdLst>
                  <a:gd name="connsiteX0" fmla="*/ 13060 w 34396"/>
                  <a:gd name="connsiteY0" fmla="*/ 25416 h 27760"/>
                  <a:gd name="connsiteX1" fmla="*/ 34397 w 34396"/>
                  <a:gd name="connsiteY1" fmla="*/ 27702 h 27760"/>
                  <a:gd name="connsiteX2" fmla="*/ 30872 w 34396"/>
                  <a:gd name="connsiteY2" fmla="*/ 17225 h 27760"/>
                  <a:gd name="connsiteX3" fmla="*/ 8584 w 34396"/>
                  <a:gd name="connsiteY3" fmla="*/ 80 h 27760"/>
                  <a:gd name="connsiteX4" fmla="*/ 116 w 34396"/>
                  <a:gd name="connsiteY4" fmla="*/ 11576 h 27760"/>
                  <a:gd name="connsiteX5" fmla="*/ 392 w 34396"/>
                  <a:gd name="connsiteY5" fmla="*/ 12843 h 27760"/>
                  <a:gd name="connsiteX6" fmla="*/ 13060 w 34396"/>
                  <a:gd name="connsiteY6" fmla="*/ 25416 h 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96" h="27760">
                    <a:moveTo>
                      <a:pt x="13060" y="25416"/>
                    </a:moveTo>
                    <a:cubicBezTo>
                      <a:pt x="20023" y="27216"/>
                      <a:pt x="27215" y="27988"/>
                      <a:pt x="34397" y="27702"/>
                    </a:cubicBezTo>
                    <a:cubicBezTo>
                      <a:pt x="34397" y="27702"/>
                      <a:pt x="31158" y="18177"/>
                      <a:pt x="30872" y="17225"/>
                    </a:cubicBezTo>
                    <a:cubicBezTo>
                      <a:pt x="27539" y="10367"/>
                      <a:pt x="17061" y="-1063"/>
                      <a:pt x="8584" y="80"/>
                    </a:cubicBezTo>
                    <a:cubicBezTo>
                      <a:pt x="3069" y="918"/>
                      <a:pt x="-722" y="6061"/>
                      <a:pt x="116" y="11576"/>
                    </a:cubicBezTo>
                    <a:cubicBezTo>
                      <a:pt x="183" y="12005"/>
                      <a:pt x="268" y="12424"/>
                      <a:pt x="392" y="12843"/>
                    </a:cubicBezTo>
                    <a:cubicBezTo>
                      <a:pt x="2564" y="18692"/>
                      <a:pt x="7193" y="23292"/>
                      <a:pt x="13060" y="254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8F7BC11D-60A5-41DE-967F-AF5EED4FDE22}"/>
                  </a:ext>
                </a:extLst>
              </p:cNvPr>
              <p:cNvSpPr/>
              <p:nvPr/>
            </p:nvSpPr>
            <p:spPr>
              <a:xfrm>
                <a:off x="6983822" y="-4940329"/>
                <a:ext cx="216349" cy="463487"/>
              </a:xfrm>
              <a:custGeom>
                <a:avLst/>
                <a:gdLst>
                  <a:gd name="connsiteX0" fmla="*/ 208397 w 216349"/>
                  <a:gd name="connsiteY0" fmla="*/ 18289 h 463487"/>
                  <a:gd name="connsiteX1" fmla="*/ 186584 w 216349"/>
                  <a:gd name="connsiteY1" fmla="*/ 36006 h 463487"/>
                  <a:gd name="connsiteX2" fmla="*/ 183346 w 216349"/>
                  <a:gd name="connsiteY2" fmla="*/ 46578 h 463487"/>
                  <a:gd name="connsiteX3" fmla="*/ 183346 w 216349"/>
                  <a:gd name="connsiteY3" fmla="*/ 46578 h 463487"/>
                  <a:gd name="connsiteX4" fmla="*/ 178202 w 216349"/>
                  <a:gd name="connsiteY4" fmla="*/ 52674 h 463487"/>
                  <a:gd name="connsiteX5" fmla="*/ 167344 w 216349"/>
                  <a:gd name="connsiteY5" fmla="*/ 66771 h 463487"/>
                  <a:gd name="connsiteX6" fmla="*/ 156105 w 216349"/>
                  <a:gd name="connsiteY6" fmla="*/ 84678 h 463487"/>
                  <a:gd name="connsiteX7" fmla="*/ 146580 w 216349"/>
                  <a:gd name="connsiteY7" fmla="*/ 106205 h 463487"/>
                  <a:gd name="connsiteX8" fmla="*/ 146580 w 216349"/>
                  <a:gd name="connsiteY8" fmla="*/ 106205 h 463487"/>
                  <a:gd name="connsiteX9" fmla="*/ 146580 w 216349"/>
                  <a:gd name="connsiteY9" fmla="*/ 96108 h 463487"/>
                  <a:gd name="connsiteX10" fmla="*/ 130768 w 216349"/>
                  <a:gd name="connsiteY10" fmla="*/ 72772 h 463487"/>
                  <a:gd name="connsiteX11" fmla="*/ 119176 w 216349"/>
                  <a:gd name="connsiteY11" fmla="*/ 81107 h 463487"/>
                  <a:gd name="connsiteX12" fmla="*/ 119052 w 216349"/>
                  <a:gd name="connsiteY12" fmla="*/ 82297 h 463487"/>
                  <a:gd name="connsiteX13" fmla="*/ 127148 w 216349"/>
                  <a:gd name="connsiteY13" fmla="*/ 98204 h 463487"/>
                  <a:gd name="connsiteX14" fmla="*/ 146198 w 216349"/>
                  <a:gd name="connsiteY14" fmla="*/ 107062 h 463487"/>
                  <a:gd name="connsiteX15" fmla="*/ 140483 w 216349"/>
                  <a:gd name="connsiteY15" fmla="*/ 130398 h 463487"/>
                  <a:gd name="connsiteX16" fmla="*/ 138388 w 216349"/>
                  <a:gd name="connsiteY16" fmla="*/ 144305 h 463487"/>
                  <a:gd name="connsiteX17" fmla="*/ 138388 w 216349"/>
                  <a:gd name="connsiteY17" fmla="*/ 139923 h 463487"/>
                  <a:gd name="connsiteX18" fmla="*/ 122576 w 216349"/>
                  <a:gd name="connsiteY18" fmla="*/ 116682 h 463487"/>
                  <a:gd name="connsiteX19" fmla="*/ 110861 w 216349"/>
                  <a:gd name="connsiteY19" fmla="*/ 125312 h 463487"/>
                  <a:gd name="connsiteX20" fmla="*/ 110765 w 216349"/>
                  <a:gd name="connsiteY20" fmla="*/ 126207 h 463487"/>
                  <a:gd name="connsiteX21" fmla="*/ 118957 w 216349"/>
                  <a:gd name="connsiteY21" fmla="*/ 142114 h 463487"/>
                  <a:gd name="connsiteX22" fmla="*/ 138007 w 216349"/>
                  <a:gd name="connsiteY22" fmla="*/ 150782 h 463487"/>
                  <a:gd name="connsiteX23" fmla="*/ 137340 w 216349"/>
                  <a:gd name="connsiteY23" fmla="*/ 156116 h 463487"/>
                  <a:gd name="connsiteX24" fmla="*/ 134102 w 216349"/>
                  <a:gd name="connsiteY24" fmla="*/ 181738 h 463487"/>
                  <a:gd name="connsiteX25" fmla="*/ 132578 w 216349"/>
                  <a:gd name="connsiteY25" fmla="*/ 190596 h 463487"/>
                  <a:gd name="connsiteX26" fmla="*/ 132578 w 216349"/>
                  <a:gd name="connsiteY26" fmla="*/ 186786 h 463487"/>
                  <a:gd name="connsiteX27" fmla="*/ 116766 w 216349"/>
                  <a:gd name="connsiteY27" fmla="*/ 163450 h 463487"/>
                  <a:gd name="connsiteX28" fmla="*/ 105174 w 216349"/>
                  <a:gd name="connsiteY28" fmla="*/ 171784 h 463487"/>
                  <a:gd name="connsiteX29" fmla="*/ 105050 w 216349"/>
                  <a:gd name="connsiteY29" fmla="*/ 172975 h 463487"/>
                  <a:gd name="connsiteX30" fmla="*/ 113242 w 216349"/>
                  <a:gd name="connsiteY30" fmla="*/ 188882 h 463487"/>
                  <a:gd name="connsiteX31" fmla="*/ 131339 w 216349"/>
                  <a:gd name="connsiteY31" fmla="*/ 197359 h 463487"/>
                  <a:gd name="connsiteX32" fmla="*/ 129339 w 216349"/>
                  <a:gd name="connsiteY32" fmla="*/ 206122 h 463487"/>
                  <a:gd name="connsiteX33" fmla="*/ 127815 w 216349"/>
                  <a:gd name="connsiteY33" fmla="*/ 211837 h 463487"/>
                  <a:gd name="connsiteX34" fmla="*/ 125910 w 216349"/>
                  <a:gd name="connsiteY34" fmla="*/ 217552 h 463487"/>
                  <a:gd name="connsiteX35" fmla="*/ 122005 w 216349"/>
                  <a:gd name="connsiteY35" fmla="*/ 228220 h 463487"/>
                  <a:gd name="connsiteX36" fmla="*/ 119243 w 216349"/>
                  <a:gd name="connsiteY36" fmla="*/ 235078 h 463487"/>
                  <a:gd name="connsiteX37" fmla="*/ 120481 w 216349"/>
                  <a:gd name="connsiteY37" fmla="*/ 225553 h 463487"/>
                  <a:gd name="connsiteX38" fmla="*/ 115242 w 216349"/>
                  <a:gd name="connsiteY38" fmla="*/ 206503 h 463487"/>
                  <a:gd name="connsiteX39" fmla="*/ 115242 w 216349"/>
                  <a:gd name="connsiteY39" fmla="*/ 204217 h 463487"/>
                  <a:gd name="connsiteX40" fmla="*/ 103984 w 216349"/>
                  <a:gd name="connsiteY40" fmla="*/ 195445 h 463487"/>
                  <a:gd name="connsiteX41" fmla="*/ 102860 w 216349"/>
                  <a:gd name="connsiteY41" fmla="*/ 195645 h 463487"/>
                  <a:gd name="connsiteX42" fmla="*/ 88858 w 216349"/>
                  <a:gd name="connsiteY42" fmla="*/ 220029 h 463487"/>
                  <a:gd name="connsiteX43" fmla="*/ 89430 w 216349"/>
                  <a:gd name="connsiteY43" fmla="*/ 228506 h 463487"/>
                  <a:gd name="connsiteX44" fmla="*/ 88096 w 216349"/>
                  <a:gd name="connsiteY44" fmla="*/ 223172 h 463487"/>
                  <a:gd name="connsiteX45" fmla="*/ 85239 w 216349"/>
                  <a:gd name="connsiteY45" fmla="*/ 211932 h 463487"/>
                  <a:gd name="connsiteX46" fmla="*/ 83524 w 216349"/>
                  <a:gd name="connsiteY46" fmla="*/ 206217 h 463487"/>
                  <a:gd name="connsiteX47" fmla="*/ 81524 w 216349"/>
                  <a:gd name="connsiteY47" fmla="*/ 200407 h 463487"/>
                  <a:gd name="connsiteX48" fmla="*/ 75999 w 216349"/>
                  <a:gd name="connsiteY48" fmla="*/ 186977 h 463487"/>
                  <a:gd name="connsiteX49" fmla="*/ 95049 w 216349"/>
                  <a:gd name="connsiteY49" fmla="*/ 179833 h 463487"/>
                  <a:gd name="connsiteX50" fmla="*/ 104574 w 216349"/>
                  <a:gd name="connsiteY50" fmla="*/ 164593 h 463487"/>
                  <a:gd name="connsiteX51" fmla="*/ 94706 w 216349"/>
                  <a:gd name="connsiteY51" fmla="*/ 154087 h 463487"/>
                  <a:gd name="connsiteX52" fmla="*/ 93621 w 216349"/>
                  <a:gd name="connsiteY52" fmla="*/ 154115 h 463487"/>
                  <a:gd name="connsiteX53" fmla="*/ 76094 w 216349"/>
                  <a:gd name="connsiteY53" fmla="*/ 176214 h 463487"/>
                  <a:gd name="connsiteX54" fmla="*/ 75237 w 216349"/>
                  <a:gd name="connsiteY54" fmla="*/ 185167 h 463487"/>
                  <a:gd name="connsiteX55" fmla="*/ 71522 w 216349"/>
                  <a:gd name="connsiteY55" fmla="*/ 177166 h 463487"/>
                  <a:gd name="connsiteX56" fmla="*/ 59521 w 216349"/>
                  <a:gd name="connsiteY56" fmla="*/ 154211 h 463487"/>
                  <a:gd name="connsiteX57" fmla="*/ 55806 w 216349"/>
                  <a:gd name="connsiteY57" fmla="*/ 147162 h 463487"/>
                  <a:gd name="connsiteX58" fmla="*/ 75714 w 216349"/>
                  <a:gd name="connsiteY58" fmla="*/ 139828 h 463487"/>
                  <a:gd name="connsiteX59" fmla="*/ 85239 w 216349"/>
                  <a:gd name="connsiteY59" fmla="*/ 124493 h 463487"/>
                  <a:gd name="connsiteX60" fmla="*/ 75266 w 216349"/>
                  <a:gd name="connsiteY60" fmla="*/ 114082 h 463487"/>
                  <a:gd name="connsiteX61" fmla="*/ 74285 w 216349"/>
                  <a:gd name="connsiteY61" fmla="*/ 114111 h 463487"/>
                  <a:gd name="connsiteX62" fmla="*/ 56759 w 216349"/>
                  <a:gd name="connsiteY62" fmla="*/ 136209 h 463487"/>
                  <a:gd name="connsiteX63" fmla="*/ 55806 w 216349"/>
                  <a:gd name="connsiteY63" fmla="*/ 146686 h 463487"/>
                  <a:gd name="connsiteX64" fmla="*/ 48091 w 216349"/>
                  <a:gd name="connsiteY64" fmla="*/ 131160 h 463487"/>
                  <a:gd name="connsiteX65" fmla="*/ 39709 w 216349"/>
                  <a:gd name="connsiteY65" fmla="*/ 109443 h 463487"/>
                  <a:gd name="connsiteX66" fmla="*/ 59712 w 216349"/>
                  <a:gd name="connsiteY66" fmla="*/ 102109 h 463487"/>
                  <a:gd name="connsiteX67" fmla="*/ 69237 w 216349"/>
                  <a:gd name="connsiteY67" fmla="*/ 86774 h 463487"/>
                  <a:gd name="connsiteX68" fmla="*/ 59273 w 216349"/>
                  <a:gd name="connsiteY68" fmla="*/ 76363 h 463487"/>
                  <a:gd name="connsiteX69" fmla="*/ 58188 w 216349"/>
                  <a:gd name="connsiteY69" fmla="*/ 76392 h 463487"/>
                  <a:gd name="connsiteX70" fmla="*/ 40757 w 216349"/>
                  <a:gd name="connsiteY70" fmla="*/ 98489 h 463487"/>
                  <a:gd name="connsiteX71" fmla="*/ 39804 w 216349"/>
                  <a:gd name="connsiteY71" fmla="*/ 109157 h 463487"/>
                  <a:gd name="connsiteX72" fmla="*/ 39328 w 216349"/>
                  <a:gd name="connsiteY72" fmla="*/ 107824 h 463487"/>
                  <a:gd name="connsiteX73" fmla="*/ 35042 w 216349"/>
                  <a:gd name="connsiteY73" fmla="*/ 84964 h 463487"/>
                  <a:gd name="connsiteX74" fmla="*/ 34184 w 216349"/>
                  <a:gd name="connsiteY74" fmla="*/ 72581 h 463487"/>
                  <a:gd name="connsiteX75" fmla="*/ 54377 w 216349"/>
                  <a:gd name="connsiteY75" fmla="*/ 67533 h 463487"/>
                  <a:gd name="connsiteX76" fmla="*/ 65331 w 216349"/>
                  <a:gd name="connsiteY76" fmla="*/ 53436 h 463487"/>
                  <a:gd name="connsiteX77" fmla="*/ 56492 w 216349"/>
                  <a:gd name="connsiteY77" fmla="*/ 41882 h 463487"/>
                  <a:gd name="connsiteX78" fmla="*/ 55806 w 216349"/>
                  <a:gd name="connsiteY78" fmla="*/ 41816 h 463487"/>
                  <a:gd name="connsiteX79" fmla="*/ 35994 w 216349"/>
                  <a:gd name="connsiteY79" fmla="*/ 61818 h 463487"/>
                  <a:gd name="connsiteX80" fmla="*/ 34470 w 216349"/>
                  <a:gd name="connsiteY80" fmla="*/ 69438 h 463487"/>
                  <a:gd name="connsiteX81" fmla="*/ 34470 w 216349"/>
                  <a:gd name="connsiteY81" fmla="*/ 64104 h 463487"/>
                  <a:gd name="connsiteX82" fmla="*/ 35232 w 216349"/>
                  <a:gd name="connsiteY82" fmla="*/ 46388 h 463487"/>
                  <a:gd name="connsiteX83" fmla="*/ 36089 w 216349"/>
                  <a:gd name="connsiteY83" fmla="*/ 38101 h 463487"/>
                  <a:gd name="connsiteX84" fmla="*/ 51615 w 216349"/>
                  <a:gd name="connsiteY84" fmla="*/ 24385 h 463487"/>
                  <a:gd name="connsiteX85" fmla="*/ 54758 w 216349"/>
                  <a:gd name="connsiteY85" fmla="*/ 6764 h 463487"/>
                  <a:gd name="connsiteX86" fmla="*/ 41890 w 216349"/>
                  <a:gd name="connsiteY86" fmla="*/ 573 h 463487"/>
                  <a:gd name="connsiteX87" fmla="*/ 40757 w 216349"/>
                  <a:gd name="connsiteY87" fmla="*/ 1049 h 463487"/>
                  <a:gd name="connsiteX88" fmla="*/ 32375 w 216349"/>
                  <a:gd name="connsiteY88" fmla="*/ 27909 h 463487"/>
                  <a:gd name="connsiteX89" fmla="*/ 35518 w 216349"/>
                  <a:gd name="connsiteY89" fmla="*/ 38577 h 463487"/>
                  <a:gd name="connsiteX90" fmla="*/ 35518 w 216349"/>
                  <a:gd name="connsiteY90" fmla="*/ 38577 h 463487"/>
                  <a:gd name="connsiteX91" fmla="*/ 34565 w 216349"/>
                  <a:gd name="connsiteY91" fmla="*/ 46483 h 463487"/>
                  <a:gd name="connsiteX92" fmla="*/ 33327 w 216349"/>
                  <a:gd name="connsiteY92" fmla="*/ 64200 h 463487"/>
                  <a:gd name="connsiteX93" fmla="*/ 33804 w 216349"/>
                  <a:gd name="connsiteY93" fmla="*/ 85345 h 463487"/>
                  <a:gd name="connsiteX94" fmla="*/ 37709 w 216349"/>
                  <a:gd name="connsiteY94" fmla="*/ 108586 h 463487"/>
                  <a:gd name="connsiteX95" fmla="*/ 37709 w 216349"/>
                  <a:gd name="connsiteY95" fmla="*/ 108586 h 463487"/>
                  <a:gd name="connsiteX96" fmla="*/ 31994 w 216349"/>
                  <a:gd name="connsiteY96" fmla="*/ 100204 h 463487"/>
                  <a:gd name="connsiteX97" fmla="*/ 5990 w 216349"/>
                  <a:gd name="connsiteY97" fmla="*/ 89536 h 463487"/>
                  <a:gd name="connsiteX98" fmla="*/ 876 w 216349"/>
                  <a:gd name="connsiteY98" fmla="*/ 102862 h 463487"/>
                  <a:gd name="connsiteX99" fmla="*/ 1418 w 216349"/>
                  <a:gd name="connsiteY99" fmla="*/ 103919 h 463487"/>
                  <a:gd name="connsiteX100" fmla="*/ 17039 w 216349"/>
                  <a:gd name="connsiteY100" fmla="*/ 112682 h 463487"/>
                  <a:gd name="connsiteX101" fmla="*/ 37994 w 216349"/>
                  <a:gd name="connsiteY101" fmla="*/ 109443 h 463487"/>
                  <a:gd name="connsiteX102" fmla="*/ 46186 w 216349"/>
                  <a:gd name="connsiteY102" fmla="*/ 132018 h 463487"/>
                  <a:gd name="connsiteX103" fmla="*/ 52091 w 216349"/>
                  <a:gd name="connsiteY103" fmla="*/ 144781 h 463487"/>
                  <a:gd name="connsiteX104" fmla="*/ 49520 w 216349"/>
                  <a:gd name="connsiteY104" fmla="*/ 141257 h 463487"/>
                  <a:gd name="connsiteX105" fmla="*/ 23516 w 216349"/>
                  <a:gd name="connsiteY105" fmla="*/ 130494 h 463487"/>
                  <a:gd name="connsiteX106" fmla="*/ 18430 w 216349"/>
                  <a:gd name="connsiteY106" fmla="*/ 143981 h 463487"/>
                  <a:gd name="connsiteX107" fmla="*/ 18944 w 216349"/>
                  <a:gd name="connsiteY107" fmla="*/ 144972 h 463487"/>
                  <a:gd name="connsiteX108" fmla="*/ 34565 w 216349"/>
                  <a:gd name="connsiteY108" fmla="*/ 153735 h 463487"/>
                  <a:gd name="connsiteX109" fmla="*/ 54949 w 216349"/>
                  <a:gd name="connsiteY109" fmla="*/ 150591 h 463487"/>
                  <a:gd name="connsiteX110" fmla="*/ 57330 w 216349"/>
                  <a:gd name="connsiteY110" fmla="*/ 155449 h 463487"/>
                  <a:gd name="connsiteX111" fmla="*/ 68760 w 216349"/>
                  <a:gd name="connsiteY111" fmla="*/ 178690 h 463487"/>
                  <a:gd name="connsiteX112" fmla="*/ 72380 w 216349"/>
                  <a:gd name="connsiteY112" fmla="*/ 186786 h 463487"/>
                  <a:gd name="connsiteX113" fmla="*/ 70189 w 216349"/>
                  <a:gd name="connsiteY113" fmla="*/ 183643 h 463487"/>
                  <a:gd name="connsiteX114" fmla="*/ 44090 w 216349"/>
                  <a:gd name="connsiteY114" fmla="*/ 172975 h 463487"/>
                  <a:gd name="connsiteX115" fmla="*/ 39109 w 216349"/>
                  <a:gd name="connsiteY115" fmla="*/ 186501 h 463487"/>
                  <a:gd name="connsiteX116" fmla="*/ 39614 w 216349"/>
                  <a:gd name="connsiteY116" fmla="*/ 187453 h 463487"/>
                  <a:gd name="connsiteX117" fmla="*/ 55235 w 216349"/>
                  <a:gd name="connsiteY117" fmla="*/ 196216 h 463487"/>
                  <a:gd name="connsiteX118" fmla="*/ 75047 w 216349"/>
                  <a:gd name="connsiteY118" fmla="*/ 193263 h 463487"/>
                  <a:gd name="connsiteX119" fmla="*/ 78190 w 216349"/>
                  <a:gd name="connsiteY119" fmla="*/ 201645 h 463487"/>
                  <a:gd name="connsiteX120" fmla="*/ 80000 w 216349"/>
                  <a:gd name="connsiteY120" fmla="*/ 207265 h 463487"/>
                  <a:gd name="connsiteX121" fmla="*/ 81619 w 216349"/>
                  <a:gd name="connsiteY121" fmla="*/ 213075 h 463487"/>
                  <a:gd name="connsiteX122" fmla="*/ 84191 w 216349"/>
                  <a:gd name="connsiteY122" fmla="*/ 224124 h 463487"/>
                  <a:gd name="connsiteX123" fmla="*/ 85715 w 216349"/>
                  <a:gd name="connsiteY123" fmla="*/ 231363 h 463487"/>
                  <a:gd name="connsiteX124" fmla="*/ 81714 w 216349"/>
                  <a:gd name="connsiteY124" fmla="*/ 222981 h 463487"/>
                  <a:gd name="connsiteX125" fmla="*/ 57521 w 216349"/>
                  <a:gd name="connsiteY125" fmla="*/ 208503 h 463487"/>
                  <a:gd name="connsiteX126" fmla="*/ 50520 w 216349"/>
                  <a:gd name="connsiteY126" fmla="*/ 220790 h 463487"/>
                  <a:gd name="connsiteX127" fmla="*/ 50948 w 216349"/>
                  <a:gd name="connsiteY127" fmla="*/ 222029 h 463487"/>
                  <a:gd name="connsiteX128" fmla="*/ 64950 w 216349"/>
                  <a:gd name="connsiteY128" fmla="*/ 233078 h 463487"/>
                  <a:gd name="connsiteX129" fmla="*/ 86096 w 216349"/>
                  <a:gd name="connsiteY129" fmla="*/ 233078 h 463487"/>
                  <a:gd name="connsiteX130" fmla="*/ 88191 w 216349"/>
                  <a:gd name="connsiteY130" fmla="*/ 244603 h 463487"/>
                  <a:gd name="connsiteX131" fmla="*/ 92763 w 216349"/>
                  <a:gd name="connsiteY131" fmla="*/ 275559 h 463487"/>
                  <a:gd name="connsiteX132" fmla="*/ 92763 w 216349"/>
                  <a:gd name="connsiteY132" fmla="*/ 279179 h 463487"/>
                  <a:gd name="connsiteX133" fmla="*/ 65522 w 216349"/>
                  <a:gd name="connsiteY133" fmla="*/ 279179 h 463487"/>
                  <a:gd name="connsiteX134" fmla="*/ 75047 w 216349"/>
                  <a:gd name="connsiteY134" fmla="*/ 463488 h 463487"/>
                  <a:gd name="connsiteX135" fmla="*/ 119052 w 216349"/>
                  <a:gd name="connsiteY135" fmla="*/ 463488 h 463487"/>
                  <a:gd name="connsiteX136" fmla="*/ 128577 w 216349"/>
                  <a:gd name="connsiteY136" fmla="*/ 279179 h 463487"/>
                  <a:gd name="connsiteX137" fmla="*/ 104479 w 216349"/>
                  <a:gd name="connsiteY137" fmla="*/ 279179 h 463487"/>
                  <a:gd name="connsiteX138" fmla="*/ 105050 w 216349"/>
                  <a:gd name="connsiteY138" fmla="*/ 278131 h 463487"/>
                  <a:gd name="connsiteX139" fmla="*/ 117909 w 216349"/>
                  <a:gd name="connsiteY139" fmla="*/ 249556 h 463487"/>
                  <a:gd name="connsiteX140" fmla="*/ 122672 w 216349"/>
                  <a:gd name="connsiteY140" fmla="*/ 237459 h 463487"/>
                  <a:gd name="connsiteX141" fmla="*/ 143722 w 216349"/>
                  <a:gd name="connsiteY141" fmla="*/ 239079 h 463487"/>
                  <a:gd name="connsiteX142" fmla="*/ 158581 w 216349"/>
                  <a:gd name="connsiteY142" fmla="*/ 229554 h 463487"/>
                  <a:gd name="connsiteX143" fmla="*/ 154047 w 216349"/>
                  <a:gd name="connsiteY143" fmla="*/ 216019 h 463487"/>
                  <a:gd name="connsiteX144" fmla="*/ 152961 w 216349"/>
                  <a:gd name="connsiteY144" fmla="*/ 215552 h 463487"/>
                  <a:gd name="connsiteX145" fmla="*/ 127815 w 216349"/>
                  <a:gd name="connsiteY145" fmla="*/ 228220 h 463487"/>
                  <a:gd name="connsiteX146" fmla="*/ 123529 w 216349"/>
                  <a:gd name="connsiteY146" fmla="*/ 235554 h 463487"/>
                  <a:gd name="connsiteX147" fmla="*/ 125529 w 216349"/>
                  <a:gd name="connsiteY147" fmla="*/ 230315 h 463487"/>
                  <a:gd name="connsiteX148" fmla="*/ 129244 w 216349"/>
                  <a:gd name="connsiteY148" fmla="*/ 219362 h 463487"/>
                  <a:gd name="connsiteX149" fmla="*/ 130958 w 216349"/>
                  <a:gd name="connsiteY149" fmla="*/ 213742 h 463487"/>
                  <a:gd name="connsiteX150" fmla="*/ 132482 w 216349"/>
                  <a:gd name="connsiteY150" fmla="*/ 207741 h 463487"/>
                  <a:gd name="connsiteX151" fmla="*/ 135340 w 216349"/>
                  <a:gd name="connsiteY151" fmla="*/ 193549 h 463487"/>
                  <a:gd name="connsiteX152" fmla="*/ 155247 w 216349"/>
                  <a:gd name="connsiteY152" fmla="*/ 198121 h 463487"/>
                  <a:gd name="connsiteX153" fmla="*/ 171440 w 216349"/>
                  <a:gd name="connsiteY153" fmla="*/ 190501 h 463487"/>
                  <a:gd name="connsiteX154" fmla="*/ 168925 w 216349"/>
                  <a:gd name="connsiteY154" fmla="*/ 176309 h 463487"/>
                  <a:gd name="connsiteX155" fmla="*/ 168011 w 216349"/>
                  <a:gd name="connsiteY155" fmla="*/ 175737 h 463487"/>
                  <a:gd name="connsiteX156" fmla="*/ 141246 w 216349"/>
                  <a:gd name="connsiteY156" fmla="*/ 184500 h 463487"/>
                  <a:gd name="connsiteX157" fmla="*/ 135626 w 216349"/>
                  <a:gd name="connsiteY157" fmla="*/ 191549 h 463487"/>
                  <a:gd name="connsiteX158" fmla="*/ 136864 w 216349"/>
                  <a:gd name="connsiteY158" fmla="*/ 182786 h 463487"/>
                  <a:gd name="connsiteX159" fmla="*/ 139626 w 216349"/>
                  <a:gd name="connsiteY159" fmla="*/ 157068 h 463487"/>
                  <a:gd name="connsiteX160" fmla="*/ 140388 w 216349"/>
                  <a:gd name="connsiteY160" fmla="*/ 149067 h 463487"/>
                  <a:gd name="connsiteX161" fmla="*/ 161057 w 216349"/>
                  <a:gd name="connsiteY161" fmla="*/ 153925 h 463487"/>
                  <a:gd name="connsiteX162" fmla="*/ 177250 w 216349"/>
                  <a:gd name="connsiteY162" fmla="*/ 146400 h 463487"/>
                  <a:gd name="connsiteX163" fmla="*/ 174735 w 216349"/>
                  <a:gd name="connsiteY163" fmla="*/ 132208 h 463487"/>
                  <a:gd name="connsiteX164" fmla="*/ 173821 w 216349"/>
                  <a:gd name="connsiteY164" fmla="*/ 131637 h 463487"/>
                  <a:gd name="connsiteX165" fmla="*/ 147056 w 216349"/>
                  <a:gd name="connsiteY165" fmla="*/ 140304 h 463487"/>
                  <a:gd name="connsiteX166" fmla="*/ 140483 w 216349"/>
                  <a:gd name="connsiteY166" fmla="*/ 148591 h 463487"/>
                  <a:gd name="connsiteX167" fmla="*/ 142674 w 216349"/>
                  <a:gd name="connsiteY167" fmla="*/ 131351 h 463487"/>
                  <a:gd name="connsiteX168" fmla="*/ 147627 w 216349"/>
                  <a:gd name="connsiteY168" fmla="*/ 108681 h 463487"/>
                  <a:gd name="connsiteX169" fmla="*/ 168297 w 216349"/>
                  <a:gd name="connsiteY169" fmla="*/ 113539 h 463487"/>
                  <a:gd name="connsiteX170" fmla="*/ 184489 w 216349"/>
                  <a:gd name="connsiteY170" fmla="*/ 106014 h 463487"/>
                  <a:gd name="connsiteX171" fmla="*/ 181974 w 216349"/>
                  <a:gd name="connsiteY171" fmla="*/ 91822 h 463487"/>
                  <a:gd name="connsiteX172" fmla="*/ 181060 w 216349"/>
                  <a:gd name="connsiteY172" fmla="*/ 91251 h 463487"/>
                  <a:gd name="connsiteX173" fmla="*/ 154295 w 216349"/>
                  <a:gd name="connsiteY173" fmla="*/ 99918 h 463487"/>
                  <a:gd name="connsiteX174" fmla="*/ 147627 w 216349"/>
                  <a:gd name="connsiteY174" fmla="*/ 108396 h 463487"/>
                  <a:gd name="connsiteX175" fmla="*/ 147627 w 216349"/>
                  <a:gd name="connsiteY175" fmla="*/ 107062 h 463487"/>
                  <a:gd name="connsiteX176" fmla="*/ 156581 w 216349"/>
                  <a:gd name="connsiteY176" fmla="*/ 85536 h 463487"/>
                  <a:gd name="connsiteX177" fmla="*/ 162772 w 216349"/>
                  <a:gd name="connsiteY177" fmla="*/ 74772 h 463487"/>
                  <a:gd name="connsiteX178" fmla="*/ 182393 w 216349"/>
                  <a:gd name="connsiteY178" fmla="*/ 81726 h 463487"/>
                  <a:gd name="connsiteX179" fmla="*/ 199348 w 216349"/>
                  <a:gd name="connsiteY179" fmla="*/ 75915 h 463487"/>
                  <a:gd name="connsiteX180" fmla="*/ 198234 w 216349"/>
                  <a:gd name="connsiteY180" fmla="*/ 61409 h 463487"/>
                  <a:gd name="connsiteX181" fmla="*/ 197538 w 216349"/>
                  <a:gd name="connsiteY181" fmla="*/ 60866 h 463487"/>
                  <a:gd name="connsiteX182" fmla="*/ 170011 w 216349"/>
                  <a:gd name="connsiteY182" fmla="*/ 66676 h 463487"/>
                  <a:gd name="connsiteX183" fmla="*/ 164487 w 216349"/>
                  <a:gd name="connsiteY183" fmla="*/ 72105 h 463487"/>
                  <a:gd name="connsiteX184" fmla="*/ 167344 w 216349"/>
                  <a:gd name="connsiteY184" fmla="*/ 67629 h 463487"/>
                  <a:gd name="connsiteX185" fmla="*/ 177822 w 216349"/>
                  <a:gd name="connsiteY185" fmla="*/ 53246 h 463487"/>
                  <a:gd name="connsiteX186" fmla="*/ 183060 w 216349"/>
                  <a:gd name="connsiteY186" fmla="*/ 46864 h 463487"/>
                  <a:gd name="connsiteX187" fmla="*/ 203539 w 216349"/>
                  <a:gd name="connsiteY187" fmla="*/ 44006 h 463487"/>
                  <a:gd name="connsiteX188" fmla="*/ 215922 w 216349"/>
                  <a:gd name="connsiteY188" fmla="*/ 31053 h 463487"/>
                  <a:gd name="connsiteX189" fmla="*/ 209149 w 216349"/>
                  <a:gd name="connsiteY189" fmla="*/ 18480 h 463487"/>
                  <a:gd name="connsiteX190" fmla="*/ 208397 w 216349"/>
                  <a:gd name="connsiteY190" fmla="*/ 18289 h 463487"/>
                  <a:gd name="connsiteX191" fmla="*/ 113147 w 216349"/>
                  <a:gd name="connsiteY191" fmla="*/ 247842 h 463487"/>
                  <a:gd name="connsiteX192" fmla="*/ 99812 w 216349"/>
                  <a:gd name="connsiteY192" fmla="*/ 276417 h 463487"/>
                  <a:gd name="connsiteX193" fmla="*/ 97907 w 216349"/>
                  <a:gd name="connsiteY193" fmla="*/ 280036 h 463487"/>
                  <a:gd name="connsiteX194" fmla="*/ 97335 w 216349"/>
                  <a:gd name="connsiteY194" fmla="*/ 280036 h 463487"/>
                  <a:gd name="connsiteX195" fmla="*/ 96764 w 216349"/>
                  <a:gd name="connsiteY195" fmla="*/ 275750 h 463487"/>
                  <a:gd name="connsiteX196" fmla="*/ 91525 w 216349"/>
                  <a:gd name="connsiteY196" fmla="*/ 244508 h 463487"/>
                  <a:gd name="connsiteX197" fmla="*/ 88763 w 216349"/>
                  <a:gd name="connsiteY197" fmla="*/ 231744 h 463487"/>
                  <a:gd name="connsiteX198" fmla="*/ 100574 w 216349"/>
                  <a:gd name="connsiteY198" fmla="*/ 226220 h 463487"/>
                  <a:gd name="connsiteX199" fmla="*/ 117719 w 216349"/>
                  <a:gd name="connsiteY199" fmla="*/ 237269 h 463487"/>
                  <a:gd name="connsiteX200" fmla="*/ 113147 w 216349"/>
                  <a:gd name="connsiteY200" fmla="*/ 247842 h 46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16349" h="463487">
                    <a:moveTo>
                      <a:pt x="208397" y="18289"/>
                    </a:moveTo>
                    <a:cubicBezTo>
                      <a:pt x="199824" y="17337"/>
                      <a:pt x="189347" y="29052"/>
                      <a:pt x="186584" y="36006"/>
                    </a:cubicBezTo>
                    <a:cubicBezTo>
                      <a:pt x="186584" y="36672"/>
                      <a:pt x="183155" y="46578"/>
                      <a:pt x="183346" y="46578"/>
                    </a:cubicBezTo>
                    <a:lnTo>
                      <a:pt x="183346" y="46578"/>
                    </a:lnTo>
                    <a:lnTo>
                      <a:pt x="178202" y="52674"/>
                    </a:lnTo>
                    <a:cubicBezTo>
                      <a:pt x="174773" y="56770"/>
                      <a:pt x="171059" y="61437"/>
                      <a:pt x="167344" y="66771"/>
                    </a:cubicBezTo>
                    <a:cubicBezTo>
                      <a:pt x="163267" y="72525"/>
                      <a:pt x="159514" y="78506"/>
                      <a:pt x="156105" y="84678"/>
                    </a:cubicBezTo>
                    <a:cubicBezTo>
                      <a:pt x="152304" y="91565"/>
                      <a:pt x="149123" y="98766"/>
                      <a:pt x="146580" y="106205"/>
                    </a:cubicBezTo>
                    <a:lnTo>
                      <a:pt x="146580" y="106205"/>
                    </a:lnTo>
                    <a:cubicBezTo>
                      <a:pt x="146580" y="103633"/>
                      <a:pt x="146580" y="96680"/>
                      <a:pt x="146580" y="96108"/>
                    </a:cubicBezTo>
                    <a:cubicBezTo>
                      <a:pt x="145532" y="88488"/>
                      <a:pt x="139150" y="74296"/>
                      <a:pt x="130768" y="72772"/>
                    </a:cubicBezTo>
                    <a:cubicBezTo>
                      <a:pt x="125263" y="71877"/>
                      <a:pt x="120071" y="75601"/>
                      <a:pt x="119176" y="81107"/>
                    </a:cubicBezTo>
                    <a:cubicBezTo>
                      <a:pt x="119109" y="81497"/>
                      <a:pt x="119071" y="81897"/>
                      <a:pt x="119052" y="82297"/>
                    </a:cubicBezTo>
                    <a:cubicBezTo>
                      <a:pt x="119214" y="88546"/>
                      <a:pt x="122196" y="94394"/>
                      <a:pt x="127148" y="98204"/>
                    </a:cubicBezTo>
                    <a:cubicBezTo>
                      <a:pt x="133016" y="102090"/>
                      <a:pt x="139436" y="105081"/>
                      <a:pt x="146198" y="107062"/>
                    </a:cubicBezTo>
                    <a:cubicBezTo>
                      <a:pt x="143731" y="114692"/>
                      <a:pt x="141826" y="122493"/>
                      <a:pt x="140483" y="130398"/>
                    </a:cubicBezTo>
                    <a:cubicBezTo>
                      <a:pt x="139722" y="134970"/>
                      <a:pt x="138959" y="139923"/>
                      <a:pt x="138388" y="144305"/>
                    </a:cubicBezTo>
                    <a:cubicBezTo>
                      <a:pt x="138388" y="142114"/>
                      <a:pt x="138388" y="140209"/>
                      <a:pt x="138388" y="139923"/>
                    </a:cubicBezTo>
                    <a:cubicBezTo>
                      <a:pt x="137340" y="132303"/>
                      <a:pt x="130958" y="118206"/>
                      <a:pt x="122576" y="116682"/>
                    </a:cubicBezTo>
                    <a:cubicBezTo>
                      <a:pt x="116957" y="115825"/>
                      <a:pt x="111718" y="119692"/>
                      <a:pt x="110861" y="125312"/>
                    </a:cubicBezTo>
                    <a:cubicBezTo>
                      <a:pt x="110813" y="125607"/>
                      <a:pt x="110785" y="125903"/>
                      <a:pt x="110765" y="126207"/>
                    </a:cubicBezTo>
                    <a:cubicBezTo>
                      <a:pt x="111032" y="132456"/>
                      <a:pt x="114023" y="138266"/>
                      <a:pt x="118957" y="142114"/>
                    </a:cubicBezTo>
                    <a:cubicBezTo>
                      <a:pt x="124843" y="145934"/>
                      <a:pt x="131263" y="148848"/>
                      <a:pt x="138007" y="150782"/>
                    </a:cubicBezTo>
                    <a:cubicBezTo>
                      <a:pt x="138007" y="152496"/>
                      <a:pt x="137531" y="154306"/>
                      <a:pt x="137340" y="156116"/>
                    </a:cubicBezTo>
                    <a:cubicBezTo>
                      <a:pt x="136292" y="164784"/>
                      <a:pt x="135340" y="173356"/>
                      <a:pt x="134102" y="181738"/>
                    </a:cubicBezTo>
                    <a:cubicBezTo>
                      <a:pt x="134102" y="184786"/>
                      <a:pt x="133149" y="187644"/>
                      <a:pt x="132578" y="190596"/>
                    </a:cubicBezTo>
                    <a:cubicBezTo>
                      <a:pt x="132654" y="189330"/>
                      <a:pt x="132654" y="188053"/>
                      <a:pt x="132578" y="186786"/>
                    </a:cubicBezTo>
                    <a:cubicBezTo>
                      <a:pt x="131625" y="179166"/>
                      <a:pt x="125243" y="164974"/>
                      <a:pt x="116766" y="163450"/>
                    </a:cubicBezTo>
                    <a:cubicBezTo>
                      <a:pt x="111261" y="162555"/>
                      <a:pt x="106069" y="166279"/>
                      <a:pt x="105174" y="171784"/>
                    </a:cubicBezTo>
                    <a:cubicBezTo>
                      <a:pt x="105108" y="172175"/>
                      <a:pt x="105070" y="172575"/>
                      <a:pt x="105050" y="172975"/>
                    </a:cubicBezTo>
                    <a:cubicBezTo>
                      <a:pt x="105308" y="179224"/>
                      <a:pt x="108298" y="185043"/>
                      <a:pt x="113242" y="188882"/>
                    </a:cubicBezTo>
                    <a:cubicBezTo>
                      <a:pt x="118795" y="192635"/>
                      <a:pt x="124901" y="195502"/>
                      <a:pt x="131339" y="197359"/>
                    </a:cubicBezTo>
                    <a:cubicBezTo>
                      <a:pt x="130768" y="200312"/>
                      <a:pt x="130101" y="203264"/>
                      <a:pt x="129339" y="206122"/>
                    </a:cubicBezTo>
                    <a:cubicBezTo>
                      <a:pt x="128930" y="208056"/>
                      <a:pt x="128425" y="209961"/>
                      <a:pt x="127815" y="211837"/>
                    </a:cubicBezTo>
                    <a:cubicBezTo>
                      <a:pt x="127148" y="213742"/>
                      <a:pt x="126577" y="215647"/>
                      <a:pt x="125910" y="217552"/>
                    </a:cubicBezTo>
                    <a:cubicBezTo>
                      <a:pt x="124672" y="221076"/>
                      <a:pt x="123339" y="224791"/>
                      <a:pt x="122005" y="228220"/>
                    </a:cubicBezTo>
                    <a:lnTo>
                      <a:pt x="119243" y="235078"/>
                    </a:lnTo>
                    <a:cubicBezTo>
                      <a:pt x="119719" y="232125"/>
                      <a:pt x="120481" y="226410"/>
                      <a:pt x="120481" y="225553"/>
                    </a:cubicBezTo>
                    <a:cubicBezTo>
                      <a:pt x="120443" y="218857"/>
                      <a:pt x="118633" y="212285"/>
                      <a:pt x="115242" y="206503"/>
                    </a:cubicBezTo>
                    <a:cubicBezTo>
                      <a:pt x="115338" y="205741"/>
                      <a:pt x="115338" y="204979"/>
                      <a:pt x="115242" y="204217"/>
                    </a:cubicBezTo>
                    <a:cubicBezTo>
                      <a:pt x="114556" y="198683"/>
                      <a:pt x="109508" y="194759"/>
                      <a:pt x="103984" y="195445"/>
                    </a:cubicBezTo>
                    <a:cubicBezTo>
                      <a:pt x="103602" y="195492"/>
                      <a:pt x="103231" y="195559"/>
                      <a:pt x="102860" y="195645"/>
                    </a:cubicBezTo>
                    <a:cubicBezTo>
                      <a:pt x="94573" y="197835"/>
                      <a:pt x="89239" y="212409"/>
                      <a:pt x="88858" y="220029"/>
                    </a:cubicBezTo>
                    <a:cubicBezTo>
                      <a:pt x="88858" y="220505"/>
                      <a:pt x="88858" y="225458"/>
                      <a:pt x="89430" y="228506"/>
                    </a:cubicBezTo>
                    <a:cubicBezTo>
                      <a:pt x="88953" y="226791"/>
                      <a:pt x="88572" y="224981"/>
                      <a:pt x="88096" y="223172"/>
                    </a:cubicBezTo>
                    <a:cubicBezTo>
                      <a:pt x="87239" y="219457"/>
                      <a:pt x="86286" y="215838"/>
                      <a:pt x="85239" y="211932"/>
                    </a:cubicBezTo>
                    <a:lnTo>
                      <a:pt x="83524" y="206217"/>
                    </a:lnTo>
                    <a:cubicBezTo>
                      <a:pt x="82952" y="204312"/>
                      <a:pt x="82190" y="202407"/>
                      <a:pt x="81524" y="200407"/>
                    </a:cubicBezTo>
                    <a:cubicBezTo>
                      <a:pt x="79905" y="195930"/>
                      <a:pt x="77999" y="191454"/>
                      <a:pt x="75999" y="186977"/>
                    </a:cubicBezTo>
                    <a:cubicBezTo>
                      <a:pt x="82686" y="185605"/>
                      <a:pt x="89106" y="183195"/>
                      <a:pt x="95049" y="179833"/>
                    </a:cubicBezTo>
                    <a:cubicBezTo>
                      <a:pt x="100307" y="176395"/>
                      <a:pt x="103784" y="170823"/>
                      <a:pt x="104574" y="164593"/>
                    </a:cubicBezTo>
                    <a:cubicBezTo>
                      <a:pt x="104746" y="158964"/>
                      <a:pt x="100326" y="154268"/>
                      <a:pt x="94706" y="154087"/>
                    </a:cubicBezTo>
                    <a:cubicBezTo>
                      <a:pt x="94344" y="154077"/>
                      <a:pt x="93982" y="154087"/>
                      <a:pt x="93621" y="154115"/>
                    </a:cubicBezTo>
                    <a:cubicBezTo>
                      <a:pt x="85048" y="155068"/>
                      <a:pt x="77618" y="168689"/>
                      <a:pt x="76094" y="176214"/>
                    </a:cubicBezTo>
                    <a:cubicBezTo>
                      <a:pt x="76094" y="176690"/>
                      <a:pt x="75523" y="182214"/>
                      <a:pt x="75237" y="185167"/>
                    </a:cubicBezTo>
                    <a:cubicBezTo>
                      <a:pt x="73999" y="182500"/>
                      <a:pt x="72856" y="179833"/>
                      <a:pt x="71522" y="177166"/>
                    </a:cubicBezTo>
                    <a:cubicBezTo>
                      <a:pt x="67713" y="169546"/>
                      <a:pt x="63617" y="161831"/>
                      <a:pt x="59521" y="154211"/>
                    </a:cubicBezTo>
                    <a:lnTo>
                      <a:pt x="55806" y="147162"/>
                    </a:lnTo>
                    <a:cubicBezTo>
                      <a:pt x="62769" y="145705"/>
                      <a:pt x="69475" y="143238"/>
                      <a:pt x="75714" y="139828"/>
                    </a:cubicBezTo>
                    <a:cubicBezTo>
                      <a:pt x="80990" y="136371"/>
                      <a:pt x="84476" y="130760"/>
                      <a:pt x="85239" y="124493"/>
                    </a:cubicBezTo>
                    <a:cubicBezTo>
                      <a:pt x="85362" y="118864"/>
                      <a:pt x="80895" y="114206"/>
                      <a:pt x="75266" y="114082"/>
                    </a:cubicBezTo>
                    <a:cubicBezTo>
                      <a:pt x="74942" y="114082"/>
                      <a:pt x="74609" y="114082"/>
                      <a:pt x="74285" y="114111"/>
                    </a:cubicBezTo>
                    <a:cubicBezTo>
                      <a:pt x="65712" y="115063"/>
                      <a:pt x="58283" y="128684"/>
                      <a:pt x="56759" y="136209"/>
                    </a:cubicBezTo>
                    <a:cubicBezTo>
                      <a:pt x="56759" y="136780"/>
                      <a:pt x="55901" y="144686"/>
                      <a:pt x="55806" y="146686"/>
                    </a:cubicBezTo>
                    <a:cubicBezTo>
                      <a:pt x="53139" y="141543"/>
                      <a:pt x="50472" y="136304"/>
                      <a:pt x="48091" y="131160"/>
                    </a:cubicBezTo>
                    <a:cubicBezTo>
                      <a:pt x="44843" y="124102"/>
                      <a:pt x="42043" y="116854"/>
                      <a:pt x="39709" y="109443"/>
                    </a:cubicBezTo>
                    <a:cubicBezTo>
                      <a:pt x="46710" y="108024"/>
                      <a:pt x="53454" y="105547"/>
                      <a:pt x="59712" y="102109"/>
                    </a:cubicBezTo>
                    <a:cubicBezTo>
                      <a:pt x="64988" y="98651"/>
                      <a:pt x="68474" y="93041"/>
                      <a:pt x="69237" y="86774"/>
                    </a:cubicBezTo>
                    <a:cubicBezTo>
                      <a:pt x="69360" y="81145"/>
                      <a:pt x="64903" y="76487"/>
                      <a:pt x="59273" y="76363"/>
                    </a:cubicBezTo>
                    <a:cubicBezTo>
                      <a:pt x="58911" y="76353"/>
                      <a:pt x="58549" y="76363"/>
                      <a:pt x="58188" y="76392"/>
                    </a:cubicBezTo>
                    <a:cubicBezTo>
                      <a:pt x="49710" y="77344"/>
                      <a:pt x="42281" y="90965"/>
                      <a:pt x="40757" y="98489"/>
                    </a:cubicBezTo>
                    <a:cubicBezTo>
                      <a:pt x="40757" y="99061"/>
                      <a:pt x="39804" y="108014"/>
                      <a:pt x="39804" y="109157"/>
                    </a:cubicBezTo>
                    <a:cubicBezTo>
                      <a:pt x="39690" y="108700"/>
                      <a:pt x="39528" y="108253"/>
                      <a:pt x="39328" y="107824"/>
                    </a:cubicBezTo>
                    <a:cubicBezTo>
                      <a:pt x="37204" y="100347"/>
                      <a:pt x="35766" y="92698"/>
                      <a:pt x="35042" y="84964"/>
                    </a:cubicBezTo>
                    <a:cubicBezTo>
                      <a:pt x="34565" y="80678"/>
                      <a:pt x="34280" y="76582"/>
                      <a:pt x="34184" y="72581"/>
                    </a:cubicBezTo>
                    <a:cubicBezTo>
                      <a:pt x="41138" y="71972"/>
                      <a:pt x="47958" y="70267"/>
                      <a:pt x="54377" y="67533"/>
                    </a:cubicBezTo>
                    <a:cubicBezTo>
                      <a:pt x="59892" y="64638"/>
                      <a:pt x="63893" y="59504"/>
                      <a:pt x="65331" y="53436"/>
                    </a:cubicBezTo>
                    <a:cubicBezTo>
                      <a:pt x="66084" y="47807"/>
                      <a:pt x="62121" y="42635"/>
                      <a:pt x="56492" y="41882"/>
                    </a:cubicBezTo>
                    <a:cubicBezTo>
                      <a:pt x="56264" y="41854"/>
                      <a:pt x="56035" y="41835"/>
                      <a:pt x="55806" y="41816"/>
                    </a:cubicBezTo>
                    <a:cubicBezTo>
                      <a:pt x="47234" y="41816"/>
                      <a:pt x="38375" y="54579"/>
                      <a:pt x="35994" y="61818"/>
                    </a:cubicBezTo>
                    <a:cubicBezTo>
                      <a:pt x="35994" y="61818"/>
                      <a:pt x="35042" y="66390"/>
                      <a:pt x="34470" y="69438"/>
                    </a:cubicBezTo>
                    <a:cubicBezTo>
                      <a:pt x="34470" y="67629"/>
                      <a:pt x="34470" y="65819"/>
                      <a:pt x="34470" y="64104"/>
                    </a:cubicBezTo>
                    <a:cubicBezTo>
                      <a:pt x="34470" y="57532"/>
                      <a:pt x="34470" y="51627"/>
                      <a:pt x="35232" y="46388"/>
                    </a:cubicBezTo>
                    <a:cubicBezTo>
                      <a:pt x="35232" y="43340"/>
                      <a:pt x="35804" y="40673"/>
                      <a:pt x="36089" y="38101"/>
                    </a:cubicBezTo>
                    <a:cubicBezTo>
                      <a:pt x="41938" y="34358"/>
                      <a:pt x="47177" y="29729"/>
                      <a:pt x="51615" y="24385"/>
                    </a:cubicBezTo>
                    <a:cubicBezTo>
                      <a:pt x="55216" y="19270"/>
                      <a:pt x="56368" y="12812"/>
                      <a:pt x="54758" y="6764"/>
                    </a:cubicBezTo>
                    <a:cubicBezTo>
                      <a:pt x="52920" y="1497"/>
                      <a:pt x="47157" y="-1275"/>
                      <a:pt x="41890" y="573"/>
                    </a:cubicBezTo>
                    <a:cubicBezTo>
                      <a:pt x="41500" y="706"/>
                      <a:pt x="41128" y="868"/>
                      <a:pt x="40757" y="1049"/>
                    </a:cubicBezTo>
                    <a:cubicBezTo>
                      <a:pt x="33137" y="4954"/>
                      <a:pt x="31232" y="20099"/>
                      <a:pt x="32375" y="27909"/>
                    </a:cubicBezTo>
                    <a:cubicBezTo>
                      <a:pt x="32375" y="28576"/>
                      <a:pt x="35423" y="38577"/>
                      <a:pt x="35518" y="38577"/>
                    </a:cubicBezTo>
                    <a:lnTo>
                      <a:pt x="35518" y="38577"/>
                    </a:lnTo>
                    <a:cubicBezTo>
                      <a:pt x="35518" y="41054"/>
                      <a:pt x="34851" y="43626"/>
                      <a:pt x="34565" y="46483"/>
                    </a:cubicBezTo>
                    <a:cubicBezTo>
                      <a:pt x="33994" y="51722"/>
                      <a:pt x="33422" y="57722"/>
                      <a:pt x="33327" y="64200"/>
                    </a:cubicBezTo>
                    <a:cubicBezTo>
                      <a:pt x="33070" y="71248"/>
                      <a:pt x="33222" y="78316"/>
                      <a:pt x="33804" y="85345"/>
                    </a:cubicBezTo>
                    <a:cubicBezTo>
                      <a:pt x="34404" y="93194"/>
                      <a:pt x="35708" y="100976"/>
                      <a:pt x="37709" y="108586"/>
                    </a:cubicBezTo>
                    <a:lnTo>
                      <a:pt x="37709" y="108586"/>
                    </a:lnTo>
                    <a:cubicBezTo>
                      <a:pt x="36375" y="106395"/>
                      <a:pt x="32375" y="100585"/>
                      <a:pt x="31994" y="100204"/>
                    </a:cubicBezTo>
                    <a:cubicBezTo>
                      <a:pt x="26946" y="94394"/>
                      <a:pt x="13896" y="86107"/>
                      <a:pt x="5990" y="89536"/>
                    </a:cubicBezTo>
                    <a:cubicBezTo>
                      <a:pt x="895" y="91803"/>
                      <a:pt x="-1391" y="97775"/>
                      <a:pt x="876" y="102862"/>
                    </a:cubicBezTo>
                    <a:cubicBezTo>
                      <a:pt x="1038" y="103224"/>
                      <a:pt x="1218" y="103576"/>
                      <a:pt x="1418" y="103919"/>
                    </a:cubicBezTo>
                    <a:cubicBezTo>
                      <a:pt x="5076" y="108996"/>
                      <a:pt x="10791" y="112206"/>
                      <a:pt x="17039" y="112682"/>
                    </a:cubicBezTo>
                    <a:cubicBezTo>
                      <a:pt x="24145" y="112653"/>
                      <a:pt x="31213" y="111558"/>
                      <a:pt x="37994" y="109443"/>
                    </a:cubicBezTo>
                    <a:cubicBezTo>
                      <a:pt x="40176" y="117159"/>
                      <a:pt x="42909" y="124702"/>
                      <a:pt x="46186" y="132018"/>
                    </a:cubicBezTo>
                    <a:cubicBezTo>
                      <a:pt x="47996" y="136304"/>
                      <a:pt x="49996" y="140590"/>
                      <a:pt x="52091" y="144781"/>
                    </a:cubicBezTo>
                    <a:cubicBezTo>
                      <a:pt x="50853" y="142971"/>
                      <a:pt x="49710" y="141447"/>
                      <a:pt x="49520" y="141257"/>
                    </a:cubicBezTo>
                    <a:cubicBezTo>
                      <a:pt x="44472" y="135447"/>
                      <a:pt x="31422" y="127160"/>
                      <a:pt x="23516" y="130494"/>
                    </a:cubicBezTo>
                    <a:cubicBezTo>
                      <a:pt x="18392" y="132808"/>
                      <a:pt x="16106" y="138847"/>
                      <a:pt x="18430" y="143981"/>
                    </a:cubicBezTo>
                    <a:cubicBezTo>
                      <a:pt x="18582" y="144314"/>
                      <a:pt x="18754" y="144648"/>
                      <a:pt x="18944" y="144972"/>
                    </a:cubicBezTo>
                    <a:cubicBezTo>
                      <a:pt x="22631" y="150020"/>
                      <a:pt x="28336" y="153220"/>
                      <a:pt x="34565" y="153735"/>
                    </a:cubicBezTo>
                    <a:cubicBezTo>
                      <a:pt x="41481" y="153744"/>
                      <a:pt x="48358" y="152677"/>
                      <a:pt x="54949" y="150591"/>
                    </a:cubicBezTo>
                    <a:cubicBezTo>
                      <a:pt x="55711" y="152211"/>
                      <a:pt x="56473" y="153830"/>
                      <a:pt x="57330" y="155449"/>
                    </a:cubicBezTo>
                    <a:cubicBezTo>
                      <a:pt x="61235" y="163260"/>
                      <a:pt x="65141" y="170975"/>
                      <a:pt x="68760" y="178690"/>
                    </a:cubicBezTo>
                    <a:cubicBezTo>
                      <a:pt x="69998" y="181357"/>
                      <a:pt x="71237" y="184119"/>
                      <a:pt x="72380" y="186786"/>
                    </a:cubicBezTo>
                    <a:lnTo>
                      <a:pt x="70189" y="183643"/>
                    </a:lnTo>
                    <a:cubicBezTo>
                      <a:pt x="65141" y="177928"/>
                      <a:pt x="51996" y="169641"/>
                      <a:pt x="44090" y="172975"/>
                    </a:cubicBezTo>
                    <a:cubicBezTo>
                      <a:pt x="38985" y="175337"/>
                      <a:pt x="36747" y="181395"/>
                      <a:pt x="39109" y="186501"/>
                    </a:cubicBezTo>
                    <a:cubicBezTo>
                      <a:pt x="39261" y="186825"/>
                      <a:pt x="39433" y="187148"/>
                      <a:pt x="39614" y="187453"/>
                    </a:cubicBezTo>
                    <a:cubicBezTo>
                      <a:pt x="43281" y="192520"/>
                      <a:pt x="48996" y="195730"/>
                      <a:pt x="55235" y="196216"/>
                    </a:cubicBezTo>
                    <a:cubicBezTo>
                      <a:pt x="61950" y="196206"/>
                      <a:pt x="68627" y="195216"/>
                      <a:pt x="75047" y="193263"/>
                    </a:cubicBezTo>
                    <a:cubicBezTo>
                      <a:pt x="76094" y="196026"/>
                      <a:pt x="77238" y="198883"/>
                      <a:pt x="78190" y="201645"/>
                    </a:cubicBezTo>
                    <a:cubicBezTo>
                      <a:pt x="79142" y="204407"/>
                      <a:pt x="79523" y="205360"/>
                      <a:pt x="80000" y="207265"/>
                    </a:cubicBezTo>
                    <a:lnTo>
                      <a:pt x="81619" y="213075"/>
                    </a:lnTo>
                    <a:cubicBezTo>
                      <a:pt x="82476" y="216695"/>
                      <a:pt x="83429" y="220505"/>
                      <a:pt x="84191" y="224124"/>
                    </a:cubicBezTo>
                    <a:cubicBezTo>
                      <a:pt x="84953" y="227744"/>
                      <a:pt x="85239" y="228982"/>
                      <a:pt x="85715" y="231363"/>
                    </a:cubicBezTo>
                    <a:lnTo>
                      <a:pt x="81714" y="222981"/>
                    </a:lnTo>
                    <a:cubicBezTo>
                      <a:pt x="77618" y="216504"/>
                      <a:pt x="65903" y="206313"/>
                      <a:pt x="57521" y="208503"/>
                    </a:cubicBezTo>
                    <a:cubicBezTo>
                      <a:pt x="52196" y="209961"/>
                      <a:pt x="49063" y="215466"/>
                      <a:pt x="50520" y="220790"/>
                    </a:cubicBezTo>
                    <a:cubicBezTo>
                      <a:pt x="50634" y="221219"/>
                      <a:pt x="50777" y="221629"/>
                      <a:pt x="50948" y="222029"/>
                    </a:cubicBezTo>
                    <a:cubicBezTo>
                      <a:pt x="53730" y="227620"/>
                      <a:pt x="58864" y="231678"/>
                      <a:pt x="64950" y="233078"/>
                    </a:cubicBezTo>
                    <a:cubicBezTo>
                      <a:pt x="71961" y="234154"/>
                      <a:pt x="79085" y="234154"/>
                      <a:pt x="86096" y="233078"/>
                    </a:cubicBezTo>
                    <a:cubicBezTo>
                      <a:pt x="86858" y="237078"/>
                      <a:pt x="87620" y="240888"/>
                      <a:pt x="88191" y="244603"/>
                    </a:cubicBezTo>
                    <a:cubicBezTo>
                      <a:pt x="90477" y="257367"/>
                      <a:pt x="91906" y="268035"/>
                      <a:pt x="92763" y="275559"/>
                    </a:cubicBezTo>
                    <a:cubicBezTo>
                      <a:pt x="92763" y="276893"/>
                      <a:pt x="92763" y="278131"/>
                      <a:pt x="92763" y="279179"/>
                    </a:cubicBezTo>
                    <a:lnTo>
                      <a:pt x="65522" y="279179"/>
                    </a:lnTo>
                    <a:lnTo>
                      <a:pt x="75047" y="463488"/>
                    </a:lnTo>
                    <a:lnTo>
                      <a:pt x="119052" y="463488"/>
                    </a:lnTo>
                    <a:lnTo>
                      <a:pt x="128577" y="279179"/>
                    </a:lnTo>
                    <a:lnTo>
                      <a:pt x="104479" y="279179"/>
                    </a:lnTo>
                    <a:lnTo>
                      <a:pt x="105050" y="278131"/>
                    </a:lnTo>
                    <a:cubicBezTo>
                      <a:pt x="108384" y="271273"/>
                      <a:pt x="112956" y="261367"/>
                      <a:pt x="117909" y="249556"/>
                    </a:cubicBezTo>
                    <a:lnTo>
                      <a:pt x="122672" y="237459"/>
                    </a:lnTo>
                    <a:cubicBezTo>
                      <a:pt x="129577" y="239002"/>
                      <a:pt x="136664" y="239545"/>
                      <a:pt x="143722" y="239079"/>
                    </a:cubicBezTo>
                    <a:cubicBezTo>
                      <a:pt x="149808" y="238164"/>
                      <a:pt x="155209" y="234697"/>
                      <a:pt x="158581" y="229554"/>
                    </a:cubicBezTo>
                    <a:cubicBezTo>
                      <a:pt x="161067" y="224563"/>
                      <a:pt x="159038" y="218505"/>
                      <a:pt x="154047" y="216019"/>
                    </a:cubicBezTo>
                    <a:cubicBezTo>
                      <a:pt x="153695" y="215838"/>
                      <a:pt x="153333" y="215685"/>
                      <a:pt x="152961" y="215552"/>
                    </a:cubicBezTo>
                    <a:cubicBezTo>
                      <a:pt x="144770" y="212789"/>
                      <a:pt x="132387" y="222029"/>
                      <a:pt x="127815" y="228220"/>
                    </a:cubicBezTo>
                    <a:cubicBezTo>
                      <a:pt x="127815" y="228220"/>
                      <a:pt x="125053" y="232887"/>
                      <a:pt x="123529" y="235554"/>
                    </a:cubicBezTo>
                    <a:lnTo>
                      <a:pt x="125529" y="230315"/>
                    </a:lnTo>
                    <a:cubicBezTo>
                      <a:pt x="126767" y="226791"/>
                      <a:pt x="128006" y="223267"/>
                      <a:pt x="129244" y="219362"/>
                    </a:cubicBezTo>
                    <a:lnTo>
                      <a:pt x="130958" y="213742"/>
                    </a:lnTo>
                    <a:cubicBezTo>
                      <a:pt x="131568" y="211770"/>
                      <a:pt x="132073" y="209770"/>
                      <a:pt x="132482" y="207741"/>
                    </a:cubicBezTo>
                    <a:cubicBezTo>
                      <a:pt x="133625" y="203074"/>
                      <a:pt x="134483" y="198216"/>
                      <a:pt x="135340" y="193549"/>
                    </a:cubicBezTo>
                    <a:cubicBezTo>
                      <a:pt x="141703" y="196083"/>
                      <a:pt x="148418" y="197626"/>
                      <a:pt x="155247" y="198121"/>
                    </a:cubicBezTo>
                    <a:cubicBezTo>
                      <a:pt x="161505" y="198112"/>
                      <a:pt x="167449" y="195321"/>
                      <a:pt x="171440" y="190501"/>
                    </a:cubicBezTo>
                    <a:cubicBezTo>
                      <a:pt x="174669" y="185891"/>
                      <a:pt x="173545" y="179538"/>
                      <a:pt x="168925" y="176309"/>
                    </a:cubicBezTo>
                    <a:cubicBezTo>
                      <a:pt x="168630" y="176099"/>
                      <a:pt x="168325" y="175909"/>
                      <a:pt x="168011" y="175737"/>
                    </a:cubicBezTo>
                    <a:cubicBezTo>
                      <a:pt x="160391" y="171832"/>
                      <a:pt x="146675" y="179071"/>
                      <a:pt x="141246" y="184500"/>
                    </a:cubicBezTo>
                    <a:cubicBezTo>
                      <a:pt x="141246" y="184500"/>
                      <a:pt x="137435" y="189168"/>
                      <a:pt x="135626" y="191549"/>
                    </a:cubicBezTo>
                    <a:cubicBezTo>
                      <a:pt x="136102" y="188691"/>
                      <a:pt x="136483" y="185739"/>
                      <a:pt x="136864" y="182786"/>
                    </a:cubicBezTo>
                    <a:cubicBezTo>
                      <a:pt x="137912" y="174309"/>
                      <a:pt x="138769" y="165641"/>
                      <a:pt x="139626" y="157068"/>
                    </a:cubicBezTo>
                    <a:cubicBezTo>
                      <a:pt x="139626" y="154401"/>
                      <a:pt x="140102" y="151734"/>
                      <a:pt x="140388" y="149067"/>
                    </a:cubicBezTo>
                    <a:cubicBezTo>
                      <a:pt x="146980" y="151753"/>
                      <a:pt x="153952" y="153392"/>
                      <a:pt x="161057" y="153925"/>
                    </a:cubicBezTo>
                    <a:cubicBezTo>
                      <a:pt x="167296" y="153915"/>
                      <a:pt x="173221" y="151163"/>
                      <a:pt x="177250" y="146400"/>
                    </a:cubicBezTo>
                    <a:cubicBezTo>
                      <a:pt x="180479" y="141790"/>
                      <a:pt x="179355" y="135437"/>
                      <a:pt x="174735" y="132208"/>
                    </a:cubicBezTo>
                    <a:cubicBezTo>
                      <a:pt x="174440" y="131998"/>
                      <a:pt x="174135" y="131808"/>
                      <a:pt x="173821" y="131637"/>
                    </a:cubicBezTo>
                    <a:cubicBezTo>
                      <a:pt x="166201" y="127636"/>
                      <a:pt x="152485" y="134970"/>
                      <a:pt x="147056" y="140304"/>
                    </a:cubicBezTo>
                    <a:cubicBezTo>
                      <a:pt x="147056" y="140304"/>
                      <a:pt x="141626" y="146972"/>
                      <a:pt x="140483" y="148591"/>
                    </a:cubicBezTo>
                    <a:cubicBezTo>
                      <a:pt x="141055" y="142781"/>
                      <a:pt x="141722" y="137066"/>
                      <a:pt x="142674" y="131351"/>
                    </a:cubicBezTo>
                    <a:cubicBezTo>
                      <a:pt x="143760" y="123683"/>
                      <a:pt x="145417" y="116101"/>
                      <a:pt x="147627" y="108681"/>
                    </a:cubicBezTo>
                    <a:cubicBezTo>
                      <a:pt x="154237" y="111329"/>
                      <a:pt x="161200" y="112968"/>
                      <a:pt x="168297" y="113539"/>
                    </a:cubicBezTo>
                    <a:cubicBezTo>
                      <a:pt x="174545" y="113549"/>
                      <a:pt x="180469" y="110786"/>
                      <a:pt x="184489" y="106014"/>
                    </a:cubicBezTo>
                    <a:cubicBezTo>
                      <a:pt x="187718" y="101404"/>
                      <a:pt x="186594" y="95051"/>
                      <a:pt x="181974" y="91822"/>
                    </a:cubicBezTo>
                    <a:cubicBezTo>
                      <a:pt x="181679" y="91613"/>
                      <a:pt x="181374" y="91422"/>
                      <a:pt x="181060" y="91251"/>
                    </a:cubicBezTo>
                    <a:cubicBezTo>
                      <a:pt x="173440" y="87250"/>
                      <a:pt x="159819" y="94584"/>
                      <a:pt x="154295" y="99918"/>
                    </a:cubicBezTo>
                    <a:cubicBezTo>
                      <a:pt x="154295" y="100395"/>
                      <a:pt x="148580" y="107062"/>
                      <a:pt x="147627" y="108396"/>
                    </a:cubicBezTo>
                    <a:cubicBezTo>
                      <a:pt x="147656" y="107948"/>
                      <a:pt x="147656" y="107510"/>
                      <a:pt x="147627" y="107062"/>
                    </a:cubicBezTo>
                    <a:cubicBezTo>
                      <a:pt x="149999" y="99642"/>
                      <a:pt x="152990" y="92441"/>
                      <a:pt x="156581" y="85536"/>
                    </a:cubicBezTo>
                    <a:cubicBezTo>
                      <a:pt x="158581" y="81726"/>
                      <a:pt x="160676" y="78201"/>
                      <a:pt x="162772" y="74772"/>
                    </a:cubicBezTo>
                    <a:cubicBezTo>
                      <a:pt x="168925" y="78068"/>
                      <a:pt x="175535" y="80411"/>
                      <a:pt x="182393" y="81726"/>
                    </a:cubicBezTo>
                    <a:cubicBezTo>
                      <a:pt x="188623" y="82373"/>
                      <a:pt x="194824" y="80249"/>
                      <a:pt x="199348" y="75915"/>
                    </a:cubicBezTo>
                    <a:cubicBezTo>
                      <a:pt x="203044" y="71600"/>
                      <a:pt x="202548" y="65104"/>
                      <a:pt x="198234" y="61409"/>
                    </a:cubicBezTo>
                    <a:cubicBezTo>
                      <a:pt x="198005" y="61218"/>
                      <a:pt x="197776" y="61037"/>
                      <a:pt x="197538" y="60866"/>
                    </a:cubicBezTo>
                    <a:cubicBezTo>
                      <a:pt x="190394" y="56198"/>
                      <a:pt x="176012" y="61914"/>
                      <a:pt x="170011" y="66676"/>
                    </a:cubicBezTo>
                    <a:cubicBezTo>
                      <a:pt x="170011" y="66676"/>
                      <a:pt x="166582" y="69914"/>
                      <a:pt x="164487" y="72105"/>
                    </a:cubicBezTo>
                    <a:lnTo>
                      <a:pt x="167344" y="67629"/>
                    </a:lnTo>
                    <a:cubicBezTo>
                      <a:pt x="170964" y="62199"/>
                      <a:pt x="174583" y="57437"/>
                      <a:pt x="177822" y="53246"/>
                    </a:cubicBezTo>
                    <a:lnTo>
                      <a:pt x="183060" y="46864"/>
                    </a:lnTo>
                    <a:cubicBezTo>
                      <a:pt x="189994" y="46978"/>
                      <a:pt x="196900" y="46016"/>
                      <a:pt x="203539" y="44006"/>
                    </a:cubicBezTo>
                    <a:cubicBezTo>
                      <a:pt x="209368" y="41711"/>
                      <a:pt x="213893" y="36977"/>
                      <a:pt x="215922" y="31053"/>
                    </a:cubicBezTo>
                    <a:cubicBezTo>
                      <a:pt x="217522" y="25709"/>
                      <a:pt x="214493" y="20080"/>
                      <a:pt x="209149" y="18480"/>
                    </a:cubicBezTo>
                    <a:cubicBezTo>
                      <a:pt x="208902" y="18413"/>
                      <a:pt x="208654" y="18346"/>
                      <a:pt x="208397" y="18289"/>
                    </a:cubicBezTo>
                    <a:close/>
                    <a:moveTo>
                      <a:pt x="113147" y="247842"/>
                    </a:moveTo>
                    <a:cubicBezTo>
                      <a:pt x="107908" y="259653"/>
                      <a:pt x="103622" y="269368"/>
                      <a:pt x="99812" y="276417"/>
                    </a:cubicBezTo>
                    <a:lnTo>
                      <a:pt x="97907" y="280036"/>
                    </a:lnTo>
                    <a:lnTo>
                      <a:pt x="97335" y="280036"/>
                    </a:lnTo>
                    <a:cubicBezTo>
                      <a:pt x="97335" y="278826"/>
                      <a:pt x="97145" y="277398"/>
                      <a:pt x="96764" y="275750"/>
                    </a:cubicBezTo>
                    <a:cubicBezTo>
                      <a:pt x="95716" y="268130"/>
                      <a:pt x="94097" y="257367"/>
                      <a:pt x="91525" y="244508"/>
                    </a:cubicBezTo>
                    <a:cubicBezTo>
                      <a:pt x="90763" y="240507"/>
                      <a:pt x="89810" y="236126"/>
                      <a:pt x="88763" y="231744"/>
                    </a:cubicBezTo>
                    <a:cubicBezTo>
                      <a:pt x="92801" y="230125"/>
                      <a:pt x="96745" y="228287"/>
                      <a:pt x="100574" y="226220"/>
                    </a:cubicBezTo>
                    <a:cubicBezTo>
                      <a:pt x="105755" y="230668"/>
                      <a:pt x="111527" y="234392"/>
                      <a:pt x="117719" y="237269"/>
                    </a:cubicBezTo>
                    <a:cubicBezTo>
                      <a:pt x="116385" y="240698"/>
                      <a:pt x="114861" y="244413"/>
                      <a:pt x="113147" y="2478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59747504-BF29-43D6-ADC3-C055722C2461}"/>
                  </a:ext>
                </a:extLst>
              </p:cNvPr>
              <p:cNvSpPr/>
              <p:nvPr/>
            </p:nvSpPr>
            <p:spPr>
              <a:xfrm>
                <a:off x="7125756" y="-4905619"/>
                <a:ext cx="24118" cy="38252"/>
              </a:xfrm>
              <a:custGeom>
                <a:avLst/>
                <a:gdLst>
                  <a:gd name="connsiteX0" fmla="*/ 21028 w 24118"/>
                  <a:gd name="connsiteY0" fmla="*/ 38253 h 38252"/>
                  <a:gd name="connsiteX1" fmla="*/ 23886 w 24118"/>
                  <a:gd name="connsiteY1" fmla="*/ 27489 h 38252"/>
                  <a:gd name="connsiteX2" fmla="*/ 14361 w 24118"/>
                  <a:gd name="connsiteY2" fmla="*/ 915 h 38252"/>
                  <a:gd name="connsiteX3" fmla="*/ 978 w 24118"/>
                  <a:gd name="connsiteY3" fmla="*/ 5896 h 38252"/>
                  <a:gd name="connsiteX4" fmla="*/ 549 w 24118"/>
                  <a:gd name="connsiteY4" fmla="*/ 7011 h 38252"/>
                  <a:gd name="connsiteX5" fmla="*/ 4264 w 24118"/>
                  <a:gd name="connsiteY5" fmla="*/ 24537 h 38252"/>
                  <a:gd name="connsiteX6" fmla="*/ 21028 w 24118"/>
                  <a:gd name="connsiteY6" fmla="*/ 38253 h 3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18" h="38252">
                    <a:moveTo>
                      <a:pt x="21028" y="38253"/>
                    </a:moveTo>
                    <a:cubicBezTo>
                      <a:pt x="21028" y="38253"/>
                      <a:pt x="23790" y="28156"/>
                      <a:pt x="23886" y="27489"/>
                    </a:cubicBezTo>
                    <a:cubicBezTo>
                      <a:pt x="24934" y="19965"/>
                      <a:pt x="22552" y="4629"/>
                      <a:pt x="14361" y="915"/>
                    </a:cubicBezTo>
                    <a:cubicBezTo>
                      <a:pt x="9293" y="-1400"/>
                      <a:pt x="3302" y="829"/>
                      <a:pt x="978" y="5896"/>
                    </a:cubicBezTo>
                    <a:cubicBezTo>
                      <a:pt x="816" y="6258"/>
                      <a:pt x="673" y="6630"/>
                      <a:pt x="549" y="7011"/>
                    </a:cubicBezTo>
                    <a:cubicBezTo>
                      <a:pt x="-870" y="13116"/>
                      <a:pt x="492" y="19536"/>
                      <a:pt x="4264" y="24537"/>
                    </a:cubicBezTo>
                    <a:cubicBezTo>
                      <a:pt x="9170" y="29880"/>
                      <a:pt x="14818" y="34500"/>
                      <a:pt x="21028" y="382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86981001-F53E-4598-AC4A-FB39500D262F}"/>
                  </a:ext>
                </a:extLst>
              </p:cNvPr>
              <p:cNvSpPr/>
              <p:nvPr/>
            </p:nvSpPr>
            <p:spPr>
              <a:xfrm>
                <a:off x="4937456" y="-4875356"/>
                <a:ext cx="32675" cy="26414"/>
              </a:xfrm>
              <a:custGeom>
                <a:avLst/>
                <a:gdLst>
                  <a:gd name="connsiteX0" fmla="*/ 12482 w 32675"/>
                  <a:gd name="connsiteY0" fmla="*/ 24086 h 26414"/>
                  <a:gd name="connsiteX1" fmla="*/ 32675 w 32675"/>
                  <a:gd name="connsiteY1" fmla="*/ 26372 h 26414"/>
                  <a:gd name="connsiteX2" fmla="*/ 29342 w 32675"/>
                  <a:gd name="connsiteY2" fmla="*/ 16371 h 26414"/>
                  <a:gd name="connsiteX3" fmla="*/ 8101 w 32675"/>
                  <a:gd name="connsiteY3" fmla="*/ 84 h 26414"/>
                  <a:gd name="connsiteX4" fmla="*/ 109 w 32675"/>
                  <a:gd name="connsiteY4" fmla="*/ 10923 h 26414"/>
                  <a:gd name="connsiteX5" fmla="*/ 386 w 32675"/>
                  <a:gd name="connsiteY5" fmla="*/ 12180 h 26414"/>
                  <a:gd name="connsiteX6" fmla="*/ 12482 w 32675"/>
                  <a:gd name="connsiteY6" fmla="*/ 24086 h 2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75" h="26414">
                    <a:moveTo>
                      <a:pt x="12482" y="24086"/>
                    </a:moveTo>
                    <a:cubicBezTo>
                      <a:pt x="19064" y="25839"/>
                      <a:pt x="25865" y="26611"/>
                      <a:pt x="32675" y="26372"/>
                    </a:cubicBezTo>
                    <a:cubicBezTo>
                      <a:pt x="32675" y="26372"/>
                      <a:pt x="29532" y="16847"/>
                      <a:pt x="29342" y="16371"/>
                    </a:cubicBezTo>
                    <a:cubicBezTo>
                      <a:pt x="26198" y="9799"/>
                      <a:pt x="16197" y="-1060"/>
                      <a:pt x="8101" y="84"/>
                    </a:cubicBezTo>
                    <a:cubicBezTo>
                      <a:pt x="2900" y="874"/>
                      <a:pt x="-681" y="5722"/>
                      <a:pt x="109" y="10923"/>
                    </a:cubicBezTo>
                    <a:cubicBezTo>
                      <a:pt x="176" y="11351"/>
                      <a:pt x="262" y="11771"/>
                      <a:pt x="386" y="12180"/>
                    </a:cubicBezTo>
                    <a:cubicBezTo>
                      <a:pt x="2453" y="17752"/>
                      <a:pt x="6882" y="22115"/>
                      <a:pt x="12482" y="240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78394612-7F52-4B57-9915-001AD96860AB}"/>
                  </a:ext>
                </a:extLst>
              </p:cNvPr>
              <p:cNvSpPr/>
              <p:nvPr/>
            </p:nvSpPr>
            <p:spPr>
              <a:xfrm>
                <a:off x="4938426" y="-4916276"/>
                <a:ext cx="206815" cy="440576"/>
              </a:xfrm>
              <a:custGeom>
                <a:avLst/>
                <a:gdLst>
                  <a:gd name="connsiteX0" fmla="*/ 199345 w 206815"/>
                  <a:gd name="connsiteY0" fmla="*/ 16143 h 440576"/>
                  <a:gd name="connsiteX1" fmla="*/ 178580 w 206815"/>
                  <a:gd name="connsiteY1" fmla="*/ 33002 h 440576"/>
                  <a:gd name="connsiteX2" fmla="*/ 175532 w 206815"/>
                  <a:gd name="connsiteY2" fmla="*/ 43099 h 440576"/>
                  <a:gd name="connsiteX3" fmla="*/ 175532 w 206815"/>
                  <a:gd name="connsiteY3" fmla="*/ 43099 h 440576"/>
                  <a:gd name="connsiteX4" fmla="*/ 170579 w 206815"/>
                  <a:gd name="connsiteY4" fmla="*/ 48814 h 440576"/>
                  <a:gd name="connsiteX5" fmla="*/ 160292 w 206815"/>
                  <a:gd name="connsiteY5" fmla="*/ 62244 h 440576"/>
                  <a:gd name="connsiteX6" fmla="*/ 149624 w 206815"/>
                  <a:gd name="connsiteY6" fmla="*/ 79198 h 440576"/>
                  <a:gd name="connsiteX7" fmla="*/ 140099 w 206815"/>
                  <a:gd name="connsiteY7" fmla="*/ 99772 h 440576"/>
                  <a:gd name="connsiteX8" fmla="*/ 140099 w 206815"/>
                  <a:gd name="connsiteY8" fmla="*/ 99772 h 440576"/>
                  <a:gd name="connsiteX9" fmla="*/ 140099 w 206815"/>
                  <a:gd name="connsiteY9" fmla="*/ 90247 h 440576"/>
                  <a:gd name="connsiteX10" fmla="*/ 125050 w 206815"/>
                  <a:gd name="connsiteY10" fmla="*/ 68149 h 440576"/>
                  <a:gd name="connsiteX11" fmla="*/ 114039 w 206815"/>
                  <a:gd name="connsiteY11" fmla="*/ 75912 h 440576"/>
                  <a:gd name="connsiteX12" fmla="*/ 113906 w 206815"/>
                  <a:gd name="connsiteY12" fmla="*/ 77674 h 440576"/>
                  <a:gd name="connsiteX13" fmla="*/ 121621 w 206815"/>
                  <a:gd name="connsiteY13" fmla="*/ 92819 h 440576"/>
                  <a:gd name="connsiteX14" fmla="*/ 140004 w 206815"/>
                  <a:gd name="connsiteY14" fmla="*/ 101201 h 440576"/>
                  <a:gd name="connsiteX15" fmla="*/ 134575 w 206815"/>
                  <a:gd name="connsiteY15" fmla="*/ 123395 h 440576"/>
                  <a:gd name="connsiteX16" fmla="*/ 132575 w 206815"/>
                  <a:gd name="connsiteY16" fmla="*/ 136634 h 440576"/>
                  <a:gd name="connsiteX17" fmla="*/ 132575 w 206815"/>
                  <a:gd name="connsiteY17" fmla="*/ 132443 h 440576"/>
                  <a:gd name="connsiteX18" fmla="*/ 117525 w 206815"/>
                  <a:gd name="connsiteY18" fmla="*/ 110345 h 440576"/>
                  <a:gd name="connsiteX19" fmla="*/ 106514 w 206815"/>
                  <a:gd name="connsiteY19" fmla="*/ 118108 h 440576"/>
                  <a:gd name="connsiteX20" fmla="*/ 106381 w 206815"/>
                  <a:gd name="connsiteY20" fmla="*/ 119394 h 440576"/>
                  <a:gd name="connsiteX21" fmla="*/ 114096 w 206815"/>
                  <a:gd name="connsiteY21" fmla="*/ 134539 h 440576"/>
                  <a:gd name="connsiteX22" fmla="*/ 131908 w 206815"/>
                  <a:gd name="connsiteY22" fmla="*/ 142730 h 440576"/>
                  <a:gd name="connsiteX23" fmla="*/ 131241 w 206815"/>
                  <a:gd name="connsiteY23" fmla="*/ 147874 h 440576"/>
                  <a:gd name="connsiteX24" fmla="*/ 128193 w 206815"/>
                  <a:gd name="connsiteY24" fmla="*/ 172258 h 440576"/>
                  <a:gd name="connsiteX25" fmla="*/ 126764 w 206815"/>
                  <a:gd name="connsiteY25" fmla="*/ 180640 h 440576"/>
                  <a:gd name="connsiteX26" fmla="*/ 126764 w 206815"/>
                  <a:gd name="connsiteY26" fmla="*/ 177020 h 440576"/>
                  <a:gd name="connsiteX27" fmla="*/ 111715 w 206815"/>
                  <a:gd name="connsiteY27" fmla="*/ 154827 h 440576"/>
                  <a:gd name="connsiteX28" fmla="*/ 100704 w 206815"/>
                  <a:gd name="connsiteY28" fmla="*/ 162590 h 440576"/>
                  <a:gd name="connsiteX29" fmla="*/ 100571 w 206815"/>
                  <a:gd name="connsiteY29" fmla="*/ 164352 h 440576"/>
                  <a:gd name="connsiteX30" fmla="*/ 108286 w 206815"/>
                  <a:gd name="connsiteY30" fmla="*/ 179402 h 440576"/>
                  <a:gd name="connsiteX31" fmla="*/ 125526 w 206815"/>
                  <a:gd name="connsiteY31" fmla="*/ 187498 h 440576"/>
                  <a:gd name="connsiteX32" fmla="*/ 123621 w 206815"/>
                  <a:gd name="connsiteY32" fmla="*/ 195785 h 440576"/>
                  <a:gd name="connsiteX33" fmla="*/ 122097 w 206815"/>
                  <a:gd name="connsiteY33" fmla="*/ 201214 h 440576"/>
                  <a:gd name="connsiteX34" fmla="*/ 120383 w 206815"/>
                  <a:gd name="connsiteY34" fmla="*/ 206643 h 440576"/>
                  <a:gd name="connsiteX35" fmla="*/ 116668 w 206815"/>
                  <a:gd name="connsiteY35" fmla="*/ 216739 h 440576"/>
                  <a:gd name="connsiteX36" fmla="*/ 114001 w 206815"/>
                  <a:gd name="connsiteY36" fmla="*/ 223312 h 440576"/>
                  <a:gd name="connsiteX37" fmla="*/ 115239 w 206815"/>
                  <a:gd name="connsiteY37" fmla="*/ 214549 h 440576"/>
                  <a:gd name="connsiteX38" fmla="*/ 110191 w 206815"/>
                  <a:gd name="connsiteY38" fmla="*/ 196356 h 440576"/>
                  <a:gd name="connsiteX39" fmla="*/ 110191 w 206815"/>
                  <a:gd name="connsiteY39" fmla="*/ 194165 h 440576"/>
                  <a:gd name="connsiteX40" fmla="*/ 99685 w 206815"/>
                  <a:gd name="connsiteY40" fmla="*/ 185736 h 440576"/>
                  <a:gd name="connsiteX41" fmla="*/ 98380 w 206815"/>
                  <a:gd name="connsiteY41" fmla="*/ 185974 h 440576"/>
                  <a:gd name="connsiteX42" fmla="*/ 85045 w 206815"/>
                  <a:gd name="connsiteY42" fmla="*/ 209215 h 440576"/>
                  <a:gd name="connsiteX43" fmla="*/ 85045 w 206815"/>
                  <a:gd name="connsiteY43" fmla="*/ 217311 h 440576"/>
                  <a:gd name="connsiteX44" fmla="*/ 83902 w 206815"/>
                  <a:gd name="connsiteY44" fmla="*/ 212168 h 440576"/>
                  <a:gd name="connsiteX45" fmla="*/ 81140 w 206815"/>
                  <a:gd name="connsiteY45" fmla="*/ 201499 h 440576"/>
                  <a:gd name="connsiteX46" fmla="*/ 79520 w 206815"/>
                  <a:gd name="connsiteY46" fmla="*/ 196070 h 440576"/>
                  <a:gd name="connsiteX47" fmla="*/ 77615 w 206815"/>
                  <a:gd name="connsiteY47" fmla="*/ 190546 h 440576"/>
                  <a:gd name="connsiteX48" fmla="*/ 72377 w 206815"/>
                  <a:gd name="connsiteY48" fmla="*/ 177782 h 440576"/>
                  <a:gd name="connsiteX49" fmla="*/ 91617 w 206815"/>
                  <a:gd name="connsiteY49" fmla="*/ 169781 h 440576"/>
                  <a:gd name="connsiteX50" fmla="*/ 100475 w 206815"/>
                  <a:gd name="connsiteY50" fmla="*/ 155303 h 440576"/>
                  <a:gd name="connsiteX51" fmla="*/ 90998 w 206815"/>
                  <a:gd name="connsiteY51" fmla="*/ 145731 h 440576"/>
                  <a:gd name="connsiteX52" fmla="*/ 89998 w 206815"/>
                  <a:gd name="connsiteY52" fmla="*/ 145778 h 440576"/>
                  <a:gd name="connsiteX53" fmla="*/ 73424 w 206815"/>
                  <a:gd name="connsiteY53" fmla="*/ 166733 h 440576"/>
                  <a:gd name="connsiteX54" fmla="*/ 72567 w 206815"/>
                  <a:gd name="connsiteY54" fmla="*/ 175306 h 440576"/>
                  <a:gd name="connsiteX55" fmla="*/ 69043 w 206815"/>
                  <a:gd name="connsiteY55" fmla="*/ 167686 h 440576"/>
                  <a:gd name="connsiteX56" fmla="*/ 57613 w 206815"/>
                  <a:gd name="connsiteY56" fmla="*/ 145778 h 440576"/>
                  <a:gd name="connsiteX57" fmla="*/ 54184 w 206815"/>
                  <a:gd name="connsiteY57" fmla="*/ 139111 h 440576"/>
                  <a:gd name="connsiteX58" fmla="*/ 73234 w 206815"/>
                  <a:gd name="connsiteY58" fmla="*/ 132157 h 440576"/>
                  <a:gd name="connsiteX59" fmla="*/ 82092 w 206815"/>
                  <a:gd name="connsiteY59" fmla="*/ 117584 h 440576"/>
                  <a:gd name="connsiteX60" fmla="*/ 72615 w 206815"/>
                  <a:gd name="connsiteY60" fmla="*/ 108012 h 440576"/>
                  <a:gd name="connsiteX61" fmla="*/ 71615 w 206815"/>
                  <a:gd name="connsiteY61" fmla="*/ 108059 h 440576"/>
                  <a:gd name="connsiteX62" fmla="*/ 54946 w 206815"/>
                  <a:gd name="connsiteY62" fmla="*/ 129110 h 440576"/>
                  <a:gd name="connsiteX63" fmla="*/ 54089 w 206815"/>
                  <a:gd name="connsiteY63" fmla="*/ 139111 h 440576"/>
                  <a:gd name="connsiteX64" fmla="*/ 46754 w 206815"/>
                  <a:gd name="connsiteY64" fmla="*/ 124252 h 440576"/>
                  <a:gd name="connsiteX65" fmla="*/ 38849 w 206815"/>
                  <a:gd name="connsiteY65" fmla="*/ 103678 h 440576"/>
                  <a:gd name="connsiteX66" fmla="*/ 57899 w 206815"/>
                  <a:gd name="connsiteY66" fmla="*/ 96629 h 440576"/>
                  <a:gd name="connsiteX67" fmla="*/ 66757 w 206815"/>
                  <a:gd name="connsiteY67" fmla="*/ 82151 h 440576"/>
                  <a:gd name="connsiteX68" fmla="*/ 57279 w 206815"/>
                  <a:gd name="connsiteY68" fmla="*/ 72579 h 440576"/>
                  <a:gd name="connsiteX69" fmla="*/ 56279 w 206815"/>
                  <a:gd name="connsiteY69" fmla="*/ 72626 h 440576"/>
                  <a:gd name="connsiteX70" fmla="*/ 39706 w 206815"/>
                  <a:gd name="connsiteY70" fmla="*/ 93581 h 440576"/>
                  <a:gd name="connsiteX71" fmla="*/ 38849 w 206815"/>
                  <a:gd name="connsiteY71" fmla="*/ 103773 h 440576"/>
                  <a:gd name="connsiteX72" fmla="*/ 38849 w 206815"/>
                  <a:gd name="connsiteY72" fmla="*/ 102535 h 440576"/>
                  <a:gd name="connsiteX73" fmla="*/ 34753 w 206815"/>
                  <a:gd name="connsiteY73" fmla="*/ 80818 h 440576"/>
                  <a:gd name="connsiteX74" fmla="*/ 33896 w 206815"/>
                  <a:gd name="connsiteY74" fmla="*/ 69007 h 440576"/>
                  <a:gd name="connsiteX75" fmla="*/ 52946 w 206815"/>
                  <a:gd name="connsiteY75" fmla="*/ 64244 h 440576"/>
                  <a:gd name="connsiteX76" fmla="*/ 63328 w 206815"/>
                  <a:gd name="connsiteY76" fmla="*/ 50719 h 440576"/>
                  <a:gd name="connsiteX77" fmla="*/ 55336 w 206815"/>
                  <a:gd name="connsiteY77" fmla="*/ 39870 h 440576"/>
                  <a:gd name="connsiteX78" fmla="*/ 53803 w 206815"/>
                  <a:gd name="connsiteY78" fmla="*/ 39765 h 440576"/>
                  <a:gd name="connsiteX79" fmla="*/ 34753 w 206815"/>
                  <a:gd name="connsiteY79" fmla="*/ 58815 h 440576"/>
                  <a:gd name="connsiteX80" fmla="*/ 33229 w 206815"/>
                  <a:gd name="connsiteY80" fmla="*/ 66054 h 440576"/>
                  <a:gd name="connsiteX81" fmla="*/ 33229 w 206815"/>
                  <a:gd name="connsiteY81" fmla="*/ 60911 h 440576"/>
                  <a:gd name="connsiteX82" fmla="*/ 33991 w 206815"/>
                  <a:gd name="connsiteY82" fmla="*/ 44051 h 440576"/>
                  <a:gd name="connsiteX83" fmla="*/ 34848 w 206815"/>
                  <a:gd name="connsiteY83" fmla="*/ 36241 h 440576"/>
                  <a:gd name="connsiteX84" fmla="*/ 49517 w 206815"/>
                  <a:gd name="connsiteY84" fmla="*/ 23191 h 440576"/>
                  <a:gd name="connsiteX85" fmla="*/ 52565 w 206815"/>
                  <a:gd name="connsiteY85" fmla="*/ 6428 h 440576"/>
                  <a:gd name="connsiteX86" fmla="*/ 40458 w 206815"/>
                  <a:gd name="connsiteY86" fmla="*/ 522 h 440576"/>
                  <a:gd name="connsiteX87" fmla="*/ 39325 w 206815"/>
                  <a:gd name="connsiteY87" fmla="*/ 998 h 440576"/>
                  <a:gd name="connsiteX88" fmla="*/ 31324 w 206815"/>
                  <a:gd name="connsiteY88" fmla="*/ 26525 h 440576"/>
                  <a:gd name="connsiteX89" fmla="*/ 34277 w 206815"/>
                  <a:gd name="connsiteY89" fmla="*/ 36622 h 440576"/>
                  <a:gd name="connsiteX90" fmla="*/ 34277 w 206815"/>
                  <a:gd name="connsiteY90" fmla="*/ 36622 h 440576"/>
                  <a:gd name="connsiteX91" fmla="*/ 33324 w 206815"/>
                  <a:gd name="connsiteY91" fmla="*/ 44146 h 440576"/>
                  <a:gd name="connsiteX92" fmla="*/ 32181 w 206815"/>
                  <a:gd name="connsiteY92" fmla="*/ 61006 h 440576"/>
                  <a:gd name="connsiteX93" fmla="*/ 32181 w 206815"/>
                  <a:gd name="connsiteY93" fmla="*/ 81008 h 440576"/>
                  <a:gd name="connsiteX94" fmla="*/ 35896 w 206815"/>
                  <a:gd name="connsiteY94" fmla="*/ 103106 h 440576"/>
                  <a:gd name="connsiteX95" fmla="*/ 35896 w 206815"/>
                  <a:gd name="connsiteY95" fmla="*/ 103106 h 440576"/>
                  <a:gd name="connsiteX96" fmla="*/ 30467 w 206815"/>
                  <a:gd name="connsiteY96" fmla="*/ 95201 h 440576"/>
                  <a:gd name="connsiteX97" fmla="*/ 5702 w 206815"/>
                  <a:gd name="connsiteY97" fmla="*/ 85009 h 440576"/>
                  <a:gd name="connsiteX98" fmla="*/ 806 w 206815"/>
                  <a:gd name="connsiteY98" fmla="*/ 97553 h 440576"/>
                  <a:gd name="connsiteX99" fmla="*/ 1415 w 206815"/>
                  <a:gd name="connsiteY99" fmla="*/ 98725 h 440576"/>
                  <a:gd name="connsiteX100" fmla="*/ 16179 w 206815"/>
                  <a:gd name="connsiteY100" fmla="*/ 107012 h 440576"/>
                  <a:gd name="connsiteX101" fmla="*/ 36086 w 206815"/>
                  <a:gd name="connsiteY101" fmla="*/ 103963 h 440576"/>
                  <a:gd name="connsiteX102" fmla="*/ 43897 w 206815"/>
                  <a:gd name="connsiteY102" fmla="*/ 125395 h 440576"/>
                  <a:gd name="connsiteX103" fmla="*/ 49517 w 206815"/>
                  <a:gd name="connsiteY103" fmla="*/ 137587 h 440576"/>
                  <a:gd name="connsiteX104" fmla="*/ 47135 w 206815"/>
                  <a:gd name="connsiteY104" fmla="*/ 134158 h 440576"/>
                  <a:gd name="connsiteX105" fmla="*/ 22370 w 206815"/>
                  <a:gd name="connsiteY105" fmla="*/ 123966 h 440576"/>
                  <a:gd name="connsiteX106" fmla="*/ 17474 w 206815"/>
                  <a:gd name="connsiteY106" fmla="*/ 136510 h 440576"/>
                  <a:gd name="connsiteX107" fmla="*/ 18084 w 206815"/>
                  <a:gd name="connsiteY107" fmla="*/ 137682 h 440576"/>
                  <a:gd name="connsiteX108" fmla="*/ 32848 w 206815"/>
                  <a:gd name="connsiteY108" fmla="*/ 146064 h 440576"/>
                  <a:gd name="connsiteX109" fmla="*/ 51898 w 206815"/>
                  <a:gd name="connsiteY109" fmla="*/ 143111 h 440576"/>
                  <a:gd name="connsiteX110" fmla="*/ 54184 w 206815"/>
                  <a:gd name="connsiteY110" fmla="*/ 147683 h 440576"/>
                  <a:gd name="connsiteX111" fmla="*/ 65138 w 206815"/>
                  <a:gd name="connsiteY111" fmla="*/ 169781 h 440576"/>
                  <a:gd name="connsiteX112" fmla="*/ 68567 w 206815"/>
                  <a:gd name="connsiteY112" fmla="*/ 177496 h 440576"/>
                  <a:gd name="connsiteX113" fmla="*/ 66471 w 206815"/>
                  <a:gd name="connsiteY113" fmla="*/ 174544 h 440576"/>
                  <a:gd name="connsiteX114" fmla="*/ 41706 w 206815"/>
                  <a:gd name="connsiteY114" fmla="*/ 164352 h 440576"/>
                  <a:gd name="connsiteX115" fmla="*/ 36810 w 206815"/>
                  <a:gd name="connsiteY115" fmla="*/ 176897 h 440576"/>
                  <a:gd name="connsiteX116" fmla="*/ 37420 w 206815"/>
                  <a:gd name="connsiteY116" fmla="*/ 178068 h 440576"/>
                  <a:gd name="connsiteX117" fmla="*/ 52184 w 206815"/>
                  <a:gd name="connsiteY117" fmla="*/ 186450 h 440576"/>
                  <a:gd name="connsiteX118" fmla="*/ 71234 w 206815"/>
                  <a:gd name="connsiteY118" fmla="*/ 183593 h 440576"/>
                  <a:gd name="connsiteX119" fmla="*/ 74282 w 206815"/>
                  <a:gd name="connsiteY119" fmla="*/ 191594 h 440576"/>
                  <a:gd name="connsiteX120" fmla="*/ 75996 w 206815"/>
                  <a:gd name="connsiteY120" fmla="*/ 197023 h 440576"/>
                  <a:gd name="connsiteX121" fmla="*/ 77520 w 206815"/>
                  <a:gd name="connsiteY121" fmla="*/ 202452 h 440576"/>
                  <a:gd name="connsiteX122" fmla="*/ 79997 w 206815"/>
                  <a:gd name="connsiteY122" fmla="*/ 212930 h 440576"/>
                  <a:gd name="connsiteX123" fmla="*/ 81425 w 206815"/>
                  <a:gd name="connsiteY123" fmla="*/ 219883 h 440576"/>
                  <a:gd name="connsiteX124" fmla="*/ 77615 w 206815"/>
                  <a:gd name="connsiteY124" fmla="*/ 211882 h 440576"/>
                  <a:gd name="connsiteX125" fmla="*/ 54660 w 206815"/>
                  <a:gd name="connsiteY125" fmla="*/ 198071 h 440576"/>
                  <a:gd name="connsiteX126" fmla="*/ 47821 w 206815"/>
                  <a:gd name="connsiteY126" fmla="*/ 209672 h 440576"/>
                  <a:gd name="connsiteX127" fmla="*/ 48278 w 206815"/>
                  <a:gd name="connsiteY127" fmla="*/ 211024 h 440576"/>
                  <a:gd name="connsiteX128" fmla="*/ 61709 w 206815"/>
                  <a:gd name="connsiteY128" fmla="*/ 221502 h 440576"/>
                  <a:gd name="connsiteX129" fmla="*/ 81711 w 206815"/>
                  <a:gd name="connsiteY129" fmla="*/ 221502 h 440576"/>
                  <a:gd name="connsiteX130" fmla="*/ 83807 w 206815"/>
                  <a:gd name="connsiteY130" fmla="*/ 232456 h 440576"/>
                  <a:gd name="connsiteX131" fmla="*/ 88093 w 206815"/>
                  <a:gd name="connsiteY131" fmla="*/ 261888 h 440576"/>
                  <a:gd name="connsiteX132" fmla="*/ 88093 w 206815"/>
                  <a:gd name="connsiteY132" fmla="*/ 265412 h 440576"/>
                  <a:gd name="connsiteX133" fmla="*/ 63518 w 206815"/>
                  <a:gd name="connsiteY133" fmla="*/ 265412 h 440576"/>
                  <a:gd name="connsiteX134" fmla="*/ 72472 w 206815"/>
                  <a:gd name="connsiteY134" fmla="*/ 440577 h 440576"/>
                  <a:gd name="connsiteX135" fmla="*/ 114382 w 206815"/>
                  <a:gd name="connsiteY135" fmla="*/ 440577 h 440576"/>
                  <a:gd name="connsiteX136" fmla="*/ 124002 w 206815"/>
                  <a:gd name="connsiteY136" fmla="*/ 265031 h 440576"/>
                  <a:gd name="connsiteX137" fmla="*/ 101142 w 206815"/>
                  <a:gd name="connsiteY137" fmla="*/ 265031 h 440576"/>
                  <a:gd name="connsiteX138" fmla="*/ 101142 w 206815"/>
                  <a:gd name="connsiteY138" fmla="*/ 263984 h 440576"/>
                  <a:gd name="connsiteX139" fmla="*/ 113334 w 206815"/>
                  <a:gd name="connsiteY139" fmla="*/ 236456 h 440576"/>
                  <a:gd name="connsiteX140" fmla="*/ 117906 w 206815"/>
                  <a:gd name="connsiteY140" fmla="*/ 224836 h 440576"/>
                  <a:gd name="connsiteX141" fmla="*/ 137909 w 206815"/>
                  <a:gd name="connsiteY141" fmla="*/ 226455 h 440576"/>
                  <a:gd name="connsiteX142" fmla="*/ 152006 w 206815"/>
                  <a:gd name="connsiteY142" fmla="*/ 216930 h 440576"/>
                  <a:gd name="connsiteX143" fmla="*/ 147872 w 206815"/>
                  <a:gd name="connsiteY143" fmla="*/ 204109 h 440576"/>
                  <a:gd name="connsiteX144" fmla="*/ 146672 w 206815"/>
                  <a:gd name="connsiteY144" fmla="*/ 203595 h 440576"/>
                  <a:gd name="connsiteX145" fmla="*/ 122764 w 206815"/>
                  <a:gd name="connsiteY145" fmla="*/ 215692 h 440576"/>
                  <a:gd name="connsiteX146" fmla="*/ 118763 w 206815"/>
                  <a:gd name="connsiteY146" fmla="*/ 222645 h 440576"/>
                  <a:gd name="connsiteX147" fmla="*/ 120573 w 206815"/>
                  <a:gd name="connsiteY147" fmla="*/ 217692 h 440576"/>
                  <a:gd name="connsiteX148" fmla="*/ 124193 w 206815"/>
                  <a:gd name="connsiteY148" fmla="*/ 207310 h 440576"/>
                  <a:gd name="connsiteX149" fmla="*/ 125812 w 206815"/>
                  <a:gd name="connsiteY149" fmla="*/ 201880 h 440576"/>
                  <a:gd name="connsiteX150" fmla="*/ 127241 w 206815"/>
                  <a:gd name="connsiteY150" fmla="*/ 196261 h 440576"/>
                  <a:gd name="connsiteX151" fmla="*/ 129908 w 206815"/>
                  <a:gd name="connsiteY151" fmla="*/ 182735 h 440576"/>
                  <a:gd name="connsiteX152" fmla="*/ 148958 w 206815"/>
                  <a:gd name="connsiteY152" fmla="*/ 187021 h 440576"/>
                  <a:gd name="connsiteX153" fmla="*/ 164388 w 206815"/>
                  <a:gd name="connsiteY153" fmla="*/ 179878 h 440576"/>
                  <a:gd name="connsiteX154" fmla="*/ 162388 w 206815"/>
                  <a:gd name="connsiteY154" fmla="*/ 166552 h 440576"/>
                  <a:gd name="connsiteX155" fmla="*/ 161150 w 206815"/>
                  <a:gd name="connsiteY155" fmla="*/ 165781 h 440576"/>
                  <a:gd name="connsiteX156" fmla="*/ 135718 w 206815"/>
                  <a:gd name="connsiteY156" fmla="*/ 174163 h 440576"/>
                  <a:gd name="connsiteX157" fmla="*/ 130289 w 206815"/>
                  <a:gd name="connsiteY157" fmla="*/ 180830 h 440576"/>
                  <a:gd name="connsiteX158" fmla="*/ 131527 w 206815"/>
                  <a:gd name="connsiteY158" fmla="*/ 172544 h 440576"/>
                  <a:gd name="connsiteX159" fmla="*/ 134099 w 206815"/>
                  <a:gd name="connsiteY159" fmla="*/ 147969 h 440576"/>
                  <a:gd name="connsiteX160" fmla="*/ 134860 w 206815"/>
                  <a:gd name="connsiteY160" fmla="*/ 140444 h 440576"/>
                  <a:gd name="connsiteX161" fmla="*/ 154482 w 206815"/>
                  <a:gd name="connsiteY161" fmla="*/ 145016 h 440576"/>
                  <a:gd name="connsiteX162" fmla="*/ 169913 w 206815"/>
                  <a:gd name="connsiteY162" fmla="*/ 137872 h 440576"/>
                  <a:gd name="connsiteX163" fmla="*/ 167798 w 206815"/>
                  <a:gd name="connsiteY163" fmla="*/ 124566 h 440576"/>
                  <a:gd name="connsiteX164" fmla="*/ 166674 w 206815"/>
                  <a:gd name="connsiteY164" fmla="*/ 123871 h 440576"/>
                  <a:gd name="connsiteX165" fmla="*/ 141147 w 206815"/>
                  <a:gd name="connsiteY165" fmla="*/ 132157 h 440576"/>
                  <a:gd name="connsiteX166" fmla="*/ 134956 w 206815"/>
                  <a:gd name="connsiteY166" fmla="*/ 139968 h 440576"/>
                  <a:gd name="connsiteX167" fmla="*/ 136956 w 206815"/>
                  <a:gd name="connsiteY167" fmla="*/ 123585 h 440576"/>
                  <a:gd name="connsiteX168" fmla="*/ 141719 w 206815"/>
                  <a:gd name="connsiteY168" fmla="*/ 102059 h 440576"/>
                  <a:gd name="connsiteX169" fmla="*/ 161435 w 206815"/>
                  <a:gd name="connsiteY169" fmla="*/ 106630 h 440576"/>
                  <a:gd name="connsiteX170" fmla="*/ 176771 w 206815"/>
                  <a:gd name="connsiteY170" fmla="*/ 99487 h 440576"/>
                  <a:gd name="connsiteX171" fmla="*/ 174770 w 206815"/>
                  <a:gd name="connsiteY171" fmla="*/ 86161 h 440576"/>
                  <a:gd name="connsiteX172" fmla="*/ 173532 w 206815"/>
                  <a:gd name="connsiteY172" fmla="*/ 85390 h 440576"/>
                  <a:gd name="connsiteX173" fmla="*/ 148100 w 206815"/>
                  <a:gd name="connsiteY173" fmla="*/ 93772 h 440576"/>
                  <a:gd name="connsiteX174" fmla="*/ 141814 w 206815"/>
                  <a:gd name="connsiteY174" fmla="*/ 101773 h 440576"/>
                  <a:gd name="connsiteX175" fmla="*/ 141814 w 206815"/>
                  <a:gd name="connsiteY175" fmla="*/ 100439 h 440576"/>
                  <a:gd name="connsiteX176" fmla="*/ 150386 w 206815"/>
                  <a:gd name="connsiteY176" fmla="*/ 80056 h 440576"/>
                  <a:gd name="connsiteX177" fmla="*/ 156197 w 206815"/>
                  <a:gd name="connsiteY177" fmla="*/ 69769 h 440576"/>
                  <a:gd name="connsiteX178" fmla="*/ 175247 w 206815"/>
                  <a:gd name="connsiteY178" fmla="*/ 76341 h 440576"/>
                  <a:gd name="connsiteX179" fmla="*/ 191344 w 206815"/>
                  <a:gd name="connsiteY179" fmla="*/ 70912 h 440576"/>
                  <a:gd name="connsiteX180" fmla="*/ 190687 w 206815"/>
                  <a:gd name="connsiteY180" fmla="*/ 57453 h 440576"/>
                  <a:gd name="connsiteX181" fmla="*/ 189629 w 206815"/>
                  <a:gd name="connsiteY181" fmla="*/ 56624 h 440576"/>
                  <a:gd name="connsiteX182" fmla="*/ 163435 w 206815"/>
                  <a:gd name="connsiteY182" fmla="*/ 62054 h 440576"/>
                  <a:gd name="connsiteX183" fmla="*/ 158197 w 206815"/>
                  <a:gd name="connsiteY183" fmla="*/ 67292 h 440576"/>
                  <a:gd name="connsiteX184" fmla="*/ 160959 w 206815"/>
                  <a:gd name="connsiteY184" fmla="*/ 63006 h 440576"/>
                  <a:gd name="connsiteX185" fmla="*/ 170484 w 206815"/>
                  <a:gd name="connsiteY185" fmla="*/ 49385 h 440576"/>
                  <a:gd name="connsiteX186" fmla="*/ 175532 w 206815"/>
                  <a:gd name="connsiteY186" fmla="*/ 43289 h 440576"/>
                  <a:gd name="connsiteX187" fmla="*/ 194582 w 206815"/>
                  <a:gd name="connsiteY187" fmla="*/ 40527 h 440576"/>
                  <a:gd name="connsiteX188" fmla="*/ 206393 w 206815"/>
                  <a:gd name="connsiteY188" fmla="*/ 28240 h 440576"/>
                  <a:gd name="connsiteX189" fmla="*/ 200088 w 206815"/>
                  <a:gd name="connsiteY189" fmla="*/ 16334 h 440576"/>
                  <a:gd name="connsiteX190" fmla="*/ 199345 w 206815"/>
                  <a:gd name="connsiteY190" fmla="*/ 16143 h 440576"/>
                  <a:gd name="connsiteX191" fmla="*/ 109429 w 206815"/>
                  <a:gd name="connsiteY191" fmla="*/ 234361 h 440576"/>
                  <a:gd name="connsiteX192" fmla="*/ 96761 w 206815"/>
                  <a:gd name="connsiteY192" fmla="*/ 261316 h 440576"/>
                  <a:gd name="connsiteX193" fmla="*/ 94951 w 206815"/>
                  <a:gd name="connsiteY193" fmla="*/ 264841 h 440576"/>
                  <a:gd name="connsiteX194" fmla="*/ 94379 w 206815"/>
                  <a:gd name="connsiteY194" fmla="*/ 264841 h 440576"/>
                  <a:gd name="connsiteX195" fmla="*/ 93808 w 206815"/>
                  <a:gd name="connsiteY195" fmla="*/ 260650 h 440576"/>
                  <a:gd name="connsiteX196" fmla="*/ 88855 w 206815"/>
                  <a:gd name="connsiteY196" fmla="*/ 231027 h 440576"/>
                  <a:gd name="connsiteX197" fmla="*/ 86283 w 206815"/>
                  <a:gd name="connsiteY197" fmla="*/ 218835 h 440576"/>
                  <a:gd name="connsiteX198" fmla="*/ 97427 w 206815"/>
                  <a:gd name="connsiteY198" fmla="*/ 213596 h 440576"/>
                  <a:gd name="connsiteX199" fmla="*/ 113715 w 206815"/>
                  <a:gd name="connsiteY199" fmla="*/ 224074 h 440576"/>
                  <a:gd name="connsiteX200" fmla="*/ 109429 w 206815"/>
                  <a:gd name="connsiteY200" fmla="*/ 234361 h 4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815" h="440576">
                    <a:moveTo>
                      <a:pt x="199345" y="16143"/>
                    </a:moveTo>
                    <a:cubicBezTo>
                      <a:pt x="191249" y="15286"/>
                      <a:pt x="181533" y="26335"/>
                      <a:pt x="178580" y="33002"/>
                    </a:cubicBezTo>
                    <a:cubicBezTo>
                      <a:pt x="178580" y="33669"/>
                      <a:pt x="175342" y="43099"/>
                      <a:pt x="175532" y="43099"/>
                    </a:cubicBezTo>
                    <a:lnTo>
                      <a:pt x="175532" y="43099"/>
                    </a:lnTo>
                    <a:cubicBezTo>
                      <a:pt x="173913" y="44813"/>
                      <a:pt x="172294" y="46718"/>
                      <a:pt x="170579" y="48814"/>
                    </a:cubicBezTo>
                    <a:cubicBezTo>
                      <a:pt x="167436" y="52719"/>
                      <a:pt x="163817" y="57196"/>
                      <a:pt x="160292" y="62244"/>
                    </a:cubicBezTo>
                    <a:cubicBezTo>
                      <a:pt x="156768" y="67292"/>
                      <a:pt x="153053" y="73007"/>
                      <a:pt x="149624" y="79198"/>
                    </a:cubicBezTo>
                    <a:cubicBezTo>
                      <a:pt x="145881" y="85780"/>
                      <a:pt x="142690" y="92657"/>
                      <a:pt x="140099" y="99772"/>
                    </a:cubicBezTo>
                    <a:lnTo>
                      <a:pt x="140099" y="99772"/>
                    </a:lnTo>
                    <a:cubicBezTo>
                      <a:pt x="140099" y="97391"/>
                      <a:pt x="140099" y="90724"/>
                      <a:pt x="140099" y="90247"/>
                    </a:cubicBezTo>
                    <a:cubicBezTo>
                      <a:pt x="139147" y="83009"/>
                      <a:pt x="133051" y="69578"/>
                      <a:pt x="125050" y="68149"/>
                    </a:cubicBezTo>
                    <a:cubicBezTo>
                      <a:pt x="119868" y="67254"/>
                      <a:pt x="114934" y="70731"/>
                      <a:pt x="114039" y="75912"/>
                    </a:cubicBezTo>
                    <a:cubicBezTo>
                      <a:pt x="113944" y="76493"/>
                      <a:pt x="113896" y="77084"/>
                      <a:pt x="113906" y="77674"/>
                    </a:cubicBezTo>
                    <a:cubicBezTo>
                      <a:pt x="114134" y="83609"/>
                      <a:pt x="116954" y="89143"/>
                      <a:pt x="121621" y="92819"/>
                    </a:cubicBezTo>
                    <a:cubicBezTo>
                      <a:pt x="127279" y="96534"/>
                      <a:pt x="133479" y="99363"/>
                      <a:pt x="140004" y="101201"/>
                    </a:cubicBezTo>
                    <a:cubicBezTo>
                      <a:pt x="137690" y="108469"/>
                      <a:pt x="135880" y="115879"/>
                      <a:pt x="134575" y="123395"/>
                    </a:cubicBezTo>
                    <a:cubicBezTo>
                      <a:pt x="133813" y="127776"/>
                      <a:pt x="133146" y="132253"/>
                      <a:pt x="132575" y="136634"/>
                    </a:cubicBezTo>
                    <a:cubicBezTo>
                      <a:pt x="132575" y="134539"/>
                      <a:pt x="132575" y="132729"/>
                      <a:pt x="132575" y="132443"/>
                    </a:cubicBezTo>
                    <a:cubicBezTo>
                      <a:pt x="131622" y="125204"/>
                      <a:pt x="125526" y="111774"/>
                      <a:pt x="117525" y="110345"/>
                    </a:cubicBezTo>
                    <a:cubicBezTo>
                      <a:pt x="112343" y="109450"/>
                      <a:pt x="107409" y="112927"/>
                      <a:pt x="106514" y="118108"/>
                    </a:cubicBezTo>
                    <a:cubicBezTo>
                      <a:pt x="106438" y="118527"/>
                      <a:pt x="106400" y="118965"/>
                      <a:pt x="106381" y="119394"/>
                    </a:cubicBezTo>
                    <a:cubicBezTo>
                      <a:pt x="106609" y="125328"/>
                      <a:pt x="109429" y="130862"/>
                      <a:pt x="114096" y="134539"/>
                    </a:cubicBezTo>
                    <a:cubicBezTo>
                      <a:pt x="119563" y="138187"/>
                      <a:pt x="125574" y="140949"/>
                      <a:pt x="131908" y="142730"/>
                    </a:cubicBezTo>
                    <a:cubicBezTo>
                      <a:pt x="131908" y="144445"/>
                      <a:pt x="131431" y="146159"/>
                      <a:pt x="131241" y="147874"/>
                    </a:cubicBezTo>
                    <a:cubicBezTo>
                      <a:pt x="130289" y="156065"/>
                      <a:pt x="129336" y="164257"/>
                      <a:pt x="128193" y="172258"/>
                    </a:cubicBezTo>
                    <a:lnTo>
                      <a:pt x="126764" y="180640"/>
                    </a:lnTo>
                    <a:cubicBezTo>
                      <a:pt x="126764" y="178735"/>
                      <a:pt x="126764" y="177211"/>
                      <a:pt x="126764" y="177020"/>
                    </a:cubicBezTo>
                    <a:cubicBezTo>
                      <a:pt x="125812" y="169781"/>
                      <a:pt x="119716" y="156351"/>
                      <a:pt x="111715" y="154827"/>
                    </a:cubicBezTo>
                    <a:cubicBezTo>
                      <a:pt x="106533" y="153932"/>
                      <a:pt x="101599" y="157408"/>
                      <a:pt x="100704" y="162590"/>
                    </a:cubicBezTo>
                    <a:cubicBezTo>
                      <a:pt x="100609" y="163171"/>
                      <a:pt x="100561" y="163762"/>
                      <a:pt x="100571" y="164352"/>
                    </a:cubicBezTo>
                    <a:cubicBezTo>
                      <a:pt x="100818" y="170257"/>
                      <a:pt x="103638" y="175754"/>
                      <a:pt x="108286" y="179402"/>
                    </a:cubicBezTo>
                    <a:cubicBezTo>
                      <a:pt x="113601" y="182935"/>
                      <a:pt x="119411" y="185669"/>
                      <a:pt x="125526" y="187498"/>
                    </a:cubicBezTo>
                    <a:cubicBezTo>
                      <a:pt x="124955" y="190260"/>
                      <a:pt x="124383" y="193118"/>
                      <a:pt x="123621" y="195785"/>
                    </a:cubicBezTo>
                    <a:cubicBezTo>
                      <a:pt x="123211" y="197623"/>
                      <a:pt x="122707" y="199433"/>
                      <a:pt x="122097" y="201214"/>
                    </a:cubicBezTo>
                    <a:lnTo>
                      <a:pt x="120383" y="206643"/>
                    </a:lnTo>
                    <a:cubicBezTo>
                      <a:pt x="119144" y="209977"/>
                      <a:pt x="117906" y="213501"/>
                      <a:pt x="116668" y="216739"/>
                    </a:cubicBezTo>
                    <a:cubicBezTo>
                      <a:pt x="115430" y="219978"/>
                      <a:pt x="114858" y="221216"/>
                      <a:pt x="114001" y="223312"/>
                    </a:cubicBezTo>
                    <a:cubicBezTo>
                      <a:pt x="114477" y="220549"/>
                      <a:pt x="115239" y="215025"/>
                      <a:pt x="115239" y="214549"/>
                    </a:cubicBezTo>
                    <a:cubicBezTo>
                      <a:pt x="115134" y="208157"/>
                      <a:pt x="113401" y="201890"/>
                      <a:pt x="110191" y="196356"/>
                    </a:cubicBezTo>
                    <a:cubicBezTo>
                      <a:pt x="110238" y="195623"/>
                      <a:pt x="110238" y="194899"/>
                      <a:pt x="110191" y="194165"/>
                    </a:cubicBezTo>
                    <a:cubicBezTo>
                      <a:pt x="109619" y="188936"/>
                      <a:pt x="104914" y="185164"/>
                      <a:pt x="99685" y="185736"/>
                    </a:cubicBezTo>
                    <a:cubicBezTo>
                      <a:pt x="99247" y="185783"/>
                      <a:pt x="98808" y="185869"/>
                      <a:pt x="98380" y="185974"/>
                    </a:cubicBezTo>
                    <a:cubicBezTo>
                      <a:pt x="90474" y="188069"/>
                      <a:pt x="85426" y="201976"/>
                      <a:pt x="85045" y="209215"/>
                    </a:cubicBezTo>
                    <a:cubicBezTo>
                      <a:pt x="85045" y="209691"/>
                      <a:pt x="85045" y="214358"/>
                      <a:pt x="85045" y="217311"/>
                    </a:cubicBezTo>
                    <a:lnTo>
                      <a:pt x="83902" y="212168"/>
                    </a:lnTo>
                    <a:cubicBezTo>
                      <a:pt x="83045" y="208643"/>
                      <a:pt x="82092" y="205214"/>
                      <a:pt x="81140" y="201499"/>
                    </a:cubicBezTo>
                    <a:cubicBezTo>
                      <a:pt x="80568" y="199690"/>
                      <a:pt x="80092" y="197880"/>
                      <a:pt x="79520" y="196070"/>
                    </a:cubicBezTo>
                    <a:cubicBezTo>
                      <a:pt x="78949" y="194261"/>
                      <a:pt x="78187" y="192355"/>
                      <a:pt x="77615" y="190546"/>
                    </a:cubicBezTo>
                    <a:cubicBezTo>
                      <a:pt x="75996" y="186260"/>
                      <a:pt x="74282" y="181973"/>
                      <a:pt x="72377" y="177782"/>
                    </a:cubicBezTo>
                    <a:cubicBezTo>
                      <a:pt x="79177" y="176172"/>
                      <a:pt x="85673" y="173467"/>
                      <a:pt x="91617" y="169781"/>
                    </a:cubicBezTo>
                    <a:cubicBezTo>
                      <a:pt x="96522" y="166467"/>
                      <a:pt x="99751" y="161180"/>
                      <a:pt x="100475" y="155303"/>
                    </a:cubicBezTo>
                    <a:cubicBezTo>
                      <a:pt x="100504" y="150046"/>
                      <a:pt x="96256" y="145759"/>
                      <a:pt x="90998" y="145731"/>
                    </a:cubicBezTo>
                    <a:cubicBezTo>
                      <a:pt x="90665" y="145731"/>
                      <a:pt x="90331" y="145750"/>
                      <a:pt x="89998" y="145778"/>
                    </a:cubicBezTo>
                    <a:cubicBezTo>
                      <a:pt x="81902" y="146636"/>
                      <a:pt x="74853" y="159589"/>
                      <a:pt x="73424" y="166733"/>
                    </a:cubicBezTo>
                    <a:cubicBezTo>
                      <a:pt x="73424" y="167210"/>
                      <a:pt x="72758" y="172448"/>
                      <a:pt x="72567" y="175306"/>
                    </a:cubicBezTo>
                    <a:cubicBezTo>
                      <a:pt x="71424" y="172829"/>
                      <a:pt x="70281" y="170257"/>
                      <a:pt x="69043" y="167686"/>
                    </a:cubicBezTo>
                    <a:cubicBezTo>
                      <a:pt x="65423" y="160352"/>
                      <a:pt x="61518" y="153113"/>
                      <a:pt x="57613" y="145778"/>
                    </a:cubicBezTo>
                    <a:lnTo>
                      <a:pt x="54184" y="139111"/>
                    </a:lnTo>
                    <a:cubicBezTo>
                      <a:pt x="60842" y="137739"/>
                      <a:pt x="67262" y="135396"/>
                      <a:pt x="73234" y="132157"/>
                    </a:cubicBezTo>
                    <a:cubicBezTo>
                      <a:pt x="78168" y="128814"/>
                      <a:pt x="81397" y="123499"/>
                      <a:pt x="82092" y="117584"/>
                    </a:cubicBezTo>
                    <a:cubicBezTo>
                      <a:pt x="82121" y="112326"/>
                      <a:pt x="77872" y="108040"/>
                      <a:pt x="72615" y="108012"/>
                    </a:cubicBezTo>
                    <a:cubicBezTo>
                      <a:pt x="72281" y="108012"/>
                      <a:pt x="71948" y="108021"/>
                      <a:pt x="71615" y="108059"/>
                    </a:cubicBezTo>
                    <a:cubicBezTo>
                      <a:pt x="63518" y="109012"/>
                      <a:pt x="56470" y="121966"/>
                      <a:pt x="54946" y="129110"/>
                    </a:cubicBezTo>
                    <a:cubicBezTo>
                      <a:pt x="54946" y="129586"/>
                      <a:pt x="54184" y="137206"/>
                      <a:pt x="54089" y="139111"/>
                    </a:cubicBezTo>
                    <a:cubicBezTo>
                      <a:pt x="51517" y="134158"/>
                      <a:pt x="49040" y="129586"/>
                      <a:pt x="46754" y="124252"/>
                    </a:cubicBezTo>
                    <a:cubicBezTo>
                      <a:pt x="43668" y="117575"/>
                      <a:pt x="41020" y="110707"/>
                      <a:pt x="38849" y="103678"/>
                    </a:cubicBezTo>
                    <a:cubicBezTo>
                      <a:pt x="45516" y="102287"/>
                      <a:pt x="51936" y="99915"/>
                      <a:pt x="57899" y="96629"/>
                    </a:cubicBezTo>
                    <a:cubicBezTo>
                      <a:pt x="62871" y="93381"/>
                      <a:pt x="66128" y="88066"/>
                      <a:pt x="66757" y="82151"/>
                    </a:cubicBezTo>
                    <a:cubicBezTo>
                      <a:pt x="66785" y="76893"/>
                      <a:pt x="62537" y="72607"/>
                      <a:pt x="57279" y="72579"/>
                    </a:cubicBezTo>
                    <a:cubicBezTo>
                      <a:pt x="56946" y="72579"/>
                      <a:pt x="56613" y="72598"/>
                      <a:pt x="56279" y="72626"/>
                    </a:cubicBezTo>
                    <a:cubicBezTo>
                      <a:pt x="48183" y="73484"/>
                      <a:pt x="41135" y="86438"/>
                      <a:pt x="39706" y="93581"/>
                    </a:cubicBezTo>
                    <a:cubicBezTo>
                      <a:pt x="39706" y="94153"/>
                      <a:pt x="38849" y="102249"/>
                      <a:pt x="38849" y="103773"/>
                    </a:cubicBezTo>
                    <a:cubicBezTo>
                      <a:pt x="38810" y="103364"/>
                      <a:pt x="38810" y="102944"/>
                      <a:pt x="38849" y="102535"/>
                    </a:cubicBezTo>
                    <a:cubicBezTo>
                      <a:pt x="36829" y="95439"/>
                      <a:pt x="35458" y="88162"/>
                      <a:pt x="34753" y="80818"/>
                    </a:cubicBezTo>
                    <a:cubicBezTo>
                      <a:pt x="34753" y="76722"/>
                      <a:pt x="34086" y="72817"/>
                      <a:pt x="33896" y="69007"/>
                    </a:cubicBezTo>
                    <a:cubicBezTo>
                      <a:pt x="40458" y="68426"/>
                      <a:pt x="46878" y="66816"/>
                      <a:pt x="52946" y="64244"/>
                    </a:cubicBezTo>
                    <a:cubicBezTo>
                      <a:pt x="58232" y="61492"/>
                      <a:pt x="62032" y="56538"/>
                      <a:pt x="63328" y="50719"/>
                    </a:cubicBezTo>
                    <a:cubicBezTo>
                      <a:pt x="64118" y="45518"/>
                      <a:pt x="60537" y="40660"/>
                      <a:pt x="55336" y="39870"/>
                    </a:cubicBezTo>
                    <a:cubicBezTo>
                      <a:pt x="54832" y="39794"/>
                      <a:pt x="54317" y="39755"/>
                      <a:pt x="53803" y="39765"/>
                    </a:cubicBezTo>
                    <a:cubicBezTo>
                      <a:pt x="45611" y="39765"/>
                      <a:pt x="37134" y="51862"/>
                      <a:pt x="34753" y="58815"/>
                    </a:cubicBezTo>
                    <a:cubicBezTo>
                      <a:pt x="34753" y="58815"/>
                      <a:pt x="33800" y="63101"/>
                      <a:pt x="33229" y="66054"/>
                    </a:cubicBezTo>
                    <a:cubicBezTo>
                      <a:pt x="33229" y="64339"/>
                      <a:pt x="33229" y="62530"/>
                      <a:pt x="33229" y="60911"/>
                    </a:cubicBezTo>
                    <a:cubicBezTo>
                      <a:pt x="33229" y="54719"/>
                      <a:pt x="33229" y="49099"/>
                      <a:pt x="33991" y="44051"/>
                    </a:cubicBezTo>
                    <a:cubicBezTo>
                      <a:pt x="33991" y="41194"/>
                      <a:pt x="34562" y="38622"/>
                      <a:pt x="34848" y="36241"/>
                    </a:cubicBezTo>
                    <a:cubicBezTo>
                      <a:pt x="40392" y="32688"/>
                      <a:pt x="45335" y="28278"/>
                      <a:pt x="49517" y="23191"/>
                    </a:cubicBezTo>
                    <a:cubicBezTo>
                      <a:pt x="52993" y="18343"/>
                      <a:pt x="54108" y="12190"/>
                      <a:pt x="52565" y="6428"/>
                    </a:cubicBezTo>
                    <a:cubicBezTo>
                      <a:pt x="50850" y="1455"/>
                      <a:pt x="45430" y="-1192"/>
                      <a:pt x="40458" y="522"/>
                    </a:cubicBezTo>
                    <a:cubicBezTo>
                      <a:pt x="40068" y="655"/>
                      <a:pt x="39687" y="817"/>
                      <a:pt x="39325" y="998"/>
                    </a:cubicBezTo>
                    <a:cubicBezTo>
                      <a:pt x="31991" y="4713"/>
                      <a:pt x="29800" y="19381"/>
                      <a:pt x="31324" y="26525"/>
                    </a:cubicBezTo>
                    <a:cubicBezTo>
                      <a:pt x="31324" y="27192"/>
                      <a:pt x="34181" y="36717"/>
                      <a:pt x="34277" y="36622"/>
                    </a:cubicBezTo>
                    <a:lnTo>
                      <a:pt x="34277" y="36622"/>
                    </a:lnTo>
                    <a:cubicBezTo>
                      <a:pt x="34277" y="38908"/>
                      <a:pt x="33610" y="41384"/>
                      <a:pt x="33324" y="44146"/>
                    </a:cubicBezTo>
                    <a:cubicBezTo>
                      <a:pt x="33324" y="49099"/>
                      <a:pt x="32276" y="54814"/>
                      <a:pt x="32181" y="61006"/>
                    </a:cubicBezTo>
                    <a:cubicBezTo>
                      <a:pt x="31762" y="67664"/>
                      <a:pt x="31762" y="74350"/>
                      <a:pt x="32181" y="81008"/>
                    </a:cubicBezTo>
                    <a:cubicBezTo>
                      <a:pt x="32705" y="88476"/>
                      <a:pt x="33953" y="95877"/>
                      <a:pt x="35896" y="103106"/>
                    </a:cubicBezTo>
                    <a:lnTo>
                      <a:pt x="35896" y="103106"/>
                    </a:lnTo>
                    <a:lnTo>
                      <a:pt x="30467" y="95201"/>
                    </a:lnTo>
                    <a:cubicBezTo>
                      <a:pt x="25704" y="89676"/>
                      <a:pt x="13226" y="81770"/>
                      <a:pt x="5702" y="85009"/>
                    </a:cubicBezTo>
                    <a:cubicBezTo>
                      <a:pt x="882" y="87123"/>
                      <a:pt x="-1309" y="92743"/>
                      <a:pt x="806" y="97553"/>
                    </a:cubicBezTo>
                    <a:cubicBezTo>
                      <a:pt x="977" y="97963"/>
                      <a:pt x="1187" y="98353"/>
                      <a:pt x="1415" y="98725"/>
                    </a:cubicBezTo>
                    <a:cubicBezTo>
                      <a:pt x="4873" y="103525"/>
                      <a:pt x="10274" y="106554"/>
                      <a:pt x="16179" y="107012"/>
                    </a:cubicBezTo>
                    <a:cubicBezTo>
                      <a:pt x="22932" y="107021"/>
                      <a:pt x="29647" y="106002"/>
                      <a:pt x="36086" y="103963"/>
                    </a:cubicBezTo>
                    <a:cubicBezTo>
                      <a:pt x="38268" y="111250"/>
                      <a:pt x="40877" y="118413"/>
                      <a:pt x="43897" y="125395"/>
                    </a:cubicBezTo>
                    <a:cubicBezTo>
                      <a:pt x="45611" y="129490"/>
                      <a:pt x="47516" y="133586"/>
                      <a:pt x="49517" y="137587"/>
                    </a:cubicBezTo>
                    <a:lnTo>
                      <a:pt x="47135" y="134158"/>
                    </a:lnTo>
                    <a:cubicBezTo>
                      <a:pt x="42373" y="128633"/>
                      <a:pt x="29895" y="120823"/>
                      <a:pt x="22370" y="123966"/>
                    </a:cubicBezTo>
                    <a:cubicBezTo>
                      <a:pt x="17551" y="126080"/>
                      <a:pt x="15360" y="131700"/>
                      <a:pt x="17474" y="136510"/>
                    </a:cubicBezTo>
                    <a:cubicBezTo>
                      <a:pt x="17646" y="136920"/>
                      <a:pt x="17855" y="137311"/>
                      <a:pt x="18084" y="137682"/>
                    </a:cubicBezTo>
                    <a:cubicBezTo>
                      <a:pt x="21532" y="142511"/>
                      <a:pt x="26933" y="145578"/>
                      <a:pt x="32848" y="146064"/>
                    </a:cubicBezTo>
                    <a:cubicBezTo>
                      <a:pt x="39306" y="146007"/>
                      <a:pt x="45726" y="145016"/>
                      <a:pt x="51898" y="143111"/>
                    </a:cubicBezTo>
                    <a:cubicBezTo>
                      <a:pt x="52755" y="144635"/>
                      <a:pt x="53422" y="146159"/>
                      <a:pt x="54184" y="147683"/>
                    </a:cubicBezTo>
                    <a:cubicBezTo>
                      <a:pt x="57899" y="155113"/>
                      <a:pt x="61709" y="162447"/>
                      <a:pt x="65138" y="169781"/>
                    </a:cubicBezTo>
                    <a:lnTo>
                      <a:pt x="68567" y="177496"/>
                    </a:lnTo>
                    <a:lnTo>
                      <a:pt x="66471" y="174544"/>
                    </a:lnTo>
                    <a:cubicBezTo>
                      <a:pt x="61709" y="169019"/>
                      <a:pt x="49231" y="161113"/>
                      <a:pt x="41706" y="164352"/>
                    </a:cubicBezTo>
                    <a:cubicBezTo>
                      <a:pt x="36886" y="166467"/>
                      <a:pt x="34696" y="172086"/>
                      <a:pt x="36810" y="176897"/>
                    </a:cubicBezTo>
                    <a:cubicBezTo>
                      <a:pt x="36982" y="177306"/>
                      <a:pt x="37191" y="177696"/>
                      <a:pt x="37420" y="178068"/>
                    </a:cubicBezTo>
                    <a:cubicBezTo>
                      <a:pt x="40868" y="182897"/>
                      <a:pt x="46269" y="185964"/>
                      <a:pt x="52184" y="186450"/>
                    </a:cubicBezTo>
                    <a:cubicBezTo>
                      <a:pt x="58642" y="186498"/>
                      <a:pt x="65071" y="185536"/>
                      <a:pt x="71234" y="183593"/>
                    </a:cubicBezTo>
                    <a:cubicBezTo>
                      <a:pt x="72281" y="186260"/>
                      <a:pt x="73329" y="188927"/>
                      <a:pt x="74282" y="191594"/>
                    </a:cubicBezTo>
                    <a:cubicBezTo>
                      <a:pt x="75234" y="194261"/>
                      <a:pt x="75520" y="195118"/>
                      <a:pt x="75996" y="197023"/>
                    </a:cubicBezTo>
                    <a:cubicBezTo>
                      <a:pt x="76472" y="198928"/>
                      <a:pt x="77044" y="200642"/>
                      <a:pt x="77520" y="202452"/>
                    </a:cubicBezTo>
                    <a:cubicBezTo>
                      <a:pt x="78377" y="205881"/>
                      <a:pt x="79235" y="209501"/>
                      <a:pt x="79997" y="212930"/>
                    </a:cubicBezTo>
                    <a:lnTo>
                      <a:pt x="81425" y="219883"/>
                    </a:lnTo>
                    <a:cubicBezTo>
                      <a:pt x="80282" y="217311"/>
                      <a:pt x="77806" y="212358"/>
                      <a:pt x="77615" y="211882"/>
                    </a:cubicBezTo>
                    <a:cubicBezTo>
                      <a:pt x="73710" y="205786"/>
                      <a:pt x="62566" y="196070"/>
                      <a:pt x="54660" y="198071"/>
                    </a:cubicBezTo>
                    <a:cubicBezTo>
                      <a:pt x="49564" y="199385"/>
                      <a:pt x="46507" y="204586"/>
                      <a:pt x="47821" y="209672"/>
                    </a:cubicBezTo>
                    <a:cubicBezTo>
                      <a:pt x="47935" y="210139"/>
                      <a:pt x="48088" y="210586"/>
                      <a:pt x="48278" y="211024"/>
                    </a:cubicBezTo>
                    <a:cubicBezTo>
                      <a:pt x="51002" y="216320"/>
                      <a:pt x="55908" y="220149"/>
                      <a:pt x="61709" y="221502"/>
                    </a:cubicBezTo>
                    <a:cubicBezTo>
                      <a:pt x="68338" y="222531"/>
                      <a:pt x="75082" y="222531"/>
                      <a:pt x="81711" y="221502"/>
                    </a:cubicBezTo>
                    <a:cubicBezTo>
                      <a:pt x="82473" y="225217"/>
                      <a:pt x="83235" y="228931"/>
                      <a:pt x="83807" y="232456"/>
                    </a:cubicBezTo>
                    <a:cubicBezTo>
                      <a:pt x="85997" y="244553"/>
                      <a:pt x="87236" y="254744"/>
                      <a:pt x="88093" y="261888"/>
                    </a:cubicBezTo>
                    <a:cubicBezTo>
                      <a:pt x="88093" y="263222"/>
                      <a:pt x="88093" y="264269"/>
                      <a:pt x="88093" y="265412"/>
                    </a:cubicBezTo>
                    <a:lnTo>
                      <a:pt x="63518" y="265412"/>
                    </a:lnTo>
                    <a:lnTo>
                      <a:pt x="72472" y="440577"/>
                    </a:lnTo>
                    <a:lnTo>
                      <a:pt x="114382" y="440577"/>
                    </a:lnTo>
                    <a:lnTo>
                      <a:pt x="124002" y="265031"/>
                    </a:lnTo>
                    <a:lnTo>
                      <a:pt x="101142" y="265031"/>
                    </a:lnTo>
                    <a:lnTo>
                      <a:pt x="101142" y="263984"/>
                    </a:lnTo>
                    <a:cubicBezTo>
                      <a:pt x="104285" y="257411"/>
                      <a:pt x="108667" y="247981"/>
                      <a:pt x="113334" y="236456"/>
                    </a:cubicBezTo>
                    <a:cubicBezTo>
                      <a:pt x="114858" y="232837"/>
                      <a:pt x="116382" y="228931"/>
                      <a:pt x="117906" y="224836"/>
                    </a:cubicBezTo>
                    <a:cubicBezTo>
                      <a:pt x="124450" y="226426"/>
                      <a:pt x="131193" y="226969"/>
                      <a:pt x="137909" y="226455"/>
                    </a:cubicBezTo>
                    <a:cubicBezTo>
                      <a:pt x="143786" y="225521"/>
                      <a:pt x="148948" y="222035"/>
                      <a:pt x="152006" y="216930"/>
                    </a:cubicBezTo>
                    <a:cubicBezTo>
                      <a:pt x="154406" y="212244"/>
                      <a:pt x="152558" y="206510"/>
                      <a:pt x="147872" y="204109"/>
                    </a:cubicBezTo>
                    <a:cubicBezTo>
                      <a:pt x="147481" y="203909"/>
                      <a:pt x="147081" y="203738"/>
                      <a:pt x="146672" y="203595"/>
                    </a:cubicBezTo>
                    <a:cubicBezTo>
                      <a:pt x="138956" y="201023"/>
                      <a:pt x="127145" y="209786"/>
                      <a:pt x="122764" y="215692"/>
                    </a:cubicBezTo>
                    <a:lnTo>
                      <a:pt x="118763" y="222645"/>
                    </a:lnTo>
                    <a:cubicBezTo>
                      <a:pt x="119335" y="221026"/>
                      <a:pt x="120002" y="219406"/>
                      <a:pt x="120573" y="217692"/>
                    </a:cubicBezTo>
                    <a:cubicBezTo>
                      <a:pt x="121811" y="214358"/>
                      <a:pt x="122954" y="210929"/>
                      <a:pt x="124193" y="207310"/>
                    </a:cubicBezTo>
                    <a:cubicBezTo>
                      <a:pt x="124764" y="205500"/>
                      <a:pt x="125240" y="203690"/>
                      <a:pt x="125812" y="201880"/>
                    </a:cubicBezTo>
                    <a:cubicBezTo>
                      <a:pt x="126383" y="200071"/>
                      <a:pt x="126764" y="198166"/>
                      <a:pt x="127241" y="196261"/>
                    </a:cubicBezTo>
                    <a:cubicBezTo>
                      <a:pt x="128288" y="191784"/>
                      <a:pt x="129146" y="187307"/>
                      <a:pt x="129908" y="182735"/>
                    </a:cubicBezTo>
                    <a:cubicBezTo>
                      <a:pt x="136004" y="185116"/>
                      <a:pt x="142423" y="186564"/>
                      <a:pt x="148958" y="187021"/>
                    </a:cubicBezTo>
                    <a:cubicBezTo>
                      <a:pt x="154892" y="186993"/>
                      <a:pt x="160521" y="184383"/>
                      <a:pt x="164388" y="179878"/>
                    </a:cubicBezTo>
                    <a:cubicBezTo>
                      <a:pt x="167512" y="175649"/>
                      <a:pt x="166617" y="169686"/>
                      <a:pt x="162388" y="166552"/>
                    </a:cubicBezTo>
                    <a:cubicBezTo>
                      <a:pt x="161997" y="166267"/>
                      <a:pt x="161578" y="166009"/>
                      <a:pt x="161150" y="165781"/>
                    </a:cubicBezTo>
                    <a:cubicBezTo>
                      <a:pt x="153910" y="162066"/>
                      <a:pt x="140861" y="169019"/>
                      <a:pt x="135718" y="174163"/>
                    </a:cubicBezTo>
                    <a:cubicBezTo>
                      <a:pt x="135718" y="174163"/>
                      <a:pt x="132098" y="178544"/>
                      <a:pt x="130289" y="180830"/>
                    </a:cubicBezTo>
                    <a:cubicBezTo>
                      <a:pt x="130765" y="178068"/>
                      <a:pt x="131146" y="175306"/>
                      <a:pt x="131527" y="172544"/>
                    </a:cubicBezTo>
                    <a:cubicBezTo>
                      <a:pt x="132575" y="164447"/>
                      <a:pt x="133337" y="156161"/>
                      <a:pt x="134099" y="147969"/>
                    </a:cubicBezTo>
                    <a:cubicBezTo>
                      <a:pt x="134099" y="145493"/>
                      <a:pt x="134575" y="143016"/>
                      <a:pt x="134860" y="140444"/>
                    </a:cubicBezTo>
                    <a:cubicBezTo>
                      <a:pt x="141128" y="142949"/>
                      <a:pt x="147748" y="144492"/>
                      <a:pt x="154482" y="145016"/>
                    </a:cubicBezTo>
                    <a:cubicBezTo>
                      <a:pt x="160416" y="144988"/>
                      <a:pt x="166045" y="142378"/>
                      <a:pt x="169913" y="137872"/>
                    </a:cubicBezTo>
                    <a:cubicBezTo>
                      <a:pt x="172999" y="133615"/>
                      <a:pt x="172056" y="127662"/>
                      <a:pt x="167798" y="124566"/>
                    </a:cubicBezTo>
                    <a:cubicBezTo>
                      <a:pt x="167436" y="124309"/>
                      <a:pt x="167065" y="124080"/>
                      <a:pt x="166674" y="123871"/>
                    </a:cubicBezTo>
                    <a:cubicBezTo>
                      <a:pt x="159340" y="120061"/>
                      <a:pt x="146386" y="127014"/>
                      <a:pt x="141147" y="132157"/>
                    </a:cubicBezTo>
                    <a:cubicBezTo>
                      <a:pt x="141147" y="132157"/>
                      <a:pt x="136099" y="138444"/>
                      <a:pt x="134956" y="139968"/>
                    </a:cubicBezTo>
                    <a:cubicBezTo>
                      <a:pt x="135527" y="134444"/>
                      <a:pt x="136099" y="129014"/>
                      <a:pt x="136956" y="123585"/>
                    </a:cubicBezTo>
                    <a:cubicBezTo>
                      <a:pt x="138070" y="116317"/>
                      <a:pt x="139661" y="109126"/>
                      <a:pt x="141719" y="102059"/>
                    </a:cubicBezTo>
                    <a:cubicBezTo>
                      <a:pt x="148024" y="104573"/>
                      <a:pt x="154673" y="106116"/>
                      <a:pt x="161435" y="106630"/>
                    </a:cubicBezTo>
                    <a:cubicBezTo>
                      <a:pt x="167341" y="106592"/>
                      <a:pt x="172941" y="103983"/>
                      <a:pt x="176771" y="99487"/>
                    </a:cubicBezTo>
                    <a:cubicBezTo>
                      <a:pt x="179895" y="95258"/>
                      <a:pt x="178999" y="89295"/>
                      <a:pt x="174770" y="86161"/>
                    </a:cubicBezTo>
                    <a:cubicBezTo>
                      <a:pt x="174380" y="85876"/>
                      <a:pt x="173961" y="85618"/>
                      <a:pt x="173532" y="85390"/>
                    </a:cubicBezTo>
                    <a:cubicBezTo>
                      <a:pt x="166293" y="81675"/>
                      <a:pt x="153244" y="88628"/>
                      <a:pt x="148100" y="93772"/>
                    </a:cubicBezTo>
                    <a:cubicBezTo>
                      <a:pt x="148100" y="93772"/>
                      <a:pt x="142576" y="100535"/>
                      <a:pt x="141814" y="101773"/>
                    </a:cubicBezTo>
                    <a:lnTo>
                      <a:pt x="141814" y="100439"/>
                    </a:lnTo>
                    <a:cubicBezTo>
                      <a:pt x="144071" y="93410"/>
                      <a:pt x="146938" y="86590"/>
                      <a:pt x="150386" y="80056"/>
                    </a:cubicBezTo>
                    <a:cubicBezTo>
                      <a:pt x="152196" y="76436"/>
                      <a:pt x="154196" y="73007"/>
                      <a:pt x="156197" y="69769"/>
                    </a:cubicBezTo>
                    <a:cubicBezTo>
                      <a:pt x="162140" y="72998"/>
                      <a:pt x="168579" y="75217"/>
                      <a:pt x="175247" y="76341"/>
                    </a:cubicBezTo>
                    <a:cubicBezTo>
                      <a:pt x="181152" y="77036"/>
                      <a:pt x="187067" y="75045"/>
                      <a:pt x="191344" y="70912"/>
                    </a:cubicBezTo>
                    <a:cubicBezTo>
                      <a:pt x="194878" y="67016"/>
                      <a:pt x="194582" y="60996"/>
                      <a:pt x="190687" y="57453"/>
                    </a:cubicBezTo>
                    <a:cubicBezTo>
                      <a:pt x="190353" y="57158"/>
                      <a:pt x="190001" y="56872"/>
                      <a:pt x="189629" y="56624"/>
                    </a:cubicBezTo>
                    <a:cubicBezTo>
                      <a:pt x="182867" y="52052"/>
                      <a:pt x="169151" y="57481"/>
                      <a:pt x="163435" y="62054"/>
                    </a:cubicBezTo>
                    <a:lnTo>
                      <a:pt x="158197" y="67292"/>
                    </a:lnTo>
                    <a:cubicBezTo>
                      <a:pt x="159149" y="65863"/>
                      <a:pt x="160006" y="64339"/>
                      <a:pt x="160959" y="63006"/>
                    </a:cubicBezTo>
                    <a:cubicBezTo>
                      <a:pt x="164388" y="57863"/>
                      <a:pt x="167817" y="53481"/>
                      <a:pt x="170484" y="49385"/>
                    </a:cubicBezTo>
                    <a:cubicBezTo>
                      <a:pt x="172294" y="47099"/>
                      <a:pt x="173913" y="45099"/>
                      <a:pt x="175532" y="43289"/>
                    </a:cubicBezTo>
                    <a:cubicBezTo>
                      <a:pt x="181981" y="43308"/>
                      <a:pt x="188401" y="42384"/>
                      <a:pt x="194582" y="40527"/>
                    </a:cubicBezTo>
                    <a:cubicBezTo>
                      <a:pt x="200107" y="38327"/>
                      <a:pt x="204422" y="33850"/>
                      <a:pt x="206393" y="28240"/>
                    </a:cubicBezTo>
                    <a:cubicBezTo>
                      <a:pt x="207936" y="23211"/>
                      <a:pt x="205117" y="17886"/>
                      <a:pt x="200088" y="16334"/>
                    </a:cubicBezTo>
                    <a:cubicBezTo>
                      <a:pt x="199840" y="16267"/>
                      <a:pt x="199592" y="16200"/>
                      <a:pt x="199345" y="16143"/>
                    </a:cubicBezTo>
                    <a:close/>
                    <a:moveTo>
                      <a:pt x="109429" y="234361"/>
                    </a:moveTo>
                    <a:cubicBezTo>
                      <a:pt x="104476" y="245696"/>
                      <a:pt x="99904" y="254935"/>
                      <a:pt x="96761" y="261316"/>
                    </a:cubicBezTo>
                    <a:cubicBezTo>
                      <a:pt x="96094" y="262650"/>
                      <a:pt x="95427" y="263793"/>
                      <a:pt x="94951" y="264841"/>
                    </a:cubicBezTo>
                    <a:lnTo>
                      <a:pt x="94379" y="264841"/>
                    </a:lnTo>
                    <a:cubicBezTo>
                      <a:pt x="94379" y="263507"/>
                      <a:pt x="94379" y="262174"/>
                      <a:pt x="93808" y="260650"/>
                    </a:cubicBezTo>
                    <a:cubicBezTo>
                      <a:pt x="92855" y="253411"/>
                      <a:pt x="91331" y="243219"/>
                      <a:pt x="88855" y="231027"/>
                    </a:cubicBezTo>
                    <a:cubicBezTo>
                      <a:pt x="88093" y="227122"/>
                      <a:pt x="87236" y="223026"/>
                      <a:pt x="86283" y="218835"/>
                    </a:cubicBezTo>
                    <a:cubicBezTo>
                      <a:pt x="90093" y="217311"/>
                      <a:pt x="93817" y="215558"/>
                      <a:pt x="97427" y="213596"/>
                    </a:cubicBezTo>
                    <a:cubicBezTo>
                      <a:pt x="102371" y="217797"/>
                      <a:pt x="107848" y="221312"/>
                      <a:pt x="113715" y="224074"/>
                    </a:cubicBezTo>
                    <a:cubicBezTo>
                      <a:pt x="112315" y="227693"/>
                      <a:pt x="110886" y="231122"/>
                      <a:pt x="109429" y="2343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03A11062-86C3-4FA0-B5C5-D29B959479AA}"/>
                  </a:ext>
                </a:extLst>
              </p:cNvPr>
              <p:cNvSpPr/>
              <p:nvPr/>
            </p:nvSpPr>
            <p:spPr>
              <a:xfrm>
                <a:off x="5075316" y="-4884556"/>
                <a:ext cx="22559" cy="36334"/>
              </a:xfrm>
              <a:custGeom>
                <a:avLst/>
                <a:gdLst>
                  <a:gd name="connsiteX0" fmla="*/ 19688 w 22559"/>
                  <a:gd name="connsiteY0" fmla="*/ 36334 h 36334"/>
                  <a:gd name="connsiteX1" fmla="*/ 22355 w 22559"/>
                  <a:gd name="connsiteY1" fmla="*/ 26238 h 36334"/>
                  <a:gd name="connsiteX2" fmla="*/ 13687 w 22559"/>
                  <a:gd name="connsiteY2" fmla="*/ 901 h 36334"/>
                  <a:gd name="connsiteX3" fmla="*/ 1019 w 22559"/>
                  <a:gd name="connsiteY3" fmla="*/ 5482 h 36334"/>
                  <a:gd name="connsiteX4" fmla="*/ 543 w 22559"/>
                  <a:gd name="connsiteY4" fmla="*/ 6711 h 36334"/>
                  <a:gd name="connsiteX5" fmla="*/ 3972 w 22559"/>
                  <a:gd name="connsiteY5" fmla="*/ 23380 h 36334"/>
                  <a:gd name="connsiteX6" fmla="*/ 19688 w 22559"/>
                  <a:gd name="connsiteY6" fmla="*/ 36334 h 3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59" h="36334">
                    <a:moveTo>
                      <a:pt x="19688" y="36334"/>
                    </a:moveTo>
                    <a:cubicBezTo>
                      <a:pt x="19688" y="36334"/>
                      <a:pt x="22260" y="26809"/>
                      <a:pt x="22355" y="26238"/>
                    </a:cubicBezTo>
                    <a:cubicBezTo>
                      <a:pt x="23308" y="18999"/>
                      <a:pt x="21022" y="4425"/>
                      <a:pt x="13687" y="901"/>
                    </a:cubicBezTo>
                    <a:cubicBezTo>
                      <a:pt x="8925" y="-1328"/>
                      <a:pt x="3258" y="720"/>
                      <a:pt x="1019" y="5482"/>
                    </a:cubicBezTo>
                    <a:cubicBezTo>
                      <a:pt x="829" y="5882"/>
                      <a:pt x="676" y="6292"/>
                      <a:pt x="543" y="6711"/>
                    </a:cubicBezTo>
                    <a:cubicBezTo>
                      <a:pt x="-829" y="12502"/>
                      <a:pt x="429" y="18599"/>
                      <a:pt x="3972" y="23380"/>
                    </a:cubicBezTo>
                    <a:cubicBezTo>
                      <a:pt x="8534" y="28457"/>
                      <a:pt x="13830" y="32829"/>
                      <a:pt x="19688" y="363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32C84274-65CC-426A-AA09-BD5482AB41FB}"/>
                  </a:ext>
                </a:extLst>
              </p:cNvPr>
              <p:cNvSpPr/>
              <p:nvPr/>
            </p:nvSpPr>
            <p:spPr>
              <a:xfrm>
                <a:off x="7220794" y="-6246396"/>
                <a:ext cx="9525" cy="1789176"/>
              </a:xfrm>
              <a:custGeom>
                <a:avLst/>
                <a:gdLst>
                  <a:gd name="connsiteX0" fmla="*/ 0 w 9525"/>
                  <a:gd name="connsiteY0" fmla="*/ 1789176 h 1789176"/>
                  <a:gd name="connsiteX1" fmla="*/ 0 w 9525"/>
                  <a:gd name="connsiteY1" fmla="*/ 0 h 178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789176">
                    <a:moveTo>
                      <a:pt x="0" y="178917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C4B1D1E5-562B-4EB0-8BA3-316F96834BC5}"/>
                  </a:ext>
                </a:extLst>
              </p:cNvPr>
              <p:cNvSpPr/>
              <p:nvPr/>
            </p:nvSpPr>
            <p:spPr>
              <a:xfrm>
                <a:off x="5620594" y="-6235252"/>
                <a:ext cx="9525" cy="1778031"/>
              </a:xfrm>
              <a:custGeom>
                <a:avLst/>
                <a:gdLst>
                  <a:gd name="connsiteX0" fmla="*/ 0 w 9525"/>
                  <a:gd name="connsiteY0" fmla="*/ 1778032 h 1778031"/>
                  <a:gd name="connsiteX1" fmla="*/ 0 w 9525"/>
                  <a:gd name="connsiteY1" fmla="*/ 0 h 1778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778031">
                    <a:moveTo>
                      <a:pt x="0" y="1778032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025B36AC-B2F9-44D5-A5BB-D03D8231AB12}"/>
                  </a:ext>
                </a:extLst>
              </p:cNvPr>
              <p:cNvSpPr/>
              <p:nvPr/>
            </p:nvSpPr>
            <p:spPr>
              <a:xfrm>
                <a:off x="4599037" y="-5335521"/>
                <a:ext cx="3319367" cy="9525"/>
              </a:xfrm>
              <a:custGeom>
                <a:avLst/>
                <a:gdLst>
                  <a:gd name="connsiteX0" fmla="*/ 0 w 3319367"/>
                  <a:gd name="connsiteY0" fmla="*/ 0 h 9525"/>
                  <a:gd name="connsiteX1" fmla="*/ 3319367 w 3319367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19367" h="9525">
                    <a:moveTo>
                      <a:pt x="0" y="0"/>
                    </a:moveTo>
                    <a:lnTo>
                      <a:pt x="3319367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1B42A95B-69DD-4F7C-8005-7FC042D91C88}"/>
                  </a:ext>
                </a:extLst>
              </p:cNvPr>
              <p:cNvSpPr/>
              <p:nvPr/>
            </p:nvSpPr>
            <p:spPr>
              <a:xfrm>
                <a:off x="5068144" y="-6131525"/>
                <a:ext cx="128873" cy="103917"/>
              </a:xfrm>
              <a:custGeom>
                <a:avLst/>
                <a:gdLst>
                  <a:gd name="connsiteX0" fmla="*/ 32004 w 128873"/>
                  <a:gd name="connsiteY0" fmla="*/ 0 h 103917"/>
                  <a:gd name="connsiteX1" fmla="*/ 97250 w 128873"/>
                  <a:gd name="connsiteY1" fmla="*/ 0 h 103917"/>
                  <a:gd name="connsiteX2" fmla="*/ 128873 w 128873"/>
                  <a:gd name="connsiteY2" fmla="*/ 31623 h 103917"/>
                  <a:gd name="connsiteX3" fmla="*/ 128873 w 128873"/>
                  <a:gd name="connsiteY3" fmla="*/ 103918 h 103917"/>
                  <a:gd name="connsiteX4" fmla="*/ 128873 w 128873"/>
                  <a:gd name="connsiteY4" fmla="*/ 103918 h 103917"/>
                  <a:gd name="connsiteX5" fmla="*/ 0 w 128873"/>
                  <a:gd name="connsiteY5" fmla="*/ 103918 h 103917"/>
                  <a:gd name="connsiteX6" fmla="*/ 0 w 128873"/>
                  <a:gd name="connsiteY6" fmla="*/ 103918 h 103917"/>
                  <a:gd name="connsiteX7" fmla="*/ 0 w 128873"/>
                  <a:gd name="connsiteY7" fmla="*/ 31623 h 103917"/>
                  <a:gd name="connsiteX8" fmla="*/ 31623 w 128873"/>
                  <a:gd name="connsiteY8" fmla="*/ 0 h 103917"/>
                  <a:gd name="connsiteX9" fmla="*/ 32004 w 128873"/>
                  <a:gd name="connsiteY9" fmla="*/ 0 h 1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873" h="103917">
                    <a:moveTo>
                      <a:pt x="32004" y="0"/>
                    </a:moveTo>
                    <a:lnTo>
                      <a:pt x="97250" y="0"/>
                    </a:lnTo>
                    <a:cubicBezTo>
                      <a:pt x="114719" y="0"/>
                      <a:pt x="128873" y="14154"/>
                      <a:pt x="128873" y="31623"/>
                    </a:cubicBezTo>
                    <a:lnTo>
                      <a:pt x="128873" y="103918"/>
                    </a:lnTo>
                    <a:lnTo>
                      <a:pt x="128873" y="103918"/>
                    </a:lnTo>
                    <a:lnTo>
                      <a:pt x="0" y="103918"/>
                    </a:lnTo>
                    <a:lnTo>
                      <a:pt x="0" y="103918"/>
                    </a:lnTo>
                    <a:lnTo>
                      <a:pt x="0" y="31623"/>
                    </a:lnTo>
                    <a:cubicBezTo>
                      <a:pt x="0" y="14154"/>
                      <a:pt x="14154" y="0"/>
                      <a:pt x="31623" y="0"/>
                    </a:cubicBezTo>
                    <a:cubicBezTo>
                      <a:pt x="31747" y="0"/>
                      <a:pt x="31880" y="0"/>
                      <a:pt x="320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0C000344-BDD5-49CB-8D29-23A4979C723D}"/>
                  </a:ext>
                </a:extLst>
              </p:cNvPr>
              <p:cNvSpPr/>
              <p:nvPr/>
            </p:nvSpPr>
            <p:spPr>
              <a:xfrm>
                <a:off x="5071287" y="-5991603"/>
                <a:ext cx="119633" cy="119633"/>
              </a:xfrm>
              <a:custGeom>
                <a:avLst/>
                <a:gdLst>
                  <a:gd name="connsiteX0" fmla="*/ 119634 w 119633"/>
                  <a:gd name="connsiteY0" fmla="*/ 59817 h 119633"/>
                  <a:gd name="connsiteX1" fmla="*/ 59817 w 119633"/>
                  <a:gd name="connsiteY1" fmla="*/ 119634 h 119633"/>
                  <a:gd name="connsiteX2" fmla="*/ 0 w 119633"/>
                  <a:gd name="connsiteY2" fmla="*/ 59817 h 119633"/>
                  <a:gd name="connsiteX3" fmla="*/ 59817 w 119633"/>
                  <a:gd name="connsiteY3" fmla="*/ 0 h 119633"/>
                  <a:gd name="connsiteX4" fmla="*/ 119634 w 119633"/>
                  <a:gd name="connsiteY4" fmla="*/ 59817 h 11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633" h="119633">
                    <a:moveTo>
                      <a:pt x="119634" y="59817"/>
                    </a:moveTo>
                    <a:cubicBezTo>
                      <a:pt x="119634" y="92850"/>
                      <a:pt x="92850" y="119634"/>
                      <a:pt x="59817" y="119634"/>
                    </a:cubicBezTo>
                    <a:cubicBezTo>
                      <a:pt x="26784" y="119634"/>
                      <a:pt x="0" y="92850"/>
                      <a:pt x="0" y="59817"/>
                    </a:cubicBezTo>
                    <a:cubicBezTo>
                      <a:pt x="0" y="26784"/>
                      <a:pt x="26784" y="0"/>
                      <a:pt x="59817" y="0"/>
                    </a:cubicBezTo>
                    <a:cubicBezTo>
                      <a:pt x="92850" y="0"/>
                      <a:pt x="119634" y="26784"/>
                      <a:pt x="119634" y="598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C673F0F3-4909-4A54-960E-CBF591EDBD1B}"/>
                  </a:ext>
                </a:extLst>
              </p:cNvPr>
              <p:cNvSpPr/>
              <p:nvPr/>
            </p:nvSpPr>
            <p:spPr>
              <a:xfrm>
                <a:off x="4878406" y="-6032941"/>
                <a:ext cx="508730" cy="103917"/>
              </a:xfrm>
              <a:custGeom>
                <a:avLst/>
                <a:gdLst>
                  <a:gd name="connsiteX0" fmla="*/ 508730 w 508730"/>
                  <a:gd name="connsiteY0" fmla="*/ 103918 h 103917"/>
                  <a:gd name="connsiteX1" fmla="*/ 0 w 508730"/>
                  <a:gd name="connsiteY1" fmla="*/ 103918 h 103917"/>
                  <a:gd name="connsiteX2" fmla="*/ 190786 w 508730"/>
                  <a:gd name="connsiteY2" fmla="*/ 0 h 103917"/>
                  <a:gd name="connsiteX3" fmla="*/ 317468 w 508730"/>
                  <a:gd name="connsiteY3" fmla="*/ 0 h 103917"/>
                  <a:gd name="connsiteX4" fmla="*/ 508730 w 508730"/>
                  <a:gd name="connsiteY4" fmla="*/ 103918 h 1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730" h="103917">
                    <a:moveTo>
                      <a:pt x="508730" y="103918"/>
                    </a:moveTo>
                    <a:lnTo>
                      <a:pt x="0" y="103918"/>
                    </a:lnTo>
                    <a:lnTo>
                      <a:pt x="190786" y="0"/>
                    </a:lnTo>
                    <a:lnTo>
                      <a:pt x="317468" y="0"/>
                    </a:lnTo>
                    <a:lnTo>
                      <a:pt x="508730" y="10391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4B93E02A-A3A8-4B70-B19B-570E3C494326}"/>
                  </a:ext>
                </a:extLst>
              </p:cNvPr>
              <p:cNvSpPr/>
              <p:nvPr/>
            </p:nvSpPr>
            <p:spPr>
              <a:xfrm>
                <a:off x="5121960" y="-6325168"/>
                <a:ext cx="21526" cy="207930"/>
              </a:xfrm>
              <a:custGeom>
                <a:avLst/>
                <a:gdLst>
                  <a:gd name="connsiteX0" fmla="*/ 0 w 21526"/>
                  <a:gd name="connsiteY0" fmla="*/ 0 h 207930"/>
                  <a:gd name="connsiteX1" fmla="*/ 21526 w 21526"/>
                  <a:gd name="connsiteY1" fmla="*/ 0 h 207930"/>
                  <a:gd name="connsiteX2" fmla="*/ 21526 w 21526"/>
                  <a:gd name="connsiteY2" fmla="*/ 207931 h 207930"/>
                  <a:gd name="connsiteX3" fmla="*/ 0 w 21526"/>
                  <a:gd name="connsiteY3" fmla="*/ 207931 h 20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26" h="207930">
                    <a:moveTo>
                      <a:pt x="0" y="0"/>
                    </a:moveTo>
                    <a:lnTo>
                      <a:pt x="21526" y="0"/>
                    </a:lnTo>
                    <a:lnTo>
                      <a:pt x="21526" y="207931"/>
                    </a:lnTo>
                    <a:lnTo>
                      <a:pt x="0" y="20793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CA361DCE-FE34-4744-B772-E1A5ED2A80E9}"/>
                  </a:ext>
                </a:extLst>
              </p:cNvPr>
              <p:cNvSpPr/>
              <p:nvPr/>
            </p:nvSpPr>
            <p:spPr>
              <a:xfrm>
                <a:off x="7511306" y="-6131525"/>
                <a:ext cx="128397" cy="103917"/>
              </a:xfrm>
              <a:custGeom>
                <a:avLst/>
                <a:gdLst>
                  <a:gd name="connsiteX0" fmla="*/ 31623 w 128397"/>
                  <a:gd name="connsiteY0" fmla="*/ 0 h 103917"/>
                  <a:gd name="connsiteX1" fmla="*/ 96774 w 128397"/>
                  <a:gd name="connsiteY1" fmla="*/ 0 h 103917"/>
                  <a:gd name="connsiteX2" fmla="*/ 128397 w 128397"/>
                  <a:gd name="connsiteY2" fmla="*/ 31623 h 103917"/>
                  <a:gd name="connsiteX3" fmla="*/ 128397 w 128397"/>
                  <a:gd name="connsiteY3" fmla="*/ 103918 h 103917"/>
                  <a:gd name="connsiteX4" fmla="*/ 128397 w 128397"/>
                  <a:gd name="connsiteY4" fmla="*/ 103918 h 103917"/>
                  <a:gd name="connsiteX5" fmla="*/ 0 w 128397"/>
                  <a:gd name="connsiteY5" fmla="*/ 103918 h 103917"/>
                  <a:gd name="connsiteX6" fmla="*/ 0 w 128397"/>
                  <a:gd name="connsiteY6" fmla="*/ 103918 h 103917"/>
                  <a:gd name="connsiteX7" fmla="*/ 0 w 128397"/>
                  <a:gd name="connsiteY7" fmla="*/ 31623 h 103917"/>
                  <a:gd name="connsiteX8" fmla="*/ 31623 w 128397"/>
                  <a:gd name="connsiteY8" fmla="*/ 0 h 1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397" h="103917">
                    <a:moveTo>
                      <a:pt x="31623" y="0"/>
                    </a:moveTo>
                    <a:lnTo>
                      <a:pt x="96774" y="0"/>
                    </a:lnTo>
                    <a:cubicBezTo>
                      <a:pt x="114243" y="0"/>
                      <a:pt x="128397" y="14154"/>
                      <a:pt x="128397" y="31623"/>
                    </a:cubicBezTo>
                    <a:lnTo>
                      <a:pt x="128397" y="103918"/>
                    </a:lnTo>
                    <a:lnTo>
                      <a:pt x="128397" y="103918"/>
                    </a:lnTo>
                    <a:lnTo>
                      <a:pt x="0" y="103918"/>
                    </a:lnTo>
                    <a:lnTo>
                      <a:pt x="0" y="103918"/>
                    </a:lnTo>
                    <a:lnTo>
                      <a:pt x="0" y="31623"/>
                    </a:lnTo>
                    <a:cubicBezTo>
                      <a:pt x="0" y="14154"/>
                      <a:pt x="14154" y="0"/>
                      <a:pt x="316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4C0D4D3E-B444-47CD-BD11-4E04E5683FF3}"/>
                  </a:ext>
                </a:extLst>
              </p:cNvPr>
              <p:cNvSpPr/>
              <p:nvPr/>
            </p:nvSpPr>
            <p:spPr>
              <a:xfrm>
                <a:off x="7514068" y="-5991603"/>
                <a:ext cx="119633" cy="119634"/>
              </a:xfrm>
              <a:custGeom>
                <a:avLst/>
                <a:gdLst>
                  <a:gd name="connsiteX0" fmla="*/ 119634 w 119633"/>
                  <a:gd name="connsiteY0" fmla="*/ 59817 h 119634"/>
                  <a:gd name="connsiteX1" fmla="*/ 59817 w 119633"/>
                  <a:gd name="connsiteY1" fmla="*/ 119634 h 119634"/>
                  <a:gd name="connsiteX2" fmla="*/ 0 w 119633"/>
                  <a:gd name="connsiteY2" fmla="*/ 59817 h 119634"/>
                  <a:gd name="connsiteX3" fmla="*/ 59817 w 119633"/>
                  <a:gd name="connsiteY3" fmla="*/ 0 h 119634"/>
                  <a:gd name="connsiteX4" fmla="*/ 119634 w 119633"/>
                  <a:gd name="connsiteY4" fmla="*/ 59817 h 1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633" h="119634">
                    <a:moveTo>
                      <a:pt x="119634" y="59817"/>
                    </a:moveTo>
                    <a:cubicBezTo>
                      <a:pt x="119634" y="92853"/>
                      <a:pt x="92853" y="119634"/>
                      <a:pt x="59817" y="119634"/>
                    </a:cubicBezTo>
                    <a:cubicBezTo>
                      <a:pt x="26781" y="119634"/>
                      <a:pt x="0" y="92853"/>
                      <a:pt x="0" y="59817"/>
                    </a:cubicBezTo>
                    <a:cubicBezTo>
                      <a:pt x="0" y="26781"/>
                      <a:pt x="26781" y="0"/>
                      <a:pt x="59817" y="0"/>
                    </a:cubicBezTo>
                    <a:cubicBezTo>
                      <a:pt x="92853" y="0"/>
                      <a:pt x="119634" y="26781"/>
                      <a:pt x="119634" y="598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A21F0EE0-C0D9-49FA-8CF3-94C106099522}"/>
                  </a:ext>
                </a:extLst>
              </p:cNvPr>
              <p:cNvSpPr/>
              <p:nvPr/>
            </p:nvSpPr>
            <p:spPr>
              <a:xfrm>
                <a:off x="7321187" y="-6032941"/>
                <a:ext cx="508730" cy="103917"/>
              </a:xfrm>
              <a:custGeom>
                <a:avLst/>
                <a:gdLst>
                  <a:gd name="connsiteX0" fmla="*/ 508730 w 508730"/>
                  <a:gd name="connsiteY0" fmla="*/ 103918 h 103917"/>
                  <a:gd name="connsiteX1" fmla="*/ 0 w 508730"/>
                  <a:gd name="connsiteY1" fmla="*/ 103918 h 103917"/>
                  <a:gd name="connsiteX2" fmla="*/ 190786 w 508730"/>
                  <a:gd name="connsiteY2" fmla="*/ 0 h 103917"/>
                  <a:gd name="connsiteX3" fmla="*/ 317468 w 508730"/>
                  <a:gd name="connsiteY3" fmla="*/ 0 h 103917"/>
                  <a:gd name="connsiteX4" fmla="*/ 508730 w 508730"/>
                  <a:gd name="connsiteY4" fmla="*/ 103918 h 1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730" h="103917">
                    <a:moveTo>
                      <a:pt x="508730" y="103918"/>
                    </a:moveTo>
                    <a:lnTo>
                      <a:pt x="0" y="103918"/>
                    </a:lnTo>
                    <a:lnTo>
                      <a:pt x="190786" y="0"/>
                    </a:lnTo>
                    <a:lnTo>
                      <a:pt x="317468" y="0"/>
                    </a:lnTo>
                    <a:lnTo>
                      <a:pt x="508730" y="10391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4EBE1E48-A485-445E-B153-D3BEBC4820FF}"/>
                  </a:ext>
                </a:extLst>
              </p:cNvPr>
              <p:cNvSpPr/>
              <p:nvPr/>
            </p:nvSpPr>
            <p:spPr>
              <a:xfrm>
                <a:off x="7564741" y="-6325168"/>
                <a:ext cx="21526" cy="207930"/>
              </a:xfrm>
              <a:custGeom>
                <a:avLst/>
                <a:gdLst>
                  <a:gd name="connsiteX0" fmla="*/ 0 w 21526"/>
                  <a:gd name="connsiteY0" fmla="*/ 0 h 207930"/>
                  <a:gd name="connsiteX1" fmla="*/ 21526 w 21526"/>
                  <a:gd name="connsiteY1" fmla="*/ 0 h 207930"/>
                  <a:gd name="connsiteX2" fmla="*/ 21526 w 21526"/>
                  <a:gd name="connsiteY2" fmla="*/ 207931 h 207930"/>
                  <a:gd name="connsiteX3" fmla="*/ 0 w 21526"/>
                  <a:gd name="connsiteY3" fmla="*/ 207931 h 20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26" h="207930">
                    <a:moveTo>
                      <a:pt x="0" y="0"/>
                    </a:moveTo>
                    <a:lnTo>
                      <a:pt x="21526" y="0"/>
                    </a:lnTo>
                    <a:lnTo>
                      <a:pt x="21526" y="207931"/>
                    </a:lnTo>
                    <a:lnTo>
                      <a:pt x="0" y="20793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AB7D792A-2C45-4020-88E2-B40CC26BBA08}"/>
                  </a:ext>
                </a:extLst>
              </p:cNvPr>
              <p:cNvSpPr/>
              <p:nvPr/>
            </p:nvSpPr>
            <p:spPr>
              <a:xfrm>
                <a:off x="6046361" y="-5664133"/>
                <a:ext cx="41338" cy="25431"/>
              </a:xfrm>
              <a:custGeom>
                <a:avLst/>
                <a:gdLst>
                  <a:gd name="connsiteX0" fmla="*/ 41338 w 41338"/>
                  <a:gd name="connsiteY0" fmla="*/ 0 h 25431"/>
                  <a:gd name="connsiteX1" fmla="*/ 0 w 41338"/>
                  <a:gd name="connsiteY1" fmla="*/ 25432 h 2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8" h="25431">
                    <a:moveTo>
                      <a:pt x="41338" y="0"/>
                    </a:moveTo>
                    <a:lnTo>
                      <a:pt x="0" y="25432"/>
                    </a:lnTo>
                  </a:path>
                </a:pathLst>
              </a:custGeom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AE8BADE5-9383-4EDE-AE6D-B7F3DCAEDB23}"/>
                  </a:ext>
                </a:extLst>
              </p:cNvPr>
              <p:cNvSpPr/>
              <p:nvPr/>
            </p:nvSpPr>
            <p:spPr>
              <a:xfrm>
                <a:off x="6143326" y="-6094187"/>
                <a:ext cx="642175" cy="395763"/>
              </a:xfrm>
              <a:custGeom>
                <a:avLst/>
                <a:gdLst>
                  <a:gd name="connsiteX0" fmla="*/ 642175 w 642175"/>
                  <a:gd name="connsiteY0" fmla="*/ 0 h 395763"/>
                  <a:gd name="connsiteX1" fmla="*/ 0 w 642175"/>
                  <a:gd name="connsiteY1" fmla="*/ 395764 h 39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175" h="395763">
                    <a:moveTo>
                      <a:pt x="642175" y="0"/>
                    </a:moveTo>
                    <a:lnTo>
                      <a:pt x="0" y="395764"/>
                    </a:lnTo>
                  </a:path>
                </a:pathLst>
              </a:custGeom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6522579E-7B3C-43CA-8444-1D00E52900AB}"/>
                  </a:ext>
                </a:extLst>
              </p:cNvPr>
              <p:cNvSpPr/>
              <p:nvPr/>
            </p:nvSpPr>
            <p:spPr>
              <a:xfrm>
                <a:off x="6355733" y="-6067422"/>
                <a:ext cx="514540" cy="316992"/>
              </a:xfrm>
              <a:custGeom>
                <a:avLst/>
                <a:gdLst>
                  <a:gd name="connsiteX0" fmla="*/ 514541 w 514540"/>
                  <a:gd name="connsiteY0" fmla="*/ 0 h 316992"/>
                  <a:gd name="connsiteX1" fmla="*/ 0 w 514540"/>
                  <a:gd name="connsiteY1" fmla="*/ 316992 h 316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540" h="316992">
                    <a:moveTo>
                      <a:pt x="514541" y="0"/>
                    </a:moveTo>
                    <a:lnTo>
                      <a:pt x="0" y="316992"/>
                    </a:lnTo>
                  </a:path>
                </a:pathLst>
              </a:custGeom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93EA0CA5-CF50-461F-9A89-A4D93877E202}"/>
                  </a:ext>
                </a:extLst>
              </p:cNvPr>
              <p:cNvSpPr/>
              <p:nvPr/>
            </p:nvSpPr>
            <p:spPr>
              <a:xfrm>
                <a:off x="6939520" y="-6205915"/>
                <a:ext cx="155447" cy="95726"/>
              </a:xfrm>
              <a:custGeom>
                <a:avLst/>
                <a:gdLst>
                  <a:gd name="connsiteX0" fmla="*/ 155448 w 155447"/>
                  <a:gd name="connsiteY0" fmla="*/ 0 h 95726"/>
                  <a:gd name="connsiteX1" fmla="*/ 0 w 155447"/>
                  <a:gd name="connsiteY1" fmla="*/ 95726 h 95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447" h="95726">
                    <a:moveTo>
                      <a:pt x="155448" y="0"/>
                    </a:moveTo>
                    <a:lnTo>
                      <a:pt x="0" y="95726"/>
                    </a:lnTo>
                  </a:path>
                </a:pathLst>
              </a:custGeom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3" name="图形 73">
              <a:extLst>
                <a:ext uri="{FF2B5EF4-FFF2-40B4-BE49-F238E27FC236}">
                  <a16:creationId xmlns:a16="http://schemas.microsoft.com/office/drawing/2014/main" id="{698DE92C-AE1C-4196-ADEC-E1DD5B1301D9}"/>
                </a:ext>
              </a:extLst>
            </p:cNvPr>
            <p:cNvGrpSpPr/>
            <p:nvPr/>
          </p:nvGrpSpPr>
          <p:grpSpPr>
            <a:xfrm>
              <a:off x="6114713" y="-5475042"/>
              <a:ext cx="710113" cy="2007861"/>
              <a:chOff x="6114713" y="-5475042"/>
              <a:chExt cx="710113" cy="2007861"/>
            </a:xfrm>
          </p:grpSpPr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29998325-BED5-476C-BB66-45E171C2A4B5}"/>
                  </a:ext>
                </a:extLst>
              </p:cNvPr>
              <p:cNvSpPr/>
              <p:nvPr/>
            </p:nvSpPr>
            <p:spPr>
              <a:xfrm>
                <a:off x="6281496" y="-4571806"/>
                <a:ext cx="433123" cy="1104624"/>
              </a:xfrm>
              <a:custGeom>
                <a:avLst/>
                <a:gdLst>
                  <a:gd name="connsiteX0" fmla="*/ 9086 w 433123"/>
                  <a:gd name="connsiteY0" fmla="*/ 28575 h 1104624"/>
                  <a:gd name="connsiteX1" fmla="*/ 4133 w 433123"/>
                  <a:gd name="connsiteY1" fmla="*/ 196596 h 1104624"/>
                  <a:gd name="connsiteX2" fmla="*/ 70808 w 433123"/>
                  <a:gd name="connsiteY2" fmla="*/ 655796 h 1104624"/>
                  <a:gd name="connsiteX3" fmla="*/ 142341 w 433123"/>
                  <a:gd name="connsiteY3" fmla="*/ 956881 h 1104624"/>
                  <a:gd name="connsiteX4" fmla="*/ 137388 w 433123"/>
                  <a:gd name="connsiteY4" fmla="*/ 998411 h 1104624"/>
                  <a:gd name="connsiteX5" fmla="*/ 140722 w 433123"/>
                  <a:gd name="connsiteY5" fmla="*/ 1031748 h 1104624"/>
                  <a:gd name="connsiteX6" fmla="*/ 67474 w 433123"/>
                  <a:gd name="connsiteY6" fmla="*/ 1078325 h 1104624"/>
                  <a:gd name="connsiteX7" fmla="*/ 77475 w 433123"/>
                  <a:gd name="connsiteY7" fmla="*/ 1103186 h 1104624"/>
                  <a:gd name="connsiteX8" fmla="*/ 429900 w 433123"/>
                  <a:gd name="connsiteY8" fmla="*/ 1103186 h 1104624"/>
                  <a:gd name="connsiteX9" fmla="*/ 428186 w 433123"/>
                  <a:gd name="connsiteY9" fmla="*/ 1086612 h 1104624"/>
                  <a:gd name="connsiteX10" fmla="*/ 349986 w 433123"/>
                  <a:gd name="connsiteY10" fmla="*/ 1025080 h 1104624"/>
                  <a:gd name="connsiteX11" fmla="*/ 348366 w 433123"/>
                  <a:gd name="connsiteY11" fmla="*/ 991743 h 1104624"/>
                  <a:gd name="connsiteX12" fmla="*/ 328364 w 433123"/>
                  <a:gd name="connsiteY12" fmla="*/ 926878 h 1104624"/>
                  <a:gd name="connsiteX13" fmla="*/ 356939 w 433123"/>
                  <a:gd name="connsiteY13" fmla="*/ 590836 h 1104624"/>
                  <a:gd name="connsiteX14" fmla="*/ 358654 w 433123"/>
                  <a:gd name="connsiteY14" fmla="*/ 386239 h 1104624"/>
                  <a:gd name="connsiteX15" fmla="*/ 355320 w 433123"/>
                  <a:gd name="connsiteY15" fmla="*/ 28575 h 1104624"/>
                  <a:gd name="connsiteX16" fmla="*/ 351986 w 433123"/>
                  <a:gd name="connsiteY16" fmla="*/ 0 h 1104624"/>
                  <a:gd name="connsiteX17" fmla="*/ 159009 w 433123"/>
                  <a:gd name="connsiteY17" fmla="*/ 48196 h 1104624"/>
                  <a:gd name="connsiteX18" fmla="*/ 9086 w 433123"/>
                  <a:gd name="connsiteY18" fmla="*/ 28575 h 110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123" h="1104624">
                    <a:moveTo>
                      <a:pt x="9086" y="28575"/>
                    </a:moveTo>
                    <a:cubicBezTo>
                      <a:pt x="9086" y="28575"/>
                      <a:pt x="-7487" y="138398"/>
                      <a:pt x="4133" y="196596"/>
                    </a:cubicBezTo>
                    <a:cubicBezTo>
                      <a:pt x="15754" y="254794"/>
                      <a:pt x="58997" y="539496"/>
                      <a:pt x="70808" y="655796"/>
                    </a:cubicBezTo>
                    <a:cubicBezTo>
                      <a:pt x="82619" y="772097"/>
                      <a:pt x="139007" y="948500"/>
                      <a:pt x="142341" y="956881"/>
                    </a:cubicBezTo>
                    <a:cubicBezTo>
                      <a:pt x="145674" y="965263"/>
                      <a:pt x="137388" y="988409"/>
                      <a:pt x="137388" y="998411"/>
                    </a:cubicBezTo>
                    <a:cubicBezTo>
                      <a:pt x="137388" y="1008412"/>
                      <a:pt x="140722" y="1031748"/>
                      <a:pt x="140722" y="1031748"/>
                    </a:cubicBezTo>
                    <a:cubicBezTo>
                      <a:pt x="140722" y="1031748"/>
                      <a:pt x="92430" y="1063276"/>
                      <a:pt x="67474" y="1078325"/>
                    </a:cubicBezTo>
                    <a:cubicBezTo>
                      <a:pt x="42519" y="1093375"/>
                      <a:pt x="54234" y="1099947"/>
                      <a:pt x="77475" y="1103186"/>
                    </a:cubicBezTo>
                    <a:cubicBezTo>
                      <a:pt x="100716" y="1106424"/>
                      <a:pt x="429900" y="1103186"/>
                      <a:pt x="429900" y="1103186"/>
                    </a:cubicBezTo>
                    <a:cubicBezTo>
                      <a:pt x="429900" y="1103186"/>
                      <a:pt x="438187" y="1101566"/>
                      <a:pt x="428186" y="1086612"/>
                    </a:cubicBezTo>
                    <a:cubicBezTo>
                      <a:pt x="418185" y="1071658"/>
                      <a:pt x="349986" y="1025080"/>
                      <a:pt x="349986" y="1025080"/>
                    </a:cubicBezTo>
                    <a:cubicBezTo>
                      <a:pt x="348671" y="1014022"/>
                      <a:pt x="348128" y="1002878"/>
                      <a:pt x="348366" y="991743"/>
                    </a:cubicBezTo>
                    <a:cubicBezTo>
                      <a:pt x="348366" y="968502"/>
                      <a:pt x="328364" y="926878"/>
                      <a:pt x="328364" y="926878"/>
                    </a:cubicBezTo>
                    <a:cubicBezTo>
                      <a:pt x="328364" y="926878"/>
                      <a:pt x="365035" y="660749"/>
                      <a:pt x="356939" y="590836"/>
                    </a:cubicBezTo>
                    <a:cubicBezTo>
                      <a:pt x="348843" y="520922"/>
                      <a:pt x="345319" y="449485"/>
                      <a:pt x="358654" y="386239"/>
                    </a:cubicBezTo>
                    <a:cubicBezTo>
                      <a:pt x="371989" y="322993"/>
                      <a:pt x="351986" y="41910"/>
                      <a:pt x="355320" y="28575"/>
                    </a:cubicBezTo>
                    <a:cubicBezTo>
                      <a:pt x="357025" y="18926"/>
                      <a:pt x="355863" y="8992"/>
                      <a:pt x="351986" y="0"/>
                    </a:cubicBezTo>
                    <a:cubicBezTo>
                      <a:pt x="351986" y="0"/>
                      <a:pt x="247211" y="41529"/>
                      <a:pt x="159009" y="48196"/>
                    </a:cubicBezTo>
                    <a:cubicBezTo>
                      <a:pt x="108194" y="52854"/>
                      <a:pt x="56987" y="46149"/>
                      <a:pt x="9086" y="2857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079E513C-9E3C-42DE-8E53-64498E6C3D19}"/>
                  </a:ext>
                </a:extLst>
              </p:cNvPr>
              <p:cNvSpPr/>
              <p:nvPr/>
            </p:nvSpPr>
            <p:spPr>
              <a:xfrm>
                <a:off x="6334822" y="-3550059"/>
                <a:ext cx="379803" cy="82211"/>
              </a:xfrm>
              <a:custGeom>
                <a:avLst/>
                <a:gdLst>
                  <a:gd name="connsiteX0" fmla="*/ 374955 w 379803"/>
                  <a:gd name="connsiteY0" fmla="*/ 64866 h 82211"/>
                  <a:gd name="connsiteX1" fmla="*/ 296755 w 379803"/>
                  <a:gd name="connsiteY1" fmla="*/ 3334 h 82211"/>
                  <a:gd name="connsiteX2" fmla="*/ 296755 w 379803"/>
                  <a:gd name="connsiteY2" fmla="*/ 0 h 82211"/>
                  <a:gd name="connsiteX3" fmla="*/ 183788 w 379803"/>
                  <a:gd name="connsiteY3" fmla="*/ 60865 h 82211"/>
                  <a:gd name="connsiteX4" fmla="*/ 158547 w 379803"/>
                  <a:gd name="connsiteY4" fmla="*/ 28385 h 82211"/>
                  <a:gd name="connsiteX5" fmla="*/ 87205 w 379803"/>
                  <a:gd name="connsiteY5" fmla="*/ 9335 h 82211"/>
                  <a:gd name="connsiteX6" fmla="*/ 13958 w 379803"/>
                  <a:gd name="connsiteY6" fmla="*/ 55912 h 82211"/>
                  <a:gd name="connsiteX7" fmla="*/ 23959 w 379803"/>
                  <a:gd name="connsiteY7" fmla="*/ 80772 h 82211"/>
                  <a:gd name="connsiteX8" fmla="*/ 376384 w 379803"/>
                  <a:gd name="connsiteY8" fmla="*/ 80772 h 82211"/>
                  <a:gd name="connsiteX9" fmla="*/ 374955 w 379803"/>
                  <a:gd name="connsiteY9" fmla="*/ 64866 h 8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803" h="82211">
                    <a:moveTo>
                      <a:pt x="374955" y="64866"/>
                    </a:moveTo>
                    <a:cubicBezTo>
                      <a:pt x="364954" y="49911"/>
                      <a:pt x="296755" y="3334"/>
                      <a:pt x="296755" y="3334"/>
                    </a:cubicBezTo>
                    <a:cubicBezTo>
                      <a:pt x="296755" y="3334"/>
                      <a:pt x="296755" y="2096"/>
                      <a:pt x="296755" y="0"/>
                    </a:cubicBezTo>
                    <a:cubicBezTo>
                      <a:pt x="255816" y="13507"/>
                      <a:pt x="217583" y="34109"/>
                      <a:pt x="183788" y="60865"/>
                    </a:cubicBezTo>
                    <a:cubicBezTo>
                      <a:pt x="183788" y="60865"/>
                      <a:pt x="189217" y="53626"/>
                      <a:pt x="158547" y="28385"/>
                    </a:cubicBezTo>
                    <a:cubicBezTo>
                      <a:pt x="138144" y="13002"/>
                      <a:pt x="112560" y="6172"/>
                      <a:pt x="87205" y="9335"/>
                    </a:cubicBezTo>
                    <a:cubicBezTo>
                      <a:pt x="87205" y="9335"/>
                      <a:pt x="38913" y="40862"/>
                      <a:pt x="13958" y="55912"/>
                    </a:cubicBezTo>
                    <a:cubicBezTo>
                      <a:pt x="-10998" y="70961"/>
                      <a:pt x="718" y="77534"/>
                      <a:pt x="23959" y="80772"/>
                    </a:cubicBezTo>
                    <a:cubicBezTo>
                      <a:pt x="47200" y="84011"/>
                      <a:pt x="376384" y="80772"/>
                      <a:pt x="376384" y="80772"/>
                    </a:cubicBezTo>
                    <a:cubicBezTo>
                      <a:pt x="376384" y="80772"/>
                      <a:pt x="384956" y="79915"/>
                      <a:pt x="374955" y="648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6842AB7F-A521-49D8-9FD2-A8E44AD49820}"/>
                  </a:ext>
                </a:extLst>
              </p:cNvPr>
              <p:cNvSpPr/>
              <p:nvPr/>
            </p:nvSpPr>
            <p:spPr>
              <a:xfrm>
                <a:off x="6351066" y="-3486146"/>
                <a:ext cx="86582" cy="4289"/>
              </a:xfrm>
              <a:custGeom>
                <a:avLst/>
                <a:gdLst>
                  <a:gd name="connsiteX0" fmla="*/ 0 w 86582"/>
                  <a:gd name="connsiteY0" fmla="*/ 2953 h 4289"/>
                  <a:gd name="connsiteX1" fmla="*/ 86582 w 86582"/>
                  <a:gd name="connsiteY1" fmla="*/ 0 h 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582" h="4289">
                    <a:moveTo>
                      <a:pt x="0" y="2953"/>
                    </a:moveTo>
                    <a:cubicBezTo>
                      <a:pt x="0" y="2953"/>
                      <a:pt x="61246" y="7429"/>
                      <a:pt x="86582" y="0"/>
                    </a:cubicBezTo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3E79D120-5BAD-4D65-BA6B-CCE4BD7EA742}"/>
                  </a:ext>
                </a:extLst>
              </p:cNvPr>
              <p:cNvSpPr/>
              <p:nvPr/>
            </p:nvSpPr>
            <p:spPr>
              <a:xfrm>
                <a:off x="6206577" y="-5013316"/>
                <a:ext cx="91434" cy="425684"/>
              </a:xfrm>
              <a:custGeom>
                <a:avLst/>
                <a:gdLst>
                  <a:gd name="connsiteX0" fmla="*/ 66002 w 91434"/>
                  <a:gd name="connsiteY0" fmla="*/ 10885 h 425684"/>
                  <a:gd name="connsiteX1" fmla="*/ 6090 w 91434"/>
                  <a:gd name="connsiteY1" fmla="*/ 306732 h 425684"/>
                  <a:gd name="connsiteX2" fmla="*/ 34665 w 91434"/>
                  <a:gd name="connsiteY2" fmla="*/ 424842 h 425684"/>
                  <a:gd name="connsiteX3" fmla="*/ 85433 w 91434"/>
                  <a:gd name="connsiteY3" fmla="*/ 345594 h 425684"/>
                  <a:gd name="connsiteX4" fmla="*/ 91434 w 91434"/>
                  <a:gd name="connsiteY4" fmla="*/ 24220 h 425684"/>
                  <a:gd name="connsiteX5" fmla="*/ 66002 w 91434"/>
                  <a:gd name="connsiteY5" fmla="*/ 10885 h 42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34" h="425684">
                    <a:moveTo>
                      <a:pt x="66002" y="10885"/>
                    </a:moveTo>
                    <a:cubicBezTo>
                      <a:pt x="66002" y="10885"/>
                      <a:pt x="18377" y="268060"/>
                      <a:pt x="6090" y="306732"/>
                    </a:cubicBezTo>
                    <a:cubicBezTo>
                      <a:pt x="-6197" y="345403"/>
                      <a:pt x="-1435" y="435319"/>
                      <a:pt x="34665" y="424842"/>
                    </a:cubicBezTo>
                    <a:cubicBezTo>
                      <a:pt x="70765" y="414364"/>
                      <a:pt x="82290" y="360548"/>
                      <a:pt x="85433" y="345594"/>
                    </a:cubicBezTo>
                    <a:cubicBezTo>
                      <a:pt x="88577" y="330639"/>
                      <a:pt x="91434" y="69369"/>
                      <a:pt x="91434" y="24220"/>
                    </a:cubicBezTo>
                    <a:cubicBezTo>
                      <a:pt x="91434" y="-20928"/>
                      <a:pt x="66002" y="10885"/>
                      <a:pt x="66002" y="108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F9F7E7CA-A1AC-4B2B-A924-7E473995B3E2}"/>
                  </a:ext>
                </a:extLst>
              </p:cNvPr>
              <p:cNvSpPr/>
              <p:nvPr/>
            </p:nvSpPr>
            <p:spPr>
              <a:xfrm>
                <a:off x="6272027" y="-5112935"/>
                <a:ext cx="419684" cy="621753"/>
              </a:xfrm>
              <a:custGeom>
                <a:avLst/>
                <a:gdLst>
                  <a:gd name="connsiteX0" fmla="*/ 174003 w 419684"/>
                  <a:gd name="connsiteY0" fmla="*/ 11349 h 621753"/>
                  <a:gd name="connsiteX1" fmla="*/ 31128 w 419684"/>
                  <a:gd name="connsiteY1" fmla="*/ 51639 h 621753"/>
                  <a:gd name="connsiteX2" fmla="*/ 172 w 419684"/>
                  <a:gd name="connsiteY2" fmla="*/ 110504 h 621753"/>
                  <a:gd name="connsiteX3" fmla="*/ 2267 w 419684"/>
                  <a:gd name="connsiteY3" fmla="*/ 463596 h 621753"/>
                  <a:gd name="connsiteX4" fmla="*/ 24937 w 419684"/>
                  <a:gd name="connsiteY4" fmla="*/ 592564 h 621753"/>
                  <a:gd name="connsiteX5" fmla="*/ 242773 w 419684"/>
                  <a:gd name="connsiteY5" fmla="*/ 619425 h 621753"/>
                  <a:gd name="connsiteX6" fmla="*/ 369837 w 419684"/>
                  <a:gd name="connsiteY6" fmla="*/ 547225 h 621753"/>
                  <a:gd name="connsiteX7" fmla="*/ 363646 w 419684"/>
                  <a:gd name="connsiteY7" fmla="*/ 322149 h 621753"/>
                  <a:gd name="connsiteX8" fmla="*/ 394602 w 419684"/>
                  <a:gd name="connsiteY8" fmla="*/ 167273 h 621753"/>
                  <a:gd name="connsiteX9" fmla="*/ 412128 w 419684"/>
                  <a:gd name="connsiteY9" fmla="*/ 89835 h 621753"/>
                  <a:gd name="connsiteX10" fmla="*/ 253156 w 419684"/>
                  <a:gd name="connsiteY10" fmla="*/ 3062 h 621753"/>
                  <a:gd name="connsiteX11" fmla="*/ 174003 w 419684"/>
                  <a:gd name="connsiteY11" fmla="*/ 11349 h 62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684" h="621753">
                    <a:moveTo>
                      <a:pt x="174003" y="11349"/>
                    </a:moveTo>
                    <a:cubicBezTo>
                      <a:pt x="174003" y="11349"/>
                      <a:pt x="51130" y="47448"/>
                      <a:pt x="31128" y="51639"/>
                    </a:cubicBezTo>
                    <a:cubicBezTo>
                      <a:pt x="11125" y="55830"/>
                      <a:pt x="1219" y="85739"/>
                      <a:pt x="172" y="110504"/>
                    </a:cubicBezTo>
                    <a:cubicBezTo>
                      <a:pt x="-876" y="135269"/>
                      <a:pt x="3315" y="388158"/>
                      <a:pt x="2267" y="463596"/>
                    </a:cubicBezTo>
                    <a:cubicBezTo>
                      <a:pt x="1219" y="539034"/>
                      <a:pt x="-9068" y="564751"/>
                      <a:pt x="24937" y="592564"/>
                    </a:cubicBezTo>
                    <a:cubicBezTo>
                      <a:pt x="58941" y="620377"/>
                      <a:pt x="155048" y="625616"/>
                      <a:pt x="242773" y="619425"/>
                    </a:cubicBezTo>
                    <a:cubicBezTo>
                      <a:pt x="330499" y="613233"/>
                      <a:pt x="369837" y="586373"/>
                      <a:pt x="369837" y="547225"/>
                    </a:cubicBezTo>
                    <a:cubicBezTo>
                      <a:pt x="369837" y="508077"/>
                      <a:pt x="363646" y="322149"/>
                      <a:pt x="363646" y="322149"/>
                    </a:cubicBezTo>
                    <a:cubicBezTo>
                      <a:pt x="363646" y="322149"/>
                      <a:pt x="373171" y="213755"/>
                      <a:pt x="394602" y="167273"/>
                    </a:cubicBezTo>
                    <a:cubicBezTo>
                      <a:pt x="416033" y="120791"/>
                      <a:pt x="428606" y="106313"/>
                      <a:pt x="412128" y="89835"/>
                    </a:cubicBezTo>
                    <a:cubicBezTo>
                      <a:pt x="395650" y="73356"/>
                      <a:pt x="293351" y="14492"/>
                      <a:pt x="253156" y="3062"/>
                    </a:cubicBezTo>
                    <a:cubicBezTo>
                      <a:pt x="226581" y="-2958"/>
                      <a:pt x="198758" y="-53"/>
                      <a:pt x="174003" y="11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823BF857-6DE0-4EDD-B751-2686097F659B}"/>
                  </a:ext>
                </a:extLst>
              </p:cNvPr>
              <p:cNvSpPr/>
              <p:nvPr/>
            </p:nvSpPr>
            <p:spPr>
              <a:xfrm>
                <a:off x="6422313" y="-5064439"/>
                <a:ext cx="93916" cy="107441"/>
              </a:xfrm>
              <a:custGeom>
                <a:avLst/>
                <a:gdLst>
                  <a:gd name="connsiteX0" fmla="*/ 0 w 93916"/>
                  <a:gd name="connsiteY0" fmla="*/ 35147 h 107441"/>
                  <a:gd name="connsiteX1" fmla="*/ 11334 w 93916"/>
                  <a:gd name="connsiteY1" fmla="*/ 107442 h 107441"/>
                  <a:gd name="connsiteX2" fmla="*/ 93916 w 93916"/>
                  <a:gd name="connsiteY2" fmla="*/ 58865 h 107441"/>
                  <a:gd name="connsiteX3" fmla="*/ 57817 w 93916"/>
                  <a:gd name="connsiteY3" fmla="*/ 0 h 107441"/>
                  <a:gd name="connsiteX4" fmla="*/ 0 w 93916"/>
                  <a:gd name="connsiteY4" fmla="*/ 35147 h 107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916" h="107441">
                    <a:moveTo>
                      <a:pt x="0" y="35147"/>
                    </a:moveTo>
                    <a:lnTo>
                      <a:pt x="11334" y="107442"/>
                    </a:lnTo>
                    <a:lnTo>
                      <a:pt x="93916" y="58865"/>
                    </a:lnTo>
                    <a:lnTo>
                      <a:pt x="57817" y="0"/>
                    </a:lnTo>
                    <a:cubicBezTo>
                      <a:pt x="57817" y="0"/>
                      <a:pt x="7239" y="15526"/>
                      <a:pt x="0" y="351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2D41199B-9A5E-4B01-B02E-CAB1408BC08C}"/>
                  </a:ext>
                </a:extLst>
              </p:cNvPr>
              <p:cNvSpPr/>
              <p:nvPr/>
            </p:nvSpPr>
            <p:spPr>
              <a:xfrm>
                <a:off x="6386387" y="-5144120"/>
                <a:ext cx="182921" cy="169322"/>
              </a:xfrm>
              <a:custGeom>
                <a:avLst/>
                <a:gdLst>
                  <a:gd name="connsiteX0" fmla="*/ 66120 w 182921"/>
                  <a:gd name="connsiteY0" fmla="*/ 5100 h 169322"/>
                  <a:gd name="connsiteX1" fmla="*/ 28020 w 182921"/>
                  <a:gd name="connsiteY1" fmla="*/ 56630 h 169322"/>
                  <a:gd name="connsiteX2" fmla="*/ 2303 w 182921"/>
                  <a:gd name="connsiteY2" fmla="*/ 134640 h 169322"/>
                  <a:gd name="connsiteX3" fmla="*/ 47547 w 182921"/>
                  <a:gd name="connsiteY3" fmla="*/ 112542 h 169322"/>
                  <a:gd name="connsiteX4" fmla="*/ 69740 w 182921"/>
                  <a:gd name="connsiteY4" fmla="*/ 143594 h 169322"/>
                  <a:gd name="connsiteX5" fmla="*/ 106983 w 182921"/>
                  <a:gd name="connsiteY5" fmla="*/ 130259 h 169322"/>
                  <a:gd name="connsiteX6" fmla="*/ 123842 w 182921"/>
                  <a:gd name="connsiteY6" fmla="*/ 169311 h 169322"/>
                  <a:gd name="connsiteX7" fmla="*/ 181563 w 182921"/>
                  <a:gd name="connsiteY7" fmla="*/ 66346 h 169322"/>
                  <a:gd name="connsiteX8" fmla="*/ 161084 w 182921"/>
                  <a:gd name="connsiteY8" fmla="*/ 13958 h 169322"/>
                  <a:gd name="connsiteX9" fmla="*/ 66120 w 182921"/>
                  <a:gd name="connsiteY9" fmla="*/ 5100 h 16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921" h="169322">
                    <a:moveTo>
                      <a:pt x="66120" y="5100"/>
                    </a:moveTo>
                    <a:cubicBezTo>
                      <a:pt x="49813" y="19292"/>
                      <a:pt x="36812" y="36885"/>
                      <a:pt x="28020" y="56630"/>
                    </a:cubicBezTo>
                    <a:cubicBezTo>
                      <a:pt x="16495" y="85872"/>
                      <a:pt x="-7508" y="132068"/>
                      <a:pt x="2303" y="134640"/>
                    </a:cubicBezTo>
                    <a:cubicBezTo>
                      <a:pt x="12114" y="137212"/>
                      <a:pt x="41355" y="112542"/>
                      <a:pt x="47547" y="112542"/>
                    </a:cubicBezTo>
                    <a:cubicBezTo>
                      <a:pt x="53738" y="112542"/>
                      <a:pt x="66120" y="142641"/>
                      <a:pt x="69740" y="143594"/>
                    </a:cubicBezTo>
                    <a:cubicBezTo>
                      <a:pt x="82475" y="140098"/>
                      <a:pt x="94924" y="135640"/>
                      <a:pt x="106983" y="130259"/>
                    </a:cubicBezTo>
                    <a:cubicBezTo>
                      <a:pt x="106983" y="130259"/>
                      <a:pt x="112316" y="168359"/>
                      <a:pt x="123842" y="169311"/>
                    </a:cubicBezTo>
                    <a:cubicBezTo>
                      <a:pt x="135367" y="170264"/>
                      <a:pt x="174419" y="110732"/>
                      <a:pt x="181563" y="66346"/>
                    </a:cubicBezTo>
                    <a:cubicBezTo>
                      <a:pt x="188707" y="21959"/>
                      <a:pt x="165561" y="14911"/>
                      <a:pt x="161084" y="13958"/>
                    </a:cubicBezTo>
                    <a:cubicBezTo>
                      <a:pt x="156608" y="13006"/>
                      <a:pt x="104316" y="-9949"/>
                      <a:pt x="66120" y="5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77AA56EE-63C2-4675-958E-445396BA68FE}"/>
                  </a:ext>
                </a:extLst>
              </p:cNvPr>
              <p:cNvSpPr/>
              <p:nvPr/>
            </p:nvSpPr>
            <p:spPr>
              <a:xfrm>
                <a:off x="6444601" y="-5393669"/>
                <a:ext cx="37657" cy="109964"/>
              </a:xfrm>
              <a:custGeom>
                <a:avLst/>
                <a:gdLst>
                  <a:gd name="connsiteX0" fmla="*/ 1714 w 37657"/>
                  <a:gd name="connsiteY0" fmla="*/ 109965 h 109964"/>
                  <a:gd name="connsiteX1" fmla="*/ 0 w 37657"/>
                  <a:gd name="connsiteY1" fmla="*/ 44338 h 109964"/>
                  <a:gd name="connsiteX2" fmla="*/ 18574 w 37657"/>
                  <a:gd name="connsiteY2" fmla="*/ 808 h 109964"/>
                  <a:gd name="connsiteX3" fmla="*/ 37624 w 37657"/>
                  <a:gd name="connsiteY3" fmla="*/ 31003 h 109964"/>
                  <a:gd name="connsiteX4" fmla="*/ 1714 w 37657"/>
                  <a:gd name="connsiteY4" fmla="*/ 109965 h 10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57" h="109964">
                    <a:moveTo>
                      <a:pt x="1714" y="109965"/>
                    </a:moveTo>
                    <a:cubicBezTo>
                      <a:pt x="1714" y="109965"/>
                      <a:pt x="0" y="69198"/>
                      <a:pt x="0" y="44338"/>
                    </a:cubicBezTo>
                    <a:cubicBezTo>
                      <a:pt x="0" y="19477"/>
                      <a:pt x="3524" y="6238"/>
                      <a:pt x="18574" y="808"/>
                    </a:cubicBezTo>
                    <a:cubicBezTo>
                      <a:pt x="33623" y="-4621"/>
                      <a:pt x="38100" y="18620"/>
                      <a:pt x="37624" y="31003"/>
                    </a:cubicBezTo>
                    <a:cubicBezTo>
                      <a:pt x="37147" y="43385"/>
                      <a:pt x="1714" y="109965"/>
                      <a:pt x="1714" y="1099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900E5334-CC54-45A0-A742-8A00E904FDF0}"/>
                  </a:ext>
                </a:extLst>
              </p:cNvPr>
              <p:cNvSpPr/>
              <p:nvPr/>
            </p:nvSpPr>
            <p:spPr>
              <a:xfrm>
                <a:off x="6428079" y="-5312289"/>
                <a:ext cx="18236" cy="54631"/>
              </a:xfrm>
              <a:custGeom>
                <a:avLst/>
                <a:gdLst>
                  <a:gd name="connsiteX0" fmla="*/ 18237 w 18236"/>
                  <a:gd name="connsiteY0" fmla="*/ 18869 h 54631"/>
                  <a:gd name="connsiteX1" fmla="*/ 6712 w 18236"/>
                  <a:gd name="connsiteY1" fmla="*/ 4677 h 54631"/>
                  <a:gd name="connsiteX2" fmla="*/ 6712 w 18236"/>
                  <a:gd name="connsiteY2" fmla="*/ 54397 h 54631"/>
                  <a:gd name="connsiteX3" fmla="*/ 18237 w 18236"/>
                  <a:gd name="connsiteY3" fmla="*/ 18869 h 5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36" h="54631">
                    <a:moveTo>
                      <a:pt x="18237" y="18869"/>
                    </a:moveTo>
                    <a:cubicBezTo>
                      <a:pt x="18237" y="18869"/>
                      <a:pt x="17380" y="-11325"/>
                      <a:pt x="6712" y="4677"/>
                    </a:cubicBezTo>
                    <a:cubicBezTo>
                      <a:pt x="-3956" y="20679"/>
                      <a:pt x="-337" y="57922"/>
                      <a:pt x="6712" y="54397"/>
                    </a:cubicBezTo>
                    <a:cubicBezTo>
                      <a:pt x="13760" y="50873"/>
                      <a:pt x="18237" y="18869"/>
                      <a:pt x="18237" y="188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E9CF6689-4DD7-4A1B-8BAB-AA4F259BB6EF}"/>
                  </a:ext>
                </a:extLst>
              </p:cNvPr>
              <p:cNvSpPr/>
              <p:nvPr/>
            </p:nvSpPr>
            <p:spPr>
              <a:xfrm>
                <a:off x="6443435" y="-5140734"/>
                <a:ext cx="115561" cy="139662"/>
              </a:xfrm>
              <a:custGeom>
                <a:avLst/>
                <a:gdLst>
                  <a:gd name="connsiteX0" fmla="*/ 4690 w 115561"/>
                  <a:gd name="connsiteY0" fmla="*/ 0 h 139662"/>
                  <a:gd name="connsiteX1" fmla="*/ 214 w 115561"/>
                  <a:gd name="connsiteY1" fmla="*/ 100203 h 139662"/>
                  <a:gd name="connsiteX2" fmla="*/ 25074 w 115561"/>
                  <a:gd name="connsiteY2" fmla="*/ 138303 h 139662"/>
                  <a:gd name="connsiteX3" fmla="*/ 95178 w 115561"/>
                  <a:gd name="connsiteY3" fmla="*/ 56674 h 139662"/>
                  <a:gd name="connsiteX4" fmla="*/ 115561 w 115561"/>
                  <a:gd name="connsiteY4" fmla="*/ 10478 h 139662"/>
                  <a:gd name="connsiteX5" fmla="*/ 4690 w 115561"/>
                  <a:gd name="connsiteY5" fmla="*/ 0 h 13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61" h="139662">
                    <a:moveTo>
                      <a:pt x="4690" y="0"/>
                    </a:moveTo>
                    <a:cubicBezTo>
                      <a:pt x="4690" y="0"/>
                      <a:pt x="2023" y="71818"/>
                      <a:pt x="214" y="100203"/>
                    </a:cubicBezTo>
                    <a:cubicBezTo>
                      <a:pt x="-1596" y="128588"/>
                      <a:pt x="8215" y="144589"/>
                      <a:pt x="25074" y="138303"/>
                    </a:cubicBezTo>
                    <a:cubicBezTo>
                      <a:pt x="41933" y="132017"/>
                      <a:pt x="82795" y="77914"/>
                      <a:pt x="95178" y="56674"/>
                    </a:cubicBezTo>
                    <a:cubicBezTo>
                      <a:pt x="103436" y="41967"/>
                      <a:pt x="110265" y="26489"/>
                      <a:pt x="115561" y="10478"/>
                    </a:cubicBezTo>
                    <a:cubicBezTo>
                      <a:pt x="115561" y="10478"/>
                      <a:pt x="54411" y="29242"/>
                      <a:pt x="46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A27E68A6-E04B-4D9E-B71C-CFB0F9E1A561}"/>
                  </a:ext>
                </a:extLst>
              </p:cNvPr>
              <p:cNvSpPr/>
              <p:nvPr/>
            </p:nvSpPr>
            <p:spPr>
              <a:xfrm>
                <a:off x="6423044" y="-5413147"/>
                <a:ext cx="232149" cy="315495"/>
              </a:xfrm>
              <a:custGeom>
                <a:avLst/>
                <a:gdLst>
                  <a:gd name="connsiteX0" fmla="*/ 45275 w 232149"/>
                  <a:gd name="connsiteY0" fmla="*/ 41622 h 315495"/>
                  <a:gd name="connsiteX1" fmla="*/ 4508 w 232149"/>
                  <a:gd name="connsiteY1" fmla="*/ 185354 h 315495"/>
                  <a:gd name="connsiteX2" fmla="*/ 16033 w 232149"/>
                  <a:gd name="connsiteY2" fmla="*/ 280604 h 315495"/>
                  <a:gd name="connsiteX3" fmla="*/ 86137 w 232149"/>
                  <a:gd name="connsiteY3" fmla="*/ 315275 h 315495"/>
                  <a:gd name="connsiteX4" fmla="*/ 171290 w 232149"/>
                  <a:gd name="connsiteY4" fmla="*/ 262887 h 315495"/>
                  <a:gd name="connsiteX5" fmla="*/ 200627 w 232149"/>
                  <a:gd name="connsiteY5" fmla="*/ 187449 h 315495"/>
                  <a:gd name="connsiteX6" fmla="*/ 229869 w 232149"/>
                  <a:gd name="connsiteY6" fmla="*/ 103153 h 315495"/>
                  <a:gd name="connsiteX7" fmla="*/ 187292 w 232149"/>
                  <a:gd name="connsiteY7" fmla="*/ 18857 h 315495"/>
                  <a:gd name="connsiteX8" fmla="*/ 45275 w 232149"/>
                  <a:gd name="connsiteY8" fmla="*/ 41622 h 31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149" h="315495">
                    <a:moveTo>
                      <a:pt x="45275" y="41622"/>
                    </a:moveTo>
                    <a:cubicBezTo>
                      <a:pt x="45275" y="41622"/>
                      <a:pt x="13366" y="147254"/>
                      <a:pt x="4508" y="185354"/>
                    </a:cubicBezTo>
                    <a:cubicBezTo>
                      <a:pt x="-4351" y="223454"/>
                      <a:pt x="31" y="255553"/>
                      <a:pt x="16033" y="280604"/>
                    </a:cubicBezTo>
                    <a:cubicBezTo>
                      <a:pt x="31311" y="304102"/>
                      <a:pt x="58190" y="317399"/>
                      <a:pt x="86137" y="315275"/>
                    </a:cubicBezTo>
                    <a:cubicBezTo>
                      <a:pt x="114712" y="314322"/>
                      <a:pt x="150050" y="307274"/>
                      <a:pt x="171290" y="262887"/>
                    </a:cubicBezTo>
                    <a:cubicBezTo>
                      <a:pt x="182587" y="238361"/>
                      <a:pt x="192379" y="213167"/>
                      <a:pt x="200627" y="187449"/>
                    </a:cubicBezTo>
                    <a:cubicBezTo>
                      <a:pt x="205009" y="178591"/>
                      <a:pt x="221011" y="132395"/>
                      <a:pt x="229869" y="103153"/>
                    </a:cubicBezTo>
                    <a:cubicBezTo>
                      <a:pt x="238727" y="73911"/>
                      <a:pt x="221201" y="38669"/>
                      <a:pt x="187292" y="18857"/>
                    </a:cubicBezTo>
                    <a:cubicBezTo>
                      <a:pt x="177005" y="12475"/>
                      <a:pt x="107663" y="-31340"/>
                      <a:pt x="45275" y="41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DE4169E6-A0D8-411F-A08D-BBF457BC43B3}"/>
                  </a:ext>
                </a:extLst>
              </p:cNvPr>
              <p:cNvSpPr/>
              <p:nvPr/>
            </p:nvSpPr>
            <p:spPr>
              <a:xfrm>
                <a:off x="6613575" y="-5245129"/>
                <a:ext cx="47022" cy="54707"/>
              </a:xfrm>
              <a:custGeom>
                <a:avLst/>
                <a:gdLst>
                  <a:gd name="connsiteX0" fmla="*/ 16669 w 47022"/>
                  <a:gd name="connsiteY0" fmla="*/ 9430 h 54707"/>
                  <a:gd name="connsiteX1" fmla="*/ 45244 w 47022"/>
                  <a:gd name="connsiteY1" fmla="*/ 4953 h 54707"/>
                  <a:gd name="connsiteX2" fmla="*/ 24860 w 47022"/>
                  <a:gd name="connsiteY2" fmla="*/ 50197 h 54707"/>
                  <a:gd name="connsiteX3" fmla="*/ 0 w 47022"/>
                  <a:gd name="connsiteY3" fmla="*/ 52864 h 54707"/>
                  <a:gd name="connsiteX4" fmla="*/ 16669 w 47022"/>
                  <a:gd name="connsiteY4" fmla="*/ 9430 h 5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22" h="54707">
                    <a:moveTo>
                      <a:pt x="16669" y="9430"/>
                    </a:moveTo>
                    <a:cubicBezTo>
                      <a:pt x="16669" y="9430"/>
                      <a:pt x="38862" y="-8381"/>
                      <a:pt x="45244" y="4953"/>
                    </a:cubicBezTo>
                    <a:cubicBezTo>
                      <a:pt x="51626" y="18289"/>
                      <a:pt x="39910" y="42196"/>
                      <a:pt x="24860" y="50197"/>
                    </a:cubicBezTo>
                    <a:cubicBezTo>
                      <a:pt x="17497" y="55065"/>
                      <a:pt x="8230" y="56055"/>
                      <a:pt x="0" y="52864"/>
                    </a:cubicBezTo>
                    <a:cubicBezTo>
                      <a:pt x="0" y="52864"/>
                      <a:pt x="7144" y="19146"/>
                      <a:pt x="16669" y="94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F33EBAFE-63D5-4C05-B256-0FB28BD109F2}"/>
                  </a:ext>
                </a:extLst>
              </p:cNvPr>
              <p:cNvSpPr/>
              <p:nvPr/>
            </p:nvSpPr>
            <p:spPr>
              <a:xfrm>
                <a:off x="6423515" y="-5475042"/>
                <a:ext cx="262369" cy="376915"/>
              </a:xfrm>
              <a:custGeom>
                <a:avLst/>
                <a:gdLst>
                  <a:gd name="connsiteX0" fmla="*/ 235780 w 262369"/>
                  <a:gd name="connsiteY0" fmla="*/ 66274 h 376915"/>
                  <a:gd name="connsiteX1" fmla="*/ 226255 w 262369"/>
                  <a:gd name="connsiteY1" fmla="*/ 55606 h 376915"/>
                  <a:gd name="connsiteX2" fmla="*/ 196918 w 262369"/>
                  <a:gd name="connsiteY2" fmla="*/ 37890 h 376915"/>
                  <a:gd name="connsiteX3" fmla="*/ 124147 w 262369"/>
                  <a:gd name="connsiteY3" fmla="*/ 14744 h 376915"/>
                  <a:gd name="connsiteX4" fmla="*/ 65568 w 262369"/>
                  <a:gd name="connsiteY4" fmla="*/ 2362 h 376915"/>
                  <a:gd name="connsiteX5" fmla="*/ 17943 w 262369"/>
                  <a:gd name="connsiteY5" fmla="*/ 70656 h 376915"/>
                  <a:gd name="connsiteX6" fmla="*/ 121766 w 262369"/>
                  <a:gd name="connsiteY6" fmla="*/ 145237 h 376915"/>
                  <a:gd name="connsiteX7" fmla="*/ 197204 w 262369"/>
                  <a:gd name="connsiteY7" fmla="*/ 146094 h 376915"/>
                  <a:gd name="connsiteX8" fmla="*/ 171486 w 262369"/>
                  <a:gd name="connsiteY8" fmla="*/ 192290 h 376915"/>
                  <a:gd name="connsiteX9" fmla="*/ 185679 w 262369"/>
                  <a:gd name="connsiteY9" fmla="*/ 219817 h 376915"/>
                  <a:gd name="connsiteX10" fmla="*/ 184440 w 262369"/>
                  <a:gd name="connsiteY10" fmla="*/ 257060 h 376915"/>
                  <a:gd name="connsiteX11" fmla="*/ 169772 w 262369"/>
                  <a:gd name="connsiteY11" fmla="*/ 285635 h 376915"/>
                  <a:gd name="connsiteX12" fmla="*/ 127100 w 262369"/>
                  <a:gd name="connsiteY12" fmla="*/ 259918 h 376915"/>
                  <a:gd name="connsiteX13" fmla="*/ 104049 w 262369"/>
                  <a:gd name="connsiteY13" fmla="*/ 251917 h 376915"/>
                  <a:gd name="connsiteX14" fmla="*/ 97001 w 262369"/>
                  <a:gd name="connsiteY14" fmla="*/ 266966 h 376915"/>
                  <a:gd name="connsiteX15" fmla="*/ 63187 w 262369"/>
                  <a:gd name="connsiteY15" fmla="*/ 262585 h 376915"/>
                  <a:gd name="connsiteX16" fmla="*/ 58806 w 262369"/>
                  <a:gd name="connsiteY16" fmla="*/ 243535 h 376915"/>
                  <a:gd name="connsiteX17" fmla="*/ 1084 w 262369"/>
                  <a:gd name="connsiteY17" fmla="*/ 268586 h 376915"/>
                  <a:gd name="connsiteX18" fmla="*/ 16229 w 262369"/>
                  <a:gd name="connsiteY18" fmla="*/ 342023 h 376915"/>
                  <a:gd name="connsiteX19" fmla="*/ 86333 w 262369"/>
                  <a:gd name="connsiteY19" fmla="*/ 376694 h 376915"/>
                  <a:gd name="connsiteX20" fmla="*/ 171486 w 262369"/>
                  <a:gd name="connsiteY20" fmla="*/ 324307 h 376915"/>
                  <a:gd name="connsiteX21" fmla="*/ 197204 w 262369"/>
                  <a:gd name="connsiteY21" fmla="*/ 257060 h 376915"/>
                  <a:gd name="connsiteX22" fmla="*/ 203776 w 262369"/>
                  <a:gd name="connsiteY22" fmla="*/ 243725 h 376915"/>
                  <a:gd name="connsiteX23" fmla="*/ 235685 w 262369"/>
                  <a:gd name="connsiteY23" fmla="*/ 192290 h 376915"/>
                  <a:gd name="connsiteX24" fmla="*/ 262355 w 262369"/>
                  <a:gd name="connsiteY24" fmla="*/ 110661 h 376915"/>
                  <a:gd name="connsiteX25" fmla="*/ 235780 w 262369"/>
                  <a:gd name="connsiteY25" fmla="*/ 66274 h 3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2369" h="376915">
                    <a:moveTo>
                      <a:pt x="235780" y="66274"/>
                    </a:moveTo>
                    <a:lnTo>
                      <a:pt x="226255" y="55606"/>
                    </a:lnTo>
                    <a:cubicBezTo>
                      <a:pt x="226255" y="55606"/>
                      <a:pt x="225398" y="48463"/>
                      <a:pt x="196918" y="37890"/>
                    </a:cubicBezTo>
                    <a:cubicBezTo>
                      <a:pt x="168439" y="27317"/>
                      <a:pt x="135673" y="28936"/>
                      <a:pt x="124147" y="14744"/>
                    </a:cubicBezTo>
                    <a:cubicBezTo>
                      <a:pt x="112622" y="552"/>
                      <a:pt x="99287" y="-2972"/>
                      <a:pt x="65568" y="2362"/>
                    </a:cubicBezTo>
                    <a:cubicBezTo>
                      <a:pt x="31850" y="7696"/>
                      <a:pt x="17943" y="42271"/>
                      <a:pt x="17943" y="70656"/>
                    </a:cubicBezTo>
                    <a:cubicBezTo>
                      <a:pt x="17943" y="99040"/>
                      <a:pt x="79189" y="139045"/>
                      <a:pt x="121766" y="145237"/>
                    </a:cubicBezTo>
                    <a:cubicBezTo>
                      <a:pt x="164343" y="151428"/>
                      <a:pt x="206157" y="138093"/>
                      <a:pt x="197204" y="146094"/>
                    </a:cubicBezTo>
                    <a:cubicBezTo>
                      <a:pt x="188250" y="154095"/>
                      <a:pt x="162628" y="182479"/>
                      <a:pt x="171486" y="192290"/>
                    </a:cubicBezTo>
                    <a:cubicBezTo>
                      <a:pt x="180345" y="202101"/>
                      <a:pt x="185679" y="208197"/>
                      <a:pt x="185679" y="219817"/>
                    </a:cubicBezTo>
                    <a:cubicBezTo>
                      <a:pt x="185679" y="227723"/>
                      <a:pt x="184059" y="246011"/>
                      <a:pt x="184440" y="257060"/>
                    </a:cubicBezTo>
                    <a:cubicBezTo>
                      <a:pt x="181011" y="264013"/>
                      <a:pt x="171867" y="282587"/>
                      <a:pt x="169772" y="285635"/>
                    </a:cubicBezTo>
                    <a:cubicBezTo>
                      <a:pt x="167676" y="288683"/>
                      <a:pt x="142245" y="267919"/>
                      <a:pt x="127100" y="259918"/>
                    </a:cubicBezTo>
                    <a:cubicBezTo>
                      <a:pt x="120099" y="255593"/>
                      <a:pt x="112222" y="252860"/>
                      <a:pt x="104049" y="251917"/>
                    </a:cubicBezTo>
                    <a:cubicBezTo>
                      <a:pt x="104049" y="251917"/>
                      <a:pt x="103192" y="265252"/>
                      <a:pt x="97001" y="266966"/>
                    </a:cubicBezTo>
                    <a:cubicBezTo>
                      <a:pt x="90810" y="268681"/>
                      <a:pt x="69474" y="268776"/>
                      <a:pt x="63187" y="262585"/>
                    </a:cubicBezTo>
                    <a:cubicBezTo>
                      <a:pt x="59234" y="257079"/>
                      <a:pt x="57663" y="250212"/>
                      <a:pt x="58806" y="243535"/>
                    </a:cubicBezTo>
                    <a:cubicBezTo>
                      <a:pt x="37098" y="244316"/>
                      <a:pt x="16477" y="253260"/>
                      <a:pt x="1084" y="268586"/>
                    </a:cubicBezTo>
                    <a:cubicBezTo>
                      <a:pt x="-2497" y="294074"/>
                      <a:pt x="2856" y="320030"/>
                      <a:pt x="16229" y="342023"/>
                    </a:cubicBezTo>
                    <a:cubicBezTo>
                      <a:pt x="31507" y="365521"/>
                      <a:pt x="58387" y="378818"/>
                      <a:pt x="86333" y="376694"/>
                    </a:cubicBezTo>
                    <a:cubicBezTo>
                      <a:pt x="114908" y="375742"/>
                      <a:pt x="150246" y="368693"/>
                      <a:pt x="171486" y="324307"/>
                    </a:cubicBezTo>
                    <a:cubicBezTo>
                      <a:pt x="181850" y="302618"/>
                      <a:pt x="190451" y="280130"/>
                      <a:pt x="197204" y="257060"/>
                    </a:cubicBezTo>
                    <a:cubicBezTo>
                      <a:pt x="199995" y="252936"/>
                      <a:pt x="202205" y="248450"/>
                      <a:pt x="203776" y="243725"/>
                    </a:cubicBezTo>
                    <a:cubicBezTo>
                      <a:pt x="212006" y="225199"/>
                      <a:pt x="222740" y="207892"/>
                      <a:pt x="235685" y="192290"/>
                    </a:cubicBezTo>
                    <a:cubicBezTo>
                      <a:pt x="252973" y="168582"/>
                      <a:pt x="262307" y="140007"/>
                      <a:pt x="262355" y="110661"/>
                    </a:cubicBezTo>
                    <a:cubicBezTo>
                      <a:pt x="262812" y="91973"/>
                      <a:pt x="252468" y="74695"/>
                      <a:pt x="235780" y="662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2E779A05-5963-447A-A444-72B0CA69EBC7}"/>
                  </a:ext>
                </a:extLst>
              </p:cNvPr>
              <p:cNvSpPr/>
              <p:nvPr/>
            </p:nvSpPr>
            <p:spPr>
              <a:xfrm>
                <a:off x="6510520" y="-5409388"/>
                <a:ext cx="164967" cy="68615"/>
              </a:xfrm>
              <a:custGeom>
                <a:avLst/>
                <a:gdLst>
                  <a:gd name="connsiteX0" fmla="*/ 67336 w 164967"/>
                  <a:gd name="connsiteY0" fmla="*/ 5668 h 68615"/>
                  <a:gd name="connsiteX1" fmla="*/ 661 w 164967"/>
                  <a:gd name="connsiteY1" fmla="*/ 24718 h 68615"/>
                  <a:gd name="connsiteX2" fmla="*/ 164968 w 164967"/>
                  <a:gd name="connsiteY2" fmla="*/ 62818 h 68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967" h="68615">
                    <a:moveTo>
                      <a:pt x="67336" y="5668"/>
                    </a:moveTo>
                    <a:cubicBezTo>
                      <a:pt x="67336" y="5668"/>
                      <a:pt x="10186" y="-15763"/>
                      <a:pt x="661" y="24718"/>
                    </a:cubicBezTo>
                    <a:cubicBezTo>
                      <a:pt x="-8864" y="65200"/>
                      <a:pt x="86386" y="77106"/>
                      <a:pt x="164968" y="62818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8D696FB9-9CAB-48AF-A8A0-04860821901A}"/>
                  </a:ext>
                </a:extLst>
              </p:cNvPr>
              <p:cNvSpPr/>
              <p:nvPr/>
            </p:nvSpPr>
            <p:spPr>
              <a:xfrm>
                <a:off x="6606431" y="-5306088"/>
                <a:ext cx="54768" cy="8084"/>
              </a:xfrm>
              <a:custGeom>
                <a:avLst/>
                <a:gdLst>
                  <a:gd name="connsiteX0" fmla="*/ 0 w 54768"/>
                  <a:gd name="connsiteY0" fmla="*/ 7144 h 8084"/>
                  <a:gd name="connsiteX1" fmla="*/ 54769 w 54768"/>
                  <a:gd name="connsiteY1" fmla="*/ 0 h 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768" h="8084">
                    <a:moveTo>
                      <a:pt x="0" y="7144"/>
                    </a:moveTo>
                    <a:cubicBezTo>
                      <a:pt x="0" y="7144"/>
                      <a:pt x="16669" y="11906"/>
                      <a:pt x="54769" y="0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6F682790-A041-4150-A3B3-9B9EB6EE94BF}"/>
                  </a:ext>
                </a:extLst>
              </p:cNvPr>
              <p:cNvSpPr/>
              <p:nvPr/>
            </p:nvSpPr>
            <p:spPr>
              <a:xfrm>
                <a:off x="6480788" y="-5293420"/>
                <a:ext cx="45442" cy="86248"/>
              </a:xfrm>
              <a:custGeom>
                <a:avLst/>
                <a:gdLst>
                  <a:gd name="connsiteX0" fmla="*/ 21440 w 45442"/>
                  <a:gd name="connsiteY0" fmla="*/ 0 h 86248"/>
                  <a:gd name="connsiteX1" fmla="*/ 17915 w 45442"/>
                  <a:gd name="connsiteY1" fmla="*/ 20383 h 86248"/>
                  <a:gd name="connsiteX2" fmla="*/ 1056 w 45442"/>
                  <a:gd name="connsiteY2" fmla="*/ 78105 h 86248"/>
                  <a:gd name="connsiteX3" fmla="*/ 42775 w 45442"/>
                  <a:gd name="connsiteY3" fmla="*/ 80772 h 86248"/>
                  <a:gd name="connsiteX4" fmla="*/ 45442 w 45442"/>
                  <a:gd name="connsiteY4" fmla="*/ 65627 h 86248"/>
                  <a:gd name="connsiteX5" fmla="*/ 34775 w 45442"/>
                  <a:gd name="connsiteY5" fmla="*/ 62960 h 8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42" h="86248">
                    <a:moveTo>
                      <a:pt x="21440" y="0"/>
                    </a:moveTo>
                    <a:lnTo>
                      <a:pt x="17915" y="20383"/>
                    </a:lnTo>
                    <a:cubicBezTo>
                      <a:pt x="17915" y="20383"/>
                      <a:pt x="-5135" y="71914"/>
                      <a:pt x="1056" y="78105"/>
                    </a:cubicBezTo>
                    <a:cubicBezTo>
                      <a:pt x="7247" y="84296"/>
                      <a:pt x="40108" y="91440"/>
                      <a:pt x="42775" y="80772"/>
                    </a:cubicBezTo>
                    <a:cubicBezTo>
                      <a:pt x="44195" y="75829"/>
                      <a:pt x="45090" y="70752"/>
                      <a:pt x="45442" y="65627"/>
                    </a:cubicBezTo>
                    <a:lnTo>
                      <a:pt x="34775" y="62960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2EF274F4-53B4-49D2-A4F2-C50D8A586FAB}"/>
                  </a:ext>
                </a:extLst>
              </p:cNvPr>
              <p:cNvSpPr/>
              <p:nvPr/>
            </p:nvSpPr>
            <p:spPr>
              <a:xfrm>
                <a:off x="6539566" y="-5286500"/>
                <a:ext cx="40766" cy="20607"/>
              </a:xfrm>
              <a:custGeom>
                <a:avLst/>
                <a:gdLst>
                  <a:gd name="connsiteX0" fmla="*/ 0 w 40766"/>
                  <a:gd name="connsiteY0" fmla="*/ 1081 h 20607"/>
                  <a:gd name="connsiteX1" fmla="*/ 40767 w 40766"/>
                  <a:gd name="connsiteY1" fmla="*/ 20608 h 2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66" h="20607">
                    <a:moveTo>
                      <a:pt x="0" y="1081"/>
                    </a:moveTo>
                    <a:cubicBezTo>
                      <a:pt x="0" y="1081"/>
                      <a:pt x="32766" y="-6920"/>
                      <a:pt x="40767" y="2060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427973EF-DC64-4AEA-A3E8-B0A4041D3630}"/>
                  </a:ext>
                </a:extLst>
              </p:cNvPr>
              <p:cNvSpPr/>
              <p:nvPr/>
            </p:nvSpPr>
            <p:spPr>
              <a:xfrm>
                <a:off x="6465842" y="-5309120"/>
                <a:ext cx="29337" cy="6842"/>
              </a:xfrm>
              <a:custGeom>
                <a:avLst/>
                <a:gdLst>
                  <a:gd name="connsiteX0" fmla="*/ 29337 w 29337"/>
                  <a:gd name="connsiteY0" fmla="*/ 6842 h 6842"/>
                  <a:gd name="connsiteX1" fmla="*/ 0 w 29337"/>
                  <a:gd name="connsiteY1" fmla="*/ 3318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337" h="6842">
                    <a:moveTo>
                      <a:pt x="29337" y="6842"/>
                    </a:moveTo>
                    <a:cubicBezTo>
                      <a:pt x="21431" y="-740"/>
                      <a:pt x="9468" y="-2178"/>
                      <a:pt x="0" y="331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0CE4F8DA-CAD9-4B9A-8404-341D72D27B01}"/>
                  </a:ext>
                </a:extLst>
              </p:cNvPr>
              <p:cNvSpPr/>
              <p:nvPr/>
            </p:nvSpPr>
            <p:spPr>
              <a:xfrm>
                <a:off x="6541213" y="-5265010"/>
                <a:ext cx="11729" cy="19475"/>
              </a:xfrm>
              <a:custGeom>
                <a:avLst/>
                <a:gdLst>
                  <a:gd name="connsiteX0" fmla="*/ 11592 w 11729"/>
                  <a:gd name="connsiteY0" fmla="*/ 10547 h 19475"/>
                  <a:gd name="connsiteX1" fmla="*/ 4544 w 11729"/>
                  <a:gd name="connsiteY1" fmla="*/ 19406 h 19475"/>
                  <a:gd name="connsiteX2" fmla="*/ 162 w 11729"/>
                  <a:gd name="connsiteY2" fmla="*/ 8928 h 19475"/>
                  <a:gd name="connsiteX3" fmla="*/ 7211 w 11729"/>
                  <a:gd name="connsiteY3" fmla="*/ 70 h 19475"/>
                  <a:gd name="connsiteX4" fmla="*/ 11592 w 11729"/>
                  <a:gd name="connsiteY4" fmla="*/ 10547 h 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" h="19475">
                    <a:moveTo>
                      <a:pt x="11592" y="10547"/>
                    </a:moveTo>
                    <a:cubicBezTo>
                      <a:pt x="10830" y="15881"/>
                      <a:pt x="7687" y="20072"/>
                      <a:pt x="4544" y="19406"/>
                    </a:cubicBezTo>
                    <a:cubicBezTo>
                      <a:pt x="1400" y="18739"/>
                      <a:pt x="-600" y="14262"/>
                      <a:pt x="162" y="8928"/>
                    </a:cubicBezTo>
                    <a:cubicBezTo>
                      <a:pt x="924" y="3594"/>
                      <a:pt x="3972" y="-597"/>
                      <a:pt x="7211" y="70"/>
                    </a:cubicBezTo>
                    <a:cubicBezTo>
                      <a:pt x="10449" y="737"/>
                      <a:pt x="12259" y="5213"/>
                      <a:pt x="11592" y="105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4C34AB7F-F796-4D85-8070-B928BF9BCC38}"/>
                  </a:ext>
                </a:extLst>
              </p:cNvPr>
              <p:cNvSpPr/>
              <p:nvPr/>
            </p:nvSpPr>
            <p:spPr>
              <a:xfrm>
                <a:off x="6467109" y="-5287205"/>
                <a:ext cx="11729" cy="19476"/>
              </a:xfrm>
              <a:custGeom>
                <a:avLst/>
                <a:gdLst>
                  <a:gd name="connsiteX0" fmla="*/ 11592 w 11729"/>
                  <a:gd name="connsiteY0" fmla="*/ 10549 h 19476"/>
                  <a:gd name="connsiteX1" fmla="*/ 4544 w 11729"/>
                  <a:gd name="connsiteY1" fmla="*/ 19407 h 19476"/>
                  <a:gd name="connsiteX2" fmla="*/ 162 w 11729"/>
                  <a:gd name="connsiteY2" fmla="*/ 8929 h 19476"/>
                  <a:gd name="connsiteX3" fmla="*/ 7211 w 11729"/>
                  <a:gd name="connsiteY3" fmla="*/ 71 h 19476"/>
                  <a:gd name="connsiteX4" fmla="*/ 11592 w 11729"/>
                  <a:gd name="connsiteY4" fmla="*/ 10549 h 1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" h="19476">
                    <a:moveTo>
                      <a:pt x="11592" y="10549"/>
                    </a:moveTo>
                    <a:cubicBezTo>
                      <a:pt x="10830" y="15883"/>
                      <a:pt x="7687" y="20074"/>
                      <a:pt x="4544" y="19407"/>
                    </a:cubicBezTo>
                    <a:cubicBezTo>
                      <a:pt x="1400" y="18740"/>
                      <a:pt x="-600" y="14359"/>
                      <a:pt x="162" y="8929"/>
                    </a:cubicBezTo>
                    <a:cubicBezTo>
                      <a:pt x="924" y="3500"/>
                      <a:pt x="3972" y="-596"/>
                      <a:pt x="7211" y="71"/>
                    </a:cubicBezTo>
                    <a:cubicBezTo>
                      <a:pt x="10449" y="738"/>
                      <a:pt x="12259" y="5215"/>
                      <a:pt x="11592" y="105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F2C9505F-9F6E-4AD3-9862-638100EF8043}"/>
                  </a:ext>
                </a:extLst>
              </p:cNvPr>
              <p:cNvSpPr/>
              <p:nvPr/>
            </p:nvSpPr>
            <p:spPr>
              <a:xfrm>
                <a:off x="6474700" y="-5190455"/>
                <a:ext cx="69246" cy="23063"/>
              </a:xfrm>
              <a:custGeom>
                <a:avLst/>
                <a:gdLst>
                  <a:gd name="connsiteX0" fmla="*/ 69247 w 69246"/>
                  <a:gd name="connsiteY0" fmla="*/ 1715 h 23063"/>
                  <a:gd name="connsiteX1" fmla="*/ 0 w 69246"/>
                  <a:gd name="connsiteY1" fmla="*/ 0 h 2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246" h="23063">
                    <a:moveTo>
                      <a:pt x="69247" y="1715"/>
                    </a:moveTo>
                    <a:cubicBezTo>
                      <a:pt x="32099" y="45815"/>
                      <a:pt x="2572" y="943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AA025503-F6B2-49AD-BADF-217E2E0A7AD0}"/>
                  </a:ext>
                </a:extLst>
              </p:cNvPr>
              <p:cNvSpPr/>
              <p:nvPr/>
            </p:nvSpPr>
            <p:spPr>
              <a:xfrm>
                <a:off x="6374781" y="-4956997"/>
                <a:ext cx="58866" cy="433482"/>
              </a:xfrm>
              <a:custGeom>
                <a:avLst/>
                <a:gdLst>
                  <a:gd name="connsiteX0" fmla="*/ 58867 w 58866"/>
                  <a:gd name="connsiteY0" fmla="*/ 0 h 433482"/>
                  <a:gd name="connsiteX1" fmla="*/ 7241 w 58866"/>
                  <a:gd name="connsiteY1" fmla="*/ 254984 h 433482"/>
                  <a:gd name="connsiteX2" fmla="*/ 2 w 58866"/>
                  <a:gd name="connsiteY2" fmla="*/ 395383 h 433482"/>
                  <a:gd name="connsiteX3" fmla="*/ 21719 w 58866"/>
                  <a:gd name="connsiteY3" fmla="*/ 433483 h 433482"/>
                  <a:gd name="connsiteX4" fmla="*/ 53723 w 58866"/>
                  <a:gd name="connsiteY4" fmla="*/ 395383 h 433482"/>
                  <a:gd name="connsiteX5" fmla="*/ 52675 w 58866"/>
                  <a:gd name="connsiteY5" fmla="*/ 152781 h 433482"/>
                  <a:gd name="connsiteX6" fmla="*/ 58867 w 58866"/>
                  <a:gd name="connsiteY6" fmla="*/ 0 h 43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866" h="433482">
                    <a:moveTo>
                      <a:pt x="58867" y="0"/>
                    </a:moveTo>
                    <a:cubicBezTo>
                      <a:pt x="58867" y="0"/>
                      <a:pt x="15528" y="172403"/>
                      <a:pt x="7241" y="254984"/>
                    </a:cubicBezTo>
                    <a:cubicBezTo>
                      <a:pt x="2336" y="301619"/>
                      <a:pt x="-84" y="348491"/>
                      <a:pt x="2" y="395383"/>
                    </a:cubicBezTo>
                    <a:lnTo>
                      <a:pt x="21719" y="433483"/>
                    </a:lnTo>
                    <a:lnTo>
                      <a:pt x="53723" y="395383"/>
                    </a:lnTo>
                    <a:cubicBezTo>
                      <a:pt x="53723" y="395383"/>
                      <a:pt x="52675" y="211646"/>
                      <a:pt x="52675" y="152781"/>
                    </a:cubicBezTo>
                    <a:cubicBezTo>
                      <a:pt x="52675" y="93917"/>
                      <a:pt x="58867" y="0"/>
                      <a:pt x="588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598E62D9-127E-412F-9EEF-04F614A1DAD5}"/>
                  </a:ext>
                </a:extLst>
              </p:cNvPr>
              <p:cNvSpPr/>
              <p:nvPr/>
            </p:nvSpPr>
            <p:spPr>
              <a:xfrm>
                <a:off x="6619421" y="-5018282"/>
                <a:ext cx="187524" cy="350800"/>
              </a:xfrm>
              <a:custGeom>
                <a:avLst/>
                <a:gdLst>
                  <a:gd name="connsiteX0" fmla="*/ 18824 w 187524"/>
                  <a:gd name="connsiteY0" fmla="*/ 94147 h 350800"/>
                  <a:gd name="connsiteX1" fmla="*/ 2251 w 187524"/>
                  <a:gd name="connsiteY1" fmla="*/ 183967 h 350800"/>
                  <a:gd name="connsiteX2" fmla="*/ 105311 w 187524"/>
                  <a:gd name="connsiteY2" fmla="*/ 343702 h 350800"/>
                  <a:gd name="connsiteX3" fmla="*/ 186845 w 187524"/>
                  <a:gd name="connsiteY3" fmla="*/ 325414 h 350800"/>
                  <a:gd name="connsiteX4" fmla="*/ 103692 w 187524"/>
                  <a:gd name="connsiteY4" fmla="*/ 27662 h 350800"/>
                  <a:gd name="connsiteX5" fmla="*/ 57114 w 187524"/>
                  <a:gd name="connsiteY5" fmla="*/ 4326 h 3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24" h="350800">
                    <a:moveTo>
                      <a:pt x="18824" y="94147"/>
                    </a:moveTo>
                    <a:cubicBezTo>
                      <a:pt x="18824" y="94147"/>
                      <a:pt x="-7751" y="154059"/>
                      <a:pt x="2251" y="183967"/>
                    </a:cubicBezTo>
                    <a:cubicBezTo>
                      <a:pt x="12252" y="213876"/>
                      <a:pt x="97024" y="338653"/>
                      <a:pt x="105311" y="343702"/>
                    </a:cubicBezTo>
                    <a:cubicBezTo>
                      <a:pt x="113598" y="348750"/>
                      <a:pt x="178558" y="363609"/>
                      <a:pt x="186845" y="325414"/>
                    </a:cubicBezTo>
                    <a:cubicBezTo>
                      <a:pt x="195132" y="287218"/>
                      <a:pt x="125313" y="60904"/>
                      <a:pt x="103692" y="27662"/>
                    </a:cubicBezTo>
                    <a:cubicBezTo>
                      <a:pt x="82070" y="-5580"/>
                      <a:pt x="65592" y="-2342"/>
                      <a:pt x="57114" y="4326"/>
                    </a:cubicBezTo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2A1D5ACF-BB12-4A16-9377-06E42D83FC6D}"/>
                  </a:ext>
                </a:extLst>
              </p:cNvPr>
              <p:cNvSpPr/>
              <p:nvPr/>
            </p:nvSpPr>
            <p:spPr>
              <a:xfrm>
                <a:off x="6408692" y="-4804311"/>
                <a:ext cx="212979" cy="271081"/>
              </a:xfrm>
              <a:custGeom>
                <a:avLst/>
                <a:gdLst>
                  <a:gd name="connsiteX0" fmla="*/ 0 w 212979"/>
                  <a:gd name="connsiteY0" fmla="*/ 4953 h 271081"/>
                  <a:gd name="connsiteX1" fmla="*/ 10001 w 212979"/>
                  <a:gd name="connsiteY1" fmla="*/ 271082 h 271081"/>
                  <a:gd name="connsiteX2" fmla="*/ 212979 w 212979"/>
                  <a:gd name="connsiteY2" fmla="*/ 261176 h 271081"/>
                  <a:gd name="connsiteX3" fmla="*/ 207931 w 212979"/>
                  <a:gd name="connsiteY3" fmla="*/ 0 h 271081"/>
                  <a:gd name="connsiteX4" fmla="*/ 0 w 212979"/>
                  <a:gd name="connsiteY4" fmla="*/ 4953 h 27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979" h="271081">
                    <a:moveTo>
                      <a:pt x="0" y="4953"/>
                    </a:moveTo>
                    <a:lnTo>
                      <a:pt x="10001" y="271082"/>
                    </a:lnTo>
                    <a:lnTo>
                      <a:pt x="212979" y="261176"/>
                    </a:lnTo>
                    <a:lnTo>
                      <a:pt x="207931" y="0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E231524F-3636-458E-B898-E6361ED282FD}"/>
                  </a:ext>
                </a:extLst>
              </p:cNvPr>
              <p:cNvSpPr/>
              <p:nvPr/>
            </p:nvSpPr>
            <p:spPr>
              <a:xfrm>
                <a:off x="6538422" y="-4744494"/>
                <a:ext cx="286404" cy="138086"/>
              </a:xfrm>
              <a:custGeom>
                <a:avLst/>
                <a:gdLst>
                  <a:gd name="connsiteX0" fmla="*/ 227933 w 286404"/>
                  <a:gd name="connsiteY0" fmla="*/ 5048 h 138086"/>
                  <a:gd name="connsiteX1" fmla="*/ 146400 w 286404"/>
                  <a:gd name="connsiteY1" fmla="*/ 26670 h 138086"/>
                  <a:gd name="connsiteX2" fmla="*/ 0 w 286404"/>
                  <a:gd name="connsiteY2" fmla="*/ 68199 h 138086"/>
                  <a:gd name="connsiteX3" fmla="*/ 6668 w 286404"/>
                  <a:gd name="connsiteY3" fmla="*/ 133064 h 138086"/>
                  <a:gd name="connsiteX4" fmla="*/ 164687 w 286404"/>
                  <a:gd name="connsiteY4" fmla="*/ 133064 h 138086"/>
                  <a:gd name="connsiteX5" fmla="*/ 286131 w 286404"/>
                  <a:gd name="connsiteY5" fmla="*/ 103156 h 138086"/>
                  <a:gd name="connsiteX6" fmla="*/ 261176 w 286404"/>
                  <a:gd name="connsiteY6" fmla="*/ 0 h 138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404" h="138086">
                    <a:moveTo>
                      <a:pt x="227933" y="5048"/>
                    </a:moveTo>
                    <a:cubicBezTo>
                      <a:pt x="227933" y="5048"/>
                      <a:pt x="176403" y="10001"/>
                      <a:pt x="146400" y="26670"/>
                    </a:cubicBezTo>
                    <a:cubicBezTo>
                      <a:pt x="116396" y="43339"/>
                      <a:pt x="0" y="68199"/>
                      <a:pt x="0" y="68199"/>
                    </a:cubicBezTo>
                    <a:lnTo>
                      <a:pt x="6668" y="133064"/>
                    </a:lnTo>
                    <a:cubicBezTo>
                      <a:pt x="59131" y="139760"/>
                      <a:pt x="112224" y="139760"/>
                      <a:pt x="164687" y="133064"/>
                    </a:cubicBezTo>
                    <a:cubicBezTo>
                      <a:pt x="239554" y="121444"/>
                      <a:pt x="282797" y="124778"/>
                      <a:pt x="286131" y="103156"/>
                    </a:cubicBezTo>
                    <a:cubicBezTo>
                      <a:pt x="289465" y="81534"/>
                      <a:pt x="261176" y="0"/>
                      <a:pt x="261176" y="0"/>
                    </a:cubicBezTo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E82D0D39-0CBF-4FAD-86D6-54B7E5037B33}"/>
                  </a:ext>
                </a:extLst>
              </p:cNvPr>
              <p:cNvSpPr/>
              <p:nvPr/>
            </p:nvSpPr>
            <p:spPr>
              <a:xfrm>
                <a:off x="6581761" y="-4682963"/>
                <a:ext cx="3238" cy="74866"/>
              </a:xfrm>
              <a:custGeom>
                <a:avLst/>
                <a:gdLst>
                  <a:gd name="connsiteX0" fmla="*/ 0 w 3238"/>
                  <a:gd name="connsiteY0" fmla="*/ 0 h 74866"/>
                  <a:gd name="connsiteX1" fmla="*/ 3239 w 3238"/>
                  <a:gd name="connsiteY1" fmla="*/ 74866 h 7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" h="74866">
                    <a:moveTo>
                      <a:pt x="0" y="0"/>
                    </a:moveTo>
                    <a:lnTo>
                      <a:pt x="3239" y="74866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D8D3EEB3-3A67-4D72-8B61-ABDFEF7C796E}"/>
                  </a:ext>
                </a:extLst>
              </p:cNvPr>
              <p:cNvSpPr/>
              <p:nvPr/>
            </p:nvSpPr>
            <p:spPr>
              <a:xfrm>
                <a:off x="6367639" y="-4734493"/>
                <a:ext cx="177926" cy="129290"/>
              </a:xfrm>
              <a:custGeom>
                <a:avLst/>
                <a:gdLst>
                  <a:gd name="connsiteX0" fmla="*/ 175832 w 177926"/>
                  <a:gd name="connsiteY0" fmla="*/ 64865 h 129290"/>
                  <a:gd name="connsiteX1" fmla="*/ 119729 w 177926"/>
                  <a:gd name="connsiteY1" fmla="*/ 20002 h 129290"/>
                  <a:gd name="connsiteX2" fmla="*/ 73152 w 177926"/>
                  <a:gd name="connsiteY2" fmla="*/ 0 h 129290"/>
                  <a:gd name="connsiteX3" fmla="*/ 21622 w 177926"/>
                  <a:gd name="connsiteY3" fmla="*/ 8287 h 129290"/>
                  <a:gd name="connsiteX4" fmla="*/ 29909 w 177926"/>
                  <a:gd name="connsiteY4" fmla="*/ 23336 h 129290"/>
                  <a:gd name="connsiteX5" fmla="*/ 53150 w 177926"/>
                  <a:gd name="connsiteY5" fmla="*/ 28289 h 129290"/>
                  <a:gd name="connsiteX6" fmla="*/ 0 w 177926"/>
                  <a:gd name="connsiteY6" fmla="*/ 53245 h 129290"/>
                  <a:gd name="connsiteX7" fmla="*/ 23241 w 177926"/>
                  <a:gd name="connsiteY7" fmla="*/ 73152 h 129290"/>
                  <a:gd name="connsiteX8" fmla="*/ 31528 w 177926"/>
                  <a:gd name="connsiteY8" fmla="*/ 116491 h 129290"/>
                  <a:gd name="connsiteX9" fmla="*/ 88106 w 177926"/>
                  <a:gd name="connsiteY9" fmla="*/ 126016 h 129290"/>
                  <a:gd name="connsiteX10" fmla="*/ 177927 w 177926"/>
                  <a:gd name="connsiteY10" fmla="*/ 122682 h 12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926" h="129290">
                    <a:moveTo>
                      <a:pt x="175832" y="64865"/>
                    </a:moveTo>
                    <a:lnTo>
                      <a:pt x="119729" y="20002"/>
                    </a:lnTo>
                    <a:cubicBezTo>
                      <a:pt x="119729" y="20002"/>
                      <a:pt x="81629" y="0"/>
                      <a:pt x="73152" y="0"/>
                    </a:cubicBezTo>
                    <a:cubicBezTo>
                      <a:pt x="55836" y="1838"/>
                      <a:pt x="38633" y="4601"/>
                      <a:pt x="21622" y="8287"/>
                    </a:cubicBezTo>
                    <a:cubicBezTo>
                      <a:pt x="14954" y="10001"/>
                      <a:pt x="18288" y="18288"/>
                      <a:pt x="29909" y="23336"/>
                    </a:cubicBezTo>
                    <a:cubicBezTo>
                      <a:pt x="37300" y="26365"/>
                      <a:pt x="45168" y="28042"/>
                      <a:pt x="53150" y="28289"/>
                    </a:cubicBezTo>
                    <a:cubicBezTo>
                      <a:pt x="53150" y="28289"/>
                      <a:pt x="0" y="39910"/>
                      <a:pt x="0" y="53245"/>
                    </a:cubicBezTo>
                    <a:cubicBezTo>
                      <a:pt x="0" y="66580"/>
                      <a:pt x="23241" y="73152"/>
                      <a:pt x="23241" y="73152"/>
                    </a:cubicBezTo>
                    <a:cubicBezTo>
                      <a:pt x="23241" y="73152"/>
                      <a:pt x="16574" y="104775"/>
                      <a:pt x="31528" y="116491"/>
                    </a:cubicBezTo>
                    <a:cubicBezTo>
                      <a:pt x="46482" y="128206"/>
                      <a:pt x="61532" y="133064"/>
                      <a:pt x="88106" y="126016"/>
                    </a:cubicBezTo>
                    <a:cubicBezTo>
                      <a:pt x="114681" y="118967"/>
                      <a:pt x="177927" y="122682"/>
                      <a:pt x="177927" y="122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3F252001-1A6D-42E6-B620-1A95404AE74B}"/>
                  </a:ext>
                </a:extLst>
              </p:cNvPr>
              <p:cNvSpPr/>
              <p:nvPr/>
            </p:nvSpPr>
            <p:spPr>
              <a:xfrm>
                <a:off x="6130467" y="-4886131"/>
                <a:ext cx="140684" cy="319321"/>
              </a:xfrm>
              <a:custGeom>
                <a:avLst/>
                <a:gdLst>
                  <a:gd name="connsiteX0" fmla="*/ 132969 w 140684"/>
                  <a:gd name="connsiteY0" fmla="*/ 188500 h 319321"/>
                  <a:gd name="connsiteX1" fmla="*/ 82201 w 140684"/>
                  <a:gd name="connsiteY1" fmla="*/ 106299 h 319321"/>
                  <a:gd name="connsiteX2" fmla="*/ 43339 w 140684"/>
                  <a:gd name="connsiteY2" fmla="*/ 1524 h 319321"/>
                  <a:gd name="connsiteX3" fmla="*/ 0 w 140684"/>
                  <a:gd name="connsiteY3" fmla="*/ 0 h 319321"/>
                  <a:gd name="connsiteX4" fmla="*/ 28575 w 140684"/>
                  <a:gd name="connsiteY4" fmla="*/ 210788 h 319321"/>
                  <a:gd name="connsiteX5" fmla="*/ 100298 w 140684"/>
                  <a:gd name="connsiteY5" fmla="*/ 318421 h 319321"/>
                  <a:gd name="connsiteX6" fmla="*/ 140684 w 140684"/>
                  <a:gd name="connsiteY6" fmla="*/ 275082 h 31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684" h="319321">
                    <a:moveTo>
                      <a:pt x="132969" y="188500"/>
                    </a:moveTo>
                    <a:cubicBezTo>
                      <a:pt x="132969" y="188500"/>
                      <a:pt x="94107" y="142208"/>
                      <a:pt x="82201" y="106299"/>
                    </a:cubicBezTo>
                    <a:cubicBezTo>
                      <a:pt x="70295" y="70390"/>
                      <a:pt x="43339" y="1524"/>
                      <a:pt x="43339" y="1524"/>
                    </a:cubicBezTo>
                    <a:lnTo>
                      <a:pt x="0" y="0"/>
                    </a:lnTo>
                    <a:cubicBezTo>
                      <a:pt x="0" y="0"/>
                      <a:pt x="4477" y="134493"/>
                      <a:pt x="28575" y="210788"/>
                    </a:cubicBezTo>
                    <a:cubicBezTo>
                      <a:pt x="52673" y="287084"/>
                      <a:pt x="83820" y="325850"/>
                      <a:pt x="100298" y="318421"/>
                    </a:cubicBezTo>
                    <a:cubicBezTo>
                      <a:pt x="116776" y="310991"/>
                      <a:pt x="140684" y="275082"/>
                      <a:pt x="140684" y="275082"/>
                    </a:cubicBezTo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CBB5F66D-0E0D-421F-9CA6-B773CA7DC8FB}"/>
                  </a:ext>
                </a:extLst>
              </p:cNvPr>
              <p:cNvSpPr/>
              <p:nvPr/>
            </p:nvSpPr>
            <p:spPr>
              <a:xfrm>
                <a:off x="6123345" y="-5077544"/>
                <a:ext cx="109844" cy="193603"/>
              </a:xfrm>
              <a:custGeom>
                <a:avLst/>
                <a:gdLst>
                  <a:gd name="connsiteX0" fmla="*/ 95323 w 109844"/>
                  <a:gd name="connsiteY0" fmla="*/ 24249 h 193603"/>
                  <a:gd name="connsiteX1" fmla="*/ 74368 w 109844"/>
                  <a:gd name="connsiteY1" fmla="*/ 58634 h 193603"/>
                  <a:gd name="connsiteX2" fmla="*/ 45793 w 109844"/>
                  <a:gd name="connsiteY2" fmla="*/ 73588 h 193603"/>
                  <a:gd name="connsiteX3" fmla="*/ 26267 w 109844"/>
                  <a:gd name="connsiteY3" fmla="*/ 78446 h 193603"/>
                  <a:gd name="connsiteX4" fmla="*/ 24934 w 109844"/>
                  <a:gd name="connsiteY4" fmla="*/ 68921 h 193603"/>
                  <a:gd name="connsiteX5" fmla="*/ 51413 w 109844"/>
                  <a:gd name="connsiteY5" fmla="*/ 28059 h 193603"/>
                  <a:gd name="connsiteX6" fmla="*/ 70463 w 109844"/>
                  <a:gd name="connsiteY6" fmla="*/ 2341 h 193603"/>
                  <a:gd name="connsiteX7" fmla="*/ 25124 w 109844"/>
                  <a:gd name="connsiteY7" fmla="*/ 19772 h 193603"/>
                  <a:gd name="connsiteX8" fmla="*/ 9979 w 109844"/>
                  <a:gd name="connsiteY8" fmla="*/ 54538 h 193603"/>
                  <a:gd name="connsiteX9" fmla="*/ 8646 w 109844"/>
                  <a:gd name="connsiteY9" fmla="*/ 107307 h 193603"/>
                  <a:gd name="connsiteX10" fmla="*/ 5598 w 109844"/>
                  <a:gd name="connsiteY10" fmla="*/ 114355 h 193603"/>
                  <a:gd name="connsiteX11" fmla="*/ 7122 w 109844"/>
                  <a:gd name="connsiteY11" fmla="*/ 192079 h 193603"/>
                  <a:gd name="connsiteX12" fmla="*/ 50461 w 109844"/>
                  <a:gd name="connsiteY12" fmla="*/ 193603 h 193603"/>
                  <a:gd name="connsiteX13" fmla="*/ 53413 w 109844"/>
                  <a:gd name="connsiteY13" fmla="*/ 162171 h 193603"/>
                  <a:gd name="connsiteX14" fmla="*/ 78845 w 109844"/>
                  <a:gd name="connsiteY14" fmla="*/ 129310 h 193603"/>
                  <a:gd name="connsiteX15" fmla="*/ 96752 w 109844"/>
                  <a:gd name="connsiteY15" fmla="*/ 79970 h 193603"/>
                  <a:gd name="connsiteX16" fmla="*/ 107230 w 109844"/>
                  <a:gd name="connsiteY16" fmla="*/ 39679 h 193603"/>
                  <a:gd name="connsiteX17" fmla="*/ 95323 w 109844"/>
                  <a:gd name="connsiteY17" fmla="*/ 24249 h 19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9844" h="193603">
                    <a:moveTo>
                      <a:pt x="95323" y="24249"/>
                    </a:moveTo>
                    <a:cubicBezTo>
                      <a:pt x="84065" y="32488"/>
                      <a:pt x="76531" y="44851"/>
                      <a:pt x="74368" y="58634"/>
                    </a:cubicBezTo>
                    <a:cubicBezTo>
                      <a:pt x="71321" y="70540"/>
                      <a:pt x="65415" y="75017"/>
                      <a:pt x="45793" y="73588"/>
                    </a:cubicBezTo>
                    <a:cubicBezTo>
                      <a:pt x="38897" y="72541"/>
                      <a:pt x="31868" y="74293"/>
                      <a:pt x="26267" y="78446"/>
                    </a:cubicBezTo>
                    <a:cubicBezTo>
                      <a:pt x="25505" y="75322"/>
                      <a:pt x="25057" y="72131"/>
                      <a:pt x="24934" y="68921"/>
                    </a:cubicBezTo>
                    <a:cubicBezTo>
                      <a:pt x="24934" y="58253"/>
                      <a:pt x="43126" y="34822"/>
                      <a:pt x="51413" y="28059"/>
                    </a:cubicBezTo>
                    <a:cubicBezTo>
                      <a:pt x="59700" y="21296"/>
                      <a:pt x="71797" y="11390"/>
                      <a:pt x="70463" y="2341"/>
                    </a:cubicBezTo>
                    <a:cubicBezTo>
                      <a:pt x="69130" y="-6707"/>
                      <a:pt x="34935" y="12914"/>
                      <a:pt x="25124" y="19772"/>
                    </a:cubicBezTo>
                    <a:cubicBezTo>
                      <a:pt x="15313" y="26630"/>
                      <a:pt x="9979" y="54538"/>
                      <a:pt x="9979" y="54538"/>
                    </a:cubicBezTo>
                    <a:cubicBezTo>
                      <a:pt x="4922" y="71702"/>
                      <a:pt x="4455" y="89905"/>
                      <a:pt x="8646" y="107307"/>
                    </a:cubicBezTo>
                    <a:cubicBezTo>
                      <a:pt x="7598" y="109593"/>
                      <a:pt x="6646" y="111784"/>
                      <a:pt x="5598" y="114355"/>
                    </a:cubicBezTo>
                    <a:cubicBezTo>
                      <a:pt x="-7832" y="147217"/>
                      <a:pt x="7122" y="192079"/>
                      <a:pt x="7122" y="192079"/>
                    </a:cubicBezTo>
                    <a:lnTo>
                      <a:pt x="50461" y="193603"/>
                    </a:lnTo>
                    <a:cubicBezTo>
                      <a:pt x="50461" y="193603"/>
                      <a:pt x="45984" y="171220"/>
                      <a:pt x="53413" y="162171"/>
                    </a:cubicBezTo>
                    <a:cubicBezTo>
                      <a:pt x="60834" y="150436"/>
                      <a:pt x="69349" y="139435"/>
                      <a:pt x="78845" y="129310"/>
                    </a:cubicBezTo>
                    <a:cubicBezTo>
                      <a:pt x="90751" y="118832"/>
                      <a:pt x="96752" y="87495"/>
                      <a:pt x="96752" y="79970"/>
                    </a:cubicBezTo>
                    <a:cubicBezTo>
                      <a:pt x="98114" y="66073"/>
                      <a:pt x="101648" y="52481"/>
                      <a:pt x="107230" y="39679"/>
                    </a:cubicBezTo>
                    <a:cubicBezTo>
                      <a:pt x="113230" y="25678"/>
                      <a:pt x="108754" y="15295"/>
                      <a:pt x="95323" y="242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4C9320CD-B940-445F-87C9-0B8B44AF7D85}"/>
                  </a:ext>
                </a:extLst>
              </p:cNvPr>
              <p:cNvSpPr/>
              <p:nvPr/>
            </p:nvSpPr>
            <p:spPr>
              <a:xfrm>
                <a:off x="6117840" y="-5049298"/>
                <a:ext cx="64749" cy="114308"/>
              </a:xfrm>
              <a:custGeom>
                <a:avLst/>
                <a:gdLst>
                  <a:gd name="connsiteX0" fmla="*/ 4149 w 64749"/>
                  <a:gd name="connsiteY0" fmla="*/ 54486 h 114308"/>
                  <a:gd name="connsiteX1" fmla="*/ 19294 w 64749"/>
                  <a:gd name="connsiteY1" fmla="*/ 19720 h 114308"/>
                  <a:gd name="connsiteX2" fmla="*/ 64633 w 64749"/>
                  <a:gd name="connsiteY2" fmla="*/ 2385 h 114308"/>
                  <a:gd name="connsiteX3" fmla="*/ 45583 w 64749"/>
                  <a:gd name="connsiteY3" fmla="*/ 28007 h 114308"/>
                  <a:gd name="connsiteX4" fmla="*/ 19103 w 64749"/>
                  <a:gd name="connsiteY4" fmla="*/ 68869 h 114308"/>
                  <a:gd name="connsiteX5" fmla="*/ 25199 w 64749"/>
                  <a:gd name="connsiteY5" fmla="*/ 94587 h 114308"/>
                  <a:gd name="connsiteX6" fmla="*/ 8531 w 64749"/>
                  <a:gd name="connsiteY6" fmla="*/ 114208 h 114308"/>
                  <a:gd name="connsiteX7" fmla="*/ 4149 w 64749"/>
                  <a:gd name="connsiteY7" fmla="*/ 54486 h 11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49" h="114308">
                    <a:moveTo>
                      <a:pt x="4149" y="54486"/>
                    </a:moveTo>
                    <a:cubicBezTo>
                      <a:pt x="4149" y="54486"/>
                      <a:pt x="9483" y="26578"/>
                      <a:pt x="19294" y="19720"/>
                    </a:cubicBezTo>
                    <a:cubicBezTo>
                      <a:pt x="29105" y="12862"/>
                      <a:pt x="63204" y="-6759"/>
                      <a:pt x="64633" y="2385"/>
                    </a:cubicBezTo>
                    <a:cubicBezTo>
                      <a:pt x="66062" y="11529"/>
                      <a:pt x="54060" y="21435"/>
                      <a:pt x="45583" y="28007"/>
                    </a:cubicBezTo>
                    <a:cubicBezTo>
                      <a:pt x="37106" y="34579"/>
                      <a:pt x="19103" y="58296"/>
                      <a:pt x="19103" y="68869"/>
                    </a:cubicBezTo>
                    <a:cubicBezTo>
                      <a:pt x="19827" y="77699"/>
                      <a:pt x="21885" y="86366"/>
                      <a:pt x="25199" y="94587"/>
                    </a:cubicBezTo>
                    <a:cubicBezTo>
                      <a:pt x="25199" y="94587"/>
                      <a:pt x="15674" y="112017"/>
                      <a:pt x="8531" y="114208"/>
                    </a:cubicBezTo>
                    <a:cubicBezTo>
                      <a:pt x="1387" y="116399"/>
                      <a:pt x="-4138" y="82490"/>
                      <a:pt x="4149" y="54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E8B4ADB7-6EFB-4C09-A2E7-D8144DA55F17}"/>
                  </a:ext>
                </a:extLst>
              </p:cNvPr>
              <p:cNvSpPr/>
              <p:nvPr/>
            </p:nvSpPr>
            <p:spPr>
              <a:xfrm>
                <a:off x="6119364" y="-5032673"/>
                <a:ext cx="64763" cy="114361"/>
              </a:xfrm>
              <a:custGeom>
                <a:avLst/>
                <a:gdLst>
                  <a:gd name="connsiteX0" fmla="*/ 4149 w 64763"/>
                  <a:gd name="connsiteY0" fmla="*/ 54531 h 114361"/>
                  <a:gd name="connsiteX1" fmla="*/ 19294 w 64763"/>
                  <a:gd name="connsiteY1" fmla="*/ 19764 h 114361"/>
                  <a:gd name="connsiteX2" fmla="*/ 64633 w 64763"/>
                  <a:gd name="connsiteY2" fmla="*/ 2334 h 114361"/>
                  <a:gd name="connsiteX3" fmla="*/ 45583 w 64763"/>
                  <a:gd name="connsiteY3" fmla="*/ 28051 h 114361"/>
                  <a:gd name="connsiteX4" fmla="*/ 19103 w 64763"/>
                  <a:gd name="connsiteY4" fmla="*/ 68913 h 114361"/>
                  <a:gd name="connsiteX5" fmla="*/ 25199 w 64763"/>
                  <a:gd name="connsiteY5" fmla="*/ 94631 h 114361"/>
                  <a:gd name="connsiteX6" fmla="*/ 8531 w 64763"/>
                  <a:gd name="connsiteY6" fmla="*/ 114252 h 114361"/>
                  <a:gd name="connsiteX7" fmla="*/ 4149 w 64763"/>
                  <a:gd name="connsiteY7" fmla="*/ 54531 h 11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63" h="114361">
                    <a:moveTo>
                      <a:pt x="4149" y="54531"/>
                    </a:moveTo>
                    <a:cubicBezTo>
                      <a:pt x="4149" y="54531"/>
                      <a:pt x="9483" y="26527"/>
                      <a:pt x="19294" y="19764"/>
                    </a:cubicBezTo>
                    <a:cubicBezTo>
                      <a:pt x="29105" y="13002"/>
                      <a:pt x="63109" y="-6715"/>
                      <a:pt x="64633" y="2334"/>
                    </a:cubicBezTo>
                    <a:cubicBezTo>
                      <a:pt x="66157" y="11382"/>
                      <a:pt x="54060" y="21384"/>
                      <a:pt x="45583" y="28051"/>
                    </a:cubicBezTo>
                    <a:cubicBezTo>
                      <a:pt x="37106" y="34719"/>
                      <a:pt x="19103" y="58341"/>
                      <a:pt x="19103" y="68913"/>
                    </a:cubicBezTo>
                    <a:cubicBezTo>
                      <a:pt x="19827" y="77743"/>
                      <a:pt x="21885" y="86411"/>
                      <a:pt x="25199" y="94631"/>
                    </a:cubicBezTo>
                    <a:cubicBezTo>
                      <a:pt x="25199" y="94631"/>
                      <a:pt x="15674" y="111967"/>
                      <a:pt x="8531" y="114252"/>
                    </a:cubicBezTo>
                    <a:cubicBezTo>
                      <a:pt x="1387" y="116538"/>
                      <a:pt x="-4138" y="82534"/>
                      <a:pt x="4149" y="545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A6AC4A0A-58BD-456F-96A1-D82BEDA95480}"/>
                  </a:ext>
                </a:extLst>
              </p:cNvPr>
              <p:cNvSpPr/>
              <p:nvPr/>
            </p:nvSpPr>
            <p:spPr>
              <a:xfrm>
                <a:off x="6114713" y="-5000771"/>
                <a:ext cx="59854" cy="97495"/>
              </a:xfrm>
              <a:custGeom>
                <a:avLst/>
                <a:gdLst>
                  <a:gd name="connsiteX0" fmla="*/ 10706 w 59854"/>
                  <a:gd name="connsiteY0" fmla="*/ 97495 h 97495"/>
                  <a:gd name="connsiteX1" fmla="*/ 133 w 59854"/>
                  <a:gd name="connsiteY1" fmla="*/ 39297 h 97495"/>
                  <a:gd name="connsiteX2" fmla="*/ 16040 w 59854"/>
                  <a:gd name="connsiteY2" fmla="*/ 7484 h 97495"/>
                  <a:gd name="connsiteX3" fmla="*/ 59855 w 59854"/>
                  <a:gd name="connsiteY3" fmla="*/ 3674 h 97495"/>
                  <a:gd name="connsiteX4" fmla="*/ 27374 w 59854"/>
                  <a:gd name="connsiteY4" fmla="*/ 24153 h 97495"/>
                  <a:gd name="connsiteX5" fmla="*/ 46996 w 59854"/>
                  <a:gd name="connsiteY5" fmla="*/ 64157 h 97495"/>
                  <a:gd name="connsiteX6" fmla="*/ 41757 w 59854"/>
                  <a:gd name="connsiteY6" fmla="*/ 92733 h 9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54" h="97495">
                    <a:moveTo>
                      <a:pt x="10706" y="97495"/>
                    </a:moveTo>
                    <a:cubicBezTo>
                      <a:pt x="10706" y="97495"/>
                      <a:pt x="-1391" y="55871"/>
                      <a:pt x="133" y="39297"/>
                    </a:cubicBezTo>
                    <a:cubicBezTo>
                      <a:pt x="1657" y="22724"/>
                      <a:pt x="7657" y="8246"/>
                      <a:pt x="16040" y="7484"/>
                    </a:cubicBezTo>
                    <a:cubicBezTo>
                      <a:pt x="24422" y="6722"/>
                      <a:pt x="59855" y="-6137"/>
                      <a:pt x="59855" y="3674"/>
                    </a:cubicBezTo>
                    <a:cubicBezTo>
                      <a:pt x="59855" y="13485"/>
                      <a:pt x="27374" y="24153"/>
                      <a:pt x="27374" y="24153"/>
                    </a:cubicBezTo>
                    <a:cubicBezTo>
                      <a:pt x="27374" y="24153"/>
                      <a:pt x="47758" y="50632"/>
                      <a:pt x="46996" y="64157"/>
                    </a:cubicBezTo>
                    <a:cubicBezTo>
                      <a:pt x="46186" y="73835"/>
                      <a:pt x="44434" y="83398"/>
                      <a:pt x="41757" y="92733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B6679D9E-0EDB-4809-A4A8-8855E631BE35}"/>
                  </a:ext>
                </a:extLst>
              </p:cNvPr>
              <p:cNvSpPr/>
              <p:nvPr/>
            </p:nvSpPr>
            <p:spPr>
              <a:xfrm>
                <a:off x="6393738" y="-4386830"/>
                <a:ext cx="124777" cy="885825"/>
              </a:xfrm>
              <a:custGeom>
                <a:avLst/>
                <a:gdLst>
                  <a:gd name="connsiteX0" fmla="*/ 0 w 124777"/>
                  <a:gd name="connsiteY0" fmla="*/ 0 h 885825"/>
                  <a:gd name="connsiteX1" fmla="*/ 37433 w 124777"/>
                  <a:gd name="connsiteY1" fmla="*/ 27432 h 885825"/>
                  <a:gd name="connsiteX2" fmla="*/ 124777 w 124777"/>
                  <a:gd name="connsiteY2" fmla="*/ 88582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777" h="885825">
                    <a:moveTo>
                      <a:pt x="0" y="0"/>
                    </a:moveTo>
                    <a:lnTo>
                      <a:pt x="37433" y="27432"/>
                    </a:lnTo>
                    <a:lnTo>
                      <a:pt x="124777" y="885825"/>
                    </a:ln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7" name="图形 73">
              <a:extLst>
                <a:ext uri="{FF2B5EF4-FFF2-40B4-BE49-F238E27FC236}">
                  <a16:creationId xmlns:a16="http://schemas.microsoft.com/office/drawing/2014/main" id="{90DC45CD-7D91-4548-8343-A7EC42F16AC5}"/>
                </a:ext>
              </a:extLst>
            </p:cNvPr>
            <p:cNvGrpSpPr/>
            <p:nvPr/>
          </p:nvGrpSpPr>
          <p:grpSpPr>
            <a:xfrm>
              <a:off x="4478451" y="-4859009"/>
              <a:ext cx="1728787" cy="1290471"/>
              <a:chOff x="4478451" y="-4859009"/>
              <a:chExt cx="1728787" cy="1290471"/>
            </a:xfrm>
          </p:grpSpPr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EA2C640F-7B50-49AB-934D-A45DC663B213}"/>
                  </a:ext>
                </a:extLst>
              </p:cNvPr>
              <p:cNvSpPr/>
              <p:nvPr/>
            </p:nvSpPr>
            <p:spPr>
              <a:xfrm>
                <a:off x="5015721" y="-4814355"/>
                <a:ext cx="320006" cy="520392"/>
              </a:xfrm>
              <a:custGeom>
                <a:avLst/>
                <a:gdLst>
                  <a:gd name="connsiteX0" fmla="*/ 200631 w 320006"/>
                  <a:gd name="connsiteY0" fmla="*/ 8615 h 520392"/>
                  <a:gd name="connsiteX1" fmla="*/ 231492 w 320006"/>
                  <a:gd name="connsiteY1" fmla="*/ 109675 h 520392"/>
                  <a:gd name="connsiteX2" fmla="*/ 237112 w 320006"/>
                  <a:gd name="connsiteY2" fmla="*/ 166825 h 520392"/>
                  <a:gd name="connsiteX3" fmla="*/ 298929 w 320006"/>
                  <a:gd name="connsiteY3" fmla="*/ 351991 h 520392"/>
                  <a:gd name="connsiteX4" fmla="*/ 319979 w 320006"/>
                  <a:gd name="connsiteY4" fmla="*/ 520393 h 520392"/>
                  <a:gd name="connsiteX5" fmla="*/ 112239 w 320006"/>
                  <a:gd name="connsiteY5" fmla="*/ 520393 h 520392"/>
                  <a:gd name="connsiteX6" fmla="*/ 85569 w 320006"/>
                  <a:gd name="connsiteY6" fmla="*/ 360468 h 520392"/>
                  <a:gd name="connsiteX7" fmla="*/ 26705 w 320006"/>
                  <a:gd name="connsiteY7" fmla="*/ 139107 h 520392"/>
                  <a:gd name="connsiteX8" fmla="*/ 1368 w 320006"/>
                  <a:gd name="connsiteY8" fmla="*/ 33856 h 520392"/>
                  <a:gd name="connsiteX9" fmla="*/ 16799 w 320006"/>
                  <a:gd name="connsiteY9" fmla="*/ 137 h 520392"/>
                  <a:gd name="connsiteX10" fmla="*/ 186629 w 320006"/>
                  <a:gd name="connsiteY10" fmla="*/ 1566 h 520392"/>
                  <a:gd name="connsiteX11" fmla="*/ 200631 w 320006"/>
                  <a:gd name="connsiteY11" fmla="*/ 8615 h 52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0006" h="520392">
                    <a:moveTo>
                      <a:pt x="200631" y="8615"/>
                    </a:moveTo>
                    <a:cubicBezTo>
                      <a:pt x="200631" y="8615"/>
                      <a:pt x="230159" y="83005"/>
                      <a:pt x="231492" y="109675"/>
                    </a:cubicBezTo>
                    <a:cubicBezTo>
                      <a:pt x="232826" y="136345"/>
                      <a:pt x="225968" y="132058"/>
                      <a:pt x="237112" y="166825"/>
                    </a:cubicBezTo>
                    <a:cubicBezTo>
                      <a:pt x="248256" y="201591"/>
                      <a:pt x="280641" y="284649"/>
                      <a:pt x="298929" y="351991"/>
                    </a:cubicBezTo>
                    <a:cubicBezTo>
                      <a:pt x="313426" y="406931"/>
                      <a:pt x="320503" y="463567"/>
                      <a:pt x="319979" y="520393"/>
                    </a:cubicBezTo>
                    <a:lnTo>
                      <a:pt x="112239" y="520393"/>
                    </a:lnTo>
                    <a:cubicBezTo>
                      <a:pt x="112239" y="520393"/>
                      <a:pt x="127670" y="478292"/>
                      <a:pt x="85569" y="360468"/>
                    </a:cubicBezTo>
                    <a:cubicBezTo>
                      <a:pt x="43469" y="242644"/>
                      <a:pt x="26705" y="172635"/>
                      <a:pt x="26705" y="139107"/>
                    </a:cubicBezTo>
                    <a:cubicBezTo>
                      <a:pt x="26705" y="105579"/>
                      <a:pt x="8417" y="71765"/>
                      <a:pt x="1368" y="33856"/>
                    </a:cubicBezTo>
                    <a:cubicBezTo>
                      <a:pt x="-5680" y="-4054"/>
                      <a:pt x="16799" y="137"/>
                      <a:pt x="16799" y="137"/>
                    </a:cubicBezTo>
                    <a:lnTo>
                      <a:pt x="186629" y="1566"/>
                    </a:lnTo>
                    <a:cubicBezTo>
                      <a:pt x="186629" y="1566"/>
                      <a:pt x="197869" y="137"/>
                      <a:pt x="200631" y="86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6301ED08-B63F-42D1-977E-B4BA865E7BBD}"/>
                  </a:ext>
                </a:extLst>
              </p:cNvPr>
              <p:cNvSpPr/>
              <p:nvPr/>
            </p:nvSpPr>
            <p:spPr>
              <a:xfrm>
                <a:off x="5015946" y="-4814350"/>
                <a:ext cx="231483" cy="188435"/>
              </a:xfrm>
              <a:custGeom>
                <a:avLst/>
                <a:gdLst>
                  <a:gd name="connsiteX0" fmla="*/ 0 w 231483"/>
                  <a:gd name="connsiteY0" fmla="*/ 16992 h 188435"/>
                  <a:gd name="connsiteX1" fmla="*/ 16574 w 231483"/>
                  <a:gd name="connsiteY1" fmla="*/ 133 h 188435"/>
                  <a:gd name="connsiteX2" fmla="*/ 186404 w 231483"/>
                  <a:gd name="connsiteY2" fmla="*/ 1562 h 188435"/>
                  <a:gd name="connsiteX3" fmla="*/ 200406 w 231483"/>
                  <a:gd name="connsiteY3" fmla="*/ 8610 h 188435"/>
                  <a:gd name="connsiteX4" fmla="*/ 231267 w 231483"/>
                  <a:gd name="connsiteY4" fmla="*/ 109671 h 188435"/>
                  <a:gd name="connsiteX5" fmla="*/ 230696 w 231483"/>
                  <a:gd name="connsiteY5" fmla="*/ 130721 h 188435"/>
                  <a:gd name="connsiteX6" fmla="*/ 227076 w 231483"/>
                  <a:gd name="connsiteY6" fmla="*/ 136245 h 188435"/>
                  <a:gd name="connsiteX7" fmla="*/ 154115 w 231483"/>
                  <a:gd name="connsiteY7" fmla="*/ 188252 h 188435"/>
                  <a:gd name="connsiteX8" fmla="*/ 34862 w 231483"/>
                  <a:gd name="connsiteY8" fmla="*/ 130626 h 188435"/>
                  <a:gd name="connsiteX9" fmla="*/ 4001 w 231483"/>
                  <a:gd name="connsiteY9" fmla="*/ 25851 h 188435"/>
                  <a:gd name="connsiteX10" fmla="*/ 0 w 231483"/>
                  <a:gd name="connsiteY10" fmla="*/ 16992 h 18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483" h="188435">
                    <a:moveTo>
                      <a:pt x="0" y="16992"/>
                    </a:moveTo>
                    <a:cubicBezTo>
                      <a:pt x="1619" y="-2629"/>
                      <a:pt x="16574" y="133"/>
                      <a:pt x="16574" y="133"/>
                    </a:cubicBezTo>
                    <a:lnTo>
                      <a:pt x="186404" y="1562"/>
                    </a:lnTo>
                    <a:cubicBezTo>
                      <a:pt x="186404" y="1562"/>
                      <a:pt x="197644" y="133"/>
                      <a:pt x="200406" y="8610"/>
                    </a:cubicBezTo>
                    <a:cubicBezTo>
                      <a:pt x="200406" y="8610"/>
                      <a:pt x="229934" y="83001"/>
                      <a:pt x="231267" y="109671"/>
                    </a:cubicBezTo>
                    <a:cubicBezTo>
                      <a:pt x="231686" y="116691"/>
                      <a:pt x="231496" y="123739"/>
                      <a:pt x="230696" y="130721"/>
                    </a:cubicBezTo>
                    <a:lnTo>
                      <a:pt x="227076" y="136245"/>
                    </a:lnTo>
                    <a:cubicBezTo>
                      <a:pt x="227076" y="136245"/>
                      <a:pt x="221456" y="185394"/>
                      <a:pt x="154115" y="188252"/>
                    </a:cubicBezTo>
                    <a:cubicBezTo>
                      <a:pt x="86773" y="191109"/>
                      <a:pt x="49340" y="160153"/>
                      <a:pt x="34862" y="130626"/>
                    </a:cubicBezTo>
                    <a:cubicBezTo>
                      <a:pt x="20384" y="101098"/>
                      <a:pt x="15240" y="53473"/>
                      <a:pt x="4001" y="25851"/>
                    </a:cubicBezTo>
                    <a:cubicBezTo>
                      <a:pt x="2858" y="22612"/>
                      <a:pt x="1429" y="20231"/>
                      <a:pt x="0" y="169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0691475B-916B-4BB5-812A-63A55361015E}"/>
                  </a:ext>
                </a:extLst>
              </p:cNvPr>
              <p:cNvSpPr/>
              <p:nvPr/>
            </p:nvSpPr>
            <p:spPr>
              <a:xfrm>
                <a:off x="5015729" y="-4814027"/>
                <a:ext cx="134621" cy="520541"/>
              </a:xfrm>
              <a:custGeom>
                <a:avLst/>
                <a:gdLst>
                  <a:gd name="connsiteX0" fmla="*/ 26697 w 134621"/>
                  <a:gd name="connsiteY0" fmla="*/ 138779 h 520541"/>
                  <a:gd name="connsiteX1" fmla="*/ 1361 w 134621"/>
                  <a:gd name="connsiteY1" fmla="*/ 33528 h 520541"/>
                  <a:gd name="connsiteX2" fmla="*/ 11934 w 134621"/>
                  <a:gd name="connsiteY2" fmla="*/ 0 h 520541"/>
                  <a:gd name="connsiteX3" fmla="*/ 33651 w 134621"/>
                  <a:gd name="connsiteY3" fmla="*/ 39148 h 520541"/>
                  <a:gd name="connsiteX4" fmla="*/ 46319 w 134621"/>
                  <a:gd name="connsiteY4" fmla="*/ 172498 h 520541"/>
                  <a:gd name="connsiteX5" fmla="*/ 113661 w 134621"/>
                  <a:gd name="connsiteY5" fmla="*/ 376047 h 520541"/>
                  <a:gd name="connsiteX6" fmla="*/ 130615 w 134621"/>
                  <a:gd name="connsiteY6" fmla="*/ 520541 h 520541"/>
                  <a:gd name="connsiteX7" fmla="*/ 112232 w 134621"/>
                  <a:gd name="connsiteY7" fmla="*/ 520541 h 520541"/>
                  <a:gd name="connsiteX8" fmla="*/ 85562 w 134621"/>
                  <a:gd name="connsiteY8" fmla="*/ 360616 h 520541"/>
                  <a:gd name="connsiteX9" fmla="*/ 26697 w 134621"/>
                  <a:gd name="connsiteY9" fmla="*/ 138779 h 52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21" h="520541">
                    <a:moveTo>
                      <a:pt x="26697" y="138779"/>
                    </a:moveTo>
                    <a:cubicBezTo>
                      <a:pt x="26697" y="105061"/>
                      <a:pt x="8409" y="71438"/>
                      <a:pt x="1361" y="33528"/>
                    </a:cubicBezTo>
                    <a:cubicBezTo>
                      <a:pt x="-3497" y="7334"/>
                      <a:pt x="5742" y="1238"/>
                      <a:pt x="11934" y="0"/>
                    </a:cubicBezTo>
                    <a:cubicBezTo>
                      <a:pt x="14315" y="857"/>
                      <a:pt x="22983" y="5905"/>
                      <a:pt x="33651" y="39148"/>
                    </a:cubicBezTo>
                    <a:cubicBezTo>
                      <a:pt x="46319" y="78391"/>
                      <a:pt x="39270" y="130302"/>
                      <a:pt x="46319" y="172498"/>
                    </a:cubicBezTo>
                    <a:cubicBezTo>
                      <a:pt x="53367" y="214694"/>
                      <a:pt x="88419" y="307277"/>
                      <a:pt x="113661" y="376047"/>
                    </a:cubicBezTo>
                    <a:cubicBezTo>
                      <a:pt x="134425" y="432625"/>
                      <a:pt x="139092" y="487299"/>
                      <a:pt x="130615" y="520541"/>
                    </a:cubicBezTo>
                    <a:lnTo>
                      <a:pt x="112232" y="520541"/>
                    </a:lnTo>
                    <a:cubicBezTo>
                      <a:pt x="112232" y="520541"/>
                      <a:pt x="127662" y="478441"/>
                      <a:pt x="85562" y="360616"/>
                    </a:cubicBezTo>
                    <a:cubicBezTo>
                      <a:pt x="43461" y="242792"/>
                      <a:pt x="26697" y="172307"/>
                      <a:pt x="26697" y="1387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9977A749-283A-4136-943D-DF04A98976A2}"/>
                  </a:ext>
                </a:extLst>
              </p:cNvPr>
              <p:cNvSpPr/>
              <p:nvPr/>
            </p:nvSpPr>
            <p:spPr>
              <a:xfrm>
                <a:off x="5901705" y="-4587501"/>
                <a:ext cx="233577" cy="291443"/>
              </a:xfrm>
              <a:custGeom>
                <a:avLst/>
                <a:gdLst>
                  <a:gd name="connsiteX0" fmla="*/ 180184 w 233577"/>
                  <a:gd name="connsiteY0" fmla="*/ 291444 h 291443"/>
                  <a:gd name="connsiteX1" fmla="*/ 11211 w 233577"/>
                  <a:gd name="connsiteY1" fmla="*/ 291444 h 291443"/>
                  <a:gd name="connsiteX2" fmla="*/ 47 w 233577"/>
                  <a:gd name="connsiteY2" fmla="*/ 278128 h 291443"/>
                  <a:gd name="connsiteX3" fmla="*/ 11211 w 233577"/>
                  <a:gd name="connsiteY3" fmla="*/ 266965 h 291443"/>
                  <a:gd name="connsiteX4" fmla="*/ 180184 w 233577"/>
                  <a:gd name="connsiteY4" fmla="*/ 266965 h 291443"/>
                  <a:gd name="connsiteX5" fmla="*/ 209264 w 233577"/>
                  <a:gd name="connsiteY5" fmla="*/ 238904 h 291443"/>
                  <a:gd name="connsiteX6" fmla="*/ 208092 w 233577"/>
                  <a:gd name="connsiteY6" fmla="*/ 230293 h 291443"/>
                  <a:gd name="connsiteX7" fmla="*/ 148085 w 233577"/>
                  <a:gd name="connsiteY7" fmla="*/ 15505 h 291443"/>
                  <a:gd name="connsiteX8" fmla="*/ 156562 w 233577"/>
                  <a:gd name="connsiteY8" fmla="*/ 455 h 291443"/>
                  <a:gd name="connsiteX9" fmla="*/ 171612 w 233577"/>
                  <a:gd name="connsiteY9" fmla="*/ 8932 h 291443"/>
                  <a:gd name="connsiteX10" fmla="*/ 231619 w 233577"/>
                  <a:gd name="connsiteY10" fmla="*/ 223721 h 291443"/>
                  <a:gd name="connsiteX11" fmla="*/ 194415 w 233577"/>
                  <a:gd name="connsiteY11" fmla="*/ 289501 h 291443"/>
                  <a:gd name="connsiteX12" fmla="*/ 180184 w 233577"/>
                  <a:gd name="connsiteY12" fmla="*/ 291444 h 29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577" h="291443">
                    <a:moveTo>
                      <a:pt x="180184" y="291444"/>
                    </a:moveTo>
                    <a:lnTo>
                      <a:pt x="11211" y="291444"/>
                    </a:lnTo>
                    <a:cubicBezTo>
                      <a:pt x="4448" y="290844"/>
                      <a:pt x="-543" y="284881"/>
                      <a:pt x="47" y="278128"/>
                    </a:cubicBezTo>
                    <a:cubicBezTo>
                      <a:pt x="571" y="272194"/>
                      <a:pt x="5277" y="267488"/>
                      <a:pt x="11211" y="266965"/>
                    </a:cubicBezTo>
                    <a:lnTo>
                      <a:pt x="180184" y="266965"/>
                    </a:lnTo>
                    <a:cubicBezTo>
                      <a:pt x="195967" y="267241"/>
                      <a:pt x="208978" y="254677"/>
                      <a:pt x="209264" y="238904"/>
                    </a:cubicBezTo>
                    <a:cubicBezTo>
                      <a:pt x="209312" y="235989"/>
                      <a:pt x="208921" y="233084"/>
                      <a:pt x="208092" y="230293"/>
                    </a:cubicBezTo>
                    <a:lnTo>
                      <a:pt x="148085" y="15505"/>
                    </a:lnTo>
                    <a:cubicBezTo>
                      <a:pt x="146266" y="9008"/>
                      <a:pt x="150066" y="2274"/>
                      <a:pt x="156562" y="455"/>
                    </a:cubicBezTo>
                    <a:cubicBezTo>
                      <a:pt x="163058" y="-1364"/>
                      <a:pt x="169792" y="2436"/>
                      <a:pt x="171612" y="8932"/>
                    </a:cubicBezTo>
                    <a:lnTo>
                      <a:pt x="231619" y="223721"/>
                    </a:lnTo>
                    <a:cubicBezTo>
                      <a:pt x="239506" y="252153"/>
                      <a:pt x="222856" y="281604"/>
                      <a:pt x="194415" y="289501"/>
                    </a:cubicBezTo>
                    <a:cubicBezTo>
                      <a:pt x="189785" y="290787"/>
                      <a:pt x="184994" y="291434"/>
                      <a:pt x="180184" y="2914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C30DCF71-9994-49E9-B5EA-A04D0EAD5725}"/>
                  </a:ext>
                </a:extLst>
              </p:cNvPr>
              <p:cNvSpPr/>
              <p:nvPr/>
            </p:nvSpPr>
            <p:spPr>
              <a:xfrm rot="410399">
                <a:off x="5992638" y="-4858485"/>
                <a:ext cx="38576" cy="498252"/>
              </a:xfrm>
              <a:custGeom>
                <a:avLst/>
                <a:gdLst>
                  <a:gd name="connsiteX0" fmla="*/ 0 w 38576"/>
                  <a:gd name="connsiteY0" fmla="*/ 0 h 498252"/>
                  <a:gd name="connsiteX1" fmla="*/ 38576 w 38576"/>
                  <a:gd name="connsiteY1" fmla="*/ 0 h 498252"/>
                  <a:gd name="connsiteX2" fmla="*/ 38576 w 38576"/>
                  <a:gd name="connsiteY2" fmla="*/ 498253 h 498252"/>
                  <a:gd name="connsiteX3" fmla="*/ 0 w 38576"/>
                  <a:gd name="connsiteY3" fmla="*/ 498253 h 49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76" h="498252">
                    <a:moveTo>
                      <a:pt x="0" y="0"/>
                    </a:moveTo>
                    <a:lnTo>
                      <a:pt x="38576" y="0"/>
                    </a:lnTo>
                    <a:lnTo>
                      <a:pt x="38576" y="498253"/>
                    </a:lnTo>
                    <a:lnTo>
                      <a:pt x="0" y="4982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E1B9E904-5258-4200-AFB0-996203C11138}"/>
                  </a:ext>
                </a:extLst>
              </p:cNvPr>
              <p:cNvSpPr/>
              <p:nvPr/>
            </p:nvSpPr>
            <p:spPr>
              <a:xfrm>
                <a:off x="6001594" y="-4854603"/>
                <a:ext cx="77484" cy="494728"/>
              </a:xfrm>
              <a:custGeom>
                <a:avLst/>
                <a:gdLst>
                  <a:gd name="connsiteX0" fmla="*/ 59341 w 77484"/>
                  <a:gd name="connsiteY0" fmla="*/ 0 h 494728"/>
                  <a:gd name="connsiteX1" fmla="*/ 0 w 77484"/>
                  <a:gd name="connsiteY1" fmla="*/ 494729 h 494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484" h="494728">
                    <a:moveTo>
                      <a:pt x="59341" y="0"/>
                    </a:moveTo>
                    <a:cubicBezTo>
                      <a:pt x="96812" y="166840"/>
                      <a:pt x="75867" y="341481"/>
                      <a:pt x="0" y="4947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6DCE61F5-14CA-4F49-B0B0-B6596482FE75}"/>
                  </a:ext>
                </a:extLst>
              </p:cNvPr>
              <p:cNvSpPr/>
              <p:nvPr/>
            </p:nvSpPr>
            <p:spPr>
              <a:xfrm>
                <a:off x="4521313" y="-4297200"/>
                <a:ext cx="1671637" cy="728662"/>
              </a:xfrm>
              <a:custGeom>
                <a:avLst/>
                <a:gdLst>
                  <a:gd name="connsiteX0" fmla="*/ 0 w 1671637"/>
                  <a:gd name="connsiteY0" fmla="*/ 0 h 728662"/>
                  <a:gd name="connsiteX1" fmla="*/ 1671638 w 1671637"/>
                  <a:gd name="connsiteY1" fmla="*/ 0 h 728662"/>
                  <a:gd name="connsiteX2" fmla="*/ 1671638 w 1671637"/>
                  <a:gd name="connsiteY2" fmla="*/ 728663 h 728662"/>
                  <a:gd name="connsiteX3" fmla="*/ 0 w 1671637"/>
                  <a:gd name="connsiteY3" fmla="*/ 728663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1637" h="728662">
                    <a:moveTo>
                      <a:pt x="0" y="0"/>
                    </a:moveTo>
                    <a:lnTo>
                      <a:pt x="1671638" y="0"/>
                    </a:lnTo>
                    <a:lnTo>
                      <a:pt x="1671638" y="728663"/>
                    </a:lnTo>
                    <a:lnTo>
                      <a:pt x="0" y="72866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5BAC8086-752E-49C7-A7A8-A47742D6EAA6}"/>
                  </a:ext>
                </a:extLst>
              </p:cNvPr>
              <p:cNvSpPr/>
              <p:nvPr/>
            </p:nvSpPr>
            <p:spPr>
              <a:xfrm>
                <a:off x="4521313" y="-4297200"/>
                <a:ext cx="1671637" cy="728662"/>
              </a:xfrm>
              <a:custGeom>
                <a:avLst/>
                <a:gdLst>
                  <a:gd name="connsiteX0" fmla="*/ 0 w 1671637"/>
                  <a:gd name="connsiteY0" fmla="*/ 0 h 728662"/>
                  <a:gd name="connsiteX1" fmla="*/ 1671638 w 1671637"/>
                  <a:gd name="connsiteY1" fmla="*/ 0 h 728662"/>
                  <a:gd name="connsiteX2" fmla="*/ 1671638 w 1671637"/>
                  <a:gd name="connsiteY2" fmla="*/ 728663 h 728662"/>
                  <a:gd name="connsiteX3" fmla="*/ 0 w 1671637"/>
                  <a:gd name="connsiteY3" fmla="*/ 728663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1637" h="728662">
                    <a:moveTo>
                      <a:pt x="0" y="0"/>
                    </a:moveTo>
                    <a:lnTo>
                      <a:pt x="1671638" y="0"/>
                    </a:lnTo>
                    <a:lnTo>
                      <a:pt x="1671638" y="728663"/>
                    </a:lnTo>
                    <a:lnTo>
                      <a:pt x="0" y="728663"/>
                    </a:lnTo>
                    <a:close/>
                  </a:path>
                </a:pathLst>
              </a:custGeom>
              <a:solidFill>
                <a:srgbClr val="FFFFFF">
                  <a:alpha val="7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8ECAEFAC-D42B-4096-8531-AF1E6340B888}"/>
                  </a:ext>
                </a:extLst>
              </p:cNvPr>
              <p:cNvSpPr/>
              <p:nvPr/>
            </p:nvSpPr>
            <p:spPr>
              <a:xfrm>
                <a:off x="4521313" y="-4297200"/>
                <a:ext cx="1671637" cy="728662"/>
              </a:xfrm>
              <a:custGeom>
                <a:avLst/>
                <a:gdLst>
                  <a:gd name="connsiteX0" fmla="*/ 0 w 1671637"/>
                  <a:gd name="connsiteY0" fmla="*/ 0 h 728662"/>
                  <a:gd name="connsiteX1" fmla="*/ 1671638 w 1671637"/>
                  <a:gd name="connsiteY1" fmla="*/ 0 h 728662"/>
                  <a:gd name="connsiteX2" fmla="*/ 1671638 w 1671637"/>
                  <a:gd name="connsiteY2" fmla="*/ 728663 h 728662"/>
                  <a:gd name="connsiteX3" fmla="*/ 0 w 1671637"/>
                  <a:gd name="connsiteY3" fmla="*/ 728663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1637" h="728662">
                    <a:moveTo>
                      <a:pt x="0" y="0"/>
                    </a:moveTo>
                    <a:lnTo>
                      <a:pt x="1671638" y="0"/>
                    </a:lnTo>
                    <a:lnTo>
                      <a:pt x="1671638" y="728663"/>
                    </a:lnTo>
                    <a:lnTo>
                      <a:pt x="0" y="728663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642A4E16-2158-4846-B645-ADA634374191}"/>
                  </a:ext>
                </a:extLst>
              </p:cNvPr>
              <p:cNvSpPr/>
              <p:nvPr/>
            </p:nvSpPr>
            <p:spPr>
              <a:xfrm>
                <a:off x="4521504" y="-4276531"/>
                <a:ext cx="1671827" cy="24193"/>
              </a:xfrm>
              <a:custGeom>
                <a:avLst/>
                <a:gdLst>
                  <a:gd name="connsiteX0" fmla="*/ 0 w 1671827"/>
                  <a:gd name="connsiteY0" fmla="*/ 0 h 24193"/>
                  <a:gd name="connsiteX1" fmla="*/ 1671828 w 1671827"/>
                  <a:gd name="connsiteY1" fmla="*/ 0 h 24193"/>
                  <a:gd name="connsiteX2" fmla="*/ 1671828 w 1671827"/>
                  <a:gd name="connsiteY2" fmla="*/ 24194 h 24193"/>
                  <a:gd name="connsiteX3" fmla="*/ 0 w 1671827"/>
                  <a:gd name="connsiteY3" fmla="*/ 24194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1827" h="24193">
                    <a:moveTo>
                      <a:pt x="0" y="0"/>
                    </a:moveTo>
                    <a:lnTo>
                      <a:pt x="1671828" y="0"/>
                    </a:lnTo>
                    <a:lnTo>
                      <a:pt x="1671828" y="24194"/>
                    </a:lnTo>
                    <a:lnTo>
                      <a:pt x="0" y="2419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92759F9F-4690-4121-A44A-C5B9650EBA5A}"/>
                  </a:ext>
                </a:extLst>
              </p:cNvPr>
              <p:cNvSpPr/>
              <p:nvPr/>
            </p:nvSpPr>
            <p:spPr>
              <a:xfrm>
                <a:off x="4478451" y="-4311488"/>
                <a:ext cx="1728787" cy="38100"/>
              </a:xfrm>
              <a:custGeom>
                <a:avLst/>
                <a:gdLst>
                  <a:gd name="connsiteX0" fmla="*/ 0 w 1728787"/>
                  <a:gd name="connsiteY0" fmla="*/ 0 h 38100"/>
                  <a:gd name="connsiteX1" fmla="*/ 1728788 w 1728787"/>
                  <a:gd name="connsiteY1" fmla="*/ 0 h 38100"/>
                  <a:gd name="connsiteX2" fmla="*/ 1728788 w 1728787"/>
                  <a:gd name="connsiteY2" fmla="*/ 38100 h 38100"/>
                  <a:gd name="connsiteX3" fmla="*/ 0 w 1728787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8787" h="38100">
                    <a:moveTo>
                      <a:pt x="0" y="0"/>
                    </a:moveTo>
                    <a:lnTo>
                      <a:pt x="1728788" y="0"/>
                    </a:lnTo>
                    <a:lnTo>
                      <a:pt x="172878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9" name="图形 73">
              <a:extLst>
                <a:ext uri="{FF2B5EF4-FFF2-40B4-BE49-F238E27FC236}">
                  <a16:creationId xmlns:a16="http://schemas.microsoft.com/office/drawing/2014/main" id="{E32B9D69-FEE7-4B8A-B97E-AC81BEA7100A}"/>
                </a:ext>
              </a:extLst>
            </p:cNvPr>
            <p:cNvGrpSpPr/>
            <p:nvPr/>
          </p:nvGrpSpPr>
          <p:grpSpPr>
            <a:xfrm>
              <a:off x="6569744" y="-5114528"/>
              <a:ext cx="1313888" cy="1618344"/>
              <a:chOff x="6569744" y="-5114528"/>
              <a:chExt cx="1313888" cy="1618344"/>
            </a:xfrm>
          </p:grpSpPr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451993EB-5F55-42F1-8137-EB353AAA81C7}"/>
                  </a:ext>
                </a:extLst>
              </p:cNvPr>
              <p:cNvSpPr/>
              <p:nvPr/>
            </p:nvSpPr>
            <p:spPr>
              <a:xfrm>
                <a:off x="7515132" y="-4869710"/>
                <a:ext cx="368500" cy="867896"/>
              </a:xfrm>
              <a:custGeom>
                <a:avLst/>
                <a:gdLst>
                  <a:gd name="connsiteX0" fmla="*/ 349933 w 368500"/>
                  <a:gd name="connsiteY0" fmla="*/ 153 h 867896"/>
                  <a:gd name="connsiteX1" fmla="*/ 162100 w 368500"/>
                  <a:gd name="connsiteY1" fmla="*/ 1772 h 867896"/>
                  <a:gd name="connsiteX2" fmla="*/ 146574 w 368500"/>
                  <a:gd name="connsiteY2" fmla="*/ 9487 h 867896"/>
                  <a:gd name="connsiteX3" fmla="*/ 112379 w 368500"/>
                  <a:gd name="connsiteY3" fmla="*/ 121311 h 867896"/>
                  <a:gd name="connsiteX4" fmla="*/ 106188 w 368500"/>
                  <a:gd name="connsiteY4" fmla="*/ 184938 h 867896"/>
                  <a:gd name="connsiteX5" fmla="*/ 37894 w 368500"/>
                  <a:gd name="connsiteY5" fmla="*/ 389916 h 867896"/>
                  <a:gd name="connsiteX6" fmla="*/ 1984 w 368500"/>
                  <a:gd name="connsiteY6" fmla="*/ 699764 h 867896"/>
                  <a:gd name="connsiteX7" fmla="*/ 17605 w 368500"/>
                  <a:gd name="connsiteY7" fmla="*/ 859117 h 867896"/>
                  <a:gd name="connsiteX8" fmla="*/ 239062 w 368500"/>
                  <a:gd name="connsiteY8" fmla="*/ 847211 h 867896"/>
                  <a:gd name="connsiteX9" fmla="*/ 273923 w 368500"/>
                  <a:gd name="connsiteY9" fmla="*/ 399536 h 867896"/>
                  <a:gd name="connsiteX10" fmla="*/ 335264 w 368500"/>
                  <a:gd name="connsiteY10" fmla="*/ 221609 h 867896"/>
                  <a:gd name="connsiteX11" fmla="*/ 366982 w 368500"/>
                  <a:gd name="connsiteY11" fmla="*/ 37776 h 867896"/>
                  <a:gd name="connsiteX12" fmla="*/ 349933 w 368500"/>
                  <a:gd name="connsiteY12" fmla="*/ 153 h 86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500" h="867896">
                    <a:moveTo>
                      <a:pt x="349933" y="153"/>
                    </a:moveTo>
                    <a:lnTo>
                      <a:pt x="162100" y="1772"/>
                    </a:lnTo>
                    <a:cubicBezTo>
                      <a:pt x="162100" y="1772"/>
                      <a:pt x="149717" y="153"/>
                      <a:pt x="146574" y="9487"/>
                    </a:cubicBezTo>
                    <a:cubicBezTo>
                      <a:pt x="146574" y="9487"/>
                      <a:pt x="113998" y="91783"/>
                      <a:pt x="112379" y="121311"/>
                    </a:cubicBezTo>
                    <a:cubicBezTo>
                      <a:pt x="110760" y="150838"/>
                      <a:pt x="118665" y="146076"/>
                      <a:pt x="106188" y="184938"/>
                    </a:cubicBezTo>
                    <a:cubicBezTo>
                      <a:pt x="93710" y="223800"/>
                      <a:pt x="58087" y="315335"/>
                      <a:pt x="37894" y="389916"/>
                    </a:cubicBezTo>
                    <a:cubicBezTo>
                      <a:pt x="10747" y="490119"/>
                      <a:pt x="3699" y="596418"/>
                      <a:pt x="1984" y="699764"/>
                    </a:cubicBezTo>
                    <a:cubicBezTo>
                      <a:pt x="1984" y="716337"/>
                      <a:pt x="-8207" y="859117"/>
                      <a:pt x="17605" y="859117"/>
                    </a:cubicBezTo>
                    <a:cubicBezTo>
                      <a:pt x="39037" y="859117"/>
                      <a:pt x="236680" y="885311"/>
                      <a:pt x="239062" y="847211"/>
                    </a:cubicBezTo>
                    <a:cubicBezTo>
                      <a:pt x="248587" y="695383"/>
                      <a:pt x="221155" y="546983"/>
                      <a:pt x="273923" y="399536"/>
                    </a:cubicBezTo>
                    <a:cubicBezTo>
                      <a:pt x="294402" y="342386"/>
                      <a:pt x="317833" y="281617"/>
                      <a:pt x="335264" y="221609"/>
                    </a:cubicBezTo>
                    <a:cubicBezTo>
                      <a:pt x="352695" y="161601"/>
                      <a:pt x="355647" y="99213"/>
                      <a:pt x="366982" y="37776"/>
                    </a:cubicBezTo>
                    <a:cubicBezTo>
                      <a:pt x="374793" y="-4515"/>
                      <a:pt x="349933" y="153"/>
                      <a:pt x="349933" y="1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1EFAD5AC-E02B-4996-BEDF-2FB40ACC08F1}"/>
                  </a:ext>
                </a:extLst>
              </p:cNvPr>
              <p:cNvSpPr/>
              <p:nvPr/>
            </p:nvSpPr>
            <p:spPr>
              <a:xfrm>
                <a:off x="7627317" y="-4869991"/>
                <a:ext cx="256130" cy="208046"/>
              </a:xfrm>
              <a:custGeom>
                <a:avLst/>
                <a:gdLst>
                  <a:gd name="connsiteX0" fmla="*/ 256130 w 256130"/>
                  <a:gd name="connsiteY0" fmla="*/ 18721 h 208046"/>
                  <a:gd name="connsiteX1" fmla="*/ 237747 w 256130"/>
                  <a:gd name="connsiteY1" fmla="*/ 147 h 208046"/>
                  <a:gd name="connsiteX2" fmla="*/ 49914 w 256130"/>
                  <a:gd name="connsiteY2" fmla="*/ 1767 h 208046"/>
                  <a:gd name="connsiteX3" fmla="*/ 34388 w 256130"/>
                  <a:gd name="connsiteY3" fmla="*/ 9482 h 208046"/>
                  <a:gd name="connsiteX4" fmla="*/ 194 w 256130"/>
                  <a:gd name="connsiteY4" fmla="*/ 121305 h 208046"/>
                  <a:gd name="connsiteX5" fmla="*/ 860 w 256130"/>
                  <a:gd name="connsiteY5" fmla="*/ 144642 h 208046"/>
                  <a:gd name="connsiteX6" fmla="*/ 4861 w 256130"/>
                  <a:gd name="connsiteY6" fmla="*/ 150738 h 208046"/>
                  <a:gd name="connsiteX7" fmla="*/ 85633 w 256130"/>
                  <a:gd name="connsiteY7" fmla="*/ 207888 h 208046"/>
                  <a:gd name="connsiteX8" fmla="*/ 217554 w 256130"/>
                  <a:gd name="connsiteY8" fmla="*/ 144261 h 208046"/>
                  <a:gd name="connsiteX9" fmla="*/ 251749 w 256130"/>
                  <a:gd name="connsiteY9" fmla="*/ 27865 h 208046"/>
                  <a:gd name="connsiteX10" fmla="*/ 256130 w 256130"/>
                  <a:gd name="connsiteY10" fmla="*/ 18721 h 20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130" h="208046">
                    <a:moveTo>
                      <a:pt x="256130" y="18721"/>
                    </a:moveTo>
                    <a:cubicBezTo>
                      <a:pt x="254321" y="-2900"/>
                      <a:pt x="237747" y="147"/>
                      <a:pt x="237747" y="147"/>
                    </a:cubicBezTo>
                    <a:lnTo>
                      <a:pt x="49914" y="1767"/>
                    </a:lnTo>
                    <a:cubicBezTo>
                      <a:pt x="49914" y="1767"/>
                      <a:pt x="37532" y="147"/>
                      <a:pt x="34388" y="9482"/>
                    </a:cubicBezTo>
                    <a:cubicBezTo>
                      <a:pt x="34388" y="9482"/>
                      <a:pt x="1813" y="91778"/>
                      <a:pt x="194" y="121305"/>
                    </a:cubicBezTo>
                    <a:cubicBezTo>
                      <a:pt x="-207" y="129088"/>
                      <a:pt x="13" y="136888"/>
                      <a:pt x="860" y="144642"/>
                    </a:cubicBezTo>
                    <a:lnTo>
                      <a:pt x="4861" y="150738"/>
                    </a:lnTo>
                    <a:cubicBezTo>
                      <a:pt x="4861" y="150738"/>
                      <a:pt x="11052" y="205126"/>
                      <a:pt x="85633" y="207888"/>
                    </a:cubicBezTo>
                    <a:cubicBezTo>
                      <a:pt x="160214" y="210650"/>
                      <a:pt x="202028" y="176836"/>
                      <a:pt x="217554" y="144261"/>
                    </a:cubicBezTo>
                    <a:cubicBezTo>
                      <a:pt x="233080" y="111685"/>
                      <a:pt x="239271" y="58536"/>
                      <a:pt x="251749" y="27865"/>
                    </a:cubicBezTo>
                    <a:cubicBezTo>
                      <a:pt x="252987" y="25294"/>
                      <a:pt x="254511" y="22150"/>
                      <a:pt x="256130" y="18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795C702E-C80A-40C1-8749-02D3FD943D8B}"/>
                  </a:ext>
                </a:extLst>
              </p:cNvPr>
              <p:cNvSpPr/>
              <p:nvPr/>
            </p:nvSpPr>
            <p:spPr>
              <a:xfrm>
                <a:off x="7735510" y="-4868319"/>
                <a:ext cx="148101" cy="859155"/>
              </a:xfrm>
              <a:custGeom>
                <a:avLst/>
                <a:gdLst>
                  <a:gd name="connsiteX0" fmla="*/ 104408 w 148101"/>
                  <a:gd name="connsiteY0" fmla="*/ 78010 h 859155"/>
                  <a:gd name="connsiteX1" fmla="*/ 86787 w 148101"/>
                  <a:gd name="connsiteY1" fmla="*/ 214122 h 859155"/>
                  <a:gd name="connsiteX2" fmla="*/ 11158 w 148101"/>
                  <a:gd name="connsiteY2" fmla="*/ 461010 h 859155"/>
                  <a:gd name="connsiteX3" fmla="*/ 3634 w 148101"/>
                  <a:gd name="connsiteY3" fmla="*/ 838962 h 859155"/>
                  <a:gd name="connsiteX4" fmla="*/ 4777 w 148101"/>
                  <a:gd name="connsiteY4" fmla="*/ 859155 h 859155"/>
                  <a:gd name="connsiteX5" fmla="*/ 18683 w 148101"/>
                  <a:gd name="connsiteY5" fmla="*/ 845725 h 859155"/>
                  <a:gd name="connsiteX6" fmla="*/ 53545 w 148101"/>
                  <a:gd name="connsiteY6" fmla="*/ 398050 h 859155"/>
                  <a:gd name="connsiteX7" fmla="*/ 114886 w 148101"/>
                  <a:gd name="connsiteY7" fmla="*/ 220123 h 859155"/>
                  <a:gd name="connsiteX8" fmla="*/ 146604 w 148101"/>
                  <a:gd name="connsiteY8" fmla="*/ 36290 h 859155"/>
                  <a:gd name="connsiteX9" fmla="*/ 137079 w 148101"/>
                  <a:gd name="connsiteY9" fmla="*/ 0 h 859155"/>
                  <a:gd name="connsiteX10" fmla="*/ 137079 w 148101"/>
                  <a:gd name="connsiteY10" fmla="*/ 0 h 859155"/>
                  <a:gd name="connsiteX11" fmla="*/ 104408 w 148101"/>
                  <a:gd name="connsiteY11" fmla="*/ 78010 h 85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101" h="859155">
                    <a:moveTo>
                      <a:pt x="104408" y="78010"/>
                    </a:moveTo>
                    <a:cubicBezTo>
                      <a:pt x="91835" y="123349"/>
                      <a:pt x="99360" y="136017"/>
                      <a:pt x="86787" y="214122"/>
                    </a:cubicBezTo>
                    <a:cubicBezTo>
                      <a:pt x="74214" y="292227"/>
                      <a:pt x="28875" y="380333"/>
                      <a:pt x="11158" y="461010"/>
                    </a:cubicBezTo>
                    <a:cubicBezTo>
                      <a:pt x="-6558" y="541687"/>
                      <a:pt x="1633" y="826389"/>
                      <a:pt x="3634" y="838962"/>
                    </a:cubicBezTo>
                    <a:cubicBezTo>
                      <a:pt x="4577" y="845649"/>
                      <a:pt x="4957" y="852402"/>
                      <a:pt x="4777" y="859155"/>
                    </a:cubicBezTo>
                    <a:cubicBezTo>
                      <a:pt x="13159" y="856012"/>
                      <a:pt x="18302" y="851630"/>
                      <a:pt x="18683" y="845725"/>
                    </a:cubicBezTo>
                    <a:cubicBezTo>
                      <a:pt x="28208" y="693896"/>
                      <a:pt x="776" y="545497"/>
                      <a:pt x="53545" y="398050"/>
                    </a:cubicBezTo>
                    <a:cubicBezTo>
                      <a:pt x="74023" y="340900"/>
                      <a:pt x="97455" y="280130"/>
                      <a:pt x="114886" y="220123"/>
                    </a:cubicBezTo>
                    <a:cubicBezTo>
                      <a:pt x="132316" y="160115"/>
                      <a:pt x="135269" y="97727"/>
                      <a:pt x="146604" y="36290"/>
                    </a:cubicBezTo>
                    <a:cubicBezTo>
                      <a:pt x="151366" y="10573"/>
                      <a:pt x="143842" y="2381"/>
                      <a:pt x="137079" y="0"/>
                    </a:cubicBezTo>
                    <a:lnTo>
                      <a:pt x="137079" y="0"/>
                    </a:lnTo>
                    <a:cubicBezTo>
                      <a:pt x="122934" y="24517"/>
                      <a:pt x="111961" y="50730"/>
                      <a:pt x="104408" y="78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AAF6E165-9226-4AF7-BC17-C0CCA47A828B}"/>
                  </a:ext>
                </a:extLst>
              </p:cNvPr>
              <p:cNvSpPr/>
              <p:nvPr/>
            </p:nvSpPr>
            <p:spPr>
              <a:xfrm>
                <a:off x="7176085" y="-4786856"/>
                <a:ext cx="367796" cy="498228"/>
              </a:xfrm>
              <a:custGeom>
                <a:avLst/>
                <a:gdLst>
                  <a:gd name="connsiteX0" fmla="*/ 152246 w 367796"/>
                  <a:gd name="connsiteY0" fmla="*/ 1119 h 498228"/>
                  <a:gd name="connsiteX1" fmla="*/ 71569 w 367796"/>
                  <a:gd name="connsiteY1" fmla="*/ 44648 h 498228"/>
                  <a:gd name="connsiteX2" fmla="*/ 52519 w 367796"/>
                  <a:gd name="connsiteY2" fmla="*/ 114466 h 498228"/>
                  <a:gd name="connsiteX3" fmla="*/ 1274 w 367796"/>
                  <a:gd name="connsiteY3" fmla="*/ 262008 h 498228"/>
                  <a:gd name="connsiteX4" fmla="*/ 40136 w 367796"/>
                  <a:gd name="connsiteY4" fmla="*/ 414408 h 498228"/>
                  <a:gd name="connsiteX5" fmla="*/ 36993 w 367796"/>
                  <a:gd name="connsiteY5" fmla="*/ 498228 h 498228"/>
                  <a:gd name="connsiteX6" fmla="*/ 330458 w 367796"/>
                  <a:gd name="connsiteY6" fmla="*/ 498228 h 498228"/>
                  <a:gd name="connsiteX7" fmla="*/ 338269 w 367796"/>
                  <a:gd name="connsiteY7" fmla="*/ 333636 h 498228"/>
                  <a:gd name="connsiteX8" fmla="*/ 367797 w 367796"/>
                  <a:gd name="connsiteY8" fmla="*/ 131897 h 498228"/>
                  <a:gd name="connsiteX9" fmla="*/ 221873 w 367796"/>
                  <a:gd name="connsiteY9" fmla="*/ 1404 h 498228"/>
                  <a:gd name="connsiteX10" fmla="*/ 152246 w 367796"/>
                  <a:gd name="connsiteY10" fmla="*/ 1119 h 49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7796" h="498228">
                    <a:moveTo>
                      <a:pt x="152246" y="1119"/>
                    </a:moveTo>
                    <a:cubicBezTo>
                      <a:pt x="124366" y="13720"/>
                      <a:pt x="97410" y="28265"/>
                      <a:pt x="71569" y="44648"/>
                    </a:cubicBezTo>
                    <a:cubicBezTo>
                      <a:pt x="48233" y="61697"/>
                      <a:pt x="52519" y="103608"/>
                      <a:pt x="52519" y="114466"/>
                    </a:cubicBezTo>
                    <a:cubicBezTo>
                      <a:pt x="52519" y="125325"/>
                      <a:pt x="-9584" y="226289"/>
                      <a:pt x="1274" y="262008"/>
                    </a:cubicBezTo>
                    <a:cubicBezTo>
                      <a:pt x="12133" y="297727"/>
                      <a:pt x="38517" y="392405"/>
                      <a:pt x="40136" y="414408"/>
                    </a:cubicBezTo>
                    <a:cubicBezTo>
                      <a:pt x="41756" y="436411"/>
                      <a:pt x="36993" y="498228"/>
                      <a:pt x="36993" y="498228"/>
                    </a:cubicBezTo>
                    <a:lnTo>
                      <a:pt x="330458" y="498228"/>
                    </a:lnTo>
                    <a:cubicBezTo>
                      <a:pt x="329715" y="443260"/>
                      <a:pt x="332325" y="388291"/>
                      <a:pt x="338269" y="333636"/>
                    </a:cubicBezTo>
                    <a:cubicBezTo>
                      <a:pt x="347794" y="263818"/>
                      <a:pt x="367797" y="238958"/>
                      <a:pt x="367797" y="131897"/>
                    </a:cubicBezTo>
                    <a:cubicBezTo>
                      <a:pt x="367797" y="24836"/>
                      <a:pt x="251306" y="4547"/>
                      <a:pt x="221873" y="1404"/>
                    </a:cubicBezTo>
                    <a:cubicBezTo>
                      <a:pt x="198699" y="-367"/>
                      <a:pt x="175429" y="-463"/>
                      <a:pt x="152246" y="11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5745E585-541D-45C9-A3D9-36CD6705E8AE}"/>
                  </a:ext>
                </a:extLst>
              </p:cNvPr>
              <p:cNvSpPr/>
              <p:nvPr/>
            </p:nvSpPr>
            <p:spPr>
              <a:xfrm>
                <a:off x="7176466" y="-4782880"/>
                <a:ext cx="145768" cy="401955"/>
              </a:xfrm>
              <a:custGeom>
                <a:avLst/>
                <a:gdLst>
                  <a:gd name="connsiteX0" fmla="*/ 1274 w 145768"/>
                  <a:gd name="connsiteY0" fmla="*/ 258032 h 401955"/>
                  <a:gd name="connsiteX1" fmla="*/ 39374 w 145768"/>
                  <a:gd name="connsiteY1" fmla="*/ 401955 h 401955"/>
                  <a:gd name="connsiteX2" fmla="*/ 38898 w 145768"/>
                  <a:gd name="connsiteY2" fmla="*/ 365093 h 401955"/>
                  <a:gd name="connsiteX3" fmla="*/ 83951 w 145768"/>
                  <a:gd name="connsiteY3" fmla="*/ 152400 h 401955"/>
                  <a:gd name="connsiteX4" fmla="*/ 145768 w 145768"/>
                  <a:gd name="connsiteY4" fmla="*/ 0 h 401955"/>
                  <a:gd name="connsiteX5" fmla="*/ 71569 w 145768"/>
                  <a:gd name="connsiteY5" fmla="*/ 40481 h 401955"/>
                  <a:gd name="connsiteX6" fmla="*/ 52519 w 145768"/>
                  <a:gd name="connsiteY6" fmla="*/ 110300 h 401955"/>
                  <a:gd name="connsiteX7" fmla="*/ 1274 w 145768"/>
                  <a:gd name="connsiteY7" fmla="*/ 258032 h 40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768" h="401955">
                    <a:moveTo>
                      <a:pt x="1274" y="258032"/>
                    </a:moveTo>
                    <a:cubicBezTo>
                      <a:pt x="10799" y="290322"/>
                      <a:pt x="33659" y="370808"/>
                      <a:pt x="39374" y="401955"/>
                    </a:cubicBezTo>
                    <a:cubicBezTo>
                      <a:pt x="39374" y="388620"/>
                      <a:pt x="39374" y="375761"/>
                      <a:pt x="38898" y="365093"/>
                    </a:cubicBezTo>
                    <a:cubicBezTo>
                      <a:pt x="37374" y="320135"/>
                      <a:pt x="38898" y="256413"/>
                      <a:pt x="83951" y="152400"/>
                    </a:cubicBezTo>
                    <a:cubicBezTo>
                      <a:pt x="118527" y="72485"/>
                      <a:pt x="138434" y="20193"/>
                      <a:pt x="145768" y="0"/>
                    </a:cubicBezTo>
                    <a:cubicBezTo>
                      <a:pt x="120089" y="11687"/>
                      <a:pt x="95296" y="25213"/>
                      <a:pt x="71569" y="40481"/>
                    </a:cubicBezTo>
                    <a:cubicBezTo>
                      <a:pt x="48233" y="57531"/>
                      <a:pt x="52519" y="99441"/>
                      <a:pt x="52519" y="110300"/>
                    </a:cubicBezTo>
                    <a:cubicBezTo>
                      <a:pt x="52519" y="121158"/>
                      <a:pt x="-9584" y="222313"/>
                      <a:pt x="1274" y="258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4A34FBBA-E103-418F-BA84-DAB2695AE41F}"/>
                  </a:ext>
                </a:extLst>
              </p:cNvPr>
              <p:cNvSpPr/>
              <p:nvPr/>
            </p:nvSpPr>
            <p:spPr>
              <a:xfrm>
                <a:off x="6881984" y="-4316801"/>
                <a:ext cx="106875" cy="124586"/>
              </a:xfrm>
              <a:custGeom>
                <a:avLst/>
                <a:gdLst>
                  <a:gd name="connsiteX0" fmla="*/ 61346 w 106875"/>
                  <a:gd name="connsiteY0" fmla="*/ 15505 h 124586"/>
                  <a:gd name="connsiteX1" fmla="*/ 26770 w 106875"/>
                  <a:gd name="connsiteY1" fmla="*/ 65702 h 124586"/>
                  <a:gd name="connsiteX2" fmla="*/ 5434 w 106875"/>
                  <a:gd name="connsiteY2" fmla="*/ 124471 h 124586"/>
                  <a:gd name="connsiteX3" fmla="*/ 57060 w 106875"/>
                  <a:gd name="connsiteY3" fmla="*/ 101326 h 124586"/>
                  <a:gd name="connsiteX4" fmla="*/ 83730 w 106875"/>
                  <a:gd name="connsiteY4" fmla="*/ 69322 h 124586"/>
                  <a:gd name="connsiteX5" fmla="*/ 90873 w 106875"/>
                  <a:gd name="connsiteY5" fmla="*/ 95992 h 124586"/>
                  <a:gd name="connsiteX6" fmla="*/ 103351 w 106875"/>
                  <a:gd name="connsiteY6" fmla="*/ 47891 h 124586"/>
                  <a:gd name="connsiteX7" fmla="*/ 106875 w 106875"/>
                  <a:gd name="connsiteY7" fmla="*/ 7028 h 124586"/>
                  <a:gd name="connsiteX8" fmla="*/ 61346 w 106875"/>
                  <a:gd name="connsiteY8" fmla="*/ 15505 h 1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875" h="124586">
                    <a:moveTo>
                      <a:pt x="61346" y="15505"/>
                    </a:moveTo>
                    <a:cubicBezTo>
                      <a:pt x="61346" y="15505"/>
                      <a:pt x="41058" y="46176"/>
                      <a:pt x="26770" y="65702"/>
                    </a:cubicBezTo>
                    <a:cubicBezTo>
                      <a:pt x="12483" y="85228"/>
                      <a:pt x="-10568" y="122852"/>
                      <a:pt x="5434" y="124471"/>
                    </a:cubicBezTo>
                    <a:cubicBezTo>
                      <a:pt x="21436" y="126091"/>
                      <a:pt x="39248" y="110279"/>
                      <a:pt x="57060" y="101326"/>
                    </a:cubicBezTo>
                    <a:cubicBezTo>
                      <a:pt x="69137" y="93782"/>
                      <a:pt x="78491" y="82561"/>
                      <a:pt x="83730" y="69322"/>
                    </a:cubicBezTo>
                    <a:cubicBezTo>
                      <a:pt x="83730" y="69322"/>
                      <a:pt x="78396" y="103135"/>
                      <a:pt x="90873" y="95992"/>
                    </a:cubicBezTo>
                    <a:cubicBezTo>
                      <a:pt x="103351" y="88848"/>
                      <a:pt x="103351" y="63988"/>
                      <a:pt x="103351" y="47891"/>
                    </a:cubicBezTo>
                    <a:cubicBezTo>
                      <a:pt x="103780" y="34213"/>
                      <a:pt x="104951" y="20573"/>
                      <a:pt x="106875" y="7028"/>
                    </a:cubicBezTo>
                    <a:cubicBezTo>
                      <a:pt x="106875" y="7028"/>
                      <a:pt x="83444" y="-13450"/>
                      <a:pt x="61346" y="155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FDD4775F-8FD1-49A5-8954-6FF4276F31DE}"/>
                  </a:ext>
                </a:extLst>
              </p:cNvPr>
              <p:cNvSpPr/>
              <p:nvPr/>
            </p:nvSpPr>
            <p:spPr>
              <a:xfrm>
                <a:off x="6569744" y="-4261672"/>
                <a:ext cx="387206" cy="543305"/>
              </a:xfrm>
              <a:custGeom>
                <a:avLst/>
                <a:gdLst>
                  <a:gd name="connsiteX0" fmla="*/ 383111 w 387206"/>
                  <a:gd name="connsiteY0" fmla="*/ 0 h 543305"/>
                  <a:gd name="connsiteX1" fmla="*/ 282431 w 387206"/>
                  <a:gd name="connsiteY1" fmla="*/ 8096 h 543305"/>
                  <a:gd name="connsiteX2" fmla="*/ 179847 w 387206"/>
                  <a:gd name="connsiteY2" fmla="*/ 336137 h 543305"/>
                  <a:gd name="connsiteX3" fmla="*/ 121459 w 387206"/>
                  <a:gd name="connsiteY3" fmla="*/ 454914 h 543305"/>
                  <a:gd name="connsiteX4" fmla="*/ 38877 w 387206"/>
                  <a:gd name="connsiteY4" fmla="*/ 493014 h 543305"/>
                  <a:gd name="connsiteX5" fmla="*/ 777 w 387206"/>
                  <a:gd name="connsiteY5" fmla="*/ 515207 h 543305"/>
                  <a:gd name="connsiteX6" fmla="*/ 95361 w 387206"/>
                  <a:gd name="connsiteY6" fmla="*/ 541401 h 543305"/>
                  <a:gd name="connsiteX7" fmla="*/ 149748 w 387206"/>
                  <a:gd name="connsiteY7" fmla="*/ 537305 h 543305"/>
                  <a:gd name="connsiteX8" fmla="*/ 183943 w 387206"/>
                  <a:gd name="connsiteY8" fmla="*/ 541401 h 543305"/>
                  <a:gd name="connsiteX9" fmla="*/ 189944 w 387206"/>
                  <a:gd name="connsiteY9" fmla="*/ 468916 h 543305"/>
                  <a:gd name="connsiteX10" fmla="*/ 254333 w 387206"/>
                  <a:gd name="connsiteY10" fmla="*/ 321945 h 543305"/>
                  <a:gd name="connsiteX11" fmla="*/ 369109 w 387206"/>
                  <a:gd name="connsiteY11" fmla="*/ 104585 h 543305"/>
                  <a:gd name="connsiteX12" fmla="*/ 387206 w 387206"/>
                  <a:gd name="connsiteY12" fmla="*/ 52292 h 54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7206" h="543305">
                    <a:moveTo>
                      <a:pt x="383111" y="0"/>
                    </a:moveTo>
                    <a:cubicBezTo>
                      <a:pt x="383111" y="0"/>
                      <a:pt x="296529" y="0"/>
                      <a:pt x="282431" y="8096"/>
                    </a:cubicBezTo>
                    <a:cubicBezTo>
                      <a:pt x="268335" y="16193"/>
                      <a:pt x="220043" y="243554"/>
                      <a:pt x="179847" y="336137"/>
                    </a:cubicBezTo>
                    <a:cubicBezTo>
                      <a:pt x="179847" y="336137"/>
                      <a:pt x="147653" y="416624"/>
                      <a:pt x="121459" y="454914"/>
                    </a:cubicBezTo>
                    <a:cubicBezTo>
                      <a:pt x="111934" y="468344"/>
                      <a:pt x="69071" y="485108"/>
                      <a:pt x="38877" y="493014"/>
                    </a:cubicBezTo>
                    <a:cubicBezTo>
                      <a:pt x="8683" y="500920"/>
                      <a:pt x="-3319" y="507111"/>
                      <a:pt x="777" y="515207"/>
                    </a:cubicBezTo>
                    <a:cubicBezTo>
                      <a:pt x="4873" y="523304"/>
                      <a:pt x="67452" y="537305"/>
                      <a:pt x="95361" y="541401"/>
                    </a:cubicBezTo>
                    <a:cubicBezTo>
                      <a:pt x="123269" y="545497"/>
                      <a:pt x="141652" y="537305"/>
                      <a:pt x="149748" y="537305"/>
                    </a:cubicBezTo>
                    <a:cubicBezTo>
                      <a:pt x="157845" y="537305"/>
                      <a:pt x="167846" y="547402"/>
                      <a:pt x="183943" y="541401"/>
                    </a:cubicBezTo>
                    <a:cubicBezTo>
                      <a:pt x="200040" y="535400"/>
                      <a:pt x="189944" y="493014"/>
                      <a:pt x="189944" y="468916"/>
                    </a:cubicBezTo>
                    <a:cubicBezTo>
                      <a:pt x="189944" y="444818"/>
                      <a:pt x="220138" y="358235"/>
                      <a:pt x="254333" y="321945"/>
                    </a:cubicBezTo>
                    <a:cubicBezTo>
                      <a:pt x="288528" y="285655"/>
                      <a:pt x="355012" y="146876"/>
                      <a:pt x="369109" y="104585"/>
                    </a:cubicBezTo>
                    <a:cubicBezTo>
                      <a:pt x="383206" y="62294"/>
                      <a:pt x="387206" y="52292"/>
                      <a:pt x="387206" y="52292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BFA93AC1-AD04-4A66-96E0-4DB5F7ADEC62}"/>
                  </a:ext>
                </a:extLst>
              </p:cNvPr>
              <p:cNvSpPr/>
              <p:nvPr/>
            </p:nvSpPr>
            <p:spPr>
              <a:xfrm>
                <a:off x="6880693" y="-4220842"/>
                <a:ext cx="434081" cy="724659"/>
              </a:xfrm>
              <a:custGeom>
                <a:avLst/>
                <a:gdLst>
                  <a:gd name="connsiteX0" fmla="*/ 51302 w 434081"/>
                  <a:gd name="connsiteY0" fmla="*/ 7748 h 724659"/>
                  <a:gd name="connsiteX1" fmla="*/ 57 w 434081"/>
                  <a:gd name="connsiteY1" fmla="*/ 88234 h 724659"/>
                  <a:gd name="connsiteX2" fmla="*/ 91593 w 434081"/>
                  <a:gd name="connsiteY2" fmla="*/ 567817 h 724659"/>
                  <a:gd name="connsiteX3" fmla="*/ 47587 w 434081"/>
                  <a:gd name="connsiteY3" fmla="*/ 670402 h 724659"/>
                  <a:gd name="connsiteX4" fmla="*/ 7201 w 434081"/>
                  <a:gd name="connsiteY4" fmla="*/ 715646 h 724659"/>
                  <a:gd name="connsiteX5" fmla="*/ 78067 w 434081"/>
                  <a:gd name="connsiteY5" fmla="*/ 710883 h 724659"/>
                  <a:gd name="connsiteX6" fmla="*/ 150172 w 434081"/>
                  <a:gd name="connsiteY6" fmla="*/ 663258 h 724659"/>
                  <a:gd name="connsiteX7" fmla="*/ 179413 w 434081"/>
                  <a:gd name="connsiteY7" fmla="*/ 626587 h 724659"/>
                  <a:gd name="connsiteX8" fmla="*/ 147409 w 434081"/>
                  <a:gd name="connsiteY8" fmla="*/ 532099 h 724659"/>
                  <a:gd name="connsiteX9" fmla="*/ 143028 w 434081"/>
                  <a:gd name="connsiteY9" fmla="*/ 304356 h 724659"/>
                  <a:gd name="connsiteX10" fmla="*/ 102547 w 434081"/>
                  <a:gd name="connsiteY10" fmla="*/ 103093 h 724659"/>
                  <a:gd name="connsiteX11" fmla="*/ 395059 w 434081"/>
                  <a:gd name="connsiteY11" fmla="*/ 165100 h 724659"/>
                  <a:gd name="connsiteX12" fmla="*/ 227038 w 434081"/>
                  <a:gd name="connsiteY12" fmla="*/ 44514 h 724659"/>
                  <a:gd name="connsiteX13" fmla="*/ 51302 w 434081"/>
                  <a:gd name="connsiteY13" fmla="*/ 7748 h 72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081" h="724659">
                    <a:moveTo>
                      <a:pt x="51302" y="7748"/>
                    </a:moveTo>
                    <a:cubicBezTo>
                      <a:pt x="19165" y="21330"/>
                      <a:pt x="-1228" y="53363"/>
                      <a:pt x="57" y="88234"/>
                    </a:cubicBezTo>
                    <a:cubicBezTo>
                      <a:pt x="57" y="150527"/>
                      <a:pt x="91593" y="545910"/>
                      <a:pt x="91593" y="567817"/>
                    </a:cubicBezTo>
                    <a:cubicBezTo>
                      <a:pt x="93812" y="607022"/>
                      <a:pt x="77525" y="644999"/>
                      <a:pt x="47587" y="670402"/>
                    </a:cubicBezTo>
                    <a:cubicBezTo>
                      <a:pt x="41015" y="676403"/>
                      <a:pt x="2820" y="703263"/>
                      <a:pt x="7201" y="715646"/>
                    </a:cubicBezTo>
                    <a:cubicBezTo>
                      <a:pt x="14440" y="736029"/>
                      <a:pt x="65589" y="716217"/>
                      <a:pt x="78067" y="710883"/>
                    </a:cubicBezTo>
                    <a:cubicBezTo>
                      <a:pt x="100641" y="701358"/>
                      <a:pt x="125692" y="661544"/>
                      <a:pt x="150172" y="663258"/>
                    </a:cubicBezTo>
                    <a:cubicBezTo>
                      <a:pt x="176175" y="664782"/>
                      <a:pt x="179413" y="652304"/>
                      <a:pt x="179413" y="626587"/>
                    </a:cubicBezTo>
                    <a:cubicBezTo>
                      <a:pt x="179413" y="600869"/>
                      <a:pt x="150838" y="568770"/>
                      <a:pt x="147409" y="532099"/>
                    </a:cubicBezTo>
                    <a:cubicBezTo>
                      <a:pt x="143980" y="495428"/>
                      <a:pt x="132074" y="366173"/>
                      <a:pt x="143028" y="304356"/>
                    </a:cubicBezTo>
                    <a:cubicBezTo>
                      <a:pt x="153124" y="247206"/>
                      <a:pt x="102547" y="103093"/>
                      <a:pt x="102547" y="103093"/>
                    </a:cubicBezTo>
                    <a:cubicBezTo>
                      <a:pt x="102547" y="103093"/>
                      <a:pt x="257995" y="198343"/>
                      <a:pt x="395059" y="165100"/>
                    </a:cubicBezTo>
                    <a:cubicBezTo>
                      <a:pt x="532124" y="131858"/>
                      <a:pt x="267234" y="73851"/>
                      <a:pt x="227038" y="44514"/>
                    </a:cubicBezTo>
                    <a:cubicBezTo>
                      <a:pt x="186843" y="15177"/>
                      <a:pt x="84259" y="-14446"/>
                      <a:pt x="51302" y="77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CDF0B3CF-124E-4B33-A58C-F4004F579C66}"/>
                  </a:ext>
                </a:extLst>
              </p:cNvPr>
              <p:cNvSpPr/>
              <p:nvPr/>
            </p:nvSpPr>
            <p:spPr>
              <a:xfrm>
                <a:off x="6852557" y="-4264492"/>
                <a:ext cx="217455" cy="156172"/>
              </a:xfrm>
              <a:custGeom>
                <a:avLst/>
                <a:gdLst>
                  <a:gd name="connsiteX0" fmla="*/ 31813 w 217455"/>
                  <a:gd name="connsiteY0" fmla="*/ 47111 h 156172"/>
                  <a:gd name="connsiteX1" fmla="*/ 187262 w 217455"/>
                  <a:gd name="connsiteY1" fmla="*/ 156172 h 156172"/>
                  <a:gd name="connsiteX2" fmla="*/ 217456 w 217455"/>
                  <a:gd name="connsiteY2" fmla="*/ 9297 h 156172"/>
                  <a:gd name="connsiteX3" fmla="*/ 0 w 217455"/>
                  <a:gd name="connsiteY3" fmla="*/ 11297 h 15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455" h="156172">
                    <a:moveTo>
                      <a:pt x="31813" y="47111"/>
                    </a:moveTo>
                    <a:cubicBezTo>
                      <a:pt x="31813" y="47111"/>
                      <a:pt x="100298" y="121596"/>
                      <a:pt x="187262" y="156172"/>
                    </a:cubicBezTo>
                    <a:lnTo>
                      <a:pt x="217456" y="9297"/>
                    </a:lnTo>
                    <a:cubicBezTo>
                      <a:pt x="217456" y="9297"/>
                      <a:pt x="88583" y="-12897"/>
                      <a:pt x="0" y="11297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6A59F8D5-0E47-4E8E-86D1-9ACC77292613}"/>
                  </a:ext>
                </a:extLst>
              </p:cNvPr>
              <p:cNvSpPr/>
              <p:nvPr/>
            </p:nvSpPr>
            <p:spPr>
              <a:xfrm>
                <a:off x="7011244" y="-4785166"/>
                <a:ext cx="532638" cy="785444"/>
              </a:xfrm>
              <a:custGeom>
                <a:avLst/>
                <a:gdLst>
                  <a:gd name="connsiteX0" fmla="*/ 495300 w 532638"/>
                  <a:gd name="connsiteY0" fmla="*/ 495871 h 785444"/>
                  <a:gd name="connsiteX1" fmla="*/ 503111 w 532638"/>
                  <a:gd name="connsiteY1" fmla="*/ 331280 h 785444"/>
                  <a:gd name="connsiteX2" fmla="*/ 532638 w 532638"/>
                  <a:gd name="connsiteY2" fmla="*/ 129540 h 785444"/>
                  <a:gd name="connsiteX3" fmla="*/ 394049 w 532638"/>
                  <a:gd name="connsiteY3" fmla="*/ 0 h 785444"/>
                  <a:gd name="connsiteX4" fmla="*/ 372713 w 532638"/>
                  <a:gd name="connsiteY4" fmla="*/ 45625 h 785444"/>
                  <a:gd name="connsiteX5" fmla="*/ 286988 w 532638"/>
                  <a:gd name="connsiteY5" fmla="*/ 297180 h 785444"/>
                  <a:gd name="connsiteX6" fmla="*/ 289655 w 532638"/>
                  <a:gd name="connsiteY6" fmla="*/ 495871 h 785444"/>
                  <a:gd name="connsiteX7" fmla="*/ 201644 w 532638"/>
                  <a:gd name="connsiteY7" fmla="*/ 495871 h 785444"/>
                  <a:gd name="connsiteX8" fmla="*/ 205740 w 532638"/>
                  <a:gd name="connsiteY8" fmla="*/ 527495 h 785444"/>
                  <a:gd name="connsiteX9" fmla="*/ 40957 w 532638"/>
                  <a:gd name="connsiteY9" fmla="*/ 520255 h 785444"/>
                  <a:gd name="connsiteX10" fmla="*/ 0 w 532638"/>
                  <a:gd name="connsiteY10" fmla="*/ 684562 h 785444"/>
                  <a:gd name="connsiteX11" fmla="*/ 152971 w 532638"/>
                  <a:gd name="connsiteY11" fmla="*/ 748951 h 785444"/>
                  <a:gd name="connsiteX12" fmla="*/ 423767 w 532638"/>
                  <a:gd name="connsiteY12" fmla="*/ 775430 h 785444"/>
                  <a:gd name="connsiteX13" fmla="*/ 526447 w 532638"/>
                  <a:gd name="connsiteY13" fmla="*/ 649033 h 785444"/>
                  <a:gd name="connsiteX14" fmla="*/ 495300 w 532638"/>
                  <a:gd name="connsiteY14" fmla="*/ 495871 h 78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2638" h="785444">
                    <a:moveTo>
                      <a:pt x="495300" y="495871"/>
                    </a:moveTo>
                    <a:cubicBezTo>
                      <a:pt x="494557" y="440903"/>
                      <a:pt x="497167" y="385934"/>
                      <a:pt x="503111" y="331280"/>
                    </a:cubicBezTo>
                    <a:cubicBezTo>
                      <a:pt x="512636" y="261461"/>
                      <a:pt x="532638" y="236601"/>
                      <a:pt x="532638" y="129540"/>
                    </a:cubicBezTo>
                    <a:cubicBezTo>
                      <a:pt x="532638" y="29813"/>
                      <a:pt x="431768" y="5715"/>
                      <a:pt x="394049" y="0"/>
                    </a:cubicBezTo>
                    <a:cubicBezTo>
                      <a:pt x="385258" y="14364"/>
                      <a:pt x="378095" y="29670"/>
                      <a:pt x="372713" y="45625"/>
                    </a:cubicBezTo>
                    <a:cubicBezTo>
                      <a:pt x="369570" y="61150"/>
                      <a:pt x="302800" y="196215"/>
                      <a:pt x="286988" y="297180"/>
                    </a:cubicBezTo>
                    <a:cubicBezTo>
                      <a:pt x="274606" y="377857"/>
                      <a:pt x="284988" y="464344"/>
                      <a:pt x="289655" y="495871"/>
                    </a:cubicBezTo>
                    <a:lnTo>
                      <a:pt x="201644" y="495871"/>
                    </a:lnTo>
                    <a:lnTo>
                      <a:pt x="205740" y="527495"/>
                    </a:lnTo>
                    <a:lnTo>
                      <a:pt x="40957" y="520255"/>
                    </a:lnTo>
                    <a:lnTo>
                      <a:pt x="0" y="684562"/>
                    </a:lnTo>
                    <a:cubicBezTo>
                      <a:pt x="0" y="684562"/>
                      <a:pt x="88773" y="722662"/>
                      <a:pt x="152971" y="748951"/>
                    </a:cubicBezTo>
                    <a:cubicBezTo>
                      <a:pt x="217170" y="775240"/>
                      <a:pt x="346329" y="799814"/>
                      <a:pt x="423767" y="775430"/>
                    </a:cubicBezTo>
                    <a:cubicBezTo>
                      <a:pt x="487585" y="755428"/>
                      <a:pt x="535114" y="720947"/>
                      <a:pt x="526447" y="649033"/>
                    </a:cubicBezTo>
                    <a:cubicBezTo>
                      <a:pt x="519951" y="597265"/>
                      <a:pt x="509540" y="546068"/>
                      <a:pt x="495300" y="4958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8BB446E7-2F7F-4CA6-9689-E0C546784EEF}"/>
                  </a:ext>
                </a:extLst>
              </p:cNvPr>
              <p:cNvSpPr/>
              <p:nvPr/>
            </p:nvSpPr>
            <p:spPr>
              <a:xfrm>
                <a:off x="7219651" y="-4782689"/>
                <a:ext cx="102203" cy="257841"/>
              </a:xfrm>
              <a:custGeom>
                <a:avLst/>
                <a:gdLst>
                  <a:gd name="connsiteX0" fmla="*/ 102203 w 102203"/>
                  <a:gd name="connsiteY0" fmla="*/ 0 h 257841"/>
                  <a:gd name="connsiteX1" fmla="*/ 21717 w 102203"/>
                  <a:gd name="connsiteY1" fmla="*/ 116491 h 257841"/>
                  <a:gd name="connsiteX2" fmla="*/ 31052 w 102203"/>
                  <a:gd name="connsiteY2" fmla="*/ 142875 h 257841"/>
                  <a:gd name="connsiteX3" fmla="*/ 4667 w 102203"/>
                  <a:gd name="connsiteY3" fmla="*/ 172402 h 257841"/>
                  <a:gd name="connsiteX4" fmla="*/ 0 w 102203"/>
                  <a:gd name="connsiteY4" fmla="*/ 257842 h 257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3" h="257841">
                    <a:moveTo>
                      <a:pt x="102203" y="0"/>
                    </a:moveTo>
                    <a:lnTo>
                      <a:pt x="21717" y="116491"/>
                    </a:lnTo>
                    <a:lnTo>
                      <a:pt x="31052" y="142875"/>
                    </a:lnTo>
                    <a:lnTo>
                      <a:pt x="4667" y="172402"/>
                    </a:lnTo>
                    <a:lnTo>
                      <a:pt x="0" y="257842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E9B89B88-22F7-440F-8F48-2298505CBC0B}"/>
                  </a:ext>
                </a:extLst>
              </p:cNvPr>
              <p:cNvSpPr/>
              <p:nvPr/>
            </p:nvSpPr>
            <p:spPr>
              <a:xfrm>
                <a:off x="7308138" y="-4739160"/>
                <a:ext cx="88487" cy="257746"/>
              </a:xfrm>
              <a:custGeom>
                <a:avLst/>
                <a:gdLst>
                  <a:gd name="connsiteX0" fmla="*/ 88487 w 88487"/>
                  <a:gd name="connsiteY0" fmla="*/ 0 h 257746"/>
                  <a:gd name="connsiteX1" fmla="*/ 83820 w 88487"/>
                  <a:gd name="connsiteY1" fmla="*/ 93154 h 257746"/>
                  <a:gd name="connsiteX2" fmla="*/ 51244 w 88487"/>
                  <a:gd name="connsiteY2" fmla="*/ 113348 h 257746"/>
                  <a:gd name="connsiteX3" fmla="*/ 63627 w 88487"/>
                  <a:gd name="connsiteY3" fmla="*/ 138208 h 257746"/>
                  <a:gd name="connsiteX4" fmla="*/ 0 w 88487"/>
                  <a:gd name="connsiteY4" fmla="*/ 257746 h 25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87" h="257746">
                    <a:moveTo>
                      <a:pt x="88487" y="0"/>
                    </a:moveTo>
                    <a:lnTo>
                      <a:pt x="83820" y="93154"/>
                    </a:lnTo>
                    <a:lnTo>
                      <a:pt x="51244" y="113348"/>
                    </a:lnTo>
                    <a:lnTo>
                      <a:pt x="63627" y="138208"/>
                    </a:lnTo>
                    <a:lnTo>
                      <a:pt x="0" y="257746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78C64051-4FAE-41E2-AEC1-4590B49CB669}"/>
                  </a:ext>
                </a:extLst>
              </p:cNvPr>
              <p:cNvSpPr/>
              <p:nvPr/>
            </p:nvSpPr>
            <p:spPr>
              <a:xfrm>
                <a:off x="7212406" y="-5078875"/>
                <a:ext cx="225176" cy="413549"/>
              </a:xfrm>
              <a:custGeom>
                <a:avLst/>
                <a:gdLst>
                  <a:gd name="connsiteX0" fmla="*/ 50678 w 225176"/>
                  <a:gd name="connsiteY0" fmla="*/ 18056 h 413549"/>
                  <a:gd name="connsiteX1" fmla="*/ 33819 w 225176"/>
                  <a:gd name="connsiteY1" fmla="*/ 71682 h 413549"/>
                  <a:gd name="connsiteX2" fmla="*/ 20484 w 225176"/>
                  <a:gd name="connsiteY2" fmla="*/ 103114 h 413549"/>
                  <a:gd name="connsiteX3" fmla="*/ 1434 w 225176"/>
                  <a:gd name="connsiteY3" fmla="*/ 127308 h 413549"/>
                  <a:gd name="connsiteX4" fmla="*/ 17912 w 225176"/>
                  <a:gd name="connsiteY4" fmla="*/ 141881 h 413549"/>
                  <a:gd name="connsiteX5" fmla="*/ 14864 w 225176"/>
                  <a:gd name="connsiteY5" fmla="*/ 206365 h 413549"/>
                  <a:gd name="connsiteX6" fmla="*/ 44487 w 225176"/>
                  <a:gd name="connsiteY6" fmla="*/ 243417 h 413549"/>
                  <a:gd name="connsiteX7" fmla="*/ 98589 w 225176"/>
                  <a:gd name="connsiteY7" fmla="*/ 238274 h 413549"/>
                  <a:gd name="connsiteX8" fmla="*/ 102303 w 225176"/>
                  <a:gd name="connsiteY8" fmla="*/ 316188 h 413549"/>
                  <a:gd name="connsiteX9" fmla="*/ 96112 w 225176"/>
                  <a:gd name="connsiteY9" fmla="*/ 412391 h 413549"/>
                  <a:gd name="connsiteX10" fmla="*/ 172312 w 225176"/>
                  <a:gd name="connsiteY10" fmla="*/ 339429 h 413549"/>
                  <a:gd name="connsiteX11" fmla="*/ 206126 w 225176"/>
                  <a:gd name="connsiteY11" fmla="*/ 234654 h 413549"/>
                  <a:gd name="connsiteX12" fmla="*/ 225176 w 225176"/>
                  <a:gd name="connsiteY12" fmla="*/ 182267 h 413549"/>
                  <a:gd name="connsiteX13" fmla="*/ 153929 w 225176"/>
                  <a:gd name="connsiteY13" fmla="*/ 111306 h 413549"/>
                  <a:gd name="connsiteX14" fmla="*/ 101351 w 225176"/>
                  <a:gd name="connsiteY14" fmla="*/ 2054 h 413549"/>
                  <a:gd name="connsiteX15" fmla="*/ 50678 w 225176"/>
                  <a:gd name="connsiteY15" fmla="*/ 18056 h 4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176" h="413549">
                    <a:moveTo>
                      <a:pt x="50678" y="18056"/>
                    </a:moveTo>
                    <a:cubicBezTo>
                      <a:pt x="50678" y="18056"/>
                      <a:pt x="32295" y="59394"/>
                      <a:pt x="33819" y="71682"/>
                    </a:cubicBezTo>
                    <a:cubicBezTo>
                      <a:pt x="35343" y="83969"/>
                      <a:pt x="32390" y="98447"/>
                      <a:pt x="20484" y="103114"/>
                    </a:cubicBezTo>
                    <a:cubicBezTo>
                      <a:pt x="8577" y="107781"/>
                      <a:pt x="-4376" y="117116"/>
                      <a:pt x="1434" y="127308"/>
                    </a:cubicBezTo>
                    <a:cubicBezTo>
                      <a:pt x="5587" y="133499"/>
                      <a:pt x="11264" y="138519"/>
                      <a:pt x="17912" y="141881"/>
                    </a:cubicBezTo>
                    <a:cubicBezTo>
                      <a:pt x="17912" y="141881"/>
                      <a:pt x="10101" y="192935"/>
                      <a:pt x="14864" y="206365"/>
                    </a:cubicBezTo>
                    <a:cubicBezTo>
                      <a:pt x="19626" y="219795"/>
                      <a:pt x="29056" y="245322"/>
                      <a:pt x="44487" y="243417"/>
                    </a:cubicBezTo>
                    <a:cubicBezTo>
                      <a:pt x="59917" y="241512"/>
                      <a:pt x="98589" y="238274"/>
                      <a:pt x="98589" y="238274"/>
                    </a:cubicBezTo>
                    <a:cubicBezTo>
                      <a:pt x="106799" y="263439"/>
                      <a:pt x="108085" y="290357"/>
                      <a:pt x="102303" y="316188"/>
                    </a:cubicBezTo>
                    <a:cubicBezTo>
                      <a:pt x="92778" y="361242"/>
                      <a:pt x="58869" y="403152"/>
                      <a:pt x="96112" y="412391"/>
                    </a:cubicBezTo>
                    <a:cubicBezTo>
                      <a:pt x="133355" y="421630"/>
                      <a:pt x="155167" y="373624"/>
                      <a:pt x="172312" y="339429"/>
                    </a:cubicBezTo>
                    <a:cubicBezTo>
                      <a:pt x="189457" y="305235"/>
                      <a:pt x="198411" y="260467"/>
                      <a:pt x="206126" y="234654"/>
                    </a:cubicBezTo>
                    <a:cubicBezTo>
                      <a:pt x="213841" y="208842"/>
                      <a:pt x="225176" y="182267"/>
                      <a:pt x="225176" y="182267"/>
                    </a:cubicBezTo>
                    <a:cubicBezTo>
                      <a:pt x="191191" y="171780"/>
                      <a:pt x="164549" y="145243"/>
                      <a:pt x="153929" y="111306"/>
                    </a:cubicBezTo>
                    <a:cubicBezTo>
                      <a:pt x="132402" y="51393"/>
                      <a:pt x="133641" y="10531"/>
                      <a:pt x="101351" y="2054"/>
                    </a:cubicBezTo>
                    <a:cubicBezTo>
                      <a:pt x="82777" y="-3632"/>
                      <a:pt x="62622" y="2740"/>
                      <a:pt x="50678" y="180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18F27C22-570D-4E8F-8027-6C1B5730429F}"/>
                  </a:ext>
                </a:extLst>
              </p:cNvPr>
              <p:cNvSpPr/>
              <p:nvPr/>
            </p:nvSpPr>
            <p:spPr>
              <a:xfrm>
                <a:off x="7291278" y="-4883273"/>
                <a:ext cx="32670" cy="16032"/>
              </a:xfrm>
              <a:custGeom>
                <a:avLst/>
                <a:gdLst>
                  <a:gd name="connsiteX0" fmla="*/ 0 w 32670"/>
                  <a:gd name="connsiteY0" fmla="*/ 0 h 16032"/>
                  <a:gd name="connsiteX1" fmla="*/ 32671 w 32670"/>
                  <a:gd name="connsiteY1" fmla="*/ 11620 h 1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670" h="16032">
                    <a:moveTo>
                      <a:pt x="0" y="0"/>
                    </a:moveTo>
                    <a:cubicBezTo>
                      <a:pt x="0" y="0"/>
                      <a:pt x="3238" y="26194"/>
                      <a:pt x="32671" y="1162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65227F10-644A-4D8D-82FB-6AF040220D64}"/>
                  </a:ext>
                </a:extLst>
              </p:cNvPr>
              <p:cNvSpPr/>
              <p:nvPr/>
            </p:nvSpPr>
            <p:spPr>
              <a:xfrm>
                <a:off x="7244128" y="-5114528"/>
                <a:ext cx="241090" cy="263891"/>
              </a:xfrm>
              <a:custGeom>
                <a:avLst/>
                <a:gdLst>
                  <a:gd name="connsiteX0" fmla="*/ 82393 w 241090"/>
                  <a:gd name="connsiteY0" fmla="*/ 9512 h 263891"/>
                  <a:gd name="connsiteX1" fmla="*/ 27148 w 241090"/>
                  <a:gd name="connsiteY1" fmla="*/ 5321 h 263891"/>
                  <a:gd name="connsiteX2" fmla="*/ 1430 w 241090"/>
                  <a:gd name="connsiteY2" fmla="*/ 50755 h 263891"/>
                  <a:gd name="connsiteX3" fmla="*/ 11622 w 241090"/>
                  <a:gd name="connsiteY3" fmla="*/ 69805 h 263891"/>
                  <a:gd name="connsiteX4" fmla="*/ 45341 w 241090"/>
                  <a:gd name="connsiteY4" fmla="*/ 64090 h 263891"/>
                  <a:gd name="connsiteX5" fmla="*/ 34958 w 241090"/>
                  <a:gd name="connsiteY5" fmla="*/ 120193 h 263891"/>
                  <a:gd name="connsiteX6" fmla="*/ 61533 w 241090"/>
                  <a:gd name="connsiteY6" fmla="*/ 170104 h 263891"/>
                  <a:gd name="connsiteX7" fmla="*/ 66296 w 241090"/>
                  <a:gd name="connsiteY7" fmla="*/ 196107 h 263891"/>
                  <a:gd name="connsiteX8" fmla="*/ 97633 w 241090"/>
                  <a:gd name="connsiteY8" fmla="*/ 196869 h 263891"/>
                  <a:gd name="connsiteX9" fmla="*/ 81917 w 241090"/>
                  <a:gd name="connsiteY9" fmla="*/ 247351 h 263891"/>
                  <a:gd name="connsiteX10" fmla="*/ 160117 w 241090"/>
                  <a:gd name="connsiteY10" fmla="*/ 259543 h 263891"/>
                  <a:gd name="connsiteX11" fmla="*/ 233840 w 241090"/>
                  <a:gd name="connsiteY11" fmla="*/ 172294 h 263891"/>
                  <a:gd name="connsiteX12" fmla="*/ 194788 w 241090"/>
                  <a:gd name="connsiteY12" fmla="*/ 20656 h 263891"/>
                  <a:gd name="connsiteX13" fmla="*/ 88965 w 241090"/>
                  <a:gd name="connsiteY13" fmla="*/ 11798 h 26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1090" h="263891">
                    <a:moveTo>
                      <a:pt x="82393" y="9512"/>
                    </a:moveTo>
                    <a:cubicBezTo>
                      <a:pt x="82393" y="9512"/>
                      <a:pt x="49246" y="7321"/>
                      <a:pt x="27148" y="5321"/>
                    </a:cubicBezTo>
                    <a:cubicBezTo>
                      <a:pt x="5050" y="3321"/>
                      <a:pt x="-3713" y="33896"/>
                      <a:pt x="1430" y="50755"/>
                    </a:cubicBezTo>
                    <a:cubicBezTo>
                      <a:pt x="6574" y="67615"/>
                      <a:pt x="11622" y="69805"/>
                      <a:pt x="11622" y="69805"/>
                    </a:cubicBezTo>
                    <a:cubicBezTo>
                      <a:pt x="11622" y="69805"/>
                      <a:pt x="42293" y="51994"/>
                      <a:pt x="45341" y="64090"/>
                    </a:cubicBezTo>
                    <a:cubicBezTo>
                      <a:pt x="48389" y="76187"/>
                      <a:pt x="20004" y="100095"/>
                      <a:pt x="34958" y="120193"/>
                    </a:cubicBezTo>
                    <a:cubicBezTo>
                      <a:pt x="49913" y="140290"/>
                      <a:pt x="73821" y="156007"/>
                      <a:pt x="61533" y="170104"/>
                    </a:cubicBezTo>
                    <a:cubicBezTo>
                      <a:pt x="49246" y="184201"/>
                      <a:pt x="55437" y="197440"/>
                      <a:pt x="66296" y="196107"/>
                    </a:cubicBezTo>
                    <a:cubicBezTo>
                      <a:pt x="77154" y="194773"/>
                      <a:pt x="91727" y="174199"/>
                      <a:pt x="97633" y="196869"/>
                    </a:cubicBezTo>
                    <a:cubicBezTo>
                      <a:pt x="103538" y="219538"/>
                      <a:pt x="76011" y="237064"/>
                      <a:pt x="81917" y="247351"/>
                    </a:cubicBezTo>
                    <a:cubicBezTo>
                      <a:pt x="87822" y="257638"/>
                      <a:pt x="144305" y="270878"/>
                      <a:pt x="160117" y="259543"/>
                    </a:cubicBezTo>
                    <a:cubicBezTo>
                      <a:pt x="175929" y="248209"/>
                      <a:pt x="215267" y="237160"/>
                      <a:pt x="233840" y="172294"/>
                    </a:cubicBezTo>
                    <a:cubicBezTo>
                      <a:pt x="252414" y="107429"/>
                      <a:pt x="233840" y="61233"/>
                      <a:pt x="194788" y="20656"/>
                    </a:cubicBezTo>
                    <a:cubicBezTo>
                      <a:pt x="155735" y="-19920"/>
                      <a:pt x="88965" y="11798"/>
                      <a:pt x="88965" y="117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D7BF0E2C-CFB4-4529-B731-FC550710492E}"/>
                  </a:ext>
                </a:extLst>
              </p:cNvPr>
              <p:cNvSpPr/>
              <p:nvPr/>
            </p:nvSpPr>
            <p:spPr>
              <a:xfrm>
                <a:off x="7386910" y="-5052914"/>
                <a:ext cx="17240" cy="11144"/>
              </a:xfrm>
              <a:custGeom>
                <a:avLst/>
                <a:gdLst>
                  <a:gd name="connsiteX0" fmla="*/ 0 w 17240"/>
                  <a:gd name="connsiteY0" fmla="*/ 0 h 11144"/>
                  <a:gd name="connsiteX1" fmla="*/ 17240 w 17240"/>
                  <a:gd name="connsiteY1" fmla="*/ 11144 h 1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40" h="11144">
                    <a:moveTo>
                      <a:pt x="0" y="0"/>
                    </a:moveTo>
                    <a:cubicBezTo>
                      <a:pt x="6182" y="2991"/>
                      <a:pt x="11973" y="6734"/>
                      <a:pt x="17240" y="11144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643F3014-A0EB-4C71-85C1-17161B9AFB2B}"/>
                  </a:ext>
                </a:extLst>
              </p:cNvPr>
              <p:cNvSpPr/>
              <p:nvPr/>
            </p:nvSpPr>
            <p:spPr>
              <a:xfrm>
                <a:off x="7289850" y="-5065988"/>
                <a:ext cx="81915" cy="6882"/>
              </a:xfrm>
              <a:custGeom>
                <a:avLst/>
                <a:gdLst>
                  <a:gd name="connsiteX0" fmla="*/ 0 w 81915"/>
                  <a:gd name="connsiteY0" fmla="*/ 2787 h 6882"/>
                  <a:gd name="connsiteX1" fmla="*/ 81915 w 81915"/>
                  <a:gd name="connsiteY1" fmla="*/ 6882 h 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915" h="6882">
                    <a:moveTo>
                      <a:pt x="0" y="2787"/>
                    </a:moveTo>
                    <a:cubicBezTo>
                      <a:pt x="27270" y="-2004"/>
                      <a:pt x="55264" y="-604"/>
                      <a:pt x="81915" y="6882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0B3B3DBC-03FF-46BA-97C0-A804541A7AAF}"/>
                  </a:ext>
                </a:extLst>
              </p:cNvPr>
              <p:cNvSpPr/>
              <p:nvPr/>
            </p:nvSpPr>
            <p:spPr>
              <a:xfrm>
                <a:off x="6943330" y="-4399118"/>
                <a:ext cx="478770" cy="119348"/>
              </a:xfrm>
              <a:custGeom>
                <a:avLst/>
                <a:gdLst>
                  <a:gd name="connsiteX0" fmla="*/ 0 w 478770"/>
                  <a:gd name="connsiteY0" fmla="*/ 97822 h 119348"/>
                  <a:gd name="connsiteX1" fmla="*/ 4667 w 478770"/>
                  <a:gd name="connsiteY1" fmla="*/ 86963 h 119348"/>
                  <a:gd name="connsiteX2" fmla="*/ 108395 w 478770"/>
                  <a:gd name="connsiteY2" fmla="*/ 59817 h 119348"/>
                  <a:gd name="connsiteX3" fmla="*/ 273272 w 478770"/>
                  <a:gd name="connsiteY3" fmla="*/ 26384 h 119348"/>
                  <a:gd name="connsiteX4" fmla="*/ 391192 w 478770"/>
                  <a:gd name="connsiteY4" fmla="*/ 0 h 119348"/>
                  <a:gd name="connsiteX5" fmla="*/ 476917 w 478770"/>
                  <a:gd name="connsiteY5" fmla="*/ 57150 h 119348"/>
                  <a:gd name="connsiteX6" fmla="*/ 413195 w 478770"/>
                  <a:gd name="connsiteY6" fmla="*/ 97536 h 119348"/>
                  <a:gd name="connsiteX7" fmla="*/ 24003 w 478770"/>
                  <a:gd name="connsiteY7" fmla="*/ 97536 h 119348"/>
                  <a:gd name="connsiteX8" fmla="*/ 10763 w 478770"/>
                  <a:gd name="connsiteY8" fmla="*/ 119348 h 1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8770" h="119348">
                    <a:moveTo>
                      <a:pt x="0" y="97822"/>
                    </a:moveTo>
                    <a:lnTo>
                      <a:pt x="4667" y="86963"/>
                    </a:lnTo>
                    <a:cubicBezTo>
                      <a:pt x="9335" y="76105"/>
                      <a:pt x="59150" y="66865"/>
                      <a:pt x="108395" y="59817"/>
                    </a:cubicBezTo>
                    <a:cubicBezTo>
                      <a:pt x="188119" y="48482"/>
                      <a:pt x="227076" y="35719"/>
                      <a:pt x="273272" y="26384"/>
                    </a:cubicBezTo>
                    <a:cubicBezTo>
                      <a:pt x="330422" y="14764"/>
                      <a:pt x="391192" y="0"/>
                      <a:pt x="391192" y="0"/>
                    </a:cubicBezTo>
                    <a:cubicBezTo>
                      <a:pt x="391192" y="0"/>
                      <a:pt x="493681" y="23241"/>
                      <a:pt x="476917" y="57150"/>
                    </a:cubicBezTo>
                    <a:cubicBezTo>
                      <a:pt x="460153" y="91059"/>
                      <a:pt x="413195" y="97536"/>
                      <a:pt x="413195" y="97536"/>
                    </a:cubicBezTo>
                    <a:lnTo>
                      <a:pt x="24003" y="97536"/>
                    </a:lnTo>
                    <a:cubicBezTo>
                      <a:pt x="25832" y="107128"/>
                      <a:pt x="20117" y="116548"/>
                      <a:pt x="10763" y="119348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975AF2D9-1337-48EC-BD39-E2B9CE4E0443}"/>
                  </a:ext>
                </a:extLst>
              </p:cNvPr>
              <p:cNvSpPr/>
              <p:nvPr/>
            </p:nvSpPr>
            <p:spPr>
              <a:xfrm>
                <a:off x="7317091" y="-4583903"/>
                <a:ext cx="209740" cy="248672"/>
              </a:xfrm>
              <a:custGeom>
                <a:avLst/>
                <a:gdLst>
                  <a:gd name="connsiteX0" fmla="*/ 81153 w 209740"/>
                  <a:gd name="connsiteY0" fmla="*/ 0 h 248672"/>
                  <a:gd name="connsiteX1" fmla="*/ 48483 w 209740"/>
                  <a:gd name="connsiteY1" fmla="*/ 113347 h 248672"/>
                  <a:gd name="connsiteX2" fmla="*/ 11240 w 209740"/>
                  <a:gd name="connsiteY2" fmla="*/ 142875 h 248672"/>
                  <a:gd name="connsiteX3" fmla="*/ 19050 w 209740"/>
                  <a:gd name="connsiteY3" fmla="*/ 170783 h 248672"/>
                  <a:gd name="connsiteX4" fmla="*/ 0 w 209740"/>
                  <a:gd name="connsiteY4" fmla="*/ 178594 h 248672"/>
                  <a:gd name="connsiteX5" fmla="*/ 49721 w 209740"/>
                  <a:gd name="connsiteY5" fmla="*/ 228219 h 248672"/>
                  <a:gd name="connsiteX6" fmla="*/ 110204 w 209740"/>
                  <a:gd name="connsiteY6" fmla="*/ 242221 h 248672"/>
                  <a:gd name="connsiteX7" fmla="*/ 133541 w 209740"/>
                  <a:gd name="connsiteY7" fmla="*/ 190976 h 248672"/>
                  <a:gd name="connsiteX8" fmla="*/ 155258 w 209740"/>
                  <a:gd name="connsiteY8" fmla="*/ 181451 h 248672"/>
                  <a:gd name="connsiteX9" fmla="*/ 164783 w 209740"/>
                  <a:gd name="connsiteY9" fmla="*/ 145732 h 248672"/>
                  <a:gd name="connsiteX10" fmla="*/ 209741 w 209740"/>
                  <a:gd name="connsiteY10" fmla="*/ 23146 h 24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740" h="248672">
                    <a:moveTo>
                      <a:pt x="81153" y="0"/>
                    </a:moveTo>
                    <a:cubicBezTo>
                      <a:pt x="81153" y="0"/>
                      <a:pt x="60960" y="90106"/>
                      <a:pt x="48483" y="113347"/>
                    </a:cubicBezTo>
                    <a:cubicBezTo>
                      <a:pt x="36005" y="136588"/>
                      <a:pt x="9716" y="128873"/>
                      <a:pt x="11240" y="142875"/>
                    </a:cubicBezTo>
                    <a:cubicBezTo>
                      <a:pt x="12573" y="152486"/>
                      <a:pt x="15202" y="161877"/>
                      <a:pt x="19050" y="170783"/>
                    </a:cubicBezTo>
                    <a:cubicBezTo>
                      <a:pt x="19050" y="170783"/>
                      <a:pt x="0" y="170783"/>
                      <a:pt x="0" y="178594"/>
                    </a:cubicBezTo>
                    <a:cubicBezTo>
                      <a:pt x="0" y="186404"/>
                      <a:pt x="21717" y="214313"/>
                      <a:pt x="49721" y="228219"/>
                    </a:cubicBezTo>
                    <a:cubicBezTo>
                      <a:pt x="77724" y="242125"/>
                      <a:pt x="97822" y="257746"/>
                      <a:pt x="110204" y="242221"/>
                    </a:cubicBezTo>
                    <a:cubicBezTo>
                      <a:pt x="122587" y="226695"/>
                      <a:pt x="135065" y="197167"/>
                      <a:pt x="133541" y="190976"/>
                    </a:cubicBezTo>
                    <a:cubicBezTo>
                      <a:pt x="132017" y="184785"/>
                      <a:pt x="144399" y="195643"/>
                      <a:pt x="155258" y="181451"/>
                    </a:cubicBezTo>
                    <a:cubicBezTo>
                      <a:pt x="163249" y="171383"/>
                      <a:pt x="166697" y="158448"/>
                      <a:pt x="164783" y="145732"/>
                    </a:cubicBezTo>
                    <a:cubicBezTo>
                      <a:pt x="164783" y="133350"/>
                      <a:pt x="205074" y="32480"/>
                      <a:pt x="209741" y="23146"/>
                    </a:cubicBezTo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BE245F83-148B-48E1-8750-D8958DE70BAA}"/>
                  </a:ext>
                </a:extLst>
              </p:cNvPr>
              <p:cNvSpPr/>
              <p:nvPr/>
            </p:nvSpPr>
            <p:spPr>
              <a:xfrm>
                <a:off x="7368526" y="-4424073"/>
                <a:ext cx="78295" cy="20859"/>
              </a:xfrm>
              <a:custGeom>
                <a:avLst/>
                <a:gdLst>
                  <a:gd name="connsiteX0" fmla="*/ 0 w 78295"/>
                  <a:gd name="connsiteY0" fmla="*/ 0 h 20859"/>
                  <a:gd name="connsiteX1" fmla="*/ 78296 w 78295"/>
                  <a:gd name="connsiteY1" fmla="*/ 20860 h 2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295" h="20859">
                    <a:moveTo>
                      <a:pt x="0" y="0"/>
                    </a:moveTo>
                    <a:cubicBezTo>
                      <a:pt x="26756" y="4181"/>
                      <a:pt x="53007" y="11173"/>
                      <a:pt x="78296" y="20860"/>
                    </a:cubicBezTo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1726B47E-FEF6-4A4A-95B0-42C2F144E5D7}"/>
                  </a:ext>
                </a:extLst>
              </p:cNvPr>
              <p:cNvSpPr/>
              <p:nvPr/>
            </p:nvSpPr>
            <p:spPr>
              <a:xfrm>
                <a:off x="7345095" y="-4429312"/>
                <a:ext cx="73056" cy="54768"/>
              </a:xfrm>
              <a:custGeom>
                <a:avLst/>
                <a:gdLst>
                  <a:gd name="connsiteX0" fmla="*/ 0 w 73056"/>
                  <a:gd name="connsiteY0" fmla="*/ 0 h 54768"/>
                  <a:gd name="connsiteX1" fmla="*/ 73057 w 73056"/>
                  <a:gd name="connsiteY1" fmla="*/ 54769 h 5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056" h="54768">
                    <a:moveTo>
                      <a:pt x="0" y="0"/>
                    </a:moveTo>
                    <a:cubicBezTo>
                      <a:pt x="0" y="0"/>
                      <a:pt x="28575" y="46958"/>
                      <a:pt x="73057" y="54769"/>
                    </a:cubicBezTo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D0B86177-AC99-4820-9878-701F79106BBD}"/>
                  </a:ext>
                </a:extLst>
              </p:cNvPr>
              <p:cNvSpPr/>
              <p:nvPr/>
            </p:nvSpPr>
            <p:spPr>
              <a:xfrm>
                <a:off x="7350646" y="-5013038"/>
                <a:ext cx="211054" cy="474688"/>
              </a:xfrm>
              <a:custGeom>
                <a:avLst/>
                <a:gdLst>
                  <a:gd name="connsiteX0" fmla="*/ 107129 w 211054"/>
                  <a:gd name="connsiteY0" fmla="*/ 15846 h 474688"/>
                  <a:gd name="connsiteX1" fmla="*/ 69886 w 211054"/>
                  <a:gd name="connsiteY1" fmla="*/ 135384 h 474688"/>
                  <a:gd name="connsiteX2" fmla="*/ 13975 w 211054"/>
                  <a:gd name="connsiteY2" fmla="*/ 424087 h 474688"/>
                  <a:gd name="connsiteX3" fmla="*/ 195617 w 211054"/>
                  <a:gd name="connsiteY3" fmla="*/ 416372 h 474688"/>
                  <a:gd name="connsiteX4" fmla="*/ 173900 w 211054"/>
                  <a:gd name="connsiteY4" fmla="*/ 101190 h 474688"/>
                  <a:gd name="connsiteX5" fmla="*/ 127322 w 211054"/>
                  <a:gd name="connsiteY5" fmla="*/ 1844 h 474688"/>
                  <a:gd name="connsiteX6" fmla="*/ 107129 w 211054"/>
                  <a:gd name="connsiteY6" fmla="*/ 15846 h 47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054" h="474688">
                    <a:moveTo>
                      <a:pt x="107129" y="15846"/>
                    </a:moveTo>
                    <a:cubicBezTo>
                      <a:pt x="107129" y="15846"/>
                      <a:pt x="110177" y="62423"/>
                      <a:pt x="69886" y="135384"/>
                    </a:cubicBezTo>
                    <a:cubicBezTo>
                      <a:pt x="29596" y="208346"/>
                      <a:pt x="-26412" y="348078"/>
                      <a:pt x="13975" y="424087"/>
                    </a:cubicBezTo>
                    <a:cubicBezTo>
                      <a:pt x="54361" y="500096"/>
                      <a:pt x="164565" y="484666"/>
                      <a:pt x="195617" y="416372"/>
                    </a:cubicBezTo>
                    <a:cubicBezTo>
                      <a:pt x="226668" y="348078"/>
                      <a:pt x="206475" y="174151"/>
                      <a:pt x="173900" y="101190"/>
                    </a:cubicBezTo>
                    <a:cubicBezTo>
                      <a:pt x="141324" y="28228"/>
                      <a:pt x="127322" y="1844"/>
                      <a:pt x="127322" y="1844"/>
                    </a:cubicBezTo>
                    <a:cubicBezTo>
                      <a:pt x="127322" y="1844"/>
                      <a:pt x="108272" y="-7491"/>
                      <a:pt x="107129" y="158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AC99BC4E-97C3-4251-9B8B-CBAD8CC6E2EB}"/>
                  </a:ext>
                </a:extLst>
              </p:cNvPr>
              <p:cNvSpPr/>
              <p:nvPr/>
            </p:nvSpPr>
            <p:spPr>
              <a:xfrm>
                <a:off x="7472635" y="-4594095"/>
                <a:ext cx="41052" cy="15144"/>
              </a:xfrm>
              <a:custGeom>
                <a:avLst/>
                <a:gdLst>
                  <a:gd name="connsiteX0" fmla="*/ 0 w 41052"/>
                  <a:gd name="connsiteY0" fmla="*/ 15145 h 15144"/>
                  <a:gd name="connsiteX1" fmla="*/ 41053 w 41052"/>
                  <a:gd name="connsiteY1" fmla="*/ 0 h 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52" h="15144">
                    <a:moveTo>
                      <a:pt x="0" y="15145"/>
                    </a:moveTo>
                    <a:cubicBezTo>
                      <a:pt x="15021" y="14992"/>
                      <a:pt x="29528" y="9639"/>
                      <a:pt x="41053" y="0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BE4C38D7-2482-4587-823D-30DFE46260B1}"/>
                  </a:ext>
                </a:extLst>
              </p:cNvPr>
              <p:cNvSpPr/>
              <p:nvPr/>
            </p:nvSpPr>
            <p:spPr>
              <a:xfrm>
                <a:off x="7426015" y="-4967951"/>
                <a:ext cx="43006" cy="378523"/>
              </a:xfrm>
              <a:custGeom>
                <a:avLst/>
                <a:gdLst>
                  <a:gd name="connsiteX0" fmla="*/ 40047 w 43006"/>
                  <a:gd name="connsiteY0" fmla="*/ 0 h 378523"/>
                  <a:gd name="connsiteX1" fmla="*/ 11472 w 43006"/>
                  <a:gd name="connsiteY1" fmla="*/ 271463 h 378523"/>
                  <a:gd name="connsiteX2" fmla="*/ 18235 w 43006"/>
                  <a:gd name="connsiteY2" fmla="*/ 378523 h 37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06" h="378523">
                    <a:moveTo>
                      <a:pt x="40047" y="0"/>
                    </a:moveTo>
                    <a:cubicBezTo>
                      <a:pt x="48505" y="91488"/>
                      <a:pt x="38790" y="183737"/>
                      <a:pt x="11472" y="271463"/>
                    </a:cubicBezTo>
                    <a:cubicBezTo>
                      <a:pt x="-5958" y="324612"/>
                      <a:pt x="-3387" y="360902"/>
                      <a:pt x="18235" y="378523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EC3477E1-A4C8-4C49-966F-B4420EBAD3AF}"/>
                  </a:ext>
                </a:extLst>
              </p:cNvPr>
              <p:cNvSpPr/>
              <p:nvPr/>
            </p:nvSpPr>
            <p:spPr>
              <a:xfrm>
                <a:off x="7359284" y="-4910801"/>
                <a:ext cx="102015" cy="352425"/>
              </a:xfrm>
              <a:custGeom>
                <a:avLst/>
                <a:gdLst>
                  <a:gd name="connsiteX0" fmla="*/ 102016 w 102015"/>
                  <a:gd name="connsiteY0" fmla="*/ 0 h 352425"/>
                  <a:gd name="connsiteX1" fmla="*/ 16291 w 102015"/>
                  <a:gd name="connsiteY1" fmla="*/ 204788 h 352425"/>
                  <a:gd name="connsiteX2" fmla="*/ 68678 w 102015"/>
                  <a:gd name="connsiteY2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15" h="352425">
                    <a:moveTo>
                      <a:pt x="102016" y="0"/>
                    </a:moveTo>
                    <a:cubicBezTo>
                      <a:pt x="102016" y="0"/>
                      <a:pt x="54391" y="121444"/>
                      <a:pt x="16291" y="204788"/>
                    </a:cubicBezTo>
                    <a:cubicBezTo>
                      <a:pt x="-21809" y="288131"/>
                      <a:pt x="11528" y="340519"/>
                      <a:pt x="68678" y="352425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D37CB868-A88C-473E-B1B2-4050FD380909}"/>
                  </a:ext>
                </a:extLst>
              </p:cNvPr>
              <p:cNvSpPr/>
              <p:nvPr/>
            </p:nvSpPr>
            <p:spPr>
              <a:xfrm>
                <a:off x="7299777" y="-4289295"/>
                <a:ext cx="199812" cy="119599"/>
              </a:xfrm>
              <a:custGeom>
                <a:avLst/>
                <a:gdLst>
                  <a:gd name="connsiteX0" fmla="*/ 1693 w 199812"/>
                  <a:gd name="connsiteY0" fmla="*/ 0 h 119599"/>
                  <a:gd name="connsiteX1" fmla="*/ 9313 w 199812"/>
                  <a:gd name="connsiteY1" fmla="*/ 90202 h 119599"/>
                  <a:gd name="connsiteX2" fmla="*/ 199813 w 199812"/>
                  <a:gd name="connsiteY2" fmla="*/ 112204 h 11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812" h="119599">
                    <a:moveTo>
                      <a:pt x="1693" y="0"/>
                    </a:moveTo>
                    <a:cubicBezTo>
                      <a:pt x="1693" y="0"/>
                      <a:pt x="-5356" y="79248"/>
                      <a:pt x="9313" y="90202"/>
                    </a:cubicBezTo>
                    <a:cubicBezTo>
                      <a:pt x="23981" y="101155"/>
                      <a:pt x="130090" y="134207"/>
                      <a:pt x="199813" y="11220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9D4211E5-8071-4DE6-8338-D03FB316BBEA}"/>
                  </a:ext>
                </a:extLst>
              </p:cNvPr>
              <p:cNvSpPr/>
              <p:nvPr/>
            </p:nvSpPr>
            <p:spPr>
              <a:xfrm>
                <a:off x="7217555" y="-4257291"/>
                <a:ext cx="65912" cy="11048"/>
              </a:xfrm>
              <a:custGeom>
                <a:avLst/>
                <a:gdLst>
                  <a:gd name="connsiteX0" fmla="*/ 0 w 65912"/>
                  <a:gd name="connsiteY0" fmla="*/ 0 h 11048"/>
                  <a:gd name="connsiteX1" fmla="*/ 65913 w 65912"/>
                  <a:gd name="connsiteY1" fmla="*/ 11049 h 1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912" h="11048">
                    <a:moveTo>
                      <a:pt x="0" y="0"/>
                    </a:moveTo>
                    <a:lnTo>
                      <a:pt x="65913" y="11049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2CA05767-ED04-4353-8E1F-410BADDD1D28}"/>
                  </a:ext>
                </a:extLst>
              </p:cNvPr>
              <p:cNvSpPr/>
              <p:nvPr/>
            </p:nvSpPr>
            <p:spPr>
              <a:xfrm>
                <a:off x="6887546" y="-3624830"/>
                <a:ext cx="172561" cy="128515"/>
              </a:xfrm>
              <a:custGeom>
                <a:avLst/>
                <a:gdLst>
                  <a:gd name="connsiteX0" fmla="*/ 71215 w 172561"/>
                  <a:gd name="connsiteY0" fmla="*/ 114681 h 128515"/>
                  <a:gd name="connsiteX1" fmla="*/ 143319 w 172561"/>
                  <a:gd name="connsiteY1" fmla="*/ 67056 h 128515"/>
                  <a:gd name="connsiteX2" fmla="*/ 172561 w 172561"/>
                  <a:gd name="connsiteY2" fmla="*/ 30385 h 128515"/>
                  <a:gd name="connsiteX3" fmla="*/ 163893 w 172561"/>
                  <a:gd name="connsiteY3" fmla="*/ 0 h 128515"/>
                  <a:gd name="connsiteX4" fmla="*/ 161893 w 172561"/>
                  <a:gd name="connsiteY4" fmla="*/ 3429 h 128515"/>
                  <a:gd name="connsiteX5" fmla="*/ 89408 w 172561"/>
                  <a:gd name="connsiteY5" fmla="*/ 67818 h 128515"/>
                  <a:gd name="connsiteX6" fmla="*/ 49212 w 172561"/>
                  <a:gd name="connsiteY6" fmla="*/ 67818 h 128515"/>
                  <a:gd name="connsiteX7" fmla="*/ 46164 w 172561"/>
                  <a:gd name="connsiteY7" fmla="*/ 69056 h 128515"/>
                  <a:gd name="connsiteX8" fmla="*/ 40735 w 172561"/>
                  <a:gd name="connsiteY8" fmla="*/ 74390 h 128515"/>
                  <a:gd name="connsiteX9" fmla="*/ 349 w 172561"/>
                  <a:gd name="connsiteY9" fmla="*/ 119634 h 128515"/>
                  <a:gd name="connsiteX10" fmla="*/ 71215 w 172561"/>
                  <a:gd name="connsiteY10" fmla="*/ 114681 h 12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61" h="128515">
                    <a:moveTo>
                      <a:pt x="71215" y="114681"/>
                    </a:moveTo>
                    <a:cubicBezTo>
                      <a:pt x="93789" y="105156"/>
                      <a:pt x="118840" y="65341"/>
                      <a:pt x="143319" y="67056"/>
                    </a:cubicBezTo>
                    <a:cubicBezTo>
                      <a:pt x="169323" y="68580"/>
                      <a:pt x="172561" y="56102"/>
                      <a:pt x="172561" y="30385"/>
                    </a:cubicBezTo>
                    <a:cubicBezTo>
                      <a:pt x="171780" y="19774"/>
                      <a:pt x="168827" y="9430"/>
                      <a:pt x="163893" y="0"/>
                    </a:cubicBezTo>
                    <a:cubicBezTo>
                      <a:pt x="163227" y="1143"/>
                      <a:pt x="162560" y="2191"/>
                      <a:pt x="161893" y="3429"/>
                    </a:cubicBezTo>
                    <a:cubicBezTo>
                      <a:pt x="146739" y="33280"/>
                      <a:pt x="120840" y="56293"/>
                      <a:pt x="89408" y="67818"/>
                    </a:cubicBezTo>
                    <a:cubicBezTo>
                      <a:pt x="76454" y="72685"/>
                      <a:pt x="62166" y="72685"/>
                      <a:pt x="49212" y="67818"/>
                    </a:cubicBezTo>
                    <a:lnTo>
                      <a:pt x="46164" y="69056"/>
                    </a:lnTo>
                    <a:cubicBezTo>
                      <a:pt x="44450" y="70866"/>
                      <a:pt x="42640" y="72580"/>
                      <a:pt x="40735" y="74390"/>
                    </a:cubicBezTo>
                    <a:cubicBezTo>
                      <a:pt x="34163" y="80391"/>
                      <a:pt x="-4032" y="107251"/>
                      <a:pt x="349" y="119634"/>
                    </a:cubicBezTo>
                    <a:cubicBezTo>
                      <a:pt x="7588" y="139827"/>
                      <a:pt x="58737" y="120015"/>
                      <a:pt x="71215" y="114681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B1B61918-FC97-476A-8A1F-F097083BEB0C}"/>
                  </a:ext>
                </a:extLst>
              </p:cNvPr>
              <p:cNvSpPr/>
              <p:nvPr/>
            </p:nvSpPr>
            <p:spPr>
              <a:xfrm>
                <a:off x="6569744" y="-3779707"/>
                <a:ext cx="193081" cy="61435"/>
              </a:xfrm>
              <a:custGeom>
                <a:avLst/>
                <a:gdLst>
                  <a:gd name="connsiteX0" fmla="*/ 66404 w 193081"/>
                  <a:gd name="connsiteY0" fmla="*/ 2572 h 61435"/>
                  <a:gd name="connsiteX1" fmla="*/ 38877 w 193081"/>
                  <a:gd name="connsiteY1" fmla="*/ 11144 h 61435"/>
                  <a:gd name="connsiteX2" fmla="*/ 777 w 193081"/>
                  <a:gd name="connsiteY2" fmla="*/ 33338 h 61435"/>
                  <a:gd name="connsiteX3" fmla="*/ 95361 w 193081"/>
                  <a:gd name="connsiteY3" fmla="*/ 59531 h 61435"/>
                  <a:gd name="connsiteX4" fmla="*/ 149748 w 193081"/>
                  <a:gd name="connsiteY4" fmla="*/ 55436 h 61435"/>
                  <a:gd name="connsiteX5" fmla="*/ 183943 w 193081"/>
                  <a:gd name="connsiteY5" fmla="*/ 59531 h 61435"/>
                  <a:gd name="connsiteX6" fmla="*/ 190611 w 193081"/>
                  <a:gd name="connsiteY6" fmla="*/ 0 h 61435"/>
                  <a:gd name="connsiteX7" fmla="*/ 125555 w 193081"/>
                  <a:gd name="connsiteY7" fmla="*/ 13240 h 61435"/>
                  <a:gd name="connsiteX8" fmla="*/ 66404 w 193081"/>
                  <a:gd name="connsiteY8" fmla="*/ 2572 h 6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81" h="61435">
                    <a:moveTo>
                      <a:pt x="66404" y="2572"/>
                    </a:moveTo>
                    <a:cubicBezTo>
                      <a:pt x="56879" y="6001"/>
                      <a:pt x="47354" y="8954"/>
                      <a:pt x="38877" y="11144"/>
                    </a:cubicBezTo>
                    <a:cubicBezTo>
                      <a:pt x="8683" y="19240"/>
                      <a:pt x="-3319" y="25241"/>
                      <a:pt x="777" y="33338"/>
                    </a:cubicBezTo>
                    <a:cubicBezTo>
                      <a:pt x="4873" y="41434"/>
                      <a:pt x="67452" y="55436"/>
                      <a:pt x="95361" y="59531"/>
                    </a:cubicBezTo>
                    <a:cubicBezTo>
                      <a:pt x="123269" y="63627"/>
                      <a:pt x="141652" y="55436"/>
                      <a:pt x="149748" y="55436"/>
                    </a:cubicBezTo>
                    <a:cubicBezTo>
                      <a:pt x="157845" y="55436"/>
                      <a:pt x="167846" y="65532"/>
                      <a:pt x="183943" y="59531"/>
                    </a:cubicBezTo>
                    <a:cubicBezTo>
                      <a:pt x="197469" y="54388"/>
                      <a:pt x="192515" y="23908"/>
                      <a:pt x="190611" y="0"/>
                    </a:cubicBezTo>
                    <a:cubicBezTo>
                      <a:pt x="169475" y="6782"/>
                      <a:pt x="147662" y="11221"/>
                      <a:pt x="125555" y="13240"/>
                    </a:cubicBezTo>
                    <a:cubicBezTo>
                      <a:pt x="84597" y="16478"/>
                      <a:pt x="70024" y="6477"/>
                      <a:pt x="66404" y="2572"/>
                    </a:cubicBezTo>
                    <a:close/>
                  </a:path>
                </a:pathLst>
              </a:custGeom>
              <a:solidFill>
                <a:srgbClr val="92E3A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7695A5B6-9E85-42FE-9DEC-98A340DAB195}"/>
                  </a:ext>
                </a:extLst>
              </p:cNvPr>
              <p:cNvSpPr/>
              <p:nvPr/>
            </p:nvSpPr>
            <p:spPr>
              <a:xfrm>
                <a:off x="7210030" y="-3931059"/>
                <a:ext cx="496347" cy="397859"/>
              </a:xfrm>
              <a:custGeom>
                <a:avLst/>
                <a:gdLst>
                  <a:gd name="connsiteX0" fmla="*/ 267081 w 496347"/>
                  <a:gd name="connsiteY0" fmla="*/ 287179 h 397859"/>
                  <a:gd name="connsiteX1" fmla="*/ 265843 w 496347"/>
                  <a:gd name="connsiteY1" fmla="*/ 286226 h 397859"/>
                  <a:gd name="connsiteX2" fmla="*/ 265843 w 496347"/>
                  <a:gd name="connsiteY2" fmla="*/ 110871 h 397859"/>
                  <a:gd name="connsiteX3" fmla="*/ 290989 w 496347"/>
                  <a:gd name="connsiteY3" fmla="*/ 110871 h 397859"/>
                  <a:gd name="connsiteX4" fmla="*/ 290989 w 496347"/>
                  <a:gd name="connsiteY4" fmla="*/ 0 h 397859"/>
                  <a:gd name="connsiteX5" fmla="*/ 197739 w 496347"/>
                  <a:gd name="connsiteY5" fmla="*/ 0 h 397859"/>
                  <a:gd name="connsiteX6" fmla="*/ 197739 w 496347"/>
                  <a:gd name="connsiteY6" fmla="*/ 110871 h 397859"/>
                  <a:gd name="connsiteX7" fmla="*/ 222980 w 496347"/>
                  <a:gd name="connsiteY7" fmla="*/ 110871 h 397859"/>
                  <a:gd name="connsiteX8" fmla="*/ 222980 w 496347"/>
                  <a:gd name="connsiteY8" fmla="*/ 289465 h 397859"/>
                  <a:gd name="connsiteX9" fmla="*/ 0 w 496347"/>
                  <a:gd name="connsiteY9" fmla="*/ 360521 h 397859"/>
                  <a:gd name="connsiteX10" fmla="*/ 0 w 496347"/>
                  <a:gd name="connsiteY10" fmla="*/ 378238 h 397859"/>
                  <a:gd name="connsiteX11" fmla="*/ 21536 w 496347"/>
                  <a:gd name="connsiteY11" fmla="*/ 396993 h 397859"/>
                  <a:gd name="connsiteX12" fmla="*/ 40291 w 496347"/>
                  <a:gd name="connsiteY12" fmla="*/ 378238 h 397859"/>
                  <a:gd name="connsiteX13" fmla="*/ 40291 w 496347"/>
                  <a:gd name="connsiteY13" fmla="*/ 375190 h 397859"/>
                  <a:gd name="connsiteX14" fmla="*/ 226790 w 496347"/>
                  <a:gd name="connsiteY14" fmla="*/ 353473 h 397859"/>
                  <a:gd name="connsiteX15" fmla="*/ 226790 w 496347"/>
                  <a:gd name="connsiteY15" fmla="*/ 380238 h 397859"/>
                  <a:gd name="connsiteX16" fmla="*/ 244412 w 496347"/>
                  <a:gd name="connsiteY16" fmla="*/ 397859 h 397859"/>
                  <a:gd name="connsiteX17" fmla="*/ 262033 w 496347"/>
                  <a:gd name="connsiteY17" fmla="*/ 380238 h 397859"/>
                  <a:gd name="connsiteX18" fmla="*/ 262033 w 496347"/>
                  <a:gd name="connsiteY18" fmla="*/ 352616 h 397859"/>
                  <a:gd name="connsiteX19" fmla="*/ 456057 w 496347"/>
                  <a:gd name="connsiteY19" fmla="*/ 375190 h 397859"/>
                  <a:gd name="connsiteX20" fmla="*/ 456057 w 496347"/>
                  <a:gd name="connsiteY20" fmla="*/ 377762 h 397859"/>
                  <a:gd name="connsiteX21" fmla="*/ 477593 w 496347"/>
                  <a:gd name="connsiteY21" fmla="*/ 396517 h 397859"/>
                  <a:gd name="connsiteX22" fmla="*/ 496348 w 496347"/>
                  <a:gd name="connsiteY22" fmla="*/ 377762 h 397859"/>
                  <a:gd name="connsiteX23" fmla="*/ 496348 w 496347"/>
                  <a:gd name="connsiteY23" fmla="*/ 360045 h 39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6347" h="397859">
                    <a:moveTo>
                      <a:pt x="267081" y="287179"/>
                    </a:moveTo>
                    <a:lnTo>
                      <a:pt x="265843" y="286226"/>
                    </a:lnTo>
                    <a:lnTo>
                      <a:pt x="265843" y="110871"/>
                    </a:lnTo>
                    <a:lnTo>
                      <a:pt x="290989" y="110871"/>
                    </a:lnTo>
                    <a:lnTo>
                      <a:pt x="290989" y="0"/>
                    </a:lnTo>
                    <a:lnTo>
                      <a:pt x="197739" y="0"/>
                    </a:lnTo>
                    <a:lnTo>
                      <a:pt x="197739" y="110871"/>
                    </a:lnTo>
                    <a:lnTo>
                      <a:pt x="222980" y="110871"/>
                    </a:lnTo>
                    <a:lnTo>
                      <a:pt x="222980" y="289465"/>
                    </a:lnTo>
                    <a:lnTo>
                      <a:pt x="0" y="360521"/>
                    </a:lnTo>
                    <a:lnTo>
                      <a:pt x="0" y="378238"/>
                    </a:lnTo>
                    <a:cubicBezTo>
                      <a:pt x="762" y="389363"/>
                      <a:pt x="10401" y="397764"/>
                      <a:pt x="21536" y="396993"/>
                    </a:cubicBezTo>
                    <a:cubicBezTo>
                      <a:pt x="31595" y="396307"/>
                      <a:pt x="39596" y="388296"/>
                      <a:pt x="40291" y="378238"/>
                    </a:cubicBezTo>
                    <a:lnTo>
                      <a:pt x="40291" y="375190"/>
                    </a:lnTo>
                    <a:lnTo>
                      <a:pt x="226790" y="353473"/>
                    </a:lnTo>
                    <a:lnTo>
                      <a:pt x="226790" y="380238"/>
                    </a:lnTo>
                    <a:cubicBezTo>
                      <a:pt x="226790" y="389973"/>
                      <a:pt x="234677" y="397859"/>
                      <a:pt x="244412" y="397859"/>
                    </a:cubicBezTo>
                    <a:cubicBezTo>
                      <a:pt x="254146" y="397859"/>
                      <a:pt x="262033" y="389973"/>
                      <a:pt x="262033" y="380238"/>
                    </a:cubicBezTo>
                    <a:lnTo>
                      <a:pt x="262033" y="352616"/>
                    </a:lnTo>
                    <a:lnTo>
                      <a:pt x="456057" y="375190"/>
                    </a:lnTo>
                    <a:lnTo>
                      <a:pt x="456057" y="377762"/>
                    </a:lnTo>
                    <a:cubicBezTo>
                      <a:pt x="456819" y="388887"/>
                      <a:pt x="466458" y="397288"/>
                      <a:pt x="477593" y="396517"/>
                    </a:cubicBezTo>
                    <a:cubicBezTo>
                      <a:pt x="487651" y="395831"/>
                      <a:pt x="495653" y="387820"/>
                      <a:pt x="496348" y="377762"/>
                    </a:cubicBezTo>
                    <a:lnTo>
                      <a:pt x="496348" y="36004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022D15FF-349B-40B9-8DB0-919C540A9806}"/>
                  </a:ext>
                </a:extLst>
              </p:cNvPr>
              <p:cNvSpPr/>
              <p:nvPr/>
            </p:nvSpPr>
            <p:spPr>
              <a:xfrm>
                <a:off x="7163644" y="-4039263"/>
                <a:ext cx="604837" cy="128587"/>
              </a:xfrm>
              <a:custGeom>
                <a:avLst/>
                <a:gdLst>
                  <a:gd name="connsiteX0" fmla="*/ 566738 w 604837"/>
                  <a:gd name="connsiteY0" fmla="*/ 0 h 128587"/>
                  <a:gd name="connsiteX1" fmla="*/ 604838 w 604837"/>
                  <a:gd name="connsiteY1" fmla="*/ 0 h 128587"/>
                  <a:gd name="connsiteX2" fmla="*/ 604838 w 604837"/>
                  <a:gd name="connsiteY2" fmla="*/ 128588 h 128587"/>
                  <a:gd name="connsiteX3" fmla="*/ 566738 w 604837"/>
                  <a:gd name="connsiteY3" fmla="*/ 128588 h 128587"/>
                  <a:gd name="connsiteX4" fmla="*/ 38100 w 604837"/>
                  <a:gd name="connsiteY4" fmla="*/ 128588 h 128587"/>
                  <a:gd name="connsiteX5" fmla="*/ 0 w 604837"/>
                  <a:gd name="connsiteY5" fmla="*/ 128588 h 128587"/>
                  <a:gd name="connsiteX6" fmla="*/ 0 w 604837"/>
                  <a:gd name="connsiteY6" fmla="*/ 0 h 128587"/>
                  <a:gd name="connsiteX7" fmla="*/ 38100 w 604837"/>
                  <a:gd name="connsiteY7" fmla="*/ 0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4837" h="128587">
                    <a:moveTo>
                      <a:pt x="566738" y="0"/>
                    </a:moveTo>
                    <a:cubicBezTo>
                      <a:pt x="587780" y="0"/>
                      <a:pt x="604838" y="0"/>
                      <a:pt x="604838" y="0"/>
                    </a:cubicBezTo>
                    <a:lnTo>
                      <a:pt x="604838" y="128588"/>
                    </a:lnTo>
                    <a:cubicBezTo>
                      <a:pt x="604838" y="128588"/>
                      <a:pt x="587780" y="128588"/>
                      <a:pt x="566738" y="128588"/>
                    </a:cubicBezTo>
                    <a:lnTo>
                      <a:pt x="38100" y="128588"/>
                    </a:lnTo>
                    <a:cubicBezTo>
                      <a:pt x="17058" y="128588"/>
                      <a:pt x="0" y="128588"/>
                      <a:pt x="0" y="128588"/>
                    </a:cubicBezTo>
                    <a:lnTo>
                      <a:pt x="0" y="0"/>
                    </a:lnTo>
                    <a:cubicBezTo>
                      <a:pt x="0" y="0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1" name="图形 73">
              <a:extLst>
                <a:ext uri="{FF2B5EF4-FFF2-40B4-BE49-F238E27FC236}">
                  <a16:creationId xmlns:a16="http://schemas.microsoft.com/office/drawing/2014/main" id="{1D8B89E8-1FA7-4DAC-A1F0-D44D2E028930}"/>
                </a:ext>
              </a:extLst>
            </p:cNvPr>
            <p:cNvGrpSpPr/>
            <p:nvPr/>
          </p:nvGrpSpPr>
          <p:grpSpPr>
            <a:xfrm>
              <a:off x="6411454" y="-4858950"/>
              <a:ext cx="1590389" cy="1433287"/>
              <a:chOff x="6411454" y="-4858950"/>
              <a:chExt cx="1590389" cy="1433287"/>
            </a:xfrm>
          </p:grpSpPr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720AF4FF-4B2B-440C-8667-B9FCCE941F87}"/>
                  </a:ext>
                </a:extLst>
              </p:cNvPr>
              <p:cNvSpPr/>
              <p:nvPr/>
            </p:nvSpPr>
            <p:spPr>
              <a:xfrm rot="10800000">
                <a:off x="6665962" y="-4626956"/>
                <a:ext cx="261556" cy="302132"/>
              </a:xfrm>
              <a:custGeom>
                <a:avLst/>
                <a:gdLst>
                  <a:gd name="connsiteX0" fmla="*/ 0 w 261556"/>
                  <a:gd name="connsiteY0" fmla="*/ 0 h 302132"/>
                  <a:gd name="connsiteX1" fmla="*/ 261556 w 261556"/>
                  <a:gd name="connsiteY1" fmla="*/ 0 h 302132"/>
                  <a:gd name="connsiteX2" fmla="*/ 261556 w 261556"/>
                  <a:gd name="connsiteY2" fmla="*/ 302133 h 302132"/>
                  <a:gd name="connsiteX3" fmla="*/ 0 w 261556"/>
                  <a:gd name="connsiteY3" fmla="*/ 302133 h 30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56" h="302132">
                    <a:moveTo>
                      <a:pt x="0" y="0"/>
                    </a:moveTo>
                    <a:lnTo>
                      <a:pt x="261556" y="0"/>
                    </a:lnTo>
                    <a:lnTo>
                      <a:pt x="261556" y="302133"/>
                    </a:lnTo>
                    <a:lnTo>
                      <a:pt x="0" y="302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6EED19F5-D051-4E93-8F36-DED9E3E86754}"/>
                  </a:ext>
                </a:extLst>
              </p:cNvPr>
              <p:cNvSpPr/>
              <p:nvPr/>
            </p:nvSpPr>
            <p:spPr>
              <a:xfrm>
                <a:off x="6652437" y="-4584093"/>
                <a:ext cx="295370" cy="272796"/>
              </a:xfrm>
              <a:custGeom>
                <a:avLst/>
                <a:gdLst>
                  <a:gd name="connsiteX0" fmla="*/ 295370 w 295370"/>
                  <a:gd name="connsiteY0" fmla="*/ 272796 h 272796"/>
                  <a:gd name="connsiteX1" fmla="*/ 0 w 295370"/>
                  <a:gd name="connsiteY1" fmla="*/ 272796 h 272796"/>
                  <a:gd name="connsiteX2" fmla="*/ 0 w 295370"/>
                  <a:gd name="connsiteY2" fmla="*/ 0 h 272796"/>
                  <a:gd name="connsiteX3" fmla="*/ 139827 w 295370"/>
                  <a:gd name="connsiteY3" fmla="*/ 0 h 272796"/>
                  <a:gd name="connsiteX4" fmla="*/ 295370 w 295370"/>
                  <a:gd name="connsiteY4" fmla="*/ 272796 h 27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70" h="272796">
                    <a:moveTo>
                      <a:pt x="295370" y="272796"/>
                    </a:moveTo>
                    <a:lnTo>
                      <a:pt x="0" y="272796"/>
                    </a:lnTo>
                    <a:lnTo>
                      <a:pt x="0" y="0"/>
                    </a:lnTo>
                    <a:lnTo>
                      <a:pt x="139827" y="0"/>
                    </a:lnTo>
                    <a:lnTo>
                      <a:pt x="295370" y="2727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6CA7A276-2E65-4C91-A97D-4D483E88684A}"/>
                  </a:ext>
                </a:extLst>
              </p:cNvPr>
              <p:cNvSpPr/>
              <p:nvPr/>
            </p:nvSpPr>
            <p:spPr>
              <a:xfrm>
                <a:off x="6535703" y="-4587596"/>
                <a:ext cx="233577" cy="291538"/>
              </a:xfrm>
              <a:custGeom>
                <a:avLst/>
                <a:gdLst>
                  <a:gd name="connsiteX0" fmla="*/ 53393 w 233577"/>
                  <a:gd name="connsiteY0" fmla="*/ 291539 h 291538"/>
                  <a:gd name="connsiteX1" fmla="*/ 222366 w 233577"/>
                  <a:gd name="connsiteY1" fmla="*/ 291539 h 291538"/>
                  <a:gd name="connsiteX2" fmla="*/ 233530 w 233577"/>
                  <a:gd name="connsiteY2" fmla="*/ 278223 h 291538"/>
                  <a:gd name="connsiteX3" fmla="*/ 222366 w 233577"/>
                  <a:gd name="connsiteY3" fmla="*/ 267060 h 291538"/>
                  <a:gd name="connsiteX4" fmla="*/ 53393 w 233577"/>
                  <a:gd name="connsiteY4" fmla="*/ 267060 h 291538"/>
                  <a:gd name="connsiteX5" fmla="*/ 31961 w 233577"/>
                  <a:gd name="connsiteY5" fmla="*/ 257535 h 291538"/>
                  <a:gd name="connsiteX6" fmla="*/ 25580 w 233577"/>
                  <a:gd name="connsiteY6" fmla="*/ 230293 h 291538"/>
                  <a:gd name="connsiteX7" fmla="*/ 85492 w 233577"/>
                  <a:gd name="connsiteY7" fmla="*/ 15504 h 291538"/>
                  <a:gd name="connsiteX8" fmla="*/ 77015 w 233577"/>
                  <a:gd name="connsiteY8" fmla="*/ 455 h 291538"/>
                  <a:gd name="connsiteX9" fmla="*/ 61965 w 233577"/>
                  <a:gd name="connsiteY9" fmla="*/ 8932 h 291538"/>
                  <a:gd name="connsiteX10" fmla="*/ 1958 w 233577"/>
                  <a:gd name="connsiteY10" fmla="*/ 223721 h 291538"/>
                  <a:gd name="connsiteX11" fmla="*/ 39162 w 233577"/>
                  <a:gd name="connsiteY11" fmla="*/ 289500 h 291538"/>
                  <a:gd name="connsiteX12" fmla="*/ 53393 w 233577"/>
                  <a:gd name="connsiteY12" fmla="*/ 291444 h 29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577" h="291538">
                    <a:moveTo>
                      <a:pt x="53393" y="291539"/>
                    </a:moveTo>
                    <a:lnTo>
                      <a:pt x="222366" y="291539"/>
                    </a:lnTo>
                    <a:cubicBezTo>
                      <a:pt x="229129" y="290939"/>
                      <a:pt x="234120" y="284976"/>
                      <a:pt x="233530" y="278223"/>
                    </a:cubicBezTo>
                    <a:cubicBezTo>
                      <a:pt x="233006" y="272289"/>
                      <a:pt x="228300" y="267583"/>
                      <a:pt x="222366" y="267060"/>
                    </a:cubicBezTo>
                    <a:lnTo>
                      <a:pt x="53393" y="267060"/>
                    </a:lnTo>
                    <a:cubicBezTo>
                      <a:pt x="45230" y="267012"/>
                      <a:pt x="37467" y="263564"/>
                      <a:pt x="31961" y="257535"/>
                    </a:cubicBezTo>
                    <a:cubicBezTo>
                      <a:pt x="25227" y="250191"/>
                      <a:pt x="22808" y="239866"/>
                      <a:pt x="25580" y="230293"/>
                    </a:cubicBezTo>
                    <a:lnTo>
                      <a:pt x="85492" y="15504"/>
                    </a:lnTo>
                    <a:cubicBezTo>
                      <a:pt x="87311" y="9008"/>
                      <a:pt x="83511" y="2274"/>
                      <a:pt x="77015" y="455"/>
                    </a:cubicBezTo>
                    <a:cubicBezTo>
                      <a:pt x="70519" y="-1364"/>
                      <a:pt x="63785" y="2436"/>
                      <a:pt x="61965" y="8932"/>
                    </a:cubicBezTo>
                    <a:lnTo>
                      <a:pt x="1958" y="223721"/>
                    </a:lnTo>
                    <a:cubicBezTo>
                      <a:pt x="-5929" y="252163"/>
                      <a:pt x="10721" y="281604"/>
                      <a:pt x="39162" y="289500"/>
                    </a:cubicBezTo>
                    <a:cubicBezTo>
                      <a:pt x="43792" y="290786"/>
                      <a:pt x="48583" y="291444"/>
                      <a:pt x="53393" y="2914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8A0E87AE-E065-4727-B619-0C8F993819C5}"/>
                  </a:ext>
                </a:extLst>
              </p:cNvPr>
              <p:cNvSpPr/>
              <p:nvPr/>
            </p:nvSpPr>
            <p:spPr>
              <a:xfrm rot="10389600">
                <a:off x="6639292" y="-4858426"/>
                <a:ext cx="38576" cy="498252"/>
              </a:xfrm>
              <a:custGeom>
                <a:avLst/>
                <a:gdLst>
                  <a:gd name="connsiteX0" fmla="*/ 0 w 38576"/>
                  <a:gd name="connsiteY0" fmla="*/ 0 h 498252"/>
                  <a:gd name="connsiteX1" fmla="*/ 38576 w 38576"/>
                  <a:gd name="connsiteY1" fmla="*/ 0 h 498252"/>
                  <a:gd name="connsiteX2" fmla="*/ 38576 w 38576"/>
                  <a:gd name="connsiteY2" fmla="*/ 498253 h 498252"/>
                  <a:gd name="connsiteX3" fmla="*/ 0 w 38576"/>
                  <a:gd name="connsiteY3" fmla="*/ 498253 h 49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76" h="498252">
                    <a:moveTo>
                      <a:pt x="0" y="0"/>
                    </a:moveTo>
                    <a:lnTo>
                      <a:pt x="38576" y="0"/>
                    </a:lnTo>
                    <a:lnTo>
                      <a:pt x="38576" y="498253"/>
                    </a:lnTo>
                    <a:lnTo>
                      <a:pt x="0" y="4982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24095E03-78CC-492D-8EE0-B5D401007F96}"/>
                  </a:ext>
                </a:extLst>
              </p:cNvPr>
              <p:cNvSpPr/>
              <p:nvPr/>
            </p:nvSpPr>
            <p:spPr>
              <a:xfrm>
                <a:off x="6591876" y="-4854603"/>
                <a:ext cx="77419" cy="494728"/>
              </a:xfrm>
              <a:custGeom>
                <a:avLst/>
                <a:gdLst>
                  <a:gd name="connsiteX0" fmla="*/ 18174 w 77419"/>
                  <a:gd name="connsiteY0" fmla="*/ 0 h 494728"/>
                  <a:gd name="connsiteX1" fmla="*/ 77420 w 77419"/>
                  <a:gd name="connsiteY1" fmla="*/ 494729 h 494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419" h="494728">
                    <a:moveTo>
                      <a:pt x="18174" y="0"/>
                    </a:moveTo>
                    <a:cubicBezTo>
                      <a:pt x="-19326" y="166831"/>
                      <a:pt x="1582" y="341471"/>
                      <a:pt x="77420" y="4947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3A04A130-86DE-4E53-B79D-F8201DAD1D0E}"/>
                  </a:ext>
                </a:extLst>
              </p:cNvPr>
              <p:cNvSpPr/>
              <p:nvPr/>
            </p:nvSpPr>
            <p:spPr>
              <a:xfrm>
                <a:off x="6445173" y="-4297200"/>
                <a:ext cx="1545431" cy="871537"/>
              </a:xfrm>
              <a:custGeom>
                <a:avLst/>
                <a:gdLst>
                  <a:gd name="connsiteX0" fmla="*/ 0 w 1545431"/>
                  <a:gd name="connsiteY0" fmla="*/ 0 h 871537"/>
                  <a:gd name="connsiteX1" fmla="*/ 1545431 w 1545431"/>
                  <a:gd name="connsiteY1" fmla="*/ 0 h 871537"/>
                  <a:gd name="connsiteX2" fmla="*/ 1545431 w 1545431"/>
                  <a:gd name="connsiteY2" fmla="*/ 871538 h 871537"/>
                  <a:gd name="connsiteX3" fmla="*/ 0 w 1545431"/>
                  <a:gd name="connsiteY3" fmla="*/ 871538 h 87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31" h="871537">
                    <a:moveTo>
                      <a:pt x="0" y="0"/>
                    </a:moveTo>
                    <a:lnTo>
                      <a:pt x="1545431" y="0"/>
                    </a:lnTo>
                    <a:lnTo>
                      <a:pt x="1545431" y="871538"/>
                    </a:lnTo>
                    <a:lnTo>
                      <a:pt x="0" y="87153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66C83BEF-9531-4C6F-9D20-23D40245F393}"/>
                  </a:ext>
                </a:extLst>
              </p:cNvPr>
              <p:cNvSpPr/>
              <p:nvPr/>
            </p:nvSpPr>
            <p:spPr>
              <a:xfrm>
                <a:off x="6445173" y="-4297200"/>
                <a:ext cx="1545431" cy="871537"/>
              </a:xfrm>
              <a:custGeom>
                <a:avLst/>
                <a:gdLst>
                  <a:gd name="connsiteX0" fmla="*/ 0 w 1545431"/>
                  <a:gd name="connsiteY0" fmla="*/ 0 h 871537"/>
                  <a:gd name="connsiteX1" fmla="*/ 1545431 w 1545431"/>
                  <a:gd name="connsiteY1" fmla="*/ 0 h 871537"/>
                  <a:gd name="connsiteX2" fmla="*/ 1545431 w 1545431"/>
                  <a:gd name="connsiteY2" fmla="*/ 871538 h 871537"/>
                  <a:gd name="connsiteX3" fmla="*/ 0 w 1545431"/>
                  <a:gd name="connsiteY3" fmla="*/ 871538 h 87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31" h="871537">
                    <a:moveTo>
                      <a:pt x="0" y="0"/>
                    </a:moveTo>
                    <a:lnTo>
                      <a:pt x="1545431" y="0"/>
                    </a:lnTo>
                    <a:lnTo>
                      <a:pt x="1545431" y="871538"/>
                    </a:lnTo>
                    <a:lnTo>
                      <a:pt x="0" y="871538"/>
                    </a:lnTo>
                    <a:close/>
                  </a:path>
                </a:pathLst>
              </a:custGeom>
              <a:solidFill>
                <a:srgbClr val="FFFFFF">
                  <a:alpha val="7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CEB32EF0-6721-48EE-B8AA-E4305C8149B3}"/>
                  </a:ext>
                </a:extLst>
              </p:cNvPr>
              <p:cNvSpPr/>
              <p:nvPr/>
            </p:nvSpPr>
            <p:spPr>
              <a:xfrm>
                <a:off x="6445173" y="-4297200"/>
                <a:ext cx="1545431" cy="871537"/>
              </a:xfrm>
              <a:custGeom>
                <a:avLst/>
                <a:gdLst>
                  <a:gd name="connsiteX0" fmla="*/ 0 w 1545431"/>
                  <a:gd name="connsiteY0" fmla="*/ 0 h 871537"/>
                  <a:gd name="connsiteX1" fmla="*/ 1545431 w 1545431"/>
                  <a:gd name="connsiteY1" fmla="*/ 0 h 871537"/>
                  <a:gd name="connsiteX2" fmla="*/ 1545431 w 1545431"/>
                  <a:gd name="connsiteY2" fmla="*/ 871538 h 871537"/>
                  <a:gd name="connsiteX3" fmla="*/ 0 w 1545431"/>
                  <a:gd name="connsiteY3" fmla="*/ 871538 h 87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31" h="871537">
                    <a:moveTo>
                      <a:pt x="0" y="0"/>
                    </a:moveTo>
                    <a:lnTo>
                      <a:pt x="1545431" y="0"/>
                    </a:lnTo>
                    <a:lnTo>
                      <a:pt x="1545431" y="871538"/>
                    </a:lnTo>
                    <a:lnTo>
                      <a:pt x="0" y="87153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F266A9CD-FCE5-488B-9410-A2508940D86C}"/>
                  </a:ext>
                </a:extLst>
              </p:cNvPr>
              <p:cNvSpPr/>
              <p:nvPr/>
            </p:nvSpPr>
            <p:spPr>
              <a:xfrm>
                <a:off x="6445935" y="-4276245"/>
                <a:ext cx="1543526" cy="24098"/>
              </a:xfrm>
              <a:custGeom>
                <a:avLst/>
                <a:gdLst>
                  <a:gd name="connsiteX0" fmla="*/ 0 w 1543526"/>
                  <a:gd name="connsiteY0" fmla="*/ 0 h 24098"/>
                  <a:gd name="connsiteX1" fmla="*/ 1543526 w 1543526"/>
                  <a:gd name="connsiteY1" fmla="*/ 0 h 24098"/>
                  <a:gd name="connsiteX2" fmla="*/ 1543526 w 1543526"/>
                  <a:gd name="connsiteY2" fmla="*/ 24098 h 24098"/>
                  <a:gd name="connsiteX3" fmla="*/ 0 w 1543526"/>
                  <a:gd name="connsiteY3" fmla="*/ 24098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3526" h="24098">
                    <a:moveTo>
                      <a:pt x="0" y="0"/>
                    </a:moveTo>
                    <a:lnTo>
                      <a:pt x="1543526" y="0"/>
                    </a:lnTo>
                    <a:lnTo>
                      <a:pt x="1543526" y="24098"/>
                    </a:lnTo>
                    <a:lnTo>
                      <a:pt x="0" y="2409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BF644696-9DE1-49B0-A995-8415C6EDDE76}"/>
                  </a:ext>
                </a:extLst>
              </p:cNvPr>
              <p:cNvSpPr/>
              <p:nvPr/>
            </p:nvSpPr>
            <p:spPr>
              <a:xfrm>
                <a:off x="6411454" y="-4311488"/>
                <a:ext cx="1590389" cy="38100"/>
              </a:xfrm>
              <a:custGeom>
                <a:avLst/>
                <a:gdLst>
                  <a:gd name="connsiteX0" fmla="*/ 0 w 1590389"/>
                  <a:gd name="connsiteY0" fmla="*/ 0 h 38100"/>
                  <a:gd name="connsiteX1" fmla="*/ 1590389 w 1590389"/>
                  <a:gd name="connsiteY1" fmla="*/ 0 h 38100"/>
                  <a:gd name="connsiteX2" fmla="*/ 1590389 w 1590389"/>
                  <a:gd name="connsiteY2" fmla="*/ 38100 h 38100"/>
                  <a:gd name="connsiteX3" fmla="*/ 0 w 1590389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389" h="38100">
                    <a:moveTo>
                      <a:pt x="0" y="0"/>
                    </a:moveTo>
                    <a:lnTo>
                      <a:pt x="1590389" y="0"/>
                    </a:lnTo>
                    <a:lnTo>
                      <a:pt x="1590389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2" name="图形 73">
              <a:extLst>
                <a:ext uri="{FF2B5EF4-FFF2-40B4-BE49-F238E27FC236}">
                  <a16:creationId xmlns:a16="http://schemas.microsoft.com/office/drawing/2014/main" id="{9987EAD1-D005-48E3-AE50-D947F1ABAB6F}"/>
                </a:ext>
              </a:extLst>
            </p:cNvPr>
            <p:cNvGrpSpPr/>
            <p:nvPr/>
          </p:nvGrpSpPr>
          <p:grpSpPr>
            <a:xfrm>
              <a:off x="5349109" y="-5308174"/>
              <a:ext cx="653757" cy="1852946"/>
              <a:chOff x="5349109" y="-5308174"/>
              <a:chExt cx="653757" cy="1852946"/>
            </a:xfrm>
          </p:grpSpPr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9FCE9521-1DA6-4697-8C70-4757D032809D}"/>
                  </a:ext>
                </a:extLst>
              </p:cNvPr>
              <p:cNvSpPr/>
              <p:nvPr/>
            </p:nvSpPr>
            <p:spPr>
              <a:xfrm>
                <a:off x="5350133" y="-4384068"/>
                <a:ext cx="155398" cy="127349"/>
              </a:xfrm>
              <a:custGeom>
                <a:avLst/>
                <a:gdLst>
                  <a:gd name="connsiteX0" fmla="*/ 111298 w 155398"/>
                  <a:gd name="connsiteY0" fmla="*/ 0 h 127349"/>
                  <a:gd name="connsiteX1" fmla="*/ 87485 w 155398"/>
                  <a:gd name="connsiteY1" fmla="*/ 19050 h 127349"/>
                  <a:gd name="connsiteX2" fmla="*/ 6523 w 155398"/>
                  <a:gd name="connsiteY2" fmla="*/ 65437 h 127349"/>
                  <a:gd name="connsiteX3" fmla="*/ 10142 w 155398"/>
                  <a:gd name="connsiteY3" fmla="*/ 100013 h 127349"/>
                  <a:gd name="connsiteX4" fmla="*/ 63673 w 155398"/>
                  <a:gd name="connsiteY4" fmla="*/ 127349 h 127349"/>
                  <a:gd name="connsiteX5" fmla="*/ 138730 w 155398"/>
                  <a:gd name="connsiteY5" fmla="*/ 85725 h 127349"/>
                  <a:gd name="connsiteX6" fmla="*/ 155399 w 155398"/>
                  <a:gd name="connsiteY6" fmla="*/ 15431 h 1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398" h="127349">
                    <a:moveTo>
                      <a:pt x="111298" y="0"/>
                    </a:moveTo>
                    <a:lnTo>
                      <a:pt x="87485" y="19050"/>
                    </a:lnTo>
                    <a:cubicBezTo>
                      <a:pt x="87485" y="19050"/>
                      <a:pt x="19667" y="54769"/>
                      <a:pt x="6523" y="65437"/>
                    </a:cubicBezTo>
                    <a:cubicBezTo>
                      <a:pt x="-6622" y="76105"/>
                      <a:pt x="2999" y="86868"/>
                      <a:pt x="10142" y="100013"/>
                    </a:cubicBezTo>
                    <a:cubicBezTo>
                      <a:pt x="17286" y="113157"/>
                      <a:pt x="51767" y="127349"/>
                      <a:pt x="63673" y="127349"/>
                    </a:cubicBezTo>
                    <a:cubicBezTo>
                      <a:pt x="75579" y="127349"/>
                      <a:pt x="130348" y="101156"/>
                      <a:pt x="138730" y="85725"/>
                    </a:cubicBezTo>
                    <a:cubicBezTo>
                      <a:pt x="147112" y="70295"/>
                      <a:pt x="155399" y="15431"/>
                      <a:pt x="155399" y="154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B958DF26-AAF7-4B81-A8A0-108055486F7C}"/>
                  </a:ext>
                </a:extLst>
              </p:cNvPr>
              <p:cNvSpPr/>
              <p:nvPr/>
            </p:nvSpPr>
            <p:spPr>
              <a:xfrm>
                <a:off x="5401192" y="-4330538"/>
                <a:ext cx="87290" cy="70722"/>
              </a:xfrm>
              <a:custGeom>
                <a:avLst/>
                <a:gdLst>
                  <a:gd name="connsiteX0" fmla="*/ 47952 w 87290"/>
                  <a:gd name="connsiteY0" fmla="*/ 0 h 70722"/>
                  <a:gd name="connsiteX1" fmla="*/ 44428 w 87290"/>
                  <a:gd name="connsiteY1" fmla="*/ 28575 h 70722"/>
                  <a:gd name="connsiteX2" fmla="*/ 327 w 87290"/>
                  <a:gd name="connsiteY2" fmla="*/ 65532 h 70722"/>
                  <a:gd name="connsiteX3" fmla="*/ 38427 w 87290"/>
                  <a:gd name="connsiteY3" fmla="*/ 63151 h 70722"/>
                  <a:gd name="connsiteX4" fmla="*/ 87290 w 87290"/>
                  <a:gd name="connsiteY4" fmla="*/ 32194 h 7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290" h="70722">
                    <a:moveTo>
                      <a:pt x="47952" y="0"/>
                    </a:moveTo>
                    <a:lnTo>
                      <a:pt x="44428" y="28575"/>
                    </a:lnTo>
                    <a:cubicBezTo>
                      <a:pt x="44428" y="28575"/>
                      <a:pt x="-4436" y="57150"/>
                      <a:pt x="327" y="65532"/>
                    </a:cubicBezTo>
                    <a:cubicBezTo>
                      <a:pt x="5089" y="73914"/>
                      <a:pt x="9852" y="71438"/>
                      <a:pt x="38427" y="63151"/>
                    </a:cubicBezTo>
                    <a:cubicBezTo>
                      <a:pt x="67002" y="54864"/>
                      <a:pt x="86052" y="39338"/>
                      <a:pt x="87290" y="3219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E1C4958A-4AC4-4476-80D4-56FE1B92FE25}"/>
                  </a:ext>
                </a:extLst>
              </p:cNvPr>
              <p:cNvSpPr/>
              <p:nvPr/>
            </p:nvSpPr>
            <p:spPr>
              <a:xfrm>
                <a:off x="5397137" y="-4336443"/>
                <a:ext cx="11906" cy="55911"/>
              </a:xfrm>
              <a:custGeom>
                <a:avLst/>
                <a:gdLst>
                  <a:gd name="connsiteX0" fmla="*/ 0 w 11906"/>
                  <a:gd name="connsiteY0" fmla="*/ 0 h 55911"/>
                  <a:gd name="connsiteX1" fmla="*/ 11906 w 11906"/>
                  <a:gd name="connsiteY1" fmla="*/ 55912 h 5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06" h="55911">
                    <a:moveTo>
                      <a:pt x="0" y="0"/>
                    </a:moveTo>
                    <a:lnTo>
                      <a:pt x="11906" y="55912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C9727CAC-5412-424F-B3E7-376EE568D4D3}"/>
                  </a:ext>
                </a:extLst>
              </p:cNvPr>
              <p:cNvSpPr/>
              <p:nvPr/>
            </p:nvSpPr>
            <p:spPr>
              <a:xfrm>
                <a:off x="5370943" y="-4323394"/>
                <a:ext cx="25050" cy="60769"/>
              </a:xfrm>
              <a:custGeom>
                <a:avLst/>
                <a:gdLst>
                  <a:gd name="connsiteX0" fmla="*/ 0 w 25050"/>
                  <a:gd name="connsiteY0" fmla="*/ 0 h 60769"/>
                  <a:gd name="connsiteX1" fmla="*/ 25051 w 25050"/>
                  <a:gd name="connsiteY1" fmla="*/ 60769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50" h="60769">
                    <a:moveTo>
                      <a:pt x="0" y="0"/>
                    </a:moveTo>
                    <a:lnTo>
                      <a:pt x="25051" y="60769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05B811B6-4A80-4910-B81B-2CE39586970C}"/>
                  </a:ext>
                </a:extLst>
              </p:cNvPr>
              <p:cNvSpPr/>
              <p:nvPr/>
            </p:nvSpPr>
            <p:spPr>
              <a:xfrm>
                <a:off x="5360275" y="-4313869"/>
                <a:ext cx="20192" cy="44100"/>
              </a:xfrm>
              <a:custGeom>
                <a:avLst/>
                <a:gdLst>
                  <a:gd name="connsiteX0" fmla="*/ 0 w 20192"/>
                  <a:gd name="connsiteY0" fmla="*/ 0 h 44100"/>
                  <a:gd name="connsiteX1" fmla="*/ 20193 w 20192"/>
                  <a:gd name="connsiteY1" fmla="*/ 4410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92" h="44100">
                    <a:moveTo>
                      <a:pt x="0" y="0"/>
                    </a:moveTo>
                    <a:cubicBezTo>
                      <a:pt x="0" y="0"/>
                      <a:pt x="5905" y="33338"/>
                      <a:pt x="20193" y="4410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000F5FB7-4AAE-4D8D-B3D1-92E15C33BAD1}"/>
                  </a:ext>
                </a:extLst>
              </p:cNvPr>
              <p:cNvSpPr/>
              <p:nvPr/>
            </p:nvSpPr>
            <p:spPr>
              <a:xfrm>
                <a:off x="5460288" y="-4422168"/>
                <a:ext cx="65436" cy="53530"/>
              </a:xfrm>
              <a:custGeom>
                <a:avLst/>
                <a:gdLst>
                  <a:gd name="connsiteX0" fmla="*/ 9525 w 65436"/>
                  <a:gd name="connsiteY0" fmla="*/ 0 h 53530"/>
                  <a:gd name="connsiteX1" fmla="*/ 0 w 65436"/>
                  <a:gd name="connsiteY1" fmla="*/ 42863 h 53530"/>
                  <a:gd name="connsiteX2" fmla="*/ 45244 w 65436"/>
                  <a:gd name="connsiteY2" fmla="*/ 53531 h 53530"/>
                  <a:gd name="connsiteX3" fmla="*/ 65437 w 65436"/>
                  <a:gd name="connsiteY3" fmla="*/ 5906 h 53530"/>
                  <a:gd name="connsiteX4" fmla="*/ 9525 w 65436"/>
                  <a:gd name="connsiteY4" fmla="*/ 0 h 5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36" h="53530">
                    <a:moveTo>
                      <a:pt x="9525" y="0"/>
                    </a:moveTo>
                    <a:lnTo>
                      <a:pt x="0" y="42863"/>
                    </a:lnTo>
                    <a:lnTo>
                      <a:pt x="45244" y="53531"/>
                    </a:lnTo>
                    <a:lnTo>
                      <a:pt x="65437" y="5906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D6F2C1CB-55D9-46D8-A7D5-5CE6C0F59B45}"/>
                  </a:ext>
                </a:extLst>
              </p:cNvPr>
              <p:cNvSpPr/>
              <p:nvPr/>
            </p:nvSpPr>
            <p:spPr>
              <a:xfrm>
                <a:off x="5399309" y="-4912084"/>
                <a:ext cx="153862" cy="514304"/>
              </a:xfrm>
              <a:custGeom>
                <a:avLst/>
                <a:gdLst>
                  <a:gd name="connsiteX0" fmla="*/ 2209 w 153862"/>
                  <a:gd name="connsiteY0" fmla="*/ 7093 h 514304"/>
                  <a:gd name="connsiteX1" fmla="*/ 5924 w 153862"/>
                  <a:gd name="connsiteY1" fmla="*/ 91009 h 514304"/>
                  <a:gd name="connsiteX2" fmla="*/ 67837 w 153862"/>
                  <a:gd name="connsiteY2" fmla="*/ 324371 h 514304"/>
                  <a:gd name="connsiteX3" fmla="*/ 68980 w 153862"/>
                  <a:gd name="connsiteY3" fmla="*/ 379140 h 514304"/>
                  <a:gd name="connsiteX4" fmla="*/ 79743 w 153862"/>
                  <a:gd name="connsiteY4" fmla="*/ 455340 h 514304"/>
                  <a:gd name="connsiteX5" fmla="*/ 58312 w 153862"/>
                  <a:gd name="connsiteY5" fmla="*/ 487534 h 514304"/>
                  <a:gd name="connsiteX6" fmla="*/ 102317 w 153862"/>
                  <a:gd name="connsiteY6" fmla="*/ 513728 h 514304"/>
                  <a:gd name="connsiteX7" fmla="*/ 151180 w 153862"/>
                  <a:gd name="connsiteY7" fmla="*/ 454197 h 514304"/>
                  <a:gd name="connsiteX8" fmla="*/ 102317 w 153862"/>
                  <a:gd name="connsiteY8" fmla="*/ 220834 h 514304"/>
                  <a:gd name="connsiteX9" fmla="*/ 41643 w 153862"/>
                  <a:gd name="connsiteY9" fmla="*/ 38621 h 514304"/>
                  <a:gd name="connsiteX10" fmla="*/ 2209 w 153862"/>
                  <a:gd name="connsiteY10" fmla="*/ 7093 h 51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62" h="514304">
                    <a:moveTo>
                      <a:pt x="2209" y="7093"/>
                    </a:moveTo>
                    <a:cubicBezTo>
                      <a:pt x="-1686" y="35059"/>
                      <a:pt x="-419" y="63501"/>
                      <a:pt x="5924" y="91009"/>
                    </a:cubicBezTo>
                    <a:cubicBezTo>
                      <a:pt x="16592" y="127966"/>
                      <a:pt x="61836" y="311322"/>
                      <a:pt x="67837" y="324371"/>
                    </a:cubicBezTo>
                    <a:cubicBezTo>
                      <a:pt x="73837" y="337421"/>
                      <a:pt x="72599" y="357709"/>
                      <a:pt x="68980" y="379140"/>
                    </a:cubicBezTo>
                    <a:cubicBezTo>
                      <a:pt x="65360" y="400571"/>
                      <a:pt x="79743" y="451816"/>
                      <a:pt x="79743" y="455340"/>
                    </a:cubicBezTo>
                    <a:cubicBezTo>
                      <a:pt x="79743" y="458864"/>
                      <a:pt x="59455" y="473247"/>
                      <a:pt x="58312" y="487534"/>
                    </a:cubicBezTo>
                    <a:cubicBezTo>
                      <a:pt x="57169" y="501822"/>
                      <a:pt x="80886" y="511347"/>
                      <a:pt x="102317" y="513728"/>
                    </a:cubicBezTo>
                    <a:cubicBezTo>
                      <a:pt x="123748" y="516109"/>
                      <a:pt x="138036" y="513728"/>
                      <a:pt x="151180" y="454197"/>
                    </a:cubicBezTo>
                    <a:cubicBezTo>
                      <a:pt x="164325" y="394666"/>
                      <a:pt x="126130" y="314846"/>
                      <a:pt x="102317" y="220834"/>
                    </a:cubicBezTo>
                    <a:cubicBezTo>
                      <a:pt x="78505" y="126823"/>
                      <a:pt x="46405" y="57671"/>
                      <a:pt x="41643" y="38621"/>
                    </a:cubicBezTo>
                    <a:cubicBezTo>
                      <a:pt x="36880" y="19571"/>
                      <a:pt x="9448" y="-14909"/>
                      <a:pt x="2209" y="70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71C57475-A325-4740-8DDF-B538161CD069}"/>
                  </a:ext>
                </a:extLst>
              </p:cNvPr>
              <p:cNvSpPr/>
              <p:nvPr/>
            </p:nvSpPr>
            <p:spPr>
              <a:xfrm>
                <a:off x="5459680" y="-3605019"/>
                <a:ext cx="210787" cy="114912"/>
              </a:xfrm>
              <a:custGeom>
                <a:avLst/>
                <a:gdLst>
                  <a:gd name="connsiteX0" fmla="*/ 191108 w 210787"/>
                  <a:gd name="connsiteY0" fmla="*/ 0 h 114912"/>
                  <a:gd name="connsiteX1" fmla="*/ 210158 w 210787"/>
                  <a:gd name="connsiteY1" fmla="*/ 41243 h 114912"/>
                  <a:gd name="connsiteX2" fmla="*/ 146626 w 210787"/>
                  <a:gd name="connsiteY2" fmla="*/ 73057 h 114912"/>
                  <a:gd name="connsiteX3" fmla="*/ 95858 w 210787"/>
                  <a:gd name="connsiteY3" fmla="*/ 101632 h 114912"/>
                  <a:gd name="connsiteX4" fmla="*/ 608 w 210787"/>
                  <a:gd name="connsiteY4" fmla="*/ 109538 h 114912"/>
                  <a:gd name="connsiteX5" fmla="*/ 99001 w 210787"/>
                  <a:gd name="connsiteY5" fmla="*/ 31718 h 114912"/>
                  <a:gd name="connsiteX6" fmla="*/ 191108 w 210787"/>
                  <a:gd name="connsiteY6" fmla="*/ 0 h 11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87" h="114912">
                    <a:moveTo>
                      <a:pt x="191108" y="0"/>
                    </a:moveTo>
                    <a:cubicBezTo>
                      <a:pt x="191108" y="0"/>
                      <a:pt x="214921" y="31718"/>
                      <a:pt x="210158" y="41243"/>
                    </a:cubicBezTo>
                    <a:cubicBezTo>
                      <a:pt x="205396" y="50768"/>
                      <a:pt x="156151" y="65056"/>
                      <a:pt x="146626" y="73057"/>
                    </a:cubicBezTo>
                    <a:cubicBezTo>
                      <a:pt x="132606" y="87011"/>
                      <a:pt x="115061" y="96888"/>
                      <a:pt x="95858" y="101632"/>
                    </a:cubicBezTo>
                    <a:cubicBezTo>
                      <a:pt x="65664" y="109538"/>
                      <a:pt x="-7393" y="122206"/>
                      <a:pt x="608" y="109538"/>
                    </a:cubicBezTo>
                    <a:cubicBezTo>
                      <a:pt x="8609" y="96869"/>
                      <a:pt x="99001" y="31718"/>
                      <a:pt x="99001" y="31718"/>
                    </a:cubicBezTo>
                    <a:cubicBezTo>
                      <a:pt x="129139" y="19565"/>
                      <a:pt x="159876" y="8973"/>
                      <a:pt x="191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EB64C95C-6852-45CE-85FE-1950E5092584}"/>
                  </a:ext>
                </a:extLst>
              </p:cNvPr>
              <p:cNvSpPr/>
              <p:nvPr/>
            </p:nvSpPr>
            <p:spPr>
              <a:xfrm>
                <a:off x="5560872" y="-3570919"/>
                <a:ext cx="102965" cy="53435"/>
              </a:xfrm>
              <a:custGeom>
                <a:avLst/>
                <a:gdLst>
                  <a:gd name="connsiteX0" fmla="*/ 102965 w 102965"/>
                  <a:gd name="connsiteY0" fmla="*/ 0 h 53435"/>
                  <a:gd name="connsiteX1" fmla="*/ 32385 w 102965"/>
                  <a:gd name="connsiteY1" fmla="*/ 32385 h 53435"/>
                  <a:gd name="connsiteX2" fmla="*/ 0 w 102965"/>
                  <a:gd name="connsiteY2" fmla="*/ 53435 h 5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965" h="53435">
                    <a:moveTo>
                      <a:pt x="102965" y="0"/>
                    </a:moveTo>
                    <a:cubicBezTo>
                      <a:pt x="102965" y="0"/>
                      <a:pt x="49530" y="19050"/>
                      <a:pt x="32385" y="32385"/>
                    </a:cubicBezTo>
                    <a:cubicBezTo>
                      <a:pt x="22250" y="40367"/>
                      <a:pt x="11411" y="47406"/>
                      <a:pt x="0" y="53435"/>
                    </a:cubicBezTo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19449BE2-51A9-43F8-92B0-2E620F2E6B0F}"/>
                  </a:ext>
                </a:extLst>
              </p:cNvPr>
              <p:cNvSpPr/>
              <p:nvPr/>
            </p:nvSpPr>
            <p:spPr>
              <a:xfrm>
                <a:off x="5538012" y="-3705031"/>
                <a:ext cx="112775" cy="131730"/>
              </a:xfrm>
              <a:custGeom>
                <a:avLst/>
                <a:gdLst>
                  <a:gd name="connsiteX0" fmla="*/ 66675 w 112775"/>
                  <a:gd name="connsiteY0" fmla="*/ 0 h 131730"/>
                  <a:gd name="connsiteX1" fmla="*/ 112776 w 112775"/>
                  <a:gd name="connsiteY1" fmla="*/ 100013 h 131730"/>
                  <a:gd name="connsiteX2" fmla="*/ 82582 w 112775"/>
                  <a:gd name="connsiteY2" fmla="*/ 119063 h 131730"/>
                  <a:gd name="connsiteX3" fmla="*/ 20669 w 112775"/>
                  <a:gd name="connsiteY3" fmla="*/ 131731 h 131730"/>
                  <a:gd name="connsiteX4" fmla="*/ 0 w 112775"/>
                  <a:gd name="connsiteY4" fmla="*/ 57150 h 1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75" h="131730">
                    <a:moveTo>
                      <a:pt x="66675" y="0"/>
                    </a:moveTo>
                    <a:lnTo>
                      <a:pt x="112776" y="100013"/>
                    </a:lnTo>
                    <a:cubicBezTo>
                      <a:pt x="112776" y="100013"/>
                      <a:pt x="111157" y="106394"/>
                      <a:pt x="82582" y="119063"/>
                    </a:cubicBezTo>
                    <a:cubicBezTo>
                      <a:pt x="62884" y="127016"/>
                      <a:pt x="41910" y="131312"/>
                      <a:pt x="20669" y="131731"/>
                    </a:cubicBezTo>
                    <a:lnTo>
                      <a:pt x="0" y="5715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FBAD74E4-01D6-45D2-A596-D7F3C6391537}"/>
                  </a:ext>
                </a:extLst>
              </p:cNvPr>
              <p:cNvSpPr/>
              <p:nvPr/>
            </p:nvSpPr>
            <p:spPr>
              <a:xfrm>
                <a:off x="5362718" y="-4470021"/>
                <a:ext cx="507657" cy="938059"/>
              </a:xfrm>
              <a:custGeom>
                <a:avLst/>
                <a:gdLst>
                  <a:gd name="connsiteX0" fmla="*/ 164245 w 507657"/>
                  <a:gd name="connsiteY0" fmla="*/ 23660 h 938059"/>
                  <a:gd name="connsiteX1" fmla="*/ 126145 w 507657"/>
                  <a:gd name="connsiteY1" fmla="*/ 55378 h 938059"/>
                  <a:gd name="connsiteX2" fmla="*/ 132431 w 507657"/>
                  <a:gd name="connsiteY2" fmla="*/ 96621 h 938059"/>
                  <a:gd name="connsiteX3" fmla="*/ 35657 w 507657"/>
                  <a:gd name="connsiteY3" fmla="*/ 291884 h 938059"/>
                  <a:gd name="connsiteX4" fmla="*/ 13369 w 507657"/>
                  <a:gd name="connsiteY4" fmla="*/ 458571 h 938059"/>
                  <a:gd name="connsiteX5" fmla="*/ 140432 w 507657"/>
                  <a:gd name="connsiteY5" fmla="*/ 739559 h 938059"/>
                  <a:gd name="connsiteX6" fmla="*/ 108619 w 507657"/>
                  <a:gd name="connsiteY6" fmla="*/ 917390 h 938059"/>
                  <a:gd name="connsiteX7" fmla="*/ 189581 w 507657"/>
                  <a:gd name="connsiteY7" fmla="*/ 938060 h 938059"/>
                  <a:gd name="connsiteX8" fmla="*/ 256256 w 507657"/>
                  <a:gd name="connsiteY8" fmla="*/ 755465 h 938059"/>
                  <a:gd name="connsiteX9" fmla="*/ 321407 w 507657"/>
                  <a:gd name="connsiteY9" fmla="*/ 534771 h 938059"/>
                  <a:gd name="connsiteX10" fmla="*/ 334075 w 507657"/>
                  <a:gd name="connsiteY10" fmla="*/ 422090 h 938059"/>
                  <a:gd name="connsiteX11" fmla="*/ 492857 w 507657"/>
                  <a:gd name="connsiteY11" fmla="*/ 169678 h 938059"/>
                  <a:gd name="connsiteX12" fmla="*/ 500763 w 507657"/>
                  <a:gd name="connsiteY12" fmla="*/ 6134 h 938059"/>
                  <a:gd name="connsiteX13" fmla="*/ 164245 w 507657"/>
                  <a:gd name="connsiteY13" fmla="*/ 23660 h 93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7657" h="938059">
                    <a:moveTo>
                      <a:pt x="164245" y="23660"/>
                    </a:moveTo>
                    <a:cubicBezTo>
                      <a:pt x="164245" y="23660"/>
                      <a:pt x="127669" y="45853"/>
                      <a:pt x="126145" y="55378"/>
                    </a:cubicBezTo>
                    <a:cubicBezTo>
                      <a:pt x="126688" y="69313"/>
                      <a:pt x="128802" y="83153"/>
                      <a:pt x="132431" y="96621"/>
                    </a:cubicBezTo>
                    <a:cubicBezTo>
                      <a:pt x="132431" y="96621"/>
                      <a:pt x="57850" y="252260"/>
                      <a:pt x="35657" y="291884"/>
                    </a:cubicBezTo>
                    <a:cubicBezTo>
                      <a:pt x="13464" y="331508"/>
                      <a:pt x="-18350" y="409327"/>
                      <a:pt x="13369" y="458571"/>
                    </a:cubicBezTo>
                    <a:cubicBezTo>
                      <a:pt x="45087" y="507815"/>
                      <a:pt x="140432" y="739559"/>
                      <a:pt x="140432" y="739559"/>
                    </a:cubicBezTo>
                    <a:lnTo>
                      <a:pt x="108619" y="917390"/>
                    </a:lnTo>
                    <a:lnTo>
                      <a:pt x="189581" y="938060"/>
                    </a:lnTo>
                    <a:cubicBezTo>
                      <a:pt x="189581" y="938060"/>
                      <a:pt x="238825" y="804710"/>
                      <a:pt x="256256" y="755465"/>
                    </a:cubicBezTo>
                    <a:cubicBezTo>
                      <a:pt x="273687" y="706221"/>
                      <a:pt x="315025" y="579253"/>
                      <a:pt x="321407" y="534771"/>
                    </a:cubicBezTo>
                    <a:cubicBezTo>
                      <a:pt x="327789" y="490289"/>
                      <a:pt x="332456" y="426853"/>
                      <a:pt x="334075" y="422090"/>
                    </a:cubicBezTo>
                    <a:cubicBezTo>
                      <a:pt x="335695" y="417328"/>
                      <a:pt x="473807" y="215684"/>
                      <a:pt x="492857" y="169678"/>
                    </a:cubicBezTo>
                    <a:cubicBezTo>
                      <a:pt x="511907" y="123672"/>
                      <a:pt x="510288" y="26803"/>
                      <a:pt x="500763" y="6134"/>
                    </a:cubicBezTo>
                    <a:cubicBezTo>
                      <a:pt x="491238" y="-14536"/>
                      <a:pt x="164245" y="23660"/>
                      <a:pt x="164245" y="236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A3CC0CE1-2803-47D7-A9D8-48D45F92199C}"/>
                  </a:ext>
                </a:extLst>
              </p:cNvPr>
              <p:cNvSpPr/>
              <p:nvPr/>
            </p:nvSpPr>
            <p:spPr>
              <a:xfrm>
                <a:off x="5553919" y="-4392450"/>
                <a:ext cx="74580" cy="69818"/>
              </a:xfrm>
              <a:custGeom>
                <a:avLst/>
                <a:gdLst>
                  <a:gd name="connsiteX0" fmla="*/ 68294 w 74580"/>
                  <a:gd name="connsiteY0" fmla="*/ 0 h 69818"/>
                  <a:gd name="connsiteX1" fmla="*/ 25432 w 74580"/>
                  <a:gd name="connsiteY1" fmla="*/ 20669 h 69818"/>
                  <a:gd name="connsiteX2" fmla="*/ 71438 w 74580"/>
                  <a:gd name="connsiteY2" fmla="*/ 50768 h 69818"/>
                  <a:gd name="connsiteX3" fmla="*/ 0 w 74580"/>
                  <a:gd name="connsiteY3" fmla="*/ 41243 h 69818"/>
                  <a:gd name="connsiteX4" fmla="*/ 74581 w 74580"/>
                  <a:gd name="connsiteY4" fmla="*/ 69818 h 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80" h="69818">
                    <a:moveTo>
                      <a:pt x="68294" y="0"/>
                    </a:moveTo>
                    <a:lnTo>
                      <a:pt x="25432" y="20669"/>
                    </a:lnTo>
                    <a:lnTo>
                      <a:pt x="71438" y="50768"/>
                    </a:lnTo>
                    <a:lnTo>
                      <a:pt x="0" y="41243"/>
                    </a:lnTo>
                    <a:lnTo>
                      <a:pt x="74581" y="69818"/>
                    </a:ln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325A695B-DD57-4F91-BF57-380F4D6EFD31}"/>
                  </a:ext>
                </a:extLst>
              </p:cNvPr>
              <p:cNvSpPr/>
              <p:nvPr/>
            </p:nvSpPr>
            <p:spPr>
              <a:xfrm>
                <a:off x="5652312" y="-4371781"/>
                <a:ext cx="158781" cy="34861"/>
              </a:xfrm>
              <a:custGeom>
                <a:avLst/>
                <a:gdLst>
                  <a:gd name="connsiteX0" fmla="*/ 87344 w 158781"/>
                  <a:gd name="connsiteY0" fmla="*/ 0 h 34861"/>
                  <a:gd name="connsiteX1" fmla="*/ 0 w 158781"/>
                  <a:gd name="connsiteY1" fmla="*/ 34862 h 34861"/>
                  <a:gd name="connsiteX2" fmla="*/ 158782 w 158781"/>
                  <a:gd name="connsiteY2" fmla="*/ 15812 h 34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781" h="34861">
                    <a:moveTo>
                      <a:pt x="87344" y="0"/>
                    </a:moveTo>
                    <a:lnTo>
                      <a:pt x="0" y="34862"/>
                    </a:lnTo>
                    <a:cubicBezTo>
                      <a:pt x="0" y="34862"/>
                      <a:pt x="109538" y="14192"/>
                      <a:pt x="158782" y="1581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99052AE7-277E-43C2-B45B-29DCEFF5C521}"/>
                  </a:ext>
                </a:extLst>
              </p:cNvPr>
              <p:cNvSpPr/>
              <p:nvPr/>
            </p:nvSpPr>
            <p:spPr>
              <a:xfrm>
                <a:off x="5514199" y="-4314631"/>
                <a:ext cx="125444" cy="573119"/>
              </a:xfrm>
              <a:custGeom>
                <a:avLst/>
                <a:gdLst>
                  <a:gd name="connsiteX0" fmla="*/ 125444 w 125444"/>
                  <a:gd name="connsiteY0" fmla="*/ 0 h 573119"/>
                  <a:gd name="connsiteX1" fmla="*/ 15907 w 125444"/>
                  <a:gd name="connsiteY1" fmla="*/ 284131 h 573119"/>
                  <a:gd name="connsiteX2" fmla="*/ 0 w 125444"/>
                  <a:gd name="connsiteY2" fmla="*/ 573119 h 573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444" h="573119">
                    <a:moveTo>
                      <a:pt x="125444" y="0"/>
                    </a:moveTo>
                    <a:cubicBezTo>
                      <a:pt x="125444" y="0"/>
                      <a:pt x="15907" y="239744"/>
                      <a:pt x="15907" y="284131"/>
                    </a:cubicBezTo>
                    <a:cubicBezTo>
                      <a:pt x="15907" y="328517"/>
                      <a:pt x="0" y="573119"/>
                      <a:pt x="0" y="573119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D4B7755E-04DE-4C8A-8B61-056E9BAEF3D0}"/>
                  </a:ext>
                </a:extLst>
              </p:cNvPr>
              <p:cNvSpPr/>
              <p:nvPr/>
            </p:nvSpPr>
            <p:spPr>
              <a:xfrm>
                <a:off x="5401399" y="-5005936"/>
                <a:ext cx="471797" cy="596340"/>
              </a:xfrm>
              <a:custGeom>
                <a:avLst/>
                <a:gdLst>
                  <a:gd name="connsiteX0" fmla="*/ 150043 w 471797"/>
                  <a:gd name="connsiteY0" fmla="*/ 13696 h 596340"/>
                  <a:gd name="connsiteX1" fmla="*/ 405 w 471797"/>
                  <a:gd name="connsiteY1" fmla="*/ 100945 h 596340"/>
                  <a:gd name="connsiteX2" fmla="*/ 14407 w 471797"/>
                  <a:gd name="connsiteY2" fmla="*/ 159047 h 596340"/>
                  <a:gd name="connsiteX3" fmla="*/ 112324 w 471797"/>
                  <a:gd name="connsiteY3" fmla="*/ 476802 h 596340"/>
                  <a:gd name="connsiteX4" fmla="*/ 115562 w 471797"/>
                  <a:gd name="connsiteY4" fmla="*/ 517664 h 596340"/>
                  <a:gd name="connsiteX5" fmla="*/ 109085 w 471797"/>
                  <a:gd name="connsiteY5" fmla="*/ 562907 h 596340"/>
                  <a:gd name="connsiteX6" fmla="*/ 238340 w 471797"/>
                  <a:gd name="connsiteY6" fmla="*/ 596340 h 596340"/>
                  <a:gd name="connsiteX7" fmla="*/ 421410 w 471797"/>
                  <a:gd name="connsiteY7" fmla="*/ 569385 h 596340"/>
                  <a:gd name="connsiteX8" fmla="*/ 470940 w 471797"/>
                  <a:gd name="connsiteY8" fmla="*/ 508044 h 596340"/>
                  <a:gd name="connsiteX9" fmla="*/ 437603 w 471797"/>
                  <a:gd name="connsiteY9" fmla="*/ 42747 h 596340"/>
                  <a:gd name="connsiteX10" fmla="*/ 284631 w 471797"/>
                  <a:gd name="connsiteY10" fmla="*/ 742 h 596340"/>
                  <a:gd name="connsiteX11" fmla="*/ 150043 w 471797"/>
                  <a:gd name="connsiteY11" fmla="*/ 13696 h 59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797" h="596340">
                    <a:moveTo>
                      <a:pt x="150043" y="13696"/>
                    </a:moveTo>
                    <a:cubicBezTo>
                      <a:pt x="150043" y="13696"/>
                      <a:pt x="3644" y="85896"/>
                      <a:pt x="405" y="100945"/>
                    </a:cubicBezTo>
                    <a:cubicBezTo>
                      <a:pt x="-2833" y="115995"/>
                      <a:pt x="14407" y="159047"/>
                      <a:pt x="14407" y="159047"/>
                    </a:cubicBezTo>
                    <a:cubicBezTo>
                      <a:pt x="14407" y="159047"/>
                      <a:pt x="104799" y="453084"/>
                      <a:pt x="112324" y="476802"/>
                    </a:cubicBezTo>
                    <a:cubicBezTo>
                      <a:pt x="119849" y="500519"/>
                      <a:pt x="123087" y="505853"/>
                      <a:pt x="115562" y="517664"/>
                    </a:cubicBezTo>
                    <a:cubicBezTo>
                      <a:pt x="108038" y="529475"/>
                      <a:pt x="98322" y="551097"/>
                      <a:pt x="109085" y="562907"/>
                    </a:cubicBezTo>
                    <a:cubicBezTo>
                      <a:pt x="119849" y="574719"/>
                      <a:pt x="192048" y="596340"/>
                      <a:pt x="238340" y="596340"/>
                    </a:cubicBezTo>
                    <a:cubicBezTo>
                      <a:pt x="284631" y="596340"/>
                      <a:pt x="367594" y="582339"/>
                      <a:pt x="421410" y="569385"/>
                    </a:cubicBezTo>
                    <a:cubicBezTo>
                      <a:pt x="475226" y="556431"/>
                      <a:pt x="473131" y="532809"/>
                      <a:pt x="470940" y="508044"/>
                    </a:cubicBezTo>
                    <a:cubicBezTo>
                      <a:pt x="468749" y="483279"/>
                      <a:pt x="437603" y="58940"/>
                      <a:pt x="437603" y="42747"/>
                    </a:cubicBezTo>
                    <a:cubicBezTo>
                      <a:pt x="437603" y="26555"/>
                      <a:pt x="323303" y="2933"/>
                      <a:pt x="284631" y="742"/>
                    </a:cubicBezTo>
                    <a:cubicBezTo>
                      <a:pt x="245960" y="-1449"/>
                      <a:pt x="162997" y="742"/>
                      <a:pt x="150043" y="136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0A2FDACD-3488-497C-9F55-67A16E28C885}"/>
                  </a:ext>
                </a:extLst>
              </p:cNvPr>
              <p:cNvSpPr/>
              <p:nvPr/>
            </p:nvSpPr>
            <p:spPr>
              <a:xfrm>
                <a:off x="5566924" y="-4968669"/>
                <a:ext cx="96912" cy="154546"/>
              </a:xfrm>
              <a:custGeom>
                <a:avLst/>
                <a:gdLst>
                  <a:gd name="connsiteX0" fmla="*/ 329 w 96912"/>
                  <a:gd name="connsiteY0" fmla="*/ 49772 h 154546"/>
                  <a:gd name="connsiteX1" fmla="*/ 37381 w 96912"/>
                  <a:gd name="connsiteY1" fmla="*/ 154547 h 154546"/>
                  <a:gd name="connsiteX2" fmla="*/ 96913 w 96912"/>
                  <a:gd name="connsiteY2" fmla="*/ 48343 h 154546"/>
                  <a:gd name="connsiteX3" fmla="*/ 37381 w 96912"/>
                  <a:gd name="connsiteY3" fmla="*/ 147 h 154546"/>
                  <a:gd name="connsiteX4" fmla="*/ 329 w 96912"/>
                  <a:gd name="connsiteY4" fmla="*/ 49772 h 15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912" h="154546">
                    <a:moveTo>
                      <a:pt x="329" y="49772"/>
                    </a:moveTo>
                    <a:lnTo>
                      <a:pt x="37381" y="154547"/>
                    </a:lnTo>
                    <a:lnTo>
                      <a:pt x="96913" y="48343"/>
                    </a:lnTo>
                    <a:cubicBezTo>
                      <a:pt x="96913" y="48343"/>
                      <a:pt x="80816" y="-3092"/>
                      <a:pt x="37381" y="147"/>
                    </a:cubicBezTo>
                    <a:cubicBezTo>
                      <a:pt x="-6053" y="3385"/>
                      <a:pt x="329" y="49772"/>
                      <a:pt x="329" y="4977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91CACE87-105B-40CC-860E-456DF26A2654}"/>
                  </a:ext>
                </a:extLst>
              </p:cNvPr>
              <p:cNvSpPr/>
              <p:nvPr/>
            </p:nvSpPr>
            <p:spPr>
              <a:xfrm>
                <a:off x="5570778" y="-4814312"/>
                <a:ext cx="92411" cy="403764"/>
              </a:xfrm>
              <a:custGeom>
                <a:avLst/>
                <a:gdLst>
                  <a:gd name="connsiteX0" fmla="*/ 33528 w 92411"/>
                  <a:gd name="connsiteY0" fmla="*/ 0 h 403764"/>
                  <a:gd name="connsiteX1" fmla="*/ 14478 w 92411"/>
                  <a:gd name="connsiteY1" fmla="*/ 305657 h 403764"/>
                  <a:gd name="connsiteX2" fmla="*/ 0 w 92411"/>
                  <a:gd name="connsiteY2" fmla="*/ 366808 h 403764"/>
                  <a:gd name="connsiteX3" fmla="*/ 32194 w 92411"/>
                  <a:gd name="connsiteY3" fmla="*/ 403765 h 403764"/>
                  <a:gd name="connsiteX4" fmla="*/ 91726 w 92411"/>
                  <a:gd name="connsiteY4" fmla="*/ 339471 h 403764"/>
                  <a:gd name="connsiteX5" fmla="*/ 33528 w 92411"/>
                  <a:gd name="connsiteY5" fmla="*/ 0 h 403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1" h="403764">
                    <a:moveTo>
                      <a:pt x="33528" y="0"/>
                    </a:moveTo>
                    <a:cubicBezTo>
                      <a:pt x="33528" y="0"/>
                      <a:pt x="14478" y="291179"/>
                      <a:pt x="14478" y="305657"/>
                    </a:cubicBezTo>
                    <a:cubicBezTo>
                      <a:pt x="14478" y="320135"/>
                      <a:pt x="0" y="366808"/>
                      <a:pt x="0" y="366808"/>
                    </a:cubicBezTo>
                    <a:lnTo>
                      <a:pt x="32194" y="403765"/>
                    </a:lnTo>
                    <a:cubicBezTo>
                      <a:pt x="32194" y="403765"/>
                      <a:pt x="83629" y="366808"/>
                      <a:pt x="91726" y="339471"/>
                    </a:cubicBezTo>
                    <a:cubicBezTo>
                      <a:pt x="99822" y="312134"/>
                      <a:pt x="33528" y="0"/>
                      <a:pt x="3352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58341D75-EDCA-47A9-9DF2-752CC5F0AE3D}"/>
                  </a:ext>
                </a:extLst>
              </p:cNvPr>
              <p:cNvSpPr/>
              <p:nvPr/>
            </p:nvSpPr>
            <p:spPr>
              <a:xfrm>
                <a:off x="5540506" y="-5034275"/>
                <a:ext cx="153707" cy="168050"/>
              </a:xfrm>
              <a:custGeom>
                <a:avLst/>
                <a:gdLst>
                  <a:gd name="connsiteX0" fmla="*/ 10936 w 153707"/>
                  <a:gd name="connsiteY0" fmla="*/ 32320 h 168050"/>
                  <a:gd name="connsiteX1" fmla="*/ 7697 w 153707"/>
                  <a:gd name="connsiteY1" fmla="*/ 96994 h 168050"/>
                  <a:gd name="connsiteX2" fmla="*/ 2363 w 153707"/>
                  <a:gd name="connsiteY2" fmla="*/ 165860 h 168050"/>
                  <a:gd name="connsiteX3" fmla="*/ 39987 w 153707"/>
                  <a:gd name="connsiteY3" fmla="*/ 113092 h 168050"/>
                  <a:gd name="connsiteX4" fmla="*/ 72372 w 153707"/>
                  <a:gd name="connsiteY4" fmla="*/ 168051 h 168050"/>
                  <a:gd name="connsiteX5" fmla="*/ 93898 w 153707"/>
                  <a:gd name="connsiteY5" fmla="*/ 109853 h 168050"/>
                  <a:gd name="connsiteX6" fmla="*/ 132665 w 153707"/>
                  <a:gd name="connsiteY6" fmla="*/ 163765 h 168050"/>
                  <a:gd name="connsiteX7" fmla="*/ 140190 w 153707"/>
                  <a:gd name="connsiteY7" fmla="*/ 103471 h 168050"/>
                  <a:gd name="connsiteX8" fmla="*/ 149715 w 153707"/>
                  <a:gd name="connsiteY8" fmla="*/ 27271 h 168050"/>
                  <a:gd name="connsiteX9" fmla="*/ 85040 w 153707"/>
                  <a:gd name="connsiteY9" fmla="*/ 1363 h 168050"/>
                  <a:gd name="connsiteX10" fmla="*/ 10936 w 153707"/>
                  <a:gd name="connsiteY10" fmla="*/ 32320 h 16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707" h="168050">
                    <a:moveTo>
                      <a:pt x="10936" y="32320"/>
                    </a:moveTo>
                    <a:cubicBezTo>
                      <a:pt x="10936" y="32320"/>
                      <a:pt x="3411" y="77563"/>
                      <a:pt x="7697" y="96994"/>
                    </a:cubicBezTo>
                    <a:cubicBezTo>
                      <a:pt x="11983" y="116425"/>
                      <a:pt x="-6305" y="160526"/>
                      <a:pt x="2363" y="165860"/>
                    </a:cubicBezTo>
                    <a:cubicBezTo>
                      <a:pt x="11031" y="171194"/>
                      <a:pt x="39987" y="113092"/>
                      <a:pt x="39987" y="113092"/>
                    </a:cubicBezTo>
                    <a:lnTo>
                      <a:pt x="72372" y="168051"/>
                    </a:lnTo>
                    <a:lnTo>
                      <a:pt x="93898" y="109853"/>
                    </a:lnTo>
                    <a:cubicBezTo>
                      <a:pt x="93898" y="109853"/>
                      <a:pt x="123997" y="169099"/>
                      <a:pt x="132665" y="163765"/>
                    </a:cubicBezTo>
                    <a:cubicBezTo>
                      <a:pt x="141333" y="158431"/>
                      <a:pt x="127236" y="121760"/>
                      <a:pt x="140190" y="103471"/>
                    </a:cubicBezTo>
                    <a:cubicBezTo>
                      <a:pt x="153915" y="80535"/>
                      <a:pt x="157373" y="52884"/>
                      <a:pt x="149715" y="27271"/>
                    </a:cubicBezTo>
                    <a:cubicBezTo>
                      <a:pt x="142095" y="-1780"/>
                      <a:pt x="110948" y="-1780"/>
                      <a:pt x="85040" y="1363"/>
                    </a:cubicBezTo>
                    <a:cubicBezTo>
                      <a:pt x="59132" y="4507"/>
                      <a:pt x="29224" y="4316"/>
                      <a:pt x="10936" y="323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16BF4DA9-9F4B-4FBA-ABA9-28DDBE96E8F8}"/>
                  </a:ext>
                </a:extLst>
              </p:cNvPr>
              <p:cNvSpPr/>
              <p:nvPr/>
            </p:nvSpPr>
            <p:spPr>
              <a:xfrm>
                <a:off x="5551442" y="-5015957"/>
                <a:ext cx="109311" cy="152264"/>
              </a:xfrm>
              <a:custGeom>
                <a:avLst/>
                <a:gdLst>
                  <a:gd name="connsiteX0" fmla="*/ 0 w 109311"/>
                  <a:gd name="connsiteY0" fmla="*/ 23717 h 152264"/>
                  <a:gd name="connsiteX1" fmla="*/ 40957 w 109311"/>
                  <a:gd name="connsiteY1" fmla="*/ 93726 h 152264"/>
                  <a:gd name="connsiteX2" fmla="*/ 61436 w 109311"/>
                  <a:gd name="connsiteY2" fmla="*/ 149733 h 152264"/>
                  <a:gd name="connsiteX3" fmla="*/ 89440 w 109311"/>
                  <a:gd name="connsiteY3" fmla="*/ 51721 h 152264"/>
                  <a:gd name="connsiteX4" fmla="*/ 108490 w 109311"/>
                  <a:gd name="connsiteY4" fmla="*/ 0 h 152264"/>
                  <a:gd name="connsiteX5" fmla="*/ 0 w 109311"/>
                  <a:gd name="connsiteY5" fmla="*/ 23717 h 15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311" h="152264">
                    <a:moveTo>
                      <a:pt x="0" y="23717"/>
                    </a:moveTo>
                    <a:cubicBezTo>
                      <a:pt x="0" y="23717"/>
                      <a:pt x="34480" y="71342"/>
                      <a:pt x="40957" y="93726"/>
                    </a:cubicBezTo>
                    <a:cubicBezTo>
                      <a:pt x="47434" y="116110"/>
                      <a:pt x="57055" y="163735"/>
                      <a:pt x="61436" y="149733"/>
                    </a:cubicBezTo>
                    <a:cubicBezTo>
                      <a:pt x="65818" y="135731"/>
                      <a:pt x="63532" y="81915"/>
                      <a:pt x="89440" y="51721"/>
                    </a:cubicBezTo>
                    <a:cubicBezTo>
                      <a:pt x="115348" y="21526"/>
                      <a:pt x="108490" y="0"/>
                      <a:pt x="108490" y="0"/>
                    </a:cubicBezTo>
                    <a:cubicBezTo>
                      <a:pt x="108490" y="0"/>
                      <a:pt x="75438" y="40862"/>
                      <a:pt x="0" y="23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D502A8E9-72BB-4B91-8810-DC03B64B7767}"/>
                  </a:ext>
                </a:extLst>
              </p:cNvPr>
              <p:cNvSpPr/>
              <p:nvPr/>
            </p:nvSpPr>
            <p:spPr>
              <a:xfrm>
                <a:off x="5482576" y="-5224350"/>
                <a:ext cx="215372" cy="259392"/>
              </a:xfrm>
              <a:custGeom>
                <a:avLst/>
                <a:gdLst>
                  <a:gd name="connsiteX0" fmla="*/ 0 w 215372"/>
                  <a:gd name="connsiteY0" fmla="*/ 146005 h 259392"/>
                  <a:gd name="connsiteX1" fmla="*/ 85058 w 215372"/>
                  <a:gd name="connsiteY1" fmla="*/ 250780 h 259392"/>
                  <a:gd name="connsiteX2" fmla="*/ 185166 w 215372"/>
                  <a:gd name="connsiteY2" fmla="*/ 216395 h 259392"/>
                  <a:gd name="connsiteX3" fmla="*/ 186214 w 215372"/>
                  <a:gd name="connsiteY3" fmla="*/ 140195 h 259392"/>
                  <a:gd name="connsiteX4" fmla="*/ 213170 w 215372"/>
                  <a:gd name="connsiteY4" fmla="*/ 107905 h 259392"/>
                  <a:gd name="connsiteX5" fmla="*/ 194882 w 215372"/>
                  <a:gd name="connsiteY5" fmla="*/ 69138 h 259392"/>
                  <a:gd name="connsiteX6" fmla="*/ 164687 w 215372"/>
                  <a:gd name="connsiteY6" fmla="*/ 53993 h 259392"/>
                  <a:gd name="connsiteX7" fmla="*/ 142113 w 215372"/>
                  <a:gd name="connsiteY7" fmla="*/ 5606 h 259392"/>
                  <a:gd name="connsiteX8" fmla="*/ 48387 w 215372"/>
                  <a:gd name="connsiteY8" fmla="*/ 29228 h 259392"/>
                  <a:gd name="connsiteX9" fmla="*/ 0 w 215372"/>
                  <a:gd name="connsiteY9" fmla="*/ 146005 h 25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372" h="259392">
                    <a:moveTo>
                      <a:pt x="0" y="146005"/>
                    </a:moveTo>
                    <a:cubicBezTo>
                      <a:pt x="0" y="146005"/>
                      <a:pt x="41910" y="228872"/>
                      <a:pt x="85058" y="250780"/>
                    </a:cubicBezTo>
                    <a:cubicBezTo>
                      <a:pt x="128207" y="272687"/>
                      <a:pt x="173355" y="249732"/>
                      <a:pt x="185166" y="216395"/>
                    </a:cubicBezTo>
                    <a:cubicBezTo>
                      <a:pt x="196977" y="183057"/>
                      <a:pt x="186214" y="140195"/>
                      <a:pt x="186214" y="140195"/>
                    </a:cubicBezTo>
                    <a:cubicBezTo>
                      <a:pt x="186214" y="140195"/>
                      <a:pt x="209931" y="126193"/>
                      <a:pt x="213170" y="107905"/>
                    </a:cubicBezTo>
                    <a:cubicBezTo>
                      <a:pt x="216408" y="89617"/>
                      <a:pt x="219647" y="83140"/>
                      <a:pt x="194882" y="69138"/>
                    </a:cubicBezTo>
                    <a:cubicBezTo>
                      <a:pt x="185366" y="63052"/>
                      <a:pt x="175251" y="57984"/>
                      <a:pt x="164687" y="53993"/>
                    </a:cubicBezTo>
                    <a:cubicBezTo>
                      <a:pt x="164687" y="53993"/>
                      <a:pt x="163640" y="17417"/>
                      <a:pt x="142113" y="5606"/>
                    </a:cubicBezTo>
                    <a:cubicBezTo>
                      <a:pt x="120587" y="-6205"/>
                      <a:pt x="75438" y="177"/>
                      <a:pt x="48387" y="29228"/>
                    </a:cubicBezTo>
                    <a:cubicBezTo>
                      <a:pt x="21336" y="58280"/>
                      <a:pt x="0" y="146005"/>
                      <a:pt x="0" y="1460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347041EE-949D-45AC-9411-771218204038}"/>
                  </a:ext>
                </a:extLst>
              </p:cNvPr>
              <p:cNvSpPr/>
              <p:nvPr/>
            </p:nvSpPr>
            <p:spPr>
              <a:xfrm>
                <a:off x="5553919" y="-5087013"/>
                <a:ext cx="45243" cy="58197"/>
              </a:xfrm>
              <a:custGeom>
                <a:avLst/>
                <a:gdLst>
                  <a:gd name="connsiteX0" fmla="*/ 0 w 45243"/>
                  <a:gd name="connsiteY0" fmla="*/ 0 h 58197"/>
                  <a:gd name="connsiteX1" fmla="*/ 18288 w 45243"/>
                  <a:gd name="connsiteY1" fmla="*/ 34480 h 58197"/>
                  <a:gd name="connsiteX2" fmla="*/ 24765 w 45243"/>
                  <a:gd name="connsiteY2" fmla="*/ 58198 h 58197"/>
                  <a:gd name="connsiteX3" fmla="*/ 45244 w 45243"/>
                  <a:gd name="connsiteY3" fmla="*/ 49530 h 5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43" h="58197">
                    <a:moveTo>
                      <a:pt x="0" y="0"/>
                    </a:moveTo>
                    <a:cubicBezTo>
                      <a:pt x="7506" y="10687"/>
                      <a:pt x="13649" y="22269"/>
                      <a:pt x="18288" y="34480"/>
                    </a:cubicBezTo>
                    <a:cubicBezTo>
                      <a:pt x="20479" y="45244"/>
                      <a:pt x="11811" y="58198"/>
                      <a:pt x="24765" y="58198"/>
                    </a:cubicBezTo>
                    <a:cubicBezTo>
                      <a:pt x="32480" y="58188"/>
                      <a:pt x="39872" y="55064"/>
                      <a:pt x="45244" y="4953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6B7FBFBB-B06A-4F03-A2EC-85DF2DA71B18}"/>
                  </a:ext>
                </a:extLst>
              </p:cNvPr>
              <p:cNvSpPr/>
              <p:nvPr/>
            </p:nvSpPr>
            <p:spPr>
              <a:xfrm>
                <a:off x="5578302" y="-5135500"/>
                <a:ext cx="30575" cy="15815"/>
              </a:xfrm>
              <a:custGeom>
                <a:avLst/>
                <a:gdLst>
                  <a:gd name="connsiteX0" fmla="*/ 0 w 30575"/>
                  <a:gd name="connsiteY0" fmla="*/ 15816 h 15815"/>
                  <a:gd name="connsiteX1" fmla="*/ 30575 w 30575"/>
                  <a:gd name="connsiteY1" fmla="*/ 480 h 1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575" h="15815">
                    <a:moveTo>
                      <a:pt x="0" y="15816"/>
                    </a:moveTo>
                    <a:cubicBezTo>
                      <a:pt x="0" y="15816"/>
                      <a:pt x="5429" y="-3234"/>
                      <a:pt x="30575" y="48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5F93C365-6C87-4DCF-AFE1-0B5C19B2863E}"/>
                  </a:ext>
                </a:extLst>
              </p:cNvPr>
              <p:cNvSpPr/>
              <p:nvPr/>
            </p:nvSpPr>
            <p:spPr>
              <a:xfrm>
                <a:off x="5499912" y="-5103187"/>
                <a:ext cx="36957" cy="17697"/>
              </a:xfrm>
              <a:custGeom>
                <a:avLst/>
                <a:gdLst>
                  <a:gd name="connsiteX0" fmla="*/ 36957 w 36957"/>
                  <a:gd name="connsiteY0" fmla="*/ 552 h 17697"/>
                  <a:gd name="connsiteX1" fmla="*/ 0 w 36957"/>
                  <a:gd name="connsiteY1" fmla="*/ 17698 h 1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7" h="17697">
                    <a:moveTo>
                      <a:pt x="36957" y="552"/>
                    </a:moveTo>
                    <a:cubicBezTo>
                      <a:pt x="36957" y="552"/>
                      <a:pt x="17907" y="-4781"/>
                      <a:pt x="0" y="1769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B6A8B65F-84C9-4747-8D31-1B06DAF85B75}"/>
                  </a:ext>
                </a:extLst>
              </p:cNvPr>
              <p:cNvSpPr/>
              <p:nvPr/>
            </p:nvSpPr>
            <p:spPr>
              <a:xfrm>
                <a:off x="5587256" y="-5048246"/>
                <a:ext cx="50387" cy="40957"/>
              </a:xfrm>
              <a:custGeom>
                <a:avLst/>
                <a:gdLst>
                  <a:gd name="connsiteX0" fmla="*/ 0 w 50387"/>
                  <a:gd name="connsiteY0" fmla="*/ 19526 h 40957"/>
                  <a:gd name="connsiteX1" fmla="*/ 7239 w 50387"/>
                  <a:gd name="connsiteY1" fmla="*/ 40957 h 40957"/>
                  <a:gd name="connsiteX2" fmla="*/ 50387 w 50387"/>
                  <a:gd name="connsiteY2" fmla="*/ 0 h 4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387" h="40957">
                    <a:moveTo>
                      <a:pt x="0" y="19526"/>
                    </a:moveTo>
                    <a:lnTo>
                      <a:pt x="7239" y="40957"/>
                    </a:lnTo>
                    <a:cubicBezTo>
                      <a:pt x="28337" y="36814"/>
                      <a:pt x="45149" y="20860"/>
                      <a:pt x="50387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74B2C7B1-916D-429D-96EB-556043E3A4DA}"/>
                  </a:ext>
                </a:extLst>
              </p:cNvPr>
              <p:cNvSpPr/>
              <p:nvPr/>
            </p:nvSpPr>
            <p:spPr>
              <a:xfrm>
                <a:off x="5499721" y="-5094538"/>
                <a:ext cx="59245" cy="59245"/>
              </a:xfrm>
              <a:custGeom>
                <a:avLst/>
                <a:gdLst>
                  <a:gd name="connsiteX0" fmla="*/ 59246 w 59245"/>
                  <a:gd name="connsiteY0" fmla="*/ 29623 h 59245"/>
                  <a:gd name="connsiteX1" fmla="*/ 29623 w 59245"/>
                  <a:gd name="connsiteY1" fmla="*/ 59245 h 59245"/>
                  <a:gd name="connsiteX2" fmla="*/ 0 w 59245"/>
                  <a:gd name="connsiteY2" fmla="*/ 29623 h 59245"/>
                  <a:gd name="connsiteX3" fmla="*/ 29623 w 59245"/>
                  <a:gd name="connsiteY3" fmla="*/ 0 h 59245"/>
                  <a:gd name="connsiteX4" fmla="*/ 59246 w 59245"/>
                  <a:gd name="connsiteY4" fmla="*/ 29623 h 5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45" h="59245">
                    <a:moveTo>
                      <a:pt x="59246" y="29623"/>
                    </a:moveTo>
                    <a:cubicBezTo>
                      <a:pt x="59246" y="45987"/>
                      <a:pt x="45987" y="59245"/>
                      <a:pt x="29623" y="59245"/>
                    </a:cubicBezTo>
                    <a:cubicBezTo>
                      <a:pt x="13259" y="59245"/>
                      <a:pt x="0" y="45987"/>
                      <a:pt x="0" y="29623"/>
                    </a:cubicBezTo>
                    <a:cubicBezTo>
                      <a:pt x="0" y="13259"/>
                      <a:pt x="13259" y="0"/>
                      <a:pt x="29623" y="0"/>
                    </a:cubicBezTo>
                    <a:cubicBezTo>
                      <a:pt x="45987" y="0"/>
                      <a:pt x="59246" y="13259"/>
                      <a:pt x="59246" y="2962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20E21737-1D8E-43C8-B19A-6DAA86725BEF}"/>
                  </a:ext>
                </a:extLst>
              </p:cNvPr>
              <p:cNvSpPr/>
              <p:nvPr/>
            </p:nvSpPr>
            <p:spPr>
              <a:xfrm>
                <a:off x="5633262" y="-5134353"/>
                <a:ext cx="32384" cy="29051"/>
              </a:xfrm>
              <a:custGeom>
                <a:avLst/>
                <a:gdLst>
                  <a:gd name="connsiteX0" fmla="*/ 0 w 32384"/>
                  <a:gd name="connsiteY0" fmla="*/ 29051 h 29051"/>
                  <a:gd name="connsiteX1" fmla="*/ 32385 w 32384"/>
                  <a:gd name="connsiteY1" fmla="*/ 0 h 2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4" h="29051">
                    <a:moveTo>
                      <a:pt x="0" y="29051"/>
                    </a:moveTo>
                    <a:lnTo>
                      <a:pt x="32385" y="0"/>
                    </a:lnTo>
                  </a:path>
                </a:pathLst>
              </a:custGeom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8CD21982-FC46-4DAE-8A53-3CFEE263F5F8}"/>
                  </a:ext>
                </a:extLst>
              </p:cNvPr>
              <p:cNvSpPr/>
              <p:nvPr/>
            </p:nvSpPr>
            <p:spPr>
              <a:xfrm>
                <a:off x="5575159" y="-5125780"/>
                <a:ext cx="59245" cy="59245"/>
              </a:xfrm>
              <a:custGeom>
                <a:avLst/>
                <a:gdLst>
                  <a:gd name="connsiteX0" fmla="*/ 59246 w 59245"/>
                  <a:gd name="connsiteY0" fmla="*/ 29623 h 59245"/>
                  <a:gd name="connsiteX1" fmla="*/ 29623 w 59245"/>
                  <a:gd name="connsiteY1" fmla="*/ 59246 h 59245"/>
                  <a:gd name="connsiteX2" fmla="*/ 0 w 59245"/>
                  <a:gd name="connsiteY2" fmla="*/ 29623 h 59245"/>
                  <a:gd name="connsiteX3" fmla="*/ 29623 w 59245"/>
                  <a:gd name="connsiteY3" fmla="*/ 0 h 59245"/>
                  <a:gd name="connsiteX4" fmla="*/ 59246 w 59245"/>
                  <a:gd name="connsiteY4" fmla="*/ 29623 h 5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45" h="59245">
                    <a:moveTo>
                      <a:pt x="59246" y="29623"/>
                    </a:moveTo>
                    <a:cubicBezTo>
                      <a:pt x="59246" y="45987"/>
                      <a:pt x="45987" y="59246"/>
                      <a:pt x="29623" y="59246"/>
                    </a:cubicBezTo>
                    <a:cubicBezTo>
                      <a:pt x="13259" y="59246"/>
                      <a:pt x="0" y="45987"/>
                      <a:pt x="0" y="29623"/>
                    </a:cubicBezTo>
                    <a:cubicBezTo>
                      <a:pt x="0" y="13259"/>
                      <a:pt x="13259" y="0"/>
                      <a:pt x="29623" y="0"/>
                    </a:cubicBezTo>
                    <a:cubicBezTo>
                      <a:pt x="45987" y="0"/>
                      <a:pt x="59246" y="13259"/>
                      <a:pt x="59246" y="2962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5A3DC636-EAB2-4775-99FE-CA177D8DDBDE}"/>
                  </a:ext>
                </a:extLst>
              </p:cNvPr>
              <p:cNvSpPr/>
              <p:nvPr/>
            </p:nvSpPr>
            <p:spPr>
              <a:xfrm>
                <a:off x="5604503" y="-5104152"/>
                <a:ext cx="9892" cy="12940"/>
              </a:xfrm>
              <a:custGeom>
                <a:avLst/>
                <a:gdLst>
                  <a:gd name="connsiteX0" fmla="*/ 9042 w 9892"/>
                  <a:gd name="connsiteY0" fmla="*/ 4661 h 12940"/>
                  <a:gd name="connsiteX1" fmla="*/ 7709 w 9892"/>
                  <a:gd name="connsiteY1" fmla="*/ 12661 h 12940"/>
                  <a:gd name="connsiteX2" fmla="*/ 850 w 9892"/>
                  <a:gd name="connsiteY2" fmla="*/ 8280 h 12940"/>
                  <a:gd name="connsiteX3" fmla="*/ 2184 w 9892"/>
                  <a:gd name="connsiteY3" fmla="*/ 279 h 12940"/>
                  <a:gd name="connsiteX4" fmla="*/ 9042 w 9892"/>
                  <a:gd name="connsiteY4" fmla="*/ 4661 h 1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2" h="12940">
                    <a:moveTo>
                      <a:pt x="9042" y="4661"/>
                    </a:moveTo>
                    <a:cubicBezTo>
                      <a:pt x="10566" y="7994"/>
                      <a:pt x="9995" y="11614"/>
                      <a:pt x="7709" y="12661"/>
                    </a:cubicBezTo>
                    <a:cubicBezTo>
                      <a:pt x="5423" y="13709"/>
                      <a:pt x="2375" y="11709"/>
                      <a:pt x="850" y="8280"/>
                    </a:cubicBezTo>
                    <a:cubicBezTo>
                      <a:pt x="-673" y="4851"/>
                      <a:pt x="-102" y="1327"/>
                      <a:pt x="2184" y="279"/>
                    </a:cubicBezTo>
                    <a:cubicBezTo>
                      <a:pt x="4470" y="-769"/>
                      <a:pt x="7518" y="1232"/>
                      <a:pt x="9042" y="46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4D0E8A1D-6AFC-4B58-B95F-69D8A1D708EF}"/>
                  </a:ext>
                </a:extLst>
              </p:cNvPr>
              <p:cNvSpPr/>
              <p:nvPr/>
            </p:nvSpPr>
            <p:spPr>
              <a:xfrm>
                <a:off x="5538209" y="-5077490"/>
                <a:ext cx="9892" cy="12827"/>
              </a:xfrm>
              <a:custGeom>
                <a:avLst/>
                <a:gdLst>
                  <a:gd name="connsiteX0" fmla="*/ 9042 w 9892"/>
                  <a:gd name="connsiteY0" fmla="*/ 4574 h 12827"/>
                  <a:gd name="connsiteX1" fmla="*/ 7709 w 9892"/>
                  <a:gd name="connsiteY1" fmla="*/ 12575 h 12827"/>
                  <a:gd name="connsiteX2" fmla="*/ 851 w 9892"/>
                  <a:gd name="connsiteY2" fmla="*/ 8288 h 12827"/>
                  <a:gd name="connsiteX3" fmla="*/ 2184 w 9892"/>
                  <a:gd name="connsiteY3" fmla="*/ 287 h 12827"/>
                  <a:gd name="connsiteX4" fmla="*/ 9042 w 9892"/>
                  <a:gd name="connsiteY4" fmla="*/ 4574 h 1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2" h="12827">
                    <a:moveTo>
                      <a:pt x="9042" y="4574"/>
                    </a:moveTo>
                    <a:cubicBezTo>
                      <a:pt x="10566" y="8003"/>
                      <a:pt x="9995" y="11622"/>
                      <a:pt x="7709" y="12575"/>
                    </a:cubicBezTo>
                    <a:cubicBezTo>
                      <a:pt x="5423" y="13527"/>
                      <a:pt x="2375" y="11717"/>
                      <a:pt x="851" y="8288"/>
                    </a:cubicBezTo>
                    <a:cubicBezTo>
                      <a:pt x="-673" y="4859"/>
                      <a:pt x="-102" y="1335"/>
                      <a:pt x="2184" y="287"/>
                    </a:cubicBezTo>
                    <a:cubicBezTo>
                      <a:pt x="4470" y="-760"/>
                      <a:pt x="7518" y="1145"/>
                      <a:pt x="9042" y="45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A7605467-A64C-44A8-ACF6-8849A1C5AC74}"/>
                  </a:ext>
                </a:extLst>
              </p:cNvPr>
              <p:cNvSpPr/>
              <p:nvPr/>
            </p:nvSpPr>
            <p:spPr>
              <a:xfrm>
                <a:off x="5553919" y="-5086441"/>
                <a:ext cx="22574" cy="10191"/>
              </a:xfrm>
              <a:custGeom>
                <a:avLst/>
                <a:gdLst>
                  <a:gd name="connsiteX0" fmla="*/ 0 w 22574"/>
                  <a:gd name="connsiteY0" fmla="*/ 10191 h 10191"/>
                  <a:gd name="connsiteX1" fmla="*/ 22574 w 22574"/>
                  <a:gd name="connsiteY1" fmla="*/ 1619 h 1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574" h="10191">
                    <a:moveTo>
                      <a:pt x="0" y="10191"/>
                    </a:moveTo>
                    <a:cubicBezTo>
                      <a:pt x="0" y="10191"/>
                      <a:pt x="11811" y="-4858"/>
                      <a:pt x="22574" y="1619"/>
                    </a:cubicBezTo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A5B262F4-FF99-4E07-8C29-D777966E576E}"/>
                  </a:ext>
                </a:extLst>
              </p:cNvPr>
              <p:cNvSpPr/>
              <p:nvPr/>
            </p:nvSpPr>
            <p:spPr>
              <a:xfrm>
                <a:off x="5423511" y="-5308174"/>
                <a:ext cx="250898" cy="250116"/>
              </a:xfrm>
              <a:custGeom>
                <a:avLst/>
                <a:gdLst>
                  <a:gd name="connsiteX0" fmla="*/ 148410 w 250898"/>
                  <a:gd name="connsiteY0" fmla="*/ 133054 h 250116"/>
                  <a:gd name="connsiteX1" fmla="*/ 83830 w 250898"/>
                  <a:gd name="connsiteY1" fmla="*/ 209254 h 250116"/>
                  <a:gd name="connsiteX2" fmla="*/ 50398 w 250898"/>
                  <a:gd name="connsiteY2" fmla="*/ 250117 h 250116"/>
                  <a:gd name="connsiteX3" fmla="*/ 33157 w 250898"/>
                  <a:gd name="connsiteY3" fmla="*/ 212017 h 250116"/>
                  <a:gd name="connsiteX4" fmla="*/ 21346 w 250898"/>
                  <a:gd name="connsiteY4" fmla="*/ 181822 h 250116"/>
                  <a:gd name="connsiteX5" fmla="*/ 11821 w 250898"/>
                  <a:gd name="connsiteY5" fmla="*/ 203349 h 250116"/>
                  <a:gd name="connsiteX6" fmla="*/ 14012 w 250898"/>
                  <a:gd name="connsiteY6" fmla="*/ 50473 h 250116"/>
                  <a:gd name="connsiteX7" fmla="*/ 164126 w 250898"/>
                  <a:gd name="connsiteY7" fmla="*/ 7991 h 250116"/>
                  <a:gd name="connsiteX8" fmla="*/ 232611 w 250898"/>
                  <a:gd name="connsiteY8" fmla="*/ 98955 h 250116"/>
                  <a:gd name="connsiteX9" fmla="*/ 250899 w 250898"/>
                  <a:gd name="connsiteY9" fmla="*/ 154867 h 250116"/>
                  <a:gd name="connsiteX10" fmla="*/ 236897 w 250898"/>
                  <a:gd name="connsiteY10" fmla="*/ 185061 h 250116"/>
                  <a:gd name="connsiteX11" fmla="*/ 198130 w 250898"/>
                  <a:gd name="connsiteY11" fmla="*/ 150580 h 250116"/>
                  <a:gd name="connsiteX12" fmla="*/ 180890 w 250898"/>
                  <a:gd name="connsiteY12" fmla="*/ 122577 h 250116"/>
                  <a:gd name="connsiteX13" fmla="*/ 152887 w 250898"/>
                  <a:gd name="connsiteY13" fmla="*/ 156010 h 250116"/>
                  <a:gd name="connsiteX14" fmla="*/ 139933 w 250898"/>
                  <a:gd name="connsiteY14" fmla="*/ 165535 h 25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0898" h="250116">
                    <a:moveTo>
                      <a:pt x="148410" y="133054"/>
                    </a:moveTo>
                    <a:cubicBezTo>
                      <a:pt x="148410" y="133054"/>
                      <a:pt x="111834" y="172869"/>
                      <a:pt x="83830" y="209254"/>
                    </a:cubicBezTo>
                    <a:cubicBezTo>
                      <a:pt x="73705" y="223675"/>
                      <a:pt x="62532" y="237334"/>
                      <a:pt x="50398" y="250117"/>
                    </a:cubicBezTo>
                    <a:cubicBezTo>
                      <a:pt x="43749" y="237848"/>
                      <a:pt x="37987" y="225114"/>
                      <a:pt x="33157" y="212017"/>
                    </a:cubicBezTo>
                    <a:cubicBezTo>
                      <a:pt x="29738" y="201758"/>
                      <a:pt x="25795" y="191681"/>
                      <a:pt x="21346" y="181822"/>
                    </a:cubicBezTo>
                    <a:lnTo>
                      <a:pt x="11821" y="203349"/>
                    </a:lnTo>
                    <a:cubicBezTo>
                      <a:pt x="11821" y="203349"/>
                      <a:pt x="-16182" y="98574"/>
                      <a:pt x="14012" y="50473"/>
                    </a:cubicBezTo>
                    <a:cubicBezTo>
                      <a:pt x="44206" y="2371"/>
                      <a:pt x="112405" y="-10297"/>
                      <a:pt x="164126" y="7991"/>
                    </a:cubicBezTo>
                    <a:cubicBezTo>
                      <a:pt x="215847" y="26279"/>
                      <a:pt x="222895" y="74190"/>
                      <a:pt x="232611" y="98955"/>
                    </a:cubicBezTo>
                    <a:cubicBezTo>
                      <a:pt x="242326" y="123720"/>
                      <a:pt x="250899" y="154867"/>
                      <a:pt x="250899" y="154867"/>
                    </a:cubicBezTo>
                    <a:lnTo>
                      <a:pt x="236897" y="185061"/>
                    </a:lnTo>
                    <a:cubicBezTo>
                      <a:pt x="236897" y="185061"/>
                      <a:pt x="211084" y="162487"/>
                      <a:pt x="198130" y="150580"/>
                    </a:cubicBezTo>
                    <a:cubicBezTo>
                      <a:pt x="190063" y="142884"/>
                      <a:pt x="184129" y="133245"/>
                      <a:pt x="180890" y="122577"/>
                    </a:cubicBezTo>
                    <a:cubicBezTo>
                      <a:pt x="180890" y="122577"/>
                      <a:pt x="159364" y="148485"/>
                      <a:pt x="152887" y="156010"/>
                    </a:cubicBezTo>
                    <a:cubicBezTo>
                      <a:pt x="149410" y="160191"/>
                      <a:pt x="144962" y="163468"/>
                      <a:pt x="139933" y="1655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6C7297D3-1DE3-468E-AD2F-DBDE037B2391}"/>
                  </a:ext>
                </a:extLst>
              </p:cNvPr>
              <p:cNvSpPr/>
              <p:nvPr/>
            </p:nvSpPr>
            <p:spPr>
              <a:xfrm>
                <a:off x="5511532" y="-5276751"/>
                <a:ext cx="70389" cy="127730"/>
              </a:xfrm>
              <a:custGeom>
                <a:avLst/>
                <a:gdLst>
                  <a:gd name="connsiteX0" fmla="*/ 70390 w 70389"/>
                  <a:gd name="connsiteY0" fmla="*/ 0 h 127730"/>
                  <a:gd name="connsiteX1" fmla="*/ 0 w 70389"/>
                  <a:gd name="connsiteY1" fmla="*/ 127730 h 12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89" h="127730">
                    <a:moveTo>
                      <a:pt x="70390" y="0"/>
                    </a:moveTo>
                    <a:cubicBezTo>
                      <a:pt x="58693" y="48073"/>
                      <a:pt x="34404" y="92164"/>
                      <a:pt x="0" y="127730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2C916691-5824-43CE-AF88-BD243C9A4005}"/>
                  </a:ext>
                </a:extLst>
              </p:cNvPr>
              <p:cNvSpPr/>
              <p:nvPr/>
            </p:nvSpPr>
            <p:spPr>
              <a:xfrm>
                <a:off x="5581922" y="-5268941"/>
                <a:ext cx="13724" cy="80867"/>
              </a:xfrm>
              <a:custGeom>
                <a:avLst/>
                <a:gdLst>
                  <a:gd name="connsiteX0" fmla="*/ 13049 w 13724"/>
                  <a:gd name="connsiteY0" fmla="*/ 0 h 80867"/>
                  <a:gd name="connsiteX1" fmla="*/ 0 w 13724"/>
                  <a:gd name="connsiteY1" fmla="*/ 80867 h 8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24" h="80867">
                    <a:moveTo>
                      <a:pt x="13049" y="0"/>
                    </a:moveTo>
                    <a:cubicBezTo>
                      <a:pt x="15554" y="27623"/>
                      <a:pt x="11068" y="55436"/>
                      <a:pt x="0" y="80867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1EDF2E23-82A5-4E47-8EAE-FEDDE1F9A004}"/>
                  </a:ext>
                </a:extLst>
              </p:cNvPr>
              <p:cNvSpPr/>
              <p:nvPr/>
            </p:nvSpPr>
            <p:spPr>
              <a:xfrm>
                <a:off x="5808295" y="-4973666"/>
                <a:ext cx="194571" cy="579977"/>
              </a:xfrm>
              <a:custGeom>
                <a:avLst/>
                <a:gdLst>
                  <a:gd name="connsiteX0" fmla="*/ 21848 w 194571"/>
                  <a:gd name="connsiteY0" fmla="*/ 0 h 579977"/>
                  <a:gd name="connsiteX1" fmla="*/ 77855 w 194571"/>
                  <a:gd name="connsiteY1" fmla="*/ 30766 h 579977"/>
                  <a:gd name="connsiteX2" fmla="*/ 193489 w 194571"/>
                  <a:gd name="connsiteY2" fmla="*/ 372237 h 579977"/>
                  <a:gd name="connsiteX3" fmla="*/ 186250 w 194571"/>
                  <a:gd name="connsiteY3" fmla="*/ 527590 h 579977"/>
                  <a:gd name="connsiteX4" fmla="*/ 189869 w 194571"/>
                  <a:gd name="connsiteY4" fmla="*/ 558355 h 579977"/>
                  <a:gd name="connsiteX5" fmla="*/ 162723 w 194571"/>
                  <a:gd name="connsiteY5" fmla="*/ 579977 h 579977"/>
                  <a:gd name="connsiteX6" fmla="*/ 92333 w 194571"/>
                  <a:gd name="connsiteY6" fmla="*/ 572738 h 579977"/>
                  <a:gd name="connsiteX7" fmla="*/ 77855 w 194571"/>
                  <a:gd name="connsiteY7" fmla="*/ 531209 h 579977"/>
                  <a:gd name="connsiteX8" fmla="*/ 90524 w 194571"/>
                  <a:gd name="connsiteY8" fmla="*/ 496919 h 579977"/>
                  <a:gd name="connsiteX9" fmla="*/ 67949 w 194571"/>
                  <a:gd name="connsiteY9" fmla="*/ 382619 h 579977"/>
                  <a:gd name="connsiteX10" fmla="*/ 65282 w 194571"/>
                  <a:gd name="connsiteY10" fmla="*/ 333089 h 579977"/>
                  <a:gd name="connsiteX11" fmla="*/ 41851 w 194571"/>
                  <a:gd name="connsiteY11" fmla="*/ 254889 h 579977"/>
                  <a:gd name="connsiteX12" fmla="*/ 131 w 194571"/>
                  <a:gd name="connsiteY12" fmla="*/ 82772 h 57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4571" h="579977">
                    <a:moveTo>
                      <a:pt x="21848" y="0"/>
                    </a:moveTo>
                    <a:cubicBezTo>
                      <a:pt x="21848" y="0"/>
                      <a:pt x="63377" y="10858"/>
                      <a:pt x="77855" y="30766"/>
                    </a:cubicBezTo>
                    <a:cubicBezTo>
                      <a:pt x="92333" y="50673"/>
                      <a:pt x="189869" y="325279"/>
                      <a:pt x="193489" y="372237"/>
                    </a:cubicBezTo>
                    <a:cubicBezTo>
                      <a:pt x="197108" y="419195"/>
                      <a:pt x="182630" y="516731"/>
                      <a:pt x="186250" y="527590"/>
                    </a:cubicBezTo>
                    <a:cubicBezTo>
                      <a:pt x="189869" y="538448"/>
                      <a:pt x="200728" y="552926"/>
                      <a:pt x="189869" y="558355"/>
                    </a:cubicBezTo>
                    <a:cubicBezTo>
                      <a:pt x="179992" y="564452"/>
                      <a:pt x="170876" y="571710"/>
                      <a:pt x="162723" y="579977"/>
                    </a:cubicBezTo>
                    <a:cubicBezTo>
                      <a:pt x="139149" y="578825"/>
                      <a:pt x="115651" y="576406"/>
                      <a:pt x="92333" y="572738"/>
                    </a:cubicBezTo>
                    <a:cubicBezTo>
                      <a:pt x="81475" y="569119"/>
                      <a:pt x="66997" y="545687"/>
                      <a:pt x="77855" y="531209"/>
                    </a:cubicBezTo>
                    <a:cubicBezTo>
                      <a:pt x="85723" y="521475"/>
                      <a:pt x="90171" y="509426"/>
                      <a:pt x="90524" y="496919"/>
                    </a:cubicBezTo>
                    <a:cubicBezTo>
                      <a:pt x="90524" y="489680"/>
                      <a:pt x="67949" y="400812"/>
                      <a:pt x="67949" y="382619"/>
                    </a:cubicBezTo>
                    <a:cubicBezTo>
                      <a:pt x="68016" y="366074"/>
                      <a:pt x="67121" y="349530"/>
                      <a:pt x="65282" y="333089"/>
                    </a:cubicBezTo>
                    <a:cubicBezTo>
                      <a:pt x="58920" y="306610"/>
                      <a:pt x="51100" y="280502"/>
                      <a:pt x="41851" y="254889"/>
                    </a:cubicBezTo>
                    <a:cubicBezTo>
                      <a:pt x="12857" y="202254"/>
                      <a:pt x="-1545" y="142837"/>
                      <a:pt x="131" y="82772"/>
                    </a:cubicBezTo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D7985C2D-3126-4B88-962F-1470557A14E9}"/>
                  </a:ext>
                </a:extLst>
              </p:cNvPr>
              <p:cNvSpPr/>
              <p:nvPr/>
            </p:nvSpPr>
            <p:spPr>
              <a:xfrm>
                <a:off x="5897390" y="-4400928"/>
                <a:ext cx="74009" cy="43338"/>
              </a:xfrm>
              <a:custGeom>
                <a:avLst/>
                <a:gdLst>
                  <a:gd name="connsiteX0" fmla="*/ 3620 w 74009"/>
                  <a:gd name="connsiteY0" fmla="*/ 0 h 43338"/>
                  <a:gd name="connsiteX1" fmla="*/ 0 w 74009"/>
                  <a:gd name="connsiteY1" fmla="*/ 34385 h 43338"/>
                  <a:gd name="connsiteX2" fmla="*/ 59627 w 74009"/>
                  <a:gd name="connsiteY2" fmla="*/ 43339 h 43338"/>
                  <a:gd name="connsiteX3" fmla="*/ 74009 w 74009"/>
                  <a:gd name="connsiteY3" fmla="*/ 7239 h 43338"/>
                  <a:gd name="connsiteX4" fmla="*/ 3620 w 74009"/>
                  <a:gd name="connsiteY4" fmla="*/ 0 h 4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09" h="43338">
                    <a:moveTo>
                      <a:pt x="3620" y="0"/>
                    </a:moveTo>
                    <a:lnTo>
                      <a:pt x="0" y="34385"/>
                    </a:lnTo>
                    <a:lnTo>
                      <a:pt x="59627" y="43339"/>
                    </a:lnTo>
                    <a:lnTo>
                      <a:pt x="74009" y="7239"/>
                    </a:lnTo>
                    <a:lnTo>
                      <a:pt x="36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0ED9D154-51EB-460C-B2B2-AE3FC81E824F}"/>
                  </a:ext>
                </a:extLst>
              </p:cNvPr>
              <p:cNvSpPr/>
              <p:nvPr/>
            </p:nvSpPr>
            <p:spPr>
              <a:xfrm>
                <a:off x="5792319" y="-4366542"/>
                <a:ext cx="163893" cy="130808"/>
              </a:xfrm>
              <a:custGeom>
                <a:avLst/>
                <a:gdLst>
                  <a:gd name="connsiteX0" fmla="*/ 105071 w 163893"/>
                  <a:gd name="connsiteY0" fmla="*/ 0 h 130808"/>
                  <a:gd name="connsiteX1" fmla="*/ 30966 w 163893"/>
                  <a:gd name="connsiteY1" fmla="*/ 39719 h 130808"/>
                  <a:gd name="connsiteX2" fmla="*/ 7440 w 163893"/>
                  <a:gd name="connsiteY2" fmla="*/ 97536 h 130808"/>
                  <a:gd name="connsiteX3" fmla="*/ 12869 w 163893"/>
                  <a:gd name="connsiteY3" fmla="*/ 108394 h 130808"/>
                  <a:gd name="connsiteX4" fmla="*/ 38205 w 163893"/>
                  <a:gd name="connsiteY4" fmla="*/ 95726 h 130808"/>
                  <a:gd name="connsiteX5" fmla="*/ 38205 w 163893"/>
                  <a:gd name="connsiteY5" fmla="*/ 115824 h 130808"/>
                  <a:gd name="connsiteX6" fmla="*/ 83068 w 163893"/>
                  <a:gd name="connsiteY6" fmla="*/ 118586 h 130808"/>
                  <a:gd name="connsiteX7" fmla="*/ 96594 w 163893"/>
                  <a:gd name="connsiteY7" fmla="*/ 118586 h 130808"/>
                  <a:gd name="connsiteX8" fmla="*/ 99737 w 163893"/>
                  <a:gd name="connsiteY8" fmla="*/ 130111 h 130808"/>
                  <a:gd name="connsiteX9" fmla="*/ 110500 w 163893"/>
                  <a:gd name="connsiteY9" fmla="*/ 120586 h 130808"/>
                  <a:gd name="connsiteX10" fmla="*/ 123930 w 163893"/>
                  <a:gd name="connsiteY10" fmla="*/ 90011 h 130808"/>
                  <a:gd name="connsiteX11" fmla="*/ 128693 w 163893"/>
                  <a:gd name="connsiteY11" fmla="*/ 73342 h 130808"/>
                  <a:gd name="connsiteX12" fmla="*/ 158125 w 163893"/>
                  <a:gd name="connsiteY12" fmla="*/ 51149 h 130808"/>
                  <a:gd name="connsiteX13" fmla="*/ 162507 w 163893"/>
                  <a:gd name="connsiteY13" fmla="*/ 6286 h 13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3893" h="130808">
                    <a:moveTo>
                      <a:pt x="105071" y="0"/>
                    </a:moveTo>
                    <a:cubicBezTo>
                      <a:pt x="105071" y="0"/>
                      <a:pt x="36396" y="30670"/>
                      <a:pt x="30966" y="39719"/>
                    </a:cubicBezTo>
                    <a:cubicBezTo>
                      <a:pt x="25537" y="48768"/>
                      <a:pt x="14679" y="92107"/>
                      <a:pt x="7440" y="97536"/>
                    </a:cubicBezTo>
                    <a:cubicBezTo>
                      <a:pt x="201" y="102965"/>
                      <a:pt x="-6943" y="110204"/>
                      <a:pt x="12869" y="108394"/>
                    </a:cubicBezTo>
                    <a:cubicBezTo>
                      <a:pt x="32681" y="106584"/>
                      <a:pt x="38205" y="95726"/>
                      <a:pt x="38205" y="95726"/>
                    </a:cubicBezTo>
                    <a:cubicBezTo>
                      <a:pt x="37262" y="102394"/>
                      <a:pt x="37262" y="109156"/>
                      <a:pt x="38205" y="115824"/>
                    </a:cubicBezTo>
                    <a:cubicBezTo>
                      <a:pt x="53093" y="117624"/>
                      <a:pt x="68076" y="118548"/>
                      <a:pt x="83068" y="118586"/>
                    </a:cubicBezTo>
                    <a:cubicBezTo>
                      <a:pt x="87554" y="119177"/>
                      <a:pt x="92107" y="119177"/>
                      <a:pt x="96594" y="118586"/>
                    </a:cubicBezTo>
                    <a:cubicBezTo>
                      <a:pt x="96594" y="118586"/>
                      <a:pt x="92974" y="127254"/>
                      <a:pt x="99737" y="130111"/>
                    </a:cubicBezTo>
                    <a:cubicBezTo>
                      <a:pt x="106500" y="132969"/>
                      <a:pt x="106119" y="126492"/>
                      <a:pt x="110500" y="120586"/>
                    </a:cubicBezTo>
                    <a:cubicBezTo>
                      <a:pt x="115767" y="110766"/>
                      <a:pt x="120263" y="100536"/>
                      <a:pt x="123930" y="90011"/>
                    </a:cubicBezTo>
                    <a:cubicBezTo>
                      <a:pt x="126140" y="84649"/>
                      <a:pt x="127731" y="79057"/>
                      <a:pt x="128693" y="73342"/>
                    </a:cubicBezTo>
                    <a:cubicBezTo>
                      <a:pt x="139561" y="67465"/>
                      <a:pt x="149486" y="59988"/>
                      <a:pt x="158125" y="51149"/>
                    </a:cubicBezTo>
                    <a:cubicBezTo>
                      <a:pt x="167650" y="39624"/>
                      <a:pt x="162507" y="6286"/>
                      <a:pt x="162507" y="6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477E58D1-2BF5-4BE6-8515-B122FE851AC8}"/>
                  </a:ext>
                </a:extLst>
              </p:cNvPr>
              <p:cNvSpPr/>
              <p:nvPr/>
            </p:nvSpPr>
            <p:spPr>
              <a:xfrm>
                <a:off x="5830525" y="-4316250"/>
                <a:ext cx="3619" cy="45434"/>
              </a:xfrm>
              <a:custGeom>
                <a:avLst/>
                <a:gdLst>
                  <a:gd name="connsiteX0" fmla="*/ 0 w 3619"/>
                  <a:gd name="connsiteY0" fmla="*/ 45434 h 45434"/>
                  <a:gd name="connsiteX1" fmla="*/ 3619 w 3619"/>
                  <a:gd name="connsiteY1" fmla="*/ 0 h 4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19" h="45434">
                    <a:moveTo>
                      <a:pt x="0" y="45434"/>
                    </a:moveTo>
                    <a:lnTo>
                      <a:pt x="3619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55798270-B56D-4448-8531-6D986C2E1105}"/>
                  </a:ext>
                </a:extLst>
              </p:cNvPr>
              <p:cNvSpPr/>
              <p:nvPr/>
            </p:nvSpPr>
            <p:spPr>
              <a:xfrm>
                <a:off x="5848432" y="-4312631"/>
                <a:ext cx="5905" cy="64293"/>
              </a:xfrm>
              <a:custGeom>
                <a:avLst/>
                <a:gdLst>
                  <a:gd name="connsiteX0" fmla="*/ 0 w 5905"/>
                  <a:gd name="connsiteY0" fmla="*/ 64294 h 64293"/>
                  <a:gd name="connsiteX1" fmla="*/ 5905 w 5905"/>
                  <a:gd name="connsiteY1" fmla="*/ 0 h 6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05" h="64293">
                    <a:moveTo>
                      <a:pt x="0" y="64294"/>
                    </a:moveTo>
                    <a:lnTo>
                      <a:pt x="590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5E17432C-9972-448C-88B3-640A8C698385}"/>
                  </a:ext>
                </a:extLst>
              </p:cNvPr>
              <p:cNvSpPr/>
              <p:nvPr/>
            </p:nvSpPr>
            <p:spPr>
              <a:xfrm>
                <a:off x="5871006" y="-4309107"/>
                <a:ext cx="9525" cy="59531"/>
              </a:xfrm>
              <a:custGeom>
                <a:avLst/>
                <a:gdLst>
                  <a:gd name="connsiteX0" fmla="*/ 0 w 9525"/>
                  <a:gd name="connsiteY0" fmla="*/ 59531 h 59531"/>
                  <a:gd name="connsiteX1" fmla="*/ 9525 w 9525"/>
                  <a:gd name="connsiteY1" fmla="*/ 0 h 5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9531">
                    <a:moveTo>
                      <a:pt x="0" y="59531"/>
                    </a:moveTo>
                    <a:lnTo>
                      <a:pt x="952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74D13198-EEE6-49D3-BD7C-6FBD1F1234EA}"/>
                  </a:ext>
                </a:extLst>
              </p:cNvPr>
              <p:cNvSpPr/>
              <p:nvPr/>
            </p:nvSpPr>
            <p:spPr>
              <a:xfrm>
                <a:off x="5889294" y="-4305487"/>
                <a:ext cx="9525" cy="57150"/>
              </a:xfrm>
              <a:custGeom>
                <a:avLst/>
                <a:gdLst>
                  <a:gd name="connsiteX0" fmla="*/ 0 w 9525"/>
                  <a:gd name="connsiteY0" fmla="*/ 57150 h 57150"/>
                  <a:gd name="connsiteX1" fmla="*/ 9525 w 9525"/>
                  <a:gd name="connsiteY1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7150">
                    <a:moveTo>
                      <a:pt x="0" y="57150"/>
                    </a:moveTo>
                    <a:cubicBezTo>
                      <a:pt x="0" y="57150"/>
                      <a:pt x="7906" y="5906"/>
                      <a:pt x="9525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3EF21C76-BC2A-41BF-8128-80009C473666}"/>
                  </a:ext>
                </a:extLst>
              </p:cNvPr>
              <p:cNvSpPr/>
              <p:nvPr/>
            </p:nvSpPr>
            <p:spPr>
              <a:xfrm>
                <a:off x="5349109" y="-3552631"/>
                <a:ext cx="203190" cy="97403"/>
              </a:xfrm>
              <a:custGeom>
                <a:avLst/>
                <a:gdLst>
                  <a:gd name="connsiteX0" fmla="*/ 122228 w 203190"/>
                  <a:gd name="connsiteY0" fmla="*/ 0 h 97403"/>
                  <a:gd name="connsiteX1" fmla="*/ 90510 w 203190"/>
                  <a:gd name="connsiteY1" fmla="*/ 26956 h 97403"/>
                  <a:gd name="connsiteX2" fmla="*/ 22 w 203190"/>
                  <a:gd name="connsiteY2" fmla="*/ 90488 h 97403"/>
                  <a:gd name="connsiteX3" fmla="*/ 142897 w 203190"/>
                  <a:gd name="connsiteY3" fmla="*/ 84106 h 97403"/>
                  <a:gd name="connsiteX4" fmla="*/ 198428 w 203190"/>
                  <a:gd name="connsiteY4" fmla="*/ 58769 h 97403"/>
                  <a:gd name="connsiteX5" fmla="*/ 203191 w 203190"/>
                  <a:gd name="connsiteY5" fmla="*/ 20669 h 9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190" h="97403">
                    <a:moveTo>
                      <a:pt x="122228" y="0"/>
                    </a:moveTo>
                    <a:cubicBezTo>
                      <a:pt x="122228" y="0"/>
                      <a:pt x="95272" y="23813"/>
                      <a:pt x="90510" y="26956"/>
                    </a:cubicBezTo>
                    <a:cubicBezTo>
                      <a:pt x="85747" y="30099"/>
                      <a:pt x="-1597" y="77819"/>
                      <a:pt x="22" y="90488"/>
                    </a:cubicBezTo>
                    <a:cubicBezTo>
                      <a:pt x="1641" y="103156"/>
                      <a:pt x="92129" y="96869"/>
                      <a:pt x="142897" y="84106"/>
                    </a:cubicBezTo>
                    <a:cubicBezTo>
                      <a:pt x="193666" y="71342"/>
                      <a:pt x="196904" y="66675"/>
                      <a:pt x="198428" y="58769"/>
                    </a:cubicBezTo>
                    <a:cubicBezTo>
                      <a:pt x="199952" y="50863"/>
                      <a:pt x="203191" y="20669"/>
                      <a:pt x="203191" y="206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294C3A21-CB89-41F7-B3D2-80999DE3C886}"/>
                  </a:ext>
                </a:extLst>
              </p:cNvPr>
              <p:cNvSpPr/>
              <p:nvPr/>
            </p:nvSpPr>
            <p:spPr>
              <a:xfrm>
                <a:off x="5366371" y="-3500339"/>
                <a:ext cx="167830" cy="32385"/>
              </a:xfrm>
              <a:custGeom>
                <a:avLst/>
                <a:gdLst>
                  <a:gd name="connsiteX0" fmla="*/ 0 w 167830"/>
                  <a:gd name="connsiteY0" fmla="*/ 32385 h 32385"/>
                  <a:gd name="connsiteX1" fmla="*/ 167830 w 167830"/>
                  <a:gd name="connsiteY1" fmla="*/ 0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830" h="32385">
                    <a:moveTo>
                      <a:pt x="0" y="32385"/>
                    </a:moveTo>
                    <a:cubicBezTo>
                      <a:pt x="0" y="32385"/>
                      <a:pt x="120110" y="30480"/>
                      <a:pt x="167830" y="0"/>
                    </a:cubicBezTo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5" name="图形 73">
              <a:extLst>
                <a:ext uri="{FF2B5EF4-FFF2-40B4-BE49-F238E27FC236}">
                  <a16:creationId xmlns:a16="http://schemas.microsoft.com/office/drawing/2014/main" id="{D3BD919A-1FE2-43B2-9DE3-FABC26143A67}"/>
                </a:ext>
              </a:extLst>
            </p:cNvPr>
            <p:cNvGrpSpPr/>
            <p:nvPr/>
          </p:nvGrpSpPr>
          <p:grpSpPr>
            <a:xfrm>
              <a:off x="4443763" y="-5487782"/>
              <a:ext cx="563034" cy="2064804"/>
              <a:chOff x="4443763" y="-5487782"/>
              <a:chExt cx="563034" cy="2064804"/>
            </a:xfrm>
          </p:grpSpPr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ED79CFD7-3A6E-4018-86F4-289BBFA452AB}"/>
                  </a:ext>
                </a:extLst>
              </p:cNvPr>
              <p:cNvSpPr/>
              <p:nvPr/>
            </p:nvSpPr>
            <p:spPr>
              <a:xfrm>
                <a:off x="4708649" y="-3541457"/>
                <a:ext cx="246584" cy="78314"/>
              </a:xfrm>
              <a:custGeom>
                <a:avLst/>
                <a:gdLst>
                  <a:gd name="connsiteX0" fmla="*/ 116226 w 246584"/>
                  <a:gd name="connsiteY0" fmla="*/ 4066 h 78314"/>
                  <a:gd name="connsiteX1" fmla="*/ 241765 w 246584"/>
                  <a:gd name="connsiteY1" fmla="*/ 52358 h 78314"/>
                  <a:gd name="connsiteX2" fmla="*/ 148420 w 246584"/>
                  <a:gd name="connsiteY2" fmla="*/ 78075 h 78314"/>
                  <a:gd name="connsiteX3" fmla="*/ 66410 w 246584"/>
                  <a:gd name="connsiteY3" fmla="*/ 63597 h 78314"/>
                  <a:gd name="connsiteX4" fmla="*/ 402 w 246584"/>
                  <a:gd name="connsiteY4" fmla="*/ 49119 h 78314"/>
                  <a:gd name="connsiteX5" fmla="*/ 63171 w 246584"/>
                  <a:gd name="connsiteY5" fmla="*/ 2446 h 78314"/>
                  <a:gd name="connsiteX6" fmla="*/ 116226 w 246584"/>
                  <a:gd name="connsiteY6" fmla="*/ 4066 h 7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584" h="78314">
                    <a:moveTo>
                      <a:pt x="116226" y="4066"/>
                    </a:moveTo>
                    <a:cubicBezTo>
                      <a:pt x="116226" y="4066"/>
                      <a:pt x="217572" y="31402"/>
                      <a:pt x="241765" y="52358"/>
                    </a:cubicBezTo>
                    <a:cubicBezTo>
                      <a:pt x="265959" y="73312"/>
                      <a:pt x="193473" y="79694"/>
                      <a:pt x="148420" y="78075"/>
                    </a:cubicBezTo>
                    <a:cubicBezTo>
                      <a:pt x="103367" y="76456"/>
                      <a:pt x="98604" y="63597"/>
                      <a:pt x="66410" y="63597"/>
                    </a:cubicBezTo>
                    <a:cubicBezTo>
                      <a:pt x="34215" y="63597"/>
                      <a:pt x="5259" y="78075"/>
                      <a:pt x="402" y="49119"/>
                    </a:cubicBezTo>
                    <a:cubicBezTo>
                      <a:pt x="-4456" y="20163"/>
                      <a:pt x="35834" y="8924"/>
                      <a:pt x="63171" y="2446"/>
                    </a:cubicBezTo>
                    <a:cubicBezTo>
                      <a:pt x="80729" y="-1297"/>
                      <a:pt x="98928" y="-735"/>
                      <a:pt x="116226" y="40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DB716D9F-B25C-4255-8349-075FB7A2FF40}"/>
                  </a:ext>
                </a:extLst>
              </p:cNvPr>
              <p:cNvSpPr/>
              <p:nvPr/>
            </p:nvSpPr>
            <p:spPr>
              <a:xfrm>
                <a:off x="4795633" y="-3490814"/>
                <a:ext cx="137350" cy="19337"/>
              </a:xfrm>
              <a:custGeom>
                <a:avLst/>
                <a:gdLst>
                  <a:gd name="connsiteX0" fmla="*/ 0 w 137350"/>
                  <a:gd name="connsiteY0" fmla="*/ 0 h 19337"/>
                  <a:gd name="connsiteX1" fmla="*/ 137350 w 137350"/>
                  <a:gd name="connsiteY1" fmla="*/ 13335 h 19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350" h="19337">
                    <a:moveTo>
                      <a:pt x="0" y="0"/>
                    </a:moveTo>
                    <a:cubicBezTo>
                      <a:pt x="0" y="0"/>
                      <a:pt x="49625" y="32385"/>
                      <a:pt x="137350" y="13335"/>
                    </a:cubicBezTo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4CDDC51B-0226-4E2B-A3DB-13286A8719E3}"/>
                  </a:ext>
                </a:extLst>
              </p:cNvPr>
              <p:cNvSpPr/>
              <p:nvPr/>
            </p:nvSpPr>
            <p:spPr>
              <a:xfrm>
                <a:off x="4596312" y="-3522981"/>
                <a:ext cx="254424" cy="100003"/>
              </a:xfrm>
              <a:custGeom>
                <a:avLst/>
                <a:gdLst>
                  <a:gd name="connsiteX0" fmla="*/ 127217 w 254424"/>
                  <a:gd name="connsiteY0" fmla="*/ 1687 h 100003"/>
                  <a:gd name="connsiteX1" fmla="*/ 204465 w 254424"/>
                  <a:gd name="connsiteY1" fmla="*/ 43502 h 100003"/>
                  <a:gd name="connsiteX2" fmla="*/ 249518 w 254424"/>
                  <a:gd name="connsiteY2" fmla="*/ 75697 h 100003"/>
                  <a:gd name="connsiteX3" fmla="*/ 188367 w 254424"/>
                  <a:gd name="connsiteY3" fmla="*/ 98176 h 100003"/>
                  <a:gd name="connsiteX4" fmla="*/ 59685 w 254424"/>
                  <a:gd name="connsiteY4" fmla="*/ 85317 h 100003"/>
                  <a:gd name="connsiteX5" fmla="*/ 21585 w 254424"/>
                  <a:gd name="connsiteY5" fmla="*/ 86936 h 100003"/>
                  <a:gd name="connsiteX6" fmla="*/ 3868 w 254424"/>
                  <a:gd name="connsiteY6" fmla="*/ 41883 h 100003"/>
                  <a:gd name="connsiteX7" fmla="*/ 127217 w 254424"/>
                  <a:gd name="connsiteY7" fmla="*/ 1687 h 10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424" h="100003">
                    <a:moveTo>
                      <a:pt x="127217" y="1687"/>
                    </a:moveTo>
                    <a:cubicBezTo>
                      <a:pt x="151826" y="17632"/>
                      <a:pt x="177656" y="31615"/>
                      <a:pt x="204465" y="43502"/>
                    </a:cubicBezTo>
                    <a:cubicBezTo>
                      <a:pt x="239898" y="57980"/>
                      <a:pt x="265615" y="62552"/>
                      <a:pt x="249518" y="75697"/>
                    </a:cubicBezTo>
                    <a:cubicBezTo>
                      <a:pt x="233421" y="88841"/>
                      <a:pt x="228563" y="90175"/>
                      <a:pt x="188367" y="98176"/>
                    </a:cubicBezTo>
                    <a:cubicBezTo>
                      <a:pt x="148172" y="106177"/>
                      <a:pt x="67686" y="85317"/>
                      <a:pt x="59685" y="85317"/>
                    </a:cubicBezTo>
                    <a:cubicBezTo>
                      <a:pt x="51684" y="85317"/>
                      <a:pt x="43587" y="94842"/>
                      <a:pt x="21585" y="86936"/>
                    </a:cubicBezTo>
                    <a:cubicBezTo>
                      <a:pt x="-418" y="79030"/>
                      <a:pt x="-4133" y="67886"/>
                      <a:pt x="3868" y="41883"/>
                    </a:cubicBezTo>
                    <a:cubicBezTo>
                      <a:pt x="11869" y="15880"/>
                      <a:pt x="114358" y="-6409"/>
                      <a:pt x="127217" y="16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2D9D3932-50A7-4A69-B0B3-1BE3CECA3EC9}"/>
                  </a:ext>
                </a:extLst>
              </p:cNvPr>
              <p:cNvSpPr/>
              <p:nvPr/>
            </p:nvSpPr>
            <p:spPr>
              <a:xfrm>
                <a:off x="4641233" y="-3454619"/>
                <a:ext cx="188785" cy="17736"/>
              </a:xfrm>
              <a:custGeom>
                <a:avLst/>
                <a:gdLst>
                  <a:gd name="connsiteX0" fmla="*/ 0 w 188785"/>
                  <a:gd name="connsiteY0" fmla="*/ 0 h 17736"/>
                  <a:gd name="connsiteX1" fmla="*/ 188786 w 188785"/>
                  <a:gd name="connsiteY1" fmla="*/ 5715 h 1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785" h="17736">
                    <a:moveTo>
                      <a:pt x="0" y="0"/>
                    </a:moveTo>
                    <a:cubicBezTo>
                      <a:pt x="60799" y="21507"/>
                      <a:pt x="126797" y="23508"/>
                      <a:pt x="188786" y="5715"/>
                    </a:cubicBezTo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44F71AAF-87DE-437D-93F6-46A9D4DCF5E2}"/>
                  </a:ext>
                </a:extLst>
              </p:cNvPr>
              <p:cNvSpPr/>
              <p:nvPr/>
            </p:nvSpPr>
            <p:spPr>
              <a:xfrm>
                <a:off x="4572253" y="-4636100"/>
                <a:ext cx="393973" cy="1176147"/>
              </a:xfrm>
              <a:custGeom>
                <a:avLst/>
                <a:gdLst>
                  <a:gd name="connsiteX0" fmla="*/ 374923 w 393973"/>
                  <a:gd name="connsiteY0" fmla="*/ 0 h 1176147"/>
                  <a:gd name="connsiteX1" fmla="*/ 393973 w 393973"/>
                  <a:gd name="connsiteY1" fmla="*/ 202692 h 1176147"/>
                  <a:gd name="connsiteX2" fmla="*/ 332823 w 393973"/>
                  <a:gd name="connsiteY2" fmla="*/ 588740 h 1176147"/>
                  <a:gd name="connsiteX3" fmla="*/ 257194 w 393973"/>
                  <a:gd name="connsiteY3" fmla="*/ 826865 h 1176147"/>
                  <a:gd name="connsiteX4" fmla="*/ 244335 w 393973"/>
                  <a:gd name="connsiteY4" fmla="*/ 1047179 h 1176147"/>
                  <a:gd name="connsiteX5" fmla="*/ 252336 w 393973"/>
                  <a:gd name="connsiteY5" fmla="*/ 1092232 h 1176147"/>
                  <a:gd name="connsiteX6" fmla="*/ 252336 w 393973"/>
                  <a:gd name="connsiteY6" fmla="*/ 1098709 h 1176147"/>
                  <a:gd name="connsiteX7" fmla="*/ 236239 w 393973"/>
                  <a:gd name="connsiteY7" fmla="*/ 1116425 h 1176147"/>
                  <a:gd name="connsiteX8" fmla="*/ 184804 w 393973"/>
                  <a:gd name="connsiteY8" fmla="*/ 1134047 h 1176147"/>
                  <a:gd name="connsiteX9" fmla="*/ 150990 w 393973"/>
                  <a:gd name="connsiteY9" fmla="*/ 1114997 h 1176147"/>
                  <a:gd name="connsiteX10" fmla="*/ 85078 w 393973"/>
                  <a:gd name="connsiteY10" fmla="*/ 1160050 h 1176147"/>
                  <a:gd name="connsiteX11" fmla="*/ 27165 w 393973"/>
                  <a:gd name="connsiteY11" fmla="*/ 1176147 h 1176147"/>
                  <a:gd name="connsiteX12" fmla="*/ 14592 w 393973"/>
                  <a:gd name="connsiteY12" fmla="*/ 1137380 h 1176147"/>
                  <a:gd name="connsiteX13" fmla="*/ 14592 w 393973"/>
                  <a:gd name="connsiteY13" fmla="*/ 1074706 h 1176147"/>
                  <a:gd name="connsiteX14" fmla="*/ 114 w 393973"/>
                  <a:gd name="connsiteY14" fmla="*/ 873633 h 1176147"/>
                  <a:gd name="connsiteX15" fmla="*/ 27451 w 393973"/>
                  <a:gd name="connsiteY15" fmla="*/ 698278 h 1176147"/>
                  <a:gd name="connsiteX16" fmla="*/ 83744 w 393973"/>
                  <a:gd name="connsiteY16" fmla="*/ 561499 h 1176147"/>
                  <a:gd name="connsiteX17" fmla="*/ 62789 w 393973"/>
                  <a:gd name="connsiteY17" fmla="*/ 432530 h 1176147"/>
                  <a:gd name="connsiteX18" fmla="*/ 9735 w 393973"/>
                  <a:gd name="connsiteY18" fmla="*/ 220218 h 1176147"/>
                  <a:gd name="connsiteX19" fmla="*/ 37072 w 393973"/>
                  <a:gd name="connsiteY19" fmla="*/ 1143 h 1176147"/>
                  <a:gd name="connsiteX20" fmla="*/ 233382 w 393973"/>
                  <a:gd name="connsiteY20" fmla="*/ 20193 h 1176147"/>
                  <a:gd name="connsiteX21" fmla="*/ 374923 w 393973"/>
                  <a:gd name="connsiteY21" fmla="*/ 0 h 117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3973" h="1176147">
                    <a:moveTo>
                      <a:pt x="374923" y="0"/>
                    </a:moveTo>
                    <a:lnTo>
                      <a:pt x="393973" y="202692"/>
                    </a:lnTo>
                    <a:cubicBezTo>
                      <a:pt x="393973" y="202692"/>
                      <a:pt x="366541" y="493871"/>
                      <a:pt x="332823" y="588740"/>
                    </a:cubicBezTo>
                    <a:cubicBezTo>
                      <a:pt x="299104" y="683609"/>
                      <a:pt x="268434" y="788194"/>
                      <a:pt x="257194" y="826865"/>
                    </a:cubicBezTo>
                    <a:cubicBezTo>
                      <a:pt x="245955" y="865537"/>
                      <a:pt x="234715" y="1016698"/>
                      <a:pt x="244335" y="1047179"/>
                    </a:cubicBezTo>
                    <a:cubicBezTo>
                      <a:pt x="249765" y="1061571"/>
                      <a:pt x="252470" y="1076849"/>
                      <a:pt x="252336" y="1092232"/>
                    </a:cubicBezTo>
                    <a:lnTo>
                      <a:pt x="252336" y="1098709"/>
                    </a:lnTo>
                    <a:cubicBezTo>
                      <a:pt x="252336" y="1098709"/>
                      <a:pt x="258813" y="1103567"/>
                      <a:pt x="236239" y="1116425"/>
                    </a:cubicBezTo>
                    <a:cubicBezTo>
                      <a:pt x="220094" y="1124893"/>
                      <a:pt x="202749" y="1130837"/>
                      <a:pt x="184804" y="1134047"/>
                    </a:cubicBezTo>
                    <a:lnTo>
                      <a:pt x="150990" y="1114997"/>
                    </a:lnTo>
                    <a:cubicBezTo>
                      <a:pt x="150990" y="1114997"/>
                      <a:pt x="102794" y="1150334"/>
                      <a:pt x="85078" y="1160050"/>
                    </a:cubicBezTo>
                    <a:cubicBezTo>
                      <a:pt x="66488" y="1167717"/>
                      <a:pt x="47044" y="1173118"/>
                      <a:pt x="27165" y="1176147"/>
                    </a:cubicBezTo>
                    <a:cubicBezTo>
                      <a:pt x="19772" y="1164489"/>
                      <a:pt x="15447" y="1151154"/>
                      <a:pt x="14592" y="1137380"/>
                    </a:cubicBezTo>
                    <a:lnTo>
                      <a:pt x="14592" y="1074706"/>
                    </a:lnTo>
                    <a:cubicBezTo>
                      <a:pt x="14592" y="1052131"/>
                      <a:pt x="-1505" y="941356"/>
                      <a:pt x="114" y="873633"/>
                    </a:cubicBezTo>
                    <a:cubicBezTo>
                      <a:pt x="1734" y="805910"/>
                      <a:pt x="14592" y="731996"/>
                      <a:pt x="27451" y="698278"/>
                    </a:cubicBezTo>
                    <a:cubicBezTo>
                      <a:pt x="40310" y="664559"/>
                      <a:pt x="83744" y="561499"/>
                      <a:pt x="83744" y="561499"/>
                    </a:cubicBezTo>
                    <a:cubicBezTo>
                      <a:pt x="81640" y="517855"/>
                      <a:pt x="74610" y="474593"/>
                      <a:pt x="62789" y="432530"/>
                    </a:cubicBezTo>
                    <a:cubicBezTo>
                      <a:pt x="41929" y="350520"/>
                      <a:pt x="37072" y="308705"/>
                      <a:pt x="9735" y="220218"/>
                    </a:cubicBezTo>
                    <a:cubicBezTo>
                      <a:pt x="-17602" y="131731"/>
                      <a:pt x="37072" y="1143"/>
                      <a:pt x="37072" y="1143"/>
                    </a:cubicBezTo>
                    <a:cubicBezTo>
                      <a:pt x="37072" y="1143"/>
                      <a:pt x="164135" y="23622"/>
                      <a:pt x="233382" y="20193"/>
                    </a:cubicBezTo>
                    <a:cubicBezTo>
                      <a:pt x="281045" y="17412"/>
                      <a:pt x="328384" y="10649"/>
                      <a:pt x="3749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EBF7A37E-F3DC-4D8E-95FF-4E70FEA46890}"/>
                  </a:ext>
                </a:extLst>
              </p:cNvPr>
              <p:cNvSpPr/>
              <p:nvPr/>
            </p:nvSpPr>
            <p:spPr>
              <a:xfrm>
                <a:off x="4706194" y="-4462364"/>
                <a:ext cx="24098" cy="35433"/>
              </a:xfrm>
              <a:custGeom>
                <a:avLst/>
                <a:gdLst>
                  <a:gd name="connsiteX0" fmla="*/ 0 w 24098"/>
                  <a:gd name="connsiteY0" fmla="*/ 0 h 35433"/>
                  <a:gd name="connsiteX1" fmla="*/ 24098 w 24098"/>
                  <a:gd name="connsiteY1" fmla="*/ 35433 h 3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098" h="35433">
                    <a:moveTo>
                      <a:pt x="0" y="0"/>
                    </a:moveTo>
                    <a:cubicBezTo>
                      <a:pt x="7033" y="12459"/>
                      <a:pt x="15093" y="24317"/>
                      <a:pt x="24098" y="35433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20FAB02F-44A4-48EC-91FA-43E45F8177CE}"/>
                  </a:ext>
                </a:extLst>
              </p:cNvPr>
              <p:cNvSpPr/>
              <p:nvPr/>
            </p:nvSpPr>
            <p:spPr>
              <a:xfrm>
                <a:off x="4792776" y="-4597523"/>
                <a:ext cx="53054" cy="12953"/>
              </a:xfrm>
              <a:custGeom>
                <a:avLst/>
                <a:gdLst>
                  <a:gd name="connsiteX0" fmla="*/ 0 w 53054"/>
                  <a:gd name="connsiteY0" fmla="*/ 11334 h 12953"/>
                  <a:gd name="connsiteX1" fmla="*/ 53054 w 53054"/>
                  <a:gd name="connsiteY1" fmla="*/ 12954 h 12953"/>
                  <a:gd name="connsiteX2" fmla="*/ 51435 w 53054"/>
                  <a:gd name="connsiteY2" fmla="*/ 0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054" h="12953">
                    <a:moveTo>
                      <a:pt x="0" y="11334"/>
                    </a:moveTo>
                    <a:lnTo>
                      <a:pt x="53054" y="12954"/>
                    </a:lnTo>
                    <a:lnTo>
                      <a:pt x="51435" y="0"/>
                    </a:ln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233DF1C9-F49B-483D-A496-E8C8B31D9153}"/>
                  </a:ext>
                </a:extLst>
              </p:cNvPr>
              <p:cNvSpPr/>
              <p:nvPr/>
            </p:nvSpPr>
            <p:spPr>
              <a:xfrm>
                <a:off x="4865166" y="-4594095"/>
                <a:ext cx="80390" cy="16160"/>
              </a:xfrm>
              <a:custGeom>
                <a:avLst/>
                <a:gdLst>
                  <a:gd name="connsiteX0" fmla="*/ 0 w 80390"/>
                  <a:gd name="connsiteY0" fmla="*/ 0 h 16160"/>
                  <a:gd name="connsiteX1" fmla="*/ 0 w 80390"/>
                  <a:gd name="connsiteY1" fmla="*/ 12859 h 16160"/>
                  <a:gd name="connsiteX2" fmla="*/ 80391 w 80390"/>
                  <a:gd name="connsiteY2" fmla="*/ 4858 h 1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390" h="16160">
                    <a:moveTo>
                      <a:pt x="0" y="0"/>
                    </a:moveTo>
                    <a:lnTo>
                      <a:pt x="0" y="12859"/>
                    </a:lnTo>
                    <a:cubicBezTo>
                      <a:pt x="0" y="12859"/>
                      <a:pt x="44958" y="24194"/>
                      <a:pt x="80391" y="4858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82B2C06B-7E67-4916-8DC2-2ECAF55E35CC}"/>
                  </a:ext>
                </a:extLst>
              </p:cNvPr>
              <p:cNvSpPr/>
              <p:nvPr/>
            </p:nvSpPr>
            <p:spPr>
              <a:xfrm>
                <a:off x="4894122" y="-4565520"/>
                <a:ext cx="30479" cy="136398"/>
              </a:xfrm>
              <a:custGeom>
                <a:avLst/>
                <a:gdLst>
                  <a:gd name="connsiteX0" fmla="*/ 22479 w 30479"/>
                  <a:gd name="connsiteY0" fmla="*/ 0 h 136398"/>
                  <a:gd name="connsiteX1" fmla="*/ 9620 w 30479"/>
                  <a:gd name="connsiteY1" fmla="*/ 49911 h 136398"/>
                  <a:gd name="connsiteX2" fmla="*/ 30480 w 30479"/>
                  <a:gd name="connsiteY2" fmla="*/ 78486 h 136398"/>
                  <a:gd name="connsiteX3" fmla="*/ 0 w 30479"/>
                  <a:gd name="connsiteY3" fmla="*/ 136398 h 13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79" h="136398">
                    <a:moveTo>
                      <a:pt x="22479" y="0"/>
                    </a:moveTo>
                    <a:lnTo>
                      <a:pt x="9620" y="49911"/>
                    </a:lnTo>
                    <a:lnTo>
                      <a:pt x="30480" y="78486"/>
                    </a:lnTo>
                    <a:cubicBezTo>
                      <a:pt x="30480" y="78486"/>
                      <a:pt x="0" y="131540"/>
                      <a:pt x="0" y="136398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54F1548D-4CC6-4AC2-8B35-28CFE4064DF1}"/>
                  </a:ext>
                </a:extLst>
              </p:cNvPr>
              <p:cNvSpPr/>
              <p:nvPr/>
            </p:nvSpPr>
            <p:spPr>
              <a:xfrm>
                <a:off x="4722100" y="-4418930"/>
                <a:ext cx="204120" cy="885348"/>
              </a:xfrm>
              <a:custGeom>
                <a:avLst/>
                <a:gdLst>
                  <a:gd name="connsiteX0" fmla="*/ 204121 w 204120"/>
                  <a:gd name="connsiteY0" fmla="*/ 0 h 885348"/>
                  <a:gd name="connsiteX1" fmla="*/ 151067 w 204120"/>
                  <a:gd name="connsiteY1" fmla="*/ 43910 h 885348"/>
                  <a:gd name="connsiteX2" fmla="*/ 101156 w 204120"/>
                  <a:gd name="connsiteY2" fmla="*/ 388144 h 885348"/>
                  <a:gd name="connsiteX3" fmla="*/ 9525 w 204120"/>
                  <a:gd name="connsiteY3" fmla="*/ 740569 h 885348"/>
                  <a:gd name="connsiteX4" fmla="*/ 0 w 204120"/>
                  <a:gd name="connsiteY4" fmla="*/ 816102 h 885348"/>
                  <a:gd name="connsiteX5" fmla="*/ 9525 w 204120"/>
                  <a:gd name="connsiteY5" fmla="*/ 848297 h 885348"/>
                  <a:gd name="connsiteX6" fmla="*/ 9525 w 204120"/>
                  <a:gd name="connsiteY6" fmla="*/ 885349 h 88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0" h="885348">
                    <a:moveTo>
                      <a:pt x="204121" y="0"/>
                    </a:moveTo>
                    <a:lnTo>
                      <a:pt x="151067" y="43910"/>
                    </a:lnTo>
                    <a:cubicBezTo>
                      <a:pt x="151067" y="43910"/>
                      <a:pt x="118872" y="317373"/>
                      <a:pt x="101156" y="388144"/>
                    </a:cubicBezTo>
                    <a:cubicBezTo>
                      <a:pt x="83439" y="458914"/>
                      <a:pt x="17526" y="688943"/>
                      <a:pt x="9525" y="740569"/>
                    </a:cubicBezTo>
                    <a:cubicBezTo>
                      <a:pt x="5038" y="765562"/>
                      <a:pt x="1858" y="790775"/>
                      <a:pt x="0" y="816102"/>
                    </a:cubicBezTo>
                    <a:cubicBezTo>
                      <a:pt x="0" y="820960"/>
                      <a:pt x="9525" y="838676"/>
                      <a:pt x="9525" y="848297"/>
                    </a:cubicBezTo>
                    <a:lnTo>
                      <a:pt x="9525" y="885349"/>
                    </a:ln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121E907F-2B52-4640-BBF9-63A25D85A596}"/>
                  </a:ext>
                </a:extLst>
              </p:cNvPr>
              <p:cNvSpPr/>
              <p:nvPr/>
            </p:nvSpPr>
            <p:spPr>
              <a:xfrm>
                <a:off x="4765204" y="-5132056"/>
                <a:ext cx="198337" cy="534989"/>
              </a:xfrm>
              <a:custGeom>
                <a:avLst/>
                <a:gdLst>
                  <a:gd name="connsiteX0" fmla="*/ 3378 w 198337"/>
                  <a:gd name="connsiteY0" fmla="*/ 524912 h 534989"/>
                  <a:gd name="connsiteX1" fmla="*/ 143396 w 198337"/>
                  <a:gd name="connsiteY1" fmla="*/ 534437 h 534989"/>
                  <a:gd name="connsiteX2" fmla="*/ 198069 w 198337"/>
                  <a:gd name="connsiteY2" fmla="*/ 497480 h 534989"/>
                  <a:gd name="connsiteX3" fmla="*/ 136919 w 198337"/>
                  <a:gd name="connsiteY3" fmla="*/ 75999 h 534989"/>
                  <a:gd name="connsiteX4" fmla="*/ 108344 w 198337"/>
                  <a:gd name="connsiteY4" fmla="*/ 3609 h 534989"/>
                  <a:gd name="connsiteX5" fmla="*/ 2140 w 198337"/>
                  <a:gd name="connsiteY5" fmla="*/ 56758 h 534989"/>
                  <a:gd name="connsiteX6" fmla="*/ 16618 w 198337"/>
                  <a:gd name="connsiteY6" fmla="*/ 407374 h 534989"/>
                  <a:gd name="connsiteX7" fmla="*/ 3378 w 198337"/>
                  <a:gd name="connsiteY7" fmla="*/ 524912 h 53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337" h="534989">
                    <a:moveTo>
                      <a:pt x="3378" y="524912"/>
                    </a:moveTo>
                    <a:cubicBezTo>
                      <a:pt x="3378" y="524912"/>
                      <a:pt x="99962" y="537771"/>
                      <a:pt x="143396" y="534437"/>
                    </a:cubicBezTo>
                    <a:cubicBezTo>
                      <a:pt x="186830" y="531103"/>
                      <a:pt x="193212" y="513577"/>
                      <a:pt x="198069" y="497480"/>
                    </a:cubicBezTo>
                    <a:cubicBezTo>
                      <a:pt x="202927" y="481383"/>
                      <a:pt x="140157" y="98573"/>
                      <a:pt x="136919" y="75999"/>
                    </a:cubicBezTo>
                    <a:cubicBezTo>
                      <a:pt x="133680" y="53425"/>
                      <a:pt x="138538" y="16468"/>
                      <a:pt x="108344" y="3609"/>
                    </a:cubicBezTo>
                    <a:cubicBezTo>
                      <a:pt x="78150" y="-9250"/>
                      <a:pt x="13094" y="13134"/>
                      <a:pt x="2140" y="56758"/>
                    </a:cubicBezTo>
                    <a:cubicBezTo>
                      <a:pt x="-8814" y="100383"/>
                      <a:pt x="26334" y="352700"/>
                      <a:pt x="16618" y="407374"/>
                    </a:cubicBezTo>
                    <a:cubicBezTo>
                      <a:pt x="10155" y="446293"/>
                      <a:pt x="5736" y="485526"/>
                      <a:pt x="3378" y="524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6E64850F-F255-42C5-85E1-E60A7C0F91F3}"/>
                  </a:ext>
                </a:extLst>
              </p:cNvPr>
              <p:cNvSpPr/>
              <p:nvPr/>
            </p:nvSpPr>
            <p:spPr>
              <a:xfrm>
                <a:off x="4852212" y="-5105778"/>
                <a:ext cx="85248" cy="525970"/>
              </a:xfrm>
              <a:custGeom>
                <a:avLst/>
                <a:gdLst>
                  <a:gd name="connsiteX0" fmla="*/ 0 w 85248"/>
                  <a:gd name="connsiteY0" fmla="*/ 53054 h 525970"/>
                  <a:gd name="connsiteX1" fmla="*/ 24194 w 85248"/>
                  <a:gd name="connsiteY1" fmla="*/ 96488 h 525970"/>
                  <a:gd name="connsiteX2" fmla="*/ 32194 w 85248"/>
                  <a:gd name="connsiteY2" fmla="*/ 456819 h 525970"/>
                  <a:gd name="connsiteX3" fmla="*/ 61150 w 85248"/>
                  <a:gd name="connsiteY3" fmla="*/ 525971 h 525970"/>
                  <a:gd name="connsiteX4" fmla="*/ 85249 w 85248"/>
                  <a:gd name="connsiteY4" fmla="*/ 440722 h 525970"/>
                  <a:gd name="connsiteX5" fmla="*/ 38671 w 85248"/>
                  <a:gd name="connsiteY5" fmla="*/ 93250 h 525970"/>
                  <a:gd name="connsiteX6" fmla="*/ 45053 w 85248"/>
                  <a:gd name="connsiteY6" fmla="*/ 41815 h 525970"/>
                  <a:gd name="connsiteX7" fmla="*/ 25813 w 85248"/>
                  <a:gd name="connsiteY7" fmla="*/ 0 h 525970"/>
                  <a:gd name="connsiteX8" fmla="*/ 0 w 85248"/>
                  <a:gd name="connsiteY8" fmla="*/ 53054 h 52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48" h="525970">
                    <a:moveTo>
                      <a:pt x="0" y="53054"/>
                    </a:moveTo>
                    <a:lnTo>
                      <a:pt x="24194" y="96488"/>
                    </a:lnTo>
                    <a:lnTo>
                      <a:pt x="32194" y="456819"/>
                    </a:lnTo>
                    <a:lnTo>
                      <a:pt x="61150" y="525971"/>
                    </a:lnTo>
                    <a:lnTo>
                      <a:pt x="85249" y="440722"/>
                    </a:lnTo>
                    <a:lnTo>
                      <a:pt x="38671" y="93250"/>
                    </a:lnTo>
                    <a:lnTo>
                      <a:pt x="45053" y="41815"/>
                    </a:lnTo>
                    <a:lnTo>
                      <a:pt x="25813" y="0"/>
                    </a:lnTo>
                    <a:lnTo>
                      <a:pt x="0" y="53054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F2410D87-DA9E-471B-9C2B-802BB38A5A47}"/>
                  </a:ext>
                </a:extLst>
              </p:cNvPr>
              <p:cNvSpPr/>
              <p:nvPr/>
            </p:nvSpPr>
            <p:spPr>
              <a:xfrm>
                <a:off x="4869928" y="-5112254"/>
                <a:ext cx="43433" cy="91725"/>
              </a:xfrm>
              <a:custGeom>
                <a:avLst/>
                <a:gdLst>
                  <a:gd name="connsiteX0" fmla="*/ 14478 w 43433"/>
                  <a:gd name="connsiteY0" fmla="*/ 41815 h 91725"/>
                  <a:gd name="connsiteX1" fmla="*/ 43434 w 43433"/>
                  <a:gd name="connsiteY1" fmla="*/ 91726 h 91725"/>
                  <a:gd name="connsiteX2" fmla="*/ 28956 w 43433"/>
                  <a:gd name="connsiteY2" fmla="*/ 0 h 91725"/>
                  <a:gd name="connsiteX3" fmla="*/ 0 w 43433"/>
                  <a:gd name="connsiteY3" fmla="*/ 17717 h 91725"/>
                  <a:gd name="connsiteX4" fmla="*/ 14478 w 43433"/>
                  <a:gd name="connsiteY4" fmla="*/ 41815 h 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3" h="91725">
                    <a:moveTo>
                      <a:pt x="14478" y="41815"/>
                    </a:moveTo>
                    <a:lnTo>
                      <a:pt x="43434" y="91726"/>
                    </a:lnTo>
                    <a:lnTo>
                      <a:pt x="28956" y="0"/>
                    </a:lnTo>
                    <a:lnTo>
                      <a:pt x="0" y="17717"/>
                    </a:lnTo>
                    <a:lnTo>
                      <a:pt x="14478" y="418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E1E003D2-8111-4AD9-B469-24D49AFBA758}"/>
                  </a:ext>
                </a:extLst>
              </p:cNvPr>
              <p:cNvSpPr/>
              <p:nvPr/>
            </p:nvSpPr>
            <p:spPr>
              <a:xfrm>
                <a:off x="4805635" y="-5268401"/>
                <a:ext cx="131349" cy="210820"/>
              </a:xfrm>
              <a:custGeom>
                <a:avLst/>
                <a:gdLst>
                  <a:gd name="connsiteX0" fmla="*/ 8001 w 131349"/>
                  <a:gd name="connsiteY0" fmla="*/ 56420 h 210820"/>
                  <a:gd name="connsiteX1" fmla="*/ 0 w 131349"/>
                  <a:gd name="connsiteY1" fmla="*/ 93377 h 210820"/>
                  <a:gd name="connsiteX2" fmla="*/ 65913 w 131349"/>
                  <a:gd name="connsiteY2" fmla="*/ 210820 h 210820"/>
                  <a:gd name="connsiteX3" fmla="*/ 93250 w 131349"/>
                  <a:gd name="connsiteY3" fmla="*/ 156147 h 210820"/>
                  <a:gd name="connsiteX4" fmla="*/ 131350 w 131349"/>
                  <a:gd name="connsiteY4" fmla="*/ 97568 h 210820"/>
                  <a:gd name="connsiteX5" fmla="*/ 74200 w 131349"/>
                  <a:gd name="connsiteY5" fmla="*/ 72518 h 210820"/>
                  <a:gd name="connsiteX6" fmla="*/ 43624 w 131349"/>
                  <a:gd name="connsiteY6" fmla="*/ 127 h 210820"/>
                  <a:gd name="connsiteX7" fmla="*/ 8001 w 131349"/>
                  <a:gd name="connsiteY7" fmla="*/ 56420 h 21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349" h="210820">
                    <a:moveTo>
                      <a:pt x="8001" y="56420"/>
                    </a:moveTo>
                    <a:lnTo>
                      <a:pt x="0" y="93377"/>
                    </a:lnTo>
                    <a:lnTo>
                      <a:pt x="65913" y="210820"/>
                    </a:lnTo>
                    <a:cubicBezTo>
                      <a:pt x="65913" y="210820"/>
                      <a:pt x="85630" y="167006"/>
                      <a:pt x="93250" y="156147"/>
                    </a:cubicBezTo>
                    <a:cubicBezTo>
                      <a:pt x="100870" y="145289"/>
                      <a:pt x="131350" y="97568"/>
                      <a:pt x="131350" y="97568"/>
                    </a:cubicBezTo>
                    <a:cubicBezTo>
                      <a:pt x="131350" y="97568"/>
                      <a:pt x="82486" y="101473"/>
                      <a:pt x="74200" y="72518"/>
                    </a:cubicBezTo>
                    <a:cubicBezTo>
                      <a:pt x="65913" y="43561"/>
                      <a:pt x="74200" y="3366"/>
                      <a:pt x="43624" y="127"/>
                    </a:cubicBezTo>
                    <a:cubicBezTo>
                      <a:pt x="13049" y="-3111"/>
                      <a:pt x="8001" y="56420"/>
                      <a:pt x="8001" y="564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A42D85B3-3DE2-4DBC-A212-4E9C0D302239}"/>
                  </a:ext>
                </a:extLst>
              </p:cNvPr>
              <p:cNvSpPr/>
              <p:nvPr/>
            </p:nvSpPr>
            <p:spPr>
              <a:xfrm>
                <a:off x="4794008" y="-5387749"/>
                <a:ext cx="212789" cy="235980"/>
              </a:xfrm>
              <a:custGeom>
                <a:avLst/>
                <a:gdLst>
                  <a:gd name="connsiteX0" fmla="*/ 51631 w 212789"/>
                  <a:gd name="connsiteY0" fmla="*/ 153003 h 235980"/>
                  <a:gd name="connsiteX1" fmla="*/ 54775 w 212789"/>
                  <a:gd name="connsiteY1" fmla="*/ 163861 h 235980"/>
                  <a:gd name="connsiteX2" fmla="*/ 59156 w 212789"/>
                  <a:gd name="connsiteY2" fmla="*/ 196056 h 235980"/>
                  <a:gd name="connsiteX3" fmla="*/ 155930 w 212789"/>
                  <a:gd name="connsiteY3" fmla="*/ 234822 h 235980"/>
                  <a:gd name="connsiteX4" fmla="*/ 190125 w 212789"/>
                  <a:gd name="connsiteY4" fmla="*/ 151098 h 235980"/>
                  <a:gd name="connsiteX5" fmla="*/ 212604 w 212789"/>
                  <a:gd name="connsiteY5" fmla="*/ 136143 h 235980"/>
                  <a:gd name="connsiteX6" fmla="*/ 193554 w 212789"/>
                  <a:gd name="connsiteY6" fmla="*/ 89661 h 235980"/>
                  <a:gd name="connsiteX7" fmla="*/ 197078 w 212789"/>
                  <a:gd name="connsiteY7" fmla="*/ 50133 h 235980"/>
                  <a:gd name="connsiteX8" fmla="*/ 169837 w 212789"/>
                  <a:gd name="connsiteY8" fmla="*/ 2508 h 235980"/>
                  <a:gd name="connsiteX9" fmla="*/ 29629 w 212789"/>
                  <a:gd name="connsiteY9" fmla="*/ 61944 h 235980"/>
                  <a:gd name="connsiteX10" fmla="*/ 2673 w 212789"/>
                  <a:gd name="connsiteY10" fmla="*/ 141859 h 235980"/>
                  <a:gd name="connsiteX11" fmla="*/ 51631 w 212789"/>
                  <a:gd name="connsiteY11" fmla="*/ 153003 h 23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789" h="235980">
                    <a:moveTo>
                      <a:pt x="51631" y="153003"/>
                    </a:moveTo>
                    <a:lnTo>
                      <a:pt x="54775" y="163861"/>
                    </a:lnTo>
                    <a:cubicBezTo>
                      <a:pt x="51270" y="174701"/>
                      <a:pt x="52889" y="186550"/>
                      <a:pt x="59156" y="196056"/>
                    </a:cubicBezTo>
                    <a:cubicBezTo>
                      <a:pt x="69824" y="209676"/>
                      <a:pt x="129736" y="242538"/>
                      <a:pt x="155930" y="234822"/>
                    </a:cubicBezTo>
                    <a:cubicBezTo>
                      <a:pt x="182124" y="227107"/>
                      <a:pt x="190125" y="151098"/>
                      <a:pt x="190125" y="151098"/>
                    </a:cubicBezTo>
                    <a:cubicBezTo>
                      <a:pt x="190125" y="151098"/>
                      <a:pt x="215176" y="150526"/>
                      <a:pt x="212604" y="136143"/>
                    </a:cubicBezTo>
                    <a:cubicBezTo>
                      <a:pt x="210032" y="121761"/>
                      <a:pt x="195459" y="106044"/>
                      <a:pt x="193554" y="89661"/>
                    </a:cubicBezTo>
                    <a:cubicBezTo>
                      <a:pt x="191649" y="73278"/>
                      <a:pt x="200888" y="69087"/>
                      <a:pt x="197078" y="50133"/>
                    </a:cubicBezTo>
                    <a:cubicBezTo>
                      <a:pt x="194668" y="31273"/>
                      <a:pt x="184867" y="14147"/>
                      <a:pt x="169837" y="2508"/>
                    </a:cubicBezTo>
                    <a:cubicBezTo>
                      <a:pt x="152501" y="-10827"/>
                      <a:pt x="57727" y="31940"/>
                      <a:pt x="29629" y="61944"/>
                    </a:cubicBezTo>
                    <a:cubicBezTo>
                      <a:pt x="1530" y="91947"/>
                      <a:pt x="-4280" y="123761"/>
                      <a:pt x="2673" y="141859"/>
                    </a:cubicBezTo>
                    <a:cubicBezTo>
                      <a:pt x="9626" y="159956"/>
                      <a:pt x="51631" y="153003"/>
                      <a:pt x="51631" y="153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103ADC59-C7B5-4CB5-A1F5-FC46AB5778C0}"/>
                  </a:ext>
                </a:extLst>
              </p:cNvPr>
              <p:cNvSpPr/>
              <p:nvPr/>
            </p:nvSpPr>
            <p:spPr>
              <a:xfrm>
                <a:off x="4958262" y="-5301708"/>
                <a:ext cx="8593" cy="21243"/>
              </a:xfrm>
              <a:custGeom>
                <a:avLst/>
                <a:gdLst>
                  <a:gd name="connsiteX0" fmla="*/ 8535 w 8593"/>
                  <a:gd name="connsiteY0" fmla="*/ 10860 h 21243"/>
                  <a:gd name="connsiteX1" fmla="*/ 3582 w 8593"/>
                  <a:gd name="connsiteY1" fmla="*/ 21242 h 21243"/>
                  <a:gd name="connsiteX2" fmla="*/ 58 w 8593"/>
                  <a:gd name="connsiteY2" fmla="*/ 10384 h 21243"/>
                  <a:gd name="connsiteX3" fmla="*/ 5011 w 8593"/>
                  <a:gd name="connsiteY3" fmla="*/ 1 h 21243"/>
                  <a:gd name="connsiteX4" fmla="*/ 8535 w 8593"/>
                  <a:gd name="connsiteY4" fmla="*/ 10860 h 2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" h="21243">
                    <a:moveTo>
                      <a:pt x="8535" y="10860"/>
                    </a:moveTo>
                    <a:cubicBezTo>
                      <a:pt x="8535" y="16765"/>
                      <a:pt x="5964" y="21337"/>
                      <a:pt x="3582" y="21242"/>
                    </a:cubicBezTo>
                    <a:cubicBezTo>
                      <a:pt x="1201" y="21147"/>
                      <a:pt x="-323" y="16194"/>
                      <a:pt x="58" y="10384"/>
                    </a:cubicBezTo>
                    <a:cubicBezTo>
                      <a:pt x="439" y="4573"/>
                      <a:pt x="2630" y="-94"/>
                      <a:pt x="5011" y="1"/>
                    </a:cubicBezTo>
                    <a:cubicBezTo>
                      <a:pt x="7392" y="97"/>
                      <a:pt x="8917" y="5050"/>
                      <a:pt x="8535" y="108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B01BF404-AB4A-4B30-996E-FDD6FBCF8DF4}"/>
                  </a:ext>
                </a:extLst>
              </p:cNvPr>
              <p:cNvSpPr/>
              <p:nvPr/>
            </p:nvSpPr>
            <p:spPr>
              <a:xfrm>
                <a:off x="4949271" y="-5321334"/>
                <a:ext cx="24193" cy="10388"/>
              </a:xfrm>
              <a:custGeom>
                <a:avLst/>
                <a:gdLst>
                  <a:gd name="connsiteX0" fmla="*/ 24194 w 24193"/>
                  <a:gd name="connsiteY0" fmla="*/ 3339 h 10388"/>
                  <a:gd name="connsiteX1" fmla="*/ 0 w 24193"/>
                  <a:gd name="connsiteY1" fmla="*/ 10388 h 1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193" h="10388">
                    <a:moveTo>
                      <a:pt x="24194" y="3339"/>
                    </a:moveTo>
                    <a:cubicBezTo>
                      <a:pt x="24194" y="3339"/>
                      <a:pt x="12192" y="-7710"/>
                      <a:pt x="0" y="1038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4BD32D1F-D40E-4536-81C1-AB30F460D71B}"/>
                  </a:ext>
                </a:extLst>
              </p:cNvPr>
              <p:cNvSpPr/>
              <p:nvPr/>
            </p:nvSpPr>
            <p:spPr>
              <a:xfrm>
                <a:off x="4936794" y="-5223507"/>
                <a:ext cx="14668" cy="10287"/>
              </a:xfrm>
              <a:custGeom>
                <a:avLst/>
                <a:gdLst>
                  <a:gd name="connsiteX0" fmla="*/ 14669 w 14668"/>
                  <a:gd name="connsiteY0" fmla="*/ 10287 h 10287"/>
                  <a:gd name="connsiteX1" fmla="*/ 0 w 14668"/>
                  <a:gd name="connsiteY1" fmla="*/ 0 h 1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68" h="10287">
                    <a:moveTo>
                      <a:pt x="14669" y="10287"/>
                    </a:moveTo>
                    <a:cubicBezTo>
                      <a:pt x="8725" y="8677"/>
                      <a:pt x="3543" y="5039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1202757A-C0C8-4847-8377-B489C2ACEE6C}"/>
                  </a:ext>
                </a:extLst>
              </p:cNvPr>
              <p:cNvSpPr/>
              <p:nvPr/>
            </p:nvSpPr>
            <p:spPr>
              <a:xfrm>
                <a:off x="4714980" y="-5487782"/>
                <a:ext cx="286504" cy="293267"/>
              </a:xfrm>
              <a:custGeom>
                <a:avLst/>
                <a:gdLst>
                  <a:gd name="connsiteX0" fmla="*/ 142375 w 286504"/>
                  <a:gd name="connsiteY0" fmla="*/ 184266 h 293267"/>
                  <a:gd name="connsiteX1" fmla="*/ 139232 w 286504"/>
                  <a:gd name="connsiteY1" fmla="*/ 213698 h 293267"/>
                  <a:gd name="connsiteX2" fmla="*/ 157806 w 286504"/>
                  <a:gd name="connsiteY2" fmla="*/ 208269 h 293267"/>
                  <a:gd name="connsiteX3" fmla="*/ 161425 w 286504"/>
                  <a:gd name="connsiteY3" fmla="*/ 220651 h 293267"/>
                  <a:gd name="connsiteX4" fmla="*/ 198954 w 286504"/>
                  <a:gd name="connsiteY4" fmla="*/ 171121 h 293267"/>
                  <a:gd name="connsiteX5" fmla="*/ 259533 w 286504"/>
                  <a:gd name="connsiteY5" fmla="*/ 114828 h 293267"/>
                  <a:gd name="connsiteX6" fmla="*/ 283917 w 286504"/>
                  <a:gd name="connsiteY6" fmla="*/ 49106 h 293267"/>
                  <a:gd name="connsiteX7" fmla="*/ 99894 w 286504"/>
                  <a:gd name="connsiteY7" fmla="*/ 15673 h 293267"/>
                  <a:gd name="connsiteX8" fmla="*/ 1786 w 286504"/>
                  <a:gd name="connsiteY8" fmla="*/ 161691 h 293267"/>
                  <a:gd name="connsiteX9" fmla="*/ 90464 w 286504"/>
                  <a:gd name="connsiteY9" fmla="*/ 293232 h 293267"/>
                  <a:gd name="connsiteX10" fmla="*/ 130660 w 286504"/>
                  <a:gd name="connsiteY10" fmla="*/ 253036 h 293267"/>
                  <a:gd name="connsiteX11" fmla="*/ 102085 w 286504"/>
                  <a:gd name="connsiteY11" fmla="*/ 227985 h 293267"/>
                  <a:gd name="connsiteX12" fmla="*/ 142375 w 286504"/>
                  <a:gd name="connsiteY12" fmla="*/ 184266 h 29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504" h="293267">
                    <a:moveTo>
                      <a:pt x="142375" y="184266"/>
                    </a:moveTo>
                    <a:lnTo>
                      <a:pt x="139232" y="213698"/>
                    </a:lnTo>
                    <a:lnTo>
                      <a:pt x="157806" y="208269"/>
                    </a:lnTo>
                    <a:cubicBezTo>
                      <a:pt x="157806" y="208269"/>
                      <a:pt x="148281" y="231319"/>
                      <a:pt x="161425" y="220651"/>
                    </a:cubicBezTo>
                    <a:cubicBezTo>
                      <a:pt x="174570" y="209983"/>
                      <a:pt x="193144" y="174455"/>
                      <a:pt x="198954" y="171121"/>
                    </a:cubicBezTo>
                    <a:cubicBezTo>
                      <a:pt x="204764" y="167787"/>
                      <a:pt x="237054" y="136450"/>
                      <a:pt x="259533" y="114828"/>
                    </a:cubicBezTo>
                    <a:cubicBezTo>
                      <a:pt x="282012" y="93207"/>
                      <a:pt x="291537" y="63679"/>
                      <a:pt x="283917" y="49106"/>
                    </a:cubicBezTo>
                    <a:cubicBezTo>
                      <a:pt x="276297" y="34533"/>
                      <a:pt x="184095" y="-28999"/>
                      <a:pt x="99894" y="15673"/>
                    </a:cubicBezTo>
                    <a:cubicBezTo>
                      <a:pt x="15693" y="60345"/>
                      <a:pt x="-7072" y="125687"/>
                      <a:pt x="1786" y="161691"/>
                    </a:cubicBezTo>
                    <a:cubicBezTo>
                      <a:pt x="10645" y="197696"/>
                      <a:pt x="77986" y="291803"/>
                      <a:pt x="90464" y="293232"/>
                    </a:cubicBezTo>
                    <a:cubicBezTo>
                      <a:pt x="102942" y="294661"/>
                      <a:pt x="130660" y="253036"/>
                      <a:pt x="130660" y="253036"/>
                    </a:cubicBezTo>
                    <a:cubicBezTo>
                      <a:pt x="130660" y="253036"/>
                      <a:pt x="94369" y="243511"/>
                      <a:pt x="102085" y="227985"/>
                    </a:cubicBezTo>
                    <a:cubicBezTo>
                      <a:pt x="109800" y="212460"/>
                      <a:pt x="142375" y="184266"/>
                      <a:pt x="142375" y="1842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F661545A-E729-4CEA-BA5C-9B1A019EACE3}"/>
                  </a:ext>
                </a:extLst>
              </p:cNvPr>
              <p:cNvSpPr/>
              <p:nvPr/>
            </p:nvSpPr>
            <p:spPr>
              <a:xfrm>
                <a:off x="4767725" y="-5295515"/>
                <a:ext cx="34670" cy="20859"/>
              </a:xfrm>
              <a:custGeom>
                <a:avLst/>
                <a:gdLst>
                  <a:gd name="connsiteX0" fmla="*/ 34671 w 34670"/>
                  <a:gd name="connsiteY0" fmla="*/ 0 h 20859"/>
                  <a:gd name="connsiteX1" fmla="*/ 0 w 34670"/>
                  <a:gd name="connsiteY1" fmla="*/ 20860 h 2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670" h="20859">
                    <a:moveTo>
                      <a:pt x="34671" y="0"/>
                    </a:moveTo>
                    <a:cubicBezTo>
                      <a:pt x="23661" y="7830"/>
                      <a:pt x="12071" y="14802"/>
                      <a:pt x="0" y="20860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73CB4FAA-A723-4C52-8648-93CAFD02D998}"/>
                  </a:ext>
                </a:extLst>
              </p:cNvPr>
              <p:cNvSpPr/>
              <p:nvPr/>
            </p:nvSpPr>
            <p:spPr>
              <a:xfrm>
                <a:off x="4837353" y="-5450868"/>
                <a:ext cx="115252" cy="127825"/>
              </a:xfrm>
              <a:custGeom>
                <a:avLst/>
                <a:gdLst>
                  <a:gd name="connsiteX0" fmla="*/ 115253 w 115252"/>
                  <a:gd name="connsiteY0" fmla="*/ 0 h 127825"/>
                  <a:gd name="connsiteX1" fmla="*/ 0 w 115252"/>
                  <a:gd name="connsiteY1" fmla="*/ 127825 h 12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52" h="127825">
                    <a:moveTo>
                      <a:pt x="115253" y="0"/>
                    </a:moveTo>
                    <a:cubicBezTo>
                      <a:pt x="81363" y="46482"/>
                      <a:pt x="42739" y="89316"/>
                      <a:pt x="0" y="127825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D8BCFF23-FC0A-441F-A696-943EC057469F}"/>
                  </a:ext>
                </a:extLst>
              </p:cNvPr>
              <p:cNvSpPr/>
              <p:nvPr/>
            </p:nvSpPr>
            <p:spPr>
              <a:xfrm>
                <a:off x="4765725" y="-5319519"/>
                <a:ext cx="11239" cy="10191"/>
              </a:xfrm>
              <a:custGeom>
                <a:avLst/>
                <a:gdLst>
                  <a:gd name="connsiteX0" fmla="*/ 11240 w 11239"/>
                  <a:gd name="connsiteY0" fmla="*/ 0 h 10191"/>
                  <a:gd name="connsiteX1" fmla="*/ 0 w 11239"/>
                  <a:gd name="connsiteY1" fmla="*/ 10192 h 10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39" h="10191">
                    <a:moveTo>
                      <a:pt x="11240" y="0"/>
                    </a:moveTo>
                    <a:cubicBezTo>
                      <a:pt x="7620" y="3334"/>
                      <a:pt x="3905" y="6763"/>
                      <a:pt x="0" y="10192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97768852-C000-4A37-BE73-9126D0FD2452}"/>
                  </a:ext>
                </a:extLst>
              </p:cNvPr>
              <p:cNvSpPr/>
              <p:nvPr/>
            </p:nvSpPr>
            <p:spPr>
              <a:xfrm>
                <a:off x="4795443" y="-5446868"/>
                <a:ext cx="87725" cy="109537"/>
              </a:xfrm>
              <a:custGeom>
                <a:avLst/>
                <a:gdLst>
                  <a:gd name="connsiteX0" fmla="*/ 87725 w 87725"/>
                  <a:gd name="connsiteY0" fmla="*/ 0 h 109537"/>
                  <a:gd name="connsiteX1" fmla="*/ 0 w 87725"/>
                  <a:gd name="connsiteY1" fmla="*/ 109538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725" h="109537">
                    <a:moveTo>
                      <a:pt x="87725" y="0"/>
                    </a:moveTo>
                    <a:cubicBezTo>
                      <a:pt x="62884" y="39824"/>
                      <a:pt x="33442" y="76591"/>
                      <a:pt x="0" y="109538"/>
                    </a:cubicBezTo>
                  </a:path>
                </a:pathLst>
              </a:custGeom>
              <a:noFill/>
              <a:ln w="7144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A2AD7BF3-708F-480F-BF80-14915BD7C30E}"/>
                  </a:ext>
                </a:extLst>
              </p:cNvPr>
              <p:cNvSpPr/>
              <p:nvPr/>
            </p:nvSpPr>
            <p:spPr>
              <a:xfrm>
                <a:off x="4783060" y="-5187883"/>
                <a:ext cx="101345" cy="176974"/>
              </a:xfrm>
              <a:custGeom>
                <a:avLst/>
                <a:gdLst>
                  <a:gd name="connsiteX0" fmla="*/ 19336 w 101345"/>
                  <a:gd name="connsiteY0" fmla="*/ 0 h 176974"/>
                  <a:gd name="connsiteX1" fmla="*/ 101346 w 101345"/>
                  <a:gd name="connsiteY1" fmla="*/ 117443 h 176974"/>
                  <a:gd name="connsiteX2" fmla="*/ 41815 w 101345"/>
                  <a:gd name="connsiteY2" fmla="*/ 176975 h 176974"/>
                  <a:gd name="connsiteX3" fmla="*/ 0 w 101345"/>
                  <a:gd name="connsiteY3" fmla="*/ 16097 h 176974"/>
                  <a:gd name="connsiteX4" fmla="*/ 19336 w 101345"/>
                  <a:gd name="connsiteY4" fmla="*/ 0 h 17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45" h="176974">
                    <a:moveTo>
                      <a:pt x="19336" y="0"/>
                    </a:moveTo>
                    <a:lnTo>
                      <a:pt x="101346" y="117443"/>
                    </a:lnTo>
                    <a:lnTo>
                      <a:pt x="41815" y="176975"/>
                    </a:lnTo>
                    <a:lnTo>
                      <a:pt x="0" y="16097"/>
                    </a:lnTo>
                    <a:lnTo>
                      <a:pt x="193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48C50DF8-2003-4551-8A72-213F9CEE89C6}"/>
                  </a:ext>
                </a:extLst>
              </p:cNvPr>
              <p:cNvSpPr/>
              <p:nvPr/>
            </p:nvSpPr>
            <p:spPr>
              <a:xfrm>
                <a:off x="4443763" y="-5162070"/>
                <a:ext cx="414830" cy="802899"/>
              </a:xfrm>
              <a:custGeom>
                <a:avLst/>
                <a:gdLst>
                  <a:gd name="connsiteX0" fmla="*/ 316818 w 414830"/>
                  <a:gd name="connsiteY0" fmla="*/ 0 h 802899"/>
                  <a:gd name="connsiteX1" fmla="*/ 204233 w 414830"/>
                  <a:gd name="connsiteY1" fmla="*/ 36957 h 802899"/>
                  <a:gd name="connsiteX2" fmla="*/ 108983 w 414830"/>
                  <a:gd name="connsiteY2" fmla="*/ 469678 h 802899"/>
                  <a:gd name="connsiteX3" fmla="*/ 1255 w 414830"/>
                  <a:gd name="connsiteY3" fmla="*/ 710946 h 802899"/>
                  <a:gd name="connsiteX4" fmla="*/ 165275 w 414830"/>
                  <a:gd name="connsiteY4" fmla="*/ 802672 h 802899"/>
                  <a:gd name="connsiteX5" fmla="*/ 308150 w 414830"/>
                  <a:gd name="connsiteY5" fmla="*/ 596741 h 802899"/>
                  <a:gd name="connsiteX6" fmla="*/ 414830 w 414830"/>
                  <a:gd name="connsiteY6" fmla="*/ 432721 h 802899"/>
                  <a:gd name="connsiteX7" fmla="*/ 371396 w 414830"/>
                  <a:gd name="connsiteY7" fmla="*/ 247650 h 802899"/>
                  <a:gd name="connsiteX8" fmla="*/ 366539 w 414830"/>
                  <a:gd name="connsiteY8" fmla="*/ 131826 h 80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4830" h="802899">
                    <a:moveTo>
                      <a:pt x="316818" y="0"/>
                    </a:moveTo>
                    <a:lnTo>
                      <a:pt x="204233" y="36957"/>
                    </a:lnTo>
                    <a:cubicBezTo>
                      <a:pt x="204233" y="36957"/>
                      <a:pt x="115745" y="458438"/>
                      <a:pt x="108983" y="469678"/>
                    </a:cubicBezTo>
                    <a:cubicBezTo>
                      <a:pt x="102220" y="480917"/>
                      <a:pt x="-13223" y="688753"/>
                      <a:pt x="1255" y="710946"/>
                    </a:cubicBezTo>
                    <a:cubicBezTo>
                      <a:pt x="15733" y="733139"/>
                      <a:pt x="153655" y="807530"/>
                      <a:pt x="165275" y="802672"/>
                    </a:cubicBezTo>
                    <a:cubicBezTo>
                      <a:pt x="176896" y="797814"/>
                      <a:pt x="258620" y="641795"/>
                      <a:pt x="308150" y="596741"/>
                    </a:cubicBezTo>
                    <a:cubicBezTo>
                      <a:pt x="357680" y="551688"/>
                      <a:pt x="408449" y="495395"/>
                      <a:pt x="414830" y="432721"/>
                    </a:cubicBezTo>
                    <a:lnTo>
                      <a:pt x="371396" y="247650"/>
                    </a:lnTo>
                    <a:lnTo>
                      <a:pt x="366539" y="1318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C7EF9CFB-9BF8-4B85-9825-86EE564944A8}"/>
                  </a:ext>
                </a:extLst>
              </p:cNvPr>
              <p:cNvSpPr/>
              <p:nvPr/>
            </p:nvSpPr>
            <p:spPr>
              <a:xfrm>
                <a:off x="4752485" y="-5171786"/>
                <a:ext cx="106203" cy="442436"/>
              </a:xfrm>
              <a:custGeom>
                <a:avLst/>
                <a:gdLst>
                  <a:gd name="connsiteX0" fmla="*/ 40291 w 106203"/>
                  <a:gd name="connsiteY0" fmla="*/ 0 h 442436"/>
                  <a:gd name="connsiteX1" fmla="*/ 8096 w 106203"/>
                  <a:gd name="connsiteY1" fmla="*/ 9715 h 442436"/>
                  <a:gd name="connsiteX2" fmla="*/ 0 w 106203"/>
                  <a:gd name="connsiteY2" fmla="*/ 167354 h 442436"/>
                  <a:gd name="connsiteX3" fmla="*/ 54769 w 106203"/>
                  <a:gd name="connsiteY3" fmla="*/ 197929 h 442436"/>
                  <a:gd name="connsiteX4" fmla="*/ 22574 w 106203"/>
                  <a:gd name="connsiteY4" fmla="*/ 246126 h 442436"/>
                  <a:gd name="connsiteX5" fmla="*/ 106204 w 106203"/>
                  <a:gd name="connsiteY5" fmla="*/ 442436 h 442436"/>
                  <a:gd name="connsiteX6" fmla="*/ 72390 w 106203"/>
                  <a:gd name="connsiteY6" fmla="*/ 138398 h 442436"/>
                  <a:gd name="connsiteX7" fmla="*/ 40291 w 106203"/>
                  <a:gd name="connsiteY7" fmla="*/ 0 h 4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203" h="442436">
                    <a:moveTo>
                      <a:pt x="40291" y="0"/>
                    </a:moveTo>
                    <a:lnTo>
                      <a:pt x="8096" y="9715"/>
                    </a:lnTo>
                    <a:lnTo>
                      <a:pt x="0" y="167354"/>
                    </a:lnTo>
                    <a:lnTo>
                      <a:pt x="54769" y="197929"/>
                    </a:lnTo>
                    <a:lnTo>
                      <a:pt x="22574" y="246126"/>
                    </a:lnTo>
                    <a:lnTo>
                      <a:pt x="106204" y="442436"/>
                    </a:lnTo>
                    <a:lnTo>
                      <a:pt x="72390" y="138398"/>
                    </a:lnTo>
                    <a:lnTo>
                      <a:pt x="4029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7D18D082-7D57-4A79-8DA4-AD40403DFE7D}"/>
                  </a:ext>
                </a:extLst>
              </p:cNvPr>
              <p:cNvSpPr/>
              <p:nvPr/>
            </p:nvSpPr>
            <p:spPr>
              <a:xfrm>
                <a:off x="4560175" y="-4491510"/>
                <a:ext cx="128492" cy="132111"/>
              </a:xfrm>
              <a:custGeom>
                <a:avLst/>
                <a:gdLst>
                  <a:gd name="connsiteX0" fmla="*/ 128492 w 128492"/>
                  <a:gd name="connsiteY0" fmla="*/ 0 h 132111"/>
                  <a:gd name="connsiteX1" fmla="*/ 0 w 128492"/>
                  <a:gd name="connsiteY1" fmla="*/ 111824 h 132111"/>
                  <a:gd name="connsiteX2" fmla="*/ 49149 w 128492"/>
                  <a:gd name="connsiteY2" fmla="*/ 132112 h 132111"/>
                  <a:gd name="connsiteX3" fmla="*/ 128492 w 128492"/>
                  <a:gd name="connsiteY3" fmla="*/ 0 h 13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492" h="132111">
                    <a:moveTo>
                      <a:pt x="128492" y="0"/>
                    </a:moveTo>
                    <a:lnTo>
                      <a:pt x="0" y="111824"/>
                    </a:lnTo>
                    <a:cubicBezTo>
                      <a:pt x="0" y="111824"/>
                      <a:pt x="12668" y="127063"/>
                      <a:pt x="49149" y="132112"/>
                    </a:cubicBezTo>
                    <a:cubicBezTo>
                      <a:pt x="49149" y="132112"/>
                      <a:pt x="106299" y="54007"/>
                      <a:pt x="128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8942C2F5-EE15-4D8A-A4E7-D13715D9B794}"/>
                  </a:ext>
                </a:extLst>
              </p:cNvPr>
              <p:cNvSpPr/>
              <p:nvPr/>
            </p:nvSpPr>
            <p:spPr>
              <a:xfrm>
                <a:off x="4665617" y="-4584570"/>
                <a:ext cx="162496" cy="106013"/>
              </a:xfrm>
              <a:custGeom>
                <a:avLst/>
                <a:gdLst>
                  <a:gd name="connsiteX0" fmla="*/ 43434 w 162496"/>
                  <a:gd name="connsiteY0" fmla="*/ 0 h 106013"/>
                  <a:gd name="connsiteX1" fmla="*/ 107823 w 162496"/>
                  <a:gd name="connsiteY1" fmla="*/ 4763 h 106013"/>
                  <a:gd name="connsiteX2" fmla="*/ 162497 w 162496"/>
                  <a:gd name="connsiteY2" fmla="*/ 53054 h 106013"/>
                  <a:gd name="connsiteX3" fmla="*/ 146399 w 162496"/>
                  <a:gd name="connsiteY3" fmla="*/ 62579 h 106013"/>
                  <a:gd name="connsiteX4" fmla="*/ 101346 w 162496"/>
                  <a:gd name="connsiteY4" fmla="*/ 46482 h 106013"/>
                  <a:gd name="connsiteX5" fmla="*/ 38672 w 162496"/>
                  <a:gd name="connsiteY5" fmla="*/ 106013 h 106013"/>
                  <a:gd name="connsiteX6" fmla="*/ 0 w 162496"/>
                  <a:gd name="connsiteY6" fmla="*/ 57817 h 1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496" h="106013">
                    <a:moveTo>
                      <a:pt x="43434" y="0"/>
                    </a:moveTo>
                    <a:cubicBezTo>
                      <a:pt x="64970" y="371"/>
                      <a:pt x="86467" y="1962"/>
                      <a:pt x="107823" y="4763"/>
                    </a:cubicBezTo>
                    <a:cubicBezTo>
                      <a:pt x="119063" y="8001"/>
                      <a:pt x="162497" y="53054"/>
                      <a:pt x="162497" y="53054"/>
                    </a:cubicBezTo>
                    <a:cubicBezTo>
                      <a:pt x="162497" y="53054"/>
                      <a:pt x="162497" y="57912"/>
                      <a:pt x="146399" y="62579"/>
                    </a:cubicBezTo>
                    <a:cubicBezTo>
                      <a:pt x="130302" y="67246"/>
                      <a:pt x="101346" y="46482"/>
                      <a:pt x="101346" y="46482"/>
                    </a:cubicBezTo>
                    <a:lnTo>
                      <a:pt x="38672" y="106013"/>
                    </a:lnTo>
                    <a:lnTo>
                      <a:pt x="0" y="5781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97290871-1704-4448-8B0E-1DBD28C674D5}"/>
                  </a:ext>
                </a:extLst>
              </p:cNvPr>
              <p:cNvSpPr/>
              <p:nvPr/>
            </p:nvSpPr>
            <p:spPr>
              <a:xfrm>
                <a:off x="4659235" y="-4602286"/>
                <a:ext cx="59531" cy="75533"/>
              </a:xfrm>
              <a:custGeom>
                <a:avLst/>
                <a:gdLst>
                  <a:gd name="connsiteX0" fmla="*/ 45053 w 59531"/>
                  <a:gd name="connsiteY0" fmla="*/ 0 h 75533"/>
                  <a:gd name="connsiteX1" fmla="*/ 59531 w 59531"/>
                  <a:gd name="connsiteY1" fmla="*/ 19240 h 75533"/>
                  <a:gd name="connsiteX2" fmla="*/ 6382 w 59531"/>
                  <a:gd name="connsiteY2" fmla="*/ 75533 h 75533"/>
                  <a:gd name="connsiteX3" fmla="*/ 0 w 59531"/>
                  <a:gd name="connsiteY3" fmla="*/ 54673 h 75533"/>
                  <a:gd name="connsiteX4" fmla="*/ 45053 w 59531"/>
                  <a:gd name="connsiteY4" fmla="*/ 0 h 7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31" h="75533">
                    <a:moveTo>
                      <a:pt x="45053" y="0"/>
                    </a:moveTo>
                    <a:lnTo>
                      <a:pt x="59531" y="19240"/>
                    </a:lnTo>
                    <a:lnTo>
                      <a:pt x="6382" y="75533"/>
                    </a:lnTo>
                    <a:lnTo>
                      <a:pt x="0" y="54673"/>
                    </a:lnTo>
                    <a:lnTo>
                      <a:pt x="450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BDE15A47-7CCC-4C02-BE8F-5C7FDF0AC286}"/>
                  </a:ext>
                </a:extLst>
              </p:cNvPr>
              <p:cNvSpPr/>
              <p:nvPr/>
            </p:nvSpPr>
            <p:spPr>
              <a:xfrm>
                <a:off x="4451495" y="-5149211"/>
                <a:ext cx="292798" cy="619315"/>
              </a:xfrm>
              <a:custGeom>
                <a:avLst/>
                <a:gdLst>
                  <a:gd name="connsiteX0" fmla="*/ 292798 w 292798"/>
                  <a:gd name="connsiteY0" fmla="*/ 0 h 619315"/>
                  <a:gd name="connsiteX1" fmla="*/ 130302 w 292798"/>
                  <a:gd name="connsiteY1" fmla="*/ 12859 h 619315"/>
                  <a:gd name="connsiteX2" fmla="*/ 0 w 292798"/>
                  <a:gd name="connsiteY2" fmla="*/ 406908 h 619315"/>
                  <a:gd name="connsiteX3" fmla="*/ 204311 w 292798"/>
                  <a:gd name="connsiteY3" fmla="*/ 619315 h 619315"/>
                  <a:gd name="connsiteX4" fmla="*/ 262223 w 292798"/>
                  <a:gd name="connsiteY4" fmla="*/ 548545 h 619315"/>
                  <a:gd name="connsiteX5" fmla="*/ 146590 w 292798"/>
                  <a:gd name="connsiteY5" fmla="*/ 366713 h 619315"/>
                  <a:gd name="connsiteX6" fmla="*/ 238315 w 292798"/>
                  <a:gd name="connsiteY6" fmla="*/ 168878 h 61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2798" h="619315">
                    <a:moveTo>
                      <a:pt x="292798" y="0"/>
                    </a:moveTo>
                    <a:cubicBezTo>
                      <a:pt x="292798" y="0"/>
                      <a:pt x="141542" y="0"/>
                      <a:pt x="130302" y="12859"/>
                    </a:cubicBezTo>
                    <a:cubicBezTo>
                      <a:pt x="119063" y="25717"/>
                      <a:pt x="0" y="386048"/>
                      <a:pt x="0" y="406908"/>
                    </a:cubicBezTo>
                    <a:cubicBezTo>
                      <a:pt x="0" y="427768"/>
                      <a:pt x="204311" y="619315"/>
                      <a:pt x="204311" y="619315"/>
                    </a:cubicBezTo>
                    <a:lnTo>
                      <a:pt x="262223" y="548545"/>
                    </a:lnTo>
                    <a:lnTo>
                      <a:pt x="146590" y="366713"/>
                    </a:lnTo>
                    <a:lnTo>
                      <a:pt x="238315" y="168878"/>
                    </a:lnTo>
                  </a:path>
                </a:pathLst>
              </a:custGeom>
              <a:solidFill>
                <a:schemeClr val="accent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03" name="组合 302">
            <a:extLst>
              <a:ext uri="{FF2B5EF4-FFF2-40B4-BE49-F238E27FC236}">
                <a16:creationId xmlns:a16="http://schemas.microsoft.com/office/drawing/2014/main" id="{6901F756-8755-4994-A1E7-D83DA54BE53D}"/>
              </a:ext>
            </a:extLst>
          </p:cNvPr>
          <p:cNvGrpSpPr/>
          <p:nvPr/>
        </p:nvGrpSpPr>
        <p:grpSpPr>
          <a:xfrm>
            <a:off x="6696266" y="2083337"/>
            <a:ext cx="1569599" cy="677977"/>
            <a:chOff x="6696266" y="2083337"/>
            <a:chExt cx="1569599" cy="677977"/>
          </a:xfrm>
        </p:grpSpPr>
        <p:grpSp>
          <p:nvGrpSpPr>
            <p:cNvPr id="267" name="组合 266">
              <a:extLst>
                <a:ext uri="{FF2B5EF4-FFF2-40B4-BE49-F238E27FC236}">
                  <a16:creationId xmlns:a16="http://schemas.microsoft.com/office/drawing/2014/main" id="{D0EB3867-212A-4304-87D9-8527E803D8C9}"/>
                </a:ext>
              </a:extLst>
            </p:cNvPr>
            <p:cNvGrpSpPr/>
            <p:nvPr/>
          </p:nvGrpSpPr>
          <p:grpSpPr>
            <a:xfrm>
              <a:off x="6890359" y="2191128"/>
              <a:ext cx="1181414" cy="462395"/>
              <a:chOff x="1353176" y="-2261322"/>
              <a:chExt cx="1181414" cy="462395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CDF994-7F93-43A0-A47A-0BE1F34F3424}"/>
                  </a:ext>
                </a:extLst>
              </p:cNvPr>
              <p:cNvSpPr txBox="1"/>
              <p:nvPr/>
            </p:nvSpPr>
            <p:spPr>
              <a:xfrm>
                <a:off x="1353176" y="-2261322"/>
                <a:ext cx="769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zh-CN"/>
                </a:defPPr>
                <a:lvl1pPr>
                  <a:defRPr sz="2500"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sz="2000" dirty="0"/>
                  <a:t>总经理</a:t>
                </a: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4F9B893-5B83-4FA6-817B-F7FCF14FD2A2}"/>
                  </a:ext>
                </a:extLst>
              </p:cNvPr>
              <p:cNvSpPr txBox="1"/>
              <p:nvPr/>
            </p:nvSpPr>
            <p:spPr>
              <a:xfrm>
                <a:off x="1353176" y="-1952815"/>
                <a:ext cx="1181414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zh-CN"/>
                </a:defPPr>
                <a:lvl1pPr>
                  <a:defRPr sz="2500"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1000" dirty="0"/>
                  <a:t>G</a:t>
                </a:r>
                <a:r>
                  <a:rPr lang="zh-CN" altLang="en-US" sz="1000" dirty="0"/>
                  <a:t>eneral </a:t>
                </a:r>
                <a:r>
                  <a:rPr lang="en-US" altLang="zh-CN" sz="1000" dirty="0"/>
                  <a:t>M</a:t>
                </a:r>
                <a:r>
                  <a:rPr lang="zh-CN" altLang="en-US" sz="1000" dirty="0"/>
                  <a:t>anager</a:t>
                </a:r>
              </a:p>
            </p:txBody>
          </p:sp>
        </p:grpSp>
        <p:sp>
          <p:nvSpPr>
            <p:cNvPr id="272" name="矩形 271">
              <a:extLst>
                <a:ext uri="{FF2B5EF4-FFF2-40B4-BE49-F238E27FC236}">
                  <a16:creationId xmlns:a16="http://schemas.microsoft.com/office/drawing/2014/main" id="{F308D91B-D8EE-4B68-BF1A-2E50DD7D2E61}"/>
                </a:ext>
              </a:extLst>
            </p:cNvPr>
            <p:cNvSpPr/>
            <p:nvPr/>
          </p:nvSpPr>
          <p:spPr>
            <a:xfrm>
              <a:off x="6735954" y="2123025"/>
              <a:ext cx="1490224" cy="59860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80" name="组合 279">
              <a:extLst>
                <a:ext uri="{FF2B5EF4-FFF2-40B4-BE49-F238E27FC236}">
                  <a16:creationId xmlns:a16="http://schemas.microsoft.com/office/drawing/2014/main" id="{A6082343-99F4-4D70-A362-71F2B8D57F7A}"/>
                </a:ext>
              </a:extLst>
            </p:cNvPr>
            <p:cNvGrpSpPr/>
            <p:nvPr/>
          </p:nvGrpSpPr>
          <p:grpSpPr>
            <a:xfrm>
              <a:off x="6696266" y="2083337"/>
              <a:ext cx="1569599" cy="677977"/>
              <a:chOff x="787320" y="-2327747"/>
              <a:chExt cx="1569599" cy="677977"/>
            </a:xfrm>
          </p:grpSpPr>
          <p:sp useBgFill="1">
            <p:nvSpPr>
              <p:cNvPr id="273" name="矩形 272">
                <a:extLst>
                  <a:ext uri="{FF2B5EF4-FFF2-40B4-BE49-F238E27FC236}">
                    <a16:creationId xmlns:a16="http://schemas.microsoft.com/office/drawing/2014/main" id="{C94BFF0A-CF95-40AD-A1AB-FDD6A512742D}"/>
                  </a:ext>
                </a:extLst>
              </p:cNvPr>
              <p:cNvSpPr/>
              <p:nvPr/>
            </p:nvSpPr>
            <p:spPr>
              <a:xfrm>
                <a:off x="787320" y="-2327747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77" name="矩形 276">
                <a:extLst>
                  <a:ext uri="{FF2B5EF4-FFF2-40B4-BE49-F238E27FC236}">
                    <a16:creationId xmlns:a16="http://schemas.microsoft.com/office/drawing/2014/main" id="{7B6E62E3-F692-46E2-A985-56FFA201AE17}"/>
                  </a:ext>
                </a:extLst>
              </p:cNvPr>
              <p:cNvSpPr/>
              <p:nvPr/>
            </p:nvSpPr>
            <p:spPr>
              <a:xfrm>
                <a:off x="787320" y="-1729145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78" name="矩形 277">
                <a:extLst>
                  <a:ext uri="{FF2B5EF4-FFF2-40B4-BE49-F238E27FC236}">
                    <a16:creationId xmlns:a16="http://schemas.microsoft.com/office/drawing/2014/main" id="{F0B7391D-D29E-4C41-BB7F-23431155F481}"/>
                  </a:ext>
                </a:extLst>
              </p:cNvPr>
              <p:cNvSpPr/>
              <p:nvPr/>
            </p:nvSpPr>
            <p:spPr>
              <a:xfrm>
                <a:off x="2277544" y="-2327747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79" name="矩形 278">
                <a:extLst>
                  <a:ext uri="{FF2B5EF4-FFF2-40B4-BE49-F238E27FC236}">
                    <a16:creationId xmlns:a16="http://schemas.microsoft.com/office/drawing/2014/main" id="{55CEFE77-F389-4548-A8FB-C4EA9AA4DE7A}"/>
                  </a:ext>
                </a:extLst>
              </p:cNvPr>
              <p:cNvSpPr/>
              <p:nvPr/>
            </p:nvSpPr>
            <p:spPr>
              <a:xfrm>
                <a:off x="2277544" y="-1729145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0" name="组合 299">
            <a:extLst>
              <a:ext uri="{FF2B5EF4-FFF2-40B4-BE49-F238E27FC236}">
                <a16:creationId xmlns:a16="http://schemas.microsoft.com/office/drawing/2014/main" id="{53C13DFF-1916-4AE3-B89F-06D91A197494}"/>
              </a:ext>
            </a:extLst>
          </p:cNvPr>
          <p:cNvGrpSpPr/>
          <p:nvPr/>
        </p:nvGrpSpPr>
        <p:grpSpPr>
          <a:xfrm>
            <a:off x="2089284" y="3567419"/>
            <a:ext cx="1569599" cy="677977"/>
            <a:chOff x="2089284" y="3567419"/>
            <a:chExt cx="1569599" cy="677977"/>
          </a:xfrm>
        </p:grpSpPr>
        <p:grpSp>
          <p:nvGrpSpPr>
            <p:cNvPr id="268" name="组合 267">
              <a:extLst>
                <a:ext uri="{FF2B5EF4-FFF2-40B4-BE49-F238E27FC236}">
                  <a16:creationId xmlns:a16="http://schemas.microsoft.com/office/drawing/2014/main" id="{B6EC1421-F908-4418-A571-7F0AE3E16AB5}"/>
                </a:ext>
              </a:extLst>
            </p:cNvPr>
            <p:cNvGrpSpPr/>
            <p:nvPr/>
          </p:nvGrpSpPr>
          <p:grpSpPr>
            <a:xfrm>
              <a:off x="2312230" y="3675210"/>
              <a:ext cx="1123706" cy="462395"/>
              <a:chOff x="3791841" y="-2261322"/>
              <a:chExt cx="1123706" cy="462395"/>
            </a:xfrm>
          </p:grpSpPr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0D8DC574-61B3-45B1-866A-2DD4A3E35334}"/>
                  </a:ext>
                </a:extLst>
              </p:cNvPr>
              <p:cNvSpPr txBox="1"/>
              <p:nvPr/>
            </p:nvSpPr>
            <p:spPr>
              <a:xfrm>
                <a:off x="3791841" y="-2261322"/>
                <a:ext cx="1025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zh-CN"/>
                </a:defPPr>
                <a:lvl1pPr>
                  <a:defRPr sz="2500"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sz="2000" dirty="0"/>
                  <a:t>项目经理</a:t>
                </a: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296F723E-325A-4604-B01F-41588476609E}"/>
                  </a:ext>
                </a:extLst>
              </p:cNvPr>
              <p:cNvSpPr txBox="1"/>
              <p:nvPr/>
            </p:nvSpPr>
            <p:spPr>
              <a:xfrm>
                <a:off x="3791841" y="-1952815"/>
                <a:ext cx="11237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zh-CN"/>
                </a:defPPr>
                <a:lvl1pPr>
                  <a:defRPr sz="2500"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1000" dirty="0"/>
                  <a:t>Project Manager</a:t>
                </a:r>
              </a:p>
            </p:txBody>
          </p:sp>
        </p:grpSp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6A312767-D862-4270-B471-ABD8CE69B668}"/>
                </a:ext>
              </a:extLst>
            </p:cNvPr>
            <p:cNvSpPr/>
            <p:nvPr/>
          </p:nvSpPr>
          <p:spPr>
            <a:xfrm>
              <a:off x="2128971" y="3607107"/>
              <a:ext cx="1490224" cy="59860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81" name="组合 280">
              <a:extLst>
                <a:ext uri="{FF2B5EF4-FFF2-40B4-BE49-F238E27FC236}">
                  <a16:creationId xmlns:a16="http://schemas.microsoft.com/office/drawing/2014/main" id="{0158F36A-A194-49A6-83C3-392FA7E4427F}"/>
                </a:ext>
              </a:extLst>
            </p:cNvPr>
            <p:cNvGrpSpPr/>
            <p:nvPr/>
          </p:nvGrpSpPr>
          <p:grpSpPr>
            <a:xfrm>
              <a:off x="2089284" y="3567419"/>
              <a:ext cx="1569599" cy="677977"/>
              <a:chOff x="787320" y="-2327747"/>
              <a:chExt cx="1569599" cy="677977"/>
            </a:xfrm>
          </p:grpSpPr>
          <p:sp useBgFill="1">
            <p:nvSpPr>
              <p:cNvPr id="282" name="矩形 281">
                <a:extLst>
                  <a:ext uri="{FF2B5EF4-FFF2-40B4-BE49-F238E27FC236}">
                    <a16:creationId xmlns:a16="http://schemas.microsoft.com/office/drawing/2014/main" id="{63405CA6-CC98-47AE-8A23-25EA9FE79E6A}"/>
                  </a:ext>
                </a:extLst>
              </p:cNvPr>
              <p:cNvSpPr/>
              <p:nvPr/>
            </p:nvSpPr>
            <p:spPr>
              <a:xfrm>
                <a:off x="787320" y="-2327747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83" name="矩形 282">
                <a:extLst>
                  <a:ext uri="{FF2B5EF4-FFF2-40B4-BE49-F238E27FC236}">
                    <a16:creationId xmlns:a16="http://schemas.microsoft.com/office/drawing/2014/main" id="{40A553D1-D398-4267-A4E8-98F45700D252}"/>
                  </a:ext>
                </a:extLst>
              </p:cNvPr>
              <p:cNvSpPr/>
              <p:nvPr/>
            </p:nvSpPr>
            <p:spPr>
              <a:xfrm>
                <a:off x="787320" y="-1729145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84" name="矩形 283">
                <a:extLst>
                  <a:ext uri="{FF2B5EF4-FFF2-40B4-BE49-F238E27FC236}">
                    <a16:creationId xmlns:a16="http://schemas.microsoft.com/office/drawing/2014/main" id="{3D4FF1BC-078C-46BB-BE29-D7BBBD4B98B3}"/>
                  </a:ext>
                </a:extLst>
              </p:cNvPr>
              <p:cNvSpPr/>
              <p:nvPr/>
            </p:nvSpPr>
            <p:spPr>
              <a:xfrm>
                <a:off x="2277544" y="-2327747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85" name="矩形 284">
                <a:extLst>
                  <a:ext uri="{FF2B5EF4-FFF2-40B4-BE49-F238E27FC236}">
                    <a16:creationId xmlns:a16="http://schemas.microsoft.com/office/drawing/2014/main" id="{66709C8E-E282-476D-96DB-F58E822DEF1F}"/>
                  </a:ext>
                </a:extLst>
              </p:cNvPr>
              <p:cNvSpPr/>
              <p:nvPr/>
            </p:nvSpPr>
            <p:spPr>
              <a:xfrm>
                <a:off x="2277544" y="-1729145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1" name="组合 300">
            <a:extLst>
              <a:ext uri="{FF2B5EF4-FFF2-40B4-BE49-F238E27FC236}">
                <a16:creationId xmlns:a16="http://schemas.microsoft.com/office/drawing/2014/main" id="{4682B2AD-625D-425F-986D-01C15D306304}"/>
              </a:ext>
            </a:extLst>
          </p:cNvPr>
          <p:cNvGrpSpPr/>
          <p:nvPr/>
        </p:nvGrpSpPr>
        <p:grpSpPr>
          <a:xfrm>
            <a:off x="4724561" y="2302513"/>
            <a:ext cx="1569599" cy="677977"/>
            <a:chOff x="4724561" y="2302513"/>
            <a:chExt cx="1569599" cy="677977"/>
          </a:xfrm>
        </p:grpSpPr>
        <p:grpSp>
          <p:nvGrpSpPr>
            <p:cNvPr id="269" name="组合 268">
              <a:extLst>
                <a:ext uri="{FF2B5EF4-FFF2-40B4-BE49-F238E27FC236}">
                  <a16:creationId xmlns:a16="http://schemas.microsoft.com/office/drawing/2014/main" id="{A4C384A4-09C8-4BC0-9E6C-7E4D4A87E806}"/>
                </a:ext>
              </a:extLst>
            </p:cNvPr>
            <p:cNvGrpSpPr/>
            <p:nvPr/>
          </p:nvGrpSpPr>
          <p:grpSpPr>
            <a:xfrm>
              <a:off x="5124640" y="2410304"/>
              <a:ext cx="769441" cy="462395"/>
              <a:chOff x="6230506" y="-2261322"/>
              <a:chExt cx="769441" cy="462395"/>
            </a:xfrm>
          </p:grpSpPr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1B241360-6B47-48C2-8D3A-441DEC2894DD}"/>
                  </a:ext>
                </a:extLst>
              </p:cNvPr>
              <p:cNvSpPr txBox="1"/>
              <p:nvPr/>
            </p:nvSpPr>
            <p:spPr>
              <a:xfrm>
                <a:off x="6230506" y="-2261322"/>
                <a:ext cx="769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zh-CN"/>
                </a:defPPr>
                <a:lvl1pPr>
                  <a:defRPr sz="2500"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sz="2000" dirty="0"/>
                  <a:t>剪辑师</a:t>
                </a: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9B54DC1D-D517-4753-B135-C6F6E44776DD}"/>
                  </a:ext>
                </a:extLst>
              </p:cNvPr>
              <p:cNvSpPr txBox="1"/>
              <p:nvPr/>
            </p:nvSpPr>
            <p:spPr>
              <a:xfrm>
                <a:off x="6230506" y="-1952815"/>
                <a:ext cx="39914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zh-CN"/>
                </a:defPPr>
                <a:lvl1pPr>
                  <a:defRPr sz="2500"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1000" dirty="0"/>
                  <a:t>Editor</a:t>
                </a:r>
              </a:p>
            </p:txBody>
          </p:sp>
        </p:grpSp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78524513-24A0-438F-8695-80B3B06229B3}"/>
                </a:ext>
              </a:extLst>
            </p:cNvPr>
            <p:cNvSpPr/>
            <p:nvPr/>
          </p:nvSpPr>
          <p:spPr>
            <a:xfrm>
              <a:off x="4764248" y="2342201"/>
              <a:ext cx="1490224" cy="59860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86" name="组合 285">
              <a:extLst>
                <a:ext uri="{FF2B5EF4-FFF2-40B4-BE49-F238E27FC236}">
                  <a16:creationId xmlns:a16="http://schemas.microsoft.com/office/drawing/2014/main" id="{4821577E-08B1-4EE7-BBA9-3DDAFC5849E1}"/>
                </a:ext>
              </a:extLst>
            </p:cNvPr>
            <p:cNvGrpSpPr/>
            <p:nvPr/>
          </p:nvGrpSpPr>
          <p:grpSpPr>
            <a:xfrm>
              <a:off x="4724561" y="2302513"/>
              <a:ext cx="1569599" cy="677977"/>
              <a:chOff x="787320" y="-2327747"/>
              <a:chExt cx="1569599" cy="677977"/>
            </a:xfrm>
          </p:grpSpPr>
          <p:sp useBgFill="1">
            <p:nvSpPr>
              <p:cNvPr id="287" name="矩形 286">
                <a:extLst>
                  <a:ext uri="{FF2B5EF4-FFF2-40B4-BE49-F238E27FC236}">
                    <a16:creationId xmlns:a16="http://schemas.microsoft.com/office/drawing/2014/main" id="{50C75D6A-E2A6-4360-9343-D1A4F7E6EE9F}"/>
                  </a:ext>
                </a:extLst>
              </p:cNvPr>
              <p:cNvSpPr/>
              <p:nvPr/>
            </p:nvSpPr>
            <p:spPr>
              <a:xfrm>
                <a:off x="787320" y="-2327747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88" name="矩形 287">
                <a:extLst>
                  <a:ext uri="{FF2B5EF4-FFF2-40B4-BE49-F238E27FC236}">
                    <a16:creationId xmlns:a16="http://schemas.microsoft.com/office/drawing/2014/main" id="{5FDCD784-DD59-4B0E-82CD-778D283D0EC1}"/>
                  </a:ext>
                </a:extLst>
              </p:cNvPr>
              <p:cNvSpPr/>
              <p:nvPr/>
            </p:nvSpPr>
            <p:spPr>
              <a:xfrm>
                <a:off x="787320" y="-1729145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89" name="矩形 288">
                <a:extLst>
                  <a:ext uri="{FF2B5EF4-FFF2-40B4-BE49-F238E27FC236}">
                    <a16:creationId xmlns:a16="http://schemas.microsoft.com/office/drawing/2014/main" id="{EAA6F14A-C38F-4541-8532-FB291B398794}"/>
                  </a:ext>
                </a:extLst>
              </p:cNvPr>
              <p:cNvSpPr/>
              <p:nvPr/>
            </p:nvSpPr>
            <p:spPr>
              <a:xfrm>
                <a:off x="2277544" y="-2327747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90" name="矩形 289">
                <a:extLst>
                  <a:ext uri="{FF2B5EF4-FFF2-40B4-BE49-F238E27FC236}">
                    <a16:creationId xmlns:a16="http://schemas.microsoft.com/office/drawing/2014/main" id="{466D7FE7-95F9-4335-A31C-7A8748F74A66}"/>
                  </a:ext>
                </a:extLst>
              </p:cNvPr>
              <p:cNvSpPr/>
              <p:nvPr/>
            </p:nvSpPr>
            <p:spPr>
              <a:xfrm>
                <a:off x="2277544" y="-1729145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76BFB11F-FE86-4A4B-A1C5-CC531FB03A7F}"/>
              </a:ext>
            </a:extLst>
          </p:cNvPr>
          <p:cNvGrpSpPr/>
          <p:nvPr/>
        </p:nvGrpSpPr>
        <p:grpSpPr>
          <a:xfrm>
            <a:off x="8544974" y="3143835"/>
            <a:ext cx="1569599" cy="677977"/>
            <a:chOff x="8544974" y="3143835"/>
            <a:chExt cx="1569599" cy="677977"/>
          </a:xfrm>
        </p:grpSpPr>
        <p:grpSp>
          <p:nvGrpSpPr>
            <p:cNvPr id="270" name="组合 269">
              <a:extLst>
                <a:ext uri="{FF2B5EF4-FFF2-40B4-BE49-F238E27FC236}">
                  <a16:creationId xmlns:a16="http://schemas.microsoft.com/office/drawing/2014/main" id="{73FA779B-CA4B-45F7-90EB-1CA930088076}"/>
                </a:ext>
              </a:extLst>
            </p:cNvPr>
            <p:cNvGrpSpPr/>
            <p:nvPr/>
          </p:nvGrpSpPr>
          <p:grpSpPr>
            <a:xfrm>
              <a:off x="8816812" y="3251626"/>
              <a:ext cx="1025922" cy="462395"/>
              <a:chOff x="8669170" y="-2261322"/>
              <a:chExt cx="1025922" cy="462395"/>
            </a:xfrm>
          </p:grpSpPr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2C5F4FF7-B2EE-43DA-9AC1-8BCB2F36CFFE}"/>
                  </a:ext>
                </a:extLst>
              </p:cNvPr>
              <p:cNvSpPr txBox="1"/>
              <p:nvPr/>
            </p:nvSpPr>
            <p:spPr>
              <a:xfrm>
                <a:off x="8669170" y="-2261322"/>
                <a:ext cx="1025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zh-CN"/>
                </a:defPPr>
                <a:lvl1pPr>
                  <a:defRPr sz="2500"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sz="2000" dirty="0"/>
                  <a:t>文案编辑</a:t>
                </a:r>
              </a:p>
            </p:txBody>
          </p:sp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97535C4C-C305-49A6-A3FF-A1B275E337CA}"/>
                  </a:ext>
                </a:extLst>
              </p:cNvPr>
              <p:cNvSpPr txBox="1"/>
              <p:nvPr/>
            </p:nvSpPr>
            <p:spPr>
              <a:xfrm>
                <a:off x="8669170" y="-1952815"/>
                <a:ext cx="75020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>
                <a:defPPr>
                  <a:defRPr lang="zh-CN"/>
                </a:defPPr>
                <a:lvl1pPr>
                  <a:defRPr sz="2500"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1000" dirty="0"/>
                  <a:t>Copywriter</a:t>
                </a:r>
              </a:p>
            </p:txBody>
          </p:sp>
        </p:grpSp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675C429D-6B83-49B6-8B03-7CB4AE0A409C}"/>
                </a:ext>
              </a:extLst>
            </p:cNvPr>
            <p:cNvSpPr/>
            <p:nvPr/>
          </p:nvSpPr>
          <p:spPr>
            <a:xfrm>
              <a:off x="8584661" y="3183523"/>
              <a:ext cx="1490224" cy="59860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91" name="组合 290">
              <a:extLst>
                <a:ext uri="{FF2B5EF4-FFF2-40B4-BE49-F238E27FC236}">
                  <a16:creationId xmlns:a16="http://schemas.microsoft.com/office/drawing/2014/main" id="{0BC39522-74F7-4297-9AD8-82987CFFB00E}"/>
                </a:ext>
              </a:extLst>
            </p:cNvPr>
            <p:cNvGrpSpPr/>
            <p:nvPr/>
          </p:nvGrpSpPr>
          <p:grpSpPr>
            <a:xfrm>
              <a:off x="8544974" y="3143835"/>
              <a:ext cx="1569599" cy="677977"/>
              <a:chOff x="787320" y="-2327747"/>
              <a:chExt cx="1569599" cy="677977"/>
            </a:xfrm>
          </p:grpSpPr>
          <p:sp useBgFill="1">
            <p:nvSpPr>
              <p:cNvPr id="292" name="矩形 291">
                <a:extLst>
                  <a:ext uri="{FF2B5EF4-FFF2-40B4-BE49-F238E27FC236}">
                    <a16:creationId xmlns:a16="http://schemas.microsoft.com/office/drawing/2014/main" id="{A2E1984A-7488-485C-9445-D2A1EB883292}"/>
                  </a:ext>
                </a:extLst>
              </p:cNvPr>
              <p:cNvSpPr/>
              <p:nvPr/>
            </p:nvSpPr>
            <p:spPr>
              <a:xfrm>
                <a:off x="787320" y="-2327747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93" name="矩形 292">
                <a:extLst>
                  <a:ext uri="{FF2B5EF4-FFF2-40B4-BE49-F238E27FC236}">
                    <a16:creationId xmlns:a16="http://schemas.microsoft.com/office/drawing/2014/main" id="{AB9152B5-0F6A-4FCB-8B44-2DCFDFAD3EC8}"/>
                  </a:ext>
                </a:extLst>
              </p:cNvPr>
              <p:cNvSpPr/>
              <p:nvPr/>
            </p:nvSpPr>
            <p:spPr>
              <a:xfrm>
                <a:off x="787320" y="-1729145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3B3D9DD6-E3E2-4440-BF65-7C4C0AA38F47}"/>
                  </a:ext>
                </a:extLst>
              </p:cNvPr>
              <p:cNvSpPr/>
              <p:nvPr/>
            </p:nvSpPr>
            <p:spPr>
              <a:xfrm>
                <a:off x="2277544" y="-2327747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95" name="矩形 294">
                <a:extLst>
                  <a:ext uri="{FF2B5EF4-FFF2-40B4-BE49-F238E27FC236}">
                    <a16:creationId xmlns:a16="http://schemas.microsoft.com/office/drawing/2014/main" id="{FEBB944E-BDA6-4B03-9CFC-93254C64EC7C}"/>
                  </a:ext>
                </a:extLst>
              </p:cNvPr>
              <p:cNvSpPr/>
              <p:nvPr/>
            </p:nvSpPr>
            <p:spPr>
              <a:xfrm>
                <a:off x="2277544" y="-1729145"/>
                <a:ext cx="79375" cy="793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10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EA8C3A-5131-47B3-A34F-950591E8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6214065"/>
            <a:ext cx="918521" cy="230832"/>
          </a:xfrm>
        </p:spPr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599675-32DE-47D5-AE7C-0DD092428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AA74D1E-604D-41C8-A98D-8625A3623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B7EDE1-DAE9-48B4-90AA-70F6A5B07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34EA8DC-DC2C-42D9-9E6E-B704BA153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8671" y="677333"/>
            <a:ext cx="5080529" cy="461665"/>
          </a:xfrm>
        </p:spPr>
        <p:txBody>
          <a:bodyPr>
            <a:noAutofit/>
          </a:bodyPr>
          <a:lstStyle/>
          <a:p>
            <a:r>
              <a:rPr lang="en-US" altLang="zh-CN" dirty="0"/>
              <a:t>KOL</a:t>
            </a:r>
            <a:r>
              <a:rPr lang="zh-CN" altLang="en-US" dirty="0"/>
              <a:t>简介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BAB2FA8-72BB-4C1F-9787-2A5FA0E4EFD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E32EFA-6403-495F-99B3-4147ADB453A4}"/>
              </a:ext>
            </a:extLst>
          </p:cNvPr>
          <p:cNvSpPr>
            <a:spLocks/>
          </p:cNvSpPr>
          <p:nvPr/>
        </p:nvSpPr>
        <p:spPr bwMode="auto">
          <a:xfrm>
            <a:off x="2807768" y="112871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E84F18A-9483-411E-9978-4CE1B88F6F50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>
            <a:off x="1291189" y="1247976"/>
            <a:ext cx="1516579" cy="2354"/>
          </a:xfrm>
          <a:prstGeom prst="lin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</p:cxnSp>
      <p:sp>
        <p:nvSpPr>
          <p:cNvPr id="73" name="Freeform 5">
            <a:extLst>
              <a:ext uri="{FF2B5EF4-FFF2-40B4-BE49-F238E27FC236}">
                <a16:creationId xmlns:a16="http://schemas.microsoft.com/office/drawing/2014/main" id="{0962C64A-9C53-4C3F-A5FE-5455CAAC2A79}"/>
              </a:ext>
            </a:extLst>
          </p:cNvPr>
          <p:cNvSpPr>
            <a:spLocks/>
          </p:cNvSpPr>
          <p:nvPr/>
        </p:nvSpPr>
        <p:spPr bwMode="auto">
          <a:xfrm>
            <a:off x="758331" y="981547"/>
            <a:ext cx="532858" cy="532858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02" name="矩形 301">
            <a:extLst>
              <a:ext uri="{FF2B5EF4-FFF2-40B4-BE49-F238E27FC236}">
                <a16:creationId xmlns:a16="http://schemas.microsoft.com/office/drawing/2014/main" id="{462252CB-66D3-47EB-8C17-0834A93F11C0}"/>
              </a:ext>
            </a:extLst>
          </p:cNvPr>
          <p:cNvSpPr/>
          <p:nvPr/>
        </p:nvSpPr>
        <p:spPr>
          <a:xfrm>
            <a:off x="1575608" y="1979637"/>
            <a:ext cx="1857881" cy="53860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3500" dirty="0">
                <a:solidFill>
                  <a:schemeClr val="tx1"/>
                </a:solidFill>
                <a:latin typeface="+mj-ea"/>
                <a:ea typeface="+mj-ea"/>
              </a:rPr>
              <a:t>KOL</a:t>
            </a:r>
            <a:r>
              <a:rPr lang="zh-CN" altLang="en-US" sz="3500" dirty="0">
                <a:solidFill>
                  <a:schemeClr val="tx1"/>
                </a:solidFill>
                <a:latin typeface="+mj-ea"/>
                <a:ea typeface="+mj-ea"/>
              </a:rPr>
              <a:t>达人</a:t>
            </a:r>
          </a:p>
        </p:txBody>
      </p:sp>
      <p:sp>
        <p:nvSpPr>
          <p:cNvPr id="310" name="矩形 309">
            <a:extLst>
              <a:ext uri="{FF2B5EF4-FFF2-40B4-BE49-F238E27FC236}">
                <a16:creationId xmlns:a16="http://schemas.microsoft.com/office/drawing/2014/main" id="{37378599-F1C6-4633-AFC0-7645E039ECE0}"/>
              </a:ext>
            </a:extLst>
          </p:cNvPr>
          <p:cNvSpPr/>
          <p:nvPr/>
        </p:nvSpPr>
        <p:spPr>
          <a:xfrm>
            <a:off x="1218672" y="1616271"/>
            <a:ext cx="9754658" cy="38300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14D68A49-23A5-4C74-A7D7-F6483949191A}"/>
              </a:ext>
            </a:extLst>
          </p:cNvPr>
          <p:cNvSpPr txBox="1"/>
          <p:nvPr/>
        </p:nvSpPr>
        <p:spPr>
          <a:xfrm>
            <a:off x="1910888" y="2833198"/>
            <a:ext cx="1962076" cy="3629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500"/>
            </a:lvl1pPr>
          </a:lstStyle>
          <a:p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全平台粉丝</a:t>
            </a:r>
            <a:r>
              <a:rPr lang="en-US" altLang="zh-CN" sz="2000" dirty="0"/>
              <a:t>120W</a:t>
            </a:r>
            <a:endParaRPr lang="zh-CN" altLang="en-US" sz="2000" dirty="0"/>
          </a:p>
        </p:txBody>
      </p:sp>
      <p:sp>
        <p:nvSpPr>
          <p:cNvPr id="312" name="文本框 311">
            <a:extLst>
              <a:ext uri="{FF2B5EF4-FFF2-40B4-BE49-F238E27FC236}">
                <a16:creationId xmlns:a16="http://schemas.microsoft.com/office/drawing/2014/main" id="{F9B3BD31-29AC-41C6-85B9-0C31AE230EAD}"/>
              </a:ext>
            </a:extLst>
          </p:cNvPr>
          <p:cNvSpPr txBox="1"/>
          <p:nvPr/>
        </p:nvSpPr>
        <p:spPr>
          <a:xfrm>
            <a:off x="1910888" y="3214198"/>
            <a:ext cx="4360168" cy="3629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500"/>
            </a:lvl1pPr>
          </a:lstStyle>
          <a:p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主要运营教育、新媒体等多个矩阵账号</a:t>
            </a:r>
            <a:endParaRPr lang="zh-CN" altLang="en-US" sz="2000" dirty="0"/>
          </a:p>
        </p:txBody>
      </p:sp>
      <p:sp>
        <p:nvSpPr>
          <p:cNvPr id="313" name="文本框 312">
            <a:extLst>
              <a:ext uri="{FF2B5EF4-FFF2-40B4-BE49-F238E27FC236}">
                <a16:creationId xmlns:a16="http://schemas.microsoft.com/office/drawing/2014/main" id="{3DF41883-3D65-4736-ACD9-90F89191BEF7}"/>
              </a:ext>
            </a:extLst>
          </p:cNvPr>
          <p:cNvSpPr txBox="1"/>
          <p:nvPr/>
        </p:nvSpPr>
        <p:spPr>
          <a:xfrm>
            <a:off x="1910888" y="3595198"/>
            <a:ext cx="2821285" cy="3629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500"/>
            </a:lvl1pPr>
          </a:lstStyle>
          <a:p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R"/>
                <a:ea typeface="OPPOSans R"/>
                <a:cs typeface="+mn-cs"/>
              </a:rPr>
              <a:t>拥有多矩阵账号搭建经验</a:t>
            </a:r>
            <a:endParaRPr lang="zh-CN" altLang="en-US" sz="2000" dirty="0"/>
          </a:p>
        </p:txBody>
      </p:sp>
      <p:grpSp>
        <p:nvGrpSpPr>
          <p:cNvPr id="420" name="组合 419">
            <a:extLst>
              <a:ext uri="{FF2B5EF4-FFF2-40B4-BE49-F238E27FC236}">
                <a16:creationId xmlns:a16="http://schemas.microsoft.com/office/drawing/2014/main" id="{74010C9B-6B78-4CE0-84A8-F6D603108233}"/>
              </a:ext>
            </a:extLst>
          </p:cNvPr>
          <p:cNvGrpSpPr/>
          <p:nvPr/>
        </p:nvGrpSpPr>
        <p:grpSpPr>
          <a:xfrm rot="1941661">
            <a:off x="9041437" y="1699220"/>
            <a:ext cx="597618" cy="676191"/>
            <a:chOff x="-4090983" y="5950643"/>
            <a:chExt cx="413427" cy="467783"/>
          </a:xfrm>
        </p:grpSpPr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6F063DAA-E4BB-4360-AD34-3EBC8C5C4B1B}"/>
                </a:ext>
              </a:extLst>
            </p:cNvPr>
            <p:cNvSpPr/>
            <p:nvPr/>
          </p:nvSpPr>
          <p:spPr>
            <a:xfrm>
              <a:off x="-4090983" y="6040189"/>
              <a:ext cx="378237" cy="378237"/>
            </a:xfrm>
            <a:custGeom>
              <a:avLst/>
              <a:gdLst>
                <a:gd name="connsiteX0" fmla="*/ 333089 w 378237"/>
                <a:gd name="connsiteY0" fmla="*/ 0 h 378237"/>
                <a:gd name="connsiteX1" fmla="*/ 378238 w 378237"/>
                <a:gd name="connsiteY1" fmla="*/ 0 h 378237"/>
                <a:gd name="connsiteX2" fmla="*/ 378238 w 378237"/>
                <a:gd name="connsiteY2" fmla="*/ 378238 h 378237"/>
                <a:gd name="connsiteX3" fmla="*/ 333089 w 378237"/>
                <a:gd name="connsiteY3" fmla="*/ 378238 h 378237"/>
                <a:gd name="connsiteX4" fmla="*/ 45149 w 378237"/>
                <a:gd name="connsiteY4" fmla="*/ 378238 h 378237"/>
                <a:gd name="connsiteX5" fmla="*/ 0 w 378237"/>
                <a:gd name="connsiteY5" fmla="*/ 378238 h 378237"/>
                <a:gd name="connsiteX6" fmla="*/ 0 w 378237"/>
                <a:gd name="connsiteY6" fmla="*/ 0 h 378237"/>
                <a:gd name="connsiteX7" fmla="*/ 45149 w 378237"/>
                <a:gd name="connsiteY7" fmla="*/ 0 h 3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37" h="378237">
                  <a:moveTo>
                    <a:pt x="333089" y="0"/>
                  </a:moveTo>
                  <a:cubicBezTo>
                    <a:pt x="358024" y="0"/>
                    <a:pt x="378238" y="0"/>
                    <a:pt x="378238" y="0"/>
                  </a:cubicBezTo>
                  <a:lnTo>
                    <a:pt x="378238" y="378238"/>
                  </a:lnTo>
                  <a:cubicBezTo>
                    <a:pt x="378238" y="378238"/>
                    <a:pt x="358024" y="378238"/>
                    <a:pt x="333089" y="378238"/>
                  </a:cubicBezTo>
                  <a:lnTo>
                    <a:pt x="45149" y="378238"/>
                  </a:lnTo>
                  <a:cubicBezTo>
                    <a:pt x="20214" y="378238"/>
                    <a:pt x="0" y="378238"/>
                    <a:pt x="0" y="378238"/>
                  </a:cubicBezTo>
                  <a:lnTo>
                    <a:pt x="0" y="0"/>
                  </a:lnTo>
                  <a:cubicBezTo>
                    <a:pt x="0" y="0"/>
                    <a:pt x="20214" y="0"/>
                    <a:pt x="45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5DCC8080-42ED-4EB2-8201-DE5669707D2E}"/>
                </a:ext>
              </a:extLst>
            </p:cNvPr>
            <p:cNvSpPr/>
            <p:nvPr/>
          </p:nvSpPr>
          <p:spPr>
            <a:xfrm>
              <a:off x="-4000686" y="6142963"/>
              <a:ext cx="213645" cy="173672"/>
            </a:xfrm>
            <a:custGeom>
              <a:avLst/>
              <a:gdLst>
                <a:gd name="connsiteX0" fmla="*/ 0 w 213645"/>
                <a:gd name="connsiteY0" fmla="*/ 153924 h 173672"/>
                <a:gd name="connsiteX1" fmla="*/ 172141 w 213645"/>
                <a:gd name="connsiteY1" fmla="*/ 116358 h 173672"/>
                <a:gd name="connsiteX2" fmla="*/ 191738 w 213645"/>
                <a:gd name="connsiteY2" fmla="*/ 43243 h 173672"/>
                <a:gd name="connsiteX3" fmla="*/ 213646 w 213645"/>
                <a:gd name="connsiteY3" fmla="*/ 20574 h 173672"/>
                <a:gd name="connsiteX4" fmla="*/ 188404 w 213645"/>
                <a:gd name="connsiteY4" fmla="*/ 27527 h 173672"/>
                <a:gd name="connsiteX5" fmla="*/ 207454 w 213645"/>
                <a:gd name="connsiteY5" fmla="*/ 3239 h 173672"/>
                <a:gd name="connsiteX6" fmla="*/ 179546 w 213645"/>
                <a:gd name="connsiteY6" fmla="*/ 13907 h 173672"/>
                <a:gd name="connsiteX7" fmla="*/ 147638 w 213645"/>
                <a:gd name="connsiteY7" fmla="*/ 0 h 173672"/>
                <a:gd name="connsiteX8" fmla="*/ 103738 w 213645"/>
                <a:gd name="connsiteY8" fmla="*/ 43921 h 173672"/>
                <a:gd name="connsiteX9" fmla="*/ 104870 w 213645"/>
                <a:gd name="connsiteY9" fmla="*/ 53816 h 173672"/>
                <a:gd name="connsiteX10" fmla="*/ 14573 w 213645"/>
                <a:gd name="connsiteY10" fmla="*/ 8096 h 173672"/>
                <a:gd name="connsiteX11" fmla="*/ 28194 w 213645"/>
                <a:gd name="connsiteY11" fmla="*/ 66580 h 173672"/>
                <a:gd name="connsiteX12" fmla="*/ 8287 w 213645"/>
                <a:gd name="connsiteY12" fmla="*/ 61056 h 173672"/>
                <a:gd name="connsiteX13" fmla="*/ 43434 w 213645"/>
                <a:gd name="connsiteY13" fmla="*/ 104585 h 173672"/>
                <a:gd name="connsiteX14" fmla="*/ 23622 w 213645"/>
                <a:gd name="connsiteY14" fmla="*/ 105347 h 173672"/>
                <a:gd name="connsiteX15" fmla="*/ 64579 w 213645"/>
                <a:gd name="connsiteY15" fmla="*/ 135827 h 173672"/>
                <a:gd name="connsiteX16" fmla="*/ 0 w 213645"/>
                <a:gd name="connsiteY16" fmla="*/ 153924 h 17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645" h="173672">
                  <a:moveTo>
                    <a:pt x="0" y="153924"/>
                  </a:moveTo>
                  <a:cubicBezTo>
                    <a:pt x="57909" y="191086"/>
                    <a:pt x="134979" y="174267"/>
                    <a:pt x="172141" y="116358"/>
                  </a:cubicBezTo>
                  <a:cubicBezTo>
                    <a:pt x="186098" y="94609"/>
                    <a:pt x="192947" y="69058"/>
                    <a:pt x="191738" y="43243"/>
                  </a:cubicBezTo>
                  <a:cubicBezTo>
                    <a:pt x="200316" y="37033"/>
                    <a:pt x="207732" y="29359"/>
                    <a:pt x="213646" y="20574"/>
                  </a:cubicBezTo>
                  <a:cubicBezTo>
                    <a:pt x="205615" y="24108"/>
                    <a:pt x="197112" y="26451"/>
                    <a:pt x="188404" y="27527"/>
                  </a:cubicBezTo>
                  <a:cubicBezTo>
                    <a:pt x="197462" y="21977"/>
                    <a:pt x="204223" y="13357"/>
                    <a:pt x="207454" y="3239"/>
                  </a:cubicBezTo>
                  <a:cubicBezTo>
                    <a:pt x="198824" y="8353"/>
                    <a:pt x="189387" y="11960"/>
                    <a:pt x="179546" y="13907"/>
                  </a:cubicBezTo>
                  <a:cubicBezTo>
                    <a:pt x="171321" y="5016"/>
                    <a:pt x="159750" y="-27"/>
                    <a:pt x="147638" y="0"/>
                  </a:cubicBezTo>
                  <a:cubicBezTo>
                    <a:pt x="123387" y="6"/>
                    <a:pt x="103732" y="19670"/>
                    <a:pt x="103738" y="43921"/>
                  </a:cubicBezTo>
                  <a:cubicBezTo>
                    <a:pt x="103739" y="47252"/>
                    <a:pt x="104119" y="50571"/>
                    <a:pt x="104870" y="53816"/>
                  </a:cubicBezTo>
                  <a:cubicBezTo>
                    <a:pt x="69652" y="52063"/>
                    <a:pt x="36832" y="35446"/>
                    <a:pt x="14573" y="8096"/>
                  </a:cubicBezTo>
                  <a:cubicBezTo>
                    <a:pt x="2991" y="28134"/>
                    <a:pt x="8950" y="53722"/>
                    <a:pt x="28194" y="66580"/>
                  </a:cubicBezTo>
                  <a:cubicBezTo>
                    <a:pt x="21206" y="66397"/>
                    <a:pt x="14370" y="64500"/>
                    <a:pt x="8287" y="61056"/>
                  </a:cubicBezTo>
                  <a:cubicBezTo>
                    <a:pt x="8008" y="82130"/>
                    <a:pt x="22774" y="100417"/>
                    <a:pt x="43434" y="104585"/>
                  </a:cubicBezTo>
                  <a:cubicBezTo>
                    <a:pt x="36978" y="106370"/>
                    <a:pt x="30196" y="106631"/>
                    <a:pt x="23622" y="105347"/>
                  </a:cubicBezTo>
                  <a:cubicBezTo>
                    <a:pt x="29383" y="123198"/>
                    <a:pt x="45826" y="135434"/>
                    <a:pt x="64579" y="135827"/>
                  </a:cubicBezTo>
                  <a:cubicBezTo>
                    <a:pt x="46276" y="150128"/>
                    <a:pt x="23070" y="156631"/>
                    <a:pt x="0" y="1539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2B952022-7E0D-471B-89F4-46187251F8DE}"/>
                </a:ext>
              </a:extLst>
            </p:cNvPr>
            <p:cNvSpPr/>
            <p:nvPr/>
          </p:nvSpPr>
          <p:spPr>
            <a:xfrm rot="20754000">
              <a:off x="-3864246" y="5950643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2D4B21F7-7E65-49E2-BEAF-94A605016E3D}"/>
                </a:ext>
              </a:extLst>
            </p:cNvPr>
            <p:cNvSpPr/>
            <p:nvPr/>
          </p:nvSpPr>
          <p:spPr>
            <a:xfrm>
              <a:off x="-3821045" y="5986182"/>
              <a:ext cx="32670" cy="117633"/>
            </a:xfrm>
            <a:custGeom>
              <a:avLst/>
              <a:gdLst>
                <a:gd name="connsiteX0" fmla="*/ 0 w 32670"/>
                <a:gd name="connsiteY0" fmla="*/ 14764 h 117633"/>
                <a:gd name="connsiteX1" fmla="*/ 20288 w 32670"/>
                <a:gd name="connsiteY1" fmla="*/ 0 h 117633"/>
                <a:gd name="connsiteX2" fmla="*/ 32671 w 32670"/>
                <a:gd name="connsiteY2" fmla="*/ 0 h 117633"/>
                <a:gd name="connsiteX3" fmla="*/ 32671 w 32670"/>
                <a:gd name="connsiteY3" fmla="*/ 117634 h 117633"/>
                <a:gd name="connsiteX4" fmla="*/ 14288 w 32670"/>
                <a:gd name="connsiteY4" fmla="*/ 117634 h 117633"/>
                <a:gd name="connsiteX5" fmla="*/ 14288 w 32670"/>
                <a:gd name="connsiteY5" fmla="*/ 27908 h 117633"/>
                <a:gd name="connsiteX6" fmla="*/ 0 w 32670"/>
                <a:gd name="connsiteY6" fmla="*/ 27908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70" h="117633">
                  <a:moveTo>
                    <a:pt x="0" y="14764"/>
                  </a:moveTo>
                  <a:cubicBezTo>
                    <a:pt x="9618" y="16039"/>
                    <a:pt x="18544" y="9544"/>
                    <a:pt x="20288" y="0"/>
                  </a:cubicBezTo>
                  <a:lnTo>
                    <a:pt x="32671" y="0"/>
                  </a:lnTo>
                  <a:lnTo>
                    <a:pt x="32671" y="117634"/>
                  </a:lnTo>
                  <a:lnTo>
                    <a:pt x="14288" y="117634"/>
                  </a:lnTo>
                  <a:lnTo>
                    <a:pt x="14288" y="27908"/>
                  </a:lnTo>
                  <a:lnTo>
                    <a:pt x="0" y="2790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6D3D8299-4529-469A-9562-C1376F47B7A0}"/>
                </a:ext>
              </a:extLst>
            </p:cNvPr>
            <p:cNvSpPr/>
            <p:nvPr/>
          </p:nvSpPr>
          <p:spPr>
            <a:xfrm>
              <a:off x="-3766276" y="5984944"/>
              <a:ext cx="55054" cy="118871"/>
            </a:xfrm>
            <a:custGeom>
              <a:avLst/>
              <a:gdLst>
                <a:gd name="connsiteX0" fmla="*/ 27146 w 55054"/>
                <a:gd name="connsiteY0" fmla="*/ 16764 h 118871"/>
                <a:gd name="connsiteX1" fmla="*/ 17621 w 55054"/>
                <a:gd name="connsiteY1" fmla="*/ 28384 h 118871"/>
                <a:gd name="connsiteX2" fmla="*/ 17621 w 55054"/>
                <a:gd name="connsiteY2" fmla="*/ 40957 h 118871"/>
                <a:gd name="connsiteX3" fmla="*/ 190 w 55054"/>
                <a:gd name="connsiteY3" fmla="*/ 40957 h 118871"/>
                <a:gd name="connsiteX4" fmla="*/ 190 w 55054"/>
                <a:gd name="connsiteY4" fmla="*/ 29528 h 118871"/>
                <a:gd name="connsiteX5" fmla="*/ 27622 w 55054"/>
                <a:gd name="connsiteY5" fmla="*/ 0 h 118871"/>
                <a:gd name="connsiteX6" fmla="*/ 55054 w 55054"/>
                <a:gd name="connsiteY6" fmla="*/ 29528 h 118871"/>
                <a:gd name="connsiteX7" fmla="*/ 18383 w 55054"/>
                <a:gd name="connsiteY7" fmla="*/ 99536 h 118871"/>
                <a:gd name="connsiteX8" fmla="*/ 18383 w 55054"/>
                <a:gd name="connsiteY8" fmla="*/ 102013 h 118871"/>
                <a:gd name="connsiteX9" fmla="*/ 53245 w 55054"/>
                <a:gd name="connsiteY9" fmla="*/ 102013 h 118871"/>
                <a:gd name="connsiteX10" fmla="*/ 53245 w 55054"/>
                <a:gd name="connsiteY10" fmla="*/ 118872 h 118871"/>
                <a:gd name="connsiteX11" fmla="*/ 0 w 55054"/>
                <a:gd name="connsiteY11" fmla="*/ 118872 h 118871"/>
                <a:gd name="connsiteX12" fmla="*/ 0 w 55054"/>
                <a:gd name="connsiteY12" fmla="*/ 104394 h 118871"/>
                <a:gd name="connsiteX13" fmla="*/ 36481 w 55054"/>
                <a:gd name="connsiteY13" fmla="*/ 30194 h 118871"/>
                <a:gd name="connsiteX14" fmla="*/ 27146 w 55054"/>
                <a:gd name="connsiteY14" fmla="*/ 16764 h 1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054" h="118871">
                  <a:moveTo>
                    <a:pt x="27146" y="16764"/>
                  </a:moveTo>
                  <a:cubicBezTo>
                    <a:pt x="21241" y="16764"/>
                    <a:pt x="17621" y="19907"/>
                    <a:pt x="17621" y="28384"/>
                  </a:cubicBezTo>
                  <a:lnTo>
                    <a:pt x="17621" y="40957"/>
                  </a:lnTo>
                  <a:lnTo>
                    <a:pt x="190" y="40957"/>
                  </a:lnTo>
                  <a:lnTo>
                    <a:pt x="190" y="29528"/>
                  </a:lnTo>
                  <a:cubicBezTo>
                    <a:pt x="190" y="10478"/>
                    <a:pt x="9715" y="0"/>
                    <a:pt x="27622" y="0"/>
                  </a:cubicBezTo>
                  <a:cubicBezTo>
                    <a:pt x="45529" y="0"/>
                    <a:pt x="55054" y="10763"/>
                    <a:pt x="55054" y="29528"/>
                  </a:cubicBezTo>
                  <a:cubicBezTo>
                    <a:pt x="55054" y="66484"/>
                    <a:pt x="18383" y="80200"/>
                    <a:pt x="18383" y="99536"/>
                  </a:cubicBezTo>
                  <a:cubicBezTo>
                    <a:pt x="18289" y="100359"/>
                    <a:pt x="18289" y="101190"/>
                    <a:pt x="18383" y="102013"/>
                  </a:cubicBezTo>
                  <a:lnTo>
                    <a:pt x="53245" y="102013"/>
                  </a:lnTo>
                  <a:lnTo>
                    <a:pt x="53245" y="118872"/>
                  </a:lnTo>
                  <a:lnTo>
                    <a:pt x="0" y="118872"/>
                  </a:lnTo>
                  <a:lnTo>
                    <a:pt x="0" y="104394"/>
                  </a:lnTo>
                  <a:cubicBezTo>
                    <a:pt x="0" y="69818"/>
                    <a:pt x="36481" y="64103"/>
                    <a:pt x="36481" y="30194"/>
                  </a:cubicBezTo>
                  <a:cubicBezTo>
                    <a:pt x="36671" y="19621"/>
                    <a:pt x="32956" y="16764"/>
                    <a:pt x="27146" y="167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21" name="组合 420">
            <a:extLst>
              <a:ext uri="{FF2B5EF4-FFF2-40B4-BE49-F238E27FC236}">
                <a16:creationId xmlns:a16="http://schemas.microsoft.com/office/drawing/2014/main" id="{B0D312D5-2CC4-47ED-B297-BB9120E1EC2B}"/>
              </a:ext>
            </a:extLst>
          </p:cNvPr>
          <p:cNvGrpSpPr/>
          <p:nvPr/>
        </p:nvGrpSpPr>
        <p:grpSpPr>
          <a:xfrm rot="20972698">
            <a:off x="6800389" y="4274769"/>
            <a:ext cx="642168" cy="676343"/>
            <a:chOff x="-3609209" y="5950538"/>
            <a:chExt cx="444246" cy="467888"/>
          </a:xfrm>
        </p:grpSpPr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9E4278EF-718E-4E5B-8444-4A0EFDF9A2BB}"/>
                </a:ext>
              </a:extLst>
            </p:cNvPr>
            <p:cNvSpPr/>
            <p:nvPr/>
          </p:nvSpPr>
          <p:spPr>
            <a:xfrm>
              <a:off x="-3609209" y="6040189"/>
              <a:ext cx="378237" cy="378237"/>
            </a:xfrm>
            <a:custGeom>
              <a:avLst/>
              <a:gdLst>
                <a:gd name="connsiteX0" fmla="*/ 333089 w 378237"/>
                <a:gd name="connsiteY0" fmla="*/ 0 h 378237"/>
                <a:gd name="connsiteX1" fmla="*/ 378238 w 378237"/>
                <a:gd name="connsiteY1" fmla="*/ 0 h 378237"/>
                <a:gd name="connsiteX2" fmla="*/ 378238 w 378237"/>
                <a:gd name="connsiteY2" fmla="*/ 378238 h 378237"/>
                <a:gd name="connsiteX3" fmla="*/ 333089 w 378237"/>
                <a:gd name="connsiteY3" fmla="*/ 378238 h 378237"/>
                <a:gd name="connsiteX4" fmla="*/ 45149 w 378237"/>
                <a:gd name="connsiteY4" fmla="*/ 378238 h 378237"/>
                <a:gd name="connsiteX5" fmla="*/ 0 w 378237"/>
                <a:gd name="connsiteY5" fmla="*/ 378238 h 378237"/>
                <a:gd name="connsiteX6" fmla="*/ 0 w 378237"/>
                <a:gd name="connsiteY6" fmla="*/ 0 h 378237"/>
                <a:gd name="connsiteX7" fmla="*/ 45149 w 378237"/>
                <a:gd name="connsiteY7" fmla="*/ 0 h 3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37" h="378237">
                  <a:moveTo>
                    <a:pt x="333089" y="0"/>
                  </a:moveTo>
                  <a:cubicBezTo>
                    <a:pt x="358024" y="0"/>
                    <a:pt x="378238" y="0"/>
                    <a:pt x="378238" y="0"/>
                  </a:cubicBezTo>
                  <a:lnTo>
                    <a:pt x="378238" y="378238"/>
                  </a:lnTo>
                  <a:cubicBezTo>
                    <a:pt x="378238" y="378238"/>
                    <a:pt x="358024" y="378238"/>
                    <a:pt x="333089" y="378238"/>
                  </a:cubicBezTo>
                  <a:lnTo>
                    <a:pt x="45149" y="378238"/>
                  </a:lnTo>
                  <a:cubicBezTo>
                    <a:pt x="20214" y="378238"/>
                    <a:pt x="0" y="378238"/>
                    <a:pt x="0" y="378238"/>
                  </a:cubicBezTo>
                  <a:lnTo>
                    <a:pt x="0" y="0"/>
                  </a:lnTo>
                  <a:cubicBezTo>
                    <a:pt x="0" y="0"/>
                    <a:pt x="20214" y="0"/>
                    <a:pt x="45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763E5FE9-C196-4E6D-AA70-E61B66B20716}"/>
                </a:ext>
              </a:extLst>
            </p:cNvPr>
            <p:cNvSpPr/>
            <p:nvPr/>
          </p:nvSpPr>
          <p:spPr>
            <a:xfrm>
              <a:off x="-3442807" y="6100482"/>
              <a:ext cx="146780" cy="317849"/>
            </a:xfrm>
            <a:custGeom>
              <a:avLst/>
              <a:gdLst>
                <a:gd name="connsiteX0" fmla="*/ 33719 w 146780"/>
                <a:gd name="connsiteY0" fmla="*/ 317849 h 317849"/>
                <a:gd name="connsiteX1" fmla="*/ 97346 w 146780"/>
                <a:gd name="connsiteY1" fmla="*/ 317849 h 317849"/>
                <a:gd name="connsiteX2" fmla="*/ 97346 w 146780"/>
                <a:gd name="connsiteY2" fmla="*/ 157639 h 317849"/>
                <a:gd name="connsiteX3" fmla="*/ 142018 w 146780"/>
                <a:gd name="connsiteY3" fmla="*/ 157639 h 317849"/>
                <a:gd name="connsiteX4" fmla="*/ 146780 w 146780"/>
                <a:gd name="connsiteY4" fmla="*/ 103917 h 317849"/>
                <a:gd name="connsiteX5" fmla="*/ 97346 w 146780"/>
                <a:gd name="connsiteY5" fmla="*/ 103917 h 317849"/>
                <a:gd name="connsiteX6" fmla="*/ 97346 w 146780"/>
                <a:gd name="connsiteY6" fmla="*/ 73342 h 317849"/>
                <a:gd name="connsiteX7" fmla="*/ 112109 w 146780"/>
                <a:gd name="connsiteY7" fmla="*/ 55721 h 317849"/>
                <a:gd name="connsiteX8" fmla="*/ 146780 w 146780"/>
                <a:gd name="connsiteY8" fmla="*/ 55721 h 317849"/>
                <a:gd name="connsiteX9" fmla="*/ 146780 w 146780"/>
                <a:gd name="connsiteY9" fmla="*/ 0 h 317849"/>
                <a:gd name="connsiteX10" fmla="*/ 102489 w 146780"/>
                <a:gd name="connsiteY10" fmla="*/ 0 h 317849"/>
                <a:gd name="connsiteX11" fmla="*/ 33338 w 146780"/>
                <a:gd name="connsiteY11" fmla="*/ 61150 h 317849"/>
                <a:gd name="connsiteX12" fmla="*/ 33338 w 146780"/>
                <a:gd name="connsiteY12" fmla="*/ 103917 h 317849"/>
                <a:gd name="connsiteX13" fmla="*/ 0 w 146780"/>
                <a:gd name="connsiteY13" fmla="*/ 103917 h 317849"/>
                <a:gd name="connsiteX14" fmla="*/ 0 w 146780"/>
                <a:gd name="connsiteY14" fmla="*/ 158305 h 317849"/>
                <a:gd name="connsiteX15" fmla="*/ 33338 w 146780"/>
                <a:gd name="connsiteY15" fmla="*/ 158305 h 31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780" h="317849">
                  <a:moveTo>
                    <a:pt x="33719" y="317849"/>
                  </a:moveTo>
                  <a:lnTo>
                    <a:pt x="97346" y="317849"/>
                  </a:lnTo>
                  <a:lnTo>
                    <a:pt x="97346" y="157639"/>
                  </a:lnTo>
                  <a:lnTo>
                    <a:pt x="142018" y="157639"/>
                  </a:lnTo>
                  <a:lnTo>
                    <a:pt x="146780" y="103917"/>
                  </a:lnTo>
                  <a:lnTo>
                    <a:pt x="97346" y="103917"/>
                  </a:lnTo>
                  <a:lnTo>
                    <a:pt x="97346" y="73342"/>
                  </a:lnTo>
                  <a:cubicBezTo>
                    <a:pt x="97346" y="60769"/>
                    <a:pt x="99917" y="55721"/>
                    <a:pt x="112109" y="55721"/>
                  </a:cubicBezTo>
                  <a:lnTo>
                    <a:pt x="146780" y="55721"/>
                  </a:lnTo>
                  <a:lnTo>
                    <a:pt x="146780" y="0"/>
                  </a:lnTo>
                  <a:lnTo>
                    <a:pt x="102489" y="0"/>
                  </a:lnTo>
                  <a:cubicBezTo>
                    <a:pt x="54864" y="0"/>
                    <a:pt x="33338" y="20955"/>
                    <a:pt x="33338" y="61150"/>
                  </a:cubicBezTo>
                  <a:lnTo>
                    <a:pt x="33338" y="103917"/>
                  </a:lnTo>
                  <a:lnTo>
                    <a:pt x="0" y="103917"/>
                  </a:lnTo>
                  <a:lnTo>
                    <a:pt x="0" y="158305"/>
                  </a:lnTo>
                  <a:lnTo>
                    <a:pt x="33338" y="1583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086A8689-26DF-4CB5-AEB9-C332A5CE32DF}"/>
                </a:ext>
              </a:extLst>
            </p:cNvPr>
            <p:cNvSpPr/>
            <p:nvPr/>
          </p:nvSpPr>
          <p:spPr>
            <a:xfrm rot="21045000">
              <a:off x="-3351653" y="5950538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DC294F0A-B076-4181-84AC-116940FF6668}"/>
                </a:ext>
              </a:extLst>
            </p:cNvPr>
            <p:cNvSpPr/>
            <p:nvPr/>
          </p:nvSpPr>
          <p:spPr>
            <a:xfrm>
              <a:off x="-3308504" y="5986182"/>
              <a:ext cx="32670" cy="117633"/>
            </a:xfrm>
            <a:custGeom>
              <a:avLst/>
              <a:gdLst>
                <a:gd name="connsiteX0" fmla="*/ 0 w 32670"/>
                <a:gd name="connsiteY0" fmla="*/ 14764 h 117633"/>
                <a:gd name="connsiteX1" fmla="*/ 20288 w 32670"/>
                <a:gd name="connsiteY1" fmla="*/ 0 h 117633"/>
                <a:gd name="connsiteX2" fmla="*/ 32671 w 32670"/>
                <a:gd name="connsiteY2" fmla="*/ 0 h 117633"/>
                <a:gd name="connsiteX3" fmla="*/ 32671 w 32670"/>
                <a:gd name="connsiteY3" fmla="*/ 117634 h 117633"/>
                <a:gd name="connsiteX4" fmla="*/ 14288 w 32670"/>
                <a:gd name="connsiteY4" fmla="*/ 117634 h 117633"/>
                <a:gd name="connsiteX5" fmla="*/ 14288 w 32670"/>
                <a:gd name="connsiteY5" fmla="*/ 27908 h 117633"/>
                <a:gd name="connsiteX6" fmla="*/ 0 w 32670"/>
                <a:gd name="connsiteY6" fmla="*/ 27908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70" h="117633">
                  <a:moveTo>
                    <a:pt x="0" y="14764"/>
                  </a:moveTo>
                  <a:cubicBezTo>
                    <a:pt x="9618" y="16039"/>
                    <a:pt x="18544" y="9544"/>
                    <a:pt x="20288" y="0"/>
                  </a:cubicBezTo>
                  <a:lnTo>
                    <a:pt x="32671" y="0"/>
                  </a:lnTo>
                  <a:lnTo>
                    <a:pt x="32671" y="117634"/>
                  </a:lnTo>
                  <a:lnTo>
                    <a:pt x="14288" y="117634"/>
                  </a:lnTo>
                  <a:lnTo>
                    <a:pt x="14288" y="27908"/>
                  </a:lnTo>
                  <a:lnTo>
                    <a:pt x="0" y="27908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79044DD8-1787-4475-AA33-17B34289A548}"/>
                </a:ext>
              </a:extLst>
            </p:cNvPr>
            <p:cNvSpPr/>
            <p:nvPr/>
          </p:nvSpPr>
          <p:spPr>
            <a:xfrm>
              <a:off x="-3254498" y="5986658"/>
              <a:ext cx="54959" cy="118872"/>
            </a:xfrm>
            <a:custGeom>
              <a:avLst/>
              <a:gdLst>
                <a:gd name="connsiteX0" fmla="*/ 17526 w 54959"/>
                <a:gd name="connsiteY0" fmla="*/ 79153 h 118872"/>
                <a:gd name="connsiteX1" fmla="*/ 17526 w 54959"/>
                <a:gd name="connsiteY1" fmla="*/ 90488 h 118872"/>
                <a:gd name="connsiteX2" fmla="*/ 27051 w 54959"/>
                <a:gd name="connsiteY2" fmla="*/ 101918 h 118872"/>
                <a:gd name="connsiteX3" fmla="*/ 36576 w 54959"/>
                <a:gd name="connsiteY3" fmla="*/ 90488 h 118872"/>
                <a:gd name="connsiteX4" fmla="*/ 36576 w 54959"/>
                <a:gd name="connsiteY4" fmla="*/ 64579 h 118872"/>
                <a:gd name="connsiteX5" fmla="*/ 27051 w 54959"/>
                <a:gd name="connsiteY5" fmla="*/ 53054 h 118872"/>
                <a:gd name="connsiteX6" fmla="*/ 17526 w 54959"/>
                <a:gd name="connsiteY6" fmla="*/ 64579 h 118872"/>
                <a:gd name="connsiteX7" fmla="*/ 17526 w 54959"/>
                <a:gd name="connsiteY7" fmla="*/ 68104 h 118872"/>
                <a:gd name="connsiteX8" fmla="*/ 95 w 54959"/>
                <a:gd name="connsiteY8" fmla="*/ 68104 h 118872"/>
                <a:gd name="connsiteX9" fmla="*/ 3429 w 54959"/>
                <a:gd name="connsiteY9" fmla="*/ 0 h 118872"/>
                <a:gd name="connsiteX10" fmla="*/ 51911 w 54959"/>
                <a:gd name="connsiteY10" fmla="*/ 0 h 118872"/>
                <a:gd name="connsiteX11" fmla="*/ 51911 w 54959"/>
                <a:gd name="connsiteY11" fmla="*/ 16764 h 118872"/>
                <a:gd name="connsiteX12" fmla="*/ 19907 w 54959"/>
                <a:gd name="connsiteY12" fmla="*/ 16764 h 118872"/>
                <a:gd name="connsiteX13" fmla="*/ 18479 w 54959"/>
                <a:gd name="connsiteY13" fmla="*/ 44768 h 118872"/>
                <a:gd name="connsiteX14" fmla="*/ 34480 w 54959"/>
                <a:gd name="connsiteY14" fmla="*/ 36290 h 118872"/>
                <a:gd name="connsiteX15" fmla="*/ 54959 w 54959"/>
                <a:gd name="connsiteY15" fmla="*/ 63151 h 118872"/>
                <a:gd name="connsiteX16" fmla="*/ 54959 w 54959"/>
                <a:gd name="connsiteY16" fmla="*/ 89249 h 118872"/>
                <a:gd name="connsiteX17" fmla="*/ 27432 w 54959"/>
                <a:gd name="connsiteY17" fmla="*/ 118872 h 118872"/>
                <a:gd name="connsiteX18" fmla="*/ 0 w 54959"/>
                <a:gd name="connsiteY18" fmla="*/ 89249 h 118872"/>
                <a:gd name="connsiteX19" fmla="*/ 0 w 54959"/>
                <a:gd name="connsiteY19" fmla="*/ 79724 h 11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959" h="118872">
                  <a:moveTo>
                    <a:pt x="17526" y="79153"/>
                  </a:moveTo>
                  <a:lnTo>
                    <a:pt x="17526" y="90488"/>
                  </a:lnTo>
                  <a:cubicBezTo>
                    <a:pt x="17526" y="98870"/>
                    <a:pt x="21241" y="101918"/>
                    <a:pt x="27051" y="101918"/>
                  </a:cubicBezTo>
                  <a:cubicBezTo>
                    <a:pt x="32861" y="101918"/>
                    <a:pt x="36576" y="98870"/>
                    <a:pt x="36576" y="90488"/>
                  </a:cubicBezTo>
                  <a:lnTo>
                    <a:pt x="36576" y="64579"/>
                  </a:lnTo>
                  <a:cubicBezTo>
                    <a:pt x="36576" y="56197"/>
                    <a:pt x="32956" y="53054"/>
                    <a:pt x="27051" y="53054"/>
                  </a:cubicBezTo>
                  <a:cubicBezTo>
                    <a:pt x="21146" y="53054"/>
                    <a:pt x="17526" y="56197"/>
                    <a:pt x="17526" y="64579"/>
                  </a:cubicBezTo>
                  <a:lnTo>
                    <a:pt x="17526" y="68104"/>
                  </a:lnTo>
                  <a:lnTo>
                    <a:pt x="95" y="68104"/>
                  </a:lnTo>
                  <a:lnTo>
                    <a:pt x="3429" y="0"/>
                  </a:lnTo>
                  <a:lnTo>
                    <a:pt x="51911" y="0"/>
                  </a:lnTo>
                  <a:lnTo>
                    <a:pt x="51911" y="16764"/>
                  </a:lnTo>
                  <a:lnTo>
                    <a:pt x="19907" y="16764"/>
                  </a:lnTo>
                  <a:lnTo>
                    <a:pt x="18479" y="44768"/>
                  </a:lnTo>
                  <a:cubicBezTo>
                    <a:pt x="21811" y="39176"/>
                    <a:pt x="27982" y="35906"/>
                    <a:pt x="34480" y="36290"/>
                  </a:cubicBezTo>
                  <a:cubicBezTo>
                    <a:pt x="48101" y="36290"/>
                    <a:pt x="54959" y="45815"/>
                    <a:pt x="54959" y="63151"/>
                  </a:cubicBezTo>
                  <a:lnTo>
                    <a:pt x="54959" y="89249"/>
                  </a:lnTo>
                  <a:cubicBezTo>
                    <a:pt x="54959" y="108299"/>
                    <a:pt x="45434" y="118872"/>
                    <a:pt x="27432" y="118872"/>
                  </a:cubicBezTo>
                  <a:cubicBezTo>
                    <a:pt x="9430" y="118872"/>
                    <a:pt x="0" y="108109"/>
                    <a:pt x="0" y="89249"/>
                  </a:cubicBezTo>
                  <a:lnTo>
                    <a:pt x="0" y="7972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712B504D-3EBC-40D5-AA57-E09D63330FD7}"/>
              </a:ext>
            </a:extLst>
          </p:cNvPr>
          <p:cNvGrpSpPr/>
          <p:nvPr/>
        </p:nvGrpSpPr>
        <p:grpSpPr>
          <a:xfrm rot="1176675">
            <a:off x="6488455" y="1896284"/>
            <a:ext cx="596178" cy="675964"/>
            <a:chOff x="-3127339" y="5950800"/>
            <a:chExt cx="412431" cy="467626"/>
          </a:xfrm>
        </p:grpSpPr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884FACF3-085B-4D45-B2E8-D24FBA88C419}"/>
                </a:ext>
              </a:extLst>
            </p:cNvPr>
            <p:cNvSpPr/>
            <p:nvPr/>
          </p:nvSpPr>
          <p:spPr>
            <a:xfrm>
              <a:off x="-3127339" y="6040189"/>
              <a:ext cx="378237" cy="378237"/>
            </a:xfrm>
            <a:custGeom>
              <a:avLst/>
              <a:gdLst>
                <a:gd name="connsiteX0" fmla="*/ 333089 w 378237"/>
                <a:gd name="connsiteY0" fmla="*/ 0 h 378237"/>
                <a:gd name="connsiteX1" fmla="*/ 378238 w 378237"/>
                <a:gd name="connsiteY1" fmla="*/ 0 h 378237"/>
                <a:gd name="connsiteX2" fmla="*/ 378238 w 378237"/>
                <a:gd name="connsiteY2" fmla="*/ 378238 h 378237"/>
                <a:gd name="connsiteX3" fmla="*/ 333089 w 378237"/>
                <a:gd name="connsiteY3" fmla="*/ 378238 h 378237"/>
                <a:gd name="connsiteX4" fmla="*/ 45148 w 378237"/>
                <a:gd name="connsiteY4" fmla="*/ 378238 h 378237"/>
                <a:gd name="connsiteX5" fmla="*/ 0 w 378237"/>
                <a:gd name="connsiteY5" fmla="*/ 378238 h 378237"/>
                <a:gd name="connsiteX6" fmla="*/ 0 w 378237"/>
                <a:gd name="connsiteY6" fmla="*/ 0 h 378237"/>
                <a:gd name="connsiteX7" fmla="*/ 45148 w 378237"/>
                <a:gd name="connsiteY7" fmla="*/ 0 h 3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37" h="378237">
                  <a:moveTo>
                    <a:pt x="333089" y="0"/>
                  </a:moveTo>
                  <a:cubicBezTo>
                    <a:pt x="358024" y="0"/>
                    <a:pt x="378238" y="0"/>
                    <a:pt x="378238" y="0"/>
                  </a:cubicBezTo>
                  <a:lnTo>
                    <a:pt x="378238" y="378238"/>
                  </a:lnTo>
                  <a:cubicBezTo>
                    <a:pt x="378238" y="378238"/>
                    <a:pt x="358024" y="378238"/>
                    <a:pt x="333089" y="378238"/>
                  </a:cubicBezTo>
                  <a:lnTo>
                    <a:pt x="45148" y="378238"/>
                  </a:lnTo>
                  <a:cubicBezTo>
                    <a:pt x="20214" y="378238"/>
                    <a:pt x="0" y="378238"/>
                    <a:pt x="0" y="378238"/>
                  </a:cubicBezTo>
                  <a:lnTo>
                    <a:pt x="0" y="0"/>
                  </a:lnTo>
                  <a:cubicBezTo>
                    <a:pt x="0" y="0"/>
                    <a:pt x="20214" y="0"/>
                    <a:pt x="45148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4B507DD6-C802-41F3-985D-42DC34A41C40}"/>
                </a:ext>
              </a:extLst>
            </p:cNvPr>
            <p:cNvSpPr/>
            <p:nvPr/>
          </p:nvSpPr>
          <p:spPr>
            <a:xfrm>
              <a:off x="-3047710" y="6120183"/>
              <a:ext cx="219932" cy="218709"/>
            </a:xfrm>
            <a:custGeom>
              <a:avLst/>
              <a:gdLst>
                <a:gd name="connsiteX0" fmla="*/ 219361 w 219932"/>
                <a:gd name="connsiteY0" fmla="*/ 103552 h 218709"/>
                <a:gd name="connsiteX1" fmla="*/ 106977 w 219932"/>
                <a:gd name="connsiteY1" fmla="*/ 94 h 218709"/>
                <a:gd name="connsiteX2" fmla="*/ 3620 w 219932"/>
                <a:gd name="connsiteY2" fmla="*/ 101552 h 218709"/>
                <a:gd name="connsiteX3" fmla="*/ 3620 w 219932"/>
                <a:gd name="connsiteY3" fmla="*/ 106219 h 218709"/>
                <a:gd name="connsiteX4" fmla="*/ 19050 w 219932"/>
                <a:gd name="connsiteY4" fmla="*/ 161560 h 218709"/>
                <a:gd name="connsiteX5" fmla="*/ 0 w 219932"/>
                <a:gd name="connsiteY5" fmla="*/ 218710 h 218709"/>
                <a:gd name="connsiteX6" fmla="*/ 59817 w 219932"/>
                <a:gd name="connsiteY6" fmla="*/ 199660 h 218709"/>
                <a:gd name="connsiteX7" fmla="*/ 206603 w 219932"/>
                <a:gd name="connsiteY7" fmla="*/ 156895 h 218709"/>
                <a:gd name="connsiteX8" fmla="*/ 219932 w 219932"/>
                <a:gd name="connsiteY8" fmla="*/ 105838 h 218709"/>
                <a:gd name="connsiteX9" fmla="*/ 219361 w 219932"/>
                <a:gd name="connsiteY9" fmla="*/ 103552 h 218709"/>
                <a:gd name="connsiteX10" fmla="*/ 111824 w 219932"/>
                <a:gd name="connsiteY10" fmla="*/ 196326 h 218709"/>
                <a:gd name="connsiteX11" fmla="*/ 61913 w 219932"/>
                <a:gd name="connsiteY11" fmla="*/ 181372 h 218709"/>
                <a:gd name="connsiteX12" fmla="*/ 27051 w 219932"/>
                <a:gd name="connsiteY12" fmla="*/ 192516 h 218709"/>
                <a:gd name="connsiteX13" fmla="*/ 38386 w 219932"/>
                <a:gd name="connsiteY13" fmla="*/ 159083 h 218709"/>
                <a:gd name="connsiteX14" fmla="*/ 21050 w 219932"/>
                <a:gd name="connsiteY14" fmla="*/ 106219 h 218709"/>
                <a:gd name="connsiteX15" fmla="*/ 21050 w 219932"/>
                <a:gd name="connsiteY15" fmla="*/ 97456 h 218709"/>
                <a:gd name="connsiteX16" fmla="*/ 119473 w 219932"/>
                <a:gd name="connsiteY16" fmla="*/ 15039 h 218709"/>
                <a:gd name="connsiteX17" fmla="*/ 202025 w 219932"/>
                <a:gd name="connsiteY17" fmla="*/ 99171 h 218709"/>
                <a:gd name="connsiteX18" fmla="*/ 202025 w 219932"/>
                <a:gd name="connsiteY18" fmla="*/ 106219 h 218709"/>
                <a:gd name="connsiteX19" fmla="*/ 111824 w 219932"/>
                <a:gd name="connsiteY19" fmla="*/ 196326 h 21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9932" h="218709">
                  <a:moveTo>
                    <a:pt x="219361" y="103552"/>
                  </a:moveTo>
                  <a:cubicBezTo>
                    <a:pt x="216896" y="43949"/>
                    <a:pt x="166580" y="-2371"/>
                    <a:pt x="106977" y="94"/>
                  </a:cubicBezTo>
                  <a:cubicBezTo>
                    <a:pt x="51595" y="2384"/>
                    <a:pt x="6936" y="46223"/>
                    <a:pt x="3620" y="101552"/>
                  </a:cubicBezTo>
                  <a:cubicBezTo>
                    <a:pt x="3620" y="103076"/>
                    <a:pt x="3620" y="104695"/>
                    <a:pt x="3620" y="106219"/>
                  </a:cubicBezTo>
                  <a:cubicBezTo>
                    <a:pt x="3581" y="125733"/>
                    <a:pt x="8920" y="144881"/>
                    <a:pt x="19050" y="161560"/>
                  </a:cubicBezTo>
                  <a:lnTo>
                    <a:pt x="0" y="218710"/>
                  </a:lnTo>
                  <a:lnTo>
                    <a:pt x="59817" y="199660"/>
                  </a:lnTo>
                  <a:cubicBezTo>
                    <a:pt x="112160" y="228384"/>
                    <a:pt x="177879" y="209238"/>
                    <a:pt x="206603" y="156895"/>
                  </a:cubicBezTo>
                  <a:cubicBezTo>
                    <a:pt x="215195" y="141238"/>
                    <a:pt x="219775" y="123697"/>
                    <a:pt x="219932" y="105838"/>
                  </a:cubicBezTo>
                  <a:cubicBezTo>
                    <a:pt x="219778" y="105068"/>
                    <a:pt x="219587" y="104305"/>
                    <a:pt x="219361" y="103552"/>
                  </a:cubicBezTo>
                  <a:close/>
                  <a:moveTo>
                    <a:pt x="111824" y="196326"/>
                  </a:moveTo>
                  <a:cubicBezTo>
                    <a:pt x="94083" y="196326"/>
                    <a:pt x="76731" y="191127"/>
                    <a:pt x="61913" y="181372"/>
                  </a:cubicBezTo>
                  <a:lnTo>
                    <a:pt x="27051" y="192516"/>
                  </a:lnTo>
                  <a:lnTo>
                    <a:pt x="38386" y="159083"/>
                  </a:lnTo>
                  <a:cubicBezTo>
                    <a:pt x="27134" y="143753"/>
                    <a:pt x="21062" y="125235"/>
                    <a:pt x="21050" y="106219"/>
                  </a:cubicBezTo>
                  <a:cubicBezTo>
                    <a:pt x="21050" y="103266"/>
                    <a:pt x="21050" y="100409"/>
                    <a:pt x="21050" y="97456"/>
                  </a:cubicBezTo>
                  <a:cubicBezTo>
                    <a:pt x="25470" y="47519"/>
                    <a:pt x="69535" y="10619"/>
                    <a:pt x="119473" y="15039"/>
                  </a:cubicBezTo>
                  <a:cubicBezTo>
                    <a:pt x="163932" y="18974"/>
                    <a:pt x="198934" y="54645"/>
                    <a:pt x="202025" y="99171"/>
                  </a:cubicBezTo>
                  <a:cubicBezTo>
                    <a:pt x="202025" y="101552"/>
                    <a:pt x="202025" y="103838"/>
                    <a:pt x="202025" y="106219"/>
                  </a:cubicBezTo>
                  <a:cubicBezTo>
                    <a:pt x="201816" y="155934"/>
                    <a:pt x="161539" y="196170"/>
                    <a:pt x="111824" y="19632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1F46AC63-384D-4C89-B017-3A9E42DF43C9}"/>
                </a:ext>
              </a:extLst>
            </p:cNvPr>
            <p:cNvSpPr/>
            <p:nvPr/>
          </p:nvSpPr>
          <p:spPr>
            <a:xfrm>
              <a:off x="-2989036" y="6177677"/>
              <a:ext cx="107658" cy="99490"/>
            </a:xfrm>
            <a:custGeom>
              <a:avLst/>
              <a:gdLst>
                <a:gd name="connsiteX0" fmla="*/ 102299 w 107658"/>
                <a:gd name="connsiteY0" fmla="*/ 70347 h 99490"/>
                <a:gd name="connsiteX1" fmla="*/ 84201 w 107658"/>
                <a:gd name="connsiteY1" fmla="*/ 61869 h 99490"/>
                <a:gd name="connsiteX2" fmla="*/ 78200 w 107658"/>
                <a:gd name="connsiteY2" fmla="*/ 63108 h 99490"/>
                <a:gd name="connsiteX3" fmla="*/ 69818 w 107658"/>
                <a:gd name="connsiteY3" fmla="*/ 73394 h 99490"/>
                <a:gd name="connsiteX4" fmla="*/ 64103 w 107658"/>
                <a:gd name="connsiteY4" fmla="*/ 74061 h 99490"/>
                <a:gd name="connsiteX5" fmla="*/ 42767 w 107658"/>
                <a:gd name="connsiteY5" fmla="*/ 61012 h 99490"/>
                <a:gd name="connsiteX6" fmla="*/ 28099 w 107658"/>
                <a:gd name="connsiteY6" fmla="*/ 42915 h 99490"/>
                <a:gd name="connsiteX7" fmla="*/ 29211 w 107658"/>
                <a:gd name="connsiteY7" fmla="*/ 37505 h 99490"/>
                <a:gd name="connsiteX8" fmla="*/ 29242 w 107658"/>
                <a:gd name="connsiteY8" fmla="*/ 37485 h 99490"/>
                <a:gd name="connsiteX9" fmla="*/ 33242 w 107658"/>
                <a:gd name="connsiteY9" fmla="*/ 32913 h 99490"/>
                <a:gd name="connsiteX10" fmla="*/ 34195 w 107658"/>
                <a:gd name="connsiteY10" fmla="*/ 31675 h 99490"/>
                <a:gd name="connsiteX11" fmla="*/ 35814 w 107658"/>
                <a:gd name="connsiteY11" fmla="*/ 28532 h 99490"/>
                <a:gd name="connsiteX12" fmla="*/ 35814 w 107658"/>
                <a:gd name="connsiteY12" fmla="*/ 23960 h 99490"/>
                <a:gd name="connsiteX13" fmla="*/ 27623 w 107658"/>
                <a:gd name="connsiteY13" fmla="*/ 4434 h 99490"/>
                <a:gd name="connsiteX14" fmla="*/ 21717 w 107658"/>
                <a:gd name="connsiteY14" fmla="*/ 52 h 99490"/>
                <a:gd name="connsiteX15" fmla="*/ 16669 w 107658"/>
                <a:gd name="connsiteY15" fmla="*/ 52 h 99490"/>
                <a:gd name="connsiteX16" fmla="*/ 9525 w 107658"/>
                <a:gd name="connsiteY16" fmla="*/ 3291 h 99490"/>
                <a:gd name="connsiteX17" fmla="*/ 0 w 107658"/>
                <a:gd name="connsiteY17" fmla="*/ 25198 h 99490"/>
                <a:gd name="connsiteX18" fmla="*/ 1429 w 107658"/>
                <a:gd name="connsiteY18" fmla="*/ 34151 h 99490"/>
                <a:gd name="connsiteX19" fmla="*/ 10954 w 107658"/>
                <a:gd name="connsiteY19" fmla="*/ 52344 h 99490"/>
                <a:gd name="connsiteX20" fmla="*/ 56102 w 107658"/>
                <a:gd name="connsiteY20" fmla="*/ 92064 h 99490"/>
                <a:gd name="connsiteX21" fmla="*/ 87916 w 107658"/>
                <a:gd name="connsiteY21" fmla="*/ 98541 h 99490"/>
                <a:gd name="connsiteX22" fmla="*/ 105727 w 107658"/>
                <a:gd name="connsiteY22" fmla="*/ 86063 h 99490"/>
                <a:gd name="connsiteX23" fmla="*/ 107347 w 107658"/>
                <a:gd name="connsiteY23" fmla="*/ 73585 h 99490"/>
                <a:gd name="connsiteX24" fmla="*/ 102299 w 107658"/>
                <a:gd name="connsiteY24" fmla="*/ 70347 h 9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658" h="99490">
                  <a:moveTo>
                    <a:pt x="102299" y="70347"/>
                  </a:moveTo>
                  <a:cubicBezTo>
                    <a:pt x="99632" y="69108"/>
                    <a:pt x="86582" y="62727"/>
                    <a:pt x="84201" y="61869"/>
                  </a:cubicBezTo>
                  <a:cubicBezTo>
                    <a:pt x="81820" y="61012"/>
                    <a:pt x="80010" y="60536"/>
                    <a:pt x="78200" y="63108"/>
                  </a:cubicBezTo>
                  <a:cubicBezTo>
                    <a:pt x="75585" y="66678"/>
                    <a:pt x="72787" y="70112"/>
                    <a:pt x="69818" y="73394"/>
                  </a:cubicBezTo>
                  <a:cubicBezTo>
                    <a:pt x="68294" y="75205"/>
                    <a:pt x="66770" y="75395"/>
                    <a:pt x="64103" y="74061"/>
                  </a:cubicBezTo>
                  <a:cubicBezTo>
                    <a:pt x="56267" y="71024"/>
                    <a:pt x="49041" y="66604"/>
                    <a:pt x="42767" y="61012"/>
                  </a:cubicBezTo>
                  <a:cubicBezTo>
                    <a:pt x="37007" y="55741"/>
                    <a:pt x="32063" y="49642"/>
                    <a:pt x="28099" y="42915"/>
                  </a:cubicBezTo>
                  <a:cubicBezTo>
                    <a:pt x="26912" y="41114"/>
                    <a:pt x="27410" y="38692"/>
                    <a:pt x="29211" y="37505"/>
                  </a:cubicBezTo>
                  <a:cubicBezTo>
                    <a:pt x="29221" y="37498"/>
                    <a:pt x="29232" y="37492"/>
                    <a:pt x="29242" y="37485"/>
                  </a:cubicBezTo>
                  <a:cubicBezTo>
                    <a:pt x="30480" y="36342"/>
                    <a:pt x="31909" y="34438"/>
                    <a:pt x="33242" y="32913"/>
                  </a:cubicBezTo>
                  <a:lnTo>
                    <a:pt x="34195" y="31675"/>
                  </a:lnTo>
                  <a:cubicBezTo>
                    <a:pt x="34793" y="30658"/>
                    <a:pt x="35333" y="29609"/>
                    <a:pt x="35814" y="28532"/>
                  </a:cubicBezTo>
                  <a:cubicBezTo>
                    <a:pt x="36631" y="27118"/>
                    <a:pt x="36631" y="25375"/>
                    <a:pt x="35814" y="23960"/>
                  </a:cubicBezTo>
                  <a:cubicBezTo>
                    <a:pt x="35147" y="22626"/>
                    <a:pt x="29909" y="9672"/>
                    <a:pt x="27623" y="4434"/>
                  </a:cubicBezTo>
                  <a:cubicBezTo>
                    <a:pt x="25336" y="-805"/>
                    <a:pt x="23241" y="52"/>
                    <a:pt x="21717" y="52"/>
                  </a:cubicBezTo>
                  <a:lnTo>
                    <a:pt x="16669" y="52"/>
                  </a:lnTo>
                  <a:cubicBezTo>
                    <a:pt x="13948" y="125"/>
                    <a:pt x="11373" y="1292"/>
                    <a:pt x="9525" y="3291"/>
                  </a:cubicBezTo>
                  <a:cubicBezTo>
                    <a:pt x="3426" y="8939"/>
                    <a:pt x="-29" y="16885"/>
                    <a:pt x="0" y="25198"/>
                  </a:cubicBezTo>
                  <a:cubicBezTo>
                    <a:pt x="41" y="28236"/>
                    <a:pt x="523" y="31252"/>
                    <a:pt x="1429" y="34151"/>
                  </a:cubicBezTo>
                  <a:cubicBezTo>
                    <a:pt x="3491" y="40736"/>
                    <a:pt x="6717" y="46898"/>
                    <a:pt x="10954" y="52344"/>
                  </a:cubicBezTo>
                  <a:cubicBezTo>
                    <a:pt x="21976" y="69560"/>
                    <a:pt x="37622" y="83325"/>
                    <a:pt x="56102" y="92064"/>
                  </a:cubicBezTo>
                  <a:cubicBezTo>
                    <a:pt x="83058" y="102541"/>
                    <a:pt x="83058" y="99017"/>
                    <a:pt x="87916" y="98541"/>
                  </a:cubicBezTo>
                  <a:cubicBezTo>
                    <a:pt x="95391" y="97183"/>
                    <a:pt x="101898" y="92624"/>
                    <a:pt x="105727" y="86063"/>
                  </a:cubicBezTo>
                  <a:cubicBezTo>
                    <a:pt x="107515" y="82163"/>
                    <a:pt x="108080" y="77812"/>
                    <a:pt x="107347" y="73585"/>
                  </a:cubicBezTo>
                  <a:cubicBezTo>
                    <a:pt x="106680" y="72347"/>
                    <a:pt x="104870" y="71680"/>
                    <a:pt x="102299" y="703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C1BCEE7F-EF8F-41A5-BAF3-4B9505027366}"/>
                </a:ext>
              </a:extLst>
            </p:cNvPr>
            <p:cNvSpPr/>
            <p:nvPr/>
          </p:nvSpPr>
          <p:spPr>
            <a:xfrm rot="18900000">
              <a:off x="-2901598" y="5950800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4AC70D54-119B-44DE-9069-8750E523B071}"/>
                </a:ext>
              </a:extLst>
            </p:cNvPr>
            <p:cNvSpPr/>
            <p:nvPr/>
          </p:nvSpPr>
          <p:spPr>
            <a:xfrm>
              <a:off x="-2869212" y="5984944"/>
              <a:ext cx="54959" cy="118871"/>
            </a:xfrm>
            <a:custGeom>
              <a:avLst/>
              <a:gdLst>
                <a:gd name="connsiteX0" fmla="*/ 26575 w 54959"/>
                <a:gd name="connsiteY0" fmla="*/ 16764 h 118871"/>
                <a:gd name="connsiteX1" fmla="*/ 17050 w 54959"/>
                <a:gd name="connsiteY1" fmla="*/ 28384 h 118871"/>
                <a:gd name="connsiteX2" fmla="*/ 17050 w 54959"/>
                <a:gd name="connsiteY2" fmla="*/ 40957 h 118871"/>
                <a:gd name="connsiteX3" fmla="*/ 0 w 54959"/>
                <a:gd name="connsiteY3" fmla="*/ 40957 h 118871"/>
                <a:gd name="connsiteX4" fmla="*/ 0 w 54959"/>
                <a:gd name="connsiteY4" fmla="*/ 29528 h 118871"/>
                <a:gd name="connsiteX5" fmla="*/ 27527 w 54959"/>
                <a:gd name="connsiteY5" fmla="*/ 0 h 118871"/>
                <a:gd name="connsiteX6" fmla="*/ 54959 w 54959"/>
                <a:gd name="connsiteY6" fmla="*/ 29528 h 118871"/>
                <a:gd name="connsiteX7" fmla="*/ 18288 w 54959"/>
                <a:gd name="connsiteY7" fmla="*/ 99536 h 118871"/>
                <a:gd name="connsiteX8" fmla="*/ 18288 w 54959"/>
                <a:gd name="connsiteY8" fmla="*/ 102013 h 118871"/>
                <a:gd name="connsiteX9" fmla="*/ 53054 w 54959"/>
                <a:gd name="connsiteY9" fmla="*/ 102013 h 118871"/>
                <a:gd name="connsiteX10" fmla="*/ 53054 w 54959"/>
                <a:gd name="connsiteY10" fmla="*/ 118872 h 118871"/>
                <a:gd name="connsiteX11" fmla="*/ 0 w 54959"/>
                <a:gd name="connsiteY11" fmla="*/ 118872 h 118871"/>
                <a:gd name="connsiteX12" fmla="*/ 0 w 54959"/>
                <a:gd name="connsiteY12" fmla="*/ 104394 h 118871"/>
                <a:gd name="connsiteX13" fmla="*/ 36481 w 54959"/>
                <a:gd name="connsiteY13" fmla="*/ 30194 h 118871"/>
                <a:gd name="connsiteX14" fmla="*/ 26575 w 54959"/>
                <a:gd name="connsiteY14" fmla="*/ 16764 h 1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59" h="118871">
                  <a:moveTo>
                    <a:pt x="26575" y="16764"/>
                  </a:moveTo>
                  <a:cubicBezTo>
                    <a:pt x="20764" y="16764"/>
                    <a:pt x="17050" y="19907"/>
                    <a:pt x="17050" y="28384"/>
                  </a:cubicBezTo>
                  <a:lnTo>
                    <a:pt x="17050" y="40957"/>
                  </a:lnTo>
                  <a:lnTo>
                    <a:pt x="0" y="40957"/>
                  </a:lnTo>
                  <a:lnTo>
                    <a:pt x="0" y="29528"/>
                  </a:lnTo>
                  <a:cubicBezTo>
                    <a:pt x="0" y="10478"/>
                    <a:pt x="9525" y="0"/>
                    <a:pt x="27527" y="0"/>
                  </a:cubicBezTo>
                  <a:cubicBezTo>
                    <a:pt x="45529" y="0"/>
                    <a:pt x="54959" y="10763"/>
                    <a:pt x="54959" y="29528"/>
                  </a:cubicBezTo>
                  <a:cubicBezTo>
                    <a:pt x="54959" y="66484"/>
                    <a:pt x="18288" y="80200"/>
                    <a:pt x="18288" y="99536"/>
                  </a:cubicBezTo>
                  <a:cubicBezTo>
                    <a:pt x="18194" y="100359"/>
                    <a:pt x="18194" y="101190"/>
                    <a:pt x="18288" y="102013"/>
                  </a:cubicBezTo>
                  <a:lnTo>
                    <a:pt x="53054" y="102013"/>
                  </a:lnTo>
                  <a:lnTo>
                    <a:pt x="53054" y="118872"/>
                  </a:lnTo>
                  <a:lnTo>
                    <a:pt x="0" y="118872"/>
                  </a:lnTo>
                  <a:lnTo>
                    <a:pt x="0" y="104394"/>
                  </a:lnTo>
                  <a:cubicBezTo>
                    <a:pt x="0" y="69818"/>
                    <a:pt x="36481" y="64103"/>
                    <a:pt x="36481" y="30194"/>
                  </a:cubicBezTo>
                  <a:cubicBezTo>
                    <a:pt x="36100" y="19621"/>
                    <a:pt x="32480" y="16764"/>
                    <a:pt x="26575" y="167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A4EFB370-7EDD-4BC8-B21B-9CA94F663428}"/>
                </a:ext>
              </a:extLst>
            </p:cNvPr>
            <p:cNvSpPr/>
            <p:nvPr/>
          </p:nvSpPr>
          <p:spPr>
            <a:xfrm>
              <a:off x="-2804251" y="5984944"/>
              <a:ext cx="55126" cy="120586"/>
            </a:xfrm>
            <a:custGeom>
              <a:avLst/>
              <a:gdLst>
                <a:gd name="connsiteX0" fmla="*/ 36481 w 55126"/>
                <a:gd name="connsiteY0" fmla="*/ 30194 h 120586"/>
                <a:gd name="connsiteX1" fmla="*/ 26956 w 55126"/>
                <a:gd name="connsiteY1" fmla="*/ 16764 h 120586"/>
                <a:gd name="connsiteX2" fmla="*/ 17431 w 55126"/>
                <a:gd name="connsiteY2" fmla="*/ 28384 h 120586"/>
                <a:gd name="connsiteX3" fmla="*/ 17431 w 55126"/>
                <a:gd name="connsiteY3" fmla="*/ 35909 h 120586"/>
                <a:gd name="connsiteX4" fmla="*/ 0 w 55126"/>
                <a:gd name="connsiteY4" fmla="*/ 35909 h 120586"/>
                <a:gd name="connsiteX5" fmla="*/ 0 w 55126"/>
                <a:gd name="connsiteY5" fmla="*/ 29528 h 120586"/>
                <a:gd name="connsiteX6" fmla="*/ 27432 w 55126"/>
                <a:gd name="connsiteY6" fmla="*/ 0 h 120586"/>
                <a:gd name="connsiteX7" fmla="*/ 54864 w 55126"/>
                <a:gd name="connsiteY7" fmla="*/ 29528 h 120586"/>
                <a:gd name="connsiteX8" fmla="*/ 54864 w 55126"/>
                <a:gd name="connsiteY8" fmla="*/ 32575 h 120586"/>
                <a:gd name="connsiteX9" fmla="*/ 42005 w 55126"/>
                <a:gd name="connsiteY9" fmla="*/ 56769 h 120586"/>
                <a:gd name="connsiteX10" fmla="*/ 54864 w 55126"/>
                <a:gd name="connsiteY10" fmla="*/ 81439 h 120586"/>
                <a:gd name="connsiteX11" fmla="*/ 54864 w 55126"/>
                <a:gd name="connsiteY11" fmla="*/ 90964 h 120586"/>
                <a:gd name="connsiteX12" fmla="*/ 27432 w 55126"/>
                <a:gd name="connsiteY12" fmla="*/ 120587 h 120586"/>
                <a:gd name="connsiteX13" fmla="*/ 0 w 55126"/>
                <a:gd name="connsiteY13" fmla="*/ 90964 h 120586"/>
                <a:gd name="connsiteX14" fmla="*/ 0 w 55126"/>
                <a:gd name="connsiteY14" fmla="*/ 81439 h 120586"/>
                <a:gd name="connsiteX15" fmla="*/ 17431 w 55126"/>
                <a:gd name="connsiteY15" fmla="*/ 81439 h 120586"/>
                <a:gd name="connsiteX16" fmla="*/ 17431 w 55126"/>
                <a:gd name="connsiteY16" fmla="*/ 92202 h 120586"/>
                <a:gd name="connsiteX17" fmla="*/ 26956 w 55126"/>
                <a:gd name="connsiteY17" fmla="*/ 103727 h 120586"/>
                <a:gd name="connsiteX18" fmla="*/ 36481 w 55126"/>
                <a:gd name="connsiteY18" fmla="*/ 90488 h 120586"/>
                <a:gd name="connsiteX19" fmla="*/ 36481 w 55126"/>
                <a:gd name="connsiteY19" fmla="*/ 80963 h 120586"/>
                <a:gd name="connsiteX20" fmla="*/ 24384 w 55126"/>
                <a:gd name="connsiteY20" fmla="*/ 66008 h 120586"/>
                <a:gd name="connsiteX21" fmla="*/ 18193 w 55126"/>
                <a:gd name="connsiteY21" fmla="*/ 66008 h 120586"/>
                <a:gd name="connsiteX22" fmla="*/ 18193 w 55126"/>
                <a:gd name="connsiteY22" fmla="*/ 49244 h 120586"/>
                <a:gd name="connsiteX23" fmla="*/ 25432 w 55126"/>
                <a:gd name="connsiteY23" fmla="*/ 49244 h 120586"/>
                <a:gd name="connsiteX24" fmla="*/ 36481 w 55126"/>
                <a:gd name="connsiteY24" fmla="*/ 36862 h 12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126" h="120586">
                  <a:moveTo>
                    <a:pt x="36481" y="30194"/>
                  </a:moveTo>
                  <a:cubicBezTo>
                    <a:pt x="36481" y="19621"/>
                    <a:pt x="32766" y="16764"/>
                    <a:pt x="26956" y="16764"/>
                  </a:cubicBezTo>
                  <a:cubicBezTo>
                    <a:pt x="21146" y="16764"/>
                    <a:pt x="17431" y="19907"/>
                    <a:pt x="17431" y="28384"/>
                  </a:cubicBezTo>
                  <a:lnTo>
                    <a:pt x="17431" y="35909"/>
                  </a:lnTo>
                  <a:lnTo>
                    <a:pt x="0" y="35909"/>
                  </a:lnTo>
                  <a:lnTo>
                    <a:pt x="0" y="29528"/>
                  </a:lnTo>
                  <a:cubicBezTo>
                    <a:pt x="0" y="10478"/>
                    <a:pt x="9525" y="0"/>
                    <a:pt x="27432" y="0"/>
                  </a:cubicBezTo>
                  <a:cubicBezTo>
                    <a:pt x="45339" y="0"/>
                    <a:pt x="54864" y="10763"/>
                    <a:pt x="54864" y="29528"/>
                  </a:cubicBezTo>
                  <a:lnTo>
                    <a:pt x="54864" y="32575"/>
                  </a:lnTo>
                  <a:cubicBezTo>
                    <a:pt x="56388" y="42594"/>
                    <a:pt x="51162" y="52427"/>
                    <a:pt x="42005" y="56769"/>
                  </a:cubicBezTo>
                  <a:cubicBezTo>
                    <a:pt x="51149" y="61373"/>
                    <a:pt x="56326" y="71306"/>
                    <a:pt x="54864" y="81439"/>
                  </a:cubicBezTo>
                  <a:lnTo>
                    <a:pt x="54864" y="90964"/>
                  </a:lnTo>
                  <a:cubicBezTo>
                    <a:pt x="54864" y="110014"/>
                    <a:pt x="45339" y="120587"/>
                    <a:pt x="27432" y="120587"/>
                  </a:cubicBezTo>
                  <a:cubicBezTo>
                    <a:pt x="9525" y="120587"/>
                    <a:pt x="0" y="109823"/>
                    <a:pt x="0" y="90964"/>
                  </a:cubicBezTo>
                  <a:lnTo>
                    <a:pt x="0" y="81439"/>
                  </a:lnTo>
                  <a:lnTo>
                    <a:pt x="17431" y="81439"/>
                  </a:lnTo>
                  <a:lnTo>
                    <a:pt x="17431" y="92202"/>
                  </a:lnTo>
                  <a:cubicBezTo>
                    <a:pt x="17431" y="100584"/>
                    <a:pt x="21050" y="103727"/>
                    <a:pt x="26956" y="103727"/>
                  </a:cubicBezTo>
                  <a:cubicBezTo>
                    <a:pt x="32861" y="103727"/>
                    <a:pt x="36481" y="100870"/>
                    <a:pt x="36481" y="90488"/>
                  </a:cubicBezTo>
                  <a:lnTo>
                    <a:pt x="36481" y="80963"/>
                  </a:lnTo>
                  <a:cubicBezTo>
                    <a:pt x="36481" y="70104"/>
                    <a:pt x="32766" y="66008"/>
                    <a:pt x="24384" y="66008"/>
                  </a:cubicBezTo>
                  <a:lnTo>
                    <a:pt x="18193" y="66008"/>
                  </a:lnTo>
                  <a:lnTo>
                    <a:pt x="18193" y="49244"/>
                  </a:lnTo>
                  <a:lnTo>
                    <a:pt x="25432" y="49244"/>
                  </a:lnTo>
                  <a:cubicBezTo>
                    <a:pt x="32290" y="49244"/>
                    <a:pt x="36481" y="46196"/>
                    <a:pt x="36481" y="3686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22" name="组合 421">
            <a:extLst>
              <a:ext uri="{FF2B5EF4-FFF2-40B4-BE49-F238E27FC236}">
                <a16:creationId xmlns:a16="http://schemas.microsoft.com/office/drawing/2014/main" id="{B71F71B4-764A-42A5-BC8D-5D011A6C73F0}"/>
              </a:ext>
            </a:extLst>
          </p:cNvPr>
          <p:cNvGrpSpPr/>
          <p:nvPr/>
        </p:nvGrpSpPr>
        <p:grpSpPr>
          <a:xfrm rot="21205130">
            <a:off x="9523463" y="2536524"/>
            <a:ext cx="642200" cy="656441"/>
            <a:chOff x="-3609209" y="6657059"/>
            <a:chExt cx="444268" cy="454120"/>
          </a:xfrm>
        </p:grpSpPr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CC39E6AE-DA63-4885-8A61-5CADC1BE44BD}"/>
                </a:ext>
              </a:extLst>
            </p:cNvPr>
            <p:cNvSpPr/>
            <p:nvPr/>
          </p:nvSpPr>
          <p:spPr>
            <a:xfrm>
              <a:off x="-3609209" y="6732942"/>
              <a:ext cx="378237" cy="378237"/>
            </a:xfrm>
            <a:custGeom>
              <a:avLst/>
              <a:gdLst>
                <a:gd name="connsiteX0" fmla="*/ 333089 w 378237"/>
                <a:gd name="connsiteY0" fmla="*/ 0 h 378237"/>
                <a:gd name="connsiteX1" fmla="*/ 378238 w 378237"/>
                <a:gd name="connsiteY1" fmla="*/ 0 h 378237"/>
                <a:gd name="connsiteX2" fmla="*/ 378238 w 378237"/>
                <a:gd name="connsiteY2" fmla="*/ 378238 h 378237"/>
                <a:gd name="connsiteX3" fmla="*/ 333089 w 378237"/>
                <a:gd name="connsiteY3" fmla="*/ 378238 h 378237"/>
                <a:gd name="connsiteX4" fmla="*/ 45149 w 378237"/>
                <a:gd name="connsiteY4" fmla="*/ 378238 h 378237"/>
                <a:gd name="connsiteX5" fmla="*/ 0 w 378237"/>
                <a:gd name="connsiteY5" fmla="*/ 378238 h 378237"/>
                <a:gd name="connsiteX6" fmla="*/ 0 w 378237"/>
                <a:gd name="connsiteY6" fmla="*/ 0 h 378237"/>
                <a:gd name="connsiteX7" fmla="*/ 45149 w 378237"/>
                <a:gd name="connsiteY7" fmla="*/ 0 h 3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37" h="378237">
                  <a:moveTo>
                    <a:pt x="333089" y="0"/>
                  </a:moveTo>
                  <a:cubicBezTo>
                    <a:pt x="358024" y="0"/>
                    <a:pt x="378238" y="0"/>
                    <a:pt x="378238" y="0"/>
                  </a:cubicBezTo>
                  <a:lnTo>
                    <a:pt x="378238" y="378238"/>
                  </a:lnTo>
                  <a:cubicBezTo>
                    <a:pt x="378238" y="378238"/>
                    <a:pt x="358024" y="378238"/>
                    <a:pt x="333089" y="378238"/>
                  </a:cubicBezTo>
                  <a:lnTo>
                    <a:pt x="45149" y="378238"/>
                  </a:lnTo>
                  <a:cubicBezTo>
                    <a:pt x="20214" y="378238"/>
                    <a:pt x="0" y="378238"/>
                    <a:pt x="0" y="378238"/>
                  </a:cubicBezTo>
                  <a:lnTo>
                    <a:pt x="0" y="0"/>
                  </a:lnTo>
                  <a:cubicBezTo>
                    <a:pt x="0" y="0"/>
                    <a:pt x="20214" y="0"/>
                    <a:pt x="45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F0A26235-7B0D-44BB-AA14-A1E8B5BFAD04}"/>
                </a:ext>
              </a:extLst>
            </p:cNvPr>
            <p:cNvSpPr/>
            <p:nvPr/>
          </p:nvSpPr>
          <p:spPr>
            <a:xfrm>
              <a:off x="-3543296" y="6797331"/>
              <a:ext cx="244602" cy="237267"/>
            </a:xfrm>
            <a:custGeom>
              <a:avLst/>
              <a:gdLst>
                <a:gd name="connsiteX0" fmla="*/ 122301 w 244602"/>
                <a:gd name="connsiteY0" fmla="*/ 0 h 237267"/>
                <a:gd name="connsiteX1" fmla="*/ 0 w 244602"/>
                <a:gd name="connsiteY1" fmla="*/ 104775 h 237267"/>
                <a:gd name="connsiteX2" fmla="*/ 49816 w 244602"/>
                <a:gd name="connsiteY2" fmla="*/ 188786 h 237267"/>
                <a:gd name="connsiteX3" fmla="*/ 44291 w 244602"/>
                <a:gd name="connsiteY3" fmla="*/ 237268 h 237267"/>
                <a:gd name="connsiteX4" fmla="*/ 94298 w 244602"/>
                <a:gd name="connsiteY4" fmla="*/ 206312 h 237267"/>
                <a:gd name="connsiteX5" fmla="*/ 122301 w 244602"/>
                <a:gd name="connsiteY5" fmla="*/ 209264 h 237267"/>
                <a:gd name="connsiteX6" fmla="*/ 244602 w 244602"/>
                <a:gd name="connsiteY6" fmla="*/ 104489 h 237267"/>
                <a:gd name="connsiteX7" fmla="*/ 122301 w 244602"/>
                <a:gd name="connsiteY7" fmla="*/ 0 h 23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602" h="237267">
                  <a:moveTo>
                    <a:pt x="122301" y="0"/>
                  </a:moveTo>
                  <a:cubicBezTo>
                    <a:pt x="54769" y="0"/>
                    <a:pt x="0" y="46768"/>
                    <a:pt x="0" y="104775"/>
                  </a:cubicBezTo>
                  <a:cubicBezTo>
                    <a:pt x="964" y="139508"/>
                    <a:pt x="19803" y="171278"/>
                    <a:pt x="49816" y="188786"/>
                  </a:cubicBezTo>
                  <a:lnTo>
                    <a:pt x="44291" y="237268"/>
                  </a:lnTo>
                  <a:lnTo>
                    <a:pt x="94298" y="206312"/>
                  </a:lnTo>
                  <a:cubicBezTo>
                    <a:pt x="103511" y="208223"/>
                    <a:pt x="112892" y="209212"/>
                    <a:pt x="122301" y="209264"/>
                  </a:cubicBezTo>
                  <a:cubicBezTo>
                    <a:pt x="189833" y="209264"/>
                    <a:pt x="244602" y="162497"/>
                    <a:pt x="244602" y="104489"/>
                  </a:cubicBezTo>
                  <a:cubicBezTo>
                    <a:pt x="244602" y="46482"/>
                    <a:pt x="189833" y="0"/>
                    <a:pt x="1223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630BD6F3-8324-4C1A-B9A7-ADA2904F0E52}"/>
                </a:ext>
              </a:extLst>
            </p:cNvPr>
            <p:cNvSpPr/>
            <p:nvPr/>
          </p:nvSpPr>
          <p:spPr>
            <a:xfrm rot="21045000">
              <a:off x="-3351631" y="6657059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3EAEB772-A9A9-41EA-A427-17B54FD112AE}"/>
                </a:ext>
              </a:extLst>
            </p:cNvPr>
            <p:cNvSpPr/>
            <p:nvPr/>
          </p:nvSpPr>
          <p:spPr>
            <a:xfrm>
              <a:off x="-3308504" y="6692746"/>
              <a:ext cx="32670" cy="117824"/>
            </a:xfrm>
            <a:custGeom>
              <a:avLst/>
              <a:gdLst>
                <a:gd name="connsiteX0" fmla="*/ 0 w 32670"/>
                <a:gd name="connsiteY0" fmla="*/ 14764 h 117824"/>
                <a:gd name="connsiteX1" fmla="*/ 20288 w 32670"/>
                <a:gd name="connsiteY1" fmla="*/ 0 h 117824"/>
                <a:gd name="connsiteX2" fmla="*/ 32671 w 32670"/>
                <a:gd name="connsiteY2" fmla="*/ 0 h 117824"/>
                <a:gd name="connsiteX3" fmla="*/ 32671 w 32670"/>
                <a:gd name="connsiteY3" fmla="*/ 117824 h 117824"/>
                <a:gd name="connsiteX4" fmla="*/ 14288 w 32670"/>
                <a:gd name="connsiteY4" fmla="*/ 117824 h 117824"/>
                <a:gd name="connsiteX5" fmla="*/ 14288 w 32670"/>
                <a:gd name="connsiteY5" fmla="*/ 28194 h 117824"/>
                <a:gd name="connsiteX6" fmla="*/ 0 w 32670"/>
                <a:gd name="connsiteY6" fmla="*/ 28194 h 11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70" h="117824">
                  <a:moveTo>
                    <a:pt x="0" y="14764"/>
                  </a:moveTo>
                  <a:cubicBezTo>
                    <a:pt x="9618" y="16039"/>
                    <a:pt x="18544" y="9544"/>
                    <a:pt x="20288" y="0"/>
                  </a:cubicBezTo>
                  <a:lnTo>
                    <a:pt x="32671" y="0"/>
                  </a:lnTo>
                  <a:lnTo>
                    <a:pt x="32671" y="117824"/>
                  </a:lnTo>
                  <a:lnTo>
                    <a:pt x="14288" y="117824"/>
                  </a:lnTo>
                  <a:lnTo>
                    <a:pt x="14288" y="28194"/>
                  </a:lnTo>
                  <a:lnTo>
                    <a:pt x="0" y="2819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1BBEC03E-EF89-4969-B984-656B9D4580BD}"/>
                </a:ext>
              </a:extLst>
            </p:cNvPr>
            <p:cNvSpPr/>
            <p:nvPr/>
          </p:nvSpPr>
          <p:spPr>
            <a:xfrm>
              <a:off x="-3255069" y="6691413"/>
              <a:ext cx="55911" cy="120110"/>
            </a:xfrm>
            <a:custGeom>
              <a:avLst/>
              <a:gdLst>
                <a:gd name="connsiteX0" fmla="*/ 0 w 55911"/>
                <a:gd name="connsiteY0" fmla="*/ 29528 h 120110"/>
                <a:gd name="connsiteX1" fmla="*/ 28003 w 55911"/>
                <a:gd name="connsiteY1" fmla="*/ 0 h 120110"/>
                <a:gd name="connsiteX2" fmla="*/ 55912 w 55911"/>
                <a:gd name="connsiteY2" fmla="*/ 29528 h 120110"/>
                <a:gd name="connsiteX3" fmla="*/ 55912 w 55911"/>
                <a:gd name="connsiteY3" fmla="*/ 90583 h 120110"/>
                <a:gd name="connsiteX4" fmla="*/ 28003 w 55911"/>
                <a:gd name="connsiteY4" fmla="*/ 120110 h 120110"/>
                <a:gd name="connsiteX5" fmla="*/ 0 w 55911"/>
                <a:gd name="connsiteY5" fmla="*/ 90583 h 120110"/>
                <a:gd name="connsiteX6" fmla="*/ 18383 w 55911"/>
                <a:gd name="connsiteY6" fmla="*/ 91821 h 120110"/>
                <a:gd name="connsiteX7" fmla="*/ 27908 w 55911"/>
                <a:gd name="connsiteY7" fmla="*/ 103442 h 120110"/>
                <a:gd name="connsiteX8" fmla="*/ 37433 w 55911"/>
                <a:gd name="connsiteY8" fmla="*/ 91821 h 120110"/>
                <a:gd name="connsiteX9" fmla="*/ 37433 w 55911"/>
                <a:gd name="connsiteY9" fmla="*/ 28385 h 120110"/>
                <a:gd name="connsiteX10" fmla="*/ 27908 w 55911"/>
                <a:gd name="connsiteY10" fmla="*/ 16764 h 120110"/>
                <a:gd name="connsiteX11" fmla="*/ 18383 w 55911"/>
                <a:gd name="connsiteY11" fmla="*/ 28385 h 1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11" h="120110">
                  <a:moveTo>
                    <a:pt x="0" y="29528"/>
                  </a:moveTo>
                  <a:cubicBezTo>
                    <a:pt x="0" y="10478"/>
                    <a:pt x="9525" y="0"/>
                    <a:pt x="28003" y="0"/>
                  </a:cubicBezTo>
                  <a:cubicBezTo>
                    <a:pt x="46482" y="0"/>
                    <a:pt x="55912" y="10763"/>
                    <a:pt x="55912" y="29528"/>
                  </a:cubicBezTo>
                  <a:lnTo>
                    <a:pt x="55912" y="90583"/>
                  </a:lnTo>
                  <a:cubicBezTo>
                    <a:pt x="55912" y="109633"/>
                    <a:pt x="46387" y="120110"/>
                    <a:pt x="28003" y="120110"/>
                  </a:cubicBezTo>
                  <a:cubicBezTo>
                    <a:pt x="9620" y="120110"/>
                    <a:pt x="0" y="109347"/>
                    <a:pt x="0" y="90583"/>
                  </a:cubicBezTo>
                  <a:close/>
                  <a:moveTo>
                    <a:pt x="18383" y="91821"/>
                  </a:moveTo>
                  <a:cubicBezTo>
                    <a:pt x="18383" y="100203"/>
                    <a:pt x="22098" y="103442"/>
                    <a:pt x="27908" y="103442"/>
                  </a:cubicBezTo>
                  <a:cubicBezTo>
                    <a:pt x="33718" y="103442"/>
                    <a:pt x="37433" y="100203"/>
                    <a:pt x="37433" y="91821"/>
                  </a:cubicBezTo>
                  <a:lnTo>
                    <a:pt x="37433" y="28385"/>
                  </a:lnTo>
                  <a:cubicBezTo>
                    <a:pt x="37433" y="20003"/>
                    <a:pt x="33718" y="16764"/>
                    <a:pt x="27908" y="16764"/>
                  </a:cubicBezTo>
                  <a:cubicBezTo>
                    <a:pt x="22098" y="16764"/>
                    <a:pt x="18383" y="20003"/>
                    <a:pt x="18383" y="2838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24" name="组合 423">
            <a:extLst>
              <a:ext uri="{FF2B5EF4-FFF2-40B4-BE49-F238E27FC236}">
                <a16:creationId xmlns:a16="http://schemas.microsoft.com/office/drawing/2014/main" id="{86A7F825-F9AD-474E-805C-C4E016BE9DD0}"/>
              </a:ext>
            </a:extLst>
          </p:cNvPr>
          <p:cNvGrpSpPr/>
          <p:nvPr/>
        </p:nvGrpSpPr>
        <p:grpSpPr>
          <a:xfrm rot="888876">
            <a:off x="9407622" y="3551706"/>
            <a:ext cx="612235" cy="656604"/>
            <a:chOff x="-3127339" y="6656946"/>
            <a:chExt cx="423539" cy="454233"/>
          </a:xfrm>
        </p:grpSpPr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DCE5B43B-47CF-4D96-87B0-51C274F5C9E1}"/>
                </a:ext>
              </a:extLst>
            </p:cNvPr>
            <p:cNvSpPr/>
            <p:nvPr/>
          </p:nvSpPr>
          <p:spPr>
            <a:xfrm>
              <a:off x="-3127339" y="6732942"/>
              <a:ext cx="378237" cy="378237"/>
            </a:xfrm>
            <a:custGeom>
              <a:avLst/>
              <a:gdLst>
                <a:gd name="connsiteX0" fmla="*/ 333089 w 378237"/>
                <a:gd name="connsiteY0" fmla="*/ 0 h 378237"/>
                <a:gd name="connsiteX1" fmla="*/ 378238 w 378237"/>
                <a:gd name="connsiteY1" fmla="*/ 0 h 378237"/>
                <a:gd name="connsiteX2" fmla="*/ 378238 w 378237"/>
                <a:gd name="connsiteY2" fmla="*/ 378238 h 378237"/>
                <a:gd name="connsiteX3" fmla="*/ 333089 w 378237"/>
                <a:gd name="connsiteY3" fmla="*/ 378238 h 378237"/>
                <a:gd name="connsiteX4" fmla="*/ 45148 w 378237"/>
                <a:gd name="connsiteY4" fmla="*/ 378238 h 378237"/>
                <a:gd name="connsiteX5" fmla="*/ 0 w 378237"/>
                <a:gd name="connsiteY5" fmla="*/ 378238 h 378237"/>
                <a:gd name="connsiteX6" fmla="*/ 0 w 378237"/>
                <a:gd name="connsiteY6" fmla="*/ 0 h 378237"/>
                <a:gd name="connsiteX7" fmla="*/ 45148 w 378237"/>
                <a:gd name="connsiteY7" fmla="*/ 0 h 3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37" h="378237">
                  <a:moveTo>
                    <a:pt x="333089" y="0"/>
                  </a:moveTo>
                  <a:cubicBezTo>
                    <a:pt x="358024" y="0"/>
                    <a:pt x="378238" y="0"/>
                    <a:pt x="378238" y="0"/>
                  </a:cubicBezTo>
                  <a:lnTo>
                    <a:pt x="378238" y="378238"/>
                  </a:lnTo>
                  <a:cubicBezTo>
                    <a:pt x="378238" y="378238"/>
                    <a:pt x="358024" y="378238"/>
                    <a:pt x="333089" y="378238"/>
                  </a:cubicBezTo>
                  <a:lnTo>
                    <a:pt x="45148" y="378238"/>
                  </a:lnTo>
                  <a:cubicBezTo>
                    <a:pt x="20214" y="378238"/>
                    <a:pt x="0" y="378238"/>
                    <a:pt x="0" y="378238"/>
                  </a:cubicBezTo>
                  <a:lnTo>
                    <a:pt x="0" y="0"/>
                  </a:lnTo>
                  <a:cubicBezTo>
                    <a:pt x="0" y="0"/>
                    <a:pt x="20214" y="0"/>
                    <a:pt x="45148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97F2BF4D-0250-4508-8758-8FC22202A3AF}"/>
                </a:ext>
              </a:extLst>
            </p:cNvPr>
            <p:cNvSpPr/>
            <p:nvPr/>
          </p:nvSpPr>
          <p:spPr>
            <a:xfrm>
              <a:off x="-3075618" y="6838193"/>
              <a:ext cx="278320" cy="169068"/>
            </a:xfrm>
            <a:custGeom>
              <a:avLst/>
              <a:gdLst>
                <a:gd name="connsiteX0" fmla="*/ 267748 w 278320"/>
                <a:gd name="connsiteY0" fmla="*/ 0 h 169068"/>
                <a:gd name="connsiteX1" fmla="*/ 10573 w 278320"/>
                <a:gd name="connsiteY1" fmla="*/ 0 h 169068"/>
                <a:gd name="connsiteX2" fmla="*/ 0 w 278320"/>
                <a:gd name="connsiteY2" fmla="*/ 10573 h 169068"/>
                <a:gd name="connsiteX3" fmla="*/ 0 w 278320"/>
                <a:gd name="connsiteY3" fmla="*/ 158496 h 169068"/>
                <a:gd name="connsiteX4" fmla="*/ 10573 w 278320"/>
                <a:gd name="connsiteY4" fmla="*/ 169069 h 169068"/>
                <a:gd name="connsiteX5" fmla="*/ 267748 w 278320"/>
                <a:gd name="connsiteY5" fmla="*/ 169069 h 169068"/>
                <a:gd name="connsiteX6" fmla="*/ 278320 w 278320"/>
                <a:gd name="connsiteY6" fmla="*/ 158496 h 169068"/>
                <a:gd name="connsiteX7" fmla="*/ 278320 w 278320"/>
                <a:gd name="connsiteY7" fmla="*/ 10478 h 169068"/>
                <a:gd name="connsiteX8" fmla="*/ 267748 w 278320"/>
                <a:gd name="connsiteY8" fmla="*/ 0 h 169068"/>
                <a:gd name="connsiteX9" fmla="*/ 271177 w 278320"/>
                <a:gd name="connsiteY9" fmla="*/ 32004 h 169068"/>
                <a:gd name="connsiteX10" fmla="*/ 189167 w 278320"/>
                <a:gd name="connsiteY10" fmla="*/ 82677 h 169068"/>
                <a:gd name="connsiteX11" fmla="*/ 262223 w 278320"/>
                <a:gd name="connsiteY11" fmla="*/ 136779 h 169068"/>
                <a:gd name="connsiteX12" fmla="*/ 264129 w 278320"/>
                <a:gd name="connsiteY12" fmla="*/ 150114 h 169068"/>
                <a:gd name="connsiteX13" fmla="*/ 256603 w 278320"/>
                <a:gd name="connsiteY13" fmla="*/ 153924 h 169068"/>
                <a:gd name="connsiteX14" fmla="*/ 250888 w 278320"/>
                <a:gd name="connsiteY14" fmla="*/ 152019 h 169068"/>
                <a:gd name="connsiteX15" fmla="*/ 171641 w 278320"/>
                <a:gd name="connsiteY15" fmla="*/ 93536 h 169068"/>
                <a:gd name="connsiteX16" fmla="*/ 142303 w 278320"/>
                <a:gd name="connsiteY16" fmla="*/ 111633 h 169068"/>
                <a:gd name="connsiteX17" fmla="*/ 107823 w 278320"/>
                <a:gd name="connsiteY17" fmla="*/ 92583 h 169068"/>
                <a:gd name="connsiteX18" fmla="*/ 27242 w 278320"/>
                <a:gd name="connsiteY18" fmla="*/ 152114 h 169068"/>
                <a:gd name="connsiteX19" fmla="*/ 21622 w 278320"/>
                <a:gd name="connsiteY19" fmla="*/ 154019 h 169068"/>
                <a:gd name="connsiteX20" fmla="*/ 12097 w 278320"/>
                <a:gd name="connsiteY20" fmla="*/ 144494 h 169068"/>
                <a:gd name="connsiteX21" fmla="*/ 15907 w 278320"/>
                <a:gd name="connsiteY21" fmla="*/ 136875 h 169068"/>
                <a:gd name="connsiteX22" fmla="*/ 89535 w 278320"/>
                <a:gd name="connsiteY22" fmla="*/ 82391 h 169068"/>
                <a:gd name="connsiteX23" fmla="*/ 6382 w 278320"/>
                <a:gd name="connsiteY23" fmla="*/ 35909 h 169068"/>
                <a:gd name="connsiteX24" fmla="*/ 2810 w 278320"/>
                <a:gd name="connsiteY24" fmla="*/ 22813 h 169068"/>
                <a:gd name="connsiteX25" fmla="*/ 15907 w 278320"/>
                <a:gd name="connsiteY25" fmla="*/ 19241 h 169068"/>
                <a:gd name="connsiteX26" fmla="*/ 142494 w 278320"/>
                <a:gd name="connsiteY26" fmla="*/ 89535 h 169068"/>
                <a:gd name="connsiteX27" fmla="*/ 261842 w 278320"/>
                <a:gd name="connsiteY27" fmla="*/ 15812 h 169068"/>
                <a:gd name="connsiteX28" fmla="*/ 274954 w 278320"/>
                <a:gd name="connsiteY28" fmla="*/ 18901 h 169068"/>
                <a:gd name="connsiteX29" fmla="*/ 274987 w 278320"/>
                <a:gd name="connsiteY29" fmla="*/ 18955 h 169068"/>
                <a:gd name="connsiteX30" fmla="*/ 271331 w 278320"/>
                <a:gd name="connsiteY30" fmla="*/ 31920 h 169068"/>
                <a:gd name="connsiteX31" fmla="*/ 271177 w 278320"/>
                <a:gd name="connsiteY31" fmla="*/ 32004 h 1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320" h="169068">
                  <a:moveTo>
                    <a:pt x="267748" y="0"/>
                  </a:moveTo>
                  <a:lnTo>
                    <a:pt x="10573" y="0"/>
                  </a:lnTo>
                  <a:cubicBezTo>
                    <a:pt x="4734" y="0"/>
                    <a:pt x="0" y="4734"/>
                    <a:pt x="0" y="10573"/>
                  </a:cubicBezTo>
                  <a:lnTo>
                    <a:pt x="0" y="158496"/>
                  </a:lnTo>
                  <a:cubicBezTo>
                    <a:pt x="0" y="164335"/>
                    <a:pt x="4734" y="169069"/>
                    <a:pt x="10573" y="169069"/>
                  </a:cubicBezTo>
                  <a:lnTo>
                    <a:pt x="267748" y="169069"/>
                  </a:lnTo>
                  <a:cubicBezTo>
                    <a:pt x="273587" y="169069"/>
                    <a:pt x="278320" y="164335"/>
                    <a:pt x="278320" y="158496"/>
                  </a:cubicBezTo>
                  <a:lnTo>
                    <a:pt x="278320" y="10478"/>
                  </a:lnTo>
                  <a:cubicBezTo>
                    <a:pt x="278268" y="4676"/>
                    <a:pt x="273550" y="0"/>
                    <a:pt x="267748" y="0"/>
                  </a:cubicBezTo>
                  <a:close/>
                  <a:moveTo>
                    <a:pt x="271177" y="32004"/>
                  </a:moveTo>
                  <a:lnTo>
                    <a:pt x="189167" y="82677"/>
                  </a:lnTo>
                  <a:lnTo>
                    <a:pt x="262223" y="136779"/>
                  </a:lnTo>
                  <a:cubicBezTo>
                    <a:pt x="266432" y="139935"/>
                    <a:pt x="267285" y="145905"/>
                    <a:pt x="264129" y="150114"/>
                  </a:cubicBezTo>
                  <a:cubicBezTo>
                    <a:pt x="262350" y="152486"/>
                    <a:pt x="259568" y="153895"/>
                    <a:pt x="256603" y="153924"/>
                  </a:cubicBezTo>
                  <a:cubicBezTo>
                    <a:pt x="254542" y="153924"/>
                    <a:pt x="252537" y="153256"/>
                    <a:pt x="250888" y="152019"/>
                  </a:cubicBezTo>
                  <a:lnTo>
                    <a:pt x="171641" y="93536"/>
                  </a:lnTo>
                  <a:lnTo>
                    <a:pt x="142303" y="111633"/>
                  </a:lnTo>
                  <a:lnTo>
                    <a:pt x="107823" y="92583"/>
                  </a:lnTo>
                  <a:lnTo>
                    <a:pt x="27242" y="152114"/>
                  </a:lnTo>
                  <a:cubicBezTo>
                    <a:pt x="25619" y="153331"/>
                    <a:pt x="23650" y="153999"/>
                    <a:pt x="21622" y="154019"/>
                  </a:cubicBezTo>
                  <a:cubicBezTo>
                    <a:pt x="16361" y="154019"/>
                    <a:pt x="12097" y="149755"/>
                    <a:pt x="12097" y="144494"/>
                  </a:cubicBezTo>
                  <a:cubicBezTo>
                    <a:pt x="12097" y="141496"/>
                    <a:pt x="13508" y="138673"/>
                    <a:pt x="15907" y="136875"/>
                  </a:cubicBezTo>
                  <a:lnTo>
                    <a:pt x="89535" y="82391"/>
                  </a:lnTo>
                  <a:lnTo>
                    <a:pt x="6382" y="35909"/>
                  </a:lnTo>
                  <a:cubicBezTo>
                    <a:pt x="1779" y="33279"/>
                    <a:pt x="180" y="27415"/>
                    <a:pt x="2810" y="22813"/>
                  </a:cubicBezTo>
                  <a:cubicBezTo>
                    <a:pt x="5440" y="18210"/>
                    <a:pt x="11304" y="16610"/>
                    <a:pt x="15907" y="19241"/>
                  </a:cubicBezTo>
                  <a:lnTo>
                    <a:pt x="142494" y="89535"/>
                  </a:lnTo>
                  <a:lnTo>
                    <a:pt x="261842" y="15812"/>
                  </a:lnTo>
                  <a:cubicBezTo>
                    <a:pt x="266316" y="13044"/>
                    <a:pt x="272186" y="14427"/>
                    <a:pt x="274954" y="18901"/>
                  </a:cubicBezTo>
                  <a:cubicBezTo>
                    <a:pt x="274965" y="18919"/>
                    <a:pt x="274976" y="18937"/>
                    <a:pt x="274987" y="18955"/>
                  </a:cubicBezTo>
                  <a:cubicBezTo>
                    <a:pt x="277557" y="23544"/>
                    <a:pt x="275921" y="29349"/>
                    <a:pt x="271331" y="31920"/>
                  </a:cubicBezTo>
                  <a:cubicBezTo>
                    <a:pt x="271280" y="31948"/>
                    <a:pt x="271228" y="31977"/>
                    <a:pt x="271177" y="320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1" name="任意多边形: 形状 360">
              <a:extLst>
                <a:ext uri="{FF2B5EF4-FFF2-40B4-BE49-F238E27FC236}">
                  <a16:creationId xmlns:a16="http://schemas.microsoft.com/office/drawing/2014/main" id="{842981A2-02AC-4907-A297-2E9D6089092F}"/>
                </a:ext>
              </a:extLst>
            </p:cNvPr>
            <p:cNvSpPr/>
            <p:nvPr/>
          </p:nvSpPr>
          <p:spPr>
            <a:xfrm rot="20845200">
              <a:off x="-2890490" y="6656946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2" name="任意多边形: 形状 361">
              <a:extLst>
                <a:ext uri="{FF2B5EF4-FFF2-40B4-BE49-F238E27FC236}">
                  <a16:creationId xmlns:a16="http://schemas.microsoft.com/office/drawing/2014/main" id="{3F2F0756-5B84-452C-A666-E5F11C703094}"/>
                </a:ext>
              </a:extLst>
            </p:cNvPr>
            <p:cNvSpPr/>
            <p:nvPr/>
          </p:nvSpPr>
          <p:spPr>
            <a:xfrm>
              <a:off x="-2826349" y="6692937"/>
              <a:ext cx="54864" cy="118586"/>
            </a:xfrm>
            <a:custGeom>
              <a:avLst/>
              <a:gdLst>
                <a:gd name="connsiteX0" fmla="*/ 17336 w 54864"/>
                <a:gd name="connsiteY0" fmla="*/ 79534 h 118586"/>
                <a:gd name="connsiteX1" fmla="*/ 17336 w 54864"/>
                <a:gd name="connsiteY1" fmla="*/ 90488 h 118586"/>
                <a:gd name="connsiteX2" fmla="*/ 26861 w 54864"/>
                <a:gd name="connsiteY2" fmla="*/ 101918 h 118586"/>
                <a:gd name="connsiteX3" fmla="*/ 36386 w 54864"/>
                <a:gd name="connsiteY3" fmla="*/ 90488 h 118586"/>
                <a:gd name="connsiteX4" fmla="*/ 36386 w 54864"/>
                <a:gd name="connsiteY4" fmla="*/ 64675 h 118586"/>
                <a:gd name="connsiteX5" fmla="*/ 26861 w 54864"/>
                <a:gd name="connsiteY5" fmla="*/ 53054 h 118586"/>
                <a:gd name="connsiteX6" fmla="*/ 17336 w 54864"/>
                <a:gd name="connsiteY6" fmla="*/ 64675 h 118586"/>
                <a:gd name="connsiteX7" fmla="*/ 17336 w 54864"/>
                <a:gd name="connsiteY7" fmla="*/ 68199 h 118586"/>
                <a:gd name="connsiteX8" fmla="*/ 0 w 54864"/>
                <a:gd name="connsiteY8" fmla="*/ 68199 h 118586"/>
                <a:gd name="connsiteX9" fmla="*/ 3334 w 54864"/>
                <a:gd name="connsiteY9" fmla="*/ 0 h 118586"/>
                <a:gd name="connsiteX10" fmla="*/ 51816 w 54864"/>
                <a:gd name="connsiteY10" fmla="*/ 0 h 118586"/>
                <a:gd name="connsiteX11" fmla="*/ 51816 w 54864"/>
                <a:gd name="connsiteY11" fmla="*/ 16764 h 118586"/>
                <a:gd name="connsiteX12" fmla="*/ 19907 w 54864"/>
                <a:gd name="connsiteY12" fmla="*/ 16764 h 118586"/>
                <a:gd name="connsiteX13" fmla="*/ 18383 w 54864"/>
                <a:gd name="connsiteY13" fmla="*/ 44863 h 118586"/>
                <a:gd name="connsiteX14" fmla="*/ 34480 w 54864"/>
                <a:gd name="connsiteY14" fmla="*/ 36290 h 118586"/>
                <a:gd name="connsiteX15" fmla="*/ 54864 w 54864"/>
                <a:gd name="connsiteY15" fmla="*/ 63151 h 118586"/>
                <a:gd name="connsiteX16" fmla="*/ 54864 w 54864"/>
                <a:gd name="connsiteY16" fmla="*/ 89059 h 118586"/>
                <a:gd name="connsiteX17" fmla="*/ 27432 w 54864"/>
                <a:gd name="connsiteY17" fmla="*/ 118586 h 118586"/>
                <a:gd name="connsiteX18" fmla="*/ 0 w 54864"/>
                <a:gd name="connsiteY18" fmla="*/ 89059 h 118586"/>
                <a:gd name="connsiteX19" fmla="*/ 0 w 54864"/>
                <a:gd name="connsiteY19" fmla="*/ 79534 h 1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864" h="118586">
                  <a:moveTo>
                    <a:pt x="17336" y="79534"/>
                  </a:moveTo>
                  <a:lnTo>
                    <a:pt x="17336" y="90488"/>
                  </a:lnTo>
                  <a:cubicBezTo>
                    <a:pt x="17336" y="98870"/>
                    <a:pt x="21050" y="101918"/>
                    <a:pt x="26861" y="101918"/>
                  </a:cubicBezTo>
                  <a:cubicBezTo>
                    <a:pt x="32671" y="101918"/>
                    <a:pt x="36386" y="98870"/>
                    <a:pt x="36386" y="90488"/>
                  </a:cubicBezTo>
                  <a:lnTo>
                    <a:pt x="36386" y="64675"/>
                  </a:lnTo>
                  <a:cubicBezTo>
                    <a:pt x="36386" y="56197"/>
                    <a:pt x="32671" y="53054"/>
                    <a:pt x="26861" y="53054"/>
                  </a:cubicBezTo>
                  <a:cubicBezTo>
                    <a:pt x="21050" y="53054"/>
                    <a:pt x="17336" y="56197"/>
                    <a:pt x="17336" y="64675"/>
                  </a:cubicBezTo>
                  <a:lnTo>
                    <a:pt x="17336" y="68199"/>
                  </a:lnTo>
                  <a:lnTo>
                    <a:pt x="0" y="68199"/>
                  </a:lnTo>
                  <a:lnTo>
                    <a:pt x="3334" y="0"/>
                  </a:lnTo>
                  <a:lnTo>
                    <a:pt x="51816" y="0"/>
                  </a:lnTo>
                  <a:lnTo>
                    <a:pt x="51816" y="16764"/>
                  </a:lnTo>
                  <a:lnTo>
                    <a:pt x="19907" y="16764"/>
                  </a:lnTo>
                  <a:lnTo>
                    <a:pt x="18383" y="44863"/>
                  </a:lnTo>
                  <a:cubicBezTo>
                    <a:pt x="21691" y="39185"/>
                    <a:pt x="27924" y="35866"/>
                    <a:pt x="34480" y="36290"/>
                  </a:cubicBezTo>
                  <a:cubicBezTo>
                    <a:pt x="48006" y="36290"/>
                    <a:pt x="54864" y="45815"/>
                    <a:pt x="54864" y="63151"/>
                  </a:cubicBezTo>
                  <a:lnTo>
                    <a:pt x="54864" y="89059"/>
                  </a:lnTo>
                  <a:cubicBezTo>
                    <a:pt x="54864" y="108109"/>
                    <a:pt x="45339" y="118586"/>
                    <a:pt x="27432" y="118586"/>
                  </a:cubicBezTo>
                  <a:cubicBezTo>
                    <a:pt x="9525" y="118586"/>
                    <a:pt x="0" y="108109"/>
                    <a:pt x="0" y="89059"/>
                  </a:cubicBezTo>
                  <a:lnTo>
                    <a:pt x="0" y="79534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371" name="图形 11">
            <a:extLst>
              <a:ext uri="{FF2B5EF4-FFF2-40B4-BE49-F238E27FC236}">
                <a16:creationId xmlns:a16="http://schemas.microsoft.com/office/drawing/2014/main" id="{2471CDA2-352F-490A-81AD-713A7F0A8C6D}"/>
              </a:ext>
            </a:extLst>
          </p:cNvPr>
          <p:cNvGrpSpPr/>
          <p:nvPr/>
        </p:nvGrpSpPr>
        <p:grpSpPr>
          <a:xfrm>
            <a:off x="6495002" y="1113702"/>
            <a:ext cx="3670966" cy="7444584"/>
            <a:chOff x="-2515340" y="4859431"/>
            <a:chExt cx="1510188" cy="3062606"/>
          </a:xfrm>
        </p:grpSpPr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CBDF457C-4875-4CD0-8362-0A4207DD8E0D}"/>
                </a:ext>
              </a:extLst>
            </p:cNvPr>
            <p:cNvSpPr/>
            <p:nvPr/>
          </p:nvSpPr>
          <p:spPr>
            <a:xfrm>
              <a:off x="-2302647" y="7735347"/>
              <a:ext cx="1297495" cy="186690"/>
            </a:xfrm>
            <a:custGeom>
              <a:avLst/>
              <a:gdLst>
                <a:gd name="connsiteX0" fmla="*/ 1297496 w 1297495"/>
                <a:gd name="connsiteY0" fmla="*/ 93345 h 186690"/>
                <a:gd name="connsiteX1" fmla="*/ 648748 w 1297495"/>
                <a:gd name="connsiteY1" fmla="*/ 186690 h 186690"/>
                <a:gd name="connsiteX2" fmla="*/ 0 w 1297495"/>
                <a:gd name="connsiteY2" fmla="*/ 93345 h 186690"/>
                <a:gd name="connsiteX3" fmla="*/ 648748 w 1297495"/>
                <a:gd name="connsiteY3" fmla="*/ 0 h 186690"/>
                <a:gd name="connsiteX4" fmla="*/ 1297496 w 1297495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495" h="186690">
                  <a:moveTo>
                    <a:pt x="1297496" y="93345"/>
                  </a:moveTo>
                  <a:cubicBezTo>
                    <a:pt x="1297496" y="144898"/>
                    <a:pt x="1007041" y="186690"/>
                    <a:pt x="648748" y="186690"/>
                  </a:cubicBezTo>
                  <a:cubicBezTo>
                    <a:pt x="290454" y="186690"/>
                    <a:pt x="0" y="144898"/>
                    <a:pt x="0" y="93345"/>
                  </a:cubicBezTo>
                  <a:cubicBezTo>
                    <a:pt x="0" y="41792"/>
                    <a:pt x="290455" y="0"/>
                    <a:pt x="648748" y="0"/>
                  </a:cubicBezTo>
                  <a:cubicBezTo>
                    <a:pt x="1007042" y="0"/>
                    <a:pt x="1297496" y="41792"/>
                    <a:pt x="1297496" y="9334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8EBDB69E-2E3A-4E50-B961-9DC1C48D4270}"/>
                </a:ext>
              </a:extLst>
            </p:cNvPr>
            <p:cNvSpPr/>
            <p:nvPr/>
          </p:nvSpPr>
          <p:spPr>
            <a:xfrm>
              <a:off x="-1644792" y="7576375"/>
              <a:ext cx="381397" cy="246887"/>
            </a:xfrm>
            <a:custGeom>
              <a:avLst/>
              <a:gdLst>
                <a:gd name="connsiteX0" fmla="*/ 165676 w 381397"/>
                <a:gd name="connsiteY0" fmla="*/ 56197 h 246887"/>
                <a:gd name="connsiteX1" fmla="*/ 94715 w 381397"/>
                <a:gd name="connsiteY1" fmla="*/ 149828 h 246887"/>
                <a:gd name="connsiteX2" fmla="*/ 3942 w 381397"/>
                <a:gd name="connsiteY2" fmla="*/ 206978 h 246887"/>
                <a:gd name="connsiteX3" fmla="*/ 6799 w 381397"/>
                <a:gd name="connsiteY3" fmla="*/ 235553 h 246887"/>
                <a:gd name="connsiteX4" fmla="*/ 179868 w 381397"/>
                <a:gd name="connsiteY4" fmla="*/ 246888 h 246887"/>
                <a:gd name="connsiteX5" fmla="*/ 233780 w 381397"/>
                <a:gd name="connsiteY5" fmla="*/ 212788 h 246887"/>
                <a:gd name="connsiteX6" fmla="*/ 299026 w 381397"/>
                <a:gd name="connsiteY6" fmla="*/ 164592 h 246887"/>
                <a:gd name="connsiteX7" fmla="*/ 381322 w 381397"/>
                <a:gd name="connsiteY7" fmla="*/ 96488 h 246887"/>
                <a:gd name="connsiteX8" fmla="*/ 305122 w 381397"/>
                <a:gd name="connsiteY8" fmla="*/ 0 h 24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397" h="246887">
                  <a:moveTo>
                    <a:pt x="165676" y="56197"/>
                  </a:moveTo>
                  <a:cubicBezTo>
                    <a:pt x="165676" y="56197"/>
                    <a:pt x="111765" y="135636"/>
                    <a:pt x="94715" y="149828"/>
                  </a:cubicBezTo>
                  <a:cubicBezTo>
                    <a:pt x="77665" y="164021"/>
                    <a:pt x="6799" y="195167"/>
                    <a:pt x="3942" y="206978"/>
                  </a:cubicBezTo>
                  <a:cubicBezTo>
                    <a:pt x="1084" y="218789"/>
                    <a:pt x="-4536" y="226790"/>
                    <a:pt x="6799" y="235553"/>
                  </a:cubicBezTo>
                  <a:cubicBezTo>
                    <a:pt x="18134" y="244316"/>
                    <a:pt x="154341" y="246888"/>
                    <a:pt x="179868" y="246888"/>
                  </a:cubicBezTo>
                  <a:cubicBezTo>
                    <a:pt x="205396" y="246888"/>
                    <a:pt x="222445" y="221361"/>
                    <a:pt x="233780" y="212788"/>
                  </a:cubicBezTo>
                  <a:cubicBezTo>
                    <a:pt x="245115" y="204216"/>
                    <a:pt x="279214" y="178784"/>
                    <a:pt x="299026" y="164592"/>
                  </a:cubicBezTo>
                  <a:cubicBezTo>
                    <a:pt x="318838" y="150400"/>
                    <a:pt x="378465" y="116300"/>
                    <a:pt x="381322" y="96488"/>
                  </a:cubicBezTo>
                  <a:cubicBezTo>
                    <a:pt x="384180" y="76676"/>
                    <a:pt x="305122" y="0"/>
                    <a:pt x="3051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EECCE6D9-1FC9-4E21-ACFD-BAD08265FA52}"/>
                </a:ext>
              </a:extLst>
            </p:cNvPr>
            <p:cNvSpPr/>
            <p:nvPr/>
          </p:nvSpPr>
          <p:spPr>
            <a:xfrm>
              <a:off x="-1645095" y="7635335"/>
              <a:ext cx="381418" cy="187356"/>
            </a:xfrm>
            <a:custGeom>
              <a:avLst/>
              <a:gdLst>
                <a:gd name="connsiteX0" fmla="*/ 6817 w 381418"/>
                <a:gd name="connsiteY0" fmla="*/ 176022 h 187356"/>
                <a:gd name="connsiteX1" fmla="*/ 179886 w 381418"/>
                <a:gd name="connsiteY1" fmla="*/ 187357 h 187356"/>
                <a:gd name="connsiteX2" fmla="*/ 233798 w 381418"/>
                <a:gd name="connsiteY2" fmla="*/ 153258 h 187356"/>
                <a:gd name="connsiteX3" fmla="*/ 299044 w 381418"/>
                <a:gd name="connsiteY3" fmla="*/ 105061 h 187356"/>
                <a:gd name="connsiteX4" fmla="*/ 381340 w 381418"/>
                <a:gd name="connsiteY4" fmla="*/ 36957 h 187356"/>
                <a:gd name="connsiteX5" fmla="*/ 360290 w 381418"/>
                <a:gd name="connsiteY5" fmla="*/ 0 h 187356"/>
                <a:gd name="connsiteX6" fmla="*/ 301902 w 381418"/>
                <a:gd name="connsiteY6" fmla="*/ 65341 h 187356"/>
                <a:gd name="connsiteX7" fmla="*/ 165694 w 381418"/>
                <a:gd name="connsiteY7" fmla="*/ 150400 h 187356"/>
                <a:gd name="connsiteX8" fmla="*/ 3769 w 381418"/>
                <a:gd name="connsiteY8" fmla="*/ 147638 h 187356"/>
                <a:gd name="connsiteX9" fmla="*/ 6817 w 381418"/>
                <a:gd name="connsiteY9" fmla="*/ 176022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418" h="187356">
                  <a:moveTo>
                    <a:pt x="6817" y="176022"/>
                  </a:moveTo>
                  <a:cubicBezTo>
                    <a:pt x="18152" y="184500"/>
                    <a:pt x="154359" y="187357"/>
                    <a:pt x="179886" y="187357"/>
                  </a:cubicBezTo>
                  <a:cubicBezTo>
                    <a:pt x="205414" y="187357"/>
                    <a:pt x="222463" y="161830"/>
                    <a:pt x="233798" y="153258"/>
                  </a:cubicBezTo>
                  <a:cubicBezTo>
                    <a:pt x="245133" y="144685"/>
                    <a:pt x="279232" y="119253"/>
                    <a:pt x="299044" y="105061"/>
                  </a:cubicBezTo>
                  <a:cubicBezTo>
                    <a:pt x="318856" y="90869"/>
                    <a:pt x="378483" y="56769"/>
                    <a:pt x="381340" y="36957"/>
                  </a:cubicBezTo>
                  <a:cubicBezTo>
                    <a:pt x="382388" y="29813"/>
                    <a:pt x="372863" y="15526"/>
                    <a:pt x="360290" y="0"/>
                  </a:cubicBezTo>
                  <a:cubicBezTo>
                    <a:pt x="338960" y="20037"/>
                    <a:pt x="319423" y="41901"/>
                    <a:pt x="301902" y="65341"/>
                  </a:cubicBezTo>
                  <a:cubicBezTo>
                    <a:pt x="276375" y="102203"/>
                    <a:pt x="205414" y="147638"/>
                    <a:pt x="165694" y="150400"/>
                  </a:cubicBezTo>
                  <a:cubicBezTo>
                    <a:pt x="125975" y="153162"/>
                    <a:pt x="3769" y="147638"/>
                    <a:pt x="3769" y="147638"/>
                  </a:cubicBezTo>
                  <a:cubicBezTo>
                    <a:pt x="1102" y="158972"/>
                    <a:pt x="-4518" y="167450"/>
                    <a:pt x="6817" y="176022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D57E5021-F50F-4F22-B39F-ED9DB01FDB52}"/>
                </a:ext>
              </a:extLst>
            </p:cNvPr>
            <p:cNvSpPr/>
            <p:nvPr/>
          </p:nvSpPr>
          <p:spPr>
            <a:xfrm>
              <a:off x="-1958890" y="6409365"/>
              <a:ext cx="613124" cy="1209014"/>
            </a:xfrm>
            <a:custGeom>
              <a:avLst/>
              <a:gdLst>
                <a:gd name="connsiteX0" fmla="*/ 0 w 613124"/>
                <a:gd name="connsiteY0" fmla="*/ 99543 h 1209014"/>
                <a:gd name="connsiteX1" fmla="*/ 79438 w 613124"/>
                <a:gd name="connsiteY1" fmla="*/ 349193 h 1209014"/>
                <a:gd name="connsiteX2" fmla="*/ 224123 w 613124"/>
                <a:gd name="connsiteY2" fmla="*/ 726574 h 1209014"/>
                <a:gd name="connsiteX3" fmla="*/ 388715 w 613124"/>
                <a:gd name="connsiteY3" fmla="*/ 1030231 h 1209014"/>
                <a:gd name="connsiteX4" fmla="*/ 471011 w 613124"/>
                <a:gd name="connsiteY4" fmla="*/ 1209015 h 1209014"/>
                <a:gd name="connsiteX5" fmla="*/ 613124 w 613124"/>
                <a:gd name="connsiteY5" fmla="*/ 1138054 h 1209014"/>
                <a:gd name="connsiteX6" fmla="*/ 547878 w 613124"/>
                <a:gd name="connsiteY6" fmla="*/ 919550 h 1209014"/>
                <a:gd name="connsiteX7" fmla="*/ 479774 w 613124"/>
                <a:gd name="connsiteY7" fmla="*/ 718096 h 1209014"/>
                <a:gd name="connsiteX8" fmla="*/ 411671 w 613124"/>
                <a:gd name="connsiteY8" fmla="*/ 632943 h 1209014"/>
                <a:gd name="connsiteX9" fmla="*/ 337947 w 613124"/>
                <a:gd name="connsiteY9" fmla="*/ 295282 h 1209014"/>
                <a:gd name="connsiteX10" fmla="*/ 264128 w 613124"/>
                <a:gd name="connsiteY10" fmla="*/ 7 h 1209014"/>
                <a:gd name="connsiteX11" fmla="*/ 0 w 613124"/>
                <a:gd name="connsiteY11" fmla="*/ 99543 h 120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124" h="1209014">
                  <a:moveTo>
                    <a:pt x="0" y="99543"/>
                  </a:moveTo>
                  <a:cubicBezTo>
                    <a:pt x="0" y="99543"/>
                    <a:pt x="42481" y="238513"/>
                    <a:pt x="79438" y="349193"/>
                  </a:cubicBezTo>
                  <a:cubicBezTo>
                    <a:pt x="116396" y="459874"/>
                    <a:pt x="190119" y="669900"/>
                    <a:pt x="224123" y="726574"/>
                  </a:cubicBezTo>
                  <a:cubicBezTo>
                    <a:pt x="258128" y="783247"/>
                    <a:pt x="360331" y="959269"/>
                    <a:pt x="388715" y="1030231"/>
                  </a:cubicBezTo>
                  <a:cubicBezTo>
                    <a:pt x="417100" y="1101192"/>
                    <a:pt x="471011" y="1209015"/>
                    <a:pt x="471011" y="1209015"/>
                  </a:cubicBezTo>
                  <a:lnTo>
                    <a:pt x="613124" y="1138054"/>
                  </a:lnTo>
                  <a:cubicBezTo>
                    <a:pt x="613124" y="1138054"/>
                    <a:pt x="564928" y="993369"/>
                    <a:pt x="547878" y="919550"/>
                  </a:cubicBezTo>
                  <a:cubicBezTo>
                    <a:pt x="530828" y="845731"/>
                    <a:pt x="511016" y="763531"/>
                    <a:pt x="479774" y="718096"/>
                  </a:cubicBezTo>
                  <a:cubicBezTo>
                    <a:pt x="458909" y="688291"/>
                    <a:pt x="436161" y="659849"/>
                    <a:pt x="411671" y="632943"/>
                  </a:cubicBezTo>
                  <a:lnTo>
                    <a:pt x="337947" y="295282"/>
                  </a:lnTo>
                  <a:lnTo>
                    <a:pt x="264128" y="7"/>
                  </a:lnTo>
                  <a:cubicBezTo>
                    <a:pt x="264128" y="7"/>
                    <a:pt x="68104" y="-2660"/>
                    <a:pt x="0" y="99543"/>
                  </a:cubicBezTo>
                  <a:close/>
                </a:path>
              </a:pathLst>
            </a:custGeom>
            <a:solidFill>
              <a:srgbClr val="263238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F3A62D0A-59AF-42F9-99CF-215A351B1879}"/>
                </a:ext>
              </a:extLst>
            </p:cNvPr>
            <p:cNvSpPr/>
            <p:nvPr/>
          </p:nvSpPr>
          <p:spPr>
            <a:xfrm>
              <a:off x="-1526506" y="7500964"/>
              <a:ext cx="211696" cy="153006"/>
            </a:xfrm>
            <a:custGeom>
              <a:avLst/>
              <a:gdLst>
                <a:gd name="connsiteX0" fmla="*/ 1766 w 211696"/>
                <a:gd name="connsiteY0" fmla="*/ 94652 h 153006"/>
                <a:gd name="connsiteX1" fmla="*/ 27293 w 211696"/>
                <a:gd name="connsiteY1" fmla="*/ 142943 h 153006"/>
                <a:gd name="connsiteX2" fmla="*/ 115209 w 211696"/>
                <a:gd name="connsiteY2" fmla="*/ 145801 h 153006"/>
                <a:gd name="connsiteX3" fmla="*/ 211697 w 211696"/>
                <a:gd name="connsiteY3" fmla="*/ 80459 h 153006"/>
                <a:gd name="connsiteX4" fmla="*/ 180455 w 211696"/>
                <a:gd name="connsiteY4" fmla="*/ 6736 h 153006"/>
                <a:gd name="connsiteX5" fmla="*/ 120924 w 211696"/>
                <a:gd name="connsiteY5" fmla="*/ 12451 h 153006"/>
                <a:gd name="connsiteX6" fmla="*/ 18720 w 211696"/>
                <a:gd name="connsiteY6" fmla="*/ 60647 h 153006"/>
                <a:gd name="connsiteX7" fmla="*/ 955 w 211696"/>
                <a:gd name="connsiteY7" fmla="*/ 92229 h 153006"/>
                <a:gd name="connsiteX8" fmla="*/ 1766 w 211696"/>
                <a:gd name="connsiteY8" fmla="*/ 94652 h 15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696" h="153006">
                  <a:moveTo>
                    <a:pt x="1766" y="94652"/>
                  </a:moveTo>
                  <a:cubicBezTo>
                    <a:pt x="1766" y="94652"/>
                    <a:pt x="21578" y="131609"/>
                    <a:pt x="27293" y="142943"/>
                  </a:cubicBezTo>
                  <a:cubicBezTo>
                    <a:pt x="33008" y="154278"/>
                    <a:pt x="89682" y="157135"/>
                    <a:pt x="115209" y="145801"/>
                  </a:cubicBezTo>
                  <a:cubicBezTo>
                    <a:pt x="140736" y="134466"/>
                    <a:pt x="211697" y="97509"/>
                    <a:pt x="211697" y="80459"/>
                  </a:cubicBezTo>
                  <a:cubicBezTo>
                    <a:pt x="211697" y="63410"/>
                    <a:pt x="189027" y="20928"/>
                    <a:pt x="180455" y="6736"/>
                  </a:cubicBezTo>
                  <a:cubicBezTo>
                    <a:pt x="171883" y="-7457"/>
                    <a:pt x="140736" y="3878"/>
                    <a:pt x="120924" y="12451"/>
                  </a:cubicBezTo>
                  <a:cubicBezTo>
                    <a:pt x="101112" y="21023"/>
                    <a:pt x="27293" y="57790"/>
                    <a:pt x="18720" y="60647"/>
                  </a:cubicBezTo>
                  <a:cubicBezTo>
                    <a:pt x="5094" y="64463"/>
                    <a:pt x="-2860" y="78602"/>
                    <a:pt x="955" y="92229"/>
                  </a:cubicBezTo>
                  <a:cubicBezTo>
                    <a:pt x="1185" y="93050"/>
                    <a:pt x="1456" y="93858"/>
                    <a:pt x="1766" y="94652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F861447A-1AE3-4687-8A3C-EDD2AFB6B234}"/>
                </a:ext>
              </a:extLst>
            </p:cNvPr>
            <p:cNvSpPr/>
            <p:nvPr/>
          </p:nvSpPr>
          <p:spPr>
            <a:xfrm>
              <a:off x="-2271405" y="7683626"/>
              <a:ext cx="388905" cy="201172"/>
            </a:xfrm>
            <a:custGeom>
              <a:avLst/>
              <a:gdLst>
                <a:gd name="connsiteX0" fmla="*/ 244412 w 388905"/>
                <a:gd name="connsiteY0" fmla="*/ 0 h 201172"/>
                <a:gd name="connsiteX1" fmla="*/ 187262 w 388905"/>
                <a:gd name="connsiteY1" fmla="*/ 48196 h 201172"/>
                <a:gd name="connsiteX2" fmla="*/ 31147 w 388905"/>
                <a:gd name="connsiteY2" fmla="*/ 105346 h 201172"/>
                <a:gd name="connsiteX3" fmla="*/ 0 w 388905"/>
                <a:gd name="connsiteY3" fmla="*/ 145066 h 201172"/>
                <a:gd name="connsiteX4" fmla="*/ 161925 w 388905"/>
                <a:gd name="connsiteY4" fmla="*/ 196215 h 201172"/>
                <a:gd name="connsiteX5" fmla="*/ 374713 w 388905"/>
                <a:gd name="connsiteY5" fmla="*/ 190500 h 201172"/>
                <a:gd name="connsiteX6" fmla="*/ 388906 w 388905"/>
                <a:gd name="connsiteY6" fmla="*/ 54293 h 201172"/>
                <a:gd name="connsiteX7" fmla="*/ 244412 w 388905"/>
                <a:gd name="connsiteY7" fmla="*/ 0 h 20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905" h="201172">
                  <a:moveTo>
                    <a:pt x="244412" y="0"/>
                  </a:moveTo>
                  <a:cubicBezTo>
                    <a:pt x="227210" y="18137"/>
                    <a:pt x="208042" y="34302"/>
                    <a:pt x="187262" y="48196"/>
                  </a:cubicBezTo>
                  <a:cubicBezTo>
                    <a:pt x="150304" y="73819"/>
                    <a:pt x="62389" y="99346"/>
                    <a:pt x="31147" y="105346"/>
                  </a:cubicBezTo>
                  <a:cubicBezTo>
                    <a:pt x="-95" y="111347"/>
                    <a:pt x="0" y="128111"/>
                    <a:pt x="0" y="145066"/>
                  </a:cubicBezTo>
                  <a:cubicBezTo>
                    <a:pt x="0" y="162020"/>
                    <a:pt x="107823" y="187643"/>
                    <a:pt x="161925" y="196215"/>
                  </a:cubicBezTo>
                  <a:cubicBezTo>
                    <a:pt x="216027" y="204788"/>
                    <a:pt x="360521" y="201835"/>
                    <a:pt x="374713" y="190500"/>
                  </a:cubicBezTo>
                  <a:cubicBezTo>
                    <a:pt x="388906" y="179165"/>
                    <a:pt x="388906" y="65627"/>
                    <a:pt x="388906" y="54293"/>
                  </a:cubicBezTo>
                  <a:cubicBezTo>
                    <a:pt x="388906" y="42958"/>
                    <a:pt x="244412" y="0"/>
                    <a:pt x="24441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27DC2E2F-8434-4504-9512-9DE7994A0188}"/>
                </a:ext>
              </a:extLst>
            </p:cNvPr>
            <p:cNvSpPr/>
            <p:nvPr/>
          </p:nvSpPr>
          <p:spPr>
            <a:xfrm>
              <a:off x="-2271280" y="7802689"/>
              <a:ext cx="384303" cy="81982"/>
            </a:xfrm>
            <a:custGeom>
              <a:avLst/>
              <a:gdLst>
                <a:gd name="connsiteX0" fmla="*/ 374779 w 384303"/>
                <a:gd name="connsiteY0" fmla="*/ 71057 h 81982"/>
                <a:gd name="connsiteX1" fmla="*/ 384304 w 384303"/>
                <a:gd name="connsiteY1" fmla="*/ 34290 h 81982"/>
                <a:gd name="connsiteX2" fmla="*/ 227237 w 384303"/>
                <a:gd name="connsiteY2" fmla="*/ 45911 h 81982"/>
                <a:gd name="connsiteX3" fmla="*/ 5304 w 384303"/>
                <a:gd name="connsiteY3" fmla="*/ 0 h 81982"/>
                <a:gd name="connsiteX4" fmla="*/ 256 w 384303"/>
                <a:gd name="connsiteY4" fmla="*/ 26003 h 81982"/>
                <a:gd name="connsiteX5" fmla="*/ 162181 w 384303"/>
                <a:gd name="connsiteY5" fmla="*/ 77153 h 81982"/>
                <a:gd name="connsiteX6" fmla="*/ 374779 w 384303"/>
                <a:gd name="connsiteY6" fmla="*/ 71057 h 8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303" h="81982">
                  <a:moveTo>
                    <a:pt x="374779" y="71057"/>
                  </a:moveTo>
                  <a:cubicBezTo>
                    <a:pt x="379446" y="67342"/>
                    <a:pt x="382494" y="52673"/>
                    <a:pt x="384304" y="34290"/>
                  </a:cubicBezTo>
                  <a:cubicBezTo>
                    <a:pt x="332339" y="42321"/>
                    <a:pt x="279817" y="46206"/>
                    <a:pt x="227237" y="45911"/>
                  </a:cubicBezTo>
                  <a:cubicBezTo>
                    <a:pt x="150878" y="46144"/>
                    <a:pt x="75303" y="30511"/>
                    <a:pt x="5304" y="0"/>
                  </a:cubicBezTo>
                  <a:cubicBezTo>
                    <a:pt x="1054" y="7966"/>
                    <a:pt x="-705" y="17025"/>
                    <a:pt x="256" y="26003"/>
                  </a:cubicBezTo>
                  <a:cubicBezTo>
                    <a:pt x="256" y="43053"/>
                    <a:pt x="108079" y="68580"/>
                    <a:pt x="162181" y="77153"/>
                  </a:cubicBezTo>
                  <a:cubicBezTo>
                    <a:pt x="216283" y="85725"/>
                    <a:pt x="360587" y="82391"/>
                    <a:pt x="374779" y="7105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AD2AD1AE-2806-4FF1-811F-274C439DE361}"/>
                </a:ext>
              </a:extLst>
            </p:cNvPr>
            <p:cNvSpPr/>
            <p:nvPr/>
          </p:nvSpPr>
          <p:spPr>
            <a:xfrm>
              <a:off x="-2018707" y="6375382"/>
              <a:ext cx="539357" cy="1290909"/>
            </a:xfrm>
            <a:custGeom>
              <a:avLst/>
              <a:gdLst>
                <a:gd name="connsiteX0" fmla="*/ 125063 w 539357"/>
                <a:gd name="connsiteY0" fmla="*/ 136289 h 1290909"/>
                <a:gd name="connsiteX1" fmla="*/ 96488 w 539357"/>
                <a:gd name="connsiteY1" fmla="*/ 448423 h 1290909"/>
                <a:gd name="connsiteX2" fmla="*/ 73723 w 539357"/>
                <a:gd name="connsiteY2" fmla="*/ 686548 h 1290909"/>
                <a:gd name="connsiteX3" fmla="*/ 34004 w 539357"/>
                <a:gd name="connsiteY3" fmla="*/ 1063928 h 1290909"/>
                <a:gd name="connsiteX4" fmla="*/ 0 w 539357"/>
                <a:gd name="connsiteY4" fmla="*/ 1256905 h 1290909"/>
                <a:gd name="connsiteX5" fmla="*/ 31242 w 539357"/>
                <a:gd name="connsiteY5" fmla="*/ 1271097 h 1290909"/>
                <a:gd name="connsiteX6" fmla="*/ 113538 w 539357"/>
                <a:gd name="connsiteY6" fmla="*/ 1290909 h 1290909"/>
                <a:gd name="connsiteX7" fmla="*/ 139541 w 539357"/>
                <a:gd name="connsiteY7" fmla="*/ 1290909 h 1290909"/>
                <a:gd name="connsiteX8" fmla="*/ 207645 w 539357"/>
                <a:gd name="connsiteY8" fmla="*/ 1112125 h 1290909"/>
                <a:gd name="connsiteX9" fmla="*/ 283845 w 539357"/>
                <a:gd name="connsiteY9" fmla="*/ 882287 h 1290909"/>
                <a:gd name="connsiteX10" fmla="*/ 295180 w 539357"/>
                <a:gd name="connsiteY10" fmla="*/ 675213 h 1290909"/>
                <a:gd name="connsiteX11" fmla="*/ 451295 w 539357"/>
                <a:gd name="connsiteY11" fmla="*/ 303738 h 1290909"/>
                <a:gd name="connsiteX12" fmla="*/ 502348 w 539357"/>
                <a:gd name="connsiteY12" fmla="*/ 204393 h 1290909"/>
                <a:gd name="connsiteX13" fmla="*/ 539210 w 539357"/>
                <a:gd name="connsiteY13" fmla="*/ 76758 h 1290909"/>
                <a:gd name="connsiteX14" fmla="*/ 414338 w 539357"/>
                <a:gd name="connsiteY14" fmla="*/ 81 h 1290909"/>
                <a:gd name="connsiteX15" fmla="*/ 201549 w 539357"/>
                <a:gd name="connsiteY15" fmla="*/ 57231 h 1290909"/>
                <a:gd name="connsiteX16" fmla="*/ 125063 w 539357"/>
                <a:gd name="connsiteY16" fmla="*/ 136289 h 129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9357" h="1290909">
                  <a:moveTo>
                    <a:pt x="125063" y="136289"/>
                  </a:moveTo>
                  <a:cubicBezTo>
                    <a:pt x="125063" y="136289"/>
                    <a:pt x="102298" y="346315"/>
                    <a:pt x="96488" y="448423"/>
                  </a:cubicBezTo>
                  <a:cubicBezTo>
                    <a:pt x="90678" y="550531"/>
                    <a:pt x="73723" y="641400"/>
                    <a:pt x="73723" y="686548"/>
                  </a:cubicBezTo>
                  <a:cubicBezTo>
                    <a:pt x="73723" y="731696"/>
                    <a:pt x="34004" y="1015732"/>
                    <a:pt x="34004" y="1063928"/>
                  </a:cubicBezTo>
                  <a:cubicBezTo>
                    <a:pt x="34004" y="1112125"/>
                    <a:pt x="0" y="1256905"/>
                    <a:pt x="0" y="1256905"/>
                  </a:cubicBezTo>
                  <a:cubicBezTo>
                    <a:pt x="0" y="1256905"/>
                    <a:pt x="0" y="1262525"/>
                    <a:pt x="31242" y="1271097"/>
                  </a:cubicBezTo>
                  <a:cubicBezTo>
                    <a:pt x="62484" y="1279670"/>
                    <a:pt x="113538" y="1290909"/>
                    <a:pt x="113538" y="1290909"/>
                  </a:cubicBezTo>
                  <a:lnTo>
                    <a:pt x="139541" y="1290909"/>
                  </a:lnTo>
                  <a:cubicBezTo>
                    <a:pt x="139541" y="1290909"/>
                    <a:pt x="170688" y="1197278"/>
                    <a:pt x="207645" y="1112125"/>
                  </a:cubicBezTo>
                  <a:cubicBezTo>
                    <a:pt x="244602" y="1026971"/>
                    <a:pt x="275749" y="967440"/>
                    <a:pt x="283845" y="882287"/>
                  </a:cubicBezTo>
                  <a:cubicBezTo>
                    <a:pt x="291941" y="797133"/>
                    <a:pt x="283845" y="695025"/>
                    <a:pt x="295180" y="675213"/>
                  </a:cubicBezTo>
                  <a:cubicBezTo>
                    <a:pt x="306514" y="655401"/>
                    <a:pt x="434245" y="331837"/>
                    <a:pt x="451295" y="303738"/>
                  </a:cubicBezTo>
                  <a:cubicBezTo>
                    <a:pt x="468344" y="275639"/>
                    <a:pt x="502348" y="204393"/>
                    <a:pt x="502348" y="204393"/>
                  </a:cubicBezTo>
                  <a:cubicBezTo>
                    <a:pt x="502348" y="204393"/>
                    <a:pt x="542068" y="159053"/>
                    <a:pt x="539210" y="76758"/>
                  </a:cubicBezTo>
                  <a:cubicBezTo>
                    <a:pt x="536353" y="-5539"/>
                    <a:pt x="493871" y="81"/>
                    <a:pt x="414338" y="81"/>
                  </a:cubicBezTo>
                  <a:cubicBezTo>
                    <a:pt x="334804" y="81"/>
                    <a:pt x="235648" y="34181"/>
                    <a:pt x="201549" y="57231"/>
                  </a:cubicBezTo>
                  <a:cubicBezTo>
                    <a:pt x="167449" y="80282"/>
                    <a:pt x="125063" y="136289"/>
                    <a:pt x="125063" y="136289"/>
                  </a:cubicBezTo>
                  <a:close/>
                </a:path>
              </a:pathLst>
            </a:custGeom>
            <a:solidFill>
              <a:srgbClr val="263238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0" name="任意多边形: 形状 379">
              <a:extLst>
                <a:ext uri="{FF2B5EF4-FFF2-40B4-BE49-F238E27FC236}">
                  <a16:creationId xmlns:a16="http://schemas.microsoft.com/office/drawing/2014/main" id="{125017FC-5146-4926-A757-6269577DC182}"/>
                </a:ext>
              </a:extLst>
            </p:cNvPr>
            <p:cNvSpPr/>
            <p:nvPr/>
          </p:nvSpPr>
          <p:spPr>
            <a:xfrm>
              <a:off x="-1883738" y="7541133"/>
              <a:ext cx="12763" cy="39242"/>
            </a:xfrm>
            <a:custGeom>
              <a:avLst/>
              <a:gdLst>
                <a:gd name="connsiteX0" fmla="*/ 12763 w 12763"/>
                <a:gd name="connsiteY0" fmla="*/ 0 h 39242"/>
                <a:gd name="connsiteX1" fmla="*/ 0 w 12763"/>
                <a:gd name="connsiteY1" fmla="*/ 39243 h 3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63" h="39242">
                  <a:moveTo>
                    <a:pt x="12763" y="0"/>
                  </a:moveTo>
                  <a:cubicBezTo>
                    <a:pt x="5239" y="23813"/>
                    <a:pt x="0" y="39243"/>
                    <a:pt x="0" y="39243"/>
                  </a:cubicBezTo>
                </a:path>
              </a:pathLst>
            </a:custGeom>
            <a:noFill/>
            <a:ln w="9525" cap="rnd">
              <a:solidFill>
                <a:srgbClr val="63636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1C262765-052A-4B6D-B8E9-6EEEEF210CC4}"/>
                </a:ext>
              </a:extLst>
            </p:cNvPr>
            <p:cNvSpPr/>
            <p:nvPr/>
          </p:nvSpPr>
          <p:spPr>
            <a:xfrm>
              <a:off x="-1862497" y="7024306"/>
              <a:ext cx="65759" cy="488156"/>
            </a:xfrm>
            <a:custGeom>
              <a:avLst/>
              <a:gdLst>
                <a:gd name="connsiteX0" fmla="*/ 63341 w 65759"/>
                <a:gd name="connsiteY0" fmla="*/ 0 h 488156"/>
                <a:gd name="connsiteX1" fmla="*/ 63341 w 65759"/>
                <a:gd name="connsiteY1" fmla="*/ 31909 h 488156"/>
                <a:gd name="connsiteX2" fmla="*/ 49244 w 65759"/>
                <a:gd name="connsiteY2" fmla="*/ 70866 h 488156"/>
                <a:gd name="connsiteX3" fmla="*/ 63341 w 65759"/>
                <a:gd name="connsiteY3" fmla="*/ 141732 h 488156"/>
                <a:gd name="connsiteX4" fmla="*/ 42101 w 65759"/>
                <a:gd name="connsiteY4" fmla="*/ 173546 h 488156"/>
                <a:gd name="connsiteX5" fmla="*/ 42101 w 65759"/>
                <a:gd name="connsiteY5" fmla="*/ 308134 h 488156"/>
                <a:gd name="connsiteX6" fmla="*/ 0 w 65759"/>
                <a:gd name="connsiteY6" fmla="*/ 488156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59" h="488156">
                  <a:moveTo>
                    <a:pt x="63341" y="0"/>
                  </a:moveTo>
                  <a:cubicBezTo>
                    <a:pt x="63341" y="16193"/>
                    <a:pt x="63341" y="28575"/>
                    <a:pt x="63341" y="31909"/>
                  </a:cubicBezTo>
                  <a:cubicBezTo>
                    <a:pt x="63341" y="42577"/>
                    <a:pt x="52769" y="46101"/>
                    <a:pt x="49244" y="70866"/>
                  </a:cubicBezTo>
                  <a:cubicBezTo>
                    <a:pt x="45720" y="95631"/>
                    <a:pt x="74009" y="134588"/>
                    <a:pt x="63341" y="141732"/>
                  </a:cubicBezTo>
                  <a:cubicBezTo>
                    <a:pt x="52673" y="148876"/>
                    <a:pt x="42101" y="155829"/>
                    <a:pt x="42101" y="173546"/>
                  </a:cubicBezTo>
                  <a:cubicBezTo>
                    <a:pt x="46187" y="218315"/>
                    <a:pt x="46187" y="263364"/>
                    <a:pt x="42101" y="308134"/>
                  </a:cubicBezTo>
                  <a:cubicBezTo>
                    <a:pt x="38005" y="355759"/>
                    <a:pt x="16859" y="432626"/>
                    <a:pt x="0" y="488156"/>
                  </a:cubicBezTo>
                </a:path>
              </a:pathLst>
            </a:custGeom>
            <a:noFill/>
            <a:ln w="9525" cap="rnd">
              <a:solidFill>
                <a:srgbClr val="63636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B3ECB94B-0705-4D7A-AD2C-AF4009550A78}"/>
                </a:ext>
              </a:extLst>
            </p:cNvPr>
            <p:cNvSpPr/>
            <p:nvPr/>
          </p:nvSpPr>
          <p:spPr>
            <a:xfrm>
              <a:off x="-1797632" y="6545199"/>
              <a:ext cx="148590" cy="443388"/>
            </a:xfrm>
            <a:custGeom>
              <a:avLst/>
              <a:gdLst>
                <a:gd name="connsiteX0" fmla="*/ 148590 w 148590"/>
                <a:gd name="connsiteY0" fmla="*/ 0 h 443388"/>
                <a:gd name="connsiteX1" fmla="*/ 9525 w 148590"/>
                <a:gd name="connsiteY1" fmla="*/ 372904 h 443388"/>
                <a:gd name="connsiteX2" fmla="*/ 0 w 148590"/>
                <a:gd name="connsiteY2" fmla="*/ 443389 h 44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" h="443388">
                  <a:moveTo>
                    <a:pt x="148590" y="0"/>
                  </a:moveTo>
                  <a:cubicBezTo>
                    <a:pt x="104013" y="114300"/>
                    <a:pt x="19907" y="331470"/>
                    <a:pt x="9525" y="372904"/>
                  </a:cubicBezTo>
                  <a:cubicBezTo>
                    <a:pt x="4229" y="396063"/>
                    <a:pt x="1041" y="419654"/>
                    <a:pt x="0" y="443389"/>
                  </a:cubicBezTo>
                </a:path>
              </a:pathLst>
            </a:custGeom>
            <a:noFill/>
            <a:ln w="9525" cap="rnd">
              <a:solidFill>
                <a:srgbClr val="63636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53BF4C61-FB6E-40A1-9551-74B6E051C84F}"/>
                </a:ext>
              </a:extLst>
            </p:cNvPr>
            <p:cNvSpPr/>
            <p:nvPr/>
          </p:nvSpPr>
          <p:spPr>
            <a:xfrm>
              <a:off x="-1636373" y="6475380"/>
              <a:ext cx="14382" cy="36766"/>
            </a:xfrm>
            <a:custGeom>
              <a:avLst/>
              <a:gdLst>
                <a:gd name="connsiteX0" fmla="*/ 14383 w 14382"/>
                <a:gd name="connsiteY0" fmla="*/ 0 h 36766"/>
                <a:gd name="connsiteX1" fmla="*/ 0 w 14382"/>
                <a:gd name="connsiteY1" fmla="*/ 36767 h 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" h="36766">
                  <a:moveTo>
                    <a:pt x="14383" y="0"/>
                  </a:moveTo>
                  <a:lnTo>
                    <a:pt x="0" y="36767"/>
                  </a:lnTo>
                </a:path>
              </a:pathLst>
            </a:custGeom>
            <a:noFill/>
            <a:ln w="9525" cap="rnd">
              <a:solidFill>
                <a:srgbClr val="63636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B56F545F-2C19-43E8-A17A-DD7FA9407D5A}"/>
                </a:ext>
              </a:extLst>
            </p:cNvPr>
            <p:cNvSpPr/>
            <p:nvPr/>
          </p:nvSpPr>
          <p:spPr>
            <a:xfrm>
              <a:off x="-2051723" y="7600950"/>
              <a:ext cx="192318" cy="144984"/>
            </a:xfrm>
            <a:custGeom>
              <a:avLst/>
              <a:gdLst>
                <a:gd name="connsiteX0" fmla="*/ 19014 w 192318"/>
                <a:gd name="connsiteY0" fmla="*/ 0 h 144984"/>
                <a:gd name="connsiteX1" fmla="*/ 129695 w 192318"/>
                <a:gd name="connsiteY1" fmla="*/ 39719 h 144984"/>
                <a:gd name="connsiteX2" fmla="*/ 192083 w 192318"/>
                <a:gd name="connsiteY2" fmla="*/ 65246 h 144984"/>
                <a:gd name="connsiteX3" fmla="*/ 180749 w 192318"/>
                <a:gd name="connsiteY3" fmla="*/ 144685 h 144984"/>
                <a:gd name="connsiteX4" fmla="*/ 55876 w 192318"/>
                <a:gd name="connsiteY4" fmla="*/ 119158 h 144984"/>
                <a:gd name="connsiteX5" fmla="*/ 1965 w 192318"/>
                <a:gd name="connsiteY5" fmla="*/ 96488 h 144984"/>
                <a:gd name="connsiteX6" fmla="*/ 4822 w 192318"/>
                <a:gd name="connsiteY6" fmla="*/ 36862 h 144984"/>
                <a:gd name="connsiteX7" fmla="*/ 19014 w 192318"/>
                <a:gd name="connsiteY7" fmla="*/ 0 h 14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318" h="144984">
                  <a:moveTo>
                    <a:pt x="19014" y="0"/>
                  </a:moveTo>
                  <a:cubicBezTo>
                    <a:pt x="19014" y="0"/>
                    <a:pt x="106930" y="31242"/>
                    <a:pt x="129695" y="39719"/>
                  </a:cubicBezTo>
                  <a:cubicBezTo>
                    <a:pt x="152460" y="48196"/>
                    <a:pt x="192083" y="48196"/>
                    <a:pt x="192083" y="65246"/>
                  </a:cubicBezTo>
                  <a:cubicBezTo>
                    <a:pt x="192083" y="82296"/>
                    <a:pt x="194941" y="141922"/>
                    <a:pt x="180749" y="144685"/>
                  </a:cubicBezTo>
                  <a:cubicBezTo>
                    <a:pt x="166557" y="147447"/>
                    <a:pt x="84261" y="130493"/>
                    <a:pt x="55876" y="119158"/>
                  </a:cubicBezTo>
                  <a:cubicBezTo>
                    <a:pt x="27491" y="107823"/>
                    <a:pt x="7680" y="107823"/>
                    <a:pt x="1965" y="96488"/>
                  </a:cubicBezTo>
                  <a:cubicBezTo>
                    <a:pt x="-3751" y="85154"/>
                    <a:pt x="4822" y="53912"/>
                    <a:pt x="4822" y="36862"/>
                  </a:cubicBezTo>
                  <a:cubicBezTo>
                    <a:pt x="6358" y="23572"/>
                    <a:pt x="11241" y="10888"/>
                    <a:pt x="1901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5" name="任意多边形: 形状 384">
              <a:extLst>
                <a:ext uri="{FF2B5EF4-FFF2-40B4-BE49-F238E27FC236}">
                  <a16:creationId xmlns:a16="http://schemas.microsoft.com/office/drawing/2014/main" id="{AEE97569-5B32-4151-8EE0-79AFFE1B4AC5}"/>
                </a:ext>
              </a:extLst>
            </p:cNvPr>
            <p:cNvSpPr/>
            <p:nvPr/>
          </p:nvSpPr>
          <p:spPr>
            <a:xfrm>
              <a:off x="-2212587" y="5348668"/>
              <a:ext cx="867743" cy="1211961"/>
            </a:xfrm>
            <a:custGeom>
              <a:avLst/>
              <a:gdLst>
                <a:gd name="connsiteX0" fmla="*/ 439149 w 867743"/>
                <a:gd name="connsiteY0" fmla="*/ 42482 h 1211961"/>
                <a:gd name="connsiteX1" fmla="*/ 283129 w 867743"/>
                <a:gd name="connsiteY1" fmla="*/ 91631 h 1211961"/>
                <a:gd name="connsiteX2" fmla="*/ 176259 w 867743"/>
                <a:gd name="connsiteY2" fmla="*/ 264795 h 1211961"/>
                <a:gd name="connsiteX3" fmla="*/ 129205 w 867743"/>
                <a:gd name="connsiteY3" fmla="*/ 301085 h 1211961"/>
                <a:gd name="connsiteX4" fmla="*/ 105678 w 867743"/>
                <a:gd name="connsiteY4" fmla="*/ 333184 h 1211961"/>
                <a:gd name="connsiteX5" fmla="*/ 71484 w 867743"/>
                <a:gd name="connsiteY5" fmla="*/ 399860 h 1211961"/>
                <a:gd name="connsiteX6" fmla="*/ 3094 w 867743"/>
                <a:gd name="connsiteY6" fmla="*/ 525971 h 1211961"/>
                <a:gd name="connsiteX7" fmla="*/ 122824 w 867743"/>
                <a:gd name="connsiteY7" fmla="*/ 502444 h 1211961"/>
                <a:gd name="connsiteX8" fmla="*/ 229694 w 867743"/>
                <a:gd name="connsiteY8" fmla="*/ 442532 h 1211961"/>
                <a:gd name="connsiteX9" fmla="*/ 219121 w 867743"/>
                <a:gd name="connsiteY9" fmla="*/ 647700 h 1211961"/>
                <a:gd name="connsiteX10" fmla="*/ 221217 w 867743"/>
                <a:gd name="connsiteY10" fmla="*/ 1028129 h 1211961"/>
                <a:gd name="connsiteX11" fmla="*/ 221217 w 867743"/>
                <a:gd name="connsiteY11" fmla="*/ 1137190 h 1211961"/>
                <a:gd name="connsiteX12" fmla="*/ 255411 w 867743"/>
                <a:gd name="connsiteY12" fmla="*/ 1199102 h 1211961"/>
                <a:gd name="connsiteX13" fmla="*/ 278938 w 867743"/>
                <a:gd name="connsiteY13" fmla="*/ 1171385 h 1211961"/>
                <a:gd name="connsiteX14" fmla="*/ 297988 w 867743"/>
                <a:gd name="connsiteY14" fmla="*/ 1211961 h 1211961"/>
                <a:gd name="connsiteX15" fmla="*/ 430481 w 867743"/>
                <a:gd name="connsiteY15" fmla="*/ 1143572 h 1211961"/>
                <a:gd name="connsiteX16" fmla="*/ 612218 w 867743"/>
                <a:gd name="connsiteY16" fmla="*/ 1094423 h 1211961"/>
                <a:gd name="connsiteX17" fmla="*/ 800337 w 867743"/>
                <a:gd name="connsiteY17" fmla="*/ 1186339 h 1211961"/>
                <a:gd name="connsiteX18" fmla="*/ 791764 w 867743"/>
                <a:gd name="connsiteY18" fmla="*/ 929831 h 1211961"/>
                <a:gd name="connsiteX19" fmla="*/ 785383 w 867743"/>
                <a:gd name="connsiteY19" fmla="*/ 669036 h 1211961"/>
                <a:gd name="connsiteX20" fmla="*/ 866535 w 867743"/>
                <a:gd name="connsiteY20" fmla="*/ 239459 h 1211961"/>
                <a:gd name="connsiteX21" fmla="*/ 821673 w 867743"/>
                <a:gd name="connsiteY21" fmla="*/ 70580 h 1211961"/>
                <a:gd name="connsiteX22" fmla="*/ 625077 w 867743"/>
                <a:gd name="connsiteY22" fmla="*/ 0 h 12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743" h="1211961">
                  <a:moveTo>
                    <a:pt x="439149" y="42482"/>
                  </a:moveTo>
                  <a:cubicBezTo>
                    <a:pt x="439149" y="42482"/>
                    <a:pt x="296274" y="76676"/>
                    <a:pt x="283129" y="91631"/>
                  </a:cubicBezTo>
                  <a:cubicBezTo>
                    <a:pt x="269985" y="106585"/>
                    <a:pt x="182641" y="258413"/>
                    <a:pt x="176259" y="264795"/>
                  </a:cubicBezTo>
                  <a:cubicBezTo>
                    <a:pt x="161536" y="278090"/>
                    <a:pt x="145804" y="290223"/>
                    <a:pt x="129205" y="301085"/>
                  </a:cubicBezTo>
                  <a:cubicBezTo>
                    <a:pt x="118458" y="309318"/>
                    <a:pt x="110293" y="320457"/>
                    <a:pt x="105678" y="333184"/>
                  </a:cubicBezTo>
                  <a:cubicBezTo>
                    <a:pt x="103583" y="341757"/>
                    <a:pt x="97201" y="354521"/>
                    <a:pt x="71484" y="399860"/>
                  </a:cubicBezTo>
                  <a:cubicBezTo>
                    <a:pt x="45766" y="445199"/>
                    <a:pt x="-14241" y="521684"/>
                    <a:pt x="3094" y="525971"/>
                  </a:cubicBezTo>
                  <a:cubicBezTo>
                    <a:pt x="20430" y="530257"/>
                    <a:pt x="75770" y="513112"/>
                    <a:pt x="122824" y="502444"/>
                  </a:cubicBezTo>
                  <a:cubicBezTo>
                    <a:pt x="169877" y="491776"/>
                    <a:pt x="229694" y="442532"/>
                    <a:pt x="229694" y="442532"/>
                  </a:cubicBezTo>
                  <a:cubicBezTo>
                    <a:pt x="229694" y="442532"/>
                    <a:pt x="219121" y="570738"/>
                    <a:pt x="219121" y="647700"/>
                  </a:cubicBezTo>
                  <a:cubicBezTo>
                    <a:pt x="219121" y="724662"/>
                    <a:pt x="221217" y="981075"/>
                    <a:pt x="221217" y="1028129"/>
                  </a:cubicBezTo>
                  <a:cubicBezTo>
                    <a:pt x="221217" y="1075182"/>
                    <a:pt x="216930" y="1122235"/>
                    <a:pt x="221217" y="1137190"/>
                  </a:cubicBezTo>
                  <a:cubicBezTo>
                    <a:pt x="225503" y="1152144"/>
                    <a:pt x="255411" y="1199102"/>
                    <a:pt x="255411" y="1199102"/>
                  </a:cubicBezTo>
                  <a:lnTo>
                    <a:pt x="278938" y="1171385"/>
                  </a:lnTo>
                  <a:lnTo>
                    <a:pt x="297988" y="1211961"/>
                  </a:lnTo>
                  <a:cubicBezTo>
                    <a:pt x="297988" y="1211961"/>
                    <a:pt x="323610" y="1179862"/>
                    <a:pt x="430481" y="1143572"/>
                  </a:cubicBezTo>
                  <a:cubicBezTo>
                    <a:pt x="537351" y="1107281"/>
                    <a:pt x="584405" y="1092232"/>
                    <a:pt x="612218" y="1094423"/>
                  </a:cubicBezTo>
                  <a:cubicBezTo>
                    <a:pt x="640031" y="1096614"/>
                    <a:pt x="791764" y="1182053"/>
                    <a:pt x="800337" y="1186339"/>
                  </a:cubicBezTo>
                  <a:cubicBezTo>
                    <a:pt x="808909" y="1190625"/>
                    <a:pt x="791764" y="1023842"/>
                    <a:pt x="791764" y="929831"/>
                  </a:cubicBezTo>
                  <a:cubicBezTo>
                    <a:pt x="791764" y="835819"/>
                    <a:pt x="785383" y="669036"/>
                    <a:pt x="785383" y="669036"/>
                  </a:cubicBezTo>
                  <a:cubicBezTo>
                    <a:pt x="785383" y="669036"/>
                    <a:pt x="858058" y="316611"/>
                    <a:pt x="866535" y="239459"/>
                  </a:cubicBezTo>
                  <a:cubicBezTo>
                    <a:pt x="875013" y="162306"/>
                    <a:pt x="836627" y="91916"/>
                    <a:pt x="821673" y="70580"/>
                  </a:cubicBezTo>
                  <a:cubicBezTo>
                    <a:pt x="806718" y="49244"/>
                    <a:pt x="625077" y="0"/>
                    <a:pt x="62507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E447C54F-AFBC-4E6F-B573-8FCFAEFA6D9C}"/>
                </a:ext>
              </a:extLst>
            </p:cNvPr>
            <p:cNvSpPr/>
            <p:nvPr/>
          </p:nvSpPr>
          <p:spPr>
            <a:xfrm>
              <a:off x="-1982893" y="5611653"/>
              <a:ext cx="29908" cy="179546"/>
            </a:xfrm>
            <a:custGeom>
              <a:avLst/>
              <a:gdLst>
                <a:gd name="connsiteX0" fmla="*/ 0 w 29908"/>
                <a:gd name="connsiteY0" fmla="*/ 179546 h 179546"/>
                <a:gd name="connsiteX1" fmla="*/ 29909 w 29908"/>
                <a:gd name="connsiteY1" fmla="*/ 0 h 17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08" h="179546">
                  <a:moveTo>
                    <a:pt x="0" y="179546"/>
                  </a:moveTo>
                  <a:cubicBezTo>
                    <a:pt x="0" y="179546"/>
                    <a:pt x="6382" y="68390"/>
                    <a:pt x="29909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7" name="任意多边形: 形状 386">
              <a:extLst>
                <a:ext uri="{FF2B5EF4-FFF2-40B4-BE49-F238E27FC236}">
                  <a16:creationId xmlns:a16="http://schemas.microsoft.com/office/drawing/2014/main" id="{D64683D1-F0CF-4D2D-A17E-72D51CF46CE3}"/>
                </a:ext>
              </a:extLst>
            </p:cNvPr>
            <p:cNvSpPr/>
            <p:nvPr/>
          </p:nvSpPr>
          <p:spPr>
            <a:xfrm>
              <a:off x="-2104717" y="5701379"/>
              <a:ext cx="23526" cy="120059"/>
            </a:xfrm>
            <a:custGeom>
              <a:avLst/>
              <a:gdLst>
                <a:gd name="connsiteX0" fmla="*/ 0 w 23526"/>
                <a:gd name="connsiteY0" fmla="*/ 0 h 120059"/>
                <a:gd name="connsiteX1" fmla="*/ 12859 w 23526"/>
                <a:gd name="connsiteY1" fmla="*/ 108966 h 120059"/>
                <a:gd name="connsiteX2" fmla="*/ 23527 w 23526"/>
                <a:gd name="connsiteY2" fmla="*/ 55531 h 12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26" h="120059">
                  <a:moveTo>
                    <a:pt x="0" y="0"/>
                  </a:moveTo>
                  <a:cubicBezTo>
                    <a:pt x="0" y="0"/>
                    <a:pt x="14954" y="83344"/>
                    <a:pt x="12859" y="108966"/>
                  </a:cubicBezTo>
                  <a:cubicBezTo>
                    <a:pt x="10763" y="134588"/>
                    <a:pt x="23527" y="115443"/>
                    <a:pt x="23527" y="5553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CACBE4D2-A1B0-4C8A-9F2E-DF4BF8864B20}"/>
                </a:ext>
              </a:extLst>
            </p:cNvPr>
            <p:cNvSpPr/>
            <p:nvPr/>
          </p:nvSpPr>
          <p:spPr>
            <a:xfrm>
              <a:off x="-1856972" y="5463254"/>
              <a:ext cx="76200" cy="282987"/>
            </a:xfrm>
            <a:custGeom>
              <a:avLst/>
              <a:gdLst>
                <a:gd name="connsiteX0" fmla="*/ 76200 w 76200"/>
                <a:gd name="connsiteY0" fmla="*/ 0 h 282987"/>
                <a:gd name="connsiteX1" fmla="*/ 0 w 76200"/>
                <a:gd name="connsiteY1" fmla="*/ 282988 h 2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282987">
                  <a:moveTo>
                    <a:pt x="76200" y="0"/>
                  </a:moveTo>
                  <a:cubicBezTo>
                    <a:pt x="76200" y="0"/>
                    <a:pt x="19050" y="188976"/>
                    <a:pt x="0" y="28298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59F7504C-58F0-439A-912C-2688637DDD48}"/>
                </a:ext>
              </a:extLst>
            </p:cNvPr>
            <p:cNvSpPr/>
            <p:nvPr/>
          </p:nvSpPr>
          <p:spPr>
            <a:xfrm>
              <a:off x="-1914503" y="6054090"/>
              <a:ext cx="8572" cy="108965"/>
            </a:xfrm>
            <a:custGeom>
              <a:avLst/>
              <a:gdLst>
                <a:gd name="connsiteX0" fmla="*/ 8573 w 8572"/>
                <a:gd name="connsiteY0" fmla="*/ 0 h 108965"/>
                <a:gd name="connsiteX1" fmla="*/ 0 w 8572"/>
                <a:gd name="connsiteY1" fmla="*/ 108966 h 10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108965">
                  <a:moveTo>
                    <a:pt x="8573" y="0"/>
                  </a:moveTo>
                  <a:lnTo>
                    <a:pt x="0" y="108966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8AA79714-6658-408E-AC86-B76348385149}"/>
                </a:ext>
              </a:extLst>
            </p:cNvPr>
            <p:cNvSpPr/>
            <p:nvPr/>
          </p:nvSpPr>
          <p:spPr>
            <a:xfrm>
              <a:off x="-1932244" y="6242113"/>
              <a:ext cx="13454" cy="252222"/>
            </a:xfrm>
            <a:custGeom>
              <a:avLst/>
              <a:gdLst>
                <a:gd name="connsiteX0" fmla="*/ 13455 w 13454"/>
                <a:gd name="connsiteY0" fmla="*/ 0 h 252222"/>
                <a:gd name="connsiteX1" fmla="*/ 691 w 13454"/>
                <a:gd name="connsiteY1" fmla="*/ 252222 h 2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54" h="252222">
                  <a:moveTo>
                    <a:pt x="13455" y="0"/>
                  </a:moveTo>
                  <a:cubicBezTo>
                    <a:pt x="13455" y="0"/>
                    <a:pt x="-3595" y="173164"/>
                    <a:pt x="691" y="252222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402D5AB8-1B23-487D-9047-B86E6B6F3D30}"/>
                </a:ext>
              </a:extLst>
            </p:cNvPr>
            <p:cNvSpPr/>
            <p:nvPr/>
          </p:nvSpPr>
          <p:spPr>
            <a:xfrm>
              <a:off x="-2310451" y="5667243"/>
              <a:ext cx="194188" cy="220349"/>
            </a:xfrm>
            <a:custGeom>
              <a:avLst/>
              <a:gdLst>
                <a:gd name="connsiteX0" fmla="*/ 162967 w 194188"/>
                <a:gd name="connsiteY0" fmla="*/ 2037 h 220349"/>
                <a:gd name="connsiteX1" fmla="*/ 122390 w 194188"/>
                <a:gd name="connsiteY1" fmla="*/ 83285 h 220349"/>
                <a:gd name="connsiteX2" fmla="*/ 58954 w 194188"/>
                <a:gd name="connsiteY2" fmla="*/ 134625 h 220349"/>
                <a:gd name="connsiteX3" fmla="*/ 9043 w 194188"/>
                <a:gd name="connsiteY3" fmla="*/ 91858 h 220349"/>
                <a:gd name="connsiteX4" fmla="*/ 2661 w 194188"/>
                <a:gd name="connsiteY4" fmla="*/ 134625 h 220349"/>
                <a:gd name="connsiteX5" fmla="*/ 94577 w 194188"/>
                <a:gd name="connsiteY5" fmla="*/ 220350 h 220349"/>
                <a:gd name="connsiteX6" fmla="*/ 182207 w 194188"/>
                <a:gd name="connsiteY6" fmla="*/ 130624 h 220349"/>
                <a:gd name="connsiteX7" fmla="*/ 192875 w 194188"/>
                <a:gd name="connsiteY7" fmla="*/ 36517 h 220349"/>
                <a:gd name="connsiteX8" fmla="*/ 162967 w 194188"/>
                <a:gd name="connsiteY8" fmla="*/ 2037 h 22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188" h="220349">
                  <a:moveTo>
                    <a:pt x="162967" y="2037"/>
                  </a:moveTo>
                  <a:cubicBezTo>
                    <a:pt x="154808" y="31483"/>
                    <a:pt x="141029" y="59073"/>
                    <a:pt x="122390" y="83285"/>
                  </a:cubicBezTo>
                  <a:cubicBezTo>
                    <a:pt x="90291" y="126052"/>
                    <a:pt x="78194" y="132434"/>
                    <a:pt x="58954" y="134625"/>
                  </a:cubicBezTo>
                  <a:cubicBezTo>
                    <a:pt x="39713" y="136816"/>
                    <a:pt x="15520" y="104716"/>
                    <a:pt x="9043" y="91858"/>
                  </a:cubicBezTo>
                  <a:cubicBezTo>
                    <a:pt x="2566" y="78999"/>
                    <a:pt x="-3721" y="91858"/>
                    <a:pt x="2661" y="134625"/>
                  </a:cubicBezTo>
                  <a:cubicBezTo>
                    <a:pt x="9043" y="177392"/>
                    <a:pt x="64669" y="220350"/>
                    <a:pt x="94577" y="220350"/>
                  </a:cubicBezTo>
                  <a:cubicBezTo>
                    <a:pt x="124486" y="220350"/>
                    <a:pt x="171539" y="160533"/>
                    <a:pt x="182207" y="130624"/>
                  </a:cubicBezTo>
                  <a:cubicBezTo>
                    <a:pt x="192772" y="100451"/>
                    <a:pt x="196418" y="68289"/>
                    <a:pt x="192875" y="36517"/>
                  </a:cubicBezTo>
                  <a:cubicBezTo>
                    <a:pt x="188589" y="12800"/>
                    <a:pt x="188589" y="-6440"/>
                    <a:pt x="162967" y="2037"/>
                  </a:cubicBezTo>
                  <a:close/>
                </a:path>
              </a:pathLst>
            </a:custGeom>
            <a:solidFill>
              <a:schemeClr val="accent1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8165E6D3-CA34-4E81-84EA-B3CDF0156E23}"/>
                </a:ext>
              </a:extLst>
            </p:cNvPr>
            <p:cNvSpPr/>
            <p:nvPr/>
          </p:nvSpPr>
          <p:spPr>
            <a:xfrm>
              <a:off x="-2318114" y="5071470"/>
              <a:ext cx="309219" cy="739255"/>
            </a:xfrm>
            <a:custGeom>
              <a:avLst/>
              <a:gdLst>
                <a:gd name="connsiteX0" fmla="*/ 211206 w 309219"/>
                <a:gd name="connsiteY0" fmla="*/ 264435 h 739255"/>
                <a:gd name="connsiteX1" fmla="*/ 262546 w 309219"/>
                <a:gd name="connsiteY1" fmla="*/ 213095 h 739255"/>
                <a:gd name="connsiteX2" fmla="*/ 281596 w 309219"/>
                <a:gd name="connsiteY2" fmla="*/ 138324 h 739255"/>
                <a:gd name="connsiteX3" fmla="*/ 309218 w 309219"/>
                <a:gd name="connsiteY3" fmla="*/ 76983 h 739255"/>
                <a:gd name="connsiteX4" fmla="*/ 283691 w 309219"/>
                <a:gd name="connsiteY4" fmla="*/ 76316 h 739255"/>
                <a:gd name="connsiteX5" fmla="*/ 262355 w 309219"/>
                <a:gd name="connsiteY5" fmla="*/ 112606 h 739255"/>
                <a:gd name="connsiteX6" fmla="*/ 245305 w 309219"/>
                <a:gd name="connsiteY6" fmla="*/ 116892 h 739255"/>
                <a:gd name="connsiteX7" fmla="*/ 248830 w 309219"/>
                <a:gd name="connsiteY7" fmla="*/ 92699 h 739255"/>
                <a:gd name="connsiteX8" fmla="*/ 283215 w 309219"/>
                <a:gd name="connsiteY8" fmla="*/ 31072 h 739255"/>
                <a:gd name="connsiteX9" fmla="*/ 264831 w 309219"/>
                <a:gd name="connsiteY9" fmla="*/ 9355 h 739255"/>
                <a:gd name="connsiteX10" fmla="*/ 206824 w 309219"/>
                <a:gd name="connsiteY10" fmla="*/ 82697 h 739255"/>
                <a:gd name="connsiteX11" fmla="*/ 136244 w 309219"/>
                <a:gd name="connsiteY11" fmla="*/ 178900 h 739255"/>
                <a:gd name="connsiteX12" fmla="*/ 127672 w 309219"/>
                <a:gd name="connsiteY12" fmla="*/ 249480 h 739255"/>
                <a:gd name="connsiteX13" fmla="*/ 123385 w 309219"/>
                <a:gd name="connsiteY13" fmla="*/ 294343 h 739255"/>
                <a:gd name="connsiteX14" fmla="*/ 27278 w 309219"/>
                <a:gd name="connsiteY14" fmla="*/ 540183 h 739255"/>
                <a:gd name="connsiteX15" fmla="*/ 5847 w 309219"/>
                <a:gd name="connsiteY15" fmla="*/ 676962 h 739255"/>
                <a:gd name="connsiteX16" fmla="*/ 78522 w 309219"/>
                <a:gd name="connsiteY16" fmla="*/ 738875 h 739255"/>
                <a:gd name="connsiteX17" fmla="*/ 164247 w 309219"/>
                <a:gd name="connsiteY17" fmla="*/ 636291 h 739255"/>
                <a:gd name="connsiteX18" fmla="*/ 174915 w 309219"/>
                <a:gd name="connsiteY18" fmla="*/ 565806 h 739255"/>
                <a:gd name="connsiteX19" fmla="*/ 174915 w 309219"/>
                <a:gd name="connsiteY19" fmla="*/ 377687 h 739255"/>
                <a:gd name="connsiteX20" fmla="*/ 211206 w 309219"/>
                <a:gd name="connsiteY20" fmla="*/ 264435 h 73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219" h="739255">
                  <a:moveTo>
                    <a:pt x="211206" y="264435"/>
                  </a:moveTo>
                  <a:cubicBezTo>
                    <a:pt x="211206" y="264435"/>
                    <a:pt x="253973" y="223763"/>
                    <a:pt x="262546" y="213095"/>
                  </a:cubicBezTo>
                  <a:cubicBezTo>
                    <a:pt x="271118" y="202427"/>
                    <a:pt x="279690" y="153278"/>
                    <a:pt x="281596" y="138324"/>
                  </a:cubicBezTo>
                  <a:cubicBezTo>
                    <a:pt x="283500" y="123369"/>
                    <a:pt x="309027" y="84031"/>
                    <a:pt x="309218" y="76983"/>
                  </a:cubicBezTo>
                  <a:cubicBezTo>
                    <a:pt x="309408" y="69934"/>
                    <a:pt x="294454" y="63457"/>
                    <a:pt x="283691" y="76316"/>
                  </a:cubicBezTo>
                  <a:cubicBezTo>
                    <a:pt x="275610" y="87816"/>
                    <a:pt x="268475" y="99953"/>
                    <a:pt x="262355" y="112606"/>
                  </a:cubicBezTo>
                  <a:cubicBezTo>
                    <a:pt x="258069" y="119083"/>
                    <a:pt x="245305" y="116892"/>
                    <a:pt x="245305" y="116892"/>
                  </a:cubicBezTo>
                  <a:cubicBezTo>
                    <a:pt x="245305" y="116892"/>
                    <a:pt x="246639" y="105462"/>
                    <a:pt x="248830" y="92699"/>
                  </a:cubicBezTo>
                  <a:cubicBezTo>
                    <a:pt x="251020" y="79935"/>
                    <a:pt x="274642" y="43931"/>
                    <a:pt x="283215" y="31072"/>
                  </a:cubicBezTo>
                  <a:cubicBezTo>
                    <a:pt x="291787" y="18213"/>
                    <a:pt x="284358" y="-16553"/>
                    <a:pt x="264831" y="9355"/>
                  </a:cubicBezTo>
                  <a:cubicBezTo>
                    <a:pt x="245305" y="35263"/>
                    <a:pt x="206824" y="82697"/>
                    <a:pt x="206824" y="82697"/>
                  </a:cubicBezTo>
                  <a:cubicBezTo>
                    <a:pt x="206824" y="82697"/>
                    <a:pt x="144816" y="159660"/>
                    <a:pt x="136244" y="178900"/>
                  </a:cubicBezTo>
                  <a:cubicBezTo>
                    <a:pt x="127672" y="198141"/>
                    <a:pt x="127672" y="230240"/>
                    <a:pt x="127672" y="249480"/>
                  </a:cubicBezTo>
                  <a:cubicBezTo>
                    <a:pt x="127672" y="268721"/>
                    <a:pt x="134148" y="260148"/>
                    <a:pt x="123385" y="294343"/>
                  </a:cubicBezTo>
                  <a:cubicBezTo>
                    <a:pt x="112622" y="328538"/>
                    <a:pt x="52900" y="475985"/>
                    <a:pt x="27278" y="540183"/>
                  </a:cubicBezTo>
                  <a:cubicBezTo>
                    <a:pt x="1656" y="604382"/>
                    <a:pt x="-6917" y="651245"/>
                    <a:pt x="5847" y="676962"/>
                  </a:cubicBezTo>
                  <a:cubicBezTo>
                    <a:pt x="18610" y="702680"/>
                    <a:pt x="57187" y="743637"/>
                    <a:pt x="78522" y="738875"/>
                  </a:cubicBezTo>
                  <a:cubicBezTo>
                    <a:pt x="99858" y="734112"/>
                    <a:pt x="153389" y="662008"/>
                    <a:pt x="164247" y="636291"/>
                  </a:cubicBezTo>
                  <a:cubicBezTo>
                    <a:pt x="172543" y="613761"/>
                    <a:pt x="176172" y="589781"/>
                    <a:pt x="174915" y="565806"/>
                  </a:cubicBezTo>
                  <a:cubicBezTo>
                    <a:pt x="174915" y="546756"/>
                    <a:pt x="164247" y="422931"/>
                    <a:pt x="174915" y="377687"/>
                  </a:cubicBezTo>
                  <a:cubicBezTo>
                    <a:pt x="185583" y="332443"/>
                    <a:pt x="211206" y="264435"/>
                    <a:pt x="211206" y="264435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3" name="任意多边形: 形状 392">
              <a:extLst>
                <a:ext uri="{FF2B5EF4-FFF2-40B4-BE49-F238E27FC236}">
                  <a16:creationId xmlns:a16="http://schemas.microsoft.com/office/drawing/2014/main" id="{8CABB4E1-7761-49C9-8B89-A5BA6A0616AF}"/>
                </a:ext>
              </a:extLst>
            </p:cNvPr>
            <p:cNvSpPr/>
            <p:nvPr/>
          </p:nvSpPr>
          <p:spPr>
            <a:xfrm>
              <a:off x="-2192381" y="5130699"/>
              <a:ext cx="130199" cy="171106"/>
            </a:xfrm>
            <a:custGeom>
              <a:avLst/>
              <a:gdLst>
                <a:gd name="connsiteX0" fmla="*/ 25656 w 130199"/>
                <a:gd name="connsiteY0" fmla="*/ 132530 h 171106"/>
                <a:gd name="connsiteX1" fmla="*/ 36324 w 130199"/>
                <a:gd name="connsiteY1" fmla="*/ 124719 h 171106"/>
                <a:gd name="connsiteX2" fmla="*/ 54612 w 130199"/>
                <a:gd name="connsiteY2" fmla="*/ 139864 h 171106"/>
                <a:gd name="connsiteX3" fmla="*/ 88806 w 130199"/>
                <a:gd name="connsiteY3" fmla="*/ 131101 h 171106"/>
                <a:gd name="connsiteX4" fmla="*/ 91950 w 130199"/>
                <a:gd name="connsiteY4" fmla="*/ 126053 h 171106"/>
                <a:gd name="connsiteX5" fmla="*/ 108999 w 130199"/>
                <a:gd name="connsiteY5" fmla="*/ 107003 h 171106"/>
                <a:gd name="connsiteX6" fmla="*/ 125001 w 130199"/>
                <a:gd name="connsiteY6" fmla="*/ 89477 h 171106"/>
                <a:gd name="connsiteX7" fmla="*/ 130145 w 130199"/>
                <a:gd name="connsiteY7" fmla="*/ 74427 h 171106"/>
                <a:gd name="connsiteX8" fmla="*/ 122334 w 130199"/>
                <a:gd name="connsiteY8" fmla="*/ 48424 h 171106"/>
                <a:gd name="connsiteX9" fmla="*/ 89759 w 130199"/>
                <a:gd name="connsiteY9" fmla="*/ 132 h 171106"/>
                <a:gd name="connsiteX10" fmla="*/ 66327 w 130199"/>
                <a:gd name="connsiteY10" fmla="*/ 23659 h 171106"/>
                <a:gd name="connsiteX11" fmla="*/ 38514 w 130199"/>
                <a:gd name="connsiteY11" fmla="*/ 47186 h 171106"/>
                <a:gd name="connsiteX12" fmla="*/ 29942 w 130199"/>
                <a:gd name="connsiteY12" fmla="*/ 64331 h 171106"/>
                <a:gd name="connsiteX13" fmla="*/ 33 w 130199"/>
                <a:gd name="connsiteY13" fmla="*/ 98526 h 171106"/>
                <a:gd name="connsiteX14" fmla="*/ 4415 w 130199"/>
                <a:gd name="connsiteY14" fmla="*/ 171106 h 17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199" h="171106">
                  <a:moveTo>
                    <a:pt x="25656" y="132530"/>
                  </a:moveTo>
                  <a:lnTo>
                    <a:pt x="36324" y="124719"/>
                  </a:lnTo>
                  <a:cubicBezTo>
                    <a:pt x="41591" y="130692"/>
                    <a:pt x="47762" y="135803"/>
                    <a:pt x="54612" y="139864"/>
                  </a:cubicBezTo>
                  <a:cubicBezTo>
                    <a:pt x="66729" y="144223"/>
                    <a:pt x="80279" y="140751"/>
                    <a:pt x="88806" y="131101"/>
                  </a:cubicBezTo>
                  <a:lnTo>
                    <a:pt x="91950" y="126053"/>
                  </a:lnTo>
                  <a:lnTo>
                    <a:pt x="108999" y="107003"/>
                  </a:lnTo>
                  <a:lnTo>
                    <a:pt x="125001" y="89477"/>
                  </a:lnTo>
                  <a:cubicBezTo>
                    <a:pt x="128693" y="85370"/>
                    <a:pt x="130550" y="79935"/>
                    <a:pt x="130145" y="74427"/>
                  </a:cubicBezTo>
                  <a:cubicBezTo>
                    <a:pt x="129819" y="65233"/>
                    <a:pt x="127129" y="56277"/>
                    <a:pt x="122334" y="48424"/>
                  </a:cubicBezTo>
                  <a:cubicBezTo>
                    <a:pt x="117667" y="42233"/>
                    <a:pt x="100522" y="2323"/>
                    <a:pt x="89759" y="132"/>
                  </a:cubicBezTo>
                  <a:cubicBezTo>
                    <a:pt x="78996" y="-2058"/>
                    <a:pt x="66327" y="23659"/>
                    <a:pt x="66327" y="23659"/>
                  </a:cubicBezTo>
                  <a:cubicBezTo>
                    <a:pt x="55754" y="29817"/>
                    <a:pt x="46340" y="37780"/>
                    <a:pt x="38514" y="47186"/>
                  </a:cubicBezTo>
                  <a:cubicBezTo>
                    <a:pt x="35066" y="52586"/>
                    <a:pt x="32192" y="58332"/>
                    <a:pt x="29942" y="64331"/>
                  </a:cubicBezTo>
                  <a:cubicBezTo>
                    <a:pt x="29942" y="64331"/>
                    <a:pt x="2129" y="79285"/>
                    <a:pt x="33" y="98526"/>
                  </a:cubicBezTo>
                  <a:cubicBezTo>
                    <a:pt x="-245" y="122793"/>
                    <a:pt x="1219" y="147049"/>
                    <a:pt x="4415" y="171106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F49D3B36-6FB6-42DE-960F-E6C90647837D}"/>
                </a:ext>
              </a:extLst>
            </p:cNvPr>
            <p:cNvSpPr/>
            <p:nvPr/>
          </p:nvSpPr>
          <p:spPr>
            <a:xfrm>
              <a:off x="-2121005" y="5157406"/>
              <a:ext cx="44577" cy="72485"/>
            </a:xfrm>
            <a:custGeom>
              <a:avLst/>
              <a:gdLst>
                <a:gd name="connsiteX0" fmla="*/ 0 w 44577"/>
                <a:gd name="connsiteY0" fmla="*/ 0 h 72485"/>
                <a:gd name="connsiteX1" fmla="*/ 44577 w 44577"/>
                <a:gd name="connsiteY1" fmla="*/ 72485 h 7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577" h="72485">
                  <a:moveTo>
                    <a:pt x="0" y="0"/>
                  </a:moveTo>
                  <a:cubicBezTo>
                    <a:pt x="0" y="0"/>
                    <a:pt x="41339" y="53340"/>
                    <a:pt x="44577" y="7248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A53C5DC3-44F2-4BF3-8557-F6CAD078B59B}"/>
                </a:ext>
              </a:extLst>
            </p:cNvPr>
            <p:cNvSpPr/>
            <p:nvPr/>
          </p:nvSpPr>
          <p:spPr>
            <a:xfrm>
              <a:off x="-2158439" y="5194077"/>
              <a:ext cx="58007" cy="62674"/>
            </a:xfrm>
            <a:custGeom>
              <a:avLst/>
              <a:gdLst>
                <a:gd name="connsiteX0" fmla="*/ 0 w 58007"/>
                <a:gd name="connsiteY0" fmla="*/ 0 h 62674"/>
                <a:gd name="connsiteX1" fmla="*/ 58007 w 58007"/>
                <a:gd name="connsiteY1" fmla="*/ 62675 h 6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007" h="62674">
                  <a:moveTo>
                    <a:pt x="0" y="0"/>
                  </a:moveTo>
                  <a:cubicBezTo>
                    <a:pt x="0" y="0"/>
                    <a:pt x="44387" y="29051"/>
                    <a:pt x="58007" y="6267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6" name="任意多边形: 形状 395">
              <a:extLst>
                <a:ext uri="{FF2B5EF4-FFF2-40B4-BE49-F238E27FC236}">
                  <a16:creationId xmlns:a16="http://schemas.microsoft.com/office/drawing/2014/main" id="{352E767B-9CFE-48FA-AE5F-34B3A686D3E9}"/>
                </a:ext>
              </a:extLst>
            </p:cNvPr>
            <p:cNvSpPr/>
            <p:nvPr/>
          </p:nvSpPr>
          <p:spPr>
            <a:xfrm>
              <a:off x="-1796203" y="5366670"/>
              <a:ext cx="48291" cy="112014"/>
            </a:xfrm>
            <a:custGeom>
              <a:avLst/>
              <a:gdLst>
                <a:gd name="connsiteX0" fmla="*/ 48292 w 48291"/>
                <a:gd name="connsiteY0" fmla="*/ 0 h 112014"/>
                <a:gd name="connsiteX1" fmla="*/ 13526 w 48291"/>
                <a:gd name="connsiteY1" fmla="*/ 23146 h 112014"/>
                <a:gd name="connsiteX2" fmla="*/ 0 w 48291"/>
                <a:gd name="connsiteY2" fmla="*/ 112014 h 112014"/>
                <a:gd name="connsiteX3" fmla="*/ 15430 w 48291"/>
                <a:gd name="connsiteY3" fmla="*/ 96584 h 112014"/>
                <a:gd name="connsiteX4" fmla="*/ 46292 w 48291"/>
                <a:gd name="connsiteY4" fmla="*/ 19336 h 112014"/>
                <a:gd name="connsiteX5" fmla="*/ 48292 w 48291"/>
                <a:gd name="connsiteY5" fmla="*/ 0 h 11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91" h="112014">
                  <a:moveTo>
                    <a:pt x="48292" y="0"/>
                  </a:moveTo>
                  <a:lnTo>
                    <a:pt x="13526" y="23146"/>
                  </a:lnTo>
                  <a:lnTo>
                    <a:pt x="0" y="112014"/>
                  </a:lnTo>
                  <a:lnTo>
                    <a:pt x="15430" y="96584"/>
                  </a:lnTo>
                  <a:lnTo>
                    <a:pt x="46292" y="19336"/>
                  </a:lnTo>
                  <a:lnTo>
                    <a:pt x="48292" y="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7" name="任意多边形: 形状 396">
              <a:extLst>
                <a:ext uri="{FF2B5EF4-FFF2-40B4-BE49-F238E27FC236}">
                  <a16:creationId xmlns:a16="http://schemas.microsoft.com/office/drawing/2014/main" id="{1CFBE08D-BA87-45F1-B0BE-6AF88426F416}"/>
                </a:ext>
              </a:extLst>
            </p:cNvPr>
            <p:cNvSpPr/>
            <p:nvPr/>
          </p:nvSpPr>
          <p:spPr>
            <a:xfrm>
              <a:off x="-1984111" y="4945727"/>
              <a:ext cx="372502" cy="515621"/>
            </a:xfrm>
            <a:custGeom>
              <a:avLst/>
              <a:gdLst>
                <a:gd name="connsiteX0" fmla="*/ 170 w 372502"/>
                <a:gd name="connsiteY0" fmla="*/ 144718 h 515621"/>
                <a:gd name="connsiteX1" fmla="*/ 7885 w 372502"/>
                <a:gd name="connsiteY1" fmla="*/ 212346 h 515621"/>
                <a:gd name="connsiteX2" fmla="*/ 38746 w 372502"/>
                <a:gd name="connsiteY2" fmla="*/ 291499 h 515621"/>
                <a:gd name="connsiteX3" fmla="*/ 67321 w 372502"/>
                <a:gd name="connsiteY3" fmla="*/ 366841 h 515621"/>
                <a:gd name="connsiteX4" fmla="*/ 160095 w 372502"/>
                <a:gd name="connsiteY4" fmla="*/ 444089 h 515621"/>
                <a:gd name="connsiteX5" fmla="*/ 227627 w 372502"/>
                <a:gd name="connsiteY5" fmla="*/ 403608 h 515621"/>
                <a:gd name="connsiteX6" fmla="*/ 233437 w 372502"/>
                <a:gd name="connsiteY6" fmla="*/ 440279 h 515621"/>
                <a:gd name="connsiteX7" fmla="*/ 208387 w 372502"/>
                <a:gd name="connsiteY7" fmla="*/ 515622 h 515621"/>
                <a:gd name="connsiteX8" fmla="*/ 318496 w 372502"/>
                <a:gd name="connsiteY8" fmla="*/ 428659 h 515621"/>
                <a:gd name="connsiteX9" fmla="*/ 372502 w 372502"/>
                <a:gd name="connsiteY9" fmla="*/ 347506 h 515621"/>
                <a:gd name="connsiteX10" fmla="*/ 323068 w 372502"/>
                <a:gd name="connsiteY10" fmla="*/ 245398 h 515621"/>
                <a:gd name="connsiteX11" fmla="*/ 344308 w 372502"/>
                <a:gd name="connsiteY11" fmla="*/ 183580 h 515621"/>
                <a:gd name="connsiteX12" fmla="*/ 338498 w 372502"/>
                <a:gd name="connsiteY12" fmla="*/ 133384 h 515621"/>
                <a:gd name="connsiteX13" fmla="*/ 236200 w 372502"/>
                <a:gd name="connsiteY13" fmla="*/ 19084 h 515621"/>
                <a:gd name="connsiteX14" fmla="*/ 41032 w 372502"/>
                <a:gd name="connsiteY14" fmla="*/ 22989 h 515621"/>
                <a:gd name="connsiteX15" fmla="*/ 170 w 372502"/>
                <a:gd name="connsiteY15" fmla="*/ 144718 h 5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02" h="515621">
                  <a:moveTo>
                    <a:pt x="170" y="144718"/>
                  </a:moveTo>
                  <a:cubicBezTo>
                    <a:pt x="170" y="144718"/>
                    <a:pt x="-1830" y="193010"/>
                    <a:pt x="7885" y="212346"/>
                  </a:cubicBezTo>
                  <a:cubicBezTo>
                    <a:pt x="17601" y="231682"/>
                    <a:pt x="38746" y="272258"/>
                    <a:pt x="38746" y="291499"/>
                  </a:cubicBezTo>
                  <a:cubicBezTo>
                    <a:pt x="40230" y="318968"/>
                    <a:pt x="50216" y="345297"/>
                    <a:pt x="67321" y="366841"/>
                  </a:cubicBezTo>
                  <a:cubicBezTo>
                    <a:pt x="88562" y="395416"/>
                    <a:pt x="136854" y="444089"/>
                    <a:pt x="160095" y="444089"/>
                  </a:cubicBezTo>
                  <a:cubicBezTo>
                    <a:pt x="183336" y="444089"/>
                    <a:pt x="227627" y="403608"/>
                    <a:pt x="227627" y="403608"/>
                  </a:cubicBezTo>
                  <a:lnTo>
                    <a:pt x="233437" y="440279"/>
                  </a:lnTo>
                  <a:lnTo>
                    <a:pt x="208387" y="515622"/>
                  </a:lnTo>
                  <a:cubicBezTo>
                    <a:pt x="208387" y="515622"/>
                    <a:pt x="293350" y="451900"/>
                    <a:pt x="318496" y="428659"/>
                  </a:cubicBezTo>
                  <a:cubicBezTo>
                    <a:pt x="343642" y="405418"/>
                    <a:pt x="372502" y="347506"/>
                    <a:pt x="372502" y="347506"/>
                  </a:cubicBezTo>
                  <a:lnTo>
                    <a:pt x="323068" y="245398"/>
                  </a:lnTo>
                  <a:cubicBezTo>
                    <a:pt x="335717" y="227147"/>
                    <a:pt x="343069" y="205752"/>
                    <a:pt x="344308" y="183580"/>
                  </a:cubicBezTo>
                  <a:cubicBezTo>
                    <a:pt x="346213" y="146814"/>
                    <a:pt x="342403" y="156529"/>
                    <a:pt x="338498" y="133384"/>
                  </a:cubicBezTo>
                  <a:cubicBezTo>
                    <a:pt x="334593" y="110238"/>
                    <a:pt x="292207" y="52231"/>
                    <a:pt x="236200" y="19084"/>
                  </a:cubicBezTo>
                  <a:cubicBezTo>
                    <a:pt x="180193" y="-14063"/>
                    <a:pt x="79704" y="1748"/>
                    <a:pt x="41032" y="22989"/>
                  </a:cubicBezTo>
                  <a:cubicBezTo>
                    <a:pt x="2361" y="44230"/>
                    <a:pt x="170" y="144718"/>
                    <a:pt x="170" y="144718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8" name="任意多边形: 形状 397">
              <a:extLst>
                <a:ext uri="{FF2B5EF4-FFF2-40B4-BE49-F238E27FC236}">
                  <a16:creationId xmlns:a16="http://schemas.microsoft.com/office/drawing/2014/main" id="{48728F2D-686A-4364-97E3-7FCAAF1103A0}"/>
                </a:ext>
              </a:extLst>
            </p:cNvPr>
            <p:cNvSpPr/>
            <p:nvPr/>
          </p:nvSpPr>
          <p:spPr>
            <a:xfrm>
              <a:off x="-1774962" y="5326856"/>
              <a:ext cx="57340" cy="134397"/>
            </a:xfrm>
            <a:custGeom>
              <a:avLst/>
              <a:gdLst>
                <a:gd name="connsiteX0" fmla="*/ 55340 w 57340"/>
                <a:gd name="connsiteY0" fmla="*/ 92202 h 134397"/>
                <a:gd name="connsiteX1" fmla="*/ 40291 w 57340"/>
                <a:gd name="connsiteY1" fmla="*/ 82677 h 134397"/>
                <a:gd name="connsiteX2" fmla="*/ 57340 w 57340"/>
                <a:gd name="connsiteY2" fmla="*/ 0 h 134397"/>
                <a:gd name="connsiteX3" fmla="*/ 19240 w 57340"/>
                <a:gd name="connsiteY3" fmla="*/ 22384 h 134397"/>
                <a:gd name="connsiteX4" fmla="*/ 25051 w 57340"/>
                <a:gd name="connsiteY4" fmla="*/ 59055 h 134397"/>
                <a:gd name="connsiteX5" fmla="*/ 0 w 57340"/>
                <a:gd name="connsiteY5" fmla="*/ 134398 h 134397"/>
                <a:gd name="connsiteX6" fmla="*/ 55340 w 57340"/>
                <a:gd name="connsiteY6" fmla="*/ 92202 h 13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40" h="134397">
                  <a:moveTo>
                    <a:pt x="55340" y="92202"/>
                  </a:moveTo>
                  <a:lnTo>
                    <a:pt x="40291" y="82677"/>
                  </a:lnTo>
                  <a:lnTo>
                    <a:pt x="57340" y="0"/>
                  </a:lnTo>
                  <a:lnTo>
                    <a:pt x="19240" y="22384"/>
                  </a:lnTo>
                  <a:lnTo>
                    <a:pt x="25051" y="59055"/>
                  </a:lnTo>
                  <a:lnTo>
                    <a:pt x="0" y="134398"/>
                  </a:lnTo>
                  <a:cubicBezTo>
                    <a:pt x="0" y="134398"/>
                    <a:pt x="27146" y="114109"/>
                    <a:pt x="55340" y="92202"/>
                  </a:cubicBezTo>
                  <a:close/>
                </a:path>
              </a:pathLst>
            </a:custGeom>
            <a:solidFill>
              <a:srgbClr val="263238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9" name="任意多边形: 形状 398">
              <a:extLst>
                <a:ext uri="{FF2B5EF4-FFF2-40B4-BE49-F238E27FC236}">
                  <a16:creationId xmlns:a16="http://schemas.microsoft.com/office/drawing/2014/main" id="{F9905642-B8D4-44C1-9124-8D65105EE93D}"/>
                </a:ext>
              </a:extLst>
            </p:cNvPr>
            <p:cNvSpPr/>
            <p:nvPr/>
          </p:nvSpPr>
          <p:spPr>
            <a:xfrm>
              <a:off x="-1919837" y="5161978"/>
              <a:ext cx="65436" cy="111163"/>
            </a:xfrm>
            <a:custGeom>
              <a:avLst/>
              <a:gdLst>
                <a:gd name="connsiteX0" fmla="*/ 0 w 65436"/>
                <a:gd name="connsiteY0" fmla="*/ 0 h 111163"/>
                <a:gd name="connsiteX1" fmla="*/ 17335 w 65436"/>
                <a:gd name="connsiteY1" fmla="*/ 28575 h 111163"/>
                <a:gd name="connsiteX2" fmla="*/ 26860 w 65436"/>
                <a:gd name="connsiteY2" fmla="*/ 101917 h 111163"/>
                <a:gd name="connsiteX3" fmla="*/ 65437 w 65436"/>
                <a:gd name="connsiteY3" fmla="*/ 105823 h 1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" h="111163">
                  <a:moveTo>
                    <a:pt x="0" y="0"/>
                  </a:moveTo>
                  <a:lnTo>
                    <a:pt x="17335" y="28575"/>
                  </a:lnTo>
                  <a:cubicBezTo>
                    <a:pt x="17335" y="28575"/>
                    <a:pt x="23146" y="90392"/>
                    <a:pt x="26860" y="101917"/>
                  </a:cubicBezTo>
                  <a:cubicBezTo>
                    <a:pt x="30575" y="113443"/>
                    <a:pt x="53912" y="113538"/>
                    <a:pt x="65437" y="105823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48D6FF19-0AE1-47C2-A2EF-E60DE3B09E87}"/>
                </a:ext>
              </a:extLst>
            </p:cNvPr>
            <p:cNvSpPr/>
            <p:nvPr/>
          </p:nvSpPr>
          <p:spPr>
            <a:xfrm>
              <a:off x="-1871546" y="5248846"/>
              <a:ext cx="73342" cy="53712"/>
            </a:xfrm>
            <a:custGeom>
              <a:avLst/>
              <a:gdLst>
                <a:gd name="connsiteX0" fmla="*/ 0 w 73342"/>
                <a:gd name="connsiteY0" fmla="*/ 52197 h 53712"/>
                <a:gd name="connsiteX1" fmla="*/ 73343 w 73342"/>
                <a:gd name="connsiteY1" fmla="*/ 0 h 5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342" h="53712">
                  <a:moveTo>
                    <a:pt x="0" y="52197"/>
                  </a:moveTo>
                  <a:cubicBezTo>
                    <a:pt x="0" y="52197"/>
                    <a:pt x="57912" y="67628"/>
                    <a:pt x="73343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1" name="任意多边形: 形状 400">
              <a:extLst>
                <a:ext uri="{FF2B5EF4-FFF2-40B4-BE49-F238E27FC236}">
                  <a16:creationId xmlns:a16="http://schemas.microsoft.com/office/drawing/2014/main" id="{6CB69357-D903-4E81-A828-70CA973F54E0}"/>
                </a:ext>
              </a:extLst>
            </p:cNvPr>
            <p:cNvSpPr/>
            <p:nvPr/>
          </p:nvSpPr>
          <p:spPr>
            <a:xfrm>
              <a:off x="-1958509" y="5156168"/>
              <a:ext cx="27050" cy="15430"/>
            </a:xfrm>
            <a:custGeom>
              <a:avLst/>
              <a:gdLst>
                <a:gd name="connsiteX0" fmla="*/ 27051 w 27050"/>
                <a:gd name="connsiteY0" fmla="*/ 0 h 15430"/>
                <a:gd name="connsiteX1" fmla="*/ 0 w 27050"/>
                <a:gd name="connsiteY1" fmla="*/ 15430 h 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50" h="15430">
                  <a:moveTo>
                    <a:pt x="27051" y="0"/>
                  </a:moveTo>
                  <a:cubicBezTo>
                    <a:pt x="27051" y="0"/>
                    <a:pt x="5810" y="1905"/>
                    <a:pt x="0" y="1543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2" name="任意多边形: 形状 401">
              <a:extLst>
                <a:ext uri="{FF2B5EF4-FFF2-40B4-BE49-F238E27FC236}">
                  <a16:creationId xmlns:a16="http://schemas.microsoft.com/office/drawing/2014/main" id="{E4951ABF-CE8A-4411-8579-C1B734473D6F}"/>
                </a:ext>
              </a:extLst>
            </p:cNvPr>
            <p:cNvSpPr/>
            <p:nvPr/>
          </p:nvSpPr>
          <p:spPr>
            <a:xfrm>
              <a:off x="-1881261" y="5130085"/>
              <a:ext cx="63817" cy="10556"/>
            </a:xfrm>
            <a:custGeom>
              <a:avLst/>
              <a:gdLst>
                <a:gd name="connsiteX0" fmla="*/ 0 w 63817"/>
                <a:gd name="connsiteY0" fmla="*/ 10557 h 10556"/>
                <a:gd name="connsiteX1" fmla="*/ 63818 w 63817"/>
                <a:gd name="connsiteY1" fmla="*/ 6747 h 1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17" h="10556">
                  <a:moveTo>
                    <a:pt x="0" y="10557"/>
                  </a:moveTo>
                  <a:cubicBezTo>
                    <a:pt x="19070" y="-2006"/>
                    <a:pt x="43388" y="-3458"/>
                    <a:pt x="63818" y="674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3" name="任意多边形: 形状 402">
              <a:extLst>
                <a:ext uri="{FF2B5EF4-FFF2-40B4-BE49-F238E27FC236}">
                  <a16:creationId xmlns:a16="http://schemas.microsoft.com/office/drawing/2014/main" id="{1B79B597-43E2-407D-BDAC-6105AFAE6710}"/>
                </a:ext>
              </a:extLst>
            </p:cNvPr>
            <p:cNvSpPr/>
            <p:nvPr/>
          </p:nvSpPr>
          <p:spPr>
            <a:xfrm>
              <a:off x="-1849126" y="5168008"/>
              <a:ext cx="18312" cy="28413"/>
            </a:xfrm>
            <a:custGeom>
              <a:avLst/>
              <a:gdLst>
                <a:gd name="connsiteX0" fmla="*/ 17586 w 18312"/>
                <a:gd name="connsiteY0" fmla="*/ 12162 h 28413"/>
                <a:gd name="connsiteX1" fmla="*/ 12633 w 18312"/>
                <a:gd name="connsiteY1" fmla="*/ 28260 h 28413"/>
                <a:gd name="connsiteX2" fmla="*/ 727 w 18312"/>
                <a:gd name="connsiteY2" fmla="*/ 16258 h 28413"/>
                <a:gd name="connsiteX3" fmla="*/ 5680 w 18312"/>
                <a:gd name="connsiteY3" fmla="*/ 161 h 28413"/>
                <a:gd name="connsiteX4" fmla="*/ 17586 w 18312"/>
                <a:gd name="connsiteY4" fmla="*/ 12162 h 2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2" h="28413">
                  <a:moveTo>
                    <a:pt x="17586" y="12162"/>
                  </a:moveTo>
                  <a:cubicBezTo>
                    <a:pt x="19491" y="19878"/>
                    <a:pt x="17586" y="27117"/>
                    <a:pt x="12633" y="28260"/>
                  </a:cubicBezTo>
                  <a:cubicBezTo>
                    <a:pt x="7680" y="29403"/>
                    <a:pt x="2632" y="24069"/>
                    <a:pt x="727" y="16258"/>
                  </a:cubicBezTo>
                  <a:cubicBezTo>
                    <a:pt x="-1178" y="8448"/>
                    <a:pt x="727" y="1304"/>
                    <a:pt x="5680" y="161"/>
                  </a:cubicBezTo>
                  <a:cubicBezTo>
                    <a:pt x="10633" y="-982"/>
                    <a:pt x="15967" y="4066"/>
                    <a:pt x="17586" y="1216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4" name="任意多边形: 形状 403">
              <a:extLst>
                <a:ext uri="{FF2B5EF4-FFF2-40B4-BE49-F238E27FC236}">
                  <a16:creationId xmlns:a16="http://schemas.microsoft.com/office/drawing/2014/main" id="{FB60FA8B-E5F9-4C91-84CA-353EEA3D99C6}"/>
                </a:ext>
              </a:extLst>
            </p:cNvPr>
            <p:cNvSpPr/>
            <p:nvPr/>
          </p:nvSpPr>
          <p:spPr>
            <a:xfrm>
              <a:off x="-1937709" y="5191161"/>
              <a:ext cx="18312" cy="28407"/>
            </a:xfrm>
            <a:custGeom>
              <a:avLst/>
              <a:gdLst>
                <a:gd name="connsiteX0" fmla="*/ 17586 w 18312"/>
                <a:gd name="connsiteY0" fmla="*/ 12156 h 28407"/>
                <a:gd name="connsiteX1" fmla="*/ 12633 w 18312"/>
                <a:gd name="connsiteY1" fmla="*/ 28253 h 28407"/>
                <a:gd name="connsiteX2" fmla="*/ 727 w 18312"/>
                <a:gd name="connsiteY2" fmla="*/ 16347 h 28407"/>
                <a:gd name="connsiteX3" fmla="*/ 5680 w 18312"/>
                <a:gd name="connsiteY3" fmla="*/ 154 h 28407"/>
                <a:gd name="connsiteX4" fmla="*/ 17586 w 18312"/>
                <a:gd name="connsiteY4" fmla="*/ 12156 h 2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2" h="28407">
                  <a:moveTo>
                    <a:pt x="17586" y="12156"/>
                  </a:moveTo>
                  <a:cubicBezTo>
                    <a:pt x="19491" y="19871"/>
                    <a:pt x="17586" y="27110"/>
                    <a:pt x="12633" y="28253"/>
                  </a:cubicBezTo>
                  <a:cubicBezTo>
                    <a:pt x="7680" y="29396"/>
                    <a:pt x="2632" y="24062"/>
                    <a:pt x="727" y="16347"/>
                  </a:cubicBezTo>
                  <a:cubicBezTo>
                    <a:pt x="-1178" y="8631"/>
                    <a:pt x="727" y="1297"/>
                    <a:pt x="5680" y="154"/>
                  </a:cubicBezTo>
                  <a:cubicBezTo>
                    <a:pt x="10633" y="-989"/>
                    <a:pt x="15681" y="4345"/>
                    <a:pt x="17586" y="1215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5" name="任意多边形: 形状 404">
              <a:extLst>
                <a:ext uri="{FF2B5EF4-FFF2-40B4-BE49-F238E27FC236}">
                  <a16:creationId xmlns:a16="http://schemas.microsoft.com/office/drawing/2014/main" id="{1CC00FC8-0607-4240-9120-BDADDF9AB524}"/>
                </a:ext>
              </a:extLst>
            </p:cNvPr>
            <p:cNvSpPr/>
            <p:nvPr/>
          </p:nvSpPr>
          <p:spPr>
            <a:xfrm>
              <a:off x="-2086215" y="4859431"/>
              <a:ext cx="451365" cy="282346"/>
            </a:xfrm>
            <a:custGeom>
              <a:avLst/>
              <a:gdLst>
                <a:gd name="connsiteX0" fmla="*/ 145137 w 451365"/>
                <a:gd name="connsiteY0" fmla="*/ 45944 h 282346"/>
                <a:gd name="connsiteX1" fmla="*/ 104560 w 451365"/>
                <a:gd name="connsiteY1" fmla="*/ 71090 h 282346"/>
                <a:gd name="connsiteX2" fmla="*/ 15692 w 451365"/>
                <a:gd name="connsiteY2" fmla="*/ 82710 h 282346"/>
                <a:gd name="connsiteX3" fmla="*/ 31122 w 451365"/>
                <a:gd name="connsiteY3" fmla="*/ 171579 h 282346"/>
                <a:gd name="connsiteX4" fmla="*/ 87129 w 451365"/>
                <a:gd name="connsiteY4" fmla="*/ 212060 h 282346"/>
                <a:gd name="connsiteX5" fmla="*/ 179903 w 451365"/>
                <a:gd name="connsiteY5" fmla="*/ 196630 h 282346"/>
                <a:gd name="connsiteX6" fmla="*/ 291917 w 451365"/>
                <a:gd name="connsiteY6" fmla="*/ 165768 h 282346"/>
                <a:gd name="connsiteX7" fmla="*/ 317063 w 451365"/>
                <a:gd name="connsiteY7" fmla="*/ 217870 h 282346"/>
                <a:gd name="connsiteX8" fmla="*/ 345638 w 451365"/>
                <a:gd name="connsiteY8" fmla="*/ 250731 h 282346"/>
                <a:gd name="connsiteX9" fmla="*/ 355163 w 451365"/>
                <a:gd name="connsiteY9" fmla="*/ 277782 h 282346"/>
                <a:gd name="connsiteX10" fmla="*/ 374213 w 451365"/>
                <a:gd name="connsiteY10" fmla="*/ 273877 h 282346"/>
                <a:gd name="connsiteX11" fmla="*/ 380023 w 451365"/>
                <a:gd name="connsiteY11" fmla="*/ 239111 h 282346"/>
                <a:gd name="connsiteX12" fmla="*/ 407074 w 451365"/>
                <a:gd name="connsiteY12" fmla="*/ 221775 h 282346"/>
                <a:gd name="connsiteX13" fmla="*/ 441840 w 451365"/>
                <a:gd name="connsiteY13" fmla="*/ 233301 h 282346"/>
                <a:gd name="connsiteX14" fmla="*/ 451365 w 451365"/>
                <a:gd name="connsiteY14" fmla="*/ 148338 h 282346"/>
                <a:gd name="connsiteX15" fmla="*/ 376022 w 451365"/>
                <a:gd name="connsiteY15" fmla="*/ 20893 h 282346"/>
                <a:gd name="connsiteX16" fmla="*/ 204096 w 451365"/>
                <a:gd name="connsiteY16" fmla="*/ 11368 h 282346"/>
                <a:gd name="connsiteX17" fmla="*/ 145137 w 451365"/>
                <a:gd name="connsiteY17" fmla="*/ 45944 h 28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365" h="282346">
                  <a:moveTo>
                    <a:pt x="145137" y="45944"/>
                  </a:moveTo>
                  <a:cubicBezTo>
                    <a:pt x="145137" y="45944"/>
                    <a:pt x="123896" y="72995"/>
                    <a:pt x="104560" y="71090"/>
                  </a:cubicBezTo>
                  <a:cubicBezTo>
                    <a:pt x="85224" y="69185"/>
                    <a:pt x="42743" y="45944"/>
                    <a:pt x="15692" y="82710"/>
                  </a:cubicBezTo>
                  <a:cubicBezTo>
                    <a:pt x="-11359" y="119477"/>
                    <a:pt x="-1644" y="161863"/>
                    <a:pt x="31122" y="171579"/>
                  </a:cubicBezTo>
                  <a:cubicBezTo>
                    <a:pt x="63888" y="181294"/>
                    <a:pt x="62078" y="198534"/>
                    <a:pt x="87129" y="212060"/>
                  </a:cubicBezTo>
                  <a:cubicBezTo>
                    <a:pt x="112180" y="225585"/>
                    <a:pt x="148946" y="237206"/>
                    <a:pt x="179903" y="196630"/>
                  </a:cubicBezTo>
                  <a:cubicBezTo>
                    <a:pt x="206073" y="162354"/>
                    <a:pt x="251885" y="149733"/>
                    <a:pt x="291917" y="165768"/>
                  </a:cubicBezTo>
                  <a:cubicBezTo>
                    <a:pt x="320492" y="179294"/>
                    <a:pt x="307347" y="198534"/>
                    <a:pt x="317063" y="217870"/>
                  </a:cubicBezTo>
                  <a:cubicBezTo>
                    <a:pt x="324099" y="230762"/>
                    <a:pt x="333848" y="241973"/>
                    <a:pt x="345638" y="250731"/>
                  </a:cubicBezTo>
                  <a:cubicBezTo>
                    <a:pt x="345638" y="250731"/>
                    <a:pt x="349448" y="273877"/>
                    <a:pt x="355163" y="277782"/>
                  </a:cubicBezTo>
                  <a:cubicBezTo>
                    <a:pt x="360878" y="281688"/>
                    <a:pt x="372594" y="287307"/>
                    <a:pt x="374213" y="273877"/>
                  </a:cubicBezTo>
                  <a:cubicBezTo>
                    <a:pt x="375832" y="260447"/>
                    <a:pt x="372308" y="252636"/>
                    <a:pt x="380023" y="239111"/>
                  </a:cubicBezTo>
                  <a:cubicBezTo>
                    <a:pt x="385118" y="228754"/>
                    <a:pt x="395536" y="222077"/>
                    <a:pt x="407074" y="221775"/>
                  </a:cubicBezTo>
                  <a:cubicBezTo>
                    <a:pt x="418599" y="219870"/>
                    <a:pt x="441840" y="233301"/>
                    <a:pt x="441840" y="233301"/>
                  </a:cubicBezTo>
                  <a:cubicBezTo>
                    <a:pt x="447932" y="205383"/>
                    <a:pt x="451124" y="176911"/>
                    <a:pt x="451365" y="148338"/>
                  </a:cubicBezTo>
                  <a:cubicBezTo>
                    <a:pt x="451365" y="103951"/>
                    <a:pt x="430125" y="55659"/>
                    <a:pt x="376022" y="20893"/>
                  </a:cubicBezTo>
                  <a:cubicBezTo>
                    <a:pt x="321920" y="-13873"/>
                    <a:pt x="231147" y="3462"/>
                    <a:pt x="204096" y="11368"/>
                  </a:cubicBezTo>
                  <a:cubicBezTo>
                    <a:pt x="177045" y="19274"/>
                    <a:pt x="145137" y="45944"/>
                    <a:pt x="145137" y="45944"/>
                  </a:cubicBezTo>
                  <a:close/>
                </a:path>
              </a:pathLst>
            </a:custGeom>
            <a:solidFill>
              <a:srgbClr val="8A8A8A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6" name="任意多边形: 形状 405">
              <a:extLst>
                <a:ext uri="{FF2B5EF4-FFF2-40B4-BE49-F238E27FC236}">
                  <a16:creationId xmlns:a16="http://schemas.microsoft.com/office/drawing/2014/main" id="{00B139C8-32B9-483A-9277-805E04533062}"/>
                </a:ext>
              </a:extLst>
            </p:cNvPr>
            <p:cNvSpPr/>
            <p:nvPr/>
          </p:nvSpPr>
          <p:spPr>
            <a:xfrm>
              <a:off x="-1920936" y="5000457"/>
              <a:ext cx="152141" cy="122198"/>
            </a:xfrm>
            <a:custGeom>
              <a:avLst/>
              <a:gdLst>
                <a:gd name="connsiteX0" fmla="*/ 136259 w 152141"/>
                <a:gd name="connsiteY0" fmla="*/ 3121 h 122198"/>
                <a:gd name="connsiteX1" fmla="*/ 55201 w 152141"/>
                <a:gd name="connsiteY1" fmla="*/ 1120 h 122198"/>
                <a:gd name="connsiteX2" fmla="*/ 1099 w 152141"/>
                <a:gd name="connsiteY2" fmla="*/ 20171 h 122198"/>
                <a:gd name="connsiteX3" fmla="*/ 24245 w 152141"/>
                <a:gd name="connsiteY3" fmla="*/ 107134 h 122198"/>
                <a:gd name="connsiteX4" fmla="*/ 111208 w 152141"/>
                <a:gd name="connsiteY4" fmla="*/ 110944 h 122198"/>
                <a:gd name="connsiteX5" fmla="*/ 151785 w 152141"/>
                <a:gd name="connsiteY5" fmla="*/ 39506 h 122198"/>
                <a:gd name="connsiteX6" fmla="*/ 136259 w 152141"/>
                <a:gd name="connsiteY6" fmla="*/ 3121 h 12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41" h="122198">
                  <a:moveTo>
                    <a:pt x="136259" y="3121"/>
                  </a:moveTo>
                  <a:cubicBezTo>
                    <a:pt x="109371" y="-204"/>
                    <a:pt x="82221" y="-874"/>
                    <a:pt x="55201" y="1120"/>
                  </a:cubicBezTo>
                  <a:cubicBezTo>
                    <a:pt x="18434" y="5026"/>
                    <a:pt x="4909" y="14646"/>
                    <a:pt x="1099" y="20171"/>
                  </a:cubicBezTo>
                  <a:cubicBezTo>
                    <a:pt x="-2711" y="25695"/>
                    <a:pt x="3004" y="89703"/>
                    <a:pt x="24245" y="107134"/>
                  </a:cubicBezTo>
                  <a:cubicBezTo>
                    <a:pt x="49844" y="125734"/>
                    <a:pt x="84081" y="127234"/>
                    <a:pt x="111208" y="110944"/>
                  </a:cubicBezTo>
                  <a:cubicBezTo>
                    <a:pt x="133444" y="93258"/>
                    <a:pt x="147982" y="67662"/>
                    <a:pt x="151785" y="39506"/>
                  </a:cubicBezTo>
                  <a:cubicBezTo>
                    <a:pt x="153690" y="20456"/>
                    <a:pt x="147879" y="3121"/>
                    <a:pt x="136259" y="3121"/>
                  </a:cubicBezTo>
                  <a:close/>
                </a:path>
              </a:pathLst>
            </a:custGeom>
            <a:solidFill>
              <a:srgbClr val="263238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7" name="任意多边形: 形状 406">
              <a:extLst>
                <a:ext uri="{FF2B5EF4-FFF2-40B4-BE49-F238E27FC236}">
                  <a16:creationId xmlns:a16="http://schemas.microsoft.com/office/drawing/2014/main" id="{CE13140C-8CE7-4861-9E94-073B489B10F1}"/>
                </a:ext>
              </a:extLst>
            </p:cNvPr>
            <p:cNvSpPr/>
            <p:nvPr/>
          </p:nvSpPr>
          <p:spPr>
            <a:xfrm>
              <a:off x="-1776962" y="5005482"/>
              <a:ext cx="90773" cy="77247"/>
            </a:xfrm>
            <a:custGeom>
              <a:avLst/>
              <a:gdLst>
                <a:gd name="connsiteX0" fmla="*/ 0 w 90773"/>
                <a:gd name="connsiteY0" fmla="*/ 0 h 77247"/>
                <a:gd name="connsiteX1" fmla="*/ 90773 w 90773"/>
                <a:gd name="connsiteY1" fmla="*/ 77248 h 7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773" h="77247">
                  <a:moveTo>
                    <a:pt x="0" y="0"/>
                  </a:moveTo>
                  <a:lnTo>
                    <a:pt x="90773" y="77248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31CAA9DA-A890-4EEF-93E8-CEC75021732C}"/>
                </a:ext>
              </a:extLst>
            </p:cNvPr>
            <p:cNvSpPr/>
            <p:nvPr/>
          </p:nvSpPr>
          <p:spPr>
            <a:xfrm>
              <a:off x="-1950794" y="5020913"/>
              <a:ext cx="30956" cy="7715"/>
            </a:xfrm>
            <a:custGeom>
              <a:avLst/>
              <a:gdLst>
                <a:gd name="connsiteX0" fmla="*/ 30956 w 30956"/>
                <a:gd name="connsiteY0" fmla="*/ 0 h 7715"/>
                <a:gd name="connsiteX1" fmla="*/ 0 w 30956"/>
                <a:gd name="connsiteY1" fmla="*/ 7715 h 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56" h="7715">
                  <a:moveTo>
                    <a:pt x="30956" y="0"/>
                  </a:moveTo>
                  <a:lnTo>
                    <a:pt x="0" y="7715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9" name="任意多边形: 形状 408">
              <a:extLst>
                <a:ext uri="{FF2B5EF4-FFF2-40B4-BE49-F238E27FC236}">
                  <a16:creationId xmlns:a16="http://schemas.microsoft.com/office/drawing/2014/main" id="{45086F52-A379-454D-9433-3462557E9D0A}"/>
                </a:ext>
              </a:extLst>
            </p:cNvPr>
            <p:cNvSpPr/>
            <p:nvPr/>
          </p:nvSpPr>
          <p:spPr>
            <a:xfrm>
              <a:off x="-2053537" y="5026913"/>
              <a:ext cx="118452" cy="124421"/>
            </a:xfrm>
            <a:custGeom>
              <a:avLst/>
              <a:gdLst>
                <a:gd name="connsiteX0" fmla="*/ 116269 w 118452"/>
                <a:gd name="connsiteY0" fmla="*/ 30861 h 124421"/>
                <a:gd name="connsiteX1" fmla="*/ 83503 w 118452"/>
                <a:gd name="connsiteY1" fmla="*/ 0 h 124421"/>
                <a:gd name="connsiteX2" fmla="*/ 445 w 118452"/>
                <a:gd name="connsiteY2" fmla="*/ 54102 h 124421"/>
                <a:gd name="connsiteX3" fmla="*/ 44832 w 118452"/>
                <a:gd name="connsiteY3" fmla="*/ 121729 h 124421"/>
                <a:gd name="connsiteX4" fmla="*/ 110459 w 118452"/>
                <a:gd name="connsiteY4" fmla="*/ 92678 h 124421"/>
                <a:gd name="connsiteX5" fmla="*/ 116269 w 118452"/>
                <a:gd name="connsiteY5" fmla="*/ 30861 h 12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452" h="124421">
                  <a:moveTo>
                    <a:pt x="116269" y="30861"/>
                  </a:moveTo>
                  <a:cubicBezTo>
                    <a:pt x="116269" y="30861"/>
                    <a:pt x="112459" y="0"/>
                    <a:pt x="83503" y="0"/>
                  </a:cubicBezTo>
                  <a:cubicBezTo>
                    <a:pt x="54547" y="0"/>
                    <a:pt x="4255" y="30861"/>
                    <a:pt x="445" y="54102"/>
                  </a:cubicBezTo>
                  <a:cubicBezTo>
                    <a:pt x="-3365" y="77343"/>
                    <a:pt x="17781" y="110109"/>
                    <a:pt x="44832" y="121729"/>
                  </a:cubicBezTo>
                  <a:cubicBezTo>
                    <a:pt x="71883" y="133350"/>
                    <a:pt x="104744" y="104299"/>
                    <a:pt x="110459" y="92678"/>
                  </a:cubicBezTo>
                  <a:cubicBezTo>
                    <a:pt x="118516" y="73113"/>
                    <a:pt x="120540" y="51585"/>
                    <a:pt x="116269" y="30861"/>
                  </a:cubicBezTo>
                  <a:close/>
                </a:path>
              </a:pathLst>
            </a:custGeom>
            <a:solidFill>
              <a:srgbClr val="263238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0" name="任意多边形: 形状 409">
              <a:extLst>
                <a:ext uri="{FF2B5EF4-FFF2-40B4-BE49-F238E27FC236}">
                  <a16:creationId xmlns:a16="http://schemas.microsoft.com/office/drawing/2014/main" id="{D69F4E80-D22B-4314-A89A-EE81BC4D784B}"/>
                </a:ext>
              </a:extLst>
            </p:cNvPr>
            <p:cNvSpPr/>
            <p:nvPr/>
          </p:nvSpPr>
          <p:spPr>
            <a:xfrm>
              <a:off x="-1747911" y="5277802"/>
              <a:ext cx="173831" cy="191261"/>
            </a:xfrm>
            <a:custGeom>
              <a:avLst/>
              <a:gdLst>
                <a:gd name="connsiteX0" fmla="*/ 140970 w 173831"/>
                <a:gd name="connsiteY0" fmla="*/ 0 h 191261"/>
                <a:gd name="connsiteX1" fmla="*/ 0 w 173831"/>
                <a:gd name="connsiteY1" fmla="*/ 139065 h 191261"/>
                <a:gd name="connsiteX2" fmla="*/ 32766 w 173831"/>
                <a:gd name="connsiteY2" fmla="*/ 191262 h 191261"/>
                <a:gd name="connsiteX3" fmla="*/ 173831 w 173831"/>
                <a:gd name="connsiteY3" fmla="*/ 65722 h 191261"/>
                <a:gd name="connsiteX4" fmla="*/ 140970 w 173831"/>
                <a:gd name="connsiteY4" fmla="*/ 0 h 19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1" h="191261">
                  <a:moveTo>
                    <a:pt x="140970" y="0"/>
                  </a:moveTo>
                  <a:lnTo>
                    <a:pt x="0" y="139065"/>
                  </a:lnTo>
                  <a:lnTo>
                    <a:pt x="32766" y="191262"/>
                  </a:lnTo>
                  <a:lnTo>
                    <a:pt x="173831" y="65722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1" name="任意多边形: 形状 410">
              <a:extLst>
                <a:ext uri="{FF2B5EF4-FFF2-40B4-BE49-F238E27FC236}">
                  <a16:creationId xmlns:a16="http://schemas.microsoft.com/office/drawing/2014/main" id="{886D7E0B-417E-469E-ABEE-D88ADE3501B8}"/>
                </a:ext>
              </a:extLst>
            </p:cNvPr>
            <p:cNvSpPr/>
            <p:nvPr/>
          </p:nvSpPr>
          <p:spPr>
            <a:xfrm>
              <a:off x="-2515340" y="5747289"/>
              <a:ext cx="180594" cy="178307"/>
            </a:xfrm>
            <a:custGeom>
              <a:avLst/>
              <a:gdLst>
                <a:gd name="connsiteX0" fmla="*/ 0 w 180594"/>
                <a:gd name="connsiteY0" fmla="*/ 9049 h 178307"/>
                <a:gd name="connsiteX1" fmla="*/ 103822 w 180594"/>
                <a:gd name="connsiteY1" fmla="*/ 176022 h 178307"/>
                <a:gd name="connsiteX2" fmla="*/ 180594 w 180594"/>
                <a:gd name="connsiteY2" fmla="*/ 178308 h 178307"/>
                <a:gd name="connsiteX3" fmla="*/ 81248 w 180594"/>
                <a:gd name="connsiteY3" fmla="*/ 0 h 178307"/>
                <a:gd name="connsiteX4" fmla="*/ 0 w 180594"/>
                <a:gd name="connsiteY4" fmla="*/ 9049 h 17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594" h="178307">
                  <a:moveTo>
                    <a:pt x="0" y="9049"/>
                  </a:moveTo>
                  <a:lnTo>
                    <a:pt x="103822" y="176022"/>
                  </a:lnTo>
                  <a:lnTo>
                    <a:pt x="180594" y="178308"/>
                  </a:lnTo>
                  <a:lnTo>
                    <a:pt x="81248" y="0"/>
                  </a:lnTo>
                  <a:lnTo>
                    <a:pt x="0" y="9049"/>
                  </a:lnTo>
                  <a:close/>
                </a:path>
              </a:pathLst>
            </a:custGeom>
            <a:solidFill>
              <a:srgbClr val="263238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2" name="任意多边形: 形状 411">
              <a:extLst>
                <a:ext uri="{FF2B5EF4-FFF2-40B4-BE49-F238E27FC236}">
                  <a16:creationId xmlns:a16="http://schemas.microsoft.com/office/drawing/2014/main" id="{A6A05D51-1CC3-4966-9695-DFF91D6EC53D}"/>
                </a:ext>
              </a:extLst>
            </p:cNvPr>
            <p:cNvSpPr/>
            <p:nvPr/>
          </p:nvSpPr>
          <p:spPr>
            <a:xfrm>
              <a:off x="-2474764" y="5845469"/>
              <a:ext cx="820814" cy="194544"/>
            </a:xfrm>
            <a:custGeom>
              <a:avLst/>
              <a:gdLst>
                <a:gd name="connsiteX0" fmla="*/ 715613 w 820814"/>
                <a:gd name="connsiteY0" fmla="*/ 21931 h 194544"/>
                <a:gd name="connsiteX1" fmla="*/ 383857 w 820814"/>
                <a:gd name="connsiteY1" fmla="*/ 78319 h 194544"/>
                <a:gd name="connsiteX2" fmla="*/ 261938 w 820814"/>
                <a:gd name="connsiteY2" fmla="*/ 82891 h 194544"/>
                <a:gd name="connsiteX3" fmla="*/ 200978 w 820814"/>
                <a:gd name="connsiteY3" fmla="*/ 17359 h 194544"/>
                <a:gd name="connsiteX4" fmla="*/ 128683 w 820814"/>
                <a:gd name="connsiteY4" fmla="*/ 1643 h 194544"/>
                <a:gd name="connsiteX5" fmla="*/ 56483 w 820814"/>
                <a:gd name="connsiteY5" fmla="*/ 3833 h 194544"/>
                <a:gd name="connsiteX6" fmla="*/ 0 w 820814"/>
                <a:gd name="connsiteY6" fmla="*/ 24122 h 194544"/>
                <a:gd name="connsiteX7" fmla="*/ 22574 w 820814"/>
                <a:gd name="connsiteY7" fmla="*/ 37742 h 194544"/>
                <a:gd name="connsiteX8" fmla="*/ 67723 w 820814"/>
                <a:gd name="connsiteY8" fmla="*/ 37742 h 194544"/>
                <a:gd name="connsiteX9" fmla="*/ 99346 w 820814"/>
                <a:gd name="connsiteY9" fmla="*/ 46791 h 194544"/>
                <a:gd name="connsiteX10" fmla="*/ 36195 w 820814"/>
                <a:gd name="connsiteY10" fmla="*/ 60317 h 194544"/>
                <a:gd name="connsiteX11" fmla="*/ 36195 w 820814"/>
                <a:gd name="connsiteY11" fmla="*/ 85082 h 194544"/>
                <a:gd name="connsiteX12" fmla="*/ 45148 w 820814"/>
                <a:gd name="connsiteY12" fmla="*/ 94130 h 194544"/>
                <a:gd name="connsiteX13" fmla="*/ 54673 w 820814"/>
                <a:gd name="connsiteY13" fmla="*/ 112228 h 194544"/>
                <a:gd name="connsiteX14" fmla="*/ 66008 w 820814"/>
                <a:gd name="connsiteY14" fmla="*/ 121277 h 194544"/>
                <a:gd name="connsiteX15" fmla="*/ 88582 w 820814"/>
                <a:gd name="connsiteY15" fmla="*/ 141565 h 194544"/>
                <a:gd name="connsiteX16" fmla="*/ 203740 w 820814"/>
                <a:gd name="connsiteY16" fmla="*/ 155091 h 194544"/>
                <a:gd name="connsiteX17" fmla="*/ 239839 w 820814"/>
                <a:gd name="connsiteY17" fmla="*/ 155091 h 194544"/>
                <a:gd name="connsiteX18" fmla="*/ 497014 w 820814"/>
                <a:gd name="connsiteY18" fmla="*/ 186713 h 194544"/>
                <a:gd name="connsiteX19" fmla="*/ 754189 w 820814"/>
                <a:gd name="connsiteY19" fmla="*/ 191190 h 194544"/>
                <a:gd name="connsiteX20" fmla="*/ 819722 w 820814"/>
                <a:gd name="connsiteY20" fmla="*/ 173188 h 194544"/>
                <a:gd name="connsiteX21" fmla="*/ 765524 w 820814"/>
                <a:gd name="connsiteY21" fmla="*/ 35457 h 194544"/>
                <a:gd name="connsiteX22" fmla="*/ 715613 w 820814"/>
                <a:gd name="connsiteY22" fmla="*/ 21931 h 19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0814" h="194544">
                  <a:moveTo>
                    <a:pt x="715613" y="21931"/>
                  </a:moveTo>
                  <a:cubicBezTo>
                    <a:pt x="715613" y="21931"/>
                    <a:pt x="456057" y="76128"/>
                    <a:pt x="383857" y="78319"/>
                  </a:cubicBezTo>
                  <a:cubicBezTo>
                    <a:pt x="311658" y="80510"/>
                    <a:pt x="261938" y="82891"/>
                    <a:pt x="261938" y="82891"/>
                  </a:cubicBezTo>
                  <a:cubicBezTo>
                    <a:pt x="261938" y="82891"/>
                    <a:pt x="225743" y="42219"/>
                    <a:pt x="200978" y="17359"/>
                  </a:cubicBezTo>
                  <a:cubicBezTo>
                    <a:pt x="176213" y="-7501"/>
                    <a:pt x="128683" y="1643"/>
                    <a:pt x="128683" y="1643"/>
                  </a:cubicBezTo>
                  <a:cubicBezTo>
                    <a:pt x="128683" y="1643"/>
                    <a:pt x="72295" y="3833"/>
                    <a:pt x="56483" y="3833"/>
                  </a:cubicBezTo>
                  <a:cubicBezTo>
                    <a:pt x="40672" y="3833"/>
                    <a:pt x="0" y="15168"/>
                    <a:pt x="0" y="24122"/>
                  </a:cubicBezTo>
                  <a:cubicBezTo>
                    <a:pt x="0" y="33075"/>
                    <a:pt x="9049" y="37742"/>
                    <a:pt x="22574" y="37742"/>
                  </a:cubicBezTo>
                  <a:lnTo>
                    <a:pt x="67723" y="37742"/>
                  </a:lnTo>
                  <a:lnTo>
                    <a:pt x="99346" y="46791"/>
                  </a:lnTo>
                  <a:cubicBezTo>
                    <a:pt x="78040" y="50010"/>
                    <a:pt x="56950" y="54527"/>
                    <a:pt x="36195" y="60317"/>
                  </a:cubicBezTo>
                  <a:cubicBezTo>
                    <a:pt x="27146" y="64793"/>
                    <a:pt x="36195" y="85082"/>
                    <a:pt x="36195" y="85082"/>
                  </a:cubicBezTo>
                  <a:lnTo>
                    <a:pt x="45148" y="94130"/>
                  </a:lnTo>
                  <a:lnTo>
                    <a:pt x="54673" y="112228"/>
                  </a:lnTo>
                  <a:lnTo>
                    <a:pt x="66008" y="121277"/>
                  </a:lnTo>
                  <a:cubicBezTo>
                    <a:pt x="66008" y="121277"/>
                    <a:pt x="66008" y="132516"/>
                    <a:pt x="88582" y="141565"/>
                  </a:cubicBezTo>
                  <a:cubicBezTo>
                    <a:pt x="111157" y="150614"/>
                    <a:pt x="190119" y="155091"/>
                    <a:pt x="203740" y="155091"/>
                  </a:cubicBezTo>
                  <a:lnTo>
                    <a:pt x="239839" y="155091"/>
                  </a:lnTo>
                  <a:cubicBezTo>
                    <a:pt x="239839" y="155091"/>
                    <a:pt x="449389" y="179951"/>
                    <a:pt x="497014" y="186713"/>
                  </a:cubicBezTo>
                  <a:cubicBezTo>
                    <a:pt x="544639" y="193476"/>
                    <a:pt x="716089" y="197953"/>
                    <a:pt x="754189" y="191190"/>
                  </a:cubicBezTo>
                  <a:cubicBezTo>
                    <a:pt x="792289" y="184427"/>
                    <a:pt x="810673" y="188999"/>
                    <a:pt x="819722" y="173188"/>
                  </a:cubicBezTo>
                  <a:cubicBezTo>
                    <a:pt x="828770" y="157376"/>
                    <a:pt x="779050" y="51268"/>
                    <a:pt x="765524" y="35457"/>
                  </a:cubicBezTo>
                  <a:cubicBezTo>
                    <a:pt x="751999" y="19645"/>
                    <a:pt x="715613" y="21931"/>
                    <a:pt x="715613" y="21931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3" name="任意多边形: 形状 412">
              <a:extLst>
                <a:ext uri="{FF2B5EF4-FFF2-40B4-BE49-F238E27FC236}">
                  <a16:creationId xmlns:a16="http://schemas.microsoft.com/office/drawing/2014/main" id="{4099A670-14F5-4F2B-B697-6908441FDE34}"/>
                </a:ext>
              </a:extLst>
            </p:cNvPr>
            <p:cNvSpPr/>
            <p:nvPr/>
          </p:nvSpPr>
          <p:spPr>
            <a:xfrm>
              <a:off x="-2429615" y="5934646"/>
              <a:ext cx="70008" cy="4476"/>
            </a:xfrm>
            <a:custGeom>
              <a:avLst/>
              <a:gdLst>
                <a:gd name="connsiteX0" fmla="*/ 0 w 70008"/>
                <a:gd name="connsiteY0" fmla="*/ 4477 h 4476"/>
                <a:gd name="connsiteX1" fmla="*/ 70009 w 70008"/>
                <a:gd name="connsiteY1" fmla="*/ 0 h 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008" h="4476">
                  <a:moveTo>
                    <a:pt x="0" y="4477"/>
                  </a:moveTo>
                  <a:lnTo>
                    <a:pt x="70009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id="{CA1E760F-EA2B-47F9-A4BF-5F71361F8CFC}"/>
                </a:ext>
              </a:extLst>
            </p:cNvPr>
            <p:cNvSpPr/>
            <p:nvPr/>
          </p:nvSpPr>
          <p:spPr>
            <a:xfrm>
              <a:off x="-2409232" y="5966269"/>
              <a:ext cx="67722" cy="4476"/>
            </a:xfrm>
            <a:custGeom>
              <a:avLst/>
              <a:gdLst>
                <a:gd name="connsiteX0" fmla="*/ 0 w 67722"/>
                <a:gd name="connsiteY0" fmla="*/ 0 h 4476"/>
                <a:gd name="connsiteX1" fmla="*/ 67723 w 67722"/>
                <a:gd name="connsiteY1" fmla="*/ 4477 h 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722" h="4476">
                  <a:moveTo>
                    <a:pt x="0" y="0"/>
                  </a:moveTo>
                  <a:lnTo>
                    <a:pt x="67723" y="4477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>
              <a:extLst>
                <a:ext uri="{FF2B5EF4-FFF2-40B4-BE49-F238E27FC236}">
                  <a16:creationId xmlns:a16="http://schemas.microsoft.com/office/drawing/2014/main" id="{80ADB5C4-CC86-4183-A277-F33673F50FF1}"/>
                </a:ext>
              </a:extLst>
            </p:cNvPr>
            <p:cNvSpPr/>
            <p:nvPr/>
          </p:nvSpPr>
          <p:spPr>
            <a:xfrm>
              <a:off x="-1686331" y="5447061"/>
              <a:ext cx="341693" cy="574394"/>
            </a:xfrm>
            <a:custGeom>
              <a:avLst/>
              <a:gdLst>
                <a:gd name="connsiteX0" fmla="*/ 128158 w 341693"/>
                <a:gd name="connsiteY0" fmla="*/ 60865 h 574394"/>
                <a:gd name="connsiteX1" fmla="*/ 55863 w 341693"/>
                <a:gd name="connsiteY1" fmla="*/ 230219 h 574394"/>
                <a:gd name="connsiteX2" fmla="*/ 35575 w 341693"/>
                <a:gd name="connsiteY2" fmla="*/ 311468 h 574394"/>
                <a:gd name="connsiteX3" fmla="*/ 28813 w 341693"/>
                <a:gd name="connsiteY3" fmla="*/ 340805 h 574394"/>
                <a:gd name="connsiteX4" fmla="*/ 10715 w 341693"/>
                <a:gd name="connsiteY4" fmla="*/ 365665 h 574394"/>
                <a:gd name="connsiteX5" fmla="*/ 8524 w 341693"/>
                <a:gd name="connsiteY5" fmla="*/ 410813 h 574394"/>
                <a:gd name="connsiteX6" fmla="*/ 78438 w 341693"/>
                <a:gd name="connsiteY6" fmla="*/ 555308 h 574394"/>
                <a:gd name="connsiteX7" fmla="*/ 132635 w 341693"/>
                <a:gd name="connsiteY7" fmla="*/ 568833 h 574394"/>
                <a:gd name="connsiteX8" fmla="*/ 213883 w 341693"/>
                <a:gd name="connsiteY8" fmla="*/ 492062 h 574394"/>
                <a:gd name="connsiteX9" fmla="*/ 229695 w 341693"/>
                <a:gd name="connsiteY9" fmla="*/ 399574 h 574394"/>
                <a:gd name="connsiteX10" fmla="*/ 322278 w 341693"/>
                <a:gd name="connsiteY10" fmla="*/ 198596 h 574394"/>
                <a:gd name="connsiteX11" fmla="*/ 333517 w 341693"/>
                <a:gd name="connsiteY11" fmla="*/ 49625 h 574394"/>
                <a:gd name="connsiteX12" fmla="*/ 288369 w 341693"/>
                <a:gd name="connsiteY12" fmla="*/ 0 h 57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693" h="574394">
                  <a:moveTo>
                    <a:pt x="128158" y="60865"/>
                  </a:moveTo>
                  <a:cubicBezTo>
                    <a:pt x="128158" y="60865"/>
                    <a:pt x="71675" y="180594"/>
                    <a:pt x="55863" y="230219"/>
                  </a:cubicBezTo>
                  <a:cubicBezTo>
                    <a:pt x="40052" y="279845"/>
                    <a:pt x="31099" y="293465"/>
                    <a:pt x="35575" y="311468"/>
                  </a:cubicBezTo>
                  <a:cubicBezTo>
                    <a:pt x="38366" y="321762"/>
                    <a:pt x="35829" y="332771"/>
                    <a:pt x="28813" y="340805"/>
                  </a:cubicBezTo>
                  <a:cubicBezTo>
                    <a:pt x="28812" y="340805"/>
                    <a:pt x="10715" y="358902"/>
                    <a:pt x="10715" y="365665"/>
                  </a:cubicBezTo>
                  <a:cubicBezTo>
                    <a:pt x="10715" y="372428"/>
                    <a:pt x="-11859" y="367951"/>
                    <a:pt x="8524" y="410813"/>
                  </a:cubicBezTo>
                  <a:cubicBezTo>
                    <a:pt x="28908" y="453676"/>
                    <a:pt x="67198" y="537210"/>
                    <a:pt x="78438" y="555308"/>
                  </a:cubicBezTo>
                  <a:cubicBezTo>
                    <a:pt x="89746" y="573904"/>
                    <a:pt x="113915" y="579935"/>
                    <a:pt x="132635" y="568833"/>
                  </a:cubicBezTo>
                  <a:cubicBezTo>
                    <a:pt x="152923" y="557594"/>
                    <a:pt x="207120" y="530733"/>
                    <a:pt x="213883" y="492062"/>
                  </a:cubicBezTo>
                  <a:cubicBezTo>
                    <a:pt x="220646" y="453390"/>
                    <a:pt x="220646" y="415290"/>
                    <a:pt x="229695" y="399574"/>
                  </a:cubicBezTo>
                  <a:cubicBezTo>
                    <a:pt x="238743" y="383858"/>
                    <a:pt x="304180" y="264033"/>
                    <a:pt x="322278" y="198596"/>
                  </a:cubicBezTo>
                  <a:cubicBezTo>
                    <a:pt x="340375" y="133160"/>
                    <a:pt x="349329" y="92488"/>
                    <a:pt x="333517" y="49625"/>
                  </a:cubicBezTo>
                  <a:cubicBezTo>
                    <a:pt x="317706" y="6763"/>
                    <a:pt x="288369" y="0"/>
                    <a:pt x="288369" y="0"/>
                  </a:cubicBezTo>
                </a:path>
              </a:pathLst>
            </a:custGeom>
            <a:solidFill>
              <a:schemeClr val="accent1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>
              <a:extLst>
                <a:ext uri="{FF2B5EF4-FFF2-40B4-BE49-F238E27FC236}">
                  <a16:creationId xmlns:a16="http://schemas.microsoft.com/office/drawing/2014/main" id="{4D1E6BDA-EF71-4FDE-8D5C-C46170C77309}"/>
                </a:ext>
              </a:extLst>
            </p:cNvPr>
            <p:cNvSpPr/>
            <p:nvPr/>
          </p:nvSpPr>
          <p:spPr>
            <a:xfrm>
              <a:off x="-1779439" y="5812726"/>
              <a:ext cx="213883" cy="245649"/>
            </a:xfrm>
            <a:custGeom>
              <a:avLst/>
              <a:gdLst>
                <a:gd name="connsiteX0" fmla="*/ 103822 w 213883"/>
                <a:gd name="connsiteY0" fmla="*/ 0 h 245649"/>
                <a:gd name="connsiteX1" fmla="*/ 209931 w 213883"/>
                <a:gd name="connsiteY1" fmla="*/ 168974 h 245649"/>
                <a:gd name="connsiteX2" fmla="*/ 205454 w 213883"/>
                <a:gd name="connsiteY2" fmla="*/ 211836 h 245649"/>
                <a:gd name="connsiteX3" fmla="*/ 112871 w 213883"/>
                <a:gd name="connsiteY3" fmla="*/ 245650 h 245649"/>
                <a:gd name="connsiteX4" fmla="*/ 88011 w 213883"/>
                <a:gd name="connsiteY4" fmla="*/ 202787 h 245649"/>
                <a:gd name="connsiteX5" fmla="*/ 0 w 213883"/>
                <a:gd name="connsiteY5" fmla="*/ 51530 h 245649"/>
                <a:gd name="connsiteX6" fmla="*/ 15812 w 213883"/>
                <a:gd name="connsiteY6" fmla="*/ 19907 h 245649"/>
                <a:gd name="connsiteX7" fmla="*/ 103822 w 213883"/>
                <a:gd name="connsiteY7" fmla="*/ 0 h 2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83" h="245649">
                  <a:moveTo>
                    <a:pt x="103822" y="0"/>
                  </a:moveTo>
                  <a:cubicBezTo>
                    <a:pt x="103822" y="0"/>
                    <a:pt x="203168" y="148971"/>
                    <a:pt x="209931" y="168974"/>
                  </a:cubicBezTo>
                  <a:cubicBezTo>
                    <a:pt x="216694" y="188976"/>
                    <a:pt x="214503" y="202787"/>
                    <a:pt x="205454" y="211836"/>
                  </a:cubicBezTo>
                  <a:cubicBezTo>
                    <a:pt x="196405" y="220885"/>
                    <a:pt x="130969" y="245650"/>
                    <a:pt x="112871" y="245650"/>
                  </a:cubicBezTo>
                  <a:cubicBezTo>
                    <a:pt x="94774" y="245650"/>
                    <a:pt x="88011" y="216313"/>
                    <a:pt x="88011" y="202787"/>
                  </a:cubicBezTo>
                  <a:cubicBezTo>
                    <a:pt x="88011" y="189262"/>
                    <a:pt x="0" y="51530"/>
                    <a:pt x="0" y="51530"/>
                  </a:cubicBezTo>
                  <a:cubicBezTo>
                    <a:pt x="3844" y="40334"/>
                    <a:pt x="9161" y="29700"/>
                    <a:pt x="15812" y="19907"/>
                  </a:cubicBezTo>
                  <a:cubicBezTo>
                    <a:pt x="22574" y="13525"/>
                    <a:pt x="103822" y="0"/>
                    <a:pt x="1038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>
              <a:extLst>
                <a:ext uri="{FF2B5EF4-FFF2-40B4-BE49-F238E27FC236}">
                  <a16:creationId xmlns:a16="http://schemas.microsoft.com/office/drawing/2014/main" id="{34279127-E5E0-4537-8414-7270E84CA36F}"/>
                </a:ext>
              </a:extLst>
            </p:cNvPr>
            <p:cNvSpPr/>
            <p:nvPr/>
          </p:nvSpPr>
          <p:spPr>
            <a:xfrm>
              <a:off x="-1561316" y="5892546"/>
              <a:ext cx="21145" cy="26289"/>
            </a:xfrm>
            <a:custGeom>
              <a:avLst/>
              <a:gdLst>
                <a:gd name="connsiteX0" fmla="*/ 0 w 21145"/>
                <a:gd name="connsiteY0" fmla="*/ 0 h 26289"/>
                <a:gd name="connsiteX1" fmla="*/ 21146 w 21145"/>
                <a:gd name="connsiteY1" fmla="*/ 26289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45" h="26289">
                  <a:moveTo>
                    <a:pt x="0" y="0"/>
                  </a:moveTo>
                  <a:cubicBezTo>
                    <a:pt x="9133" y="6860"/>
                    <a:pt x="16403" y="15898"/>
                    <a:pt x="21146" y="26289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>
              <a:extLst>
                <a:ext uri="{FF2B5EF4-FFF2-40B4-BE49-F238E27FC236}">
                  <a16:creationId xmlns:a16="http://schemas.microsoft.com/office/drawing/2014/main" id="{E9292AA4-4F64-42A7-8209-018827897A0E}"/>
                </a:ext>
              </a:extLst>
            </p:cNvPr>
            <p:cNvSpPr/>
            <p:nvPr/>
          </p:nvSpPr>
          <p:spPr>
            <a:xfrm>
              <a:off x="-1657519" y="5823966"/>
              <a:ext cx="76200" cy="52197"/>
            </a:xfrm>
            <a:custGeom>
              <a:avLst/>
              <a:gdLst>
                <a:gd name="connsiteX0" fmla="*/ 0 w 76200"/>
                <a:gd name="connsiteY0" fmla="*/ 0 h 52197"/>
                <a:gd name="connsiteX1" fmla="*/ 76200 w 76200"/>
                <a:gd name="connsiteY1" fmla="*/ 52197 h 5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52197">
                  <a:moveTo>
                    <a:pt x="0" y="0"/>
                  </a:moveTo>
                  <a:cubicBezTo>
                    <a:pt x="0" y="0"/>
                    <a:pt x="42291" y="26003"/>
                    <a:pt x="76200" y="52197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9" name="任意多边形: 形状 418">
              <a:extLst>
                <a:ext uri="{FF2B5EF4-FFF2-40B4-BE49-F238E27FC236}">
                  <a16:creationId xmlns:a16="http://schemas.microsoft.com/office/drawing/2014/main" id="{70304013-8239-4AC0-9A66-F5332AE2BFA9}"/>
                </a:ext>
              </a:extLst>
            </p:cNvPr>
            <p:cNvSpPr/>
            <p:nvPr/>
          </p:nvSpPr>
          <p:spPr>
            <a:xfrm>
              <a:off x="-1639421" y="5815012"/>
              <a:ext cx="97059" cy="33813"/>
            </a:xfrm>
            <a:custGeom>
              <a:avLst/>
              <a:gdLst>
                <a:gd name="connsiteX0" fmla="*/ 0 w 97059"/>
                <a:gd name="connsiteY0" fmla="*/ 0 h 33813"/>
                <a:gd name="connsiteX1" fmla="*/ 97059 w 97059"/>
                <a:gd name="connsiteY1" fmla="*/ 33814 h 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059" h="33813">
                  <a:moveTo>
                    <a:pt x="0" y="0"/>
                  </a:moveTo>
                  <a:cubicBezTo>
                    <a:pt x="0" y="0"/>
                    <a:pt x="88011" y="13525"/>
                    <a:pt x="97059" y="33814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426" name="Freeform 5">
            <a:extLst>
              <a:ext uri="{FF2B5EF4-FFF2-40B4-BE49-F238E27FC236}">
                <a16:creationId xmlns:a16="http://schemas.microsoft.com/office/drawing/2014/main" id="{163DF24A-85D2-487F-95E0-7F9C322171AA}"/>
              </a:ext>
            </a:extLst>
          </p:cNvPr>
          <p:cNvSpPr>
            <a:spLocks/>
          </p:cNvSpPr>
          <p:nvPr/>
        </p:nvSpPr>
        <p:spPr bwMode="auto">
          <a:xfrm rot="900000">
            <a:off x="1618016" y="289307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noFill/>
          <a:ln w="6350" cap="rnd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27" name="Freeform 5">
            <a:extLst>
              <a:ext uri="{FF2B5EF4-FFF2-40B4-BE49-F238E27FC236}">
                <a16:creationId xmlns:a16="http://schemas.microsoft.com/office/drawing/2014/main" id="{8747F6A3-A868-4387-9573-464C4F2720EB}"/>
              </a:ext>
            </a:extLst>
          </p:cNvPr>
          <p:cNvSpPr>
            <a:spLocks/>
          </p:cNvSpPr>
          <p:nvPr/>
        </p:nvSpPr>
        <p:spPr bwMode="auto">
          <a:xfrm rot="900000">
            <a:off x="1618017" y="327407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noFill/>
          <a:ln w="6350" cap="rnd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28" name="Freeform 5">
            <a:extLst>
              <a:ext uri="{FF2B5EF4-FFF2-40B4-BE49-F238E27FC236}">
                <a16:creationId xmlns:a16="http://schemas.microsoft.com/office/drawing/2014/main" id="{B1A1B484-6459-433A-B7BC-8B7EABC481C7}"/>
              </a:ext>
            </a:extLst>
          </p:cNvPr>
          <p:cNvSpPr>
            <a:spLocks/>
          </p:cNvSpPr>
          <p:nvPr/>
        </p:nvSpPr>
        <p:spPr bwMode="auto">
          <a:xfrm rot="900000">
            <a:off x="1618017" y="3655073"/>
            <a:ext cx="243234" cy="243234"/>
          </a:xfrm>
          <a:custGeom>
            <a:avLst/>
            <a:gdLst>
              <a:gd name="T0" fmla="*/ 240 w 240"/>
              <a:gd name="T1" fmla="*/ 120 h 240"/>
              <a:gd name="T2" fmla="*/ 120 w 240"/>
              <a:gd name="T3" fmla="*/ 240 h 240"/>
              <a:gd name="T4" fmla="*/ 0 w 240"/>
              <a:gd name="T5" fmla="*/ 120 h 240"/>
              <a:gd name="T6" fmla="*/ 120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135" y="120"/>
                  <a:pt x="120" y="135"/>
                  <a:pt x="120" y="240"/>
                </a:cubicBezTo>
                <a:cubicBezTo>
                  <a:pt x="120" y="135"/>
                  <a:pt x="105" y="120"/>
                  <a:pt x="0" y="120"/>
                </a:cubicBezTo>
                <a:cubicBezTo>
                  <a:pt x="105" y="120"/>
                  <a:pt x="120" y="106"/>
                  <a:pt x="120" y="0"/>
                </a:cubicBezTo>
                <a:cubicBezTo>
                  <a:pt x="120" y="106"/>
                  <a:pt x="135" y="120"/>
                  <a:pt x="240" y="120"/>
                </a:cubicBezTo>
                <a:close/>
              </a:path>
            </a:pathLst>
          </a:custGeom>
          <a:noFill/>
          <a:ln w="6350" cap="rnd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429" name="直接连接符 428">
            <a:extLst>
              <a:ext uri="{FF2B5EF4-FFF2-40B4-BE49-F238E27FC236}">
                <a16:creationId xmlns:a16="http://schemas.microsoft.com/office/drawing/2014/main" id="{7998E747-DB89-416A-92D6-C1BC2AA3D19A}"/>
              </a:ext>
            </a:extLst>
          </p:cNvPr>
          <p:cNvCxnSpPr>
            <a:cxnSpLocks/>
          </p:cNvCxnSpPr>
          <p:nvPr/>
        </p:nvCxnSpPr>
        <p:spPr>
          <a:xfrm>
            <a:off x="1603641" y="2665484"/>
            <a:ext cx="4613009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08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5E2572B-3FEE-4840-83F7-DAF69794D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March 15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5B158C2-B7BE-457A-879B-505A3A4DE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20XX</a:t>
            </a:r>
            <a:endParaRPr lang="zh-CN" altLang="en-US" dirty="0"/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D492B9A5-0177-4AB2-9689-BA810805CF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AE6A88D2-EA91-48C4-85E7-8B7F2E2BD9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7F4DBB-5ECF-46F1-9CB7-E52BFC09A01C}"/>
              </a:ext>
            </a:extLst>
          </p:cNvPr>
          <p:cNvSpPr txBox="1"/>
          <p:nvPr/>
        </p:nvSpPr>
        <p:spPr>
          <a:xfrm>
            <a:off x="3879487" y="2486276"/>
            <a:ext cx="2564805" cy="76944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zh-CN" altLang="en-US" sz="5000" dirty="0">
                <a:latin typeface="+mj-ea"/>
                <a:ea typeface="+mj-ea"/>
              </a:rPr>
              <a:t>图文平台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CFAA8F-61DA-4A7E-ADFD-EAA3E3808346}"/>
              </a:ext>
            </a:extLst>
          </p:cNvPr>
          <p:cNvSpPr txBox="1"/>
          <p:nvPr/>
        </p:nvSpPr>
        <p:spPr>
          <a:xfrm>
            <a:off x="3879487" y="2076794"/>
            <a:ext cx="1123706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altLang="zh-CN" sz="2000" cap="all" dirty="0">
                <a:latin typeface="+mj-ea"/>
                <a:ea typeface="+mj-ea"/>
              </a:rPr>
              <a:t>Part 02</a:t>
            </a:r>
            <a:endParaRPr lang="zh-CN" altLang="en-US" sz="2000" cap="all" dirty="0"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688C8F-48A5-48C6-B392-FEE039942964}"/>
              </a:ext>
            </a:extLst>
          </p:cNvPr>
          <p:cNvSpPr txBox="1"/>
          <p:nvPr/>
        </p:nvSpPr>
        <p:spPr>
          <a:xfrm>
            <a:off x="3879487" y="3294507"/>
            <a:ext cx="399308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Enter English translation here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6490A4-B80A-4DE4-894E-ACFF4E2071A4}"/>
              </a:ext>
            </a:extLst>
          </p:cNvPr>
          <p:cNvSpPr/>
          <p:nvPr/>
        </p:nvSpPr>
        <p:spPr>
          <a:xfrm>
            <a:off x="3742315" y="1994516"/>
            <a:ext cx="4707371" cy="1870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2F08170-3A69-4199-9BB0-41B4EDCF8390}"/>
              </a:ext>
            </a:extLst>
          </p:cNvPr>
          <p:cNvSpPr/>
          <p:nvPr/>
        </p:nvSpPr>
        <p:spPr>
          <a:xfrm>
            <a:off x="3702627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109098C-2C43-4E0B-B8C9-55E133C1E962}"/>
              </a:ext>
            </a:extLst>
          </p:cNvPr>
          <p:cNvSpPr/>
          <p:nvPr/>
        </p:nvSpPr>
        <p:spPr>
          <a:xfrm>
            <a:off x="3702627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745F3BA-402F-414E-B2D5-9ED574DF1D7F}"/>
              </a:ext>
            </a:extLst>
          </p:cNvPr>
          <p:cNvSpPr/>
          <p:nvPr/>
        </p:nvSpPr>
        <p:spPr>
          <a:xfrm>
            <a:off x="8409999" y="1954828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67E1145-B10C-4CD2-B1E4-CE52BB3B4A03}"/>
              </a:ext>
            </a:extLst>
          </p:cNvPr>
          <p:cNvSpPr/>
          <p:nvPr/>
        </p:nvSpPr>
        <p:spPr>
          <a:xfrm>
            <a:off x="8409999" y="3825730"/>
            <a:ext cx="79375" cy="79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C6C96A-AC79-4BDE-9D37-570F0FB2F8B6}"/>
              </a:ext>
            </a:extLst>
          </p:cNvPr>
          <p:cNvSpPr txBox="1"/>
          <p:nvPr/>
        </p:nvSpPr>
        <p:spPr>
          <a:xfrm>
            <a:off x="1707268" y="6208643"/>
            <a:ext cx="112319" cy="98755"/>
          </a:xfrm>
          <a:custGeom>
            <a:avLst/>
            <a:gdLst/>
            <a:ahLst/>
            <a:cxnLst/>
            <a:rect l="l" t="t" r="r" b="b"/>
            <a:pathLst>
              <a:path w="112319" h="98755">
                <a:moveTo>
                  <a:pt x="9944" y="11772"/>
                </a:moveTo>
                <a:lnTo>
                  <a:pt x="24003" y="11772"/>
                </a:lnTo>
                <a:lnTo>
                  <a:pt x="24003" y="28460"/>
                </a:lnTo>
                <a:lnTo>
                  <a:pt x="40005" y="28460"/>
                </a:lnTo>
                <a:lnTo>
                  <a:pt x="40005" y="39662"/>
                </a:lnTo>
                <a:lnTo>
                  <a:pt x="24003" y="39662"/>
                </a:lnTo>
                <a:lnTo>
                  <a:pt x="24003" y="77724"/>
                </a:lnTo>
                <a:cubicBezTo>
                  <a:pt x="24003" y="83896"/>
                  <a:pt x="27051" y="86982"/>
                  <a:pt x="33147" y="86982"/>
                </a:cubicBezTo>
                <a:cubicBezTo>
                  <a:pt x="35890" y="86982"/>
                  <a:pt x="38176" y="86677"/>
                  <a:pt x="40005" y="86067"/>
                </a:cubicBezTo>
                <a:lnTo>
                  <a:pt x="40005" y="97155"/>
                </a:lnTo>
                <a:cubicBezTo>
                  <a:pt x="36957" y="98221"/>
                  <a:pt x="33681" y="98755"/>
                  <a:pt x="30175" y="98755"/>
                </a:cubicBezTo>
                <a:cubicBezTo>
                  <a:pt x="23927" y="98755"/>
                  <a:pt x="18993" y="96945"/>
                  <a:pt x="15374" y="93325"/>
                </a:cubicBezTo>
                <a:cubicBezTo>
                  <a:pt x="11754" y="89706"/>
                  <a:pt x="9944" y="84734"/>
                  <a:pt x="9944" y="78409"/>
                </a:cubicBezTo>
                <a:lnTo>
                  <a:pt x="9944" y="39662"/>
                </a:lnTo>
                <a:lnTo>
                  <a:pt x="0" y="39662"/>
                </a:lnTo>
                <a:lnTo>
                  <a:pt x="0" y="28460"/>
                </a:lnTo>
                <a:lnTo>
                  <a:pt x="9944" y="28460"/>
                </a:lnTo>
                <a:close/>
                <a:moveTo>
                  <a:pt x="52083" y="0"/>
                </a:moveTo>
                <a:lnTo>
                  <a:pt x="66142" y="0"/>
                </a:lnTo>
                <a:lnTo>
                  <a:pt x="66142" y="37604"/>
                </a:lnTo>
                <a:cubicBezTo>
                  <a:pt x="71171" y="30518"/>
                  <a:pt x="78753" y="26974"/>
                  <a:pt x="88888" y="26974"/>
                </a:cubicBezTo>
                <a:cubicBezTo>
                  <a:pt x="96203" y="26974"/>
                  <a:pt x="101937" y="29146"/>
                  <a:pt x="106090" y="33489"/>
                </a:cubicBezTo>
                <a:cubicBezTo>
                  <a:pt x="110243" y="37833"/>
                  <a:pt x="112319" y="43967"/>
                  <a:pt x="112319" y="51892"/>
                </a:cubicBezTo>
                <a:lnTo>
                  <a:pt x="112319" y="97269"/>
                </a:lnTo>
                <a:lnTo>
                  <a:pt x="98374" y="97269"/>
                </a:lnTo>
                <a:lnTo>
                  <a:pt x="98374" y="54063"/>
                </a:lnTo>
                <a:cubicBezTo>
                  <a:pt x="98374" y="43853"/>
                  <a:pt x="93574" y="38747"/>
                  <a:pt x="83973" y="38747"/>
                </a:cubicBezTo>
                <a:cubicBezTo>
                  <a:pt x="78486" y="38747"/>
                  <a:pt x="74143" y="40576"/>
                  <a:pt x="70942" y="44234"/>
                </a:cubicBezTo>
                <a:cubicBezTo>
                  <a:pt x="67742" y="47891"/>
                  <a:pt x="66142" y="52844"/>
                  <a:pt x="66142" y="59093"/>
                </a:cubicBezTo>
                <a:lnTo>
                  <a:pt x="66142" y="97269"/>
                </a:lnTo>
                <a:lnTo>
                  <a:pt x="52083" y="97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00" dirty="0"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A6A004-6484-45B8-9298-BD70E93519C5}"/>
              </a:ext>
            </a:extLst>
          </p:cNvPr>
          <p:cNvSpPr txBox="1"/>
          <p:nvPr/>
        </p:nvSpPr>
        <p:spPr>
          <a:xfrm rot="5400000">
            <a:off x="10765923" y="2939210"/>
            <a:ext cx="1263166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dist">
              <a:defRPr sz="10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lvl="0" algn="r"/>
            <a:r>
              <a:rPr lang="en-US" altLang="zh-CN" cap="none" baseline="0" dirty="0"/>
              <a:t>www.officeplus.cn</a:t>
            </a:r>
            <a:endParaRPr lang="zh-CN" altLang="en-US" cap="none" baseline="0" dirty="0"/>
          </a:p>
        </p:txBody>
      </p:sp>
    </p:spTree>
    <p:extLst>
      <p:ext uri="{BB962C8B-B14F-4D97-AF65-F5344CB8AC3E}">
        <p14:creationId xmlns:p14="http://schemas.microsoft.com/office/powerpoint/2010/main" val="1832741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55f52171-deb4-4d87-9864-47bd9ea656bf&quot;,&quot;Name&quot;:&quot;2&quot;,&quot;Kind&quot;:&quot;Custom&quot;,&quot;OldGuidesSetting&quot;:{&quot;HeaderHeight&quot;:0.0,&quot;FooterHeight&quot;:0.0,&quot;SideMargin&quot;:6.0,&quot;TopMargin&quot;:4.0,&quot;BottomMargin&quot;:8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主题1">
  <a:themeElements>
    <a:clrScheme name="粉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8CC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PO">
      <a:majorFont>
        <a:latin typeface="OPPOSans B"/>
        <a:ea typeface="OPPOSans B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2B54C7FC-80FA-4268-B1AB-7A4718C2F40B}" vid="{49D17BBD-BC41-4722-83BC-2CAB04E0C7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3001</TotalTime>
  <Words>1252</Words>
  <Application>Microsoft Office PowerPoint</Application>
  <PresentationFormat>宽屏</PresentationFormat>
  <Paragraphs>372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Arial</vt:lpstr>
      <vt:lpstr>Microsoft YaHei</vt:lpstr>
      <vt:lpstr>Microsoft YaHei Light</vt:lpstr>
      <vt:lpstr>OPPOSans B</vt:lpstr>
      <vt:lpstr>OPPOSans R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滚筒洗衣机, WeChat:cooljyh</dc:creator>
  <cp:revision>36</cp:revision>
  <dcterms:created xsi:type="dcterms:W3CDTF">2022-03-15T01:56:04Z</dcterms:created>
  <dcterms:modified xsi:type="dcterms:W3CDTF">2022-03-17T13:58:59Z</dcterms:modified>
</cp:coreProperties>
</file>