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7" r:id="rId2"/>
    <p:sldId id="260" r:id="rId3"/>
    <p:sldId id="259" r:id="rId4"/>
    <p:sldId id="261" r:id="rId5"/>
    <p:sldId id="262" r:id="rId6"/>
    <p:sldId id="264" r:id="rId7"/>
    <p:sldId id="267" r:id="rId8"/>
    <p:sldId id="266" r:id="rId9"/>
    <p:sldId id="263" r:id="rId10"/>
    <p:sldId id="274" r:id="rId11"/>
    <p:sldId id="268" r:id="rId12"/>
    <p:sldId id="265" r:id="rId13"/>
    <p:sldId id="275" r:id="rId14"/>
    <p:sldId id="273" r:id="rId15"/>
    <p:sldId id="269" r:id="rId16"/>
    <p:sldId id="270" r:id="rId17"/>
    <p:sldId id="271" r:id="rId18"/>
    <p:sldId id="272" r:id="rId19"/>
    <p:sldId id="316" r:id="rId20"/>
    <p:sldId id="315" r:id="rId21"/>
  </p:sldIdLst>
  <p:sldSz cx="12192000" cy="6858000"/>
  <p:notesSz cx="6858000" cy="9144000"/>
  <p:embeddedFontLst>
    <p:embeddedFont>
      <p:font typeface="Microsoft YaHei Light" panose="020B0502040204020203" pitchFamily="34" charset="-122"/>
      <p:regular r:id="rId24"/>
    </p:embeddedFont>
    <p:embeddedFont>
      <p:font typeface="OPPOSans H" panose="00020600040101010101" pitchFamily="18" charset="-122"/>
      <p:regular r:id="rId25"/>
    </p:embeddedFont>
    <p:embeddedFont>
      <p:font typeface="OPPOSans R" panose="00020600040101010101" pitchFamily="18" charset="-122"/>
      <p:regular r:id="rId26"/>
    </p:embeddedFont>
    <p:embeddedFont>
      <p:font typeface="Microsoft YaHei" panose="020B0503020204020204" pitchFamily="34" charset="-122"/>
      <p:regular r:id="rId27"/>
      <p:bold r:id="rId28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38">
          <p15:clr>
            <a:srgbClr val="A4A3A4"/>
          </p15:clr>
        </p15:guide>
        <p15:guide id="2" pos="7287" userDrawn="1">
          <p15:clr>
            <a:srgbClr val="A4A3A4"/>
          </p15:clr>
        </p15:guide>
        <p15:guide id="3" orient="horz" pos="368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B8BFF"/>
    <a:srgbClr val="FCB067"/>
    <a:srgbClr val="FF6F5D"/>
    <a:srgbClr val="666666"/>
    <a:srgbClr val="38C7FB"/>
    <a:srgbClr val="516B97"/>
    <a:srgbClr val="2190FD"/>
    <a:srgbClr val="3D72C1"/>
    <a:srgbClr val="D62627"/>
    <a:srgbClr val="F9BC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607" autoAdjust="0"/>
    <p:restoredTop sz="96115" autoAdjust="0"/>
  </p:normalViewPr>
  <p:slideViewPr>
    <p:cSldViewPr snapToGrid="0" showGuides="1">
      <p:cViewPr varScale="1">
        <p:scale>
          <a:sx n="81" d="100"/>
          <a:sy n="81" d="100"/>
        </p:scale>
        <p:origin x="634" y="67"/>
      </p:cViewPr>
      <p:guideLst>
        <p:guide pos="438"/>
        <p:guide pos="7287"/>
        <p:guide orient="horz" pos="368"/>
        <p:guide orient="horz" pos="38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4" d="100"/>
          <a:sy n="114" d="100"/>
        </p:scale>
        <p:origin x="4016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4.fntdata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D4BB7-ADC9-E64E-AAAA-DB1E10F7C241}" type="datetimeFigureOut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2022/7/13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BD9CB6-B921-3743-B681-02986F8A8226}" type="slidenum">
              <a:rPr kumimoji="1" lang="zh-CN" altLang="en-US" smtClean="0">
                <a:latin typeface="OPPOSans R" panose="00020600040101010101" pitchFamily="18" charset="-122"/>
                <a:ea typeface="OPPOSans R" panose="00020600040101010101" pitchFamily="18" charset="-122"/>
              </a:rPr>
              <a:t>‹#›</a:t>
            </a:fld>
            <a:endParaRPr kumimoji="1" lang="zh-CN" altLang="en-US" dirty="0">
              <a:latin typeface="OPPOSans R" panose="00020600040101010101" pitchFamily="18" charset="-122"/>
              <a:ea typeface="OPPOSans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7BB30C6B-F34A-4F02-BACE-D18C28E3B70A}" type="datetimeFigureOut">
              <a:rPr lang="zh-CN" altLang="en-US" smtClean="0"/>
              <a:pPr/>
              <a:t>2022/7/13</a:t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OPPOSans R" panose="00020600040101010101" pitchFamily="18" charset="-122"/>
                <a:ea typeface="OPPOSans R" panose="00020600040101010101" pitchFamily="18" charset="-122"/>
              </a:defRPr>
            </a:lvl1pPr>
          </a:lstStyle>
          <a:p>
            <a:fld id="{175DD2B1-1A58-4FDB-AD54-64407EF7A1E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OPPOSans R" panose="00020600040101010101" pitchFamily="18" charset="-122"/>
        <a:ea typeface="OPPOSans R" panose="00020600040101010101" pitchFamily="18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3" Type="http://schemas.openxmlformats.org/officeDocument/2006/relationships/tags" Target="../tags/tag3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5" Type="http://schemas.openxmlformats.org/officeDocument/2006/relationships/tags" Target="../tags/tag5.xml"/><Relationship Id="rId15" Type="http://schemas.openxmlformats.org/officeDocument/2006/relationships/slideMaster" Target="../slideMasters/slideMaster1.xml"/><Relationship Id="rId10" Type="http://schemas.openxmlformats.org/officeDocument/2006/relationships/tags" Target="../tags/tag10.xml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AE031B-DA59-C927-0A57-071F18F20B10}"/>
              </a:ext>
            </a:extLst>
          </p:cNvPr>
          <p:cNvGrpSpPr/>
          <p:nvPr userDrawn="1"/>
        </p:nvGrpSpPr>
        <p:grpSpPr>
          <a:xfrm>
            <a:off x="697077" y="389907"/>
            <a:ext cx="321616" cy="318736"/>
            <a:chOff x="608920" y="469441"/>
            <a:chExt cx="321616" cy="31873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DFAEE2EF-F5B7-4E9B-DE5E-F18329F01642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6946BF4-612F-A0A4-D1FC-1575D81A2036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56FB33A-0C95-3295-C6EC-A6DE68A7C93D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2DF648F-B98B-28F3-A8F0-5E99418D7087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E483AB-449A-A2B4-E04A-89286FFD3F38}"/>
              </a:ext>
            </a:extLst>
          </p:cNvPr>
          <p:cNvGrpSpPr/>
          <p:nvPr userDrawn="1"/>
        </p:nvGrpSpPr>
        <p:grpSpPr>
          <a:xfrm>
            <a:off x="697077" y="6153859"/>
            <a:ext cx="321616" cy="318736"/>
            <a:chOff x="608920" y="469441"/>
            <a:chExt cx="321616" cy="31873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B6EBB50-9F30-06F0-9F41-AA7AE1CC3458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717F7E4-636A-149C-F3EF-81EA205D84B7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17AB415-1C7E-6A66-A9C6-B82751A84723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0866C40-ED20-E152-557A-27B82B08AB10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1EED27-60DA-5D7C-2F45-D39862399E83}"/>
              </a:ext>
            </a:extLst>
          </p:cNvPr>
          <p:cNvGrpSpPr/>
          <p:nvPr userDrawn="1"/>
        </p:nvGrpSpPr>
        <p:grpSpPr>
          <a:xfrm>
            <a:off x="11166470" y="389907"/>
            <a:ext cx="321616" cy="318736"/>
            <a:chOff x="608920" y="469441"/>
            <a:chExt cx="321616" cy="318736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EB5D67E-306B-A877-B9E9-A8C63A45D5EF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62BF096-0503-7D60-E8FD-0E6F1B1B5749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C82298F-9EAB-EFB9-4244-997995AE428A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BD89DCF-1836-0E6E-5513-6EE84CCD967C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56DFEC6-2843-13CA-3244-B95D76CAF5C0}"/>
              </a:ext>
            </a:extLst>
          </p:cNvPr>
          <p:cNvGrpSpPr/>
          <p:nvPr userDrawn="1"/>
        </p:nvGrpSpPr>
        <p:grpSpPr>
          <a:xfrm>
            <a:off x="4787714" y="902242"/>
            <a:ext cx="321616" cy="318736"/>
            <a:chOff x="608920" y="469441"/>
            <a:chExt cx="321616" cy="31873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2F59EA9A-3B59-F493-9A2B-D8BDF7EC1FD1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95150CDC-1D11-D731-65E2-3F4022D73104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D7B688C4-16DD-DE7D-7B98-79226E8C7C13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113BB175-7058-6326-AC8E-95F2E3F35E67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0883F7F1-3ABF-2CBD-E7D5-2F03DB93E73E}"/>
              </a:ext>
            </a:extLst>
          </p:cNvPr>
          <p:cNvGrpSpPr/>
          <p:nvPr userDrawn="1"/>
        </p:nvGrpSpPr>
        <p:grpSpPr>
          <a:xfrm>
            <a:off x="6899005" y="902242"/>
            <a:ext cx="321616" cy="318736"/>
            <a:chOff x="608920" y="469441"/>
            <a:chExt cx="321616" cy="31873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5017D6AA-372B-930B-C3B9-2DEF8A0E661D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24B4E1C0-3EF4-745E-F1A7-6AD3E4423CD5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DF529D8D-5695-065F-63F1-3A801EC01D29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C89C467F-E423-34DA-B2A9-28EFAA9546AA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文本框 11">
            <a:extLst>
              <a:ext uri="{FF2B5EF4-FFF2-40B4-BE49-F238E27FC236}">
                <a16:creationId xmlns:a16="http://schemas.microsoft.com/office/drawing/2014/main" id="{6625FF80-6416-1EB2-BA90-DE9A69D2C983}"/>
              </a:ext>
            </a:extLst>
          </p:cNvPr>
          <p:cNvSpPr txBox="1"/>
          <p:nvPr userDrawn="1"/>
        </p:nvSpPr>
        <p:spPr>
          <a:xfrm>
            <a:off x="5349496" y="646111"/>
            <a:ext cx="1384995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1">
                <a:alpha val="30000"/>
              </a:schemeClr>
            </a:outerShdw>
          </a:effectLst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r>
              <a:rPr lang="zh-CN" altLang="en-US"/>
              <a:t>目录</a:t>
            </a:r>
          </a:p>
        </p:txBody>
      </p:sp>
    </p:spTree>
    <p:extLst>
      <p:ext uri="{BB962C8B-B14F-4D97-AF65-F5344CB8AC3E}">
        <p14:creationId xmlns:p14="http://schemas.microsoft.com/office/powerpoint/2010/main" val="15512195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3E00AE2-C4E3-E94C-E981-6A82A31BFA31}"/>
              </a:ext>
            </a:extLst>
          </p:cNvPr>
          <p:cNvGrpSpPr/>
          <p:nvPr userDrawn="1">
            <p:custDataLst>
              <p:tags r:id="rId1"/>
            </p:custDataLst>
          </p:nvPr>
        </p:nvGrpSpPr>
        <p:grpSpPr>
          <a:xfrm rot="2759287">
            <a:off x="2723763" y="3977285"/>
            <a:ext cx="964848" cy="956208"/>
            <a:chOff x="287304" y="150705"/>
            <a:chExt cx="964848" cy="956208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FEF608E7-E991-F828-F026-FE32D8DD203E}"/>
                </a:ext>
              </a:extLst>
            </p:cNvPr>
            <p:cNvSpPr/>
            <p:nvPr>
              <p:custDataLst>
                <p:tags r:id="rId11"/>
              </p:custDataLst>
            </p:nvPr>
          </p:nvSpPr>
          <p:spPr>
            <a:xfrm>
              <a:off x="287304" y="150705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AB50B7E5-A56B-367D-4F9B-8A70451ABABA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>
            <a:xfrm>
              <a:off x="876966" y="150705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781EC43-56C1-6BF0-0F1B-E7891A4C815E}"/>
                </a:ext>
              </a:extLst>
            </p:cNvPr>
            <p:cNvSpPr/>
            <p:nvPr>
              <p:custDataLst>
                <p:tags r:id="rId13"/>
              </p:custDataLst>
            </p:nvPr>
          </p:nvSpPr>
          <p:spPr>
            <a:xfrm>
              <a:off x="287304" y="731724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F73883B-5394-87CB-A5A0-3DBF0CF48FE1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>
            <a:xfrm>
              <a:off x="876966" y="731724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6F5BA951-A256-0736-EF1B-5A8162677F2A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>
          <a:xfrm rot="2759287">
            <a:off x="8476380" y="1808759"/>
            <a:ext cx="964848" cy="956208"/>
            <a:chOff x="287304" y="150705"/>
            <a:chExt cx="964848" cy="956208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B5DC580A-AB43-9531-2B02-4E0F40E67FAD}"/>
                </a:ext>
              </a:extLst>
            </p:cNvPr>
            <p:cNvSpPr/>
            <p:nvPr>
              <p:custDataLst>
                <p:tags r:id="rId7"/>
              </p:custDataLst>
            </p:nvPr>
          </p:nvSpPr>
          <p:spPr>
            <a:xfrm>
              <a:off x="287304" y="150705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3655B6E6-29CE-DE00-170A-B25557E28FDA}"/>
                </a:ext>
              </a:extLst>
            </p:cNvPr>
            <p:cNvSpPr/>
            <p:nvPr>
              <p:custDataLst>
                <p:tags r:id="rId8"/>
              </p:custDataLst>
            </p:nvPr>
          </p:nvSpPr>
          <p:spPr>
            <a:xfrm>
              <a:off x="876966" y="150705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51966DE7-10A9-FB17-CCD5-453EBF1B8A56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>
            <a:xfrm>
              <a:off x="287304" y="731724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B6222ADA-0325-1F51-889A-6E20AD035C52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>
            <a:xfrm>
              <a:off x="876966" y="731724"/>
              <a:ext cx="375186" cy="375189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/>
            <a:lstStyle/>
            <a:p>
              <a:pPr algn="ctr"/>
              <a:endParaRPr lang="en-US" sz="5400"/>
            </a:p>
          </p:txBody>
        </p:sp>
      </p:grpSp>
      <p:sp>
        <p:nvSpPr>
          <p:cNvPr id="12" name="矩形: 圆角 11">
            <a:extLst>
              <a:ext uri="{FF2B5EF4-FFF2-40B4-BE49-F238E27FC236}">
                <a16:creationId xmlns:a16="http://schemas.microsoft.com/office/drawing/2014/main" id="{0E589901-B80D-58BF-57F1-208975E8AE98}"/>
              </a:ext>
            </a:extLst>
          </p:cNvPr>
          <p:cNvSpPr/>
          <p:nvPr userDrawn="1"/>
        </p:nvSpPr>
        <p:spPr>
          <a:xfrm>
            <a:off x="3184861" y="1826096"/>
            <a:ext cx="5752618" cy="2777924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椭圆 12">
            <a:extLst>
              <a:ext uri="{FF2B5EF4-FFF2-40B4-BE49-F238E27FC236}">
                <a16:creationId xmlns:a16="http://schemas.microsoft.com/office/drawing/2014/main" id="{C762D56E-08B3-DA9A-CEAD-EBD8D0BF770D}"/>
              </a:ext>
            </a:extLst>
          </p:cNvPr>
          <p:cNvSpPr/>
          <p:nvPr userDrawn="1">
            <p:custDataLst>
              <p:tags r:id="rId3"/>
            </p:custDataLst>
          </p:nvPr>
        </p:nvSpPr>
        <p:spPr>
          <a:xfrm rot="5400000">
            <a:off x="130581" y="107237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61E68B0E-0B2D-4A92-F1FD-8842F1CC0FDF}"/>
              </a:ext>
            </a:extLst>
          </p:cNvPr>
          <p:cNvSpPr/>
          <p:nvPr userDrawn="1">
            <p:custDataLst>
              <p:tags r:id="rId4"/>
            </p:custDataLst>
          </p:nvPr>
        </p:nvSpPr>
        <p:spPr>
          <a:xfrm rot="5400000">
            <a:off x="11690261" y="6375575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2314E7C2-4621-B0BB-1ED1-0A0C80F8D1E8}"/>
              </a:ext>
            </a:extLst>
          </p:cNvPr>
          <p:cNvSpPr/>
          <p:nvPr userDrawn="1">
            <p:custDataLst>
              <p:tags r:id="rId5"/>
            </p:custDataLst>
          </p:nvPr>
        </p:nvSpPr>
        <p:spPr>
          <a:xfrm rot="5400000">
            <a:off x="11690261" y="107237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6AC9F649-F132-713A-2857-F3F78BEE2373}"/>
              </a:ext>
            </a:extLst>
          </p:cNvPr>
          <p:cNvSpPr/>
          <p:nvPr userDrawn="1">
            <p:custDataLst>
              <p:tags r:id="rId6"/>
            </p:custDataLst>
          </p:nvPr>
        </p:nvSpPr>
        <p:spPr>
          <a:xfrm rot="5400000">
            <a:off x="130581" y="6375575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37347008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组合 16">
            <a:extLst>
              <a:ext uri="{FF2B5EF4-FFF2-40B4-BE49-F238E27FC236}">
                <a16:creationId xmlns:a16="http://schemas.microsoft.com/office/drawing/2014/main" id="{AB227022-ADD1-9E41-965B-428CB265DF70}"/>
              </a:ext>
            </a:extLst>
          </p:cNvPr>
          <p:cNvGrpSpPr/>
          <p:nvPr userDrawn="1"/>
        </p:nvGrpSpPr>
        <p:grpSpPr>
          <a:xfrm>
            <a:off x="528231" y="416105"/>
            <a:ext cx="321616" cy="318736"/>
            <a:chOff x="608920" y="469441"/>
            <a:chExt cx="321616" cy="318736"/>
          </a:xfrm>
        </p:grpSpPr>
        <p:sp>
          <p:nvSpPr>
            <p:cNvPr id="18" name="椭圆 17">
              <a:extLst>
                <a:ext uri="{FF2B5EF4-FFF2-40B4-BE49-F238E27FC236}">
                  <a16:creationId xmlns:a16="http://schemas.microsoft.com/office/drawing/2014/main" id="{DB14F7D4-4BB1-501E-AF05-4CF7085EE659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椭圆 18">
              <a:extLst>
                <a:ext uri="{FF2B5EF4-FFF2-40B4-BE49-F238E27FC236}">
                  <a16:creationId xmlns:a16="http://schemas.microsoft.com/office/drawing/2014/main" id="{1324FA16-8827-8208-CD49-8D9808905275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椭圆 19">
              <a:extLst>
                <a:ext uri="{FF2B5EF4-FFF2-40B4-BE49-F238E27FC236}">
                  <a16:creationId xmlns:a16="http://schemas.microsoft.com/office/drawing/2014/main" id="{B69BD539-D30D-CC3D-0BB2-7200973990A3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椭圆 20">
              <a:extLst>
                <a:ext uri="{FF2B5EF4-FFF2-40B4-BE49-F238E27FC236}">
                  <a16:creationId xmlns:a16="http://schemas.microsoft.com/office/drawing/2014/main" id="{E1211A76-D8F4-0A40-9AE4-BC1D3233EF6F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2" name="组合 21">
            <a:extLst>
              <a:ext uri="{FF2B5EF4-FFF2-40B4-BE49-F238E27FC236}">
                <a16:creationId xmlns:a16="http://schemas.microsoft.com/office/drawing/2014/main" id="{7405DB11-38A7-3A6E-1CBD-E4308E1D54B6}"/>
              </a:ext>
            </a:extLst>
          </p:cNvPr>
          <p:cNvGrpSpPr/>
          <p:nvPr userDrawn="1"/>
        </p:nvGrpSpPr>
        <p:grpSpPr>
          <a:xfrm>
            <a:off x="11175059" y="6153859"/>
            <a:ext cx="321616" cy="318736"/>
            <a:chOff x="608920" y="469441"/>
            <a:chExt cx="321616" cy="318736"/>
          </a:xfrm>
        </p:grpSpPr>
        <p:sp>
          <p:nvSpPr>
            <p:cNvPr id="23" name="椭圆 22">
              <a:extLst>
                <a:ext uri="{FF2B5EF4-FFF2-40B4-BE49-F238E27FC236}">
                  <a16:creationId xmlns:a16="http://schemas.microsoft.com/office/drawing/2014/main" id="{24069562-B914-F40C-C75F-1FB7D7C5D1DD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椭圆 23">
              <a:extLst>
                <a:ext uri="{FF2B5EF4-FFF2-40B4-BE49-F238E27FC236}">
                  <a16:creationId xmlns:a16="http://schemas.microsoft.com/office/drawing/2014/main" id="{A5221507-512B-8F67-BF9A-9D93A9E9F7B7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椭圆 24">
              <a:extLst>
                <a:ext uri="{FF2B5EF4-FFF2-40B4-BE49-F238E27FC236}">
                  <a16:creationId xmlns:a16="http://schemas.microsoft.com/office/drawing/2014/main" id="{1A7B3D8F-85D6-A800-8890-14ADE7BA824A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椭圆 25">
              <a:extLst>
                <a:ext uri="{FF2B5EF4-FFF2-40B4-BE49-F238E27FC236}">
                  <a16:creationId xmlns:a16="http://schemas.microsoft.com/office/drawing/2014/main" id="{2318CD78-A7F7-4DC9-77C6-F83D4475B8B4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612803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91AE031B-DA59-C927-0A57-071F18F20B10}"/>
              </a:ext>
            </a:extLst>
          </p:cNvPr>
          <p:cNvGrpSpPr/>
          <p:nvPr userDrawn="1"/>
        </p:nvGrpSpPr>
        <p:grpSpPr>
          <a:xfrm>
            <a:off x="697077" y="389907"/>
            <a:ext cx="321616" cy="318736"/>
            <a:chOff x="608920" y="469441"/>
            <a:chExt cx="321616" cy="318736"/>
          </a:xfrm>
        </p:grpSpPr>
        <p:sp>
          <p:nvSpPr>
            <p:cNvPr id="3" name="椭圆 2">
              <a:extLst>
                <a:ext uri="{FF2B5EF4-FFF2-40B4-BE49-F238E27FC236}">
                  <a16:creationId xmlns:a16="http://schemas.microsoft.com/office/drawing/2014/main" id="{DFAEE2EF-F5B7-4E9B-DE5E-F18329F01642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椭圆 3">
              <a:extLst>
                <a:ext uri="{FF2B5EF4-FFF2-40B4-BE49-F238E27FC236}">
                  <a16:creationId xmlns:a16="http://schemas.microsoft.com/office/drawing/2014/main" id="{86946BF4-612F-A0A4-D1FC-1575D81A2036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椭圆 4">
              <a:extLst>
                <a:ext uri="{FF2B5EF4-FFF2-40B4-BE49-F238E27FC236}">
                  <a16:creationId xmlns:a16="http://schemas.microsoft.com/office/drawing/2014/main" id="{C56FB33A-0C95-3295-C6EC-A6DE68A7C93D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椭圆 5">
              <a:extLst>
                <a:ext uri="{FF2B5EF4-FFF2-40B4-BE49-F238E27FC236}">
                  <a16:creationId xmlns:a16="http://schemas.microsoft.com/office/drawing/2014/main" id="{72DF648F-B98B-28F3-A8F0-5E99418D7087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E7E483AB-449A-A2B4-E04A-89286FFD3F38}"/>
              </a:ext>
            </a:extLst>
          </p:cNvPr>
          <p:cNvGrpSpPr/>
          <p:nvPr userDrawn="1"/>
        </p:nvGrpSpPr>
        <p:grpSpPr>
          <a:xfrm>
            <a:off x="697077" y="6153859"/>
            <a:ext cx="321616" cy="318736"/>
            <a:chOff x="608920" y="469441"/>
            <a:chExt cx="321616" cy="318736"/>
          </a:xfrm>
        </p:grpSpPr>
        <p:sp>
          <p:nvSpPr>
            <p:cNvPr id="8" name="椭圆 7">
              <a:extLst>
                <a:ext uri="{FF2B5EF4-FFF2-40B4-BE49-F238E27FC236}">
                  <a16:creationId xmlns:a16="http://schemas.microsoft.com/office/drawing/2014/main" id="{8B6EBB50-9F30-06F0-9F41-AA7AE1CC3458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椭圆 8">
              <a:extLst>
                <a:ext uri="{FF2B5EF4-FFF2-40B4-BE49-F238E27FC236}">
                  <a16:creationId xmlns:a16="http://schemas.microsoft.com/office/drawing/2014/main" id="{9717F7E4-636A-149C-F3EF-81EA205D84B7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椭圆 9">
              <a:extLst>
                <a:ext uri="{FF2B5EF4-FFF2-40B4-BE49-F238E27FC236}">
                  <a16:creationId xmlns:a16="http://schemas.microsoft.com/office/drawing/2014/main" id="{817AB415-1C7E-6A66-A9C6-B82751A84723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椭圆 10">
              <a:extLst>
                <a:ext uri="{FF2B5EF4-FFF2-40B4-BE49-F238E27FC236}">
                  <a16:creationId xmlns:a16="http://schemas.microsoft.com/office/drawing/2014/main" id="{E0866C40-ED20-E152-557A-27B82B08AB10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41EED27-60DA-5D7C-2F45-D39862399E83}"/>
              </a:ext>
            </a:extLst>
          </p:cNvPr>
          <p:cNvGrpSpPr/>
          <p:nvPr userDrawn="1"/>
        </p:nvGrpSpPr>
        <p:grpSpPr>
          <a:xfrm>
            <a:off x="11166470" y="389907"/>
            <a:ext cx="321616" cy="318736"/>
            <a:chOff x="608920" y="469441"/>
            <a:chExt cx="321616" cy="318736"/>
          </a:xfrm>
        </p:grpSpPr>
        <p:sp>
          <p:nvSpPr>
            <p:cNvPr id="13" name="椭圆 12">
              <a:extLst>
                <a:ext uri="{FF2B5EF4-FFF2-40B4-BE49-F238E27FC236}">
                  <a16:creationId xmlns:a16="http://schemas.microsoft.com/office/drawing/2014/main" id="{2EB5D67E-306B-A877-B9E9-A8C63A45D5EF}"/>
                </a:ext>
              </a:extLst>
            </p:cNvPr>
            <p:cNvSpPr/>
            <p:nvPr/>
          </p:nvSpPr>
          <p:spPr>
            <a:xfrm>
              <a:off x="608920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椭圆 13">
              <a:extLst>
                <a:ext uri="{FF2B5EF4-FFF2-40B4-BE49-F238E27FC236}">
                  <a16:creationId xmlns:a16="http://schemas.microsoft.com/office/drawing/2014/main" id="{962BF096-0503-7D60-E8FD-0E6F1B1B5749}"/>
                </a:ext>
              </a:extLst>
            </p:cNvPr>
            <p:cNvSpPr/>
            <p:nvPr/>
          </p:nvSpPr>
          <p:spPr>
            <a:xfrm>
              <a:off x="805474" y="469441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BC82298F-9EAB-EFB9-4244-997995AE428A}"/>
                </a:ext>
              </a:extLst>
            </p:cNvPr>
            <p:cNvSpPr/>
            <p:nvPr/>
          </p:nvSpPr>
          <p:spPr>
            <a:xfrm>
              <a:off x="608920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椭圆 15">
              <a:extLst>
                <a:ext uri="{FF2B5EF4-FFF2-40B4-BE49-F238E27FC236}">
                  <a16:creationId xmlns:a16="http://schemas.microsoft.com/office/drawing/2014/main" id="{8BD89DCF-1836-0E6E-5513-6EE84CCD967C}"/>
                </a:ext>
              </a:extLst>
            </p:cNvPr>
            <p:cNvSpPr/>
            <p:nvPr/>
          </p:nvSpPr>
          <p:spPr>
            <a:xfrm>
              <a:off x="805474" y="663114"/>
              <a:ext cx="125062" cy="125063"/>
            </a:xfrm>
            <a:prstGeom prst="ellipse">
              <a:avLst/>
            </a:pr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127000" dist="38100" dir="2700000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36502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928276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注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&#10;&#10;描述已自动生成">
            <a:extLst>
              <a:ext uri="{FF2B5EF4-FFF2-40B4-BE49-F238E27FC236}">
                <a16:creationId xmlns:a16="http://schemas.microsoft.com/office/drawing/2014/main" id="{2B6B1E38-92E7-264B-8E89-41E6E84A3B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占位符 2">
            <a:extLst>
              <a:ext uri="{FF2B5EF4-FFF2-40B4-BE49-F238E27FC236}">
                <a16:creationId xmlns:a16="http://schemas.microsoft.com/office/drawing/2014/main" id="{8FD8A64B-6AD0-3A41-814C-1B63096892A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40603" y="182445"/>
            <a:ext cx="1657138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9" name="文本占位符 2">
            <a:extLst>
              <a:ext uri="{FF2B5EF4-FFF2-40B4-BE49-F238E27FC236}">
                <a16:creationId xmlns:a16="http://schemas.microsoft.com/office/drawing/2014/main" id="{54EE1A10-8007-A34C-90EC-12BF9C0AED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153012" y="759876"/>
            <a:ext cx="7074345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FCC17F7B-0108-144F-8488-1E2862B9064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153012" y="182445"/>
            <a:ext cx="2259871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30BB9E0B-0189-FE49-A78C-FE753F2AA79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0603" y="759873"/>
            <a:ext cx="1657138" cy="440267"/>
          </a:xfrm>
          <a:prstGeom prst="rect">
            <a:avLst/>
          </a:prstGeo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67" b="0" i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Microsoft YaHei" panose="020B0503020204020204" pitchFamily="34" charset="-122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6" name="文本占位符 2">
            <a:extLst>
              <a:ext uri="{FF2B5EF4-FFF2-40B4-BE49-F238E27FC236}">
                <a16:creationId xmlns:a16="http://schemas.microsoft.com/office/drawing/2014/main" id="{0794DEC1-0DDB-5444-9DA7-6EDC75F3C89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40603" y="1490309"/>
            <a:ext cx="1657138" cy="460781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/>
              <a:t>OfficePLUS</a:t>
            </a:r>
            <a:endParaRPr kumimoji="1" lang="zh-CN" altLang="en-US"/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2E329B3E-8E5D-6C4F-8355-071113D737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377999" y="182445"/>
            <a:ext cx="1494754" cy="2872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11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Segoe UI Light" charset="0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  <p:sp>
        <p:nvSpPr>
          <p:cNvPr id="14" name="文本占位符 2">
            <a:extLst>
              <a:ext uri="{FF2B5EF4-FFF2-40B4-BE49-F238E27FC236}">
                <a16:creationId xmlns:a16="http://schemas.microsoft.com/office/drawing/2014/main" id="{EE8BE598-6F23-D84B-ABD3-65A6F031CF3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378000" y="759876"/>
            <a:ext cx="1494754" cy="539918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50000"/>
              </a:lnSpc>
              <a:buNone/>
              <a:defRPr sz="1200" b="0" i="0" baseline="0">
                <a:solidFill>
                  <a:schemeClr val="bg1"/>
                </a:solidFill>
                <a:latin typeface="Microsoft YaHei Light" panose="020B0503020204020204" pitchFamily="34" charset="-122"/>
                <a:ea typeface="Microsoft YaHei Light" panose="020B0503020204020204" pitchFamily="34" charset="-122"/>
                <a:cs typeface="Microsoft YaHei Light" panose="020B0503020204020204" pitchFamily="34" charset="-122"/>
              </a:defRPr>
            </a:lvl1pPr>
          </a:lstStyle>
          <a:p>
            <a:pPr lvl="0"/>
            <a:r>
              <a:rPr kumimoji="1" lang="en-US" altLang="zh-CN" dirty="0" err="1"/>
              <a:t>OfficePLUS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62880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45131E-B659-A9C1-DC88-885C7E897B6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73000"/>
          </a:blip>
          <a:srcRect t="7792" r="57318" b="55433"/>
          <a:stretch>
            <a:fillRect/>
          </a:stretch>
        </p:blipFill>
        <p:spPr>
          <a:xfrm>
            <a:off x="4208878" y="0"/>
            <a:ext cx="7983122" cy="6858000"/>
          </a:xfrm>
          <a:custGeom>
            <a:avLst/>
            <a:gdLst>
              <a:gd name="connsiteX0" fmla="*/ 0 w 7983122"/>
              <a:gd name="connsiteY0" fmla="*/ 0 h 6858000"/>
              <a:gd name="connsiteX1" fmla="*/ 7983122 w 7983122"/>
              <a:gd name="connsiteY1" fmla="*/ 0 h 6858000"/>
              <a:gd name="connsiteX2" fmla="*/ 7983122 w 7983122"/>
              <a:gd name="connsiteY2" fmla="*/ 6858000 h 6858000"/>
              <a:gd name="connsiteX3" fmla="*/ 0 w 798312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83122" h="6858000">
                <a:moveTo>
                  <a:pt x="0" y="0"/>
                </a:moveTo>
                <a:lnTo>
                  <a:pt x="7983122" y="0"/>
                </a:lnTo>
                <a:lnTo>
                  <a:pt x="798312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39656315-3179-0CA0-9ED3-B638FF8F0C64}"/>
              </a:ext>
            </a:extLst>
          </p:cNvPr>
          <p:cNvSpPr txBox="1"/>
          <p:nvPr/>
        </p:nvSpPr>
        <p:spPr>
          <a:xfrm>
            <a:off x="5294630" y="2183765"/>
            <a:ext cx="127000" cy="276860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l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4FCE87-EDA0-B0DD-0BF4-E8CA837A086A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4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 l="6243" t="63078" r="45747" b="9916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185C92D-5977-FD24-F77D-FDE8E2F23B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artisticBlur radius="100"/>
                    </a14:imgEffect>
                  </a14:imgLayer>
                </a14:imgProps>
              </a:ext>
            </a:extLst>
          </a:blip>
          <a:srcRect l="58472" t="10211" b="58099"/>
          <a:stretch>
            <a:fillRect/>
          </a:stretch>
        </p:blipFill>
        <p:spPr>
          <a:xfrm>
            <a:off x="1" y="0"/>
            <a:ext cx="9013625" cy="6858000"/>
          </a:xfrm>
          <a:custGeom>
            <a:avLst/>
            <a:gdLst>
              <a:gd name="connsiteX0" fmla="*/ 0 w 9013625"/>
              <a:gd name="connsiteY0" fmla="*/ 0 h 6858000"/>
              <a:gd name="connsiteX1" fmla="*/ 9013625 w 9013625"/>
              <a:gd name="connsiteY1" fmla="*/ 0 h 6858000"/>
              <a:gd name="connsiteX2" fmla="*/ 9013625 w 9013625"/>
              <a:gd name="connsiteY2" fmla="*/ 6858000 h 6858000"/>
              <a:gd name="connsiteX3" fmla="*/ 0 w 9013625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013625" h="6858000">
                <a:moveTo>
                  <a:pt x="0" y="0"/>
                </a:moveTo>
                <a:lnTo>
                  <a:pt x="9013625" y="0"/>
                </a:lnTo>
                <a:lnTo>
                  <a:pt x="901362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08ECD94-6889-04D2-D78B-FEEC29EC28A7}"/>
              </a:ext>
            </a:extLst>
          </p:cNvPr>
          <p:cNvPicPr>
            <a:picLocks noChangeAspect="1"/>
          </p:cNvPicPr>
          <p:nvPr/>
        </p:nvPicPr>
        <p:blipFill>
          <a:blip r:embed="rId14">
            <a:alphaModFix amt="82000"/>
          </a:blip>
          <a:srcRect l="57758" t="56632" b="12063"/>
          <a:stretch>
            <a:fillRect/>
          </a:stretch>
        </p:blipFill>
        <p:spPr>
          <a:xfrm>
            <a:off x="1" y="0"/>
            <a:ext cx="9281763" cy="6858000"/>
          </a:xfrm>
          <a:custGeom>
            <a:avLst/>
            <a:gdLst>
              <a:gd name="connsiteX0" fmla="*/ 0 w 9281763"/>
              <a:gd name="connsiteY0" fmla="*/ 0 h 6858000"/>
              <a:gd name="connsiteX1" fmla="*/ 9281763 w 9281763"/>
              <a:gd name="connsiteY1" fmla="*/ 0 h 6858000"/>
              <a:gd name="connsiteX2" fmla="*/ 9281763 w 9281763"/>
              <a:gd name="connsiteY2" fmla="*/ 6858000 h 6858000"/>
              <a:gd name="connsiteX3" fmla="*/ 0 w 9281763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281763" h="6858000">
                <a:moveTo>
                  <a:pt x="0" y="0"/>
                </a:moveTo>
                <a:lnTo>
                  <a:pt x="9281763" y="0"/>
                </a:lnTo>
                <a:lnTo>
                  <a:pt x="928176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8" name="页面-上">
            <a:extLst>
              <a:ext uri="{FF2B5EF4-FFF2-40B4-BE49-F238E27FC236}">
                <a16:creationId xmlns:a16="http://schemas.microsoft.com/office/drawing/2014/main" id="{63C78F11-F842-2C5E-4F6C-B3BE43669846}"/>
              </a:ext>
            </a:extLst>
          </p:cNvPr>
          <p:cNvSpPr/>
          <p:nvPr userDrawn="1"/>
        </p:nvSpPr>
        <p:spPr>
          <a:xfrm>
            <a:off x="5778500" y="-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页面-下">
            <a:extLst>
              <a:ext uri="{FF2B5EF4-FFF2-40B4-BE49-F238E27FC236}">
                <a16:creationId xmlns:a16="http://schemas.microsoft.com/office/drawing/2014/main" id="{3D345E77-0600-B4BD-2A76-AF60B72D0FD2}"/>
              </a:ext>
            </a:extLst>
          </p:cNvPr>
          <p:cNvSpPr/>
          <p:nvPr userDrawn="1"/>
        </p:nvSpPr>
        <p:spPr>
          <a:xfrm>
            <a:off x="5778500" y="22860000"/>
            <a:ext cx="635000" cy="635000"/>
          </a:xfrm>
          <a:prstGeom prst="ellipse">
            <a:avLst/>
          </a:prstGeom>
          <a:noFill/>
          <a:ln w="12700" cap="flat" cmpd="sng" algn="ctr">
            <a:noFill/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000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0" r:id="rId3"/>
    <p:sldLayoutId id="2147483652" r:id="rId4"/>
    <p:sldLayoutId id="2147483657" r:id="rId5"/>
    <p:sldLayoutId id="2147483658" r:id="rId6"/>
    <p:sldLayoutId id="2147483656" r:id="rId7"/>
  </p:sldLayoutIdLst>
  <p:txStyles>
    <p:titleStyle>
      <a:lvl1pPr algn="l" defTabSz="742950" rtl="0" eaLnBrk="1" latinLnBrk="0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6055" indent="-186055" algn="l" defTabSz="742950" rtl="0" eaLnBrk="1" latinLnBrk="0" hangingPunct="1">
        <a:lnSpc>
          <a:spcPct val="90000"/>
        </a:lnSpc>
        <a:spcBef>
          <a:spcPts val="815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90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4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6719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41490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786380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3157855" indent="-186055" algn="l" defTabSz="742950" rtl="0" eaLnBrk="1" latinLnBrk="0" hangingPunct="1">
        <a:lnSpc>
          <a:spcPct val="90000"/>
        </a:lnSpc>
        <a:spcBef>
          <a:spcPts val="405"/>
        </a:spcBef>
        <a:buFont typeface="Arial" panose="020B0604020202020204" pitchFamily="34" charset="0"/>
        <a:buChar char="•"/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0" hangingPunct="1">
        <a:defRPr sz="146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22.xml"/><Relationship Id="rId3" Type="http://schemas.openxmlformats.org/officeDocument/2006/relationships/tags" Target="../tags/tag17.xml"/><Relationship Id="rId7" Type="http://schemas.openxmlformats.org/officeDocument/2006/relationships/tags" Target="../tags/tag21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9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.png"/><Relationship Id="rId5" Type="http://schemas.microsoft.com/office/2007/relationships/hdphoto" Target="../media/hdphoto4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5" Type="http://schemas.openxmlformats.org/officeDocument/2006/relationships/slideLayout" Target="../slideLayouts/slideLayout4.xml"/><Relationship Id="rId4" Type="http://schemas.openxmlformats.org/officeDocument/2006/relationships/tags" Target="../tags/tag2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4D67F87F-83AE-7447-E3CD-EB7569E02112}"/>
              </a:ext>
            </a:extLst>
          </p:cNvPr>
          <p:cNvSpPr/>
          <p:nvPr/>
        </p:nvSpPr>
        <p:spPr>
          <a:xfrm rot="20896978">
            <a:off x="6436483" y="1150813"/>
            <a:ext cx="3179873" cy="4803971"/>
          </a:xfrm>
          <a:prstGeom prst="roundRect">
            <a:avLst>
              <a:gd name="adj" fmla="val 6900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8" name="直接连接符 37">
            <a:extLst>
              <a:ext uri="{FF2B5EF4-FFF2-40B4-BE49-F238E27FC236}">
                <a16:creationId xmlns:a16="http://schemas.microsoft.com/office/drawing/2014/main" id="{A5817560-5CA4-F25C-CC3F-59AEE15C403D}"/>
              </a:ext>
            </a:extLst>
          </p:cNvPr>
          <p:cNvCxnSpPr>
            <a:cxnSpLocks/>
          </p:cNvCxnSpPr>
          <p:nvPr/>
        </p:nvCxnSpPr>
        <p:spPr>
          <a:xfrm rot="20896978">
            <a:off x="6477028" y="182784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>
            <a:extLst>
              <a:ext uri="{FF2B5EF4-FFF2-40B4-BE49-F238E27FC236}">
                <a16:creationId xmlns:a16="http://schemas.microsoft.com/office/drawing/2014/main" id="{CCB1135C-E019-1808-3904-22CAEDD8ACC9}"/>
              </a:ext>
            </a:extLst>
          </p:cNvPr>
          <p:cNvCxnSpPr>
            <a:cxnSpLocks/>
          </p:cNvCxnSpPr>
          <p:nvPr/>
        </p:nvCxnSpPr>
        <p:spPr>
          <a:xfrm rot="20896978">
            <a:off x="6503935" y="1957584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接连接符 42">
            <a:extLst>
              <a:ext uri="{FF2B5EF4-FFF2-40B4-BE49-F238E27FC236}">
                <a16:creationId xmlns:a16="http://schemas.microsoft.com/office/drawing/2014/main" id="{C312A3A5-2A6D-ABC0-0CD5-346EF9A7F345}"/>
              </a:ext>
            </a:extLst>
          </p:cNvPr>
          <p:cNvCxnSpPr>
            <a:cxnSpLocks/>
          </p:cNvCxnSpPr>
          <p:nvPr/>
        </p:nvCxnSpPr>
        <p:spPr>
          <a:xfrm rot="20896978">
            <a:off x="6530842" y="208731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接连接符 43">
            <a:extLst>
              <a:ext uri="{FF2B5EF4-FFF2-40B4-BE49-F238E27FC236}">
                <a16:creationId xmlns:a16="http://schemas.microsoft.com/office/drawing/2014/main" id="{A7ACFCBB-9663-275D-CAC4-A2E2BC50D2FB}"/>
              </a:ext>
            </a:extLst>
          </p:cNvPr>
          <p:cNvCxnSpPr>
            <a:cxnSpLocks/>
          </p:cNvCxnSpPr>
          <p:nvPr/>
        </p:nvCxnSpPr>
        <p:spPr>
          <a:xfrm rot="20896978">
            <a:off x="6570976" y="2345960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直接连接符 44">
            <a:extLst>
              <a:ext uri="{FF2B5EF4-FFF2-40B4-BE49-F238E27FC236}">
                <a16:creationId xmlns:a16="http://schemas.microsoft.com/office/drawing/2014/main" id="{AF580652-6BA0-AE75-0AD4-64704186AE59}"/>
              </a:ext>
            </a:extLst>
          </p:cNvPr>
          <p:cNvCxnSpPr>
            <a:cxnSpLocks/>
          </p:cNvCxnSpPr>
          <p:nvPr/>
        </p:nvCxnSpPr>
        <p:spPr>
          <a:xfrm rot="20896978">
            <a:off x="6584656" y="234678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75639D9-1AC2-FF6E-06B1-9B3C3CD8193C}"/>
              </a:ext>
            </a:extLst>
          </p:cNvPr>
          <p:cNvCxnSpPr>
            <a:cxnSpLocks/>
          </p:cNvCxnSpPr>
          <p:nvPr/>
        </p:nvCxnSpPr>
        <p:spPr>
          <a:xfrm rot="20896978">
            <a:off x="6611563" y="2476524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6">
            <a:extLst>
              <a:ext uri="{FF2B5EF4-FFF2-40B4-BE49-F238E27FC236}">
                <a16:creationId xmlns:a16="http://schemas.microsoft.com/office/drawing/2014/main" id="{A1135110-5354-2A49-019B-77A200FA7F2D}"/>
              </a:ext>
            </a:extLst>
          </p:cNvPr>
          <p:cNvCxnSpPr>
            <a:cxnSpLocks/>
          </p:cNvCxnSpPr>
          <p:nvPr/>
        </p:nvCxnSpPr>
        <p:spPr>
          <a:xfrm rot="20896978">
            <a:off x="6638470" y="260626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D423878D-02EE-A318-5F05-62DB59950FC3}"/>
              </a:ext>
            </a:extLst>
          </p:cNvPr>
          <p:cNvCxnSpPr>
            <a:cxnSpLocks/>
          </p:cNvCxnSpPr>
          <p:nvPr/>
        </p:nvCxnSpPr>
        <p:spPr>
          <a:xfrm rot="20896978">
            <a:off x="6678604" y="2864900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52378D06-85E6-50F5-613E-1FC5806CE74D}"/>
              </a:ext>
            </a:extLst>
          </p:cNvPr>
          <p:cNvCxnSpPr>
            <a:cxnSpLocks/>
          </p:cNvCxnSpPr>
          <p:nvPr/>
        </p:nvCxnSpPr>
        <p:spPr>
          <a:xfrm rot="20896978">
            <a:off x="6692284" y="286573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156CF29D-A16F-782A-2461-C5FC33D50C1D}"/>
              </a:ext>
            </a:extLst>
          </p:cNvPr>
          <p:cNvCxnSpPr>
            <a:cxnSpLocks/>
          </p:cNvCxnSpPr>
          <p:nvPr/>
        </p:nvCxnSpPr>
        <p:spPr>
          <a:xfrm rot="20896978">
            <a:off x="6719191" y="2995465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直接连接符 50">
            <a:extLst>
              <a:ext uri="{FF2B5EF4-FFF2-40B4-BE49-F238E27FC236}">
                <a16:creationId xmlns:a16="http://schemas.microsoft.com/office/drawing/2014/main" id="{444527E7-41D7-D9FB-D91E-F0CE1D8DD048}"/>
              </a:ext>
            </a:extLst>
          </p:cNvPr>
          <p:cNvCxnSpPr>
            <a:cxnSpLocks/>
          </p:cNvCxnSpPr>
          <p:nvPr/>
        </p:nvCxnSpPr>
        <p:spPr>
          <a:xfrm rot="20896978">
            <a:off x="6746099" y="312520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接连接符 51">
            <a:extLst>
              <a:ext uri="{FF2B5EF4-FFF2-40B4-BE49-F238E27FC236}">
                <a16:creationId xmlns:a16="http://schemas.microsoft.com/office/drawing/2014/main" id="{63A7C3C1-928B-28F1-AFA6-CEF61ADE7D85}"/>
              </a:ext>
            </a:extLst>
          </p:cNvPr>
          <p:cNvCxnSpPr>
            <a:cxnSpLocks/>
          </p:cNvCxnSpPr>
          <p:nvPr/>
        </p:nvCxnSpPr>
        <p:spPr>
          <a:xfrm rot="20896978">
            <a:off x="6786233" y="3383844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FD44B201-68F2-E3A3-AA7D-F17AE5B9DE81}"/>
              </a:ext>
            </a:extLst>
          </p:cNvPr>
          <p:cNvSpPr txBox="1"/>
          <p:nvPr/>
        </p:nvSpPr>
        <p:spPr>
          <a:xfrm>
            <a:off x="672166" y="1587567"/>
            <a:ext cx="4154984" cy="1661993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1">
                <a:alpha val="30000"/>
              </a:schemeClr>
            </a:outerShdw>
          </a:effectLst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54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清新弥散风</a:t>
            </a:r>
            <a:endParaRPr lang="en-US" altLang="zh-CN" sz="54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  <a:p>
            <a:pPr algn="l"/>
            <a:r>
              <a:rPr lang="zh-CN" altLang="en-US" sz="54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年终总结模板</a:t>
            </a:r>
            <a:endParaRPr lang="en-US" sz="54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822056BF-3009-639C-A41D-21FDDBB831D9}"/>
              </a:ext>
            </a:extLst>
          </p:cNvPr>
          <p:cNvSpPr txBox="1"/>
          <p:nvPr/>
        </p:nvSpPr>
        <p:spPr>
          <a:xfrm>
            <a:off x="695325" y="3244334"/>
            <a:ext cx="5017399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altLang="zh-CN" sz="1200" dirty="0">
                <a:solidFill>
                  <a:schemeClr val="accent5"/>
                </a:solidFill>
                <a:latin typeface="+mj-ea"/>
                <a:ea typeface="+mj-ea"/>
              </a:rPr>
              <a:t>Pure And Fresh Wind Dispersion Year-end Summary Template</a:t>
            </a:r>
            <a:endParaRPr lang="en-US" sz="12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8116FA73-F9B3-A054-C946-6C6628F3459E}"/>
              </a:ext>
            </a:extLst>
          </p:cNvPr>
          <p:cNvSpPr txBox="1"/>
          <p:nvPr/>
        </p:nvSpPr>
        <p:spPr>
          <a:xfrm>
            <a:off x="682326" y="4844597"/>
            <a:ext cx="253755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汇报人：</a:t>
            </a:r>
            <a:r>
              <a:rPr lang="en-US" altLang="zh-CN" sz="2000" dirty="0" err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OfficePLUS</a:t>
            </a:r>
            <a:endParaRPr lang="en-US" sz="20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E3E114AE-903D-5324-BE19-6A62CAC6438D}"/>
              </a:ext>
            </a:extLst>
          </p:cNvPr>
          <p:cNvSpPr txBox="1"/>
          <p:nvPr/>
        </p:nvSpPr>
        <p:spPr>
          <a:xfrm>
            <a:off x="682326" y="5289766"/>
            <a:ext cx="288861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汇报时间：</a:t>
            </a:r>
            <a:r>
              <a:rPr lang="en-US" altLang="zh-CN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20XX</a:t>
            </a:r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年</a:t>
            </a:r>
            <a:r>
              <a:rPr lang="en-US" altLang="zh-CN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XX</a:t>
            </a:r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月</a:t>
            </a:r>
            <a:endParaRPr lang="en-US" sz="20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pic>
        <p:nvPicPr>
          <p:cNvPr id="68" name="图片 67">
            <a:extLst>
              <a:ext uri="{FF2B5EF4-FFF2-40B4-BE49-F238E27FC236}">
                <a16:creationId xmlns:a16="http://schemas.microsoft.com/office/drawing/2014/main" id="{102C2556-0C8E-9D9F-A406-6E050F562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8772">
            <a:off x="6607591" y="2914432"/>
            <a:ext cx="4487045" cy="3072650"/>
          </a:xfrm>
          <a:prstGeom prst="rect">
            <a:avLst/>
          </a:prstGeom>
          <a:effectLst>
            <a:outerShdw blurRad="381000" dist="381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69" name="图片 68">
            <a:extLst>
              <a:ext uri="{FF2B5EF4-FFF2-40B4-BE49-F238E27FC236}">
                <a16:creationId xmlns:a16="http://schemas.microsoft.com/office/drawing/2014/main" id="{B77E6722-78F0-CB49-CE5A-78FA70581F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051">
            <a:off x="7197032" y="3018664"/>
            <a:ext cx="4487045" cy="3072650"/>
          </a:xfrm>
          <a:prstGeom prst="rect">
            <a:avLst/>
          </a:prstGeom>
          <a:effectLst>
            <a:outerShdw blurRad="381000" dist="381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55" name="文本框 54">
            <a:extLst>
              <a:ext uri="{FF2B5EF4-FFF2-40B4-BE49-F238E27FC236}">
                <a16:creationId xmlns:a16="http://schemas.microsoft.com/office/drawing/2014/main" id="{5F8BF6CF-F8FE-9A36-7793-320010BEDA2E}"/>
              </a:ext>
            </a:extLst>
          </p:cNvPr>
          <p:cNvSpPr txBox="1"/>
          <p:nvPr/>
        </p:nvSpPr>
        <p:spPr>
          <a:xfrm rot="20868015">
            <a:off x="7146697" y="1421968"/>
            <a:ext cx="923330" cy="276999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spAutoFit/>
          </a:bodyPr>
          <a:lstStyle/>
          <a:p>
            <a:pPr algn="l"/>
            <a:r>
              <a:rPr lang="zh-CN" altLang="en-US">
                <a:solidFill>
                  <a:schemeClr val="accent5"/>
                </a:solidFill>
                <a:latin typeface="+mj-ea"/>
                <a:ea typeface="+mj-ea"/>
              </a:rPr>
              <a:t>年终总结</a:t>
            </a:r>
            <a:endParaRPr lang="en-US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业务亮点</a:t>
            </a: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7344BB2-C3EF-EF4F-7D62-957353D8A13C}"/>
              </a:ext>
            </a:extLst>
          </p:cNvPr>
          <p:cNvSpPr txBox="1"/>
          <p:nvPr/>
        </p:nvSpPr>
        <p:spPr>
          <a:xfrm>
            <a:off x="2818447" y="443154"/>
            <a:ext cx="2928269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BUSINESS HIGHLIGHTS</a:t>
            </a:r>
          </a:p>
        </p:txBody>
      </p:sp>
      <p:sp>
        <p:nvSpPr>
          <p:cNvPr id="41" name="Shape 917">
            <a:extLst>
              <a:ext uri="{FF2B5EF4-FFF2-40B4-BE49-F238E27FC236}">
                <a16:creationId xmlns:a16="http://schemas.microsoft.com/office/drawing/2014/main" id="{92C24E36-DB58-D90C-19AB-BE784E42A579}"/>
              </a:ext>
            </a:extLst>
          </p:cNvPr>
          <p:cNvSpPr/>
          <p:nvPr/>
        </p:nvSpPr>
        <p:spPr>
          <a:xfrm rot="3600000">
            <a:off x="4907779" y="1850993"/>
            <a:ext cx="3287356" cy="293665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29" h="15056" extrusionOk="0">
                <a:moveTo>
                  <a:pt x="17229" y="3690"/>
                </a:moveTo>
                <a:cubicBezTo>
                  <a:pt x="13404" y="-710"/>
                  <a:pt x="6658" y="-1253"/>
                  <a:pt x="2149" y="2481"/>
                </a:cubicBezTo>
                <a:cubicBezTo>
                  <a:pt x="-4371" y="7881"/>
                  <a:pt x="5428" y="18951"/>
                  <a:pt x="11819" y="13659"/>
                </a:cubicBezTo>
                <a:cubicBezTo>
                  <a:pt x="10025" y="15144"/>
                  <a:pt x="7341" y="14925"/>
                  <a:pt x="5823" y="13171"/>
                </a:cubicBezTo>
                <a:cubicBezTo>
                  <a:pt x="420" y="6925"/>
                  <a:pt x="11704" y="-2649"/>
                  <a:pt x="17229" y="369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sz="5400">
              <a:solidFill>
                <a:schemeClr val="lt1"/>
              </a:solidFill>
            </a:endParaRPr>
          </a:p>
        </p:txBody>
      </p:sp>
      <p:sp>
        <p:nvSpPr>
          <p:cNvPr id="42" name="Shape 918">
            <a:extLst>
              <a:ext uri="{FF2B5EF4-FFF2-40B4-BE49-F238E27FC236}">
                <a16:creationId xmlns:a16="http://schemas.microsoft.com/office/drawing/2014/main" id="{D6921EAF-A8B7-0EBA-1D35-7A80148535E6}"/>
              </a:ext>
            </a:extLst>
          </p:cNvPr>
          <p:cNvSpPr/>
          <p:nvPr/>
        </p:nvSpPr>
        <p:spPr>
          <a:xfrm rot="3600000">
            <a:off x="4995786" y="2495134"/>
            <a:ext cx="2935932" cy="3281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85" h="17222" extrusionOk="0">
                <a:moveTo>
                  <a:pt x="11429" y="17222"/>
                </a:moveTo>
                <a:cubicBezTo>
                  <a:pt x="15800" y="13384"/>
                  <a:pt x="16329" y="6656"/>
                  <a:pt x="12599" y="2153"/>
                </a:cubicBezTo>
                <a:cubicBezTo>
                  <a:pt x="7189" y="-4378"/>
                  <a:pt x="-3903" y="5438"/>
                  <a:pt x="1400" y="11839"/>
                </a:cubicBezTo>
                <a:cubicBezTo>
                  <a:pt x="-89" y="10042"/>
                  <a:pt x="130" y="7354"/>
                  <a:pt x="1889" y="5833"/>
                </a:cubicBezTo>
                <a:cubicBezTo>
                  <a:pt x="8133" y="433"/>
                  <a:pt x="17697" y="11675"/>
                  <a:pt x="11429" y="17222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sz="5400" dirty="0">
              <a:solidFill>
                <a:schemeClr val="lt1"/>
              </a:solidFill>
            </a:endParaRPr>
          </a:p>
        </p:txBody>
      </p:sp>
      <p:sp>
        <p:nvSpPr>
          <p:cNvPr id="43" name="Shape 919">
            <a:extLst>
              <a:ext uri="{FF2B5EF4-FFF2-40B4-BE49-F238E27FC236}">
                <a16:creationId xmlns:a16="http://schemas.microsoft.com/office/drawing/2014/main" id="{34683295-08E4-D0BC-6269-38D4E2D4391B}"/>
              </a:ext>
            </a:extLst>
          </p:cNvPr>
          <p:cNvSpPr/>
          <p:nvPr/>
        </p:nvSpPr>
        <p:spPr>
          <a:xfrm rot="3600000">
            <a:off x="4265034" y="1583551"/>
            <a:ext cx="2935966" cy="32907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5045" h="17232" extrusionOk="0">
                <a:moveTo>
                  <a:pt x="3702" y="0"/>
                </a:moveTo>
                <a:cubicBezTo>
                  <a:pt x="-709" y="3821"/>
                  <a:pt x="-1257" y="10572"/>
                  <a:pt x="2479" y="15084"/>
                </a:cubicBezTo>
                <a:cubicBezTo>
                  <a:pt x="7875" y="21600"/>
                  <a:pt x="18937" y="11807"/>
                  <a:pt x="13649" y="5421"/>
                </a:cubicBezTo>
                <a:cubicBezTo>
                  <a:pt x="15133" y="7213"/>
                  <a:pt x="14914" y="9896"/>
                  <a:pt x="13161" y="11413"/>
                </a:cubicBezTo>
                <a:cubicBezTo>
                  <a:pt x="6914" y="16817"/>
                  <a:pt x="-2663" y="5517"/>
                  <a:pt x="3702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sz="5400">
              <a:solidFill>
                <a:schemeClr val="lt1"/>
              </a:solidFill>
            </a:endParaRPr>
          </a:p>
        </p:txBody>
      </p:sp>
      <p:sp>
        <p:nvSpPr>
          <p:cNvPr id="44" name="Shape 920">
            <a:extLst>
              <a:ext uri="{FF2B5EF4-FFF2-40B4-BE49-F238E27FC236}">
                <a16:creationId xmlns:a16="http://schemas.microsoft.com/office/drawing/2014/main" id="{8881821B-AB17-500D-DB7C-86DC7C4D3B25}"/>
              </a:ext>
            </a:extLst>
          </p:cNvPr>
          <p:cNvSpPr/>
          <p:nvPr/>
        </p:nvSpPr>
        <p:spPr>
          <a:xfrm rot="3600000">
            <a:off x="4009119" y="2583835"/>
            <a:ext cx="3280265" cy="29366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7222" h="15086" extrusionOk="0">
                <a:moveTo>
                  <a:pt x="0" y="11431"/>
                </a:moveTo>
                <a:cubicBezTo>
                  <a:pt x="3838" y="15801"/>
                  <a:pt x="10566" y="16330"/>
                  <a:pt x="15068" y="12600"/>
                </a:cubicBezTo>
                <a:cubicBezTo>
                  <a:pt x="21600" y="7190"/>
                  <a:pt x="11784" y="-3903"/>
                  <a:pt x="5383" y="1400"/>
                </a:cubicBezTo>
                <a:cubicBezTo>
                  <a:pt x="7179" y="-88"/>
                  <a:pt x="9868" y="131"/>
                  <a:pt x="11389" y="1889"/>
                </a:cubicBezTo>
                <a:cubicBezTo>
                  <a:pt x="16789" y="8133"/>
                  <a:pt x="5548" y="17697"/>
                  <a:pt x="0" y="1143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sz="5400">
              <a:solidFill>
                <a:schemeClr val="lt1"/>
              </a:solidFill>
            </a:endParaRP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80E4031B-958C-03F2-55B0-F434CCBE56B0}"/>
              </a:ext>
            </a:extLst>
          </p:cNvPr>
          <p:cNvSpPr txBox="1"/>
          <p:nvPr/>
        </p:nvSpPr>
        <p:spPr>
          <a:xfrm flipH="1">
            <a:off x="8381240" y="2245792"/>
            <a:ext cx="2329176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用户痛点分析</a:t>
            </a:r>
          </a:p>
        </p:txBody>
      </p:sp>
      <p:sp>
        <p:nvSpPr>
          <p:cNvPr id="47" name="文本框 46">
            <a:extLst>
              <a:ext uri="{FF2B5EF4-FFF2-40B4-BE49-F238E27FC236}">
                <a16:creationId xmlns:a16="http://schemas.microsoft.com/office/drawing/2014/main" id="{D6F9E5E0-09F1-D1B2-03A4-F99A787D6BC8}"/>
              </a:ext>
            </a:extLst>
          </p:cNvPr>
          <p:cNvSpPr txBox="1"/>
          <p:nvPr/>
        </p:nvSpPr>
        <p:spPr>
          <a:xfrm flipH="1">
            <a:off x="8418328" y="2634098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6982068-8BDF-3603-DEEC-48B03E72D44F}"/>
              </a:ext>
            </a:extLst>
          </p:cNvPr>
          <p:cNvSpPr txBox="1"/>
          <p:nvPr/>
        </p:nvSpPr>
        <p:spPr>
          <a:xfrm flipH="1">
            <a:off x="8381240" y="3993385"/>
            <a:ext cx="2471416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>
                <a:solidFill>
                  <a:schemeClr val="accent3"/>
                </a:solidFill>
                <a:latin typeface="+mj-ea"/>
                <a:ea typeface="+mj-ea"/>
              </a:rPr>
              <a:t>针对性产品研发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4E68C938-8F99-EA9F-2F77-3194CD37244B}"/>
              </a:ext>
            </a:extLst>
          </p:cNvPr>
          <p:cNvSpPr txBox="1"/>
          <p:nvPr/>
        </p:nvSpPr>
        <p:spPr>
          <a:xfrm flipH="1">
            <a:off x="8418328" y="4396423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EE6FD196-7BA7-DFA9-70E2-523ECAD7E41D}"/>
              </a:ext>
            </a:extLst>
          </p:cNvPr>
          <p:cNvSpPr txBox="1"/>
          <p:nvPr/>
        </p:nvSpPr>
        <p:spPr>
          <a:xfrm flipH="1">
            <a:off x="1988014" y="2245792"/>
            <a:ext cx="1785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市场调研</a:t>
            </a: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BA4F942A-7386-C774-7C0B-F07E84215BF4}"/>
              </a:ext>
            </a:extLst>
          </p:cNvPr>
          <p:cNvSpPr txBox="1"/>
          <p:nvPr/>
        </p:nvSpPr>
        <p:spPr>
          <a:xfrm flipH="1">
            <a:off x="768279" y="2634098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85" name="文本框 84">
            <a:extLst>
              <a:ext uri="{FF2B5EF4-FFF2-40B4-BE49-F238E27FC236}">
                <a16:creationId xmlns:a16="http://schemas.microsoft.com/office/drawing/2014/main" id="{DF8AFAC9-3902-3E91-2BDE-1350C7AB56EB}"/>
              </a:ext>
            </a:extLst>
          </p:cNvPr>
          <p:cNvSpPr txBox="1"/>
          <p:nvPr/>
        </p:nvSpPr>
        <p:spPr>
          <a:xfrm flipH="1">
            <a:off x="1464817" y="3993385"/>
            <a:ext cx="2308856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400">
                <a:solidFill>
                  <a:schemeClr val="accent4"/>
                </a:solidFill>
                <a:latin typeface="+mj-ea"/>
                <a:ea typeface="+mj-ea"/>
              </a:rPr>
              <a:t>极佳运营服务</a:t>
            </a:r>
          </a:p>
        </p:txBody>
      </p:sp>
      <p:sp>
        <p:nvSpPr>
          <p:cNvPr id="86" name="文本框 85">
            <a:extLst>
              <a:ext uri="{FF2B5EF4-FFF2-40B4-BE49-F238E27FC236}">
                <a16:creationId xmlns:a16="http://schemas.microsoft.com/office/drawing/2014/main" id="{D4C5D46C-0D90-25A0-FA1A-2892EC495EE7}"/>
              </a:ext>
            </a:extLst>
          </p:cNvPr>
          <p:cNvSpPr txBox="1"/>
          <p:nvPr/>
        </p:nvSpPr>
        <p:spPr>
          <a:xfrm flipH="1">
            <a:off x="768279" y="4396423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25227488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6742765A-4809-710F-2BD8-49FF8D74F127}"/>
              </a:ext>
            </a:extLst>
          </p:cNvPr>
          <p:cNvSpPr txBox="1"/>
          <p:nvPr/>
        </p:nvSpPr>
        <p:spPr>
          <a:xfrm>
            <a:off x="5339819" y="2031797"/>
            <a:ext cx="1442704" cy="255454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16600">
                <a:solidFill>
                  <a:schemeClr val="accent3">
                    <a:alpha val="14000"/>
                  </a:schemeClr>
                </a:solidFill>
                <a:latin typeface="+mj-ea"/>
                <a:ea typeface="+mj-ea"/>
              </a:rPr>
              <a:t>3</a:t>
            </a:r>
            <a:endParaRPr lang="zh-CN" altLang="en-US" sz="16600">
              <a:solidFill>
                <a:schemeClr val="accent3">
                  <a:alpha val="14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55C1F5F-4D05-C4DC-7572-00F8CAAB29A9}"/>
              </a:ext>
            </a:extLst>
          </p:cNvPr>
          <p:cNvSpPr txBox="1"/>
          <p:nvPr/>
        </p:nvSpPr>
        <p:spPr>
          <a:xfrm>
            <a:off x="4676175" y="2928210"/>
            <a:ext cx="2769989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3">
                <a:alpha val="30000"/>
              </a:schemeClr>
            </a:outerShdw>
          </a:effectLst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>
                <a:gradFill flip="none" rotWithShape="1"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40000">
                      <a:schemeClr val="accent3"/>
                    </a:gs>
                  </a:gsLst>
                  <a:lin ang="5400000" scaled="1"/>
                  <a:tileRect/>
                </a:gradFill>
              </a:rPr>
              <a:t>经验教训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5FB6E1A-6D26-5A11-573C-FC2C813F0DBA}"/>
              </a:ext>
            </a:extLst>
          </p:cNvPr>
          <p:cNvSpPr txBox="1"/>
          <p:nvPr/>
        </p:nvSpPr>
        <p:spPr>
          <a:xfrm>
            <a:off x="4562308" y="3759207"/>
            <a:ext cx="2997724" cy="3919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600">
                <a:solidFill>
                  <a:schemeClr val="accent3"/>
                </a:solidFill>
                <a:latin typeface="+mj-lt"/>
                <a:cs typeface="+mn-ea"/>
                <a:sym typeface="+mn-lt"/>
              </a:rPr>
              <a:t>LESSONS LEARNED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11A8E4-3D78-4BA0-9A82-F4BDE3EA2CFF}"/>
              </a:ext>
            </a:extLst>
          </p:cNvPr>
          <p:cNvSpPr txBox="1"/>
          <p:nvPr/>
        </p:nvSpPr>
        <p:spPr>
          <a:xfrm>
            <a:off x="5298941" y="2278942"/>
            <a:ext cx="15244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accent3"/>
                </a:solidFill>
                <a:latin typeface="+mj-ea"/>
                <a:ea typeface="+mj-ea"/>
              </a:rPr>
              <a:t>Part 03 </a:t>
            </a:r>
            <a:endParaRPr lang="zh-CN" altLang="en-US" sz="2800">
              <a:solidFill>
                <a:schemeClr val="accent3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8478824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经验教训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LESSONS LEARNED</a:t>
            </a:r>
          </a:p>
        </p:txBody>
      </p:sp>
      <p:sp>
        <p:nvSpPr>
          <p:cNvPr id="13" name="Freeform 21">
            <a:extLst>
              <a:ext uri="{FF2B5EF4-FFF2-40B4-BE49-F238E27FC236}">
                <a16:creationId xmlns:a16="http://schemas.microsoft.com/office/drawing/2014/main" id="{1FA9FB32-586B-9868-7C50-2AB965BDCC8D}"/>
              </a:ext>
            </a:extLst>
          </p:cNvPr>
          <p:cNvSpPr>
            <a:spLocks/>
          </p:cNvSpPr>
          <p:nvPr/>
        </p:nvSpPr>
        <p:spPr bwMode="auto">
          <a:xfrm>
            <a:off x="6069278" y="3634633"/>
            <a:ext cx="1367203" cy="1364977"/>
          </a:xfrm>
          <a:custGeom>
            <a:avLst/>
            <a:gdLst>
              <a:gd name="T0" fmla="*/ 282 w 565"/>
              <a:gd name="T1" fmla="*/ 0 h 565"/>
              <a:gd name="T2" fmla="*/ 0 w 565"/>
              <a:gd name="T3" fmla="*/ 0 h 565"/>
              <a:gd name="T4" fmla="*/ 0 w 565"/>
              <a:gd name="T5" fmla="*/ 283 h 565"/>
              <a:gd name="T6" fmla="*/ 282 w 565"/>
              <a:gd name="T7" fmla="*/ 565 h 565"/>
              <a:gd name="T8" fmla="*/ 565 w 565"/>
              <a:gd name="T9" fmla="*/ 565 h 565"/>
              <a:gd name="T10" fmla="*/ 565 w 565"/>
              <a:gd name="T11" fmla="*/ 283 h 565"/>
              <a:gd name="T12" fmla="*/ 282 w 565"/>
              <a:gd name="T13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2" y="0"/>
                </a:move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39"/>
                  <a:pt x="126" y="565"/>
                  <a:pt x="282" y="565"/>
                </a:cubicBezTo>
                <a:cubicBezTo>
                  <a:pt x="565" y="565"/>
                  <a:pt x="565" y="565"/>
                  <a:pt x="565" y="565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127"/>
                  <a:pt x="438" y="0"/>
                  <a:pt x="282" y="0"/>
                </a:cubicBezTo>
                <a:close/>
              </a:path>
            </a:pathLst>
          </a:custGeom>
          <a:noFill/>
          <a:ln>
            <a:noFill/>
          </a:ln>
        </p:spPr>
        <p:txBody>
          <a:bodyPr>
            <a:noAutofit/>
          </a:bodyPr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Freeform 22">
            <a:extLst>
              <a:ext uri="{FF2B5EF4-FFF2-40B4-BE49-F238E27FC236}">
                <a16:creationId xmlns:a16="http://schemas.microsoft.com/office/drawing/2014/main" id="{02638B21-B6CB-9C64-8535-EBE5A3D8FF09}"/>
              </a:ext>
            </a:extLst>
          </p:cNvPr>
          <p:cNvSpPr>
            <a:spLocks/>
          </p:cNvSpPr>
          <p:nvPr/>
        </p:nvSpPr>
        <p:spPr bwMode="auto">
          <a:xfrm>
            <a:off x="4761259" y="3634633"/>
            <a:ext cx="1364976" cy="1364977"/>
          </a:xfrm>
          <a:custGeom>
            <a:avLst/>
            <a:gdLst>
              <a:gd name="T0" fmla="*/ 283 w 565"/>
              <a:gd name="T1" fmla="*/ 0 h 565"/>
              <a:gd name="T2" fmla="*/ 565 w 565"/>
              <a:gd name="T3" fmla="*/ 0 h 565"/>
              <a:gd name="T4" fmla="*/ 565 w 565"/>
              <a:gd name="T5" fmla="*/ 283 h 565"/>
              <a:gd name="T6" fmla="*/ 283 w 565"/>
              <a:gd name="T7" fmla="*/ 565 h 565"/>
              <a:gd name="T8" fmla="*/ 0 w 565"/>
              <a:gd name="T9" fmla="*/ 565 h 565"/>
              <a:gd name="T10" fmla="*/ 0 w 565"/>
              <a:gd name="T11" fmla="*/ 283 h 565"/>
              <a:gd name="T12" fmla="*/ 283 w 565"/>
              <a:gd name="T13" fmla="*/ 0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3" y="0"/>
                </a:moveTo>
                <a:cubicBezTo>
                  <a:pt x="565" y="0"/>
                  <a:pt x="565" y="0"/>
                  <a:pt x="565" y="0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439"/>
                  <a:pt x="439" y="565"/>
                  <a:pt x="283" y="565"/>
                </a:cubicBezTo>
                <a:cubicBezTo>
                  <a:pt x="0" y="565"/>
                  <a:pt x="0" y="565"/>
                  <a:pt x="0" y="565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7" y="0"/>
                  <a:pt x="283" y="0"/>
                </a:cubicBezTo>
                <a:close/>
              </a:path>
            </a:pathLst>
          </a:custGeom>
          <a:noFill/>
          <a:ln>
            <a:noFill/>
          </a:ln>
        </p:spPr>
        <p:txBody>
          <a:bodyPr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7" name="Freeform 23">
            <a:extLst>
              <a:ext uri="{FF2B5EF4-FFF2-40B4-BE49-F238E27FC236}">
                <a16:creationId xmlns:a16="http://schemas.microsoft.com/office/drawing/2014/main" id="{E41C8466-BC9A-E241-E60A-A28CA9133C26}"/>
              </a:ext>
            </a:extLst>
          </p:cNvPr>
          <p:cNvSpPr>
            <a:spLocks/>
          </p:cNvSpPr>
          <p:nvPr/>
        </p:nvSpPr>
        <p:spPr bwMode="auto">
          <a:xfrm>
            <a:off x="6070394" y="2325323"/>
            <a:ext cx="1367204" cy="1364977"/>
          </a:xfrm>
          <a:custGeom>
            <a:avLst/>
            <a:gdLst>
              <a:gd name="T0" fmla="*/ 282 w 565"/>
              <a:gd name="T1" fmla="*/ 565 h 565"/>
              <a:gd name="T2" fmla="*/ 0 w 565"/>
              <a:gd name="T3" fmla="*/ 565 h 565"/>
              <a:gd name="T4" fmla="*/ 0 w 565"/>
              <a:gd name="T5" fmla="*/ 283 h 565"/>
              <a:gd name="T6" fmla="*/ 282 w 565"/>
              <a:gd name="T7" fmla="*/ 0 h 565"/>
              <a:gd name="T8" fmla="*/ 565 w 565"/>
              <a:gd name="T9" fmla="*/ 0 h 565"/>
              <a:gd name="T10" fmla="*/ 565 w 565"/>
              <a:gd name="T11" fmla="*/ 283 h 565"/>
              <a:gd name="T12" fmla="*/ 282 w 565"/>
              <a:gd name="T13" fmla="*/ 565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2" y="565"/>
                </a:moveTo>
                <a:cubicBezTo>
                  <a:pt x="0" y="565"/>
                  <a:pt x="0" y="565"/>
                  <a:pt x="0" y="565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127"/>
                  <a:pt x="126" y="0"/>
                  <a:pt x="282" y="0"/>
                </a:cubicBezTo>
                <a:cubicBezTo>
                  <a:pt x="565" y="0"/>
                  <a:pt x="565" y="0"/>
                  <a:pt x="565" y="0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439"/>
                  <a:pt x="438" y="565"/>
                  <a:pt x="282" y="565"/>
                </a:cubicBezTo>
                <a:close/>
              </a:path>
            </a:pathLst>
          </a:custGeom>
          <a:noFill/>
          <a:ln>
            <a:noFill/>
          </a:ln>
        </p:spPr>
        <p:txBody>
          <a:bodyPr>
            <a:noAutofit/>
          </a:bodyPr>
          <a:lstStyle/>
          <a:p>
            <a:endParaRPr lang="zh-CN" alt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9" name="Freeform 24">
            <a:extLst>
              <a:ext uri="{FF2B5EF4-FFF2-40B4-BE49-F238E27FC236}">
                <a16:creationId xmlns:a16="http://schemas.microsoft.com/office/drawing/2014/main" id="{5AA6F548-71E7-F5A3-105D-60CE13659F7D}"/>
              </a:ext>
            </a:extLst>
          </p:cNvPr>
          <p:cNvSpPr>
            <a:spLocks/>
          </p:cNvSpPr>
          <p:nvPr/>
        </p:nvSpPr>
        <p:spPr bwMode="auto">
          <a:xfrm>
            <a:off x="4759658" y="2325323"/>
            <a:ext cx="1364976" cy="1364977"/>
          </a:xfrm>
          <a:custGeom>
            <a:avLst/>
            <a:gdLst>
              <a:gd name="T0" fmla="*/ 283 w 565"/>
              <a:gd name="T1" fmla="*/ 565 h 565"/>
              <a:gd name="T2" fmla="*/ 565 w 565"/>
              <a:gd name="T3" fmla="*/ 565 h 565"/>
              <a:gd name="T4" fmla="*/ 565 w 565"/>
              <a:gd name="T5" fmla="*/ 283 h 565"/>
              <a:gd name="T6" fmla="*/ 283 w 565"/>
              <a:gd name="T7" fmla="*/ 0 h 565"/>
              <a:gd name="T8" fmla="*/ 0 w 565"/>
              <a:gd name="T9" fmla="*/ 0 h 565"/>
              <a:gd name="T10" fmla="*/ 0 w 565"/>
              <a:gd name="T11" fmla="*/ 283 h 565"/>
              <a:gd name="T12" fmla="*/ 283 w 565"/>
              <a:gd name="T13" fmla="*/ 565 h 5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565" h="565">
                <a:moveTo>
                  <a:pt x="283" y="565"/>
                </a:moveTo>
                <a:cubicBezTo>
                  <a:pt x="565" y="565"/>
                  <a:pt x="565" y="565"/>
                  <a:pt x="565" y="565"/>
                </a:cubicBezTo>
                <a:cubicBezTo>
                  <a:pt x="565" y="283"/>
                  <a:pt x="565" y="283"/>
                  <a:pt x="565" y="283"/>
                </a:cubicBezTo>
                <a:cubicBezTo>
                  <a:pt x="565" y="127"/>
                  <a:pt x="439" y="0"/>
                  <a:pt x="28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39"/>
                  <a:pt x="127" y="565"/>
                  <a:pt x="283" y="565"/>
                </a:cubicBezTo>
                <a:close/>
              </a:path>
            </a:pathLst>
          </a:custGeom>
          <a:noFill/>
          <a:ln>
            <a:noFill/>
          </a:ln>
        </p:spPr>
        <p:txBody>
          <a:bodyPr>
            <a:noAutofit/>
          </a:bodyPr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0F9E7155-5384-3BBC-45B4-64E965080EC0}"/>
              </a:ext>
            </a:extLst>
          </p:cNvPr>
          <p:cNvGrpSpPr/>
          <p:nvPr/>
        </p:nvGrpSpPr>
        <p:grpSpPr>
          <a:xfrm>
            <a:off x="4703190" y="2269656"/>
            <a:ext cx="1367203" cy="1364977"/>
            <a:chOff x="4703190" y="2269656"/>
            <a:chExt cx="1367203" cy="1364977"/>
          </a:xfrm>
        </p:grpSpPr>
        <p:sp>
          <p:nvSpPr>
            <p:cNvPr id="12" name="Freeform 21">
              <a:extLst>
                <a:ext uri="{FF2B5EF4-FFF2-40B4-BE49-F238E27FC236}">
                  <a16:creationId xmlns:a16="http://schemas.microsoft.com/office/drawing/2014/main" id="{C40493D0-5487-B46C-9F40-08D5E5A6BE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190" y="2269656"/>
              <a:ext cx="1367203" cy="1364977"/>
            </a:xfrm>
            <a:custGeom>
              <a:avLst/>
              <a:gdLst>
                <a:gd name="T0" fmla="*/ 282 w 565"/>
                <a:gd name="T1" fmla="*/ 0 h 565"/>
                <a:gd name="T2" fmla="*/ 0 w 565"/>
                <a:gd name="T3" fmla="*/ 0 h 565"/>
                <a:gd name="T4" fmla="*/ 0 w 565"/>
                <a:gd name="T5" fmla="*/ 283 h 565"/>
                <a:gd name="T6" fmla="*/ 282 w 565"/>
                <a:gd name="T7" fmla="*/ 565 h 565"/>
                <a:gd name="T8" fmla="*/ 565 w 565"/>
                <a:gd name="T9" fmla="*/ 565 h 565"/>
                <a:gd name="T10" fmla="*/ 565 w 565"/>
                <a:gd name="T11" fmla="*/ 283 h 565"/>
                <a:gd name="T12" fmla="*/ 282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6" y="565"/>
                    <a:pt x="282" y="565"/>
                  </a:cubicBez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8" y="0"/>
                    <a:pt x="282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60000"/>
                    <a:lumOff val="40000"/>
                  </a:schemeClr>
                </a:gs>
                <a:gs pos="39000">
                  <a:schemeClr val="accent1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1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  <p:sp>
          <p:nvSpPr>
            <p:cNvPr id="20" name="Rectangle 25">
              <a:extLst>
                <a:ext uri="{FF2B5EF4-FFF2-40B4-BE49-F238E27FC236}">
                  <a16:creationId xmlns:a16="http://schemas.microsoft.com/office/drawing/2014/main" id="{97ECFCA2-D001-A6B2-B50F-E6ABF5F7BA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52753" y="2490479"/>
              <a:ext cx="468078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zh-CN" sz="6000" b="1" dirty="0">
                  <a:solidFill>
                    <a:schemeClr val="bg1"/>
                  </a:solidFill>
                </a:rPr>
                <a:t>S</a:t>
              </a:r>
              <a:endParaRPr lang="zh-CN" altLang="zh-CN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EB3112B8-ABC9-7180-7051-F02699A5BB9D}"/>
              </a:ext>
            </a:extLst>
          </p:cNvPr>
          <p:cNvGrpSpPr/>
          <p:nvPr/>
        </p:nvGrpSpPr>
        <p:grpSpPr>
          <a:xfrm>
            <a:off x="6123835" y="2269656"/>
            <a:ext cx="1364976" cy="1364977"/>
            <a:chOff x="6123835" y="2269656"/>
            <a:chExt cx="1364976" cy="1364977"/>
          </a:xfrm>
        </p:grpSpPr>
        <p:sp>
          <p:nvSpPr>
            <p:cNvPr id="14" name="Freeform 22">
              <a:extLst>
                <a:ext uri="{FF2B5EF4-FFF2-40B4-BE49-F238E27FC236}">
                  <a16:creationId xmlns:a16="http://schemas.microsoft.com/office/drawing/2014/main" id="{54F97035-2C5D-E5C0-A8AA-E56A661B4B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835" y="2269656"/>
              <a:ext cx="1364976" cy="1364977"/>
            </a:xfrm>
            <a:custGeom>
              <a:avLst/>
              <a:gdLst>
                <a:gd name="T0" fmla="*/ 283 w 565"/>
                <a:gd name="T1" fmla="*/ 0 h 565"/>
                <a:gd name="T2" fmla="*/ 565 w 565"/>
                <a:gd name="T3" fmla="*/ 0 h 565"/>
                <a:gd name="T4" fmla="*/ 565 w 565"/>
                <a:gd name="T5" fmla="*/ 283 h 565"/>
                <a:gd name="T6" fmla="*/ 283 w 565"/>
                <a:gd name="T7" fmla="*/ 565 h 565"/>
                <a:gd name="T8" fmla="*/ 0 w 565"/>
                <a:gd name="T9" fmla="*/ 565 h 565"/>
                <a:gd name="T10" fmla="*/ 0 w 565"/>
                <a:gd name="T11" fmla="*/ 283 h 565"/>
                <a:gd name="T12" fmla="*/ 283 w 565"/>
                <a:gd name="T13" fmla="*/ 0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0"/>
                  </a:move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9" y="565"/>
                    <a:pt x="283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7" y="0"/>
                    <a:pt x="283" y="0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2">
                    <a:lumMod val="60000"/>
                    <a:lumOff val="40000"/>
                  </a:schemeClr>
                </a:gs>
                <a:gs pos="39000">
                  <a:schemeClr val="accent2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2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  <p:sp>
          <p:nvSpPr>
            <p:cNvPr id="21" name="Rectangle 26">
              <a:extLst>
                <a:ext uri="{FF2B5EF4-FFF2-40B4-BE49-F238E27FC236}">
                  <a16:creationId xmlns:a16="http://schemas.microsoft.com/office/drawing/2014/main" id="{59FCE292-3627-94D7-BD16-585B035598B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2785" y="2490479"/>
              <a:ext cx="78707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>
              <a:noAutofit/>
            </a:bodyPr>
            <a:lstStyle/>
            <a:p>
              <a:pPr algn="ctr"/>
              <a:r>
                <a:rPr lang="zh-CN" altLang="zh-CN" sz="6000" b="1" dirty="0">
                  <a:solidFill>
                    <a:schemeClr val="bg1"/>
                  </a:solidFill>
                </a:rPr>
                <a:t>W</a:t>
              </a:r>
              <a:endParaRPr lang="zh-CN" altLang="zh-CN" sz="60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70162222-8718-01EF-FA02-1E52D3424448}"/>
              </a:ext>
            </a:extLst>
          </p:cNvPr>
          <p:cNvGrpSpPr/>
          <p:nvPr/>
        </p:nvGrpSpPr>
        <p:grpSpPr>
          <a:xfrm>
            <a:off x="4703190" y="3690300"/>
            <a:ext cx="1367204" cy="1364977"/>
            <a:chOff x="4703190" y="3690300"/>
            <a:chExt cx="1367204" cy="1364977"/>
          </a:xfrm>
        </p:grpSpPr>
        <p:sp>
          <p:nvSpPr>
            <p:cNvPr id="16" name="Freeform 23">
              <a:extLst>
                <a:ext uri="{FF2B5EF4-FFF2-40B4-BE49-F238E27FC236}">
                  <a16:creationId xmlns:a16="http://schemas.microsoft.com/office/drawing/2014/main" id="{7DC5607C-211D-3508-DFC8-88E58B22CB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03190" y="3690300"/>
              <a:ext cx="1367204" cy="1364977"/>
            </a:xfrm>
            <a:custGeom>
              <a:avLst/>
              <a:gdLst>
                <a:gd name="T0" fmla="*/ 282 w 565"/>
                <a:gd name="T1" fmla="*/ 565 h 565"/>
                <a:gd name="T2" fmla="*/ 0 w 565"/>
                <a:gd name="T3" fmla="*/ 565 h 565"/>
                <a:gd name="T4" fmla="*/ 0 w 565"/>
                <a:gd name="T5" fmla="*/ 283 h 565"/>
                <a:gd name="T6" fmla="*/ 282 w 565"/>
                <a:gd name="T7" fmla="*/ 0 h 565"/>
                <a:gd name="T8" fmla="*/ 565 w 565"/>
                <a:gd name="T9" fmla="*/ 0 h 565"/>
                <a:gd name="T10" fmla="*/ 565 w 565"/>
                <a:gd name="T11" fmla="*/ 283 h 565"/>
                <a:gd name="T12" fmla="*/ 282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2" y="565"/>
                  </a:moveTo>
                  <a:cubicBezTo>
                    <a:pt x="0" y="565"/>
                    <a:pt x="0" y="565"/>
                    <a:pt x="0" y="565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127"/>
                    <a:pt x="126" y="0"/>
                    <a:pt x="282" y="0"/>
                  </a:cubicBezTo>
                  <a:cubicBezTo>
                    <a:pt x="565" y="0"/>
                    <a:pt x="565" y="0"/>
                    <a:pt x="565" y="0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439"/>
                    <a:pt x="438" y="565"/>
                    <a:pt x="282" y="56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60000"/>
                    <a:lumOff val="40000"/>
                  </a:schemeClr>
                </a:gs>
                <a:gs pos="39000">
                  <a:schemeClr val="accent3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3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  <p:sp>
          <p:nvSpPr>
            <p:cNvPr id="22" name="Rectangle 27">
              <a:extLst>
                <a:ext uri="{FF2B5EF4-FFF2-40B4-BE49-F238E27FC236}">
                  <a16:creationId xmlns:a16="http://schemas.microsoft.com/office/drawing/2014/main" id="{12B982F6-7F0A-81ED-16DE-AD74F2217D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93442" y="3911124"/>
              <a:ext cx="586700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zh-CN" sz="6000" b="1">
                  <a:solidFill>
                    <a:schemeClr val="bg1"/>
                  </a:solidFill>
                </a:rPr>
                <a:t>O</a:t>
              </a:r>
              <a:endParaRPr lang="zh-CN" altLang="zh-CN" sz="6000">
                <a:solidFill>
                  <a:schemeClr val="bg1"/>
                </a:solidFill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93B80D9F-5EDE-9747-6ABB-8487B069C911}"/>
              </a:ext>
            </a:extLst>
          </p:cNvPr>
          <p:cNvGrpSpPr/>
          <p:nvPr/>
        </p:nvGrpSpPr>
        <p:grpSpPr>
          <a:xfrm>
            <a:off x="6123834" y="3690300"/>
            <a:ext cx="1364976" cy="1364977"/>
            <a:chOff x="6123834" y="3690300"/>
            <a:chExt cx="1364976" cy="1364977"/>
          </a:xfrm>
        </p:grpSpPr>
        <p:sp>
          <p:nvSpPr>
            <p:cNvPr id="18" name="Freeform 24">
              <a:extLst>
                <a:ext uri="{FF2B5EF4-FFF2-40B4-BE49-F238E27FC236}">
                  <a16:creationId xmlns:a16="http://schemas.microsoft.com/office/drawing/2014/main" id="{4895635C-B580-86E7-A918-C9C4E0C48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3834" y="3690300"/>
              <a:ext cx="1364976" cy="1364977"/>
            </a:xfrm>
            <a:custGeom>
              <a:avLst/>
              <a:gdLst>
                <a:gd name="T0" fmla="*/ 283 w 565"/>
                <a:gd name="T1" fmla="*/ 565 h 565"/>
                <a:gd name="T2" fmla="*/ 565 w 565"/>
                <a:gd name="T3" fmla="*/ 565 h 565"/>
                <a:gd name="T4" fmla="*/ 565 w 565"/>
                <a:gd name="T5" fmla="*/ 283 h 565"/>
                <a:gd name="T6" fmla="*/ 283 w 565"/>
                <a:gd name="T7" fmla="*/ 0 h 565"/>
                <a:gd name="T8" fmla="*/ 0 w 565"/>
                <a:gd name="T9" fmla="*/ 0 h 565"/>
                <a:gd name="T10" fmla="*/ 0 w 565"/>
                <a:gd name="T11" fmla="*/ 283 h 565"/>
                <a:gd name="T12" fmla="*/ 283 w 565"/>
                <a:gd name="T13" fmla="*/ 565 h 5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65" h="565">
                  <a:moveTo>
                    <a:pt x="283" y="565"/>
                  </a:moveTo>
                  <a:cubicBezTo>
                    <a:pt x="565" y="565"/>
                    <a:pt x="565" y="565"/>
                    <a:pt x="565" y="565"/>
                  </a:cubicBezTo>
                  <a:cubicBezTo>
                    <a:pt x="565" y="283"/>
                    <a:pt x="565" y="283"/>
                    <a:pt x="565" y="283"/>
                  </a:cubicBezTo>
                  <a:cubicBezTo>
                    <a:pt x="565" y="127"/>
                    <a:pt x="439" y="0"/>
                    <a:pt x="283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83"/>
                    <a:pt x="0" y="283"/>
                    <a:pt x="0" y="283"/>
                  </a:cubicBezTo>
                  <a:cubicBezTo>
                    <a:pt x="0" y="439"/>
                    <a:pt x="127" y="565"/>
                    <a:pt x="283" y="565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60000"/>
                    <a:lumOff val="40000"/>
                  </a:schemeClr>
                </a:gs>
                <a:gs pos="39000">
                  <a:schemeClr val="accent4"/>
                </a:gs>
              </a:gsLst>
              <a:path path="circle">
                <a:fillToRect r="100000" b="100000"/>
              </a:path>
              <a:tileRect l="-100000" t="-100000"/>
            </a:gradFill>
            <a:ln w="12700" cap="flat" cmpd="sng" algn="ctr">
              <a:noFill/>
              <a:prstDash val="solid"/>
              <a:miter lim="800000"/>
            </a:ln>
            <a:effectLst>
              <a:outerShdw blurRad="381000" dist="114300" dir="2699999" algn="tl" rotWithShape="0">
                <a:schemeClr val="accent4">
                  <a:lumMod val="7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274320" tIns="137160" rIns="274320" bIns="137160" rtlCol="0" anchor="ctr">
              <a:noAutofit/>
            </a:bodyPr>
            <a:lstStyle/>
            <a:p>
              <a:pPr algn="ctr"/>
              <a:endParaRPr lang="zh-CN" altLang="en-US" sz="5400"/>
            </a:p>
          </p:txBody>
        </p:sp>
        <p:sp>
          <p:nvSpPr>
            <p:cNvPr id="23" name="Rectangle 28">
              <a:extLst>
                <a:ext uri="{FF2B5EF4-FFF2-40B4-BE49-F238E27FC236}">
                  <a16:creationId xmlns:a16="http://schemas.microsoft.com/office/drawing/2014/main" id="{38CC13B7-CEDC-F7BC-B2F2-08673F4AEA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583505" y="3911124"/>
              <a:ext cx="445635" cy="9233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zh-CN" altLang="zh-CN" sz="6000" b="1" dirty="0">
                  <a:solidFill>
                    <a:schemeClr val="bg1"/>
                  </a:solidFill>
                </a:rPr>
                <a:t>T</a:t>
              </a:r>
              <a:endParaRPr lang="zh-CN" altLang="zh-CN" sz="6000" dirty="0">
                <a:solidFill>
                  <a:schemeClr val="bg1"/>
                </a:solidFill>
              </a:endParaRPr>
            </a:p>
          </p:txBody>
        </p:sp>
      </p:grpSp>
      <p:sp>
        <p:nvSpPr>
          <p:cNvPr id="29" name="文本框 28">
            <a:extLst>
              <a:ext uri="{FF2B5EF4-FFF2-40B4-BE49-F238E27FC236}">
                <a16:creationId xmlns:a16="http://schemas.microsoft.com/office/drawing/2014/main" id="{924B6B67-9FF2-64DB-7BA2-697CE088B2C3}"/>
              </a:ext>
            </a:extLst>
          </p:cNvPr>
          <p:cNvSpPr txBox="1"/>
          <p:nvPr/>
        </p:nvSpPr>
        <p:spPr>
          <a:xfrm flipH="1">
            <a:off x="7918612" y="2245792"/>
            <a:ext cx="1785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劣势</a:t>
            </a: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D5A21B9F-236A-1D62-1BE8-C6EFF8414D94}"/>
              </a:ext>
            </a:extLst>
          </p:cNvPr>
          <p:cNvSpPr txBox="1"/>
          <p:nvPr/>
        </p:nvSpPr>
        <p:spPr>
          <a:xfrm flipH="1">
            <a:off x="7955699" y="2634098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E38C662-49FF-CEB0-7498-B835278436BD}"/>
              </a:ext>
            </a:extLst>
          </p:cNvPr>
          <p:cNvSpPr txBox="1"/>
          <p:nvPr/>
        </p:nvSpPr>
        <p:spPr>
          <a:xfrm flipH="1">
            <a:off x="7918612" y="3993385"/>
            <a:ext cx="1785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r>
              <a:rPr lang="zh-CN" altLang="en-US" sz="2400">
                <a:solidFill>
                  <a:schemeClr val="accent4"/>
                </a:solidFill>
                <a:latin typeface="+mj-ea"/>
                <a:ea typeface="+mj-ea"/>
              </a:rPr>
              <a:t>威胁</a:t>
            </a: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C4BDD501-8751-712E-484F-B7D3289925C0}"/>
              </a:ext>
            </a:extLst>
          </p:cNvPr>
          <p:cNvSpPr txBox="1"/>
          <p:nvPr/>
        </p:nvSpPr>
        <p:spPr>
          <a:xfrm flipH="1">
            <a:off x="7955699" y="4396423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CDF1CEEE-9C1C-195F-8EE9-24DE5DE5C8B6}"/>
              </a:ext>
            </a:extLst>
          </p:cNvPr>
          <p:cNvSpPr txBox="1"/>
          <p:nvPr/>
        </p:nvSpPr>
        <p:spPr>
          <a:xfrm flipH="1">
            <a:off x="2565505" y="2245792"/>
            <a:ext cx="1785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优势</a:t>
            </a: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189DB671-7E10-32EC-3B53-82DB51C49C9C}"/>
              </a:ext>
            </a:extLst>
          </p:cNvPr>
          <p:cNvSpPr txBox="1"/>
          <p:nvPr/>
        </p:nvSpPr>
        <p:spPr>
          <a:xfrm flipH="1">
            <a:off x="1345770" y="2634098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3932D601-E13A-C24C-D6A5-8B0EF3336C7C}"/>
              </a:ext>
            </a:extLst>
          </p:cNvPr>
          <p:cNvSpPr txBox="1"/>
          <p:nvPr/>
        </p:nvSpPr>
        <p:spPr>
          <a:xfrm flipH="1">
            <a:off x="2565505" y="3993385"/>
            <a:ext cx="1785659" cy="46166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/>
            <a:r>
              <a:rPr lang="zh-CN" altLang="en-US" sz="2400">
                <a:solidFill>
                  <a:schemeClr val="accent3"/>
                </a:solidFill>
                <a:latin typeface="+mj-ea"/>
                <a:ea typeface="+mj-ea"/>
              </a:rPr>
              <a:t>机会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017D710A-A649-9883-72CD-53A36D3D2593}"/>
              </a:ext>
            </a:extLst>
          </p:cNvPr>
          <p:cNvSpPr txBox="1"/>
          <p:nvPr/>
        </p:nvSpPr>
        <p:spPr>
          <a:xfrm flipH="1">
            <a:off x="1345770" y="4396423"/>
            <a:ext cx="3005394" cy="712054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sz="1600">
                <a:solidFill>
                  <a:schemeClr val="accent5"/>
                </a:solidFill>
              </a:rPr>
              <a:t>在这里输入你的正文，阐述与关键词标题相关的具体内容</a:t>
            </a:r>
          </a:p>
        </p:txBody>
      </p:sp>
    </p:spTree>
    <p:extLst>
      <p:ext uri="{BB962C8B-B14F-4D97-AF65-F5344CB8AC3E}">
        <p14:creationId xmlns:p14="http://schemas.microsoft.com/office/powerpoint/2010/main" val="2421765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矩形: 圆角 99">
            <a:extLst>
              <a:ext uri="{FF2B5EF4-FFF2-40B4-BE49-F238E27FC236}">
                <a16:creationId xmlns:a16="http://schemas.microsoft.com/office/drawing/2014/main" id="{949F59EE-6BEB-336D-08F5-DE26057C217A}"/>
              </a:ext>
            </a:extLst>
          </p:cNvPr>
          <p:cNvSpPr/>
          <p:nvPr/>
        </p:nvSpPr>
        <p:spPr>
          <a:xfrm>
            <a:off x="592307" y="1792564"/>
            <a:ext cx="1495370" cy="4042179"/>
          </a:xfrm>
          <a:prstGeom prst="roundRect">
            <a:avLst>
              <a:gd name="adj" fmla="val 6990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经验教训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LESSONS LEARNED</a:t>
            </a:r>
          </a:p>
        </p:txBody>
      </p:sp>
      <p:sp>
        <p:nvSpPr>
          <p:cNvPr id="5" name="矩形: 圆角 4">
            <a:extLst>
              <a:ext uri="{FF2B5EF4-FFF2-40B4-BE49-F238E27FC236}">
                <a16:creationId xmlns:a16="http://schemas.microsoft.com/office/drawing/2014/main" id="{A0842AC7-C02A-314D-41E3-A6B567F2C63B}"/>
              </a:ext>
            </a:extLst>
          </p:cNvPr>
          <p:cNvSpPr/>
          <p:nvPr/>
        </p:nvSpPr>
        <p:spPr>
          <a:xfrm>
            <a:off x="2269283" y="1792564"/>
            <a:ext cx="2140792" cy="4042179"/>
          </a:xfrm>
          <a:prstGeom prst="roundRect">
            <a:avLst>
              <a:gd name="adj" fmla="val 699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62000">
                <a:schemeClr val="accent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90500" dir="5400000" algn="t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85DBA340-B68B-1F6B-0B44-AA6094F3E445}"/>
              </a:ext>
            </a:extLst>
          </p:cNvPr>
          <p:cNvSpPr/>
          <p:nvPr/>
        </p:nvSpPr>
        <p:spPr>
          <a:xfrm>
            <a:off x="4631483" y="1792564"/>
            <a:ext cx="2140792" cy="4042179"/>
          </a:xfrm>
          <a:prstGeom prst="roundRect">
            <a:avLst>
              <a:gd name="adj" fmla="val 699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62000">
                <a:schemeClr val="accent2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90500" dir="5400000" algn="t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DCA70394-5E98-B95D-BF86-00C88AB72DA8}"/>
              </a:ext>
            </a:extLst>
          </p:cNvPr>
          <p:cNvSpPr/>
          <p:nvPr/>
        </p:nvSpPr>
        <p:spPr>
          <a:xfrm>
            <a:off x="6993683" y="1792564"/>
            <a:ext cx="2140792" cy="4042179"/>
          </a:xfrm>
          <a:prstGeom prst="roundRect">
            <a:avLst>
              <a:gd name="adj" fmla="val 699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62000">
                <a:schemeClr val="accent3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90500" dir="5400000" algn="t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E51D6824-FD72-0160-CE2A-4B4319FB3A16}"/>
              </a:ext>
            </a:extLst>
          </p:cNvPr>
          <p:cNvSpPr/>
          <p:nvPr/>
        </p:nvSpPr>
        <p:spPr>
          <a:xfrm>
            <a:off x="9355883" y="1792564"/>
            <a:ext cx="2140792" cy="4042179"/>
          </a:xfrm>
          <a:prstGeom prst="roundRect">
            <a:avLst>
              <a:gd name="adj" fmla="val 699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62000">
                <a:schemeClr val="accent4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90500" dir="5400000" algn="t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CE79FC2D-483E-1A1E-28F2-9A3E0F9E23F8}"/>
              </a:ext>
            </a:extLst>
          </p:cNvPr>
          <p:cNvCxnSpPr/>
          <p:nvPr/>
        </p:nvCxnSpPr>
        <p:spPr>
          <a:xfrm>
            <a:off x="2569029" y="244679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5">
            <a:extLst>
              <a:ext uri="{FF2B5EF4-FFF2-40B4-BE49-F238E27FC236}">
                <a16:creationId xmlns:a16="http://schemas.microsoft.com/office/drawing/2014/main" id="{EA1A679E-07B3-5B3C-C4E5-1AFADD0C0D87}"/>
              </a:ext>
            </a:extLst>
          </p:cNvPr>
          <p:cNvCxnSpPr/>
          <p:nvPr/>
        </p:nvCxnSpPr>
        <p:spPr>
          <a:xfrm>
            <a:off x="2569029" y="3242111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7">
            <a:extLst>
              <a:ext uri="{FF2B5EF4-FFF2-40B4-BE49-F238E27FC236}">
                <a16:creationId xmlns:a16="http://schemas.microsoft.com/office/drawing/2014/main" id="{06B42746-BB3F-2BFA-0D50-F969903CC51E}"/>
              </a:ext>
            </a:extLst>
          </p:cNvPr>
          <p:cNvCxnSpPr/>
          <p:nvPr/>
        </p:nvCxnSpPr>
        <p:spPr>
          <a:xfrm>
            <a:off x="2569029" y="4037424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FAE7A4E0-0F21-1F0A-913A-D84E8821A059}"/>
              </a:ext>
            </a:extLst>
          </p:cNvPr>
          <p:cNvCxnSpPr/>
          <p:nvPr/>
        </p:nvCxnSpPr>
        <p:spPr>
          <a:xfrm>
            <a:off x="2569029" y="4832737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接连接符 49">
            <a:extLst>
              <a:ext uri="{FF2B5EF4-FFF2-40B4-BE49-F238E27FC236}">
                <a16:creationId xmlns:a16="http://schemas.microsoft.com/office/drawing/2014/main" id="{A05F6C86-F14B-6A58-81DC-77527E01084C}"/>
              </a:ext>
            </a:extLst>
          </p:cNvPr>
          <p:cNvCxnSpPr/>
          <p:nvPr/>
        </p:nvCxnSpPr>
        <p:spPr>
          <a:xfrm>
            <a:off x="2569029" y="562804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文本框 50">
            <a:extLst>
              <a:ext uri="{FF2B5EF4-FFF2-40B4-BE49-F238E27FC236}">
                <a16:creationId xmlns:a16="http://schemas.microsoft.com/office/drawing/2014/main" id="{8B9062F7-F57C-CDEF-0705-C2A952D7260C}"/>
              </a:ext>
            </a:extLst>
          </p:cNvPr>
          <p:cNvSpPr txBox="1"/>
          <p:nvPr/>
        </p:nvSpPr>
        <p:spPr>
          <a:xfrm>
            <a:off x="710961" y="1977388"/>
            <a:ext cx="718145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800">
                <a:solidFill>
                  <a:schemeClr val="accent5"/>
                </a:solidFill>
                <a:latin typeface="+mj-ea"/>
                <a:ea typeface="+mj-ea"/>
              </a:rPr>
              <a:t>方案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51BBB85B-3033-259C-EB71-05C5949D4B31}"/>
              </a:ext>
            </a:extLst>
          </p:cNvPr>
          <p:cNvSpPr txBox="1"/>
          <p:nvPr/>
        </p:nvSpPr>
        <p:spPr>
          <a:xfrm>
            <a:off x="710961" y="2659788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5"/>
                </a:solidFill>
                <a:latin typeface="+mj-ea"/>
                <a:ea typeface="+mj-ea"/>
              </a:rPr>
              <a:t>推广范围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FBC7EDB-9DAA-B708-E57A-0B8CB362D860}"/>
              </a:ext>
            </a:extLst>
          </p:cNvPr>
          <p:cNvSpPr txBox="1"/>
          <p:nvPr/>
        </p:nvSpPr>
        <p:spPr>
          <a:xfrm>
            <a:off x="710961" y="3455102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5"/>
                </a:solidFill>
                <a:latin typeface="+mj-ea"/>
                <a:ea typeface="+mj-ea"/>
              </a:rPr>
              <a:t>推广时间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F6552273-B203-EFA2-ECFA-E7ABBEB8DC23}"/>
              </a:ext>
            </a:extLst>
          </p:cNvPr>
          <p:cNvSpPr txBox="1"/>
          <p:nvPr/>
        </p:nvSpPr>
        <p:spPr>
          <a:xfrm>
            <a:off x="710961" y="4250415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5"/>
                </a:solidFill>
                <a:latin typeface="+mj-ea"/>
                <a:ea typeface="+mj-ea"/>
              </a:rPr>
              <a:t>推广费用</a:t>
            </a:r>
          </a:p>
        </p:txBody>
      </p:sp>
      <p:sp>
        <p:nvSpPr>
          <p:cNvPr id="56" name="文本框 55">
            <a:extLst>
              <a:ext uri="{FF2B5EF4-FFF2-40B4-BE49-F238E27FC236}">
                <a16:creationId xmlns:a16="http://schemas.microsoft.com/office/drawing/2014/main" id="{EF1D4872-1882-1CA7-34B5-D8BB29D2831B}"/>
              </a:ext>
            </a:extLst>
          </p:cNvPr>
          <p:cNvSpPr txBox="1"/>
          <p:nvPr/>
        </p:nvSpPr>
        <p:spPr>
          <a:xfrm>
            <a:off x="710961" y="5045727"/>
            <a:ext cx="1231106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r>
              <a:rPr lang="zh-CN" altLang="en-US" sz="2400">
                <a:solidFill>
                  <a:schemeClr val="accent5"/>
                </a:solidFill>
                <a:latin typeface="+mj-ea"/>
                <a:ea typeface="+mj-ea"/>
              </a:rPr>
              <a:t>推广受众</a:t>
            </a:r>
          </a:p>
        </p:txBody>
      </p: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5A037C31-6A7A-4CC1-676A-55200E239CA9}"/>
              </a:ext>
            </a:extLst>
          </p:cNvPr>
          <p:cNvCxnSpPr/>
          <p:nvPr/>
        </p:nvCxnSpPr>
        <p:spPr>
          <a:xfrm>
            <a:off x="4934436" y="244679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233A2876-5372-F4FB-BD5E-2FDACF8969BA}"/>
              </a:ext>
            </a:extLst>
          </p:cNvPr>
          <p:cNvCxnSpPr/>
          <p:nvPr/>
        </p:nvCxnSpPr>
        <p:spPr>
          <a:xfrm>
            <a:off x="4934436" y="3242111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2B3273BA-54C2-1D64-4255-125876BE92C9}"/>
              </a:ext>
            </a:extLst>
          </p:cNvPr>
          <p:cNvCxnSpPr/>
          <p:nvPr/>
        </p:nvCxnSpPr>
        <p:spPr>
          <a:xfrm>
            <a:off x="4934436" y="4037424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776F1AF9-B2DA-FF05-D3F0-9EA170DADD96}"/>
              </a:ext>
            </a:extLst>
          </p:cNvPr>
          <p:cNvCxnSpPr/>
          <p:nvPr/>
        </p:nvCxnSpPr>
        <p:spPr>
          <a:xfrm>
            <a:off x="4934436" y="4832737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742A9D34-C38A-6722-0437-556370FF6B62}"/>
              </a:ext>
            </a:extLst>
          </p:cNvPr>
          <p:cNvCxnSpPr/>
          <p:nvPr/>
        </p:nvCxnSpPr>
        <p:spPr>
          <a:xfrm>
            <a:off x="4934436" y="562804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直接连接符 63">
            <a:extLst>
              <a:ext uri="{FF2B5EF4-FFF2-40B4-BE49-F238E27FC236}">
                <a16:creationId xmlns:a16="http://schemas.microsoft.com/office/drawing/2014/main" id="{6F80BF35-41B4-63C6-5F51-D254727F257E}"/>
              </a:ext>
            </a:extLst>
          </p:cNvPr>
          <p:cNvCxnSpPr/>
          <p:nvPr/>
        </p:nvCxnSpPr>
        <p:spPr>
          <a:xfrm>
            <a:off x="7299843" y="244679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接连接符 64">
            <a:extLst>
              <a:ext uri="{FF2B5EF4-FFF2-40B4-BE49-F238E27FC236}">
                <a16:creationId xmlns:a16="http://schemas.microsoft.com/office/drawing/2014/main" id="{C412F0F9-7F66-DB7C-6A5C-F89601059609}"/>
              </a:ext>
            </a:extLst>
          </p:cNvPr>
          <p:cNvCxnSpPr/>
          <p:nvPr/>
        </p:nvCxnSpPr>
        <p:spPr>
          <a:xfrm>
            <a:off x="7299843" y="3242111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接连接符 65">
            <a:extLst>
              <a:ext uri="{FF2B5EF4-FFF2-40B4-BE49-F238E27FC236}">
                <a16:creationId xmlns:a16="http://schemas.microsoft.com/office/drawing/2014/main" id="{F13FF5A1-0570-FBDE-223F-02776F3BC288}"/>
              </a:ext>
            </a:extLst>
          </p:cNvPr>
          <p:cNvCxnSpPr/>
          <p:nvPr/>
        </p:nvCxnSpPr>
        <p:spPr>
          <a:xfrm>
            <a:off x="7299843" y="4037424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D18B51A0-B031-C496-69E2-362B46A22CB7}"/>
              </a:ext>
            </a:extLst>
          </p:cNvPr>
          <p:cNvCxnSpPr/>
          <p:nvPr/>
        </p:nvCxnSpPr>
        <p:spPr>
          <a:xfrm>
            <a:off x="7299843" y="4832737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>
            <a:extLst>
              <a:ext uri="{FF2B5EF4-FFF2-40B4-BE49-F238E27FC236}">
                <a16:creationId xmlns:a16="http://schemas.microsoft.com/office/drawing/2014/main" id="{0AF1E495-EBA5-EA9E-9113-7707956B009B}"/>
              </a:ext>
            </a:extLst>
          </p:cNvPr>
          <p:cNvCxnSpPr/>
          <p:nvPr/>
        </p:nvCxnSpPr>
        <p:spPr>
          <a:xfrm>
            <a:off x="7299843" y="562804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直接连接符 69">
            <a:extLst>
              <a:ext uri="{FF2B5EF4-FFF2-40B4-BE49-F238E27FC236}">
                <a16:creationId xmlns:a16="http://schemas.microsoft.com/office/drawing/2014/main" id="{C8793847-9C0C-D1D4-5755-752773C17347}"/>
              </a:ext>
            </a:extLst>
          </p:cNvPr>
          <p:cNvCxnSpPr/>
          <p:nvPr/>
        </p:nvCxnSpPr>
        <p:spPr>
          <a:xfrm>
            <a:off x="9665250" y="244679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CE7D1345-2EE2-B552-CB24-091CC43C4E67}"/>
              </a:ext>
            </a:extLst>
          </p:cNvPr>
          <p:cNvCxnSpPr/>
          <p:nvPr/>
        </p:nvCxnSpPr>
        <p:spPr>
          <a:xfrm>
            <a:off x="9665250" y="3242111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>
            <a:extLst>
              <a:ext uri="{FF2B5EF4-FFF2-40B4-BE49-F238E27FC236}">
                <a16:creationId xmlns:a16="http://schemas.microsoft.com/office/drawing/2014/main" id="{3BD8D273-A468-9DE5-8975-EA6B5ED41CA7}"/>
              </a:ext>
            </a:extLst>
          </p:cNvPr>
          <p:cNvCxnSpPr/>
          <p:nvPr/>
        </p:nvCxnSpPr>
        <p:spPr>
          <a:xfrm>
            <a:off x="9665250" y="4037424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直接连接符 72">
            <a:extLst>
              <a:ext uri="{FF2B5EF4-FFF2-40B4-BE49-F238E27FC236}">
                <a16:creationId xmlns:a16="http://schemas.microsoft.com/office/drawing/2014/main" id="{73F28657-4596-E973-B724-A2562F41432F}"/>
              </a:ext>
            </a:extLst>
          </p:cNvPr>
          <p:cNvCxnSpPr/>
          <p:nvPr/>
        </p:nvCxnSpPr>
        <p:spPr>
          <a:xfrm>
            <a:off x="9665250" y="4832737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直接连接符 73">
            <a:extLst>
              <a:ext uri="{FF2B5EF4-FFF2-40B4-BE49-F238E27FC236}">
                <a16:creationId xmlns:a16="http://schemas.microsoft.com/office/drawing/2014/main" id="{20418F7F-E504-5E90-369B-21C6E4AE71FF}"/>
              </a:ext>
            </a:extLst>
          </p:cNvPr>
          <p:cNvCxnSpPr/>
          <p:nvPr/>
        </p:nvCxnSpPr>
        <p:spPr>
          <a:xfrm>
            <a:off x="9665250" y="5628048"/>
            <a:ext cx="1534885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文本框 74">
            <a:extLst>
              <a:ext uri="{FF2B5EF4-FFF2-40B4-BE49-F238E27FC236}">
                <a16:creationId xmlns:a16="http://schemas.microsoft.com/office/drawing/2014/main" id="{C1ABE112-92AD-5343-87B3-3A72F2B497B7}"/>
              </a:ext>
            </a:extLst>
          </p:cNvPr>
          <p:cNvSpPr txBox="1"/>
          <p:nvPr/>
        </p:nvSpPr>
        <p:spPr>
          <a:xfrm>
            <a:off x="3137448" y="1977388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A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0D9F87B9-BFA1-C722-1D9D-4890D7E15DE9}"/>
              </a:ext>
            </a:extLst>
          </p:cNvPr>
          <p:cNvSpPr txBox="1"/>
          <p:nvPr/>
        </p:nvSpPr>
        <p:spPr>
          <a:xfrm>
            <a:off x="5569630" y="1977388"/>
            <a:ext cx="26449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B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5F07E111-4DBC-27F5-D706-B96F05F0F1F6}"/>
              </a:ext>
            </a:extLst>
          </p:cNvPr>
          <p:cNvSpPr txBox="1"/>
          <p:nvPr/>
        </p:nvSpPr>
        <p:spPr>
          <a:xfrm>
            <a:off x="7960471" y="1977388"/>
            <a:ext cx="283732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C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8" name="文本框 77">
            <a:extLst>
              <a:ext uri="{FF2B5EF4-FFF2-40B4-BE49-F238E27FC236}">
                <a16:creationId xmlns:a16="http://schemas.microsoft.com/office/drawing/2014/main" id="{CB042B42-C9E9-C471-BDAD-789368B658D1}"/>
              </a:ext>
            </a:extLst>
          </p:cNvPr>
          <p:cNvSpPr txBox="1"/>
          <p:nvPr/>
        </p:nvSpPr>
        <p:spPr>
          <a:xfrm>
            <a:off x="10279604" y="1977388"/>
            <a:ext cx="293350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bg1"/>
                </a:solidFill>
                <a:latin typeface="+mj-ea"/>
                <a:ea typeface="+mj-ea"/>
              </a:rPr>
              <a:t>D</a:t>
            </a:r>
            <a:endParaRPr lang="zh-CN" altLang="en-US" sz="28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F8A65671-A42A-AF06-94E5-E9A41FED6C4E}"/>
              </a:ext>
            </a:extLst>
          </p:cNvPr>
          <p:cNvSpPr txBox="1"/>
          <p:nvPr/>
        </p:nvSpPr>
        <p:spPr>
          <a:xfrm>
            <a:off x="3106189" y="2690566"/>
            <a:ext cx="346250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20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0" name="文本框 79">
            <a:extLst>
              <a:ext uri="{FF2B5EF4-FFF2-40B4-BE49-F238E27FC236}">
                <a16:creationId xmlns:a16="http://schemas.microsoft.com/office/drawing/2014/main" id="{C134F56C-5A8E-0684-DC8B-AA32EC1EF3AE}"/>
              </a:ext>
            </a:extLst>
          </p:cNvPr>
          <p:cNvSpPr txBox="1"/>
          <p:nvPr/>
        </p:nvSpPr>
        <p:spPr>
          <a:xfrm>
            <a:off x="5528754" y="2690566"/>
            <a:ext cx="346250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23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1" name="文本框 80">
            <a:extLst>
              <a:ext uri="{FF2B5EF4-FFF2-40B4-BE49-F238E27FC236}">
                <a16:creationId xmlns:a16="http://schemas.microsoft.com/office/drawing/2014/main" id="{F3136730-90D9-D0C4-4A91-1F211067AA70}"/>
              </a:ext>
            </a:extLst>
          </p:cNvPr>
          <p:cNvSpPr txBox="1"/>
          <p:nvPr/>
        </p:nvSpPr>
        <p:spPr>
          <a:xfrm>
            <a:off x="7929212" y="2690566"/>
            <a:ext cx="346250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25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2" name="文本框 81">
            <a:extLst>
              <a:ext uri="{FF2B5EF4-FFF2-40B4-BE49-F238E27FC236}">
                <a16:creationId xmlns:a16="http://schemas.microsoft.com/office/drawing/2014/main" id="{C813AA47-D05F-0DD2-10E5-B9FBC4F726ED}"/>
              </a:ext>
            </a:extLst>
          </p:cNvPr>
          <p:cNvSpPr txBox="1"/>
          <p:nvPr/>
        </p:nvSpPr>
        <p:spPr>
          <a:xfrm>
            <a:off x="10253154" y="2690566"/>
            <a:ext cx="346250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25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88" name="文本框 87">
            <a:extLst>
              <a:ext uri="{FF2B5EF4-FFF2-40B4-BE49-F238E27FC236}">
                <a16:creationId xmlns:a16="http://schemas.microsoft.com/office/drawing/2014/main" id="{8D20D4AE-9C2A-363B-8FB0-23212DA59C58}"/>
              </a:ext>
            </a:extLst>
          </p:cNvPr>
          <p:cNvSpPr txBox="1"/>
          <p:nvPr/>
        </p:nvSpPr>
        <p:spPr>
          <a:xfrm>
            <a:off x="2977949" y="3485879"/>
            <a:ext cx="60272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23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天</a:t>
            </a:r>
          </a:p>
        </p:txBody>
      </p:sp>
      <p:sp>
        <p:nvSpPr>
          <p:cNvPr id="89" name="文本框 88">
            <a:extLst>
              <a:ext uri="{FF2B5EF4-FFF2-40B4-BE49-F238E27FC236}">
                <a16:creationId xmlns:a16="http://schemas.microsoft.com/office/drawing/2014/main" id="{4845A280-34C7-E46C-3BD4-2D45144C6216}"/>
              </a:ext>
            </a:extLst>
          </p:cNvPr>
          <p:cNvSpPr txBox="1"/>
          <p:nvPr/>
        </p:nvSpPr>
        <p:spPr>
          <a:xfrm>
            <a:off x="5400514" y="3485879"/>
            <a:ext cx="60272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25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天</a:t>
            </a:r>
          </a:p>
        </p:txBody>
      </p:sp>
      <p:sp>
        <p:nvSpPr>
          <p:cNvPr id="90" name="文本框 89">
            <a:extLst>
              <a:ext uri="{FF2B5EF4-FFF2-40B4-BE49-F238E27FC236}">
                <a16:creationId xmlns:a16="http://schemas.microsoft.com/office/drawing/2014/main" id="{541EA460-55D3-2363-164D-49F3053E059D}"/>
              </a:ext>
            </a:extLst>
          </p:cNvPr>
          <p:cNvSpPr txBox="1"/>
          <p:nvPr/>
        </p:nvSpPr>
        <p:spPr>
          <a:xfrm>
            <a:off x="7800972" y="3485879"/>
            <a:ext cx="60272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22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天</a:t>
            </a:r>
          </a:p>
        </p:txBody>
      </p:sp>
      <p:sp>
        <p:nvSpPr>
          <p:cNvPr id="91" name="文本框 90">
            <a:extLst>
              <a:ext uri="{FF2B5EF4-FFF2-40B4-BE49-F238E27FC236}">
                <a16:creationId xmlns:a16="http://schemas.microsoft.com/office/drawing/2014/main" id="{8A2DE79F-35F5-F038-D0F9-CA005E88A4E6}"/>
              </a:ext>
            </a:extLst>
          </p:cNvPr>
          <p:cNvSpPr txBox="1"/>
          <p:nvPr/>
        </p:nvSpPr>
        <p:spPr>
          <a:xfrm>
            <a:off x="10124914" y="3485879"/>
            <a:ext cx="602729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25</a:t>
            </a:r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天</a:t>
            </a:r>
          </a:p>
        </p:txBody>
      </p:sp>
      <p:sp>
        <p:nvSpPr>
          <p:cNvPr id="92" name="文本框 91">
            <a:extLst>
              <a:ext uri="{FF2B5EF4-FFF2-40B4-BE49-F238E27FC236}">
                <a16:creationId xmlns:a16="http://schemas.microsoft.com/office/drawing/2014/main" id="{F794FFE2-8726-2C9B-4307-C90EAD9B87BD}"/>
              </a:ext>
            </a:extLst>
          </p:cNvPr>
          <p:cNvSpPr txBox="1"/>
          <p:nvPr/>
        </p:nvSpPr>
        <p:spPr>
          <a:xfrm>
            <a:off x="2846504" y="4281192"/>
            <a:ext cx="8656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30000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3" name="文本框 92">
            <a:extLst>
              <a:ext uri="{FF2B5EF4-FFF2-40B4-BE49-F238E27FC236}">
                <a16:creationId xmlns:a16="http://schemas.microsoft.com/office/drawing/2014/main" id="{92274E5F-F7CE-E45F-CB60-F593DA65228D}"/>
              </a:ext>
            </a:extLst>
          </p:cNvPr>
          <p:cNvSpPr txBox="1"/>
          <p:nvPr/>
        </p:nvSpPr>
        <p:spPr>
          <a:xfrm>
            <a:off x="5269069" y="4281192"/>
            <a:ext cx="8656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35000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68FAD2F5-85AA-0794-F9F0-5902FF91231B}"/>
              </a:ext>
            </a:extLst>
          </p:cNvPr>
          <p:cNvSpPr txBox="1"/>
          <p:nvPr/>
        </p:nvSpPr>
        <p:spPr>
          <a:xfrm>
            <a:off x="7669527" y="4281192"/>
            <a:ext cx="8656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38000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F925A2B4-3C32-6219-1337-0F8443B303C2}"/>
              </a:ext>
            </a:extLst>
          </p:cNvPr>
          <p:cNvSpPr txBox="1"/>
          <p:nvPr/>
        </p:nvSpPr>
        <p:spPr>
          <a:xfrm>
            <a:off x="9993469" y="4281192"/>
            <a:ext cx="865622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000">
                <a:solidFill>
                  <a:schemeClr val="bg1"/>
                </a:solidFill>
                <a:latin typeface="+mj-ea"/>
                <a:ea typeface="+mj-ea"/>
              </a:rPr>
              <a:t>42000</a:t>
            </a:r>
            <a:endParaRPr lang="zh-CN" altLang="en-US" sz="20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96" name="文本框 95">
            <a:extLst>
              <a:ext uri="{FF2B5EF4-FFF2-40B4-BE49-F238E27FC236}">
                <a16:creationId xmlns:a16="http://schemas.microsoft.com/office/drawing/2014/main" id="{54AF6687-2710-E859-9643-622ED1BAA843}"/>
              </a:ext>
            </a:extLst>
          </p:cNvPr>
          <p:cNvSpPr txBox="1"/>
          <p:nvPr/>
        </p:nvSpPr>
        <p:spPr>
          <a:xfrm>
            <a:off x="2894594" y="5076505"/>
            <a:ext cx="76944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青少年</a:t>
            </a:r>
          </a:p>
        </p:txBody>
      </p:sp>
      <p:sp>
        <p:nvSpPr>
          <p:cNvPr id="97" name="文本框 96">
            <a:extLst>
              <a:ext uri="{FF2B5EF4-FFF2-40B4-BE49-F238E27FC236}">
                <a16:creationId xmlns:a16="http://schemas.microsoft.com/office/drawing/2014/main" id="{4568B3DF-F47E-89EE-7313-217D831212D4}"/>
              </a:ext>
            </a:extLst>
          </p:cNvPr>
          <p:cNvSpPr txBox="1"/>
          <p:nvPr/>
        </p:nvSpPr>
        <p:spPr>
          <a:xfrm>
            <a:off x="5188918" y="5076505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中老年人</a:t>
            </a:r>
          </a:p>
        </p:txBody>
      </p:sp>
      <p:sp>
        <p:nvSpPr>
          <p:cNvPr id="98" name="文本框 97">
            <a:extLst>
              <a:ext uri="{FF2B5EF4-FFF2-40B4-BE49-F238E27FC236}">
                <a16:creationId xmlns:a16="http://schemas.microsoft.com/office/drawing/2014/main" id="{75B2E2F9-6BDA-5E45-02FB-3309670EAB87}"/>
              </a:ext>
            </a:extLst>
          </p:cNvPr>
          <p:cNvSpPr txBox="1"/>
          <p:nvPr/>
        </p:nvSpPr>
        <p:spPr>
          <a:xfrm>
            <a:off x="7589376" y="5076505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中年女性</a:t>
            </a:r>
          </a:p>
        </p:txBody>
      </p:sp>
      <p:sp>
        <p:nvSpPr>
          <p:cNvPr id="99" name="文本框 98">
            <a:extLst>
              <a:ext uri="{FF2B5EF4-FFF2-40B4-BE49-F238E27FC236}">
                <a16:creationId xmlns:a16="http://schemas.microsoft.com/office/drawing/2014/main" id="{10E179B4-E986-E182-8F56-4D8BCFF02953}"/>
              </a:ext>
            </a:extLst>
          </p:cNvPr>
          <p:cNvSpPr txBox="1"/>
          <p:nvPr/>
        </p:nvSpPr>
        <p:spPr>
          <a:xfrm>
            <a:off x="9913318" y="5076505"/>
            <a:ext cx="1025923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中年男性</a:t>
            </a:r>
          </a:p>
        </p:txBody>
      </p:sp>
    </p:spTree>
    <p:extLst>
      <p:ext uri="{BB962C8B-B14F-4D97-AF65-F5344CB8AC3E}">
        <p14:creationId xmlns:p14="http://schemas.microsoft.com/office/powerpoint/2010/main" val="1656674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经验教训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LESSONS LEARNED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2873A3B1-0593-DCD4-2220-A08BF23A3161}"/>
              </a:ext>
            </a:extLst>
          </p:cNvPr>
          <p:cNvSpPr/>
          <p:nvPr/>
        </p:nvSpPr>
        <p:spPr>
          <a:xfrm>
            <a:off x="2104482" y="2866484"/>
            <a:ext cx="7983036" cy="3991516"/>
          </a:xfrm>
          <a:custGeom>
            <a:avLst/>
            <a:gdLst>
              <a:gd name="connsiteX0" fmla="*/ 3274192 w 6548384"/>
              <a:gd name="connsiteY0" fmla="*/ 0 h 3274190"/>
              <a:gd name="connsiteX1" fmla="*/ 6548384 w 6548384"/>
              <a:gd name="connsiteY1" fmla="*/ 3274190 h 3274190"/>
              <a:gd name="connsiteX2" fmla="*/ 0 w 6548384"/>
              <a:gd name="connsiteY2" fmla="*/ 3274190 h 3274190"/>
              <a:gd name="connsiteX3" fmla="*/ 3274192 w 6548384"/>
              <a:gd name="connsiteY3" fmla="*/ 0 h 327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384" h="3274190">
                <a:moveTo>
                  <a:pt x="3274192" y="0"/>
                </a:moveTo>
                <a:cubicBezTo>
                  <a:pt x="5082478" y="0"/>
                  <a:pt x="6548384" y="1465905"/>
                  <a:pt x="6548384" y="3274190"/>
                </a:cubicBezTo>
                <a:lnTo>
                  <a:pt x="0" y="3274190"/>
                </a:lnTo>
                <a:cubicBezTo>
                  <a:pt x="0" y="1465905"/>
                  <a:pt x="1465906" y="0"/>
                  <a:pt x="327419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椭圆 33">
            <a:extLst>
              <a:ext uri="{FF2B5EF4-FFF2-40B4-BE49-F238E27FC236}">
                <a16:creationId xmlns:a16="http://schemas.microsoft.com/office/drawing/2014/main" id="{07B8A817-F2A2-4D0E-4404-DDE7CCACFC5E}"/>
              </a:ext>
            </a:extLst>
          </p:cNvPr>
          <p:cNvSpPr/>
          <p:nvPr/>
        </p:nvSpPr>
        <p:spPr>
          <a:xfrm>
            <a:off x="9154488" y="4432765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2B1926A-ADB7-BAA6-024A-4D9BA190FACF}"/>
              </a:ext>
            </a:extLst>
          </p:cNvPr>
          <p:cNvSpPr/>
          <p:nvPr/>
        </p:nvSpPr>
        <p:spPr>
          <a:xfrm>
            <a:off x="9154488" y="4432765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B34D2AD0-6BD0-D323-29BA-0132DDA6EFC6}"/>
              </a:ext>
            </a:extLst>
          </p:cNvPr>
          <p:cNvSpPr/>
          <p:nvPr/>
        </p:nvSpPr>
        <p:spPr>
          <a:xfrm>
            <a:off x="7647045" y="2963643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E56C0CE-83F1-E8C8-91E3-87D46947266B}"/>
              </a:ext>
            </a:extLst>
          </p:cNvPr>
          <p:cNvSpPr/>
          <p:nvPr/>
        </p:nvSpPr>
        <p:spPr>
          <a:xfrm>
            <a:off x="7647045" y="2963643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455BD827-9580-A8C0-F590-53A4B18DEDC6}"/>
              </a:ext>
            </a:extLst>
          </p:cNvPr>
          <p:cNvSpPr/>
          <p:nvPr/>
        </p:nvSpPr>
        <p:spPr>
          <a:xfrm>
            <a:off x="5691052" y="2447060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4" name="椭圆 43">
            <a:extLst>
              <a:ext uri="{FF2B5EF4-FFF2-40B4-BE49-F238E27FC236}">
                <a16:creationId xmlns:a16="http://schemas.microsoft.com/office/drawing/2014/main" id="{BCB51836-1EDD-9CA6-5BF2-68C6392F8D2B}"/>
              </a:ext>
            </a:extLst>
          </p:cNvPr>
          <p:cNvSpPr/>
          <p:nvPr/>
        </p:nvSpPr>
        <p:spPr>
          <a:xfrm>
            <a:off x="5691052" y="2447060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2EEA1E85-D7B3-B248-414C-ABAD6C4BA7D5}"/>
              </a:ext>
            </a:extLst>
          </p:cNvPr>
          <p:cNvSpPr/>
          <p:nvPr/>
        </p:nvSpPr>
        <p:spPr>
          <a:xfrm>
            <a:off x="3674699" y="2988604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38668EBE-F36D-93AD-E401-E892A3D63534}"/>
              </a:ext>
            </a:extLst>
          </p:cNvPr>
          <p:cNvSpPr/>
          <p:nvPr/>
        </p:nvSpPr>
        <p:spPr>
          <a:xfrm>
            <a:off x="3674699" y="2988604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49" name="任意多边形: 形状 48">
            <a:extLst>
              <a:ext uri="{FF2B5EF4-FFF2-40B4-BE49-F238E27FC236}">
                <a16:creationId xmlns:a16="http://schemas.microsoft.com/office/drawing/2014/main" id="{4D7E6359-0013-35EB-53AF-B8909D0923F1}"/>
              </a:ext>
            </a:extLst>
          </p:cNvPr>
          <p:cNvSpPr/>
          <p:nvPr/>
        </p:nvSpPr>
        <p:spPr>
          <a:xfrm>
            <a:off x="2706623" y="3468622"/>
            <a:ext cx="6778755" cy="3389377"/>
          </a:xfrm>
          <a:custGeom>
            <a:avLst/>
            <a:gdLst>
              <a:gd name="connsiteX0" fmla="*/ 3274192 w 6548384"/>
              <a:gd name="connsiteY0" fmla="*/ 0 h 3274190"/>
              <a:gd name="connsiteX1" fmla="*/ 6548384 w 6548384"/>
              <a:gd name="connsiteY1" fmla="*/ 3274190 h 3274190"/>
              <a:gd name="connsiteX2" fmla="*/ 0 w 6548384"/>
              <a:gd name="connsiteY2" fmla="*/ 3274190 h 3274190"/>
              <a:gd name="connsiteX3" fmla="*/ 3274192 w 6548384"/>
              <a:gd name="connsiteY3" fmla="*/ 0 h 327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384" h="3274190">
                <a:moveTo>
                  <a:pt x="3274192" y="0"/>
                </a:moveTo>
                <a:cubicBezTo>
                  <a:pt x="5082478" y="0"/>
                  <a:pt x="6548384" y="1465905"/>
                  <a:pt x="6548384" y="3274190"/>
                </a:cubicBezTo>
                <a:lnTo>
                  <a:pt x="0" y="3274190"/>
                </a:lnTo>
                <a:cubicBezTo>
                  <a:pt x="0" y="1465905"/>
                  <a:pt x="1465906" y="0"/>
                  <a:pt x="3274192" y="0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任意多边形: 形状 49">
            <a:extLst>
              <a:ext uri="{FF2B5EF4-FFF2-40B4-BE49-F238E27FC236}">
                <a16:creationId xmlns:a16="http://schemas.microsoft.com/office/drawing/2014/main" id="{113274CA-5EC2-DB97-4F24-439AAA396073}"/>
              </a:ext>
            </a:extLst>
          </p:cNvPr>
          <p:cNvSpPr/>
          <p:nvPr/>
        </p:nvSpPr>
        <p:spPr>
          <a:xfrm>
            <a:off x="3213614" y="3975616"/>
            <a:ext cx="5764772" cy="2882384"/>
          </a:xfrm>
          <a:custGeom>
            <a:avLst/>
            <a:gdLst>
              <a:gd name="connsiteX0" fmla="*/ 3274192 w 6548384"/>
              <a:gd name="connsiteY0" fmla="*/ 0 h 3274190"/>
              <a:gd name="connsiteX1" fmla="*/ 6548384 w 6548384"/>
              <a:gd name="connsiteY1" fmla="*/ 3274190 h 3274190"/>
              <a:gd name="connsiteX2" fmla="*/ 0 w 6548384"/>
              <a:gd name="connsiteY2" fmla="*/ 3274190 h 3274190"/>
              <a:gd name="connsiteX3" fmla="*/ 3274192 w 6548384"/>
              <a:gd name="connsiteY3" fmla="*/ 0 h 327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384" h="3274190">
                <a:moveTo>
                  <a:pt x="3274192" y="0"/>
                </a:moveTo>
                <a:cubicBezTo>
                  <a:pt x="5082478" y="0"/>
                  <a:pt x="6548384" y="1465905"/>
                  <a:pt x="6548384" y="3274190"/>
                </a:cubicBezTo>
                <a:lnTo>
                  <a:pt x="0" y="3274190"/>
                </a:lnTo>
                <a:cubicBezTo>
                  <a:pt x="0" y="1465905"/>
                  <a:pt x="1465906" y="0"/>
                  <a:pt x="3274192" y="0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19050"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1" name="不完整圆 50">
            <a:extLst>
              <a:ext uri="{FF2B5EF4-FFF2-40B4-BE49-F238E27FC236}">
                <a16:creationId xmlns:a16="http://schemas.microsoft.com/office/drawing/2014/main" id="{645F7791-202C-41C2-4B37-141FD19A651F}"/>
              </a:ext>
            </a:extLst>
          </p:cNvPr>
          <p:cNvSpPr/>
          <p:nvPr/>
        </p:nvSpPr>
        <p:spPr>
          <a:xfrm>
            <a:off x="3214200" y="3965457"/>
            <a:ext cx="5763600" cy="5789780"/>
          </a:xfrm>
          <a:prstGeom prst="pie">
            <a:avLst>
              <a:gd name="adj1" fmla="val 10807169"/>
              <a:gd name="adj2" fmla="val 14404362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 sz="5400"/>
          </a:p>
        </p:txBody>
      </p:sp>
      <p:sp>
        <p:nvSpPr>
          <p:cNvPr id="52" name="任意多边形: 形状 51">
            <a:extLst>
              <a:ext uri="{FF2B5EF4-FFF2-40B4-BE49-F238E27FC236}">
                <a16:creationId xmlns:a16="http://schemas.microsoft.com/office/drawing/2014/main" id="{EB9B29B6-CE34-0FF6-6BCB-63634617D5C8}"/>
              </a:ext>
            </a:extLst>
          </p:cNvPr>
          <p:cNvSpPr/>
          <p:nvPr/>
        </p:nvSpPr>
        <p:spPr>
          <a:xfrm>
            <a:off x="6392359" y="4335337"/>
            <a:ext cx="19267" cy="16685"/>
          </a:xfrm>
          <a:custGeom>
            <a:avLst/>
            <a:gdLst>
              <a:gd name="connsiteX0" fmla="*/ 9634 w 19267"/>
              <a:gd name="connsiteY0" fmla="*/ 0 h 16685"/>
              <a:gd name="connsiteX1" fmla="*/ 19267 w 19267"/>
              <a:gd name="connsiteY1" fmla="*/ 16685 h 16685"/>
              <a:gd name="connsiteX2" fmla="*/ 0 w 19267"/>
              <a:gd name="connsiteY2" fmla="*/ 16685 h 16685"/>
              <a:gd name="connsiteX3" fmla="*/ 9634 w 19267"/>
              <a:gd name="connsiteY3" fmla="*/ 0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7" h="16685">
                <a:moveTo>
                  <a:pt x="9634" y="0"/>
                </a:moveTo>
                <a:lnTo>
                  <a:pt x="19267" y="16685"/>
                </a:lnTo>
                <a:lnTo>
                  <a:pt x="0" y="16685"/>
                </a:lnTo>
                <a:lnTo>
                  <a:pt x="9634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3" name="任意多边形: 形状 52">
            <a:extLst>
              <a:ext uri="{FF2B5EF4-FFF2-40B4-BE49-F238E27FC236}">
                <a16:creationId xmlns:a16="http://schemas.microsoft.com/office/drawing/2014/main" id="{7216E5D6-7A24-54CC-AB7A-21EC01A8357B}"/>
              </a:ext>
            </a:extLst>
          </p:cNvPr>
          <p:cNvSpPr/>
          <p:nvPr/>
        </p:nvSpPr>
        <p:spPr>
          <a:xfrm>
            <a:off x="6562956" y="4335337"/>
            <a:ext cx="19267" cy="16685"/>
          </a:xfrm>
          <a:custGeom>
            <a:avLst/>
            <a:gdLst>
              <a:gd name="connsiteX0" fmla="*/ 9633 w 19267"/>
              <a:gd name="connsiteY0" fmla="*/ 0 h 16685"/>
              <a:gd name="connsiteX1" fmla="*/ 19267 w 19267"/>
              <a:gd name="connsiteY1" fmla="*/ 16685 h 16685"/>
              <a:gd name="connsiteX2" fmla="*/ 0 w 19267"/>
              <a:gd name="connsiteY2" fmla="*/ 16685 h 16685"/>
              <a:gd name="connsiteX3" fmla="*/ 9633 w 19267"/>
              <a:gd name="connsiteY3" fmla="*/ 0 h 16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267" h="16685">
                <a:moveTo>
                  <a:pt x="9633" y="0"/>
                </a:moveTo>
                <a:lnTo>
                  <a:pt x="19267" y="16685"/>
                </a:lnTo>
                <a:lnTo>
                  <a:pt x="0" y="16685"/>
                </a:lnTo>
                <a:lnTo>
                  <a:pt x="9633" y="0"/>
                </a:lnTo>
                <a:close/>
              </a:path>
            </a:pathLst>
          </a:cu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4" name="任意多边形: 形状 53">
            <a:extLst>
              <a:ext uri="{FF2B5EF4-FFF2-40B4-BE49-F238E27FC236}">
                <a16:creationId xmlns:a16="http://schemas.microsoft.com/office/drawing/2014/main" id="{21A18413-C820-A3B5-7BC2-F6817713E6DF}"/>
              </a:ext>
            </a:extLst>
          </p:cNvPr>
          <p:cNvSpPr/>
          <p:nvPr/>
        </p:nvSpPr>
        <p:spPr>
          <a:xfrm>
            <a:off x="2958662" y="3720662"/>
            <a:ext cx="6274676" cy="3137337"/>
          </a:xfrm>
          <a:custGeom>
            <a:avLst/>
            <a:gdLst>
              <a:gd name="connsiteX0" fmla="*/ 3274192 w 6548384"/>
              <a:gd name="connsiteY0" fmla="*/ 0 h 3274190"/>
              <a:gd name="connsiteX1" fmla="*/ 6548384 w 6548384"/>
              <a:gd name="connsiteY1" fmla="*/ 3274190 h 3274190"/>
              <a:gd name="connsiteX2" fmla="*/ 0 w 6548384"/>
              <a:gd name="connsiteY2" fmla="*/ 3274190 h 3274190"/>
              <a:gd name="connsiteX3" fmla="*/ 3274192 w 6548384"/>
              <a:gd name="connsiteY3" fmla="*/ 0 h 32741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548384" h="3274190">
                <a:moveTo>
                  <a:pt x="3274192" y="0"/>
                </a:moveTo>
                <a:cubicBezTo>
                  <a:pt x="5082478" y="0"/>
                  <a:pt x="6548384" y="1465905"/>
                  <a:pt x="6548384" y="3274190"/>
                </a:cubicBezTo>
                <a:lnTo>
                  <a:pt x="0" y="3274190"/>
                </a:lnTo>
                <a:cubicBezTo>
                  <a:pt x="0" y="1465905"/>
                  <a:pt x="1465906" y="0"/>
                  <a:pt x="3274192" y="0"/>
                </a:cubicBezTo>
                <a:close/>
              </a:path>
            </a:pathLst>
          </a:custGeom>
          <a:noFill/>
          <a:ln w="19050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55" name="矩形 54">
            <a:extLst>
              <a:ext uri="{FF2B5EF4-FFF2-40B4-BE49-F238E27FC236}">
                <a16:creationId xmlns:a16="http://schemas.microsoft.com/office/drawing/2014/main" id="{6ECBB64B-6A1C-9447-C1C8-B785BA82B4F5}"/>
              </a:ext>
            </a:extLst>
          </p:cNvPr>
          <p:cNvSpPr/>
          <p:nvPr/>
        </p:nvSpPr>
        <p:spPr>
          <a:xfrm>
            <a:off x="623580" y="4461197"/>
            <a:ext cx="1569660" cy="7895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积极提升现有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>
                <a:solidFill>
                  <a:schemeClr val="accent5"/>
                </a:solidFill>
              </a:rPr>
              <a:t>行业水平</a:t>
            </a:r>
            <a:endParaRPr lang="en-US" altLang="zh-CN" dirty="0">
              <a:solidFill>
                <a:schemeClr val="accent5"/>
              </a:solidFill>
            </a:endParaRPr>
          </a:p>
        </p:txBody>
      </p:sp>
      <p:sp>
        <p:nvSpPr>
          <p:cNvPr id="56" name="矩形 55">
            <a:extLst>
              <a:ext uri="{FF2B5EF4-FFF2-40B4-BE49-F238E27FC236}">
                <a16:creationId xmlns:a16="http://schemas.microsoft.com/office/drawing/2014/main" id="{139E4FF6-36BB-DB9C-2E0F-DBC820503441}"/>
              </a:ext>
            </a:extLst>
          </p:cNvPr>
          <p:cNvSpPr/>
          <p:nvPr/>
        </p:nvSpPr>
        <p:spPr>
          <a:xfrm>
            <a:off x="10002593" y="4461197"/>
            <a:ext cx="1569660" cy="7895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1"/>
                </a:solidFill>
                <a:latin typeface="+mj-ea"/>
                <a:ea typeface="+mj-ea"/>
              </a:rPr>
              <a:t>秉承开拓创新</a:t>
            </a:r>
            <a:endParaRPr lang="en-US" altLang="zh-CN" dirty="0">
              <a:solidFill>
                <a:schemeClr val="accent1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5"/>
                </a:solidFill>
              </a:rPr>
              <a:t>的核心价值观</a:t>
            </a:r>
          </a:p>
        </p:txBody>
      </p:sp>
      <p:sp>
        <p:nvSpPr>
          <p:cNvPr id="57" name="矩形 56">
            <a:extLst>
              <a:ext uri="{FF2B5EF4-FFF2-40B4-BE49-F238E27FC236}">
                <a16:creationId xmlns:a16="http://schemas.microsoft.com/office/drawing/2014/main" id="{B51CDF2F-7DD9-27C0-383B-7015A2A65B94}"/>
              </a:ext>
            </a:extLst>
          </p:cNvPr>
          <p:cNvSpPr/>
          <p:nvPr/>
        </p:nvSpPr>
        <p:spPr>
          <a:xfrm>
            <a:off x="5080338" y="1548786"/>
            <a:ext cx="2031325" cy="7895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accent3"/>
                </a:solidFill>
                <a:latin typeface="+mj-ea"/>
                <a:ea typeface="+mj-ea"/>
              </a:rPr>
              <a:t>创新是企业发展的</a:t>
            </a:r>
            <a:endParaRPr lang="en-US" altLang="zh-CN" dirty="0">
              <a:solidFill>
                <a:schemeClr val="accent3"/>
              </a:solidFill>
              <a:latin typeface="+mj-ea"/>
              <a:ea typeface="+mj-ea"/>
            </a:endParaRPr>
          </a:p>
          <a:p>
            <a:pPr algn="ctr">
              <a:lnSpc>
                <a:spcPct val="130000"/>
              </a:lnSpc>
            </a:pPr>
            <a:r>
              <a:rPr lang="zh-CN" altLang="en-US" dirty="0">
                <a:solidFill>
                  <a:schemeClr val="accent5"/>
                </a:solidFill>
              </a:rPr>
              <a:t>核心竞争力之一</a:t>
            </a:r>
            <a:endParaRPr lang="en-US" altLang="zh-CN" dirty="0">
              <a:solidFill>
                <a:schemeClr val="accent5"/>
              </a:solidFill>
            </a:endParaRPr>
          </a:p>
        </p:txBody>
      </p:sp>
      <p:sp>
        <p:nvSpPr>
          <p:cNvPr id="58" name="矩形 57">
            <a:extLst>
              <a:ext uri="{FF2B5EF4-FFF2-40B4-BE49-F238E27FC236}">
                <a16:creationId xmlns:a16="http://schemas.microsoft.com/office/drawing/2014/main" id="{194A65F7-BF7C-1389-A4BC-CBEDB0587823}"/>
              </a:ext>
            </a:extLst>
          </p:cNvPr>
          <p:cNvSpPr/>
          <p:nvPr/>
        </p:nvSpPr>
        <p:spPr>
          <a:xfrm>
            <a:off x="8501308" y="2980087"/>
            <a:ext cx="2262158" cy="7895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>
              <a:lnSpc>
                <a:spcPct val="130000"/>
              </a:lnSpc>
            </a:pPr>
            <a:r>
              <a:rPr lang="zh-CN" altLang="en-US">
                <a:solidFill>
                  <a:schemeClr val="accent4"/>
                </a:solidFill>
                <a:latin typeface="+mj-ea"/>
                <a:ea typeface="+mj-ea"/>
              </a:rPr>
              <a:t>创新</a:t>
            </a:r>
            <a:r>
              <a:rPr lang="zh-CN" altLang="en-US" dirty="0">
                <a:solidFill>
                  <a:schemeClr val="accent4"/>
                </a:solidFill>
                <a:latin typeface="+mj-ea"/>
                <a:ea typeface="+mj-ea"/>
              </a:rPr>
              <a:t>和研发投入</a:t>
            </a:r>
            <a:endParaRPr lang="en-US" altLang="zh-CN" dirty="0">
              <a:solidFill>
                <a:schemeClr val="accent4"/>
              </a:solidFill>
              <a:latin typeface="+mj-ea"/>
              <a:ea typeface="+mj-ea"/>
            </a:endParaRPr>
          </a:p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accent5"/>
                </a:solidFill>
              </a:rPr>
              <a:t>行业领先的竞争优势</a:t>
            </a:r>
            <a:endParaRPr lang="en-US" altLang="zh-CN" dirty="0">
              <a:solidFill>
                <a:schemeClr val="accent5"/>
              </a:solidFill>
            </a:endParaRPr>
          </a:p>
        </p:txBody>
      </p:sp>
      <p:sp>
        <p:nvSpPr>
          <p:cNvPr id="59" name="不完整圆 58">
            <a:extLst>
              <a:ext uri="{FF2B5EF4-FFF2-40B4-BE49-F238E27FC236}">
                <a16:creationId xmlns:a16="http://schemas.microsoft.com/office/drawing/2014/main" id="{CA70E87D-B701-46B9-F44F-9D7659E4015E}"/>
              </a:ext>
            </a:extLst>
          </p:cNvPr>
          <p:cNvSpPr/>
          <p:nvPr/>
        </p:nvSpPr>
        <p:spPr>
          <a:xfrm flipH="1">
            <a:off x="3214200" y="3965457"/>
            <a:ext cx="5763600" cy="5789780"/>
          </a:xfrm>
          <a:prstGeom prst="pie">
            <a:avLst>
              <a:gd name="adj1" fmla="val 10807169"/>
              <a:gd name="adj2" fmla="val 14404362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 sz="5400"/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337B3DD6-EA60-39A0-FCB3-F6002D0B698C}"/>
              </a:ext>
            </a:extLst>
          </p:cNvPr>
          <p:cNvSpPr/>
          <p:nvPr/>
        </p:nvSpPr>
        <p:spPr>
          <a:xfrm>
            <a:off x="1142850" y="3005048"/>
            <a:ext cx="2492990" cy="789512"/>
          </a:xfrm>
          <a:prstGeom prst="rect">
            <a:avLst/>
          </a:prstGeom>
        </p:spPr>
        <p:txBody>
          <a:bodyPr wrap="none">
            <a:noAutofit/>
          </a:bodyPr>
          <a:lstStyle/>
          <a:p>
            <a:pPr algn="r">
              <a:lnSpc>
                <a:spcPct val="130000"/>
              </a:lnSpc>
            </a:pPr>
            <a:r>
              <a:rPr lang="zh-CN" altLang="en-US">
                <a:solidFill>
                  <a:schemeClr val="accent2"/>
                </a:solidFill>
                <a:latin typeface="+mj-ea"/>
                <a:ea typeface="+mj-ea"/>
              </a:rPr>
              <a:t>带动整个行业</a:t>
            </a:r>
            <a:endParaRPr lang="en-US" altLang="zh-CN" dirty="0">
              <a:solidFill>
                <a:schemeClr val="accent2"/>
              </a:solidFill>
              <a:latin typeface="+mj-ea"/>
              <a:ea typeface="+mj-ea"/>
            </a:endParaRPr>
          </a:p>
          <a:p>
            <a:pPr algn="r">
              <a:lnSpc>
                <a:spcPct val="130000"/>
              </a:lnSpc>
            </a:pPr>
            <a:r>
              <a:rPr lang="zh-CN" altLang="en-US" dirty="0">
                <a:solidFill>
                  <a:schemeClr val="accent5"/>
                </a:solidFill>
              </a:rPr>
              <a:t>的技术进步和价值提升</a:t>
            </a:r>
            <a:endParaRPr lang="en-US" altLang="zh-CN" dirty="0">
              <a:solidFill>
                <a:schemeClr val="accent5"/>
              </a:solidFill>
            </a:endParaRPr>
          </a:p>
        </p:txBody>
      </p:sp>
      <p:sp>
        <p:nvSpPr>
          <p:cNvPr id="61" name="不完整圆 60">
            <a:extLst>
              <a:ext uri="{FF2B5EF4-FFF2-40B4-BE49-F238E27FC236}">
                <a16:creationId xmlns:a16="http://schemas.microsoft.com/office/drawing/2014/main" id="{03A1D7B5-4C65-CDD2-983D-9D7D68356EDB}"/>
              </a:ext>
            </a:extLst>
          </p:cNvPr>
          <p:cNvSpPr/>
          <p:nvPr/>
        </p:nvSpPr>
        <p:spPr>
          <a:xfrm rot="3600000">
            <a:off x="3214200" y="3965457"/>
            <a:ext cx="5763600" cy="5789780"/>
          </a:xfrm>
          <a:prstGeom prst="pie">
            <a:avLst>
              <a:gd name="adj1" fmla="val 10807169"/>
              <a:gd name="adj2" fmla="val 14404362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 sz="5400" dirty="0"/>
          </a:p>
        </p:txBody>
      </p:sp>
      <p:sp>
        <p:nvSpPr>
          <p:cNvPr id="66" name="任意多边形: 形状 65">
            <a:extLst>
              <a:ext uri="{FF2B5EF4-FFF2-40B4-BE49-F238E27FC236}">
                <a16:creationId xmlns:a16="http://schemas.microsoft.com/office/drawing/2014/main" id="{14712A23-A993-0ADB-823C-0DE3184B68D1}"/>
              </a:ext>
            </a:extLst>
          </p:cNvPr>
          <p:cNvSpPr/>
          <p:nvPr/>
        </p:nvSpPr>
        <p:spPr>
          <a:xfrm>
            <a:off x="4639004" y="5401003"/>
            <a:ext cx="2913993" cy="1456997"/>
          </a:xfrm>
          <a:custGeom>
            <a:avLst/>
            <a:gdLst>
              <a:gd name="connsiteX0" fmla="*/ 1456997 w 2913993"/>
              <a:gd name="connsiteY0" fmla="*/ 0 h 1456997"/>
              <a:gd name="connsiteX1" fmla="*/ 2906472 w 2913993"/>
              <a:gd name="connsiteY1" fmla="*/ 1308028 h 1456997"/>
              <a:gd name="connsiteX2" fmla="*/ 2913993 w 2913993"/>
              <a:gd name="connsiteY2" fmla="*/ 1456977 h 1456997"/>
              <a:gd name="connsiteX3" fmla="*/ 2913993 w 2913993"/>
              <a:gd name="connsiteY3" fmla="*/ 1456997 h 1456997"/>
              <a:gd name="connsiteX4" fmla="*/ 0 w 2913993"/>
              <a:gd name="connsiteY4" fmla="*/ 1456997 h 1456997"/>
              <a:gd name="connsiteX5" fmla="*/ 1456997 w 2913993"/>
              <a:gd name="connsiteY5" fmla="*/ 0 h 1456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13993" h="1456997">
                <a:moveTo>
                  <a:pt x="1456997" y="0"/>
                </a:moveTo>
                <a:cubicBezTo>
                  <a:pt x="2211382" y="0"/>
                  <a:pt x="2831859" y="573328"/>
                  <a:pt x="2906472" y="1308028"/>
                </a:cubicBezTo>
                <a:lnTo>
                  <a:pt x="2913993" y="1456977"/>
                </a:lnTo>
                <a:lnTo>
                  <a:pt x="2913993" y="1456997"/>
                </a:lnTo>
                <a:lnTo>
                  <a:pt x="0" y="1456997"/>
                </a:lnTo>
                <a:cubicBezTo>
                  <a:pt x="0" y="652320"/>
                  <a:pt x="652320" y="0"/>
                  <a:pt x="1456997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zh-CN" altLang="en-US" sz="5400"/>
          </a:p>
        </p:txBody>
      </p:sp>
      <p:sp>
        <p:nvSpPr>
          <p:cNvPr id="67" name="텍스트 개체 틀 3">
            <a:extLst>
              <a:ext uri="{FF2B5EF4-FFF2-40B4-BE49-F238E27FC236}">
                <a16:creationId xmlns:a16="http://schemas.microsoft.com/office/drawing/2014/main" id="{BFC6E932-147B-B2E4-818E-CD104B4D9A81}"/>
              </a:ext>
            </a:extLst>
          </p:cNvPr>
          <p:cNvSpPr txBox="1">
            <a:spLocks/>
          </p:cNvSpPr>
          <p:nvPr/>
        </p:nvSpPr>
        <p:spPr>
          <a:xfrm>
            <a:off x="4919567" y="5962265"/>
            <a:ext cx="2352866" cy="427073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1" hangingPunct="1">
              <a:spcBef>
                <a:spcPct val="20000"/>
              </a:spcBef>
              <a:buFont typeface="Arial" pitchFamily="34" charset="0"/>
              <a:buNone/>
              <a:defRPr sz="4800" b="1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CN" altLang="en-US" sz="3200" b="0">
                <a:solidFill>
                  <a:schemeClr val="bg1"/>
                </a:solidFill>
                <a:latin typeface="+mj-ea"/>
                <a:ea typeface="+mj-ea"/>
                <a:cs typeface="Tahoma" panose="020B0604030504040204" pitchFamily="34" charset="0"/>
              </a:rPr>
              <a:t>持续创新</a:t>
            </a:r>
            <a:endParaRPr lang="zh-CN" altLang="en-US" sz="3200" b="0" dirty="0">
              <a:solidFill>
                <a:schemeClr val="bg1"/>
              </a:solidFill>
              <a:latin typeface="+mj-ea"/>
              <a:ea typeface="+mj-ea"/>
              <a:cs typeface="Tahoma" panose="020B0604030504040204" pitchFamily="34" charset="0"/>
            </a:endParaRPr>
          </a:p>
        </p:txBody>
      </p:sp>
      <p:sp>
        <p:nvSpPr>
          <p:cNvPr id="68" name="stocks-graphic-for-business-stats_20803">
            <a:extLst>
              <a:ext uri="{FF2B5EF4-FFF2-40B4-BE49-F238E27FC236}">
                <a16:creationId xmlns:a16="http://schemas.microsoft.com/office/drawing/2014/main" id="{91E51CCD-CBA3-0616-547C-444129DC3122}"/>
              </a:ext>
            </a:extLst>
          </p:cNvPr>
          <p:cNvSpPr/>
          <p:nvPr/>
        </p:nvSpPr>
        <p:spPr>
          <a:xfrm>
            <a:off x="3859402" y="3194916"/>
            <a:ext cx="440491" cy="397272"/>
          </a:xfrm>
          <a:custGeom>
            <a:avLst/>
            <a:gdLst>
              <a:gd name="T0" fmla="*/ 7830 w 8541"/>
              <a:gd name="T1" fmla="*/ 7703 h 7703"/>
              <a:gd name="T2" fmla="*/ 0 w 8541"/>
              <a:gd name="T3" fmla="*/ 7703 h 7703"/>
              <a:gd name="T4" fmla="*/ 0 w 8541"/>
              <a:gd name="T5" fmla="*/ 0 h 7703"/>
              <a:gd name="T6" fmla="*/ 632 w 8541"/>
              <a:gd name="T7" fmla="*/ 0 h 7703"/>
              <a:gd name="T8" fmla="*/ 632 w 8541"/>
              <a:gd name="T9" fmla="*/ 4272 h 7703"/>
              <a:gd name="T10" fmla="*/ 4513 w 8541"/>
              <a:gd name="T11" fmla="*/ 1449 h 7703"/>
              <a:gd name="T12" fmla="*/ 5841 w 8541"/>
              <a:gd name="T13" fmla="*/ 2017 h 7703"/>
              <a:gd name="T14" fmla="*/ 7667 w 8541"/>
              <a:gd name="T15" fmla="*/ 357 h 7703"/>
              <a:gd name="T16" fmla="*/ 7305 w 8541"/>
              <a:gd name="T17" fmla="*/ 0 h 7703"/>
              <a:gd name="T18" fmla="*/ 8541 w 8541"/>
              <a:gd name="T19" fmla="*/ 0 h 7703"/>
              <a:gd name="T20" fmla="*/ 8541 w 8541"/>
              <a:gd name="T21" fmla="*/ 1235 h 7703"/>
              <a:gd name="T22" fmla="*/ 8116 w 8541"/>
              <a:gd name="T23" fmla="*/ 806 h 7703"/>
              <a:gd name="T24" fmla="*/ 5965 w 8541"/>
              <a:gd name="T25" fmla="*/ 2756 h 7703"/>
              <a:gd name="T26" fmla="*/ 4593 w 8541"/>
              <a:gd name="T27" fmla="*/ 2172 h 7703"/>
              <a:gd name="T28" fmla="*/ 632 w 8541"/>
              <a:gd name="T29" fmla="*/ 5054 h 7703"/>
              <a:gd name="T30" fmla="*/ 632 w 8541"/>
              <a:gd name="T31" fmla="*/ 7072 h 7703"/>
              <a:gd name="T32" fmla="*/ 1348 w 8541"/>
              <a:gd name="T33" fmla="*/ 7072 h 7703"/>
              <a:gd name="T34" fmla="*/ 1348 w 8541"/>
              <a:gd name="T35" fmla="*/ 5289 h 7703"/>
              <a:gd name="T36" fmla="*/ 1980 w 8541"/>
              <a:gd name="T37" fmla="*/ 5289 h 7703"/>
              <a:gd name="T38" fmla="*/ 1980 w 8541"/>
              <a:gd name="T39" fmla="*/ 7072 h 7703"/>
              <a:gd name="T40" fmla="*/ 2517 w 8541"/>
              <a:gd name="T41" fmla="*/ 7072 h 7703"/>
              <a:gd name="T42" fmla="*/ 2517 w 8541"/>
              <a:gd name="T43" fmla="*/ 4558 h 7703"/>
              <a:gd name="T44" fmla="*/ 3149 w 8541"/>
              <a:gd name="T45" fmla="*/ 4558 h 7703"/>
              <a:gd name="T46" fmla="*/ 3149 w 8541"/>
              <a:gd name="T47" fmla="*/ 7072 h 7703"/>
              <a:gd name="T48" fmla="*/ 3686 w 8541"/>
              <a:gd name="T49" fmla="*/ 7072 h 7703"/>
              <a:gd name="T50" fmla="*/ 3686 w 8541"/>
              <a:gd name="T51" fmla="*/ 3824 h 7703"/>
              <a:gd name="T52" fmla="*/ 4318 w 8541"/>
              <a:gd name="T53" fmla="*/ 3824 h 7703"/>
              <a:gd name="T54" fmla="*/ 4318 w 8541"/>
              <a:gd name="T55" fmla="*/ 7072 h 7703"/>
              <a:gd name="T56" fmla="*/ 4855 w 8541"/>
              <a:gd name="T57" fmla="*/ 7072 h 7703"/>
              <a:gd name="T58" fmla="*/ 4855 w 8541"/>
              <a:gd name="T59" fmla="*/ 3458 h 7703"/>
              <a:gd name="T60" fmla="*/ 5491 w 8541"/>
              <a:gd name="T61" fmla="*/ 3458 h 7703"/>
              <a:gd name="T62" fmla="*/ 5491 w 8541"/>
              <a:gd name="T63" fmla="*/ 7072 h 7703"/>
              <a:gd name="T64" fmla="*/ 6028 w 8541"/>
              <a:gd name="T65" fmla="*/ 7072 h 7703"/>
              <a:gd name="T66" fmla="*/ 6028 w 8541"/>
              <a:gd name="T67" fmla="*/ 4193 h 7703"/>
              <a:gd name="T68" fmla="*/ 6660 w 8541"/>
              <a:gd name="T69" fmla="*/ 4193 h 7703"/>
              <a:gd name="T70" fmla="*/ 6660 w 8541"/>
              <a:gd name="T71" fmla="*/ 7072 h 7703"/>
              <a:gd name="T72" fmla="*/ 7197 w 8541"/>
              <a:gd name="T73" fmla="*/ 7072 h 7703"/>
              <a:gd name="T74" fmla="*/ 7197 w 8541"/>
              <a:gd name="T75" fmla="*/ 2728 h 7703"/>
              <a:gd name="T76" fmla="*/ 7830 w 8541"/>
              <a:gd name="T77" fmla="*/ 2728 h 7703"/>
              <a:gd name="T78" fmla="*/ 7830 w 8541"/>
              <a:gd name="T79" fmla="*/ 7703 h 7703"/>
              <a:gd name="T80" fmla="*/ 7830 w 8541"/>
              <a:gd name="T81" fmla="*/ 7703 h 7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8541" h="7703">
                <a:moveTo>
                  <a:pt x="7830" y="7703"/>
                </a:moveTo>
                <a:lnTo>
                  <a:pt x="0" y="7703"/>
                </a:lnTo>
                <a:lnTo>
                  <a:pt x="0" y="0"/>
                </a:lnTo>
                <a:lnTo>
                  <a:pt x="632" y="0"/>
                </a:lnTo>
                <a:lnTo>
                  <a:pt x="632" y="4272"/>
                </a:lnTo>
                <a:lnTo>
                  <a:pt x="4513" y="1449"/>
                </a:lnTo>
                <a:lnTo>
                  <a:pt x="5841" y="2017"/>
                </a:lnTo>
                <a:lnTo>
                  <a:pt x="7667" y="357"/>
                </a:lnTo>
                <a:lnTo>
                  <a:pt x="7305" y="0"/>
                </a:lnTo>
                <a:lnTo>
                  <a:pt x="8541" y="0"/>
                </a:lnTo>
                <a:lnTo>
                  <a:pt x="8541" y="1235"/>
                </a:lnTo>
                <a:lnTo>
                  <a:pt x="8116" y="806"/>
                </a:lnTo>
                <a:lnTo>
                  <a:pt x="5965" y="2756"/>
                </a:lnTo>
                <a:lnTo>
                  <a:pt x="4593" y="2172"/>
                </a:lnTo>
                <a:lnTo>
                  <a:pt x="632" y="5054"/>
                </a:lnTo>
                <a:lnTo>
                  <a:pt x="632" y="7072"/>
                </a:lnTo>
                <a:lnTo>
                  <a:pt x="1348" y="7072"/>
                </a:lnTo>
                <a:lnTo>
                  <a:pt x="1348" y="5289"/>
                </a:lnTo>
                <a:lnTo>
                  <a:pt x="1980" y="5289"/>
                </a:lnTo>
                <a:lnTo>
                  <a:pt x="1980" y="7072"/>
                </a:lnTo>
                <a:lnTo>
                  <a:pt x="2517" y="7072"/>
                </a:lnTo>
                <a:lnTo>
                  <a:pt x="2517" y="4558"/>
                </a:lnTo>
                <a:lnTo>
                  <a:pt x="3149" y="4558"/>
                </a:lnTo>
                <a:lnTo>
                  <a:pt x="3149" y="7072"/>
                </a:lnTo>
                <a:lnTo>
                  <a:pt x="3686" y="7072"/>
                </a:lnTo>
                <a:lnTo>
                  <a:pt x="3686" y="3824"/>
                </a:lnTo>
                <a:lnTo>
                  <a:pt x="4318" y="3824"/>
                </a:lnTo>
                <a:lnTo>
                  <a:pt x="4318" y="7072"/>
                </a:lnTo>
                <a:lnTo>
                  <a:pt x="4855" y="7072"/>
                </a:lnTo>
                <a:lnTo>
                  <a:pt x="4855" y="3458"/>
                </a:lnTo>
                <a:lnTo>
                  <a:pt x="5491" y="3458"/>
                </a:lnTo>
                <a:lnTo>
                  <a:pt x="5491" y="7072"/>
                </a:lnTo>
                <a:lnTo>
                  <a:pt x="6028" y="7072"/>
                </a:lnTo>
                <a:lnTo>
                  <a:pt x="6028" y="4193"/>
                </a:lnTo>
                <a:lnTo>
                  <a:pt x="6660" y="4193"/>
                </a:lnTo>
                <a:lnTo>
                  <a:pt x="6660" y="7072"/>
                </a:lnTo>
                <a:lnTo>
                  <a:pt x="7197" y="7072"/>
                </a:lnTo>
                <a:lnTo>
                  <a:pt x="7197" y="2728"/>
                </a:lnTo>
                <a:lnTo>
                  <a:pt x="7830" y="2728"/>
                </a:lnTo>
                <a:lnTo>
                  <a:pt x="7830" y="7703"/>
                </a:lnTo>
                <a:lnTo>
                  <a:pt x="7830" y="770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9" name="success-man_75620">
            <a:extLst>
              <a:ext uri="{FF2B5EF4-FFF2-40B4-BE49-F238E27FC236}">
                <a16:creationId xmlns:a16="http://schemas.microsoft.com/office/drawing/2014/main" id="{8C22BD95-6FF7-D3AB-040B-A3CE815C4452}"/>
              </a:ext>
            </a:extLst>
          </p:cNvPr>
          <p:cNvSpPr/>
          <p:nvPr/>
        </p:nvSpPr>
        <p:spPr>
          <a:xfrm>
            <a:off x="9312081" y="4591034"/>
            <a:ext cx="494711" cy="517335"/>
          </a:xfrm>
          <a:custGeom>
            <a:avLst/>
            <a:gdLst>
              <a:gd name="connsiteX0" fmla="*/ 492698 w 578636"/>
              <a:gd name="connsiteY0" fmla="*/ 387827 h 605098"/>
              <a:gd name="connsiteX1" fmla="*/ 501879 w 578636"/>
              <a:gd name="connsiteY1" fmla="*/ 390308 h 605098"/>
              <a:gd name="connsiteX2" fmla="*/ 533151 w 578636"/>
              <a:gd name="connsiteY2" fmla="*/ 408347 h 605098"/>
              <a:gd name="connsiteX3" fmla="*/ 541758 w 578636"/>
              <a:gd name="connsiteY3" fmla="*/ 419418 h 605098"/>
              <a:gd name="connsiteX4" fmla="*/ 539941 w 578636"/>
              <a:gd name="connsiteY4" fmla="*/ 433353 h 605098"/>
              <a:gd name="connsiteX5" fmla="*/ 523874 w 578636"/>
              <a:gd name="connsiteY5" fmla="*/ 442515 h 605098"/>
              <a:gd name="connsiteX6" fmla="*/ 514789 w 578636"/>
              <a:gd name="connsiteY6" fmla="*/ 440129 h 605098"/>
              <a:gd name="connsiteX7" fmla="*/ 483422 w 578636"/>
              <a:gd name="connsiteY7" fmla="*/ 422091 h 605098"/>
              <a:gd name="connsiteX8" fmla="*/ 476728 w 578636"/>
              <a:gd name="connsiteY8" fmla="*/ 396989 h 605098"/>
              <a:gd name="connsiteX9" fmla="*/ 492698 w 578636"/>
              <a:gd name="connsiteY9" fmla="*/ 387827 h 605098"/>
              <a:gd name="connsiteX10" fmla="*/ 85963 w 578636"/>
              <a:gd name="connsiteY10" fmla="*/ 387827 h 605098"/>
              <a:gd name="connsiteX11" fmla="*/ 101934 w 578636"/>
              <a:gd name="connsiteY11" fmla="*/ 396989 h 605098"/>
              <a:gd name="connsiteX12" fmla="*/ 95240 w 578636"/>
              <a:gd name="connsiteY12" fmla="*/ 422091 h 605098"/>
              <a:gd name="connsiteX13" fmla="*/ 63872 w 578636"/>
              <a:gd name="connsiteY13" fmla="*/ 440129 h 605098"/>
              <a:gd name="connsiteX14" fmla="*/ 54596 w 578636"/>
              <a:gd name="connsiteY14" fmla="*/ 442515 h 605098"/>
              <a:gd name="connsiteX15" fmla="*/ 38721 w 578636"/>
              <a:gd name="connsiteY15" fmla="*/ 433257 h 605098"/>
              <a:gd name="connsiteX16" fmla="*/ 36904 w 578636"/>
              <a:gd name="connsiteY16" fmla="*/ 419418 h 605098"/>
              <a:gd name="connsiteX17" fmla="*/ 45511 w 578636"/>
              <a:gd name="connsiteY17" fmla="*/ 408251 h 605098"/>
              <a:gd name="connsiteX18" fmla="*/ 76783 w 578636"/>
              <a:gd name="connsiteY18" fmla="*/ 390213 h 605098"/>
              <a:gd name="connsiteX19" fmla="*/ 85963 w 578636"/>
              <a:gd name="connsiteY19" fmla="*/ 387827 h 605098"/>
              <a:gd name="connsiteX20" fmla="*/ 256677 w 578636"/>
              <a:gd name="connsiteY20" fmla="*/ 283108 h 605098"/>
              <a:gd name="connsiteX21" fmla="*/ 321888 w 578636"/>
              <a:gd name="connsiteY21" fmla="*/ 283108 h 605098"/>
              <a:gd name="connsiteX22" fmla="*/ 338525 w 578636"/>
              <a:gd name="connsiteY22" fmla="*/ 293988 h 605098"/>
              <a:gd name="connsiteX23" fmla="*/ 373329 w 578636"/>
              <a:gd name="connsiteY23" fmla="*/ 374442 h 605098"/>
              <a:gd name="connsiteX24" fmla="*/ 373520 w 578636"/>
              <a:gd name="connsiteY24" fmla="*/ 388185 h 605098"/>
              <a:gd name="connsiteX25" fmla="*/ 363959 w 578636"/>
              <a:gd name="connsiteY25" fmla="*/ 398110 h 605098"/>
              <a:gd name="connsiteX26" fmla="*/ 356787 w 578636"/>
              <a:gd name="connsiteY26" fmla="*/ 399637 h 605098"/>
              <a:gd name="connsiteX27" fmla="*/ 340150 w 578636"/>
              <a:gd name="connsiteY27" fmla="*/ 388758 h 605098"/>
              <a:gd name="connsiteX28" fmla="*/ 332788 w 578636"/>
              <a:gd name="connsiteY28" fmla="*/ 371865 h 605098"/>
              <a:gd name="connsiteX29" fmla="*/ 332788 w 578636"/>
              <a:gd name="connsiteY29" fmla="*/ 527524 h 605098"/>
              <a:gd name="connsiteX30" fmla="*/ 312900 w 578636"/>
              <a:gd name="connsiteY30" fmla="*/ 547375 h 605098"/>
              <a:gd name="connsiteX31" fmla="*/ 293012 w 578636"/>
              <a:gd name="connsiteY31" fmla="*/ 527524 h 605098"/>
              <a:gd name="connsiteX32" fmla="*/ 293012 w 578636"/>
              <a:gd name="connsiteY32" fmla="*/ 422256 h 605098"/>
              <a:gd name="connsiteX33" fmla="*/ 284597 w 578636"/>
              <a:gd name="connsiteY33" fmla="*/ 422256 h 605098"/>
              <a:gd name="connsiteX34" fmla="*/ 284597 w 578636"/>
              <a:gd name="connsiteY34" fmla="*/ 527524 h 605098"/>
              <a:gd name="connsiteX35" fmla="*/ 264709 w 578636"/>
              <a:gd name="connsiteY35" fmla="*/ 547375 h 605098"/>
              <a:gd name="connsiteX36" fmla="*/ 244821 w 578636"/>
              <a:gd name="connsiteY36" fmla="*/ 527524 h 605098"/>
              <a:gd name="connsiteX37" fmla="*/ 244821 w 578636"/>
              <a:gd name="connsiteY37" fmla="*/ 374060 h 605098"/>
              <a:gd name="connsiteX38" fmla="*/ 238415 w 578636"/>
              <a:gd name="connsiteY38" fmla="*/ 388758 h 605098"/>
              <a:gd name="connsiteX39" fmla="*/ 221873 w 578636"/>
              <a:gd name="connsiteY39" fmla="*/ 399637 h 605098"/>
              <a:gd name="connsiteX40" fmla="*/ 214702 w 578636"/>
              <a:gd name="connsiteY40" fmla="*/ 398110 h 605098"/>
              <a:gd name="connsiteX41" fmla="*/ 205045 w 578636"/>
              <a:gd name="connsiteY41" fmla="*/ 388185 h 605098"/>
              <a:gd name="connsiteX42" fmla="*/ 205236 w 578636"/>
              <a:gd name="connsiteY42" fmla="*/ 374442 h 605098"/>
              <a:gd name="connsiteX43" fmla="*/ 240136 w 578636"/>
              <a:gd name="connsiteY43" fmla="*/ 293988 h 605098"/>
              <a:gd name="connsiteX44" fmla="*/ 256677 w 578636"/>
              <a:gd name="connsiteY44" fmla="*/ 283108 h 605098"/>
              <a:gd name="connsiteX45" fmla="*/ 524180 w 578636"/>
              <a:gd name="connsiteY45" fmla="*/ 270477 h 605098"/>
              <a:gd name="connsiteX46" fmla="*/ 560198 w 578636"/>
              <a:gd name="connsiteY46" fmla="*/ 270477 h 605098"/>
              <a:gd name="connsiteX47" fmla="*/ 578636 w 578636"/>
              <a:gd name="connsiteY47" fmla="*/ 288907 h 605098"/>
              <a:gd name="connsiteX48" fmla="*/ 560198 w 578636"/>
              <a:gd name="connsiteY48" fmla="*/ 307242 h 605098"/>
              <a:gd name="connsiteX49" fmla="*/ 524180 w 578636"/>
              <a:gd name="connsiteY49" fmla="*/ 307242 h 605098"/>
              <a:gd name="connsiteX50" fmla="*/ 505742 w 578636"/>
              <a:gd name="connsiteY50" fmla="*/ 288907 h 605098"/>
              <a:gd name="connsiteX51" fmla="*/ 524180 w 578636"/>
              <a:gd name="connsiteY51" fmla="*/ 270477 h 605098"/>
              <a:gd name="connsiteX52" fmla="*/ 18349 w 578636"/>
              <a:gd name="connsiteY52" fmla="*/ 270477 h 605098"/>
              <a:gd name="connsiteX53" fmla="*/ 54378 w 578636"/>
              <a:gd name="connsiteY53" fmla="*/ 270477 h 605098"/>
              <a:gd name="connsiteX54" fmla="*/ 72823 w 578636"/>
              <a:gd name="connsiteY54" fmla="*/ 288907 h 605098"/>
              <a:gd name="connsiteX55" fmla="*/ 54378 w 578636"/>
              <a:gd name="connsiteY55" fmla="*/ 307242 h 605098"/>
              <a:gd name="connsiteX56" fmla="*/ 18349 w 578636"/>
              <a:gd name="connsiteY56" fmla="*/ 307242 h 605098"/>
              <a:gd name="connsiteX57" fmla="*/ 0 w 578636"/>
              <a:gd name="connsiteY57" fmla="*/ 288907 h 605098"/>
              <a:gd name="connsiteX58" fmla="*/ 18349 w 578636"/>
              <a:gd name="connsiteY58" fmla="*/ 270477 h 605098"/>
              <a:gd name="connsiteX59" fmla="*/ 287025 w 578636"/>
              <a:gd name="connsiteY59" fmla="*/ 185516 h 605098"/>
              <a:gd name="connsiteX60" fmla="*/ 332575 w 578636"/>
              <a:gd name="connsiteY60" fmla="*/ 230996 h 605098"/>
              <a:gd name="connsiteX61" fmla="*/ 287025 w 578636"/>
              <a:gd name="connsiteY61" fmla="*/ 276476 h 605098"/>
              <a:gd name="connsiteX62" fmla="*/ 241475 w 578636"/>
              <a:gd name="connsiteY62" fmla="*/ 230996 h 605098"/>
              <a:gd name="connsiteX63" fmla="*/ 287025 w 578636"/>
              <a:gd name="connsiteY63" fmla="*/ 185516 h 605098"/>
              <a:gd name="connsiteX64" fmla="*/ 289282 w 578636"/>
              <a:gd name="connsiteY64" fmla="*/ 137058 h 605098"/>
              <a:gd name="connsiteX65" fmla="*/ 128381 w 578636"/>
              <a:gd name="connsiteY65" fmla="*/ 291958 h 605098"/>
              <a:gd name="connsiteX66" fmla="*/ 168534 w 578636"/>
              <a:gd name="connsiteY66" fmla="*/ 406964 h 605098"/>
              <a:gd name="connsiteX67" fmla="*/ 188420 w 578636"/>
              <a:gd name="connsiteY67" fmla="*/ 450580 h 605098"/>
              <a:gd name="connsiteX68" fmla="*/ 191288 w 578636"/>
              <a:gd name="connsiteY68" fmla="*/ 497537 h 605098"/>
              <a:gd name="connsiteX69" fmla="*/ 193391 w 578636"/>
              <a:gd name="connsiteY69" fmla="*/ 531895 h 605098"/>
              <a:gd name="connsiteX70" fmla="*/ 203908 w 578636"/>
              <a:gd name="connsiteY70" fmla="*/ 540676 h 605098"/>
              <a:gd name="connsiteX71" fmla="*/ 213277 w 578636"/>
              <a:gd name="connsiteY71" fmla="*/ 546211 h 605098"/>
              <a:gd name="connsiteX72" fmla="*/ 226662 w 578636"/>
              <a:gd name="connsiteY72" fmla="*/ 562245 h 605098"/>
              <a:gd name="connsiteX73" fmla="*/ 245687 w 578636"/>
              <a:gd name="connsiteY73" fmla="*/ 577134 h 605098"/>
              <a:gd name="connsiteX74" fmla="*/ 332878 w 578636"/>
              <a:gd name="connsiteY74" fmla="*/ 577134 h 605098"/>
              <a:gd name="connsiteX75" fmla="*/ 354867 w 578636"/>
              <a:gd name="connsiteY75" fmla="*/ 561768 h 605098"/>
              <a:gd name="connsiteX76" fmla="*/ 368443 w 578636"/>
              <a:gd name="connsiteY76" fmla="*/ 546211 h 605098"/>
              <a:gd name="connsiteX77" fmla="*/ 377430 w 578636"/>
              <a:gd name="connsiteY77" fmla="*/ 540867 h 605098"/>
              <a:gd name="connsiteX78" fmla="*/ 388233 w 578636"/>
              <a:gd name="connsiteY78" fmla="*/ 531895 h 605098"/>
              <a:gd name="connsiteX79" fmla="*/ 389093 w 578636"/>
              <a:gd name="connsiteY79" fmla="*/ 497441 h 605098"/>
              <a:gd name="connsiteX80" fmla="*/ 390145 w 578636"/>
              <a:gd name="connsiteY80" fmla="*/ 450580 h 605098"/>
              <a:gd name="connsiteX81" fmla="*/ 410126 w 578636"/>
              <a:gd name="connsiteY81" fmla="*/ 406773 h 605098"/>
              <a:gd name="connsiteX82" fmla="*/ 410222 w 578636"/>
              <a:gd name="connsiteY82" fmla="*/ 406582 h 605098"/>
              <a:gd name="connsiteX83" fmla="*/ 450280 w 578636"/>
              <a:gd name="connsiteY83" fmla="*/ 291958 h 605098"/>
              <a:gd name="connsiteX84" fmla="*/ 289282 w 578636"/>
              <a:gd name="connsiteY84" fmla="*/ 137058 h 605098"/>
              <a:gd name="connsiteX85" fmla="*/ 523970 w 578636"/>
              <a:gd name="connsiteY85" fmla="*/ 135274 h 605098"/>
              <a:gd name="connsiteX86" fmla="*/ 539941 w 578636"/>
              <a:gd name="connsiteY86" fmla="*/ 144528 h 605098"/>
              <a:gd name="connsiteX87" fmla="*/ 541758 w 578636"/>
              <a:gd name="connsiteY87" fmla="*/ 158456 h 605098"/>
              <a:gd name="connsiteX88" fmla="*/ 533055 w 578636"/>
              <a:gd name="connsiteY88" fmla="*/ 169618 h 605098"/>
              <a:gd name="connsiteX89" fmla="*/ 501879 w 578636"/>
              <a:gd name="connsiteY89" fmla="*/ 187553 h 605098"/>
              <a:gd name="connsiteX90" fmla="*/ 492698 w 578636"/>
              <a:gd name="connsiteY90" fmla="*/ 190033 h 605098"/>
              <a:gd name="connsiteX91" fmla="*/ 476728 w 578636"/>
              <a:gd name="connsiteY91" fmla="*/ 180970 h 605098"/>
              <a:gd name="connsiteX92" fmla="*/ 483422 w 578636"/>
              <a:gd name="connsiteY92" fmla="*/ 155785 h 605098"/>
              <a:gd name="connsiteX93" fmla="*/ 514694 w 578636"/>
              <a:gd name="connsiteY93" fmla="*/ 137754 h 605098"/>
              <a:gd name="connsiteX94" fmla="*/ 523970 w 578636"/>
              <a:gd name="connsiteY94" fmla="*/ 135274 h 605098"/>
              <a:gd name="connsiteX95" fmla="*/ 54690 w 578636"/>
              <a:gd name="connsiteY95" fmla="*/ 135274 h 605098"/>
              <a:gd name="connsiteX96" fmla="*/ 63866 w 578636"/>
              <a:gd name="connsiteY96" fmla="*/ 137754 h 605098"/>
              <a:gd name="connsiteX97" fmla="*/ 95124 w 578636"/>
              <a:gd name="connsiteY97" fmla="*/ 155785 h 605098"/>
              <a:gd name="connsiteX98" fmla="*/ 101911 w 578636"/>
              <a:gd name="connsiteY98" fmla="*/ 180875 h 605098"/>
              <a:gd name="connsiteX99" fmla="*/ 85947 w 578636"/>
              <a:gd name="connsiteY99" fmla="*/ 190033 h 605098"/>
              <a:gd name="connsiteX100" fmla="*/ 76675 w 578636"/>
              <a:gd name="connsiteY100" fmla="*/ 187553 h 605098"/>
              <a:gd name="connsiteX101" fmla="*/ 45513 w 578636"/>
              <a:gd name="connsiteY101" fmla="*/ 169618 h 605098"/>
              <a:gd name="connsiteX102" fmla="*/ 38726 w 578636"/>
              <a:gd name="connsiteY102" fmla="*/ 144528 h 605098"/>
              <a:gd name="connsiteX103" fmla="*/ 54690 w 578636"/>
              <a:gd name="connsiteY103" fmla="*/ 135274 h 605098"/>
              <a:gd name="connsiteX104" fmla="*/ 289282 w 578636"/>
              <a:gd name="connsiteY104" fmla="*/ 109094 h 605098"/>
              <a:gd name="connsiteX105" fmla="*/ 478292 w 578636"/>
              <a:gd name="connsiteY105" fmla="*/ 291958 h 605098"/>
              <a:gd name="connsiteX106" fmla="*/ 433358 w 578636"/>
              <a:gd name="connsiteY106" fmla="*/ 422425 h 605098"/>
              <a:gd name="connsiteX107" fmla="*/ 433262 w 578636"/>
              <a:gd name="connsiteY107" fmla="*/ 422520 h 605098"/>
              <a:gd name="connsiteX108" fmla="*/ 418157 w 578636"/>
              <a:gd name="connsiteY108" fmla="*/ 450580 h 605098"/>
              <a:gd name="connsiteX109" fmla="*/ 417105 w 578636"/>
              <a:gd name="connsiteY109" fmla="*/ 498300 h 605098"/>
              <a:gd name="connsiteX110" fmla="*/ 416245 w 578636"/>
              <a:gd name="connsiteY110" fmla="*/ 531895 h 605098"/>
              <a:gd name="connsiteX111" fmla="*/ 391101 w 578636"/>
              <a:gd name="connsiteY111" fmla="*/ 565299 h 605098"/>
              <a:gd name="connsiteX112" fmla="*/ 383835 w 578636"/>
              <a:gd name="connsiteY112" fmla="*/ 569594 h 605098"/>
              <a:gd name="connsiteX113" fmla="*/ 378386 w 578636"/>
              <a:gd name="connsiteY113" fmla="*/ 576943 h 605098"/>
              <a:gd name="connsiteX114" fmla="*/ 332878 w 578636"/>
              <a:gd name="connsiteY114" fmla="*/ 605098 h 605098"/>
              <a:gd name="connsiteX115" fmla="*/ 245687 w 578636"/>
              <a:gd name="connsiteY115" fmla="*/ 605098 h 605098"/>
              <a:gd name="connsiteX116" fmla="*/ 202761 w 578636"/>
              <a:gd name="connsiteY116" fmla="*/ 576848 h 605098"/>
              <a:gd name="connsiteX117" fmla="*/ 197598 w 578636"/>
              <a:gd name="connsiteY117" fmla="*/ 569499 h 605098"/>
              <a:gd name="connsiteX118" fmla="*/ 190237 w 578636"/>
              <a:gd name="connsiteY118" fmla="*/ 565108 h 605098"/>
              <a:gd name="connsiteX119" fmla="*/ 165379 w 578636"/>
              <a:gd name="connsiteY119" fmla="*/ 531895 h 605098"/>
              <a:gd name="connsiteX120" fmla="*/ 163276 w 578636"/>
              <a:gd name="connsiteY120" fmla="*/ 499732 h 605098"/>
              <a:gd name="connsiteX121" fmla="*/ 160408 w 578636"/>
              <a:gd name="connsiteY121" fmla="*/ 450580 h 605098"/>
              <a:gd name="connsiteX122" fmla="*/ 145398 w 578636"/>
              <a:gd name="connsiteY122" fmla="*/ 422711 h 605098"/>
              <a:gd name="connsiteX123" fmla="*/ 100273 w 578636"/>
              <a:gd name="connsiteY123" fmla="*/ 291958 h 605098"/>
              <a:gd name="connsiteX124" fmla="*/ 289282 w 578636"/>
              <a:gd name="connsiteY124" fmla="*/ 109094 h 605098"/>
              <a:gd name="connsiteX125" fmla="*/ 424767 w 578636"/>
              <a:gd name="connsiteY125" fmla="*/ 36271 h 605098"/>
              <a:gd name="connsiteX126" fmla="*/ 433941 w 578636"/>
              <a:gd name="connsiteY126" fmla="*/ 38752 h 605098"/>
              <a:gd name="connsiteX127" fmla="*/ 442543 w 578636"/>
              <a:gd name="connsiteY127" fmla="*/ 49824 h 605098"/>
              <a:gd name="connsiteX128" fmla="*/ 440727 w 578636"/>
              <a:gd name="connsiteY128" fmla="*/ 63853 h 605098"/>
              <a:gd name="connsiteX129" fmla="*/ 422664 w 578636"/>
              <a:gd name="connsiteY129" fmla="*/ 95063 h 605098"/>
              <a:gd name="connsiteX130" fmla="*/ 406704 w 578636"/>
              <a:gd name="connsiteY130" fmla="*/ 104225 h 605098"/>
              <a:gd name="connsiteX131" fmla="*/ 397530 w 578636"/>
              <a:gd name="connsiteY131" fmla="*/ 101648 h 605098"/>
              <a:gd name="connsiteX132" fmla="*/ 388928 w 578636"/>
              <a:gd name="connsiteY132" fmla="*/ 90577 h 605098"/>
              <a:gd name="connsiteX133" fmla="*/ 390840 w 578636"/>
              <a:gd name="connsiteY133" fmla="*/ 76643 h 605098"/>
              <a:gd name="connsiteX134" fmla="*/ 408902 w 578636"/>
              <a:gd name="connsiteY134" fmla="*/ 45433 h 605098"/>
              <a:gd name="connsiteX135" fmla="*/ 424767 w 578636"/>
              <a:gd name="connsiteY135" fmla="*/ 36271 h 605098"/>
              <a:gd name="connsiteX136" fmla="*/ 153798 w 578636"/>
              <a:gd name="connsiteY136" fmla="*/ 36271 h 605098"/>
              <a:gd name="connsiteX137" fmla="*/ 169758 w 578636"/>
              <a:gd name="connsiteY137" fmla="*/ 45433 h 605098"/>
              <a:gd name="connsiteX138" fmla="*/ 187821 w 578636"/>
              <a:gd name="connsiteY138" fmla="*/ 76643 h 605098"/>
              <a:gd name="connsiteX139" fmla="*/ 189637 w 578636"/>
              <a:gd name="connsiteY139" fmla="*/ 90672 h 605098"/>
              <a:gd name="connsiteX140" fmla="*/ 181035 w 578636"/>
              <a:gd name="connsiteY140" fmla="*/ 101744 h 605098"/>
              <a:gd name="connsiteX141" fmla="*/ 171861 w 578636"/>
              <a:gd name="connsiteY141" fmla="*/ 104225 h 605098"/>
              <a:gd name="connsiteX142" fmla="*/ 155901 w 578636"/>
              <a:gd name="connsiteY142" fmla="*/ 95158 h 605098"/>
              <a:gd name="connsiteX143" fmla="*/ 137838 w 578636"/>
              <a:gd name="connsiteY143" fmla="*/ 63853 h 605098"/>
              <a:gd name="connsiteX144" fmla="*/ 136022 w 578636"/>
              <a:gd name="connsiteY144" fmla="*/ 49919 h 605098"/>
              <a:gd name="connsiteX145" fmla="*/ 144528 w 578636"/>
              <a:gd name="connsiteY145" fmla="*/ 38752 h 605098"/>
              <a:gd name="connsiteX146" fmla="*/ 153798 w 578636"/>
              <a:gd name="connsiteY146" fmla="*/ 36271 h 605098"/>
              <a:gd name="connsiteX147" fmla="*/ 289270 w 578636"/>
              <a:gd name="connsiteY147" fmla="*/ 0 h 605098"/>
              <a:gd name="connsiteX148" fmla="*/ 307735 w 578636"/>
              <a:gd name="connsiteY148" fmla="*/ 18427 h 605098"/>
              <a:gd name="connsiteX149" fmla="*/ 307735 w 578636"/>
              <a:gd name="connsiteY149" fmla="*/ 54422 h 605098"/>
              <a:gd name="connsiteX150" fmla="*/ 289270 w 578636"/>
              <a:gd name="connsiteY150" fmla="*/ 72753 h 605098"/>
              <a:gd name="connsiteX151" fmla="*/ 270900 w 578636"/>
              <a:gd name="connsiteY151" fmla="*/ 54422 h 605098"/>
              <a:gd name="connsiteX152" fmla="*/ 270900 w 578636"/>
              <a:gd name="connsiteY152" fmla="*/ 18427 h 605098"/>
              <a:gd name="connsiteX153" fmla="*/ 289270 w 578636"/>
              <a:gd name="connsiteY153" fmla="*/ 0 h 605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</a:cxnLst>
            <a:rect l="l" t="t" r="r" b="b"/>
            <a:pathLst>
              <a:path w="578636" h="605098">
                <a:moveTo>
                  <a:pt x="492698" y="387827"/>
                </a:moveTo>
                <a:cubicBezTo>
                  <a:pt x="495854" y="387827"/>
                  <a:pt x="499106" y="388686"/>
                  <a:pt x="501879" y="390308"/>
                </a:cubicBezTo>
                <a:lnTo>
                  <a:pt x="533151" y="408347"/>
                </a:lnTo>
                <a:cubicBezTo>
                  <a:pt x="537359" y="410733"/>
                  <a:pt x="540419" y="414646"/>
                  <a:pt x="541758" y="419418"/>
                </a:cubicBezTo>
                <a:cubicBezTo>
                  <a:pt x="543001" y="424190"/>
                  <a:pt x="542332" y="429058"/>
                  <a:pt x="539941" y="433353"/>
                </a:cubicBezTo>
                <a:cubicBezTo>
                  <a:pt x="536498" y="439079"/>
                  <a:pt x="530377" y="442515"/>
                  <a:pt x="523874" y="442515"/>
                </a:cubicBezTo>
                <a:cubicBezTo>
                  <a:pt x="520719" y="442515"/>
                  <a:pt x="517563" y="441656"/>
                  <a:pt x="514789" y="440129"/>
                </a:cubicBezTo>
                <a:lnTo>
                  <a:pt x="483422" y="422091"/>
                </a:lnTo>
                <a:cubicBezTo>
                  <a:pt x="474624" y="416937"/>
                  <a:pt x="471659" y="405675"/>
                  <a:pt x="476728" y="396989"/>
                </a:cubicBezTo>
                <a:cubicBezTo>
                  <a:pt x="480075" y="391263"/>
                  <a:pt x="486100" y="387827"/>
                  <a:pt x="492698" y="387827"/>
                </a:cubicBezTo>
                <a:close/>
                <a:moveTo>
                  <a:pt x="85963" y="387827"/>
                </a:moveTo>
                <a:cubicBezTo>
                  <a:pt x="92562" y="387827"/>
                  <a:pt x="98683" y="391263"/>
                  <a:pt x="101934" y="396989"/>
                </a:cubicBezTo>
                <a:cubicBezTo>
                  <a:pt x="106907" y="405675"/>
                  <a:pt x="103942" y="416937"/>
                  <a:pt x="95240" y="422091"/>
                </a:cubicBezTo>
                <a:lnTo>
                  <a:pt x="63872" y="440129"/>
                </a:lnTo>
                <a:cubicBezTo>
                  <a:pt x="61003" y="441656"/>
                  <a:pt x="57847" y="442515"/>
                  <a:pt x="54596" y="442515"/>
                </a:cubicBezTo>
                <a:cubicBezTo>
                  <a:pt x="47997" y="442515"/>
                  <a:pt x="41972" y="438984"/>
                  <a:pt x="38721" y="433257"/>
                </a:cubicBezTo>
                <a:cubicBezTo>
                  <a:pt x="36234" y="429058"/>
                  <a:pt x="35565" y="424190"/>
                  <a:pt x="36904" y="419418"/>
                </a:cubicBezTo>
                <a:cubicBezTo>
                  <a:pt x="38147" y="414646"/>
                  <a:pt x="41207" y="410733"/>
                  <a:pt x="45511" y="408251"/>
                </a:cubicBezTo>
                <a:lnTo>
                  <a:pt x="76783" y="390213"/>
                </a:lnTo>
                <a:cubicBezTo>
                  <a:pt x="79556" y="388686"/>
                  <a:pt x="82712" y="387827"/>
                  <a:pt x="85963" y="387827"/>
                </a:cubicBezTo>
                <a:close/>
                <a:moveTo>
                  <a:pt x="256677" y="283108"/>
                </a:moveTo>
                <a:lnTo>
                  <a:pt x="321888" y="283108"/>
                </a:lnTo>
                <a:cubicBezTo>
                  <a:pt x="329154" y="283108"/>
                  <a:pt x="335656" y="287403"/>
                  <a:pt x="338525" y="293988"/>
                </a:cubicBezTo>
                <a:lnTo>
                  <a:pt x="373329" y="374442"/>
                </a:lnTo>
                <a:cubicBezTo>
                  <a:pt x="375241" y="378832"/>
                  <a:pt x="375337" y="383699"/>
                  <a:pt x="373520" y="388185"/>
                </a:cubicBezTo>
                <a:cubicBezTo>
                  <a:pt x="371799" y="392670"/>
                  <a:pt x="368357" y="396202"/>
                  <a:pt x="363959" y="398110"/>
                </a:cubicBezTo>
                <a:cubicBezTo>
                  <a:pt x="361664" y="399160"/>
                  <a:pt x="359178" y="399637"/>
                  <a:pt x="356787" y="399637"/>
                </a:cubicBezTo>
                <a:cubicBezTo>
                  <a:pt x="349521" y="399637"/>
                  <a:pt x="343019" y="395343"/>
                  <a:pt x="340150" y="388758"/>
                </a:cubicBezTo>
                <a:lnTo>
                  <a:pt x="332788" y="371865"/>
                </a:lnTo>
                <a:lnTo>
                  <a:pt x="332788" y="527524"/>
                </a:lnTo>
                <a:cubicBezTo>
                  <a:pt x="332788" y="538499"/>
                  <a:pt x="323896" y="547375"/>
                  <a:pt x="312900" y="547375"/>
                </a:cubicBezTo>
                <a:cubicBezTo>
                  <a:pt x="301999" y="547375"/>
                  <a:pt x="293012" y="538499"/>
                  <a:pt x="293012" y="527524"/>
                </a:cubicBezTo>
                <a:lnTo>
                  <a:pt x="293012" y="422256"/>
                </a:lnTo>
                <a:lnTo>
                  <a:pt x="284597" y="422256"/>
                </a:lnTo>
                <a:lnTo>
                  <a:pt x="284597" y="527524"/>
                </a:lnTo>
                <a:cubicBezTo>
                  <a:pt x="284597" y="538499"/>
                  <a:pt x="275609" y="547375"/>
                  <a:pt x="264709" y="547375"/>
                </a:cubicBezTo>
                <a:cubicBezTo>
                  <a:pt x="253713" y="547375"/>
                  <a:pt x="244821" y="538499"/>
                  <a:pt x="244821" y="527524"/>
                </a:cubicBezTo>
                <a:lnTo>
                  <a:pt x="244821" y="374060"/>
                </a:lnTo>
                <a:lnTo>
                  <a:pt x="238415" y="388758"/>
                </a:lnTo>
                <a:cubicBezTo>
                  <a:pt x="235546" y="395343"/>
                  <a:pt x="229044" y="399637"/>
                  <a:pt x="221873" y="399637"/>
                </a:cubicBezTo>
                <a:cubicBezTo>
                  <a:pt x="219387" y="399637"/>
                  <a:pt x="216997" y="399160"/>
                  <a:pt x="214702" y="398110"/>
                </a:cubicBezTo>
                <a:cubicBezTo>
                  <a:pt x="210208" y="396202"/>
                  <a:pt x="206861" y="392670"/>
                  <a:pt x="205045" y="388185"/>
                </a:cubicBezTo>
                <a:cubicBezTo>
                  <a:pt x="203228" y="383699"/>
                  <a:pt x="203324" y="378832"/>
                  <a:pt x="205236" y="374442"/>
                </a:cubicBezTo>
                <a:lnTo>
                  <a:pt x="240136" y="293988"/>
                </a:lnTo>
                <a:cubicBezTo>
                  <a:pt x="243004" y="287403"/>
                  <a:pt x="249506" y="283108"/>
                  <a:pt x="256677" y="283108"/>
                </a:cubicBezTo>
                <a:close/>
                <a:moveTo>
                  <a:pt x="524180" y="270477"/>
                </a:moveTo>
                <a:lnTo>
                  <a:pt x="560198" y="270477"/>
                </a:lnTo>
                <a:cubicBezTo>
                  <a:pt x="570324" y="270477"/>
                  <a:pt x="578636" y="278785"/>
                  <a:pt x="578636" y="288907"/>
                </a:cubicBezTo>
                <a:cubicBezTo>
                  <a:pt x="578636" y="299030"/>
                  <a:pt x="570324" y="307242"/>
                  <a:pt x="560198" y="307242"/>
                </a:cubicBezTo>
                <a:lnTo>
                  <a:pt x="524180" y="307242"/>
                </a:lnTo>
                <a:cubicBezTo>
                  <a:pt x="514054" y="307242"/>
                  <a:pt x="505742" y="299030"/>
                  <a:pt x="505742" y="288907"/>
                </a:cubicBezTo>
                <a:cubicBezTo>
                  <a:pt x="505742" y="278785"/>
                  <a:pt x="514054" y="270477"/>
                  <a:pt x="524180" y="270477"/>
                </a:cubicBezTo>
                <a:close/>
                <a:moveTo>
                  <a:pt x="18349" y="270477"/>
                </a:moveTo>
                <a:lnTo>
                  <a:pt x="54378" y="270477"/>
                </a:lnTo>
                <a:cubicBezTo>
                  <a:pt x="64604" y="270477"/>
                  <a:pt x="72823" y="278785"/>
                  <a:pt x="72823" y="288907"/>
                </a:cubicBezTo>
                <a:cubicBezTo>
                  <a:pt x="72823" y="299030"/>
                  <a:pt x="64604" y="307242"/>
                  <a:pt x="54378" y="307242"/>
                </a:cubicBezTo>
                <a:lnTo>
                  <a:pt x="18349" y="307242"/>
                </a:lnTo>
                <a:cubicBezTo>
                  <a:pt x="8219" y="307242"/>
                  <a:pt x="0" y="299030"/>
                  <a:pt x="0" y="288907"/>
                </a:cubicBezTo>
                <a:cubicBezTo>
                  <a:pt x="0" y="278785"/>
                  <a:pt x="8219" y="270477"/>
                  <a:pt x="18349" y="270477"/>
                </a:cubicBezTo>
                <a:close/>
                <a:moveTo>
                  <a:pt x="287025" y="185516"/>
                </a:moveTo>
                <a:cubicBezTo>
                  <a:pt x="312182" y="185516"/>
                  <a:pt x="332575" y="205878"/>
                  <a:pt x="332575" y="230996"/>
                </a:cubicBezTo>
                <a:cubicBezTo>
                  <a:pt x="332575" y="256114"/>
                  <a:pt x="312182" y="276476"/>
                  <a:pt x="287025" y="276476"/>
                </a:cubicBezTo>
                <a:cubicBezTo>
                  <a:pt x="261868" y="276476"/>
                  <a:pt x="241475" y="256114"/>
                  <a:pt x="241475" y="230996"/>
                </a:cubicBezTo>
                <a:cubicBezTo>
                  <a:pt x="241475" y="205878"/>
                  <a:pt x="261868" y="185516"/>
                  <a:pt x="287025" y="185516"/>
                </a:cubicBezTo>
                <a:close/>
                <a:moveTo>
                  <a:pt x="289282" y="137058"/>
                </a:moveTo>
                <a:cubicBezTo>
                  <a:pt x="200562" y="137058"/>
                  <a:pt x="128381" y="206539"/>
                  <a:pt x="128381" y="291958"/>
                </a:cubicBezTo>
                <a:cubicBezTo>
                  <a:pt x="128381" y="348077"/>
                  <a:pt x="150656" y="380717"/>
                  <a:pt x="168534" y="406964"/>
                </a:cubicBezTo>
                <a:cubicBezTo>
                  <a:pt x="180103" y="423857"/>
                  <a:pt x="188420" y="436073"/>
                  <a:pt x="188420" y="450580"/>
                </a:cubicBezTo>
                <a:cubicBezTo>
                  <a:pt x="188420" y="461365"/>
                  <a:pt x="189950" y="480644"/>
                  <a:pt x="191288" y="497537"/>
                </a:cubicBezTo>
                <a:cubicBezTo>
                  <a:pt x="192435" y="512330"/>
                  <a:pt x="193391" y="525119"/>
                  <a:pt x="193391" y="531895"/>
                </a:cubicBezTo>
                <a:cubicBezTo>
                  <a:pt x="193391" y="534186"/>
                  <a:pt x="194730" y="535522"/>
                  <a:pt x="203908" y="540676"/>
                </a:cubicBezTo>
                <a:cubicBezTo>
                  <a:pt x="206776" y="542298"/>
                  <a:pt x="210027" y="544112"/>
                  <a:pt x="213277" y="546211"/>
                </a:cubicBezTo>
                <a:cubicBezTo>
                  <a:pt x="219396" y="550315"/>
                  <a:pt x="223124" y="556423"/>
                  <a:pt x="226662" y="562245"/>
                </a:cubicBezTo>
                <a:cubicBezTo>
                  <a:pt x="233163" y="572839"/>
                  <a:pt x="236700" y="577134"/>
                  <a:pt x="245687" y="577134"/>
                </a:cubicBezTo>
                <a:lnTo>
                  <a:pt x="332878" y="577134"/>
                </a:lnTo>
                <a:cubicBezTo>
                  <a:pt x="344351" y="577134"/>
                  <a:pt x="348270" y="571885"/>
                  <a:pt x="354867" y="561768"/>
                </a:cubicBezTo>
                <a:cubicBezTo>
                  <a:pt x="358500" y="556042"/>
                  <a:pt x="362324" y="550220"/>
                  <a:pt x="368443" y="546211"/>
                </a:cubicBezTo>
                <a:cubicBezTo>
                  <a:pt x="371502" y="544207"/>
                  <a:pt x="374657" y="542394"/>
                  <a:pt x="377430" y="540867"/>
                </a:cubicBezTo>
                <a:cubicBezTo>
                  <a:pt x="386894" y="535617"/>
                  <a:pt x="388233" y="534186"/>
                  <a:pt x="388233" y="531895"/>
                </a:cubicBezTo>
                <a:cubicBezTo>
                  <a:pt x="388233" y="525119"/>
                  <a:pt x="388615" y="512234"/>
                  <a:pt x="389093" y="497441"/>
                </a:cubicBezTo>
                <a:cubicBezTo>
                  <a:pt x="389571" y="480644"/>
                  <a:pt x="390145" y="461556"/>
                  <a:pt x="390145" y="450580"/>
                </a:cubicBezTo>
                <a:cubicBezTo>
                  <a:pt x="390145" y="436073"/>
                  <a:pt x="398940" y="423093"/>
                  <a:pt x="410126" y="406773"/>
                </a:cubicBezTo>
                <a:lnTo>
                  <a:pt x="410222" y="406582"/>
                </a:lnTo>
                <a:cubicBezTo>
                  <a:pt x="428100" y="380527"/>
                  <a:pt x="450280" y="348077"/>
                  <a:pt x="450280" y="291958"/>
                </a:cubicBezTo>
                <a:cubicBezTo>
                  <a:pt x="450280" y="206539"/>
                  <a:pt x="378003" y="137058"/>
                  <a:pt x="289282" y="137058"/>
                </a:cubicBezTo>
                <a:close/>
                <a:moveTo>
                  <a:pt x="523970" y="135274"/>
                </a:moveTo>
                <a:cubicBezTo>
                  <a:pt x="530473" y="135274"/>
                  <a:pt x="536594" y="138804"/>
                  <a:pt x="539941" y="144528"/>
                </a:cubicBezTo>
                <a:cubicBezTo>
                  <a:pt x="542332" y="148725"/>
                  <a:pt x="543001" y="153686"/>
                  <a:pt x="541758" y="158456"/>
                </a:cubicBezTo>
                <a:cubicBezTo>
                  <a:pt x="540419" y="163226"/>
                  <a:pt x="537359" y="167137"/>
                  <a:pt x="533055" y="169618"/>
                </a:cubicBezTo>
                <a:lnTo>
                  <a:pt x="501879" y="187553"/>
                </a:lnTo>
                <a:cubicBezTo>
                  <a:pt x="499106" y="189174"/>
                  <a:pt x="495950" y="190033"/>
                  <a:pt x="492698" y="190033"/>
                </a:cubicBezTo>
                <a:cubicBezTo>
                  <a:pt x="486195" y="190033"/>
                  <a:pt x="480075" y="186599"/>
                  <a:pt x="476728" y="180970"/>
                </a:cubicBezTo>
                <a:cubicBezTo>
                  <a:pt x="471659" y="172193"/>
                  <a:pt x="474624" y="160936"/>
                  <a:pt x="483422" y="155785"/>
                </a:cubicBezTo>
                <a:lnTo>
                  <a:pt x="514694" y="137754"/>
                </a:lnTo>
                <a:cubicBezTo>
                  <a:pt x="517563" y="136133"/>
                  <a:pt x="520719" y="135274"/>
                  <a:pt x="523970" y="135274"/>
                </a:cubicBezTo>
                <a:close/>
                <a:moveTo>
                  <a:pt x="54690" y="135274"/>
                </a:moveTo>
                <a:cubicBezTo>
                  <a:pt x="57940" y="135274"/>
                  <a:pt x="61094" y="136133"/>
                  <a:pt x="63866" y="137754"/>
                </a:cubicBezTo>
                <a:lnTo>
                  <a:pt x="95124" y="155785"/>
                </a:lnTo>
                <a:cubicBezTo>
                  <a:pt x="103918" y="160841"/>
                  <a:pt x="106977" y="172098"/>
                  <a:pt x="101911" y="180875"/>
                </a:cubicBezTo>
                <a:cubicBezTo>
                  <a:pt x="98565" y="186503"/>
                  <a:pt x="92447" y="190033"/>
                  <a:pt x="85947" y="190033"/>
                </a:cubicBezTo>
                <a:cubicBezTo>
                  <a:pt x="82697" y="190033"/>
                  <a:pt x="79447" y="189174"/>
                  <a:pt x="76675" y="187553"/>
                </a:cubicBezTo>
                <a:lnTo>
                  <a:pt x="45513" y="169618"/>
                </a:lnTo>
                <a:cubicBezTo>
                  <a:pt x="36719" y="164371"/>
                  <a:pt x="33660" y="153209"/>
                  <a:pt x="38726" y="144528"/>
                </a:cubicBezTo>
                <a:cubicBezTo>
                  <a:pt x="41976" y="138804"/>
                  <a:pt x="48094" y="135274"/>
                  <a:pt x="54690" y="135274"/>
                </a:cubicBezTo>
                <a:close/>
                <a:moveTo>
                  <a:pt x="289282" y="109094"/>
                </a:moveTo>
                <a:cubicBezTo>
                  <a:pt x="393491" y="109094"/>
                  <a:pt x="478292" y="191077"/>
                  <a:pt x="478292" y="291958"/>
                </a:cubicBezTo>
                <a:cubicBezTo>
                  <a:pt x="478292" y="356667"/>
                  <a:pt x="451236" y="396179"/>
                  <a:pt x="433358" y="422425"/>
                </a:cubicBezTo>
                <a:lnTo>
                  <a:pt x="433262" y="422520"/>
                </a:lnTo>
                <a:cubicBezTo>
                  <a:pt x="423893" y="436359"/>
                  <a:pt x="418157" y="445140"/>
                  <a:pt x="418157" y="450580"/>
                </a:cubicBezTo>
                <a:cubicBezTo>
                  <a:pt x="418157" y="462033"/>
                  <a:pt x="417583" y="481312"/>
                  <a:pt x="417105" y="498300"/>
                </a:cubicBezTo>
                <a:cubicBezTo>
                  <a:pt x="416627" y="512330"/>
                  <a:pt x="416245" y="525501"/>
                  <a:pt x="416245" y="531895"/>
                </a:cubicBezTo>
                <a:cubicBezTo>
                  <a:pt x="416245" y="551270"/>
                  <a:pt x="401139" y="559668"/>
                  <a:pt x="391101" y="565299"/>
                </a:cubicBezTo>
                <a:cubicBezTo>
                  <a:pt x="388520" y="566731"/>
                  <a:pt x="386130" y="568067"/>
                  <a:pt x="383835" y="569594"/>
                </a:cubicBezTo>
                <a:cubicBezTo>
                  <a:pt x="382688" y="570358"/>
                  <a:pt x="380106" y="574366"/>
                  <a:pt x="378386" y="576943"/>
                </a:cubicBezTo>
                <a:cubicBezTo>
                  <a:pt x="371502" y="587537"/>
                  <a:pt x="360125" y="605098"/>
                  <a:pt x="332878" y="605098"/>
                </a:cubicBezTo>
                <a:lnTo>
                  <a:pt x="245687" y="605098"/>
                </a:lnTo>
                <a:cubicBezTo>
                  <a:pt x="220065" y="605098"/>
                  <a:pt x="209166" y="587442"/>
                  <a:pt x="202761" y="576848"/>
                </a:cubicBezTo>
                <a:cubicBezTo>
                  <a:pt x="201135" y="574271"/>
                  <a:pt x="198745" y="570358"/>
                  <a:pt x="197598" y="569499"/>
                </a:cubicBezTo>
                <a:cubicBezTo>
                  <a:pt x="195304" y="567972"/>
                  <a:pt x="192818" y="566540"/>
                  <a:pt x="190237" y="565108"/>
                </a:cubicBezTo>
                <a:cubicBezTo>
                  <a:pt x="180294" y="559573"/>
                  <a:pt x="165379" y="551174"/>
                  <a:pt x="165379" y="531895"/>
                </a:cubicBezTo>
                <a:cubicBezTo>
                  <a:pt x="165379" y="526264"/>
                  <a:pt x="164328" y="513380"/>
                  <a:pt x="163276" y="499732"/>
                </a:cubicBezTo>
                <a:cubicBezTo>
                  <a:pt x="161938" y="482266"/>
                  <a:pt x="160408" y="462510"/>
                  <a:pt x="160408" y="450580"/>
                </a:cubicBezTo>
                <a:cubicBezTo>
                  <a:pt x="160408" y="445044"/>
                  <a:pt x="154767" y="436359"/>
                  <a:pt x="145398" y="422711"/>
                </a:cubicBezTo>
                <a:cubicBezTo>
                  <a:pt x="126373" y="394843"/>
                  <a:pt x="100273" y="356667"/>
                  <a:pt x="100273" y="291958"/>
                </a:cubicBezTo>
                <a:cubicBezTo>
                  <a:pt x="100273" y="191077"/>
                  <a:pt x="185074" y="109094"/>
                  <a:pt x="289282" y="109094"/>
                </a:cubicBezTo>
                <a:close/>
                <a:moveTo>
                  <a:pt x="424767" y="36271"/>
                </a:moveTo>
                <a:cubicBezTo>
                  <a:pt x="428016" y="36271"/>
                  <a:pt x="431170" y="37130"/>
                  <a:pt x="433941" y="38752"/>
                </a:cubicBezTo>
                <a:cubicBezTo>
                  <a:pt x="438242" y="41138"/>
                  <a:pt x="441300" y="45147"/>
                  <a:pt x="442543" y="49824"/>
                </a:cubicBezTo>
                <a:cubicBezTo>
                  <a:pt x="443785" y="54596"/>
                  <a:pt x="443116" y="59559"/>
                  <a:pt x="440727" y="63853"/>
                </a:cubicBezTo>
                <a:lnTo>
                  <a:pt x="422664" y="95063"/>
                </a:lnTo>
                <a:cubicBezTo>
                  <a:pt x="419319" y="100694"/>
                  <a:pt x="413203" y="104225"/>
                  <a:pt x="406704" y="104225"/>
                </a:cubicBezTo>
                <a:cubicBezTo>
                  <a:pt x="403455" y="104225"/>
                  <a:pt x="400301" y="103271"/>
                  <a:pt x="397530" y="101648"/>
                </a:cubicBezTo>
                <a:cubicBezTo>
                  <a:pt x="393325" y="99262"/>
                  <a:pt x="390266" y="95349"/>
                  <a:pt x="388928" y="90577"/>
                </a:cubicBezTo>
                <a:cubicBezTo>
                  <a:pt x="387686" y="85805"/>
                  <a:pt x="388355" y="80937"/>
                  <a:pt x="390840" y="76643"/>
                </a:cubicBezTo>
                <a:lnTo>
                  <a:pt x="408902" y="45433"/>
                </a:lnTo>
                <a:cubicBezTo>
                  <a:pt x="412152" y="39802"/>
                  <a:pt x="418268" y="36271"/>
                  <a:pt x="424767" y="36271"/>
                </a:cubicBezTo>
                <a:close/>
                <a:moveTo>
                  <a:pt x="153798" y="36271"/>
                </a:moveTo>
                <a:cubicBezTo>
                  <a:pt x="160392" y="36271"/>
                  <a:pt x="166413" y="39802"/>
                  <a:pt x="169758" y="45433"/>
                </a:cubicBezTo>
                <a:lnTo>
                  <a:pt x="187821" y="76643"/>
                </a:lnTo>
                <a:cubicBezTo>
                  <a:pt x="190210" y="80937"/>
                  <a:pt x="190879" y="85900"/>
                  <a:pt x="189637" y="90672"/>
                </a:cubicBezTo>
                <a:cubicBezTo>
                  <a:pt x="188394" y="95349"/>
                  <a:pt x="185336" y="99262"/>
                  <a:pt x="181035" y="101744"/>
                </a:cubicBezTo>
                <a:cubicBezTo>
                  <a:pt x="178359" y="103366"/>
                  <a:pt x="175110" y="104225"/>
                  <a:pt x="171861" y="104225"/>
                </a:cubicBezTo>
                <a:cubicBezTo>
                  <a:pt x="165362" y="104225"/>
                  <a:pt x="159341" y="100789"/>
                  <a:pt x="155901" y="95158"/>
                </a:cubicBezTo>
                <a:lnTo>
                  <a:pt x="137838" y="63853"/>
                </a:lnTo>
                <a:cubicBezTo>
                  <a:pt x="135449" y="59559"/>
                  <a:pt x="134780" y="54691"/>
                  <a:pt x="136022" y="49919"/>
                </a:cubicBezTo>
                <a:cubicBezTo>
                  <a:pt x="137265" y="45147"/>
                  <a:pt x="140323" y="41138"/>
                  <a:pt x="144528" y="38752"/>
                </a:cubicBezTo>
                <a:cubicBezTo>
                  <a:pt x="147395" y="37130"/>
                  <a:pt x="150549" y="36271"/>
                  <a:pt x="153798" y="36271"/>
                </a:cubicBezTo>
                <a:close/>
                <a:moveTo>
                  <a:pt x="289270" y="0"/>
                </a:moveTo>
                <a:cubicBezTo>
                  <a:pt x="299411" y="0"/>
                  <a:pt x="307735" y="8211"/>
                  <a:pt x="307735" y="18427"/>
                </a:cubicBezTo>
                <a:lnTo>
                  <a:pt x="307735" y="54422"/>
                </a:lnTo>
                <a:cubicBezTo>
                  <a:pt x="307735" y="64542"/>
                  <a:pt x="299411" y="72753"/>
                  <a:pt x="289270" y="72753"/>
                </a:cubicBezTo>
                <a:cubicBezTo>
                  <a:pt x="279128" y="72753"/>
                  <a:pt x="270900" y="64542"/>
                  <a:pt x="270900" y="54422"/>
                </a:cubicBezTo>
                <a:lnTo>
                  <a:pt x="270900" y="18427"/>
                </a:lnTo>
                <a:cubicBezTo>
                  <a:pt x="270900" y="8211"/>
                  <a:pt x="279128" y="0"/>
                  <a:pt x="289270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invest_153176">
            <a:extLst>
              <a:ext uri="{FF2B5EF4-FFF2-40B4-BE49-F238E27FC236}">
                <a16:creationId xmlns:a16="http://schemas.microsoft.com/office/drawing/2014/main" id="{72A90F12-51FC-3AF9-32F4-062DEE7246B9}"/>
              </a:ext>
            </a:extLst>
          </p:cNvPr>
          <p:cNvSpPr/>
          <p:nvPr/>
        </p:nvSpPr>
        <p:spPr>
          <a:xfrm>
            <a:off x="7796994" y="3106446"/>
            <a:ext cx="530318" cy="524291"/>
          </a:xfrm>
          <a:custGeom>
            <a:avLst/>
            <a:gdLst>
              <a:gd name="connsiteX0" fmla="*/ 121763 h 600884"/>
              <a:gd name="connsiteY0" fmla="*/ 121763 h 600884"/>
              <a:gd name="connsiteX1" fmla="*/ 121763 h 600884"/>
              <a:gd name="connsiteY1" fmla="*/ 121763 h 600884"/>
              <a:gd name="connsiteX2" fmla="*/ 121763 h 600884"/>
              <a:gd name="connsiteY2" fmla="*/ 121763 h 600884"/>
              <a:gd name="connsiteX3" fmla="*/ 121763 h 600884"/>
              <a:gd name="connsiteY3" fmla="*/ 121763 h 600884"/>
              <a:gd name="connsiteX4" fmla="*/ 121763 h 600884"/>
              <a:gd name="connsiteY4" fmla="*/ 121763 h 600884"/>
              <a:gd name="connsiteX5" fmla="*/ 121763 h 600884"/>
              <a:gd name="connsiteY5" fmla="*/ 121763 h 600884"/>
              <a:gd name="connsiteX6" fmla="*/ 121763 h 600884"/>
              <a:gd name="connsiteY6" fmla="*/ 121763 h 600884"/>
              <a:gd name="connsiteX7" fmla="*/ 121763 h 600884"/>
              <a:gd name="connsiteY7" fmla="*/ 121763 h 600884"/>
              <a:gd name="connsiteX8" fmla="*/ 121763 h 600884"/>
              <a:gd name="connsiteY8" fmla="*/ 121763 h 600884"/>
              <a:gd name="connsiteX9" fmla="*/ 121763 h 600884"/>
              <a:gd name="connsiteY9" fmla="*/ 121763 h 600884"/>
              <a:gd name="connsiteX10" fmla="*/ 121763 h 600884"/>
              <a:gd name="connsiteY10" fmla="*/ 121763 h 600884"/>
              <a:gd name="connsiteX11" fmla="*/ 121763 h 600884"/>
              <a:gd name="connsiteY11" fmla="*/ 121763 h 600884"/>
              <a:gd name="connsiteX12" fmla="*/ 121763 h 600884"/>
              <a:gd name="connsiteY12" fmla="*/ 121763 h 600884"/>
              <a:gd name="connsiteX13" fmla="*/ 121763 h 600884"/>
              <a:gd name="connsiteY13" fmla="*/ 121763 h 600884"/>
              <a:gd name="connsiteX14" fmla="*/ 121763 h 600884"/>
              <a:gd name="connsiteY14" fmla="*/ 121763 h 600884"/>
              <a:gd name="connsiteX15" fmla="*/ 121763 h 600884"/>
              <a:gd name="connsiteY15" fmla="*/ 121763 h 600884"/>
              <a:gd name="connsiteX16" fmla="*/ 121763 h 600884"/>
              <a:gd name="connsiteY16" fmla="*/ 121763 h 600884"/>
              <a:gd name="connsiteX17" fmla="*/ 121763 h 600884"/>
              <a:gd name="connsiteY17" fmla="*/ 121763 h 600884"/>
              <a:gd name="connsiteX18" fmla="*/ 121763 h 600884"/>
              <a:gd name="connsiteY18" fmla="*/ 121763 h 600884"/>
              <a:gd name="connsiteX19" fmla="*/ 121763 h 600884"/>
              <a:gd name="connsiteY19" fmla="*/ 121763 h 600884"/>
              <a:gd name="connsiteX20" fmla="*/ 121763 h 600884"/>
              <a:gd name="connsiteY20" fmla="*/ 121763 h 600884"/>
              <a:gd name="connsiteX21" fmla="*/ 121763 h 600884"/>
              <a:gd name="connsiteY21" fmla="*/ 121763 h 600884"/>
              <a:gd name="connsiteX22" fmla="*/ 121763 h 600884"/>
              <a:gd name="connsiteY22" fmla="*/ 121763 h 600884"/>
              <a:gd name="connsiteX23" fmla="*/ 121763 h 600884"/>
              <a:gd name="connsiteY23" fmla="*/ 121763 h 600884"/>
              <a:gd name="connsiteX24" fmla="*/ 121763 h 600884"/>
              <a:gd name="connsiteY24" fmla="*/ 121763 h 600884"/>
              <a:gd name="connsiteX25" fmla="*/ 121763 h 600884"/>
              <a:gd name="connsiteY25" fmla="*/ 121763 h 600884"/>
              <a:gd name="connsiteX26" fmla="*/ 121763 h 600884"/>
              <a:gd name="connsiteY26" fmla="*/ 121763 h 600884"/>
              <a:gd name="connsiteX27" fmla="*/ 121763 h 600884"/>
              <a:gd name="connsiteY27" fmla="*/ 121763 h 600884"/>
              <a:gd name="connsiteX28" fmla="*/ 121763 h 600884"/>
              <a:gd name="connsiteY28" fmla="*/ 121763 h 600884"/>
              <a:gd name="connsiteX29" fmla="*/ 121763 h 600884"/>
              <a:gd name="connsiteY29" fmla="*/ 121763 h 600884"/>
              <a:gd name="connsiteX30" fmla="*/ 121763 h 600884"/>
              <a:gd name="connsiteY30" fmla="*/ 121763 h 600884"/>
              <a:gd name="connsiteX31" fmla="*/ 121763 h 600884"/>
              <a:gd name="connsiteY31" fmla="*/ 121763 h 600884"/>
              <a:gd name="connsiteX32" fmla="*/ 121763 h 600884"/>
              <a:gd name="connsiteY32" fmla="*/ 121763 h 600884"/>
              <a:gd name="connsiteX33" fmla="*/ 121763 h 600884"/>
              <a:gd name="connsiteY33" fmla="*/ 121763 h 600884"/>
              <a:gd name="connsiteX34" fmla="*/ 121763 h 600884"/>
              <a:gd name="connsiteY34" fmla="*/ 121763 h 600884"/>
              <a:gd name="connsiteX35" fmla="*/ 121763 h 600884"/>
              <a:gd name="connsiteY35" fmla="*/ 121763 h 600884"/>
              <a:gd name="connsiteX36" fmla="*/ 121763 h 600884"/>
              <a:gd name="connsiteY36" fmla="*/ 121763 h 600884"/>
              <a:gd name="connsiteX37" fmla="*/ 121763 h 600884"/>
              <a:gd name="connsiteY37" fmla="*/ 121763 h 600884"/>
              <a:gd name="connsiteX38" fmla="*/ 121763 h 600884"/>
              <a:gd name="connsiteY38" fmla="*/ 121763 h 600884"/>
              <a:gd name="connsiteX39" fmla="*/ 121763 h 600884"/>
              <a:gd name="connsiteY39" fmla="*/ 121763 h 600884"/>
              <a:gd name="connsiteX40" fmla="*/ 121763 h 600884"/>
              <a:gd name="connsiteY40" fmla="*/ 121763 h 600884"/>
              <a:gd name="connsiteX41" fmla="*/ 121763 h 600884"/>
              <a:gd name="connsiteY41" fmla="*/ 121763 h 600884"/>
              <a:gd name="connsiteX42" fmla="*/ 121763 h 600884"/>
              <a:gd name="connsiteY42" fmla="*/ 121763 h 600884"/>
              <a:gd name="connsiteX43" fmla="*/ 121763 h 600884"/>
              <a:gd name="connsiteY43" fmla="*/ 121763 h 600884"/>
              <a:gd name="connsiteX44" fmla="*/ 121763 h 600884"/>
              <a:gd name="connsiteY44" fmla="*/ 121763 h 600884"/>
              <a:gd name="connsiteX45" fmla="*/ 121763 h 600884"/>
              <a:gd name="connsiteY45" fmla="*/ 121763 h 600884"/>
              <a:gd name="connsiteX46" fmla="*/ 121763 h 600884"/>
              <a:gd name="connsiteY46" fmla="*/ 121763 h 600884"/>
              <a:gd name="connsiteX47" fmla="*/ 121763 h 600884"/>
              <a:gd name="connsiteY47" fmla="*/ 121763 h 600884"/>
              <a:gd name="connsiteX48" fmla="*/ 121763 h 600884"/>
              <a:gd name="connsiteY48" fmla="*/ 121763 h 600884"/>
              <a:gd name="connsiteX49" fmla="*/ 121763 h 600884"/>
              <a:gd name="connsiteY49" fmla="*/ 121763 h 600884"/>
              <a:gd name="connsiteX50" fmla="*/ 121763 h 600884"/>
              <a:gd name="connsiteY50" fmla="*/ 121763 h 600884"/>
              <a:gd name="connsiteX51" fmla="*/ 121763 h 600884"/>
              <a:gd name="connsiteY51" fmla="*/ 121763 h 600884"/>
              <a:gd name="connsiteX52" fmla="*/ 121763 h 600884"/>
              <a:gd name="connsiteY52" fmla="*/ 121763 h 600884"/>
              <a:gd name="connsiteX53" fmla="*/ 121763 h 600884"/>
              <a:gd name="connsiteY53" fmla="*/ 121763 h 600884"/>
              <a:gd name="connsiteX54" fmla="*/ 121763 h 600884"/>
              <a:gd name="connsiteY54" fmla="*/ 121763 h 600884"/>
              <a:gd name="connsiteX55" fmla="*/ 121763 h 600884"/>
              <a:gd name="connsiteY55" fmla="*/ 121763 h 600884"/>
              <a:gd name="connsiteX56" fmla="*/ 121763 h 600884"/>
              <a:gd name="connsiteY56" fmla="*/ 121763 h 600884"/>
              <a:gd name="connsiteX57" fmla="*/ 121763 h 600884"/>
              <a:gd name="connsiteY57" fmla="*/ 121763 h 600884"/>
              <a:gd name="connsiteX58" fmla="*/ 121763 h 600884"/>
              <a:gd name="connsiteY58" fmla="*/ 121763 h 600884"/>
              <a:gd name="connsiteX59" fmla="*/ 121763 h 600884"/>
              <a:gd name="connsiteY59" fmla="*/ 121763 h 600884"/>
              <a:gd name="connsiteX60" fmla="*/ 121763 h 600884"/>
              <a:gd name="connsiteY60" fmla="*/ 121763 h 600884"/>
              <a:gd name="connsiteX61" fmla="*/ 121763 h 600884"/>
              <a:gd name="connsiteY61" fmla="*/ 121763 h 600884"/>
              <a:gd name="connsiteX62" fmla="*/ 121763 h 600884"/>
              <a:gd name="connsiteY62" fmla="*/ 121763 h 600884"/>
              <a:gd name="connsiteX63" fmla="*/ 121763 h 600884"/>
              <a:gd name="connsiteY63" fmla="*/ 121763 h 600884"/>
              <a:gd name="connsiteX64" fmla="*/ 121763 h 600884"/>
              <a:gd name="connsiteY64" fmla="*/ 121763 h 600884"/>
              <a:gd name="connsiteX65" fmla="*/ 121763 h 600884"/>
              <a:gd name="connsiteY65" fmla="*/ 121763 h 600884"/>
              <a:gd name="connsiteX66" fmla="*/ 121763 h 600884"/>
              <a:gd name="connsiteY66" fmla="*/ 121763 h 600884"/>
              <a:gd name="connsiteX67" fmla="*/ 121763 h 600884"/>
              <a:gd name="connsiteY67" fmla="*/ 121763 h 600884"/>
              <a:gd name="connsiteX68" fmla="*/ 121763 h 600884"/>
              <a:gd name="connsiteY68" fmla="*/ 121763 h 600884"/>
              <a:gd name="connsiteX69" fmla="*/ 121763 h 600884"/>
              <a:gd name="connsiteY69" fmla="*/ 121763 h 600884"/>
              <a:gd name="connsiteX70" fmla="*/ 121763 h 600884"/>
              <a:gd name="connsiteY70" fmla="*/ 121763 h 600884"/>
              <a:gd name="connsiteX71" fmla="*/ 121763 h 600884"/>
              <a:gd name="connsiteY71" fmla="*/ 121763 h 600884"/>
              <a:gd name="connsiteX72" fmla="*/ 121763 h 600884"/>
              <a:gd name="connsiteY72" fmla="*/ 121763 h 600884"/>
              <a:gd name="connsiteX73" fmla="*/ 121763 h 600884"/>
              <a:gd name="connsiteY73" fmla="*/ 121763 h 600884"/>
              <a:gd name="connsiteX74" fmla="*/ 121763 h 600884"/>
              <a:gd name="connsiteY74" fmla="*/ 121763 h 600884"/>
              <a:gd name="connsiteX75" fmla="*/ 121763 h 600884"/>
              <a:gd name="connsiteY75" fmla="*/ 121763 h 600884"/>
              <a:gd name="connsiteX76" fmla="*/ 121763 h 600884"/>
              <a:gd name="connsiteY76" fmla="*/ 121763 h 600884"/>
              <a:gd name="connsiteX77" fmla="*/ 121763 h 600884"/>
              <a:gd name="connsiteY77" fmla="*/ 121763 h 600884"/>
              <a:gd name="connsiteX78" fmla="*/ 121763 h 600884"/>
              <a:gd name="connsiteY78" fmla="*/ 121763 h 600884"/>
              <a:gd name="connsiteX79" fmla="*/ 121763 h 600884"/>
              <a:gd name="connsiteY79" fmla="*/ 121763 h 600884"/>
              <a:gd name="connsiteX80" fmla="*/ 121763 h 600884"/>
              <a:gd name="connsiteY80" fmla="*/ 121763 h 600884"/>
              <a:gd name="connsiteX81" fmla="*/ 121763 h 600884"/>
              <a:gd name="connsiteY81" fmla="*/ 121763 h 600884"/>
              <a:gd name="connsiteX82" fmla="*/ 121763 h 600884"/>
              <a:gd name="connsiteY82" fmla="*/ 121763 h 600884"/>
              <a:gd name="connsiteX83" fmla="*/ 121763 h 600884"/>
              <a:gd name="connsiteY83" fmla="*/ 121763 h 600884"/>
              <a:gd name="connsiteX84" fmla="*/ 121763 h 600884"/>
              <a:gd name="connsiteY84" fmla="*/ 121763 h 600884"/>
              <a:gd name="connsiteX85" fmla="*/ 121763 h 600884"/>
              <a:gd name="connsiteY85" fmla="*/ 121763 h 600884"/>
              <a:gd name="connsiteX86" fmla="*/ 121763 h 600884"/>
              <a:gd name="connsiteY86" fmla="*/ 121763 h 600884"/>
              <a:gd name="connsiteX87" fmla="*/ 121763 h 600884"/>
              <a:gd name="connsiteY87" fmla="*/ 121763 h 600884"/>
              <a:gd name="connsiteX88" fmla="*/ 121763 h 600884"/>
              <a:gd name="connsiteY88" fmla="*/ 121763 h 600884"/>
              <a:gd name="connsiteX89" fmla="*/ 121763 h 600884"/>
              <a:gd name="connsiteY89" fmla="*/ 121763 h 600884"/>
              <a:gd name="connsiteX90" fmla="*/ 121763 h 600884"/>
              <a:gd name="connsiteY90" fmla="*/ 121763 h 600884"/>
              <a:gd name="connsiteX91" fmla="*/ 121763 h 600884"/>
              <a:gd name="connsiteY91" fmla="*/ 121763 h 600884"/>
              <a:gd name="connsiteX92" fmla="*/ 121763 h 600884"/>
              <a:gd name="connsiteY92" fmla="*/ 121763 h 600884"/>
              <a:gd name="connsiteX93" fmla="*/ 121763 h 600884"/>
              <a:gd name="connsiteY93" fmla="*/ 121763 h 600884"/>
              <a:gd name="connsiteX94" fmla="*/ 121763 h 600884"/>
              <a:gd name="connsiteY94" fmla="*/ 121763 h 600884"/>
              <a:gd name="connsiteX95" fmla="*/ 121763 h 600884"/>
              <a:gd name="connsiteY95" fmla="*/ 121763 h 600884"/>
              <a:gd name="connsiteX96" fmla="*/ 121763 h 600884"/>
              <a:gd name="connsiteY96" fmla="*/ 121763 h 600884"/>
              <a:gd name="connsiteX97" fmla="*/ 121763 h 600884"/>
              <a:gd name="connsiteY97" fmla="*/ 121763 h 600884"/>
              <a:gd name="connsiteX98" fmla="*/ 121763 h 600884"/>
              <a:gd name="connsiteY98" fmla="*/ 121763 h 600884"/>
              <a:gd name="connsiteX99" fmla="*/ 121763 h 600884"/>
              <a:gd name="connsiteY99" fmla="*/ 121763 h 600884"/>
              <a:gd name="connsiteX100" fmla="*/ 121763 h 600884"/>
              <a:gd name="connsiteY100" fmla="*/ 121763 h 600884"/>
              <a:gd name="connsiteX101" fmla="*/ 121763 h 600884"/>
              <a:gd name="connsiteY101" fmla="*/ 121763 h 600884"/>
              <a:gd name="connsiteX102" fmla="*/ 121763 h 600884"/>
              <a:gd name="connsiteY102" fmla="*/ 121763 h 600884"/>
              <a:gd name="connsiteX103" fmla="*/ 121763 h 600884"/>
              <a:gd name="connsiteY103" fmla="*/ 121763 h 600884"/>
              <a:gd name="connsiteX104" fmla="*/ 121763 h 600884"/>
              <a:gd name="connsiteY104" fmla="*/ 121763 h 600884"/>
              <a:gd name="connsiteX105" fmla="*/ 121763 h 600884"/>
              <a:gd name="connsiteY105" fmla="*/ 121763 h 600884"/>
              <a:gd name="connsiteX106" fmla="*/ 121763 h 600884"/>
              <a:gd name="connsiteY106" fmla="*/ 121763 h 600884"/>
              <a:gd name="connsiteX107" fmla="*/ 121763 h 600884"/>
              <a:gd name="connsiteY107" fmla="*/ 121763 h 600884"/>
              <a:gd name="connsiteX108" fmla="*/ 121763 h 600884"/>
              <a:gd name="connsiteY108" fmla="*/ 121763 h 600884"/>
              <a:gd name="connsiteX109" fmla="*/ 121763 h 600884"/>
              <a:gd name="connsiteY109" fmla="*/ 121763 h 600884"/>
              <a:gd name="connsiteX110" fmla="*/ 121763 h 600884"/>
              <a:gd name="connsiteY110" fmla="*/ 121763 h 600884"/>
              <a:gd name="connsiteX111" fmla="*/ 121763 h 600884"/>
              <a:gd name="connsiteY111" fmla="*/ 121763 h 600884"/>
              <a:gd name="connsiteX112" fmla="*/ 121763 h 600884"/>
              <a:gd name="connsiteY112" fmla="*/ 121763 h 600884"/>
              <a:gd name="connsiteX113" fmla="*/ 121763 h 600884"/>
              <a:gd name="connsiteY113" fmla="*/ 121763 h 600884"/>
              <a:gd name="connsiteX114" fmla="*/ 121763 h 600884"/>
              <a:gd name="connsiteY114" fmla="*/ 121763 h 600884"/>
              <a:gd name="connsiteX115" fmla="*/ 121763 h 600884"/>
              <a:gd name="connsiteY115" fmla="*/ 121763 h 600884"/>
              <a:gd name="connsiteX116" fmla="*/ 121763 h 600884"/>
              <a:gd name="connsiteY116" fmla="*/ 121763 h 600884"/>
              <a:gd name="connsiteX117" fmla="*/ 121763 h 600884"/>
              <a:gd name="connsiteY117" fmla="*/ 121763 h 600884"/>
              <a:gd name="connsiteX118" fmla="*/ 121763 h 600884"/>
              <a:gd name="connsiteY118" fmla="*/ 121763 h 600884"/>
              <a:gd name="connsiteX119" fmla="*/ 121763 h 600884"/>
              <a:gd name="connsiteY119" fmla="*/ 121763 h 600884"/>
              <a:gd name="connsiteX120" fmla="*/ 121763 h 600884"/>
              <a:gd name="connsiteY120" fmla="*/ 121763 h 600884"/>
              <a:gd name="connsiteX121" fmla="*/ 121763 h 600884"/>
              <a:gd name="connsiteY121" fmla="*/ 121763 h 600884"/>
              <a:gd name="connsiteX122" fmla="*/ 121763 h 600884"/>
              <a:gd name="connsiteY122" fmla="*/ 121763 h 600884"/>
              <a:gd name="connsiteX123" fmla="*/ 121763 h 600884"/>
              <a:gd name="connsiteY123" fmla="*/ 121763 h 600884"/>
              <a:gd name="connsiteX124" fmla="*/ 121763 h 600884"/>
              <a:gd name="connsiteY124" fmla="*/ 121763 h 600884"/>
              <a:gd name="connsiteX125" fmla="*/ 121763 h 600884"/>
              <a:gd name="connsiteY125" fmla="*/ 121763 h 600884"/>
              <a:gd name="connsiteX126" fmla="*/ 121763 h 600884"/>
              <a:gd name="connsiteY126" fmla="*/ 121763 h 600884"/>
              <a:gd name="connsiteX127" fmla="*/ 121763 h 600884"/>
              <a:gd name="connsiteY127" fmla="*/ 121763 h 600884"/>
              <a:gd name="connsiteX128" fmla="*/ 121763 h 600884"/>
              <a:gd name="connsiteY128" fmla="*/ 121763 h 600884"/>
              <a:gd name="connsiteX129" fmla="*/ 121763 h 600884"/>
              <a:gd name="connsiteY129" fmla="*/ 121763 h 60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</a:cxnLst>
            <a:rect l="l" t="t" r="r" b="b"/>
            <a:pathLst>
              <a:path w="606580" h="599687">
                <a:moveTo>
                  <a:pt x="323222" y="317731"/>
                </a:moveTo>
                <a:lnTo>
                  <a:pt x="323222" y="392639"/>
                </a:lnTo>
                <a:cubicBezTo>
                  <a:pt x="338970" y="387541"/>
                  <a:pt x="346631" y="375788"/>
                  <a:pt x="346631" y="356955"/>
                </a:cubicBezTo>
                <a:cubicBezTo>
                  <a:pt x="346631" y="336281"/>
                  <a:pt x="338261" y="325803"/>
                  <a:pt x="323222" y="317731"/>
                </a:cubicBezTo>
                <a:close/>
                <a:moveTo>
                  <a:pt x="293571" y="202609"/>
                </a:moveTo>
                <a:cubicBezTo>
                  <a:pt x="275270" y="206007"/>
                  <a:pt x="265906" y="215636"/>
                  <a:pt x="265906" y="231354"/>
                </a:cubicBezTo>
                <a:cubicBezTo>
                  <a:pt x="265906" y="250045"/>
                  <a:pt x="276972" y="258258"/>
                  <a:pt x="293571" y="264914"/>
                </a:cubicBezTo>
                <a:close/>
                <a:moveTo>
                  <a:pt x="308610" y="140870"/>
                </a:moveTo>
                <a:cubicBezTo>
                  <a:pt x="315987" y="140870"/>
                  <a:pt x="324357" y="146817"/>
                  <a:pt x="324357" y="155172"/>
                </a:cubicBezTo>
                <a:lnTo>
                  <a:pt x="324357" y="165084"/>
                </a:lnTo>
                <a:cubicBezTo>
                  <a:pt x="348192" y="167208"/>
                  <a:pt x="377985" y="175987"/>
                  <a:pt x="377985" y="193546"/>
                </a:cubicBezTo>
                <a:cubicBezTo>
                  <a:pt x="377985" y="202184"/>
                  <a:pt x="371317" y="214220"/>
                  <a:pt x="360251" y="214220"/>
                </a:cubicBezTo>
                <a:cubicBezTo>
                  <a:pt x="356278" y="214220"/>
                  <a:pt x="352732" y="212379"/>
                  <a:pt x="348334" y="210255"/>
                </a:cubicBezTo>
                <a:cubicBezTo>
                  <a:pt x="342801" y="207281"/>
                  <a:pt x="335423" y="203600"/>
                  <a:pt x="324357" y="201901"/>
                </a:cubicBezTo>
                <a:lnTo>
                  <a:pt x="324357" y="275817"/>
                </a:lnTo>
                <a:cubicBezTo>
                  <a:pt x="347766" y="284596"/>
                  <a:pt x="384369" y="301447"/>
                  <a:pt x="384369" y="354831"/>
                </a:cubicBezTo>
                <a:cubicBezTo>
                  <a:pt x="384369" y="395754"/>
                  <a:pt x="362663" y="423083"/>
                  <a:pt x="324357" y="430447"/>
                </a:cubicBezTo>
                <a:lnTo>
                  <a:pt x="324357" y="444465"/>
                </a:lnTo>
                <a:cubicBezTo>
                  <a:pt x="324357" y="452820"/>
                  <a:pt x="315987" y="458767"/>
                  <a:pt x="308610" y="458767"/>
                </a:cubicBezTo>
                <a:cubicBezTo>
                  <a:pt x="299955" y="458767"/>
                  <a:pt x="292862" y="452395"/>
                  <a:pt x="292862" y="444465"/>
                </a:cubicBezTo>
                <a:lnTo>
                  <a:pt x="292862" y="432429"/>
                </a:lnTo>
                <a:cubicBezTo>
                  <a:pt x="249449" y="429455"/>
                  <a:pt x="222210" y="404392"/>
                  <a:pt x="222210" y="386975"/>
                </a:cubicBezTo>
                <a:cubicBezTo>
                  <a:pt x="222210" y="377629"/>
                  <a:pt x="230297" y="366442"/>
                  <a:pt x="240369" y="366442"/>
                </a:cubicBezTo>
                <a:cubicBezTo>
                  <a:pt x="246186" y="366442"/>
                  <a:pt x="250017" y="370407"/>
                  <a:pt x="254557" y="375080"/>
                </a:cubicBezTo>
                <a:cubicBezTo>
                  <a:pt x="261366" y="382019"/>
                  <a:pt x="271156" y="392356"/>
                  <a:pt x="292862" y="394763"/>
                </a:cubicBezTo>
                <a:lnTo>
                  <a:pt x="292862" y="305553"/>
                </a:lnTo>
                <a:cubicBezTo>
                  <a:pt x="263495" y="295216"/>
                  <a:pt x="228594" y="281339"/>
                  <a:pt x="228594" y="233478"/>
                </a:cubicBezTo>
                <a:cubicBezTo>
                  <a:pt x="228594" y="195387"/>
                  <a:pt x="251861" y="171031"/>
                  <a:pt x="292862" y="165934"/>
                </a:cubicBezTo>
                <a:lnTo>
                  <a:pt x="292862" y="155172"/>
                </a:lnTo>
                <a:cubicBezTo>
                  <a:pt x="292862" y="147384"/>
                  <a:pt x="299955" y="140870"/>
                  <a:pt x="308610" y="140870"/>
                </a:cubicBezTo>
                <a:close/>
                <a:moveTo>
                  <a:pt x="402914" y="21794"/>
                </a:moveTo>
                <a:cubicBezTo>
                  <a:pt x="409669" y="19156"/>
                  <a:pt x="417435" y="19086"/>
                  <a:pt x="424598" y="22201"/>
                </a:cubicBezTo>
                <a:cubicBezTo>
                  <a:pt x="535092" y="70490"/>
                  <a:pt x="606580" y="179388"/>
                  <a:pt x="606580" y="299898"/>
                </a:cubicBezTo>
                <a:cubicBezTo>
                  <a:pt x="606580" y="394211"/>
                  <a:pt x="562751" y="481584"/>
                  <a:pt x="490412" y="538228"/>
                </a:cubicBezTo>
                <a:lnTo>
                  <a:pt x="517220" y="543609"/>
                </a:lnTo>
                <a:cubicBezTo>
                  <a:pt x="532539" y="546583"/>
                  <a:pt x="542468" y="561594"/>
                  <a:pt x="539347" y="576888"/>
                </a:cubicBezTo>
                <a:cubicBezTo>
                  <a:pt x="536653" y="590341"/>
                  <a:pt x="524880" y="599687"/>
                  <a:pt x="511547" y="599687"/>
                </a:cubicBezTo>
                <a:cubicBezTo>
                  <a:pt x="509703" y="599687"/>
                  <a:pt x="507859" y="599404"/>
                  <a:pt x="506015" y="599121"/>
                </a:cubicBezTo>
                <a:lnTo>
                  <a:pt x="407577" y="579295"/>
                </a:lnTo>
                <a:cubicBezTo>
                  <a:pt x="407577" y="579295"/>
                  <a:pt x="407577" y="579295"/>
                  <a:pt x="407435" y="579295"/>
                </a:cubicBezTo>
                <a:cubicBezTo>
                  <a:pt x="406726" y="579012"/>
                  <a:pt x="405875" y="578870"/>
                  <a:pt x="405024" y="578587"/>
                </a:cubicBezTo>
                <a:cubicBezTo>
                  <a:pt x="404882" y="578587"/>
                  <a:pt x="404740" y="578445"/>
                  <a:pt x="404599" y="578445"/>
                </a:cubicBezTo>
                <a:cubicBezTo>
                  <a:pt x="403889" y="578304"/>
                  <a:pt x="403322" y="578021"/>
                  <a:pt x="402613" y="577737"/>
                </a:cubicBezTo>
                <a:cubicBezTo>
                  <a:pt x="402471" y="577737"/>
                  <a:pt x="402187" y="577596"/>
                  <a:pt x="402046" y="577454"/>
                </a:cubicBezTo>
                <a:cubicBezTo>
                  <a:pt x="401336" y="577171"/>
                  <a:pt x="400627" y="576888"/>
                  <a:pt x="400060" y="576463"/>
                </a:cubicBezTo>
                <a:cubicBezTo>
                  <a:pt x="399918" y="576463"/>
                  <a:pt x="399776" y="576463"/>
                  <a:pt x="399776" y="576463"/>
                </a:cubicBezTo>
                <a:cubicBezTo>
                  <a:pt x="399067" y="576038"/>
                  <a:pt x="398358" y="575613"/>
                  <a:pt x="397648" y="575047"/>
                </a:cubicBezTo>
                <a:cubicBezTo>
                  <a:pt x="397507" y="575047"/>
                  <a:pt x="397365" y="574905"/>
                  <a:pt x="397223" y="574764"/>
                </a:cubicBezTo>
                <a:cubicBezTo>
                  <a:pt x="396514" y="574480"/>
                  <a:pt x="395946" y="573914"/>
                  <a:pt x="395379" y="573489"/>
                </a:cubicBezTo>
                <a:cubicBezTo>
                  <a:pt x="395379" y="573489"/>
                  <a:pt x="395237" y="573347"/>
                  <a:pt x="395095" y="573206"/>
                </a:cubicBezTo>
                <a:cubicBezTo>
                  <a:pt x="393819" y="572073"/>
                  <a:pt x="392542" y="570940"/>
                  <a:pt x="391407" y="569524"/>
                </a:cubicBezTo>
                <a:cubicBezTo>
                  <a:pt x="391266" y="569382"/>
                  <a:pt x="391266" y="569382"/>
                  <a:pt x="391124" y="569241"/>
                </a:cubicBezTo>
                <a:cubicBezTo>
                  <a:pt x="390698" y="568674"/>
                  <a:pt x="390273" y="568108"/>
                  <a:pt x="389847" y="567400"/>
                </a:cubicBezTo>
                <a:cubicBezTo>
                  <a:pt x="389705" y="567400"/>
                  <a:pt x="389705" y="567258"/>
                  <a:pt x="389564" y="567117"/>
                </a:cubicBezTo>
                <a:cubicBezTo>
                  <a:pt x="389564" y="567117"/>
                  <a:pt x="389564" y="567117"/>
                  <a:pt x="389564" y="566975"/>
                </a:cubicBezTo>
                <a:cubicBezTo>
                  <a:pt x="388996" y="566267"/>
                  <a:pt x="388571" y="565559"/>
                  <a:pt x="388145" y="564709"/>
                </a:cubicBezTo>
                <a:cubicBezTo>
                  <a:pt x="387861" y="564143"/>
                  <a:pt x="387578" y="563435"/>
                  <a:pt x="387294" y="562868"/>
                </a:cubicBezTo>
                <a:cubicBezTo>
                  <a:pt x="387152" y="562727"/>
                  <a:pt x="387152" y="562585"/>
                  <a:pt x="387152" y="562585"/>
                </a:cubicBezTo>
                <a:cubicBezTo>
                  <a:pt x="387010" y="562019"/>
                  <a:pt x="386727" y="561594"/>
                  <a:pt x="386585" y="561169"/>
                </a:cubicBezTo>
                <a:cubicBezTo>
                  <a:pt x="386443" y="560744"/>
                  <a:pt x="386301" y="560319"/>
                  <a:pt x="386159" y="559895"/>
                </a:cubicBezTo>
                <a:cubicBezTo>
                  <a:pt x="386017" y="559470"/>
                  <a:pt x="386017" y="559045"/>
                  <a:pt x="385876" y="558620"/>
                </a:cubicBezTo>
                <a:cubicBezTo>
                  <a:pt x="385734" y="558195"/>
                  <a:pt x="385592" y="557629"/>
                  <a:pt x="385450" y="557062"/>
                </a:cubicBezTo>
                <a:cubicBezTo>
                  <a:pt x="385450" y="556779"/>
                  <a:pt x="385308" y="556496"/>
                  <a:pt x="385308" y="556213"/>
                </a:cubicBezTo>
                <a:cubicBezTo>
                  <a:pt x="385166" y="555646"/>
                  <a:pt x="385166" y="554938"/>
                  <a:pt x="385025" y="554372"/>
                </a:cubicBezTo>
                <a:cubicBezTo>
                  <a:pt x="385025" y="554089"/>
                  <a:pt x="385025" y="553805"/>
                  <a:pt x="385025" y="553664"/>
                </a:cubicBezTo>
                <a:cubicBezTo>
                  <a:pt x="384883" y="552956"/>
                  <a:pt x="384883" y="552248"/>
                  <a:pt x="384883" y="551540"/>
                </a:cubicBezTo>
                <a:cubicBezTo>
                  <a:pt x="384883" y="551256"/>
                  <a:pt x="384883" y="551115"/>
                  <a:pt x="384883" y="550831"/>
                </a:cubicBezTo>
                <a:cubicBezTo>
                  <a:pt x="384883" y="550123"/>
                  <a:pt x="385025" y="549415"/>
                  <a:pt x="385025" y="548849"/>
                </a:cubicBezTo>
                <a:cubicBezTo>
                  <a:pt x="385025" y="548566"/>
                  <a:pt x="385166" y="548283"/>
                  <a:pt x="385166" y="547999"/>
                </a:cubicBezTo>
                <a:cubicBezTo>
                  <a:pt x="385166" y="547291"/>
                  <a:pt x="385308" y="546725"/>
                  <a:pt x="385450" y="546158"/>
                </a:cubicBezTo>
                <a:cubicBezTo>
                  <a:pt x="385450" y="546017"/>
                  <a:pt x="385450" y="546017"/>
                  <a:pt x="385450" y="545875"/>
                </a:cubicBezTo>
                <a:lnTo>
                  <a:pt x="405308" y="447739"/>
                </a:lnTo>
                <a:cubicBezTo>
                  <a:pt x="408428" y="432445"/>
                  <a:pt x="423322" y="422533"/>
                  <a:pt x="438782" y="425648"/>
                </a:cubicBezTo>
                <a:cubicBezTo>
                  <a:pt x="454101" y="428622"/>
                  <a:pt x="464030" y="443633"/>
                  <a:pt x="460909" y="458927"/>
                </a:cubicBezTo>
                <a:lnTo>
                  <a:pt x="453676" y="495037"/>
                </a:lnTo>
                <a:cubicBezTo>
                  <a:pt x="513391" y="449014"/>
                  <a:pt x="549844" y="377359"/>
                  <a:pt x="549844" y="299898"/>
                </a:cubicBezTo>
                <a:cubicBezTo>
                  <a:pt x="549844" y="201904"/>
                  <a:pt x="491831" y="113398"/>
                  <a:pt x="401904" y="74172"/>
                </a:cubicBezTo>
                <a:cubicBezTo>
                  <a:pt x="387578" y="67799"/>
                  <a:pt x="381053" y="51089"/>
                  <a:pt x="387294" y="36787"/>
                </a:cubicBezTo>
                <a:cubicBezTo>
                  <a:pt x="390415" y="29636"/>
                  <a:pt x="396159" y="24431"/>
                  <a:pt x="402914" y="21794"/>
                </a:cubicBezTo>
                <a:close/>
                <a:moveTo>
                  <a:pt x="100707" y="526"/>
                </a:moveTo>
                <a:lnTo>
                  <a:pt x="199002" y="20351"/>
                </a:lnTo>
                <a:cubicBezTo>
                  <a:pt x="199286" y="20493"/>
                  <a:pt x="199427" y="20493"/>
                  <a:pt x="199711" y="20635"/>
                </a:cubicBezTo>
                <a:cubicBezTo>
                  <a:pt x="200279" y="20776"/>
                  <a:pt x="200846" y="20918"/>
                  <a:pt x="201413" y="21059"/>
                </a:cubicBezTo>
                <a:cubicBezTo>
                  <a:pt x="201839" y="21201"/>
                  <a:pt x="202264" y="21343"/>
                  <a:pt x="202690" y="21484"/>
                </a:cubicBezTo>
                <a:cubicBezTo>
                  <a:pt x="203115" y="21626"/>
                  <a:pt x="203541" y="21768"/>
                  <a:pt x="203966" y="21909"/>
                </a:cubicBezTo>
                <a:cubicBezTo>
                  <a:pt x="204534" y="22192"/>
                  <a:pt x="204959" y="22334"/>
                  <a:pt x="205385" y="22617"/>
                </a:cubicBezTo>
                <a:cubicBezTo>
                  <a:pt x="205810" y="22759"/>
                  <a:pt x="206094" y="22900"/>
                  <a:pt x="206519" y="23042"/>
                </a:cubicBezTo>
                <a:cubicBezTo>
                  <a:pt x="206945" y="23325"/>
                  <a:pt x="207371" y="23608"/>
                  <a:pt x="207938" y="23892"/>
                </a:cubicBezTo>
                <a:cubicBezTo>
                  <a:pt x="208222" y="24033"/>
                  <a:pt x="208505" y="24317"/>
                  <a:pt x="208931" y="24458"/>
                </a:cubicBezTo>
                <a:cubicBezTo>
                  <a:pt x="209356" y="24741"/>
                  <a:pt x="209640" y="25025"/>
                  <a:pt x="210065" y="25308"/>
                </a:cubicBezTo>
                <a:cubicBezTo>
                  <a:pt x="210491" y="25591"/>
                  <a:pt x="210775" y="25874"/>
                  <a:pt x="211200" y="26157"/>
                </a:cubicBezTo>
                <a:cubicBezTo>
                  <a:pt x="211484" y="26441"/>
                  <a:pt x="211768" y="26724"/>
                  <a:pt x="212193" y="27007"/>
                </a:cubicBezTo>
                <a:cubicBezTo>
                  <a:pt x="212477" y="27290"/>
                  <a:pt x="212902" y="27574"/>
                  <a:pt x="213186" y="27998"/>
                </a:cubicBezTo>
                <a:cubicBezTo>
                  <a:pt x="213470" y="28282"/>
                  <a:pt x="213753" y="28565"/>
                  <a:pt x="214037" y="28848"/>
                </a:cubicBezTo>
                <a:cubicBezTo>
                  <a:pt x="214463" y="29273"/>
                  <a:pt x="214746" y="29556"/>
                  <a:pt x="215172" y="29981"/>
                </a:cubicBezTo>
                <a:cubicBezTo>
                  <a:pt x="215314" y="30264"/>
                  <a:pt x="215597" y="30689"/>
                  <a:pt x="215881" y="30972"/>
                </a:cubicBezTo>
                <a:cubicBezTo>
                  <a:pt x="216165" y="31397"/>
                  <a:pt x="216448" y="31822"/>
                  <a:pt x="216732" y="32247"/>
                </a:cubicBezTo>
                <a:cubicBezTo>
                  <a:pt x="217016" y="32530"/>
                  <a:pt x="217299" y="32955"/>
                  <a:pt x="217441" y="33380"/>
                </a:cubicBezTo>
                <a:cubicBezTo>
                  <a:pt x="217725" y="33805"/>
                  <a:pt x="218009" y="34088"/>
                  <a:pt x="218150" y="34513"/>
                </a:cubicBezTo>
                <a:cubicBezTo>
                  <a:pt x="218434" y="35079"/>
                  <a:pt x="218718" y="35504"/>
                  <a:pt x="219001" y="36070"/>
                </a:cubicBezTo>
                <a:cubicBezTo>
                  <a:pt x="219143" y="36354"/>
                  <a:pt x="219285" y="36495"/>
                  <a:pt x="219285" y="36778"/>
                </a:cubicBezTo>
                <a:cubicBezTo>
                  <a:pt x="219427" y="36920"/>
                  <a:pt x="219427" y="36920"/>
                  <a:pt x="219427" y="37062"/>
                </a:cubicBezTo>
                <a:cubicBezTo>
                  <a:pt x="219711" y="37628"/>
                  <a:pt x="219852" y="38194"/>
                  <a:pt x="220136" y="38903"/>
                </a:cubicBezTo>
                <a:cubicBezTo>
                  <a:pt x="220136" y="39044"/>
                  <a:pt x="220278" y="39327"/>
                  <a:pt x="220420" y="39611"/>
                </a:cubicBezTo>
                <a:cubicBezTo>
                  <a:pt x="220562" y="40319"/>
                  <a:pt x="220704" y="40885"/>
                  <a:pt x="220845" y="41452"/>
                </a:cubicBezTo>
                <a:cubicBezTo>
                  <a:pt x="220987" y="41735"/>
                  <a:pt x="220987" y="42018"/>
                  <a:pt x="221129" y="42443"/>
                </a:cubicBezTo>
                <a:cubicBezTo>
                  <a:pt x="221271" y="42868"/>
                  <a:pt x="221271" y="43434"/>
                  <a:pt x="221413" y="44001"/>
                </a:cubicBezTo>
                <a:cubicBezTo>
                  <a:pt x="221413" y="44425"/>
                  <a:pt x="221555" y="44709"/>
                  <a:pt x="221555" y="45133"/>
                </a:cubicBezTo>
                <a:cubicBezTo>
                  <a:pt x="221555" y="45558"/>
                  <a:pt x="221555" y="45983"/>
                  <a:pt x="221696" y="46408"/>
                </a:cubicBezTo>
                <a:cubicBezTo>
                  <a:pt x="221696" y="46974"/>
                  <a:pt x="221696" y="47399"/>
                  <a:pt x="221696" y="47966"/>
                </a:cubicBezTo>
                <a:cubicBezTo>
                  <a:pt x="221696" y="48249"/>
                  <a:pt x="221696" y="48532"/>
                  <a:pt x="221696" y="48957"/>
                </a:cubicBezTo>
                <a:cubicBezTo>
                  <a:pt x="221696" y="49523"/>
                  <a:pt x="221696" y="50090"/>
                  <a:pt x="221555" y="50798"/>
                </a:cubicBezTo>
                <a:cubicBezTo>
                  <a:pt x="221555" y="51081"/>
                  <a:pt x="221555" y="51364"/>
                  <a:pt x="221413" y="51648"/>
                </a:cubicBezTo>
                <a:cubicBezTo>
                  <a:pt x="221413" y="52356"/>
                  <a:pt x="221271" y="52922"/>
                  <a:pt x="221129" y="53488"/>
                </a:cubicBezTo>
                <a:cubicBezTo>
                  <a:pt x="221129" y="53630"/>
                  <a:pt x="221129" y="53630"/>
                  <a:pt x="221129" y="53772"/>
                </a:cubicBezTo>
                <a:lnTo>
                  <a:pt x="201271" y="151908"/>
                </a:lnTo>
                <a:cubicBezTo>
                  <a:pt x="198576" y="165361"/>
                  <a:pt x="186804" y="174708"/>
                  <a:pt x="173471" y="174708"/>
                </a:cubicBezTo>
                <a:cubicBezTo>
                  <a:pt x="171627" y="174708"/>
                  <a:pt x="169783" y="174425"/>
                  <a:pt x="167939" y="174141"/>
                </a:cubicBezTo>
                <a:cubicBezTo>
                  <a:pt x="152478" y="171026"/>
                  <a:pt x="142549" y="156015"/>
                  <a:pt x="145670" y="140721"/>
                </a:cubicBezTo>
                <a:lnTo>
                  <a:pt x="153046" y="104610"/>
                </a:lnTo>
                <a:cubicBezTo>
                  <a:pt x="93189" y="150634"/>
                  <a:pt x="56736" y="222289"/>
                  <a:pt x="56736" y="299892"/>
                </a:cubicBezTo>
                <a:cubicBezTo>
                  <a:pt x="56736" y="397746"/>
                  <a:pt x="114749" y="486395"/>
                  <a:pt x="204676" y="525621"/>
                </a:cubicBezTo>
                <a:cubicBezTo>
                  <a:pt x="219001" y="531852"/>
                  <a:pt x="225668" y="548562"/>
                  <a:pt x="219285" y="562865"/>
                </a:cubicBezTo>
                <a:cubicBezTo>
                  <a:pt x="214746" y="573485"/>
                  <a:pt x="204250" y="579858"/>
                  <a:pt x="193328" y="579858"/>
                </a:cubicBezTo>
                <a:cubicBezTo>
                  <a:pt x="189499" y="579858"/>
                  <a:pt x="185669" y="579008"/>
                  <a:pt x="181981" y="577451"/>
                </a:cubicBezTo>
                <a:cubicBezTo>
                  <a:pt x="71487" y="529303"/>
                  <a:pt x="0" y="420262"/>
                  <a:pt x="0" y="299892"/>
                </a:cubicBezTo>
                <a:cubicBezTo>
                  <a:pt x="0" y="205437"/>
                  <a:pt x="43970" y="118063"/>
                  <a:pt x="116167" y="61419"/>
                </a:cubicBezTo>
                <a:lnTo>
                  <a:pt x="89359" y="56037"/>
                </a:lnTo>
                <a:cubicBezTo>
                  <a:pt x="74041" y="53064"/>
                  <a:pt x="64112" y="38053"/>
                  <a:pt x="67232" y="22759"/>
                </a:cubicBezTo>
                <a:cubicBezTo>
                  <a:pt x="70353" y="7465"/>
                  <a:pt x="85246" y="-2448"/>
                  <a:pt x="100707" y="52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1" name="stopclock_165839">
            <a:extLst>
              <a:ext uri="{FF2B5EF4-FFF2-40B4-BE49-F238E27FC236}">
                <a16:creationId xmlns:a16="http://schemas.microsoft.com/office/drawing/2014/main" id="{BB497000-CCE1-4620-BB64-D00296004D86}"/>
              </a:ext>
            </a:extLst>
          </p:cNvPr>
          <p:cNvSpPr/>
          <p:nvPr/>
        </p:nvSpPr>
        <p:spPr>
          <a:xfrm>
            <a:off x="5855913" y="2610554"/>
            <a:ext cx="501156" cy="501043"/>
          </a:xfrm>
          <a:custGeom>
            <a:avLst/>
            <a:gdLst>
              <a:gd name="connsiteX0" fmla="*/ 295639 w 605838"/>
              <a:gd name="connsiteY0" fmla="*/ 277290 h 605702"/>
              <a:gd name="connsiteX1" fmla="*/ 332122 w 605838"/>
              <a:gd name="connsiteY1" fmla="*/ 300378 h 605702"/>
              <a:gd name="connsiteX2" fmla="*/ 453915 w 605838"/>
              <a:gd name="connsiteY2" fmla="*/ 328195 h 605702"/>
              <a:gd name="connsiteX3" fmla="*/ 473224 w 605838"/>
              <a:gd name="connsiteY3" fmla="*/ 357774 h 605702"/>
              <a:gd name="connsiteX4" fmla="*/ 443704 w 605838"/>
              <a:gd name="connsiteY4" fmla="*/ 378266 h 605702"/>
              <a:gd name="connsiteX5" fmla="*/ 320889 w 605838"/>
              <a:gd name="connsiteY5" fmla="*/ 349336 h 605702"/>
              <a:gd name="connsiteX6" fmla="*/ 295639 w 605838"/>
              <a:gd name="connsiteY6" fmla="*/ 358145 h 605702"/>
              <a:gd name="connsiteX7" fmla="*/ 255165 w 605838"/>
              <a:gd name="connsiteY7" fmla="*/ 317718 h 605702"/>
              <a:gd name="connsiteX8" fmla="*/ 295639 w 605838"/>
              <a:gd name="connsiteY8" fmla="*/ 277290 h 605702"/>
              <a:gd name="connsiteX9" fmla="*/ 294227 w 605838"/>
              <a:gd name="connsiteY9" fmla="*/ 69546 h 605702"/>
              <a:gd name="connsiteX10" fmla="*/ 51529 w 605838"/>
              <a:gd name="connsiteY10" fmla="*/ 311855 h 605702"/>
              <a:gd name="connsiteX11" fmla="*/ 294227 w 605838"/>
              <a:gd name="connsiteY11" fmla="*/ 554256 h 605702"/>
              <a:gd name="connsiteX12" fmla="*/ 537017 w 605838"/>
              <a:gd name="connsiteY12" fmla="*/ 311855 h 605702"/>
              <a:gd name="connsiteX13" fmla="*/ 294227 w 605838"/>
              <a:gd name="connsiteY13" fmla="*/ 69546 h 605702"/>
              <a:gd name="connsiteX14" fmla="*/ 514421 w 605838"/>
              <a:gd name="connsiteY14" fmla="*/ 0 h 605702"/>
              <a:gd name="connsiteX15" fmla="*/ 532468 w 605838"/>
              <a:gd name="connsiteY15" fmla="*/ 7717 h 605702"/>
              <a:gd name="connsiteX16" fmla="*/ 598202 w 605838"/>
              <a:gd name="connsiteY16" fmla="*/ 73346 h 605702"/>
              <a:gd name="connsiteX17" fmla="*/ 598016 w 605838"/>
              <a:gd name="connsiteY17" fmla="*/ 109405 h 605702"/>
              <a:gd name="connsiteX18" fmla="*/ 561992 w 605838"/>
              <a:gd name="connsiteY18" fmla="*/ 110703 h 605702"/>
              <a:gd name="connsiteX19" fmla="*/ 547416 w 605838"/>
              <a:gd name="connsiteY19" fmla="*/ 95686 h 605702"/>
              <a:gd name="connsiteX20" fmla="*/ 519841 w 605838"/>
              <a:gd name="connsiteY20" fmla="*/ 123310 h 605702"/>
              <a:gd name="connsiteX21" fmla="*/ 588546 w 605838"/>
              <a:gd name="connsiteY21" fmla="*/ 311855 h 605702"/>
              <a:gd name="connsiteX22" fmla="*/ 294227 w 605838"/>
              <a:gd name="connsiteY22" fmla="*/ 605702 h 605702"/>
              <a:gd name="connsiteX23" fmla="*/ 0 w 605838"/>
              <a:gd name="connsiteY23" fmla="*/ 311855 h 605702"/>
              <a:gd name="connsiteX24" fmla="*/ 294227 w 605838"/>
              <a:gd name="connsiteY24" fmla="*/ 18099 h 605702"/>
              <a:gd name="connsiteX25" fmla="*/ 483910 w 605838"/>
              <a:gd name="connsiteY25" fmla="*/ 87158 h 605702"/>
              <a:gd name="connsiteX26" fmla="*/ 511763 w 605838"/>
              <a:gd name="connsiteY26" fmla="*/ 59349 h 605702"/>
              <a:gd name="connsiteX27" fmla="*/ 496444 w 605838"/>
              <a:gd name="connsiteY27" fmla="*/ 43683 h 605702"/>
              <a:gd name="connsiteX28" fmla="*/ 496444 w 605838"/>
              <a:gd name="connsiteY28" fmla="*/ 7717 h 605702"/>
              <a:gd name="connsiteX29" fmla="*/ 514421 w 605838"/>
              <a:gd name="connsiteY29" fmla="*/ 0 h 605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5838" h="605702">
                <a:moveTo>
                  <a:pt x="295639" y="277290"/>
                </a:moveTo>
                <a:cubicBezTo>
                  <a:pt x="311699" y="277290"/>
                  <a:pt x="325716" y="286841"/>
                  <a:pt x="332122" y="300378"/>
                </a:cubicBezTo>
                <a:lnTo>
                  <a:pt x="453915" y="328195"/>
                </a:lnTo>
                <a:cubicBezTo>
                  <a:pt x="468025" y="330792"/>
                  <a:pt x="475823" y="344886"/>
                  <a:pt x="473224" y="357774"/>
                </a:cubicBezTo>
                <a:cubicBezTo>
                  <a:pt x="470625" y="370663"/>
                  <a:pt x="463198" y="381233"/>
                  <a:pt x="443704" y="378266"/>
                </a:cubicBezTo>
                <a:lnTo>
                  <a:pt x="320889" y="349336"/>
                </a:lnTo>
                <a:cubicBezTo>
                  <a:pt x="313927" y="354807"/>
                  <a:pt x="305201" y="358145"/>
                  <a:pt x="295639" y="358145"/>
                </a:cubicBezTo>
                <a:cubicBezTo>
                  <a:pt x="273267" y="358145"/>
                  <a:pt x="255165" y="340064"/>
                  <a:pt x="255165" y="317718"/>
                </a:cubicBezTo>
                <a:cubicBezTo>
                  <a:pt x="255165" y="295371"/>
                  <a:pt x="273267" y="277290"/>
                  <a:pt x="295639" y="277290"/>
                </a:cubicBezTo>
                <a:close/>
                <a:moveTo>
                  <a:pt x="294227" y="69546"/>
                </a:moveTo>
                <a:cubicBezTo>
                  <a:pt x="160158" y="69546"/>
                  <a:pt x="51529" y="178000"/>
                  <a:pt x="51529" y="311855"/>
                </a:cubicBezTo>
                <a:cubicBezTo>
                  <a:pt x="51529" y="445708"/>
                  <a:pt x="160158" y="554256"/>
                  <a:pt x="294227" y="554256"/>
                </a:cubicBezTo>
                <a:cubicBezTo>
                  <a:pt x="428295" y="554256"/>
                  <a:pt x="537017" y="445708"/>
                  <a:pt x="537017" y="311855"/>
                </a:cubicBezTo>
                <a:cubicBezTo>
                  <a:pt x="537017" y="178000"/>
                  <a:pt x="428295" y="69546"/>
                  <a:pt x="294227" y="69546"/>
                </a:cubicBezTo>
                <a:close/>
                <a:moveTo>
                  <a:pt x="514421" y="0"/>
                </a:moveTo>
                <a:cubicBezTo>
                  <a:pt x="520862" y="0"/>
                  <a:pt x="527315" y="2573"/>
                  <a:pt x="532468" y="7717"/>
                </a:cubicBezTo>
                <a:lnTo>
                  <a:pt x="598202" y="73346"/>
                </a:lnTo>
                <a:cubicBezTo>
                  <a:pt x="608415" y="83635"/>
                  <a:pt x="608415" y="99023"/>
                  <a:pt x="598016" y="109405"/>
                </a:cubicBezTo>
                <a:cubicBezTo>
                  <a:pt x="593003" y="115894"/>
                  <a:pt x="578519" y="127110"/>
                  <a:pt x="561992" y="110703"/>
                </a:cubicBezTo>
                <a:lnTo>
                  <a:pt x="547416" y="95686"/>
                </a:lnTo>
                <a:lnTo>
                  <a:pt x="519841" y="123310"/>
                </a:lnTo>
                <a:cubicBezTo>
                  <a:pt x="562642" y="174293"/>
                  <a:pt x="588546" y="240107"/>
                  <a:pt x="588546" y="311855"/>
                </a:cubicBezTo>
                <a:cubicBezTo>
                  <a:pt x="588546" y="474166"/>
                  <a:pt x="456799" y="605702"/>
                  <a:pt x="294227" y="605702"/>
                </a:cubicBezTo>
                <a:cubicBezTo>
                  <a:pt x="131747" y="605702"/>
                  <a:pt x="0" y="474166"/>
                  <a:pt x="0" y="311855"/>
                </a:cubicBezTo>
                <a:cubicBezTo>
                  <a:pt x="0" y="149635"/>
                  <a:pt x="131747" y="18099"/>
                  <a:pt x="294227" y="18099"/>
                </a:cubicBezTo>
                <a:cubicBezTo>
                  <a:pt x="366553" y="18099"/>
                  <a:pt x="432659" y="44054"/>
                  <a:pt x="483910" y="87158"/>
                </a:cubicBezTo>
                <a:lnTo>
                  <a:pt x="511763" y="59349"/>
                </a:lnTo>
                <a:lnTo>
                  <a:pt x="496444" y="43683"/>
                </a:lnTo>
                <a:cubicBezTo>
                  <a:pt x="486138" y="33394"/>
                  <a:pt x="486138" y="18006"/>
                  <a:pt x="496444" y="7717"/>
                </a:cubicBezTo>
                <a:cubicBezTo>
                  <a:pt x="501550" y="2573"/>
                  <a:pt x="507980" y="0"/>
                  <a:pt x="514421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" name="矩形 71">
            <a:extLst>
              <a:ext uri="{FF2B5EF4-FFF2-40B4-BE49-F238E27FC236}">
                <a16:creationId xmlns:a16="http://schemas.microsoft.com/office/drawing/2014/main" id="{C567C073-3943-6EE5-DDAD-6F8CAC3AA74D}"/>
              </a:ext>
            </a:extLst>
          </p:cNvPr>
          <p:cNvSpPr/>
          <p:nvPr/>
        </p:nvSpPr>
        <p:spPr>
          <a:xfrm>
            <a:off x="3248930" y="5570874"/>
            <a:ext cx="1961818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 dirty="0">
                <a:ln w="0"/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新产品</a:t>
            </a:r>
          </a:p>
        </p:txBody>
      </p:sp>
      <p:sp>
        <p:nvSpPr>
          <p:cNvPr id="73" name="矩形 72">
            <a:extLst>
              <a:ext uri="{FF2B5EF4-FFF2-40B4-BE49-F238E27FC236}">
                <a16:creationId xmlns:a16="http://schemas.microsoft.com/office/drawing/2014/main" id="{DA6DC932-63C7-6538-4431-A8233A8CDC9A}"/>
              </a:ext>
            </a:extLst>
          </p:cNvPr>
          <p:cNvSpPr/>
          <p:nvPr/>
        </p:nvSpPr>
        <p:spPr>
          <a:xfrm rot="888">
            <a:off x="5187707" y="4497475"/>
            <a:ext cx="185647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 w="0"/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新</a:t>
            </a:r>
            <a:r>
              <a:rPr lang="zh-CN" altLang="en-US" sz="2800">
                <a:ln w="0"/>
                <a:solidFill>
                  <a:schemeClr val="bg1"/>
                </a:solidFill>
                <a:latin typeface="+mj-ea"/>
                <a:ea typeface="+mj-ea"/>
              </a:rPr>
              <a:t>模式</a:t>
            </a:r>
            <a:endParaRPr kumimoji="0" lang="zh-CN" altLang="en-US" sz="28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1C79B7BB-5FC4-AD73-DE73-B2AF4C92A16E}"/>
              </a:ext>
            </a:extLst>
          </p:cNvPr>
          <p:cNvSpPr/>
          <p:nvPr/>
        </p:nvSpPr>
        <p:spPr>
          <a:xfrm>
            <a:off x="2184254" y="4432765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DEDA8084-E2B9-94DA-48C5-1A166E2139BB}"/>
              </a:ext>
            </a:extLst>
          </p:cNvPr>
          <p:cNvSpPr/>
          <p:nvPr/>
        </p:nvSpPr>
        <p:spPr>
          <a:xfrm>
            <a:off x="2184254" y="4432765"/>
            <a:ext cx="809896" cy="809896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77" name="矩形 76">
            <a:extLst>
              <a:ext uri="{FF2B5EF4-FFF2-40B4-BE49-F238E27FC236}">
                <a16:creationId xmlns:a16="http://schemas.microsoft.com/office/drawing/2014/main" id="{41B1B8BC-E7BE-6839-A7CB-EE0B1B381E3F}"/>
              </a:ext>
            </a:extLst>
          </p:cNvPr>
          <p:cNvSpPr/>
          <p:nvPr/>
        </p:nvSpPr>
        <p:spPr>
          <a:xfrm>
            <a:off x="7054590" y="5570874"/>
            <a:ext cx="1978809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 w="0"/>
                <a:solidFill>
                  <a:schemeClr val="bg1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新</a:t>
            </a:r>
            <a:r>
              <a:rPr lang="zh-CN" altLang="en-US" sz="2800">
                <a:ln w="0"/>
                <a:solidFill>
                  <a:schemeClr val="bg1"/>
                </a:solidFill>
                <a:latin typeface="+mj-ea"/>
                <a:ea typeface="+mj-ea"/>
              </a:rPr>
              <a:t>思维</a:t>
            </a:r>
            <a:endParaRPr kumimoji="0" lang="zh-CN" altLang="en-US" sz="2800" b="0" i="0" u="none" strike="noStrike" kern="1200" cap="none" spc="0" normalizeH="0" baseline="0" noProof="0" dirty="0">
              <a:ln w="0"/>
              <a:solidFill>
                <a:schemeClr val="bg1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pic>
        <p:nvPicPr>
          <p:cNvPr id="78" name="图形 77">
            <a:extLst>
              <a:ext uri="{FF2B5EF4-FFF2-40B4-BE49-F238E27FC236}">
                <a16:creationId xmlns:a16="http://schemas.microsoft.com/office/drawing/2014/main" id="{C995D694-817A-6E03-FBD6-94565BB554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21525" y="4598015"/>
            <a:ext cx="551191" cy="5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601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6742765A-4809-710F-2BD8-49FF8D74F127}"/>
              </a:ext>
            </a:extLst>
          </p:cNvPr>
          <p:cNvSpPr txBox="1"/>
          <p:nvPr/>
        </p:nvSpPr>
        <p:spPr>
          <a:xfrm>
            <a:off x="5339819" y="2031797"/>
            <a:ext cx="1442704" cy="2554545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16600">
                <a:solidFill>
                  <a:schemeClr val="accent4">
                    <a:alpha val="14000"/>
                  </a:schemeClr>
                </a:solidFill>
                <a:latin typeface="+mj-ea"/>
                <a:ea typeface="+mj-ea"/>
              </a:rPr>
              <a:t>3</a:t>
            </a:r>
            <a:endParaRPr lang="zh-CN" altLang="en-US" sz="16600">
              <a:solidFill>
                <a:schemeClr val="accent4">
                  <a:alpha val="14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55C1F5F-4D05-C4DC-7572-00F8CAAB29A9}"/>
              </a:ext>
            </a:extLst>
          </p:cNvPr>
          <p:cNvSpPr txBox="1"/>
          <p:nvPr/>
        </p:nvSpPr>
        <p:spPr>
          <a:xfrm>
            <a:off x="4676175" y="2928210"/>
            <a:ext cx="2769989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4">
                <a:alpha val="30000"/>
              </a:schemeClr>
            </a:outerShdw>
          </a:effectLst>
        </p:spPr>
        <p:txBody>
          <a:bodyPr wrap="none" lIns="0" tIns="0" rIns="0" bIns="0" rtlCol="0" anchor="t">
            <a:sp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>
                <a:gradFill flip="none" rotWithShape="1">
                  <a:gsLst>
                    <a:gs pos="0">
                      <a:schemeClr val="accent4">
                        <a:lumMod val="60000"/>
                        <a:lumOff val="40000"/>
                      </a:schemeClr>
                    </a:gs>
                    <a:gs pos="40000">
                      <a:schemeClr val="accent4"/>
                    </a:gs>
                  </a:gsLst>
                  <a:lin ang="5400000" scaled="1"/>
                  <a:tileRect/>
                </a:gradFill>
              </a:rPr>
              <a:t>阶段计划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5FB6E1A-6D26-5A11-573C-FC2C813F0DBA}"/>
              </a:ext>
            </a:extLst>
          </p:cNvPr>
          <p:cNvSpPr txBox="1"/>
          <p:nvPr/>
        </p:nvSpPr>
        <p:spPr>
          <a:xfrm>
            <a:off x="4562308" y="3759207"/>
            <a:ext cx="2997724" cy="3919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600">
                <a:solidFill>
                  <a:schemeClr val="accent4"/>
                </a:solidFill>
                <a:latin typeface="+mj-lt"/>
                <a:cs typeface="+mn-ea"/>
                <a:sym typeface="+mn-lt"/>
              </a:rPr>
              <a:t>STAGE PLAN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11A8E4-3D78-4BA0-9A82-F4BDE3EA2CFF}"/>
              </a:ext>
            </a:extLst>
          </p:cNvPr>
          <p:cNvSpPr txBox="1"/>
          <p:nvPr/>
        </p:nvSpPr>
        <p:spPr>
          <a:xfrm>
            <a:off x="5298941" y="2278942"/>
            <a:ext cx="15244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pPr algn="ctr"/>
            <a:r>
              <a:rPr lang="en-US" altLang="zh-CN" sz="2800">
                <a:solidFill>
                  <a:schemeClr val="accent4"/>
                </a:solidFill>
                <a:latin typeface="+mj-ea"/>
                <a:ea typeface="+mj-ea"/>
              </a:rPr>
              <a:t>Part 04 </a:t>
            </a:r>
            <a:endParaRPr lang="zh-CN" altLang="en-US" sz="2800">
              <a:solidFill>
                <a:schemeClr val="accent4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3743659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阶段计划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49DA5055-F3C5-94BA-E4BB-CD32CE27DC9C}"/>
              </a:ext>
            </a:extLst>
          </p:cNvPr>
          <p:cNvSpPr txBox="1"/>
          <p:nvPr/>
        </p:nvSpPr>
        <p:spPr>
          <a:xfrm>
            <a:off x="1528300" y="3790407"/>
            <a:ext cx="1539897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新型产品</a:t>
            </a:r>
            <a:r>
              <a:rPr lang="en-US" altLang="zh-CN" sz="2000">
                <a:solidFill>
                  <a:schemeClr val="accent1"/>
                </a:solidFill>
                <a:latin typeface="+mj-ea"/>
                <a:ea typeface="+mj-ea"/>
              </a:rPr>
              <a:t>A</a:t>
            </a:r>
            <a:endParaRPr lang="zh-CN" altLang="en-US" sz="200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622D92D7-8757-936F-592A-CC92FFFF651B}"/>
              </a:ext>
            </a:extLst>
          </p:cNvPr>
          <p:cNvSpPr txBox="1"/>
          <p:nvPr/>
        </p:nvSpPr>
        <p:spPr>
          <a:xfrm>
            <a:off x="1299189" y="4190517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accent5"/>
                </a:solidFill>
              </a:rPr>
              <a:t>在这里输入你的正文</a:t>
            </a:r>
            <a:endParaRPr lang="en-US" altLang="zh-CN" sz="1400">
              <a:solidFill>
                <a:schemeClr val="accent5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accent5"/>
                </a:solidFill>
              </a:rPr>
              <a:t>阐述与关键词标题相关的具体内容，若字数太多酌情先删减文案</a:t>
            </a: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A512D444-419E-7FD8-62EF-CB53B3F33646}"/>
              </a:ext>
            </a:extLst>
          </p:cNvPr>
          <p:cNvSpPr txBox="1"/>
          <p:nvPr/>
        </p:nvSpPr>
        <p:spPr>
          <a:xfrm>
            <a:off x="4058089" y="3790407"/>
            <a:ext cx="1539897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新型产品</a:t>
            </a:r>
            <a:r>
              <a:rPr lang="en-US" altLang="zh-CN" sz="2000">
                <a:solidFill>
                  <a:schemeClr val="accent2"/>
                </a:solidFill>
                <a:latin typeface="+mj-ea"/>
                <a:ea typeface="+mj-ea"/>
              </a:rPr>
              <a:t>B</a:t>
            </a:r>
            <a:endParaRPr lang="zh-CN" altLang="en-US" sz="2000">
              <a:solidFill>
                <a:schemeClr val="accent2"/>
              </a:solidFill>
              <a:latin typeface="+mj-ea"/>
              <a:ea typeface="+mj-ea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972AD24F-C212-827E-7D9F-912039A8886D}"/>
              </a:ext>
            </a:extLst>
          </p:cNvPr>
          <p:cNvSpPr txBox="1"/>
          <p:nvPr/>
        </p:nvSpPr>
        <p:spPr>
          <a:xfrm>
            <a:off x="3828978" y="4190517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sp>
        <p:nvSpPr>
          <p:cNvPr id="38" name="文本框 37">
            <a:extLst>
              <a:ext uri="{FF2B5EF4-FFF2-40B4-BE49-F238E27FC236}">
                <a16:creationId xmlns:a16="http://schemas.microsoft.com/office/drawing/2014/main" id="{4E31245B-05E0-FBBE-FBD9-55A45B98B679}"/>
              </a:ext>
            </a:extLst>
          </p:cNvPr>
          <p:cNvSpPr txBox="1"/>
          <p:nvPr/>
        </p:nvSpPr>
        <p:spPr>
          <a:xfrm>
            <a:off x="6581743" y="3790407"/>
            <a:ext cx="1539897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3"/>
                </a:solidFill>
                <a:latin typeface="+mj-ea"/>
                <a:ea typeface="+mj-ea"/>
              </a:rPr>
              <a:t>新型产品</a:t>
            </a:r>
            <a:r>
              <a:rPr lang="en-US" altLang="zh-CN" sz="2000">
                <a:solidFill>
                  <a:schemeClr val="accent3"/>
                </a:solidFill>
                <a:latin typeface="+mj-ea"/>
                <a:ea typeface="+mj-ea"/>
              </a:rPr>
              <a:t>C</a:t>
            </a:r>
            <a:endParaRPr lang="zh-CN" altLang="en-US" sz="2000">
              <a:solidFill>
                <a:schemeClr val="accent3"/>
              </a:solidFill>
              <a:latin typeface="+mj-ea"/>
              <a:ea typeface="+mj-ea"/>
            </a:endParaRPr>
          </a:p>
        </p:txBody>
      </p:sp>
      <p:sp>
        <p:nvSpPr>
          <p:cNvPr id="39" name="文本框 38">
            <a:extLst>
              <a:ext uri="{FF2B5EF4-FFF2-40B4-BE49-F238E27FC236}">
                <a16:creationId xmlns:a16="http://schemas.microsoft.com/office/drawing/2014/main" id="{58A6616B-B728-3812-4113-FC405E9DD0DA}"/>
              </a:ext>
            </a:extLst>
          </p:cNvPr>
          <p:cNvSpPr txBox="1"/>
          <p:nvPr/>
        </p:nvSpPr>
        <p:spPr>
          <a:xfrm>
            <a:off x="6352632" y="4190517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sp>
        <p:nvSpPr>
          <p:cNvPr id="40" name="文本框 39">
            <a:extLst>
              <a:ext uri="{FF2B5EF4-FFF2-40B4-BE49-F238E27FC236}">
                <a16:creationId xmlns:a16="http://schemas.microsoft.com/office/drawing/2014/main" id="{4304C3D4-A088-0945-4252-D434166AC195}"/>
              </a:ext>
            </a:extLst>
          </p:cNvPr>
          <p:cNvSpPr txBox="1"/>
          <p:nvPr/>
        </p:nvSpPr>
        <p:spPr>
          <a:xfrm>
            <a:off x="9123804" y="3790407"/>
            <a:ext cx="1539897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4"/>
                </a:solidFill>
                <a:latin typeface="+mj-ea"/>
                <a:ea typeface="+mj-ea"/>
              </a:rPr>
              <a:t>新型产品</a:t>
            </a:r>
            <a:r>
              <a:rPr lang="en-US" altLang="zh-CN" sz="2000">
                <a:solidFill>
                  <a:schemeClr val="accent4"/>
                </a:solidFill>
                <a:latin typeface="+mj-ea"/>
                <a:ea typeface="+mj-ea"/>
              </a:rPr>
              <a:t>D</a:t>
            </a:r>
            <a:endParaRPr lang="zh-CN" altLang="en-US" sz="2000">
              <a:solidFill>
                <a:schemeClr val="accent4"/>
              </a:solidFill>
              <a:latin typeface="+mj-ea"/>
              <a:ea typeface="+mj-ea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519A8AA8-07C6-F719-808A-783E9C5657EB}"/>
              </a:ext>
            </a:extLst>
          </p:cNvPr>
          <p:cNvSpPr txBox="1"/>
          <p:nvPr/>
        </p:nvSpPr>
        <p:spPr>
          <a:xfrm>
            <a:off x="8894693" y="4190517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pic>
        <p:nvPicPr>
          <p:cNvPr id="45" name="图片 44" descr="图片包含 物体, 烟, 飞机, 火车&#10;&#10;描述已自动生成">
            <a:extLst>
              <a:ext uri="{FF2B5EF4-FFF2-40B4-BE49-F238E27FC236}">
                <a16:creationId xmlns:a16="http://schemas.microsoft.com/office/drawing/2014/main" id="{438B7B8E-1666-D04C-1864-0C8483CAB02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84" r="17284"/>
          <a:stretch/>
        </p:blipFill>
        <p:spPr>
          <a:xfrm>
            <a:off x="1414765" y="1769838"/>
            <a:ext cx="1764000" cy="1764000"/>
          </a:xfrm>
          <a:prstGeom prst="rect">
            <a:avLst/>
          </a:prstGeom>
          <a:ln w="28575">
            <a:solidFill>
              <a:schemeClr val="accent1"/>
            </a:solidFill>
          </a:ln>
          <a:effectLst>
            <a:outerShdw blurRad="381000" dist="127000" dir="5400000" algn="t" rotWithShape="0">
              <a:schemeClr val="accent1">
                <a:alpha val="20000"/>
              </a:schemeClr>
            </a:outerShdw>
          </a:effectLst>
        </p:spPr>
      </p:pic>
      <p:pic>
        <p:nvPicPr>
          <p:cNvPr id="47" name="图片 46" descr="飞机在飞行&#10;&#10;描述已自动生成">
            <a:extLst>
              <a:ext uri="{FF2B5EF4-FFF2-40B4-BE49-F238E27FC236}">
                <a16:creationId xmlns:a16="http://schemas.microsoft.com/office/drawing/2014/main" id="{E3FAE6A9-C5DA-435C-9330-90E4CEBB9D3F}"/>
              </a:ext>
            </a:extLst>
          </p:cNvPr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1875"/>
          <a:stretch>
            <a:fillRect/>
          </a:stretch>
        </p:blipFill>
        <p:spPr>
          <a:xfrm>
            <a:off x="3948644" y="1769838"/>
            <a:ext cx="1764000" cy="1764000"/>
          </a:xfrm>
          <a:prstGeom prst="rect">
            <a:avLst/>
          </a:prstGeom>
          <a:ln w="28575">
            <a:solidFill>
              <a:schemeClr val="accent2"/>
            </a:solidFill>
          </a:ln>
          <a:effectLst>
            <a:outerShdw blurRad="381000" dist="127000" dir="5400000" algn="t" rotWithShape="0">
              <a:schemeClr val="accent2">
                <a:alpha val="20000"/>
              </a:schemeClr>
            </a:outerShdw>
          </a:effectLst>
        </p:spPr>
      </p:pic>
      <p:pic>
        <p:nvPicPr>
          <p:cNvPr id="50" name="图片 49" descr="飞机在空中飞行&#10;&#10;描述已自动生成">
            <a:extLst>
              <a:ext uri="{FF2B5EF4-FFF2-40B4-BE49-F238E27FC236}">
                <a16:creationId xmlns:a16="http://schemas.microsoft.com/office/drawing/2014/main" id="{DB36FF70-31C1-22AA-0667-A3D064DB503A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72" r="22972"/>
          <a:stretch>
            <a:fillRect/>
          </a:stretch>
        </p:blipFill>
        <p:spPr>
          <a:xfrm>
            <a:off x="6476388" y="1769838"/>
            <a:ext cx="1764000" cy="1764000"/>
          </a:xfrm>
          <a:prstGeom prst="rect">
            <a:avLst/>
          </a:prstGeom>
          <a:ln w="28575">
            <a:solidFill>
              <a:schemeClr val="accent3"/>
            </a:solidFill>
          </a:ln>
          <a:effectLst>
            <a:outerShdw blurRad="381000" dist="127000" dir="5400000" algn="t" rotWithShape="0">
              <a:schemeClr val="accent3">
                <a:alpha val="20000"/>
              </a:schemeClr>
            </a:outerShdw>
          </a:effectLst>
        </p:spPr>
      </p:pic>
      <p:pic>
        <p:nvPicPr>
          <p:cNvPr id="53" name="图片 52" descr="飞机在飞行&#10;&#10;描述已自动生成">
            <a:extLst>
              <a:ext uri="{FF2B5EF4-FFF2-40B4-BE49-F238E27FC236}">
                <a16:creationId xmlns:a16="http://schemas.microsoft.com/office/drawing/2014/main" id="{D7A42CC1-4404-9151-7CA9-8C122DA27F86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61" r="17261"/>
          <a:stretch>
            <a:fillRect/>
          </a:stretch>
        </p:blipFill>
        <p:spPr>
          <a:xfrm>
            <a:off x="9010268" y="1769838"/>
            <a:ext cx="1764000" cy="1764000"/>
          </a:xfrm>
          <a:prstGeom prst="rect">
            <a:avLst/>
          </a:prstGeom>
          <a:ln w="28575">
            <a:solidFill>
              <a:schemeClr val="accent4"/>
            </a:solidFill>
          </a:ln>
          <a:effectLst>
            <a:outerShdw blurRad="381000" dist="127000" dir="5400000" algn="t" rotWithShape="0">
              <a:schemeClr val="accent4">
                <a:alpha val="20000"/>
              </a:schemeClr>
            </a:outerShdw>
          </a:effectLst>
        </p:spPr>
      </p:pic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C012C784-8202-AB48-F38D-5DCC7D21DCAC}"/>
              </a:ext>
            </a:extLst>
          </p:cNvPr>
          <p:cNvCxnSpPr/>
          <p:nvPr/>
        </p:nvCxnSpPr>
        <p:spPr>
          <a:xfrm>
            <a:off x="1414765" y="5560858"/>
            <a:ext cx="1764000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3958E631-A08A-D413-A29D-171BAC947964}"/>
              </a:ext>
            </a:extLst>
          </p:cNvPr>
          <p:cNvCxnSpPr/>
          <p:nvPr/>
        </p:nvCxnSpPr>
        <p:spPr>
          <a:xfrm>
            <a:off x="3946037" y="5560858"/>
            <a:ext cx="1764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41114B14-8C56-EC4F-57F7-A8F3C475D781}"/>
              </a:ext>
            </a:extLst>
          </p:cNvPr>
          <p:cNvCxnSpPr/>
          <p:nvPr/>
        </p:nvCxnSpPr>
        <p:spPr>
          <a:xfrm>
            <a:off x="6476388" y="5560858"/>
            <a:ext cx="1764000" cy="0"/>
          </a:xfrm>
          <a:prstGeom prst="line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AD14E5F-377D-5FC4-7F85-ED632A3DEF78}"/>
              </a:ext>
            </a:extLst>
          </p:cNvPr>
          <p:cNvCxnSpPr/>
          <p:nvPr/>
        </p:nvCxnSpPr>
        <p:spPr>
          <a:xfrm>
            <a:off x="9010267" y="5560858"/>
            <a:ext cx="1764000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12EB67FA-E018-3589-E03B-E9BA2D6C07D6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STAGE PLAN</a:t>
            </a:r>
          </a:p>
        </p:txBody>
      </p:sp>
    </p:spTree>
    <p:extLst>
      <p:ext uri="{BB962C8B-B14F-4D97-AF65-F5344CB8AC3E}">
        <p14:creationId xmlns:p14="http://schemas.microsoft.com/office/powerpoint/2010/main" val="31859301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阶段计划</a:t>
            </a:r>
          </a:p>
        </p:txBody>
      </p:sp>
      <p:sp>
        <p:nvSpPr>
          <p:cNvPr id="28" name="任意多边形: 形状 27">
            <a:extLst>
              <a:ext uri="{FF2B5EF4-FFF2-40B4-BE49-F238E27FC236}">
                <a16:creationId xmlns:a16="http://schemas.microsoft.com/office/drawing/2014/main" id="{A6CDDBE9-8D7A-63B7-EB12-3E8E7D2EC968}"/>
              </a:ext>
            </a:extLst>
          </p:cNvPr>
          <p:cNvSpPr/>
          <p:nvPr/>
        </p:nvSpPr>
        <p:spPr>
          <a:xfrm>
            <a:off x="-12700" y="3339239"/>
            <a:ext cx="12204700" cy="508861"/>
          </a:xfrm>
          <a:custGeom>
            <a:avLst/>
            <a:gdLst>
              <a:gd name="connsiteX0" fmla="*/ 0 w 12204700"/>
              <a:gd name="connsiteY0" fmla="*/ 343761 h 508861"/>
              <a:gd name="connsiteX1" fmla="*/ 2286000 w 12204700"/>
              <a:gd name="connsiteY1" fmla="*/ 861 h 508861"/>
              <a:gd name="connsiteX2" fmla="*/ 5588000 w 12204700"/>
              <a:gd name="connsiteY2" fmla="*/ 432661 h 508861"/>
              <a:gd name="connsiteX3" fmla="*/ 8788400 w 12204700"/>
              <a:gd name="connsiteY3" fmla="*/ 64361 h 508861"/>
              <a:gd name="connsiteX4" fmla="*/ 12204700 w 12204700"/>
              <a:gd name="connsiteY4" fmla="*/ 508861 h 50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04700" h="508861">
                <a:moveTo>
                  <a:pt x="0" y="343761"/>
                </a:moveTo>
                <a:cubicBezTo>
                  <a:pt x="677333" y="164902"/>
                  <a:pt x="1354667" y="-13956"/>
                  <a:pt x="2286000" y="861"/>
                </a:cubicBezTo>
                <a:cubicBezTo>
                  <a:pt x="3217333" y="15678"/>
                  <a:pt x="4504267" y="422078"/>
                  <a:pt x="5588000" y="432661"/>
                </a:cubicBezTo>
                <a:cubicBezTo>
                  <a:pt x="6671733" y="443244"/>
                  <a:pt x="7685617" y="51661"/>
                  <a:pt x="8788400" y="64361"/>
                </a:cubicBezTo>
                <a:cubicBezTo>
                  <a:pt x="9891183" y="77061"/>
                  <a:pt x="11047941" y="292961"/>
                  <a:pt x="12204700" y="508861"/>
                </a:cubicBezTo>
              </a:path>
            </a:pathLst>
          </a:custGeom>
          <a:noFill/>
          <a:ln w="190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任意多边形: 形状 30">
            <a:extLst>
              <a:ext uri="{FF2B5EF4-FFF2-40B4-BE49-F238E27FC236}">
                <a16:creationId xmlns:a16="http://schemas.microsoft.com/office/drawing/2014/main" id="{25E18000-0C09-7964-9AEC-7A0BF31CDF45}"/>
              </a:ext>
            </a:extLst>
          </p:cNvPr>
          <p:cNvSpPr/>
          <p:nvPr/>
        </p:nvSpPr>
        <p:spPr>
          <a:xfrm>
            <a:off x="-50800" y="3314700"/>
            <a:ext cx="12268200" cy="457200"/>
          </a:xfrm>
          <a:custGeom>
            <a:avLst/>
            <a:gdLst>
              <a:gd name="connsiteX0" fmla="*/ 0 w 12268200"/>
              <a:gd name="connsiteY0" fmla="*/ 0 h 457200"/>
              <a:gd name="connsiteX1" fmla="*/ 2260600 w 12268200"/>
              <a:gd name="connsiteY1" fmla="*/ 342900 h 457200"/>
              <a:gd name="connsiteX2" fmla="*/ 6210300 w 12268200"/>
              <a:gd name="connsiteY2" fmla="*/ 177800 h 457200"/>
              <a:gd name="connsiteX3" fmla="*/ 9639300 w 12268200"/>
              <a:gd name="connsiteY3" fmla="*/ 457200 h 457200"/>
              <a:gd name="connsiteX4" fmla="*/ 12268200 w 12268200"/>
              <a:gd name="connsiteY4" fmla="*/ 177800 h 45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68200" h="457200">
                <a:moveTo>
                  <a:pt x="0" y="0"/>
                </a:moveTo>
                <a:cubicBezTo>
                  <a:pt x="612775" y="156633"/>
                  <a:pt x="1225550" y="313267"/>
                  <a:pt x="2260600" y="342900"/>
                </a:cubicBezTo>
                <a:cubicBezTo>
                  <a:pt x="3295650" y="372533"/>
                  <a:pt x="4980517" y="158750"/>
                  <a:pt x="6210300" y="177800"/>
                </a:cubicBezTo>
                <a:cubicBezTo>
                  <a:pt x="7440083" y="196850"/>
                  <a:pt x="8629650" y="457200"/>
                  <a:pt x="9639300" y="457200"/>
                </a:cubicBezTo>
                <a:cubicBezTo>
                  <a:pt x="10648950" y="457200"/>
                  <a:pt x="11458575" y="317500"/>
                  <a:pt x="12268200" y="177800"/>
                </a:cubicBezTo>
              </a:path>
            </a:pathLst>
          </a:custGeom>
          <a:noFill/>
          <a:ln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任意多边形: 形状 33">
            <a:extLst>
              <a:ext uri="{FF2B5EF4-FFF2-40B4-BE49-F238E27FC236}">
                <a16:creationId xmlns:a16="http://schemas.microsoft.com/office/drawing/2014/main" id="{7023FB0F-8D6A-231E-CB23-A6019165365B}"/>
              </a:ext>
            </a:extLst>
          </p:cNvPr>
          <p:cNvSpPr/>
          <p:nvPr/>
        </p:nvSpPr>
        <p:spPr>
          <a:xfrm>
            <a:off x="-25400" y="3048000"/>
            <a:ext cx="12230100" cy="927595"/>
          </a:xfrm>
          <a:custGeom>
            <a:avLst/>
            <a:gdLst>
              <a:gd name="connsiteX0" fmla="*/ 0 w 12230100"/>
              <a:gd name="connsiteY0" fmla="*/ 0 h 927595"/>
              <a:gd name="connsiteX1" fmla="*/ 2489200 w 12230100"/>
              <a:gd name="connsiteY1" fmla="*/ 927100 h 927595"/>
              <a:gd name="connsiteX2" fmla="*/ 5842000 w 12230100"/>
              <a:gd name="connsiteY2" fmla="*/ 139700 h 927595"/>
              <a:gd name="connsiteX3" fmla="*/ 9258300 w 12230100"/>
              <a:gd name="connsiteY3" fmla="*/ 889000 h 927595"/>
              <a:gd name="connsiteX4" fmla="*/ 12230100 w 12230100"/>
              <a:gd name="connsiteY4" fmla="*/ 127000 h 92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00" h="927595">
                <a:moveTo>
                  <a:pt x="0" y="0"/>
                </a:moveTo>
                <a:cubicBezTo>
                  <a:pt x="757766" y="451908"/>
                  <a:pt x="1515533" y="903817"/>
                  <a:pt x="2489200" y="927100"/>
                </a:cubicBezTo>
                <a:cubicBezTo>
                  <a:pt x="3462867" y="950383"/>
                  <a:pt x="4713817" y="146050"/>
                  <a:pt x="5842000" y="139700"/>
                </a:cubicBezTo>
                <a:cubicBezTo>
                  <a:pt x="6970183" y="133350"/>
                  <a:pt x="8193617" y="891117"/>
                  <a:pt x="9258300" y="889000"/>
                </a:cubicBezTo>
                <a:cubicBezTo>
                  <a:pt x="10322983" y="886883"/>
                  <a:pt x="11276541" y="506941"/>
                  <a:pt x="12230100" y="127000"/>
                </a:cubicBezTo>
              </a:path>
            </a:pathLst>
          </a:custGeom>
          <a:noFill/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5" name="椭圆 34">
            <a:extLst>
              <a:ext uri="{FF2B5EF4-FFF2-40B4-BE49-F238E27FC236}">
                <a16:creationId xmlns:a16="http://schemas.microsoft.com/office/drawing/2014/main" id="{29BACDC2-0263-CD33-BF9A-ACB45EF17992}"/>
              </a:ext>
            </a:extLst>
          </p:cNvPr>
          <p:cNvSpPr/>
          <p:nvPr/>
        </p:nvSpPr>
        <p:spPr>
          <a:xfrm>
            <a:off x="1733621" y="3271332"/>
            <a:ext cx="135813" cy="135813"/>
          </a:xfrm>
          <a:prstGeom prst="ellipse">
            <a:avLst/>
          </a:prstGeom>
          <a:solidFill>
            <a:schemeClr val="accent1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1">
                <a:lumMod val="90000"/>
                <a:lumOff val="10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224DA102-D394-A4C5-A4DF-D67CB93168A5}"/>
              </a:ext>
            </a:extLst>
          </p:cNvPr>
          <p:cNvSpPr/>
          <p:nvPr/>
        </p:nvSpPr>
        <p:spPr>
          <a:xfrm>
            <a:off x="4019621" y="3518982"/>
            <a:ext cx="135813" cy="135813"/>
          </a:xfrm>
          <a:prstGeom prst="ellipse">
            <a:avLst/>
          </a:prstGeom>
          <a:solidFill>
            <a:schemeClr val="accent2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2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1E3E2A4D-2797-FD8F-3896-0A92D1E4CC51}"/>
              </a:ext>
            </a:extLst>
          </p:cNvPr>
          <p:cNvSpPr/>
          <p:nvPr/>
        </p:nvSpPr>
        <p:spPr>
          <a:xfrm>
            <a:off x="7418815" y="3475393"/>
            <a:ext cx="135813" cy="135813"/>
          </a:xfrm>
          <a:prstGeom prst="ellipse">
            <a:avLst/>
          </a:prstGeom>
          <a:solidFill>
            <a:schemeClr val="accent3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3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D06047CC-F8AF-4D23-5075-A6A2F88DAF02}"/>
              </a:ext>
            </a:extLst>
          </p:cNvPr>
          <p:cNvSpPr/>
          <p:nvPr/>
        </p:nvSpPr>
        <p:spPr>
          <a:xfrm>
            <a:off x="10429709" y="3503968"/>
            <a:ext cx="135813" cy="135813"/>
          </a:xfrm>
          <a:prstGeom prst="ellipse">
            <a:avLst/>
          </a:prstGeom>
          <a:solidFill>
            <a:schemeClr val="accent4"/>
          </a:solidFill>
          <a:ln w="41275">
            <a:solidFill>
              <a:schemeClr val="bg1"/>
            </a:solidFill>
          </a:ln>
          <a:effectLst>
            <a:outerShdw blurRad="127000" sx="102000" sy="102000" algn="ctr" rotWithShape="0">
              <a:schemeClr val="accent4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l"/>
            <a:endParaRPr lang="zh-CN" altLang="en-US" sz="1600">
              <a:solidFill>
                <a:schemeClr val="bg1"/>
              </a:solidFill>
              <a:latin typeface="+mj-ea"/>
              <a:ea typeface="+mj-ea"/>
            </a:endParaRPr>
          </a:p>
        </p:txBody>
      </p:sp>
      <p:sp>
        <p:nvSpPr>
          <p:cNvPr id="55" name="任意多边形: 形状 54">
            <a:extLst>
              <a:ext uri="{FF2B5EF4-FFF2-40B4-BE49-F238E27FC236}">
                <a16:creationId xmlns:a16="http://schemas.microsoft.com/office/drawing/2014/main" id="{8B96D986-3845-5FD6-BAD7-25DA133460F8}"/>
              </a:ext>
            </a:extLst>
          </p:cNvPr>
          <p:cNvSpPr/>
          <p:nvPr/>
        </p:nvSpPr>
        <p:spPr>
          <a:xfrm>
            <a:off x="-12700" y="3288471"/>
            <a:ext cx="12230100" cy="546646"/>
          </a:xfrm>
          <a:custGeom>
            <a:avLst/>
            <a:gdLst>
              <a:gd name="connsiteX0" fmla="*/ 0 w 12230100"/>
              <a:gd name="connsiteY0" fmla="*/ 0 h 927595"/>
              <a:gd name="connsiteX1" fmla="*/ 2489200 w 12230100"/>
              <a:gd name="connsiteY1" fmla="*/ 927100 h 927595"/>
              <a:gd name="connsiteX2" fmla="*/ 5842000 w 12230100"/>
              <a:gd name="connsiteY2" fmla="*/ 139700 h 927595"/>
              <a:gd name="connsiteX3" fmla="*/ 9258300 w 12230100"/>
              <a:gd name="connsiteY3" fmla="*/ 889000 h 927595"/>
              <a:gd name="connsiteX4" fmla="*/ 12230100 w 12230100"/>
              <a:gd name="connsiteY4" fmla="*/ 127000 h 927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230100" h="927595">
                <a:moveTo>
                  <a:pt x="0" y="0"/>
                </a:moveTo>
                <a:cubicBezTo>
                  <a:pt x="757766" y="451908"/>
                  <a:pt x="1515533" y="903817"/>
                  <a:pt x="2489200" y="927100"/>
                </a:cubicBezTo>
                <a:cubicBezTo>
                  <a:pt x="3462867" y="950383"/>
                  <a:pt x="4713817" y="146050"/>
                  <a:pt x="5842000" y="139700"/>
                </a:cubicBezTo>
                <a:cubicBezTo>
                  <a:pt x="6970183" y="133350"/>
                  <a:pt x="8193617" y="891117"/>
                  <a:pt x="9258300" y="889000"/>
                </a:cubicBezTo>
                <a:cubicBezTo>
                  <a:pt x="10322983" y="886883"/>
                  <a:pt x="11276541" y="506941"/>
                  <a:pt x="12230100" y="127000"/>
                </a:cubicBezTo>
              </a:path>
            </a:pathLst>
          </a:custGeom>
          <a:noFill/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BA01C316-5377-E135-D205-868FDCAC8110}"/>
              </a:ext>
            </a:extLst>
          </p:cNvPr>
          <p:cNvSpPr txBox="1"/>
          <p:nvPr/>
        </p:nvSpPr>
        <p:spPr>
          <a:xfrm>
            <a:off x="905592" y="1422106"/>
            <a:ext cx="179187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1"/>
                </a:solidFill>
                <a:latin typeface="+mj-ea"/>
                <a:ea typeface="+mj-ea"/>
              </a:rPr>
              <a:t>一线城市推广</a:t>
            </a: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2ADB81BA-DE62-2A97-A039-EE9BB3400FC5}"/>
              </a:ext>
            </a:extLst>
          </p:cNvPr>
          <p:cNvSpPr txBox="1"/>
          <p:nvPr/>
        </p:nvSpPr>
        <p:spPr>
          <a:xfrm>
            <a:off x="802468" y="1822216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accent5"/>
                </a:solidFill>
              </a:rPr>
              <a:t>在这里输入你的正文</a:t>
            </a:r>
            <a:endParaRPr lang="en-US" altLang="zh-CN" sz="1400">
              <a:solidFill>
                <a:schemeClr val="accent5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accent5"/>
                </a:solidFill>
              </a:rPr>
              <a:t>阐述与关键词标题相关的具体内容，若字数太多酌情先删减文案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3031E1CC-2627-6D8A-9798-D73BEC4F0040}"/>
              </a:ext>
            </a:extLst>
          </p:cNvPr>
          <p:cNvSpPr txBox="1"/>
          <p:nvPr/>
        </p:nvSpPr>
        <p:spPr>
          <a:xfrm>
            <a:off x="3145416" y="3986092"/>
            <a:ext cx="188422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2"/>
                </a:solidFill>
                <a:latin typeface="+mj-ea"/>
                <a:ea typeface="+mj-ea"/>
              </a:rPr>
              <a:t>一线城市扩散</a:t>
            </a: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26712BE8-1A35-E968-CB69-001CB35D4167}"/>
              </a:ext>
            </a:extLst>
          </p:cNvPr>
          <p:cNvSpPr txBox="1"/>
          <p:nvPr/>
        </p:nvSpPr>
        <p:spPr>
          <a:xfrm>
            <a:off x="3088468" y="4386202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ECCE9BA4-4E32-FAAC-7283-9F602D7F3B44}"/>
              </a:ext>
            </a:extLst>
          </p:cNvPr>
          <p:cNvSpPr txBox="1"/>
          <p:nvPr/>
        </p:nvSpPr>
        <p:spPr>
          <a:xfrm>
            <a:off x="6602218" y="1431539"/>
            <a:ext cx="1769008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3"/>
                </a:solidFill>
                <a:latin typeface="+mj-ea"/>
                <a:ea typeface="+mj-ea"/>
              </a:rPr>
              <a:t>开展直播吸引</a:t>
            </a: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57C26373-C8CD-0EB7-2446-417F8D9230F4}"/>
              </a:ext>
            </a:extLst>
          </p:cNvPr>
          <p:cNvSpPr txBox="1"/>
          <p:nvPr/>
        </p:nvSpPr>
        <p:spPr>
          <a:xfrm>
            <a:off x="6487663" y="1831649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2CD7C9A6-42A2-4777-AB0A-B7254912217D}"/>
              </a:ext>
            </a:extLst>
          </p:cNvPr>
          <p:cNvSpPr txBox="1"/>
          <p:nvPr/>
        </p:nvSpPr>
        <p:spPr>
          <a:xfrm>
            <a:off x="9584638" y="3986092"/>
            <a:ext cx="1825955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accent4"/>
                </a:solidFill>
                <a:latin typeface="+mj-ea"/>
                <a:ea typeface="+mj-ea"/>
              </a:rPr>
              <a:t>转化社群模式</a:t>
            </a: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F820D07D-0B68-405A-0FAE-041DECCA12E5}"/>
              </a:ext>
            </a:extLst>
          </p:cNvPr>
          <p:cNvSpPr txBox="1"/>
          <p:nvPr/>
        </p:nvSpPr>
        <p:spPr>
          <a:xfrm>
            <a:off x="9498557" y="4386202"/>
            <a:ext cx="1998118" cy="11946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1400">
                <a:solidFill>
                  <a:schemeClr val="accent5"/>
                </a:solidFill>
              </a:defRPr>
            </a:lvl1pPr>
          </a:lstStyle>
          <a:p>
            <a:r>
              <a:rPr lang="zh-CN" altLang="en-US"/>
              <a:t>在这里输入你的正文</a:t>
            </a:r>
            <a:endParaRPr lang="en-US" altLang="zh-CN"/>
          </a:p>
          <a:p>
            <a:r>
              <a:rPr lang="zh-CN" altLang="en-US"/>
              <a:t>阐述与关键词标题相关的具体内容，若字数太多酌情先删减文案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E2FF4222-DB5C-2401-EC40-A9ACA5C308B9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STAGE PLAN</a:t>
            </a:r>
          </a:p>
        </p:txBody>
      </p:sp>
    </p:spTree>
    <p:extLst>
      <p:ext uri="{BB962C8B-B14F-4D97-AF65-F5344CB8AC3E}">
        <p14:creationId xmlns:p14="http://schemas.microsoft.com/office/powerpoint/2010/main" val="1826672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阶段计划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823449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STAGE PLAN</a:t>
            </a: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AC89EC16-7F81-64C0-FD2D-5AB2FB344D06}"/>
              </a:ext>
            </a:extLst>
          </p:cNvPr>
          <p:cNvSpPr/>
          <p:nvPr/>
        </p:nvSpPr>
        <p:spPr>
          <a:xfrm>
            <a:off x="894080" y="1244709"/>
            <a:ext cx="10403840" cy="530517"/>
          </a:xfrm>
          <a:prstGeom prst="round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36" name="矩形: 圆角 35">
            <a:extLst>
              <a:ext uri="{FF2B5EF4-FFF2-40B4-BE49-F238E27FC236}">
                <a16:creationId xmlns:a16="http://schemas.microsoft.com/office/drawing/2014/main" id="{266AA3DE-E79C-2372-4C84-954155D08F71}"/>
              </a:ext>
            </a:extLst>
          </p:cNvPr>
          <p:cNvSpPr/>
          <p:nvPr/>
        </p:nvSpPr>
        <p:spPr>
          <a:xfrm>
            <a:off x="894080" y="2107365"/>
            <a:ext cx="2296160" cy="4366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</a:rPr>
              <a:t>第一季度</a:t>
            </a:r>
            <a:endParaRPr lang="en-US">
              <a:latin typeface="+mj-ea"/>
              <a:ea typeface="+mj-ea"/>
            </a:endParaRPr>
          </a:p>
        </p:txBody>
      </p:sp>
      <p:sp>
        <p:nvSpPr>
          <p:cNvPr id="37" name="矩形: 圆角 36">
            <a:extLst>
              <a:ext uri="{FF2B5EF4-FFF2-40B4-BE49-F238E27FC236}">
                <a16:creationId xmlns:a16="http://schemas.microsoft.com/office/drawing/2014/main" id="{57B4A387-7A12-9480-C72C-56A547B7029E}"/>
              </a:ext>
            </a:extLst>
          </p:cNvPr>
          <p:cNvSpPr/>
          <p:nvPr/>
        </p:nvSpPr>
        <p:spPr>
          <a:xfrm>
            <a:off x="3596640" y="2107365"/>
            <a:ext cx="2296160" cy="4366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</a:rPr>
              <a:t>第二季度</a:t>
            </a:r>
            <a:endParaRPr lang="en-US">
              <a:latin typeface="+mj-ea"/>
              <a:ea typeface="+mj-ea"/>
            </a:endParaRPr>
          </a:p>
        </p:txBody>
      </p:sp>
      <p:sp>
        <p:nvSpPr>
          <p:cNvPr id="38" name="矩形: 圆角 37">
            <a:extLst>
              <a:ext uri="{FF2B5EF4-FFF2-40B4-BE49-F238E27FC236}">
                <a16:creationId xmlns:a16="http://schemas.microsoft.com/office/drawing/2014/main" id="{E9B68068-D92A-1BF4-830D-677EC7D6A39B}"/>
              </a:ext>
            </a:extLst>
          </p:cNvPr>
          <p:cNvSpPr/>
          <p:nvPr/>
        </p:nvSpPr>
        <p:spPr>
          <a:xfrm>
            <a:off x="6299200" y="2107365"/>
            <a:ext cx="2296160" cy="4366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</a:rPr>
              <a:t>第三季度</a:t>
            </a:r>
            <a:endParaRPr lang="en-US">
              <a:latin typeface="+mj-ea"/>
              <a:ea typeface="+mj-ea"/>
            </a:endParaRPr>
          </a:p>
        </p:txBody>
      </p:sp>
      <p:sp>
        <p:nvSpPr>
          <p:cNvPr id="39" name="矩形: 圆角 38">
            <a:extLst>
              <a:ext uri="{FF2B5EF4-FFF2-40B4-BE49-F238E27FC236}">
                <a16:creationId xmlns:a16="http://schemas.microsoft.com/office/drawing/2014/main" id="{5E27B381-3C28-A2A9-4F08-B0AA352E2D62}"/>
              </a:ext>
            </a:extLst>
          </p:cNvPr>
          <p:cNvSpPr/>
          <p:nvPr/>
        </p:nvSpPr>
        <p:spPr>
          <a:xfrm>
            <a:off x="9001760" y="2107365"/>
            <a:ext cx="2296160" cy="436621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>
                <a:latin typeface="+mj-ea"/>
                <a:ea typeface="+mj-ea"/>
              </a:rPr>
              <a:t>第四季度</a:t>
            </a:r>
            <a:endParaRPr lang="en-US">
              <a:latin typeface="+mj-ea"/>
              <a:ea typeface="+mj-ea"/>
            </a:endParaRPr>
          </a:p>
        </p:txBody>
      </p:sp>
      <p:sp>
        <p:nvSpPr>
          <p:cNvPr id="40" name="矩形: 圆角 39">
            <a:extLst>
              <a:ext uri="{FF2B5EF4-FFF2-40B4-BE49-F238E27FC236}">
                <a16:creationId xmlns:a16="http://schemas.microsoft.com/office/drawing/2014/main" id="{F3F0ECEA-5C92-ACA0-2D4E-5D0F21F9CD7E}"/>
              </a:ext>
            </a:extLst>
          </p:cNvPr>
          <p:cNvSpPr/>
          <p:nvPr/>
        </p:nvSpPr>
        <p:spPr>
          <a:xfrm>
            <a:off x="894080" y="2943964"/>
            <a:ext cx="4250372" cy="436621"/>
          </a:xfrm>
          <a:prstGeom prst="roundRect">
            <a:avLst>
              <a:gd name="adj" fmla="val 22077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lin ang="5400000" scaled="1"/>
            <a:tileRect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>
              <a:latin typeface="+mj-ea"/>
              <a:ea typeface="+mj-ea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B73B60BF-C417-8515-0F87-8E10CD5D2DFF}"/>
              </a:ext>
            </a:extLst>
          </p:cNvPr>
          <p:cNvSpPr txBox="1"/>
          <p:nvPr/>
        </p:nvSpPr>
        <p:spPr>
          <a:xfrm>
            <a:off x="1215002" y="1327250"/>
            <a:ext cx="1795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产品研发</a:t>
            </a: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38A74F8-14C1-FF05-9248-01BD28853CAC}"/>
              </a:ext>
            </a:extLst>
          </p:cNvPr>
          <p:cNvSpPr txBox="1"/>
          <p:nvPr/>
        </p:nvSpPr>
        <p:spPr>
          <a:xfrm>
            <a:off x="3801246" y="1327250"/>
            <a:ext cx="1795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产品内测</a:t>
            </a: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4AF3C48B-93B4-BFF3-7D4B-341B96A2BD9E}"/>
              </a:ext>
            </a:extLst>
          </p:cNvPr>
          <p:cNvSpPr txBox="1"/>
          <p:nvPr/>
        </p:nvSpPr>
        <p:spPr>
          <a:xfrm>
            <a:off x="6564922" y="1327250"/>
            <a:ext cx="1795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反馈修改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FCD0FE3A-BEA7-2CDE-ABBD-830D1AA1B464}"/>
              </a:ext>
            </a:extLst>
          </p:cNvPr>
          <p:cNvSpPr txBox="1"/>
          <p:nvPr/>
        </p:nvSpPr>
        <p:spPr>
          <a:xfrm>
            <a:off x="9185569" y="1327250"/>
            <a:ext cx="1795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产品投放</a:t>
            </a:r>
          </a:p>
        </p:txBody>
      </p:sp>
      <p:sp>
        <p:nvSpPr>
          <p:cNvPr id="47" name="矩形: 圆角 46">
            <a:extLst>
              <a:ext uri="{FF2B5EF4-FFF2-40B4-BE49-F238E27FC236}">
                <a16:creationId xmlns:a16="http://schemas.microsoft.com/office/drawing/2014/main" id="{81220C53-61E6-5D1A-F7F0-71DF5CCDF622}"/>
              </a:ext>
            </a:extLst>
          </p:cNvPr>
          <p:cNvSpPr/>
          <p:nvPr/>
        </p:nvSpPr>
        <p:spPr>
          <a:xfrm>
            <a:off x="3019266" y="3777062"/>
            <a:ext cx="4250372" cy="436621"/>
          </a:xfrm>
          <a:prstGeom prst="roundRect">
            <a:avLst>
              <a:gd name="adj" fmla="val 22077"/>
            </a:avLst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48" name="矩形: 圆角 47">
            <a:extLst>
              <a:ext uri="{FF2B5EF4-FFF2-40B4-BE49-F238E27FC236}">
                <a16:creationId xmlns:a16="http://schemas.microsoft.com/office/drawing/2014/main" id="{08217A52-B996-B3FE-BD07-3D0E29F76753}"/>
              </a:ext>
            </a:extLst>
          </p:cNvPr>
          <p:cNvSpPr/>
          <p:nvPr/>
        </p:nvSpPr>
        <p:spPr>
          <a:xfrm>
            <a:off x="5322094" y="4610160"/>
            <a:ext cx="4250372" cy="436621"/>
          </a:xfrm>
          <a:prstGeom prst="roundRect">
            <a:avLst>
              <a:gd name="adj" fmla="val 22077"/>
            </a:avLst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49" name="矩形: 圆角 48">
            <a:extLst>
              <a:ext uri="{FF2B5EF4-FFF2-40B4-BE49-F238E27FC236}">
                <a16:creationId xmlns:a16="http://schemas.microsoft.com/office/drawing/2014/main" id="{F29CAE22-0F55-E656-9DD5-A99FCCAD9C86}"/>
              </a:ext>
            </a:extLst>
          </p:cNvPr>
          <p:cNvSpPr/>
          <p:nvPr/>
        </p:nvSpPr>
        <p:spPr>
          <a:xfrm>
            <a:off x="7034373" y="5443259"/>
            <a:ext cx="4250372" cy="436621"/>
          </a:xfrm>
          <a:prstGeom prst="roundRect">
            <a:avLst>
              <a:gd name="adj" fmla="val 22077"/>
            </a:avLst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24DF16B-DEE7-E585-F54F-88E1AC2CFD7D}"/>
              </a:ext>
            </a:extLst>
          </p:cNvPr>
          <p:cNvSpPr txBox="1"/>
          <p:nvPr/>
        </p:nvSpPr>
        <p:spPr>
          <a:xfrm>
            <a:off x="1190946" y="2982539"/>
            <a:ext cx="365664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前期市场调研和产品的研发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457602BE-14CB-9F03-0A65-D2EE6FA8A2AD}"/>
              </a:ext>
            </a:extLst>
          </p:cNvPr>
          <p:cNvSpPr txBox="1"/>
          <p:nvPr/>
        </p:nvSpPr>
        <p:spPr>
          <a:xfrm>
            <a:off x="3265566" y="3795318"/>
            <a:ext cx="375777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邀请圈内知名人士进行内部测试</a:t>
            </a:r>
          </a:p>
        </p:txBody>
      </p:sp>
      <p:sp>
        <p:nvSpPr>
          <p:cNvPr id="53" name="文本框 52">
            <a:extLst>
              <a:ext uri="{FF2B5EF4-FFF2-40B4-BE49-F238E27FC236}">
                <a16:creationId xmlns:a16="http://schemas.microsoft.com/office/drawing/2014/main" id="{EB103135-2166-A9BA-1708-968527BADE96}"/>
              </a:ext>
            </a:extLst>
          </p:cNvPr>
          <p:cNvSpPr txBox="1"/>
          <p:nvPr/>
        </p:nvSpPr>
        <p:spPr>
          <a:xfrm>
            <a:off x="5618960" y="4628416"/>
            <a:ext cx="365664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根据测试情况进行反复的修改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8A66215-8C02-00A9-418C-008F72EC7652}"/>
              </a:ext>
            </a:extLst>
          </p:cNvPr>
          <p:cNvSpPr txBox="1"/>
          <p:nvPr/>
        </p:nvSpPr>
        <p:spPr>
          <a:xfrm>
            <a:off x="7331239" y="5461514"/>
            <a:ext cx="365664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进行市场的推广和投放</a:t>
            </a:r>
          </a:p>
        </p:txBody>
      </p:sp>
    </p:spTree>
    <p:extLst>
      <p:ext uri="{BB962C8B-B14F-4D97-AF65-F5344CB8AC3E}">
        <p14:creationId xmlns:p14="http://schemas.microsoft.com/office/powerpoint/2010/main" val="231595094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7F244E77-E459-643C-A710-42D2BD364521}"/>
              </a:ext>
            </a:extLst>
          </p:cNvPr>
          <p:cNvSpPr/>
          <p:nvPr/>
        </p:nvSpPr>
        <p:spPr>
          <a:xfrm rot="20896978">
            <a:off x="6436483" y="1150813"/>
            <a:ext cx="3179873" cy="4803971"/>
          </a:xfrm>
          <a:prstGeom prst="roundRect">
            <a:avLst>
              <a:gd name="adj" fmla="val 6900"/>
            </a:avLst>
          </a:prstGeom>
          <a:solidFill>
            <a:schemeClr val="bg1"/>
          </a:solidFill>
          <a:ln w="12700" cap="flat" cmpd="sng" algn="ctr">
            <a:solidFill>
              <a:schemeClr val="bg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012481A5-62CD-83BE-7A65-81CAD6621C68}"/>
              </a:ext>
            </a:extLst>
          </p:cNvPr>
          <p:cNvCxnSpPr>
            <a:cxnSpLocks/>
          </p:cNvCxnSpPr>
          <p:nvPr/>
        </p:nvCxnSpPr>
        <p:spPr>
          <a:xfrm rot="20896978">
            <a:off x="6477028" y="182784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594E9FD3-C0D9-8F28-469F-5FD4BB88F1DB}"/>
              </a:ext>
            </a:extLst>
          </p:cNvPr>
          <p:cNvCxnSpPr>
            <a:cxnSpLocks/>
          </p:cNvCxnSpPr>
          <p:nvPr/>
        </p:nvCxnSpPr>
        <p:spPr>
          <a:xfrm rot="20896978">
            <a:off x="6503935" y="1957584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直接连接符 4">
            <a:extLst>
              <a:ext uri="{FF2B5EF4-FFF2-40B4-BE49-F238E27FC236}">
                <a16:creationId xmlns:a16="http://schemas.microsoft.com/office/drawing/2014/main" id="{33F32BB1-C13D-5708-D524-10CACC01A5AE}"/>
              </a:ext>
            </a:extLst>
          </p:cNvPr>
          <p:cNvCxnSpPr>
            <a:cxnSpLocks/>
          </p:cNvCxnSpPr>
          <p:nvPr/>
        </p:nvCxnSpPr>
        <p:spPr>
          <a:xfrm rot="20896978">
            <a:off x="6530842" y="208731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2CEB7536-EE0A-BC14-BA38-A780F89C7ADE}"/>
              </a:ext>
            </a:extLst>
          </p:cNvPr>
          <p:cNvCxnSpPr>
            <a:cxnSpLocks/>
          </p:cNvCxnSpPr>
          <p:nvPr/>
        </p:nvCxnSpPr>
        <p:spPr>
          <a:xfrm rot="20896978">
            <a:off x="6570976" y="2345960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>
            <a:extLst>
              <a:ext uri="{FF2B5EF4-FFF2-40B4-BE49-F238E27FC236}">
                <a16:creationId xmlns:a16="http://schemas.microsoft.com/office/drawing/2014/main" id="{72D7472F-CCD3-8126-3324-FF99413A5A1C}"/>
              </a:ext>
            </a:extLst>
          </p:cNvPr>
          <p:cNvCxnSpPr>
            <a:cxnSpLocks/>
          </p:cNvCxnSpPr>
          <p:nvPr/>
        </p:nvCxnSpPr>
        <p:spPr>
          <a:xfrm rot="20896978">
            <a:off x="6584656" y="2346789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>
            <a:extLst>
              <a:ext uri="{FF2B5EF4-FFF2-40B4-BE49-F238E27FC236}">
                <a16:creationId xmlns:a16="http://schemas.microsoft.com/office/drawing/2014/main" id="{6882721B-E73D-5DE7-C113-FD3863385B3C}"/>
              </a:ext>
            </a:extLst>
          </p:cNvPr>
          <p:cNvCxnSpPr>
            <a:cxnSpLocks/>
          </p:cNvCxnSpPr>
          <p:nvPr/>
        </p:nvCxnSpPr>
        <p:spPr>
          <a:xfrm rot="20896978">
            <a:off x="6611563" y="2476524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A080D5D3-8B16-37B3-25B1-A67115B12373}"/>
              </a:ext>
            </a:extLst>
          </p:cNvPr>
          <p:cNvCxnSpPr>
            <a:cxnSpLocks/>
          </p:cNvCxnSpPr>
          <p:nvPr/>
        </p:nvCxnSpPr>
        <p:spPr>
          <a:xfrm rot="20896978">
            <a:off x="6638470" y="260626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2710F009-EB7F-CC40-D9D2-42C2F4E0EAC6}"/>
              </a:ext>
            </a:extLst>
          </p:cNvPr>
          <p:cNvCxnSpPr>
            <a:cxnSpLocks/>
          </p:cNvCxnSpPr>
          <p:nvPr/>
        </p:nvCxnSpPr>
        <p:spPr>
          <a:xfrm rot="20896978">
            <a:off x="6678604" y="2864900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061E30AF-6A3C-140B-963C-D03ED8CB3150}"/>
              </a:ext>
            </a:extLst>
          </p:cNvPr>
          <p:cNvCxnSpPr>
            <a:cxnSpLocks/>
          </p:cNvCxnSpPr>
          <p:nvPr/>
        </p:nvCxnSpPr>
        <p:spPr>
          <a:xfrm rot="20896978">
            <a:off x="6692284" y="286573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44CC9403-360D-276D-A868-9D07D7C8ECE3}"/>
              </a:ext>
            </a:extLst>
          </p:cNvPr>
          <p:cNvCxnSpPr>
            <a:cxnSpLocks/>
          </p:cNvCxnSpPr>
          <p:nvPr/>
        </p:nvCxnSpPr>
        <p:spPr>
          <a:xfrm rot="20896978">
            <a:off x="6719191" y="2995465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8BA68268-B1A9-9BB5-5466-B330688FE274}"/>
              </a:ext>
            </a:extLst>
          </p:cNvPr>
          <p:cNvCxnSpPr>
            <a:cxnSpLocks/>
          </p:cNvCxnSpPr>
          <p:nvPr/>
        </p:nvCxnSpPr>
        <p:spPr>
          <a:xfrm rot="20896978">
            <a:off x="6746099" y="3125200"/>
            <a:ext cx="2383277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9DABABF9-C087-81F9-4D14-88BC156A9139}"/>
              </a:ext>
            </a:extLst>
          </p:cNvPr>
          <p:cNvCxnSpPr>
            <a:cxnSpLocks/>
          </p:cNvCxnSpPr>
          <p:nvPr/>
        </p:nvCxnSpPr>
        <p:spPr>
          <a:xfrm rot="20896978">
            <a:off x="6786233" y="3383844"/>
            <a:ext cx="1113761" cy="0"/>
          </a:xfrm>
          <a:prstGeom prst="line">
            <a:avLst/>
          </a:prstGeom>
          <a:ln w="28575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A5A60F3C-BA7E-E166-C0B6-C701B232B7D7}"/>
              </a:ext>
            </a:extLst>
          </p:cNvPr>
          <p:cNvSpPr txBox="1"/>
          <p:nvPr/>
        </p:nvSpPr>
        <p:spPr>
          <a:xfrm>
            <a:off x="672166" y="1587567"/>
            <a:ext cx="4154984" cy="1661993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1">
                <a:alpha val="30000"/>
              </a:schemeClr>
            </a:outerShdw>
          </a:effectLst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54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感谢各位观看</a:t>
            </a:r>
            <a:endParaRPr lang="en-US" altLang="zh-CN" sz="54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  <a:p>
            <a:pPr algn="l"/>
            <a:r>
              <a:rPr lang="zh-CN" altLang="en-US" sz="5400" dirty="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rPr>
              <a:t>请多指导</a:t>
            </a:r>
            <a:endParaRPr lang="en-US" sz="5400" dirty="0"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  <a:tileRect/>
              </a:gradFill>
              <a:latin typeface="+mj-ea"/>
              <a:ea typeface="+mj-ea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C0C6161-C441-DF2E-8199-EB8C4026FD62}"/>
              </a:ext>
            </a:extLst>
          </p:cNvPr>
          <p:cNvSpPr txBox="1"/>
          <p:nvPr/>
        </p:nvSpPr>
        <p:spPr>
          <a:xfrm>
            <a:off x="695325" y="3244334"/>
            <a:ext cx="4142160" cy="18466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en-US" altLang="zh-CN" sz="1200">
                <a:solidFill>
                  <a:schemeClr val="accent5"/>
                </a:solidFill>
                <a:latin typeface="+mj-ea"/>
                <a:ea typeface="+mj-ea"/>
              </a:rPr>
              <a:t>Thank you for your watch, please more guidance</a:t>
            </a:r>
            <a:endParaRPr lang="en-US" altLang="zh-CN" sz="1200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68AF710-E709-4A5E-F18F-FE8FB9D1962F}"/>
              </a:ext>
            </a:extLst>
          </p:cNvPr>
          <p:cNvSpPr txBox="1"/>
          <p:nvPr/>
        </p:nvSpPr>
        <p:spPr>
          <a:xfrm>
            <a:off x="682326" y="4844597"/>
            <a:ext cx="2537554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汇报人：</a:t>
            </a:r>
            <a:r>
              <a:rPr lang="en-US" altLang="zh-CN" sz="2000" dirty="0" err="1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OfficePLUS</a:t>
            </a:r>
            <a:endParaRPr lang="en-US" sz="20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6350AE7-2602-D133-B3C4-309C81665F31}"/>
              </a:ext>
            </a:extLst>
          </p:cNvPr>
          <p:cNvSpPr txBox="1"/>
          <p:nvPr/>
        </p:nvSpPr>
        <p:spPr>
          <a:xfrm>
            <a:off x="682326" y="5289766"/>
            <a:ext cx="2888611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汇报时间：</a:t>
            </a:r>
            <a:r>
              <a:rPr lang="en-US" altLang="zh-CN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20XX</a:t>
            </a:r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年</a:t>
            </a:r>
            <a:r>
              <a:rPr lang="en-US" altLang="zh-CN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XX</a:t>
            </a:r>
            <a:r>
              <a:rPr lang="zh-CN" altLang="en-US" sz="2000" dirty="0">
                <a:gradFill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</a:gradFill>
                <a:latin typeface="+mj-ea"/>
                <a:ea typeface="+mj-ea"/>
              </a:rPr>
              <a:t>月</a:t>
            </a:r>
            <a:endParaRPr lang="en-US" sz="2000" dirty="0">
              <a:gradFill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40000">
                    <a:schemeClr val="accent1"/>
                  </a:gs>
                </a:gsLst>
                <a:lin ang="5400000" scaled="1"/>
              </a:gradFill>
              <a:latin typeface="+mj-ea"/>
              <a:ea typeface="+mj-ea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5AB5A3BD-CBA8-3AE5-8608-55DA2F24B2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258772">
            <a:off x="6607591" y="2914432"/>
            <a:ext cx="4487045" cy="3072650"/>
          </a:xfrm>
          <a:prstGeom prst="rect">
            <a:avLst/>
          </a:prstGeom>
          <a:effectLst>
            <a:outerShdw blurRad="381000" dist="38100" dir="2700000" algn="tl" rotWithShape="0">
              <a:schemeClr val="accent1">
                <a:alpha val="10000"/>
              </a:schemeClr>
            </a:outerShdw>
          </a:effectLst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B1553DF1-C15A-0F4C-5623-D6A2BA95C3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5051">
            <a:off x="7197032" y="3018664"/>
            <a:ext cx="4487045" cy="3072650"/>
          </a:xfrm>
          <a:prstGeom prst="rect">
            <a:avLst/>
          </a:prstGeom>
          <a:effectLst>
            <a:outerShdw blurRad="381000" dist="38100" dir="2700000" algn="tl" rotWithShape="0">
              <a:schemeClr val="accent1">
                <a:alpha val="10000"/>
              </a:schemeClr>
            </a:outerShdw>
          </a:effectLst>
        </p:spPr>
      </p:pic>
      <p:sp>
        <p:nvSpPr>
          <p:cNvPr id="33" name="文本框 32">
            <a:extLst>
              <a:ext uri="{FF2B5EF4-FFF2-40B4-BE49-F238E27FC236}">
                <a16:creationId xmlns:a16="http://schemas.microsoft.com/office/drawing/2014/main" id="{1AADFE57-2B9E-CAD6-EB17-A882B1F05CF8}"/>
              </a:ext>
            </a:extLst>
          </p:cNvPr>
          <p:cNvSpPr txBox="1"/>
          <p:nvPr/>
        </p:nvSpPr>
        <p:spPr>
          <a:xfrm rot="20868015">
            <a:off x="7146697" y="1421968"/>
            <a:ext cx="923330" cy="276999"/>
          </a:xfrm>
          <a:prstGeom prst="rect">
            <a:avLst/>
          </a:prstGeom>
          <a:noFill/>
          <a:effectLst/>
        </p:spPr>
        <p:txBody>
          <a:bodyPr wrap="none" lIns="0" tIns="0" rIns="0" bIns="0" rtlCol="0" anchor="t">
            <a:noAutofit/>
          </a:bodyPr>
          <a:lstStyle/>
          <a:p>
            <a:pPr algn="l"/>
            <a:r>
              <a:rPr lang="zh-CN" altLang="en-US">
                <a:solidFill>
                  <a:schemeClr val="accent5"/>
                </a:solidFill>
                <a:latin typeface="+mj-ea"/>
                <a:ea typeface="+mj-ea"/>
              </a:rPr>
              <a:t>年终总结</a:t>
            </a:r>
            <a:endParaRPr lang="en-US" dirty="0">
              <a:solidFill>
                <a:schemeClr val="accent5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821307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FAD4C356-3030-6562-E4F8-2086A32CBFB6}"/>
              </a:ext>
            </a:extLst>
          </p:cNvPr>
          <p:cNvSpPr/>
          <p:nvPr/>
        </p:nvSpPr>
        <p:spPr>
          <a:xfrm>
            <a:off x="694492" y="2167359"/>
            <a:ext cx="2384385" cy="310201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直接连接符 2">
            <a:extLst>
              <a:ext uri="{FF2B5EF4-FFF2-40B4-BE49-F238E27FC236}">
                <a16:creationId xmlns:a16="http://schemas.microsoft.com/office/drawing/2014/main" id="{4BFFF146-C35B-ABDF-66F8-6B3ED7E88649}"/>
              </a:ext>
            </a:extLst>
          </p:cNvPr>
          <p:cNvCxnSpPr>
            <a:cxnSpLocks/>
          </p:cNvCxnSpPr>
          <p:nvPr/>
        </p:nvCxnSpPr>
        <p:spPr>
          <a:xfrm>
            <a:off x="1400548" y="5269374"/>
            <a:ext cx="972274" cy="0"/>
          </a:xfrm>
          <a:prstGeom prst="line">
            <a:avLst/>
          </a:prstGeom>
          <a:ln w="38100" cap="rnd"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2E29E22A-18DB-51AA-6F93-E6683C3D73D6}"/>
              </a:ext>
            </a:extLst>
          </p:cNvPr>
          <p:cNvSpPr txBox="1"/>
          <p:nvPr/>
        </p:nvSpPr>
        <p:spPr>
          <a:xfrm>
            <a:off x="1168539" y="3993444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 dirty="0">
                <a:solidFill>
                  <a:schemeClr val="accent1"/>
                </a:solidFill>
                <a:latin typeface="+mj-ea"/>
                <a:ea typeface="+mj-ea"/>
              </a:rPr>
              <a:t>基本情况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23D04C7-AC7F-4A43-82BD-853108C832AB}"/>
              </a:ext>
            </a:extLst>
          </p:cNvPr>
          <p:cNvSpPr txBox="1"/>
          <p:nvPr/>
        </p:nvSpPr>
        <p:spPr>
          <a:xfrm>
            <a:off x="816289" y="4528199"/>
            <a:ext cx="2140791" cy="354456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1"/>
                </a:solidFill>
                <a:latin typeface="+mj-lt"/>
                <a:cs typeface="+mn-ea"/>
                <a:sym typeface="+mn-lt"/>
              </a:rPr>
              <a:t>BASIC SITUATION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181FC7C4-E5F3-46EF-3DFB-66818FEF5F05}"/>
              </a:ext>
            </a:extLst>
          </p:cNvPr>
          <p:cNvSpPr/>
          <p:nvPr/>
        </p:nvSpPr>
        <p:spPr>
          <a:xfrm>
            <a:off x="1280895" y="2474612"/>
            <a:ext cx="1211580" cy="121158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84">
            <a:extLst>
              <a:ext uri="{FF2B5EF4-FFF2-40B4-BE49-F238E27FC236}">
                <a16:creationId xmlns:a16="http://schemas.microsoft.com/office/drawing/2014/main" id="{F295707E-82F1-8A9F-3BA8-35DC8F4FE1CE}"/>
              </a:ext>
            </a:extLst>
          </p:cNvPr>
          <p:cNvSpPr/>
          <p:nvPr/>
        </p:nvSpPr>
        <p:spPr>
          <a:xfrm>
            <a:off x="1540072" y="2717447"/>
            <a:ext cx="693226" cy="694460"/>
          </a:xfrm>
          <a:custGeom>
            <a:avLst/>
            <a:gdLst>
              <a:gd name="connsiteX0" fmla="*/ 112158 w 367523"/>
              <a:gd name="connsiteY0" fmla="*/ 230137 h 368178"/>
              <a:gd name="connsiteX1" fmla="*/ 160817 w 367523"/>
              <a:gd name="connsiteY1" fmla="*/ 321770 h 368178"/>
              <a:gd name="connsiteX2" fmla="*/ 169660 w 367523"/>
              <a:gd name="connsiteY2" fmla="*/ 299551 h 368178"/>
              <a:gd name="connsiteX3" fmla="*/ 155949 w 367523"/>
              <a:gd name="connsiteY3" fmla="*/ 272147 h 368178"/>
              <a:gd name="connsiteX4" fmla="*/ 183372 w 367523"/>
              <a:gd name="connsiteY4" fmla="*/ 244753 h 368178"/>
              <a:gd name="connsiteX5" fmla="*/ 210796 w 367523"/>
              <a:gd name="connsiteY5" fmla="*/ 272147 h 368178"/>
              <a:gd name="connsiteX6" fmla="*/ 197094 w 367523"/>
              <a:gd name="connsiteY6" fmla="*/ 299551 h 368178"/>
              <a:gd name="connsiteX7" fmla="*/ 204512 w 367523"/>
              <a:gd name="connsiteY7" fmla="*/ 321260 h 368178"/>
              <a:gd name="connsiteX8" fmla="*/ 254548 w 367523"/>
              <a:gd name="connsiteY8" fmla="*/ 230146 h 368178"/>
              <a:gd name="connsiteX9" fmla="*/ 367523 w 367523"/>
              <a:gd name="connsiteY9" fmla="*/ 339533 h 368178"/>
              <a:gd name="connsiteX10" fmla="*/ 346133 w 367523"/>
              <a:gd name="connsiteY10" fmla="*/ 368178 h 368178"/>
              <a:gd name="connsiteX11" fmla="*/ 346085 w 367523"/>
              <a:gd name="connsiteY11" fmla="*/ 368168 h 368178"/>
              <a:gd name="connsiteX12" fmla="*/ 21313 w 367523"/>
              <a:gd name="connsiteY12" fmla="*/ 368168 h 368178"/>
              <a:gd name="connsiteX13" fmla="*/ 0 w 367523"/>
              <a:gd name="connsiteY13" fmla="*/ 339302 h 368178"/>
              <a:gd name="connsiteX14" fmla="*/ 112158 w 367523"/>
              <a:gd name="connsiteY14" fmla="*/ 230137 h 368178"/>
              <a:gd name="connsiteX15" fmla="*/ 100582 w 367523"/>
              <a:gd name="connsiteY15" fmla="*/ 96118 h 368178"/>
              <a:gd name="connsiteX16" fmla="*/ 100582 w 367523"/>
              <a:gd name="connsiteY16" fmla="*/ 118249 h 368178"/>
              <a:gd name="connsiteX17" fmla="*/ 113639 w 367523"/>
              <a:gd name="connsiteY17" fmla="*/ 127592 h 368178"/>
              <a:gd name="connsiteX18" fmla="*/ 117074 w 367523"/>
              <a:gd name="connsiteY18" fmla="*/ 129690 h 368178"/>
              <a:gd name="connsiteX19" fmla="*/ 182265 w 367523"/>
              <a:gd name="connsiteY19" fmla="*/ 146298 h 368178"/>
              <a:gd name="connsiteX20" fmla="*/ 247504 w 367523"/>
              <a:gd name="connsiteY20" fmla="*/ 129940 h 368178"/>
              <a:gd name="connsiteX21" fmla="*/ 251305 w 367523"/>
              <a:gd name="connsiteY21" fmla="*/ 127602 h 368178"/>
              <a:gd name="connsiteX22" fmla="*/ 265344 w 367523"/>
              <a:gd name="connsiteY22" fmla="*/ 118249 h 368178"/>
              <a:gd name="connsiteX23" fmla="*/ 265344 w 367523"/>
              <a:gd name="connsiteY23" fmla="*/ 96118 h 368178"/>
              <a:gd name="connsiteX24" fmla="*/ 182295 w 367523"/>
              <a:gd name="connsiteY24" fmla="*/ 124167 h 368178"/>
              <a:gd name="connsiteX25" fmla="*/ 182208 w 367523"/>
              <a:gd name="connsiteY25" fmla="*/ 0 h 368178"/>
              <a:gd name="connsiteX26" fmla="*/ 352291 w 367523"/>
              <a:gd name="connsiteY26" fmla="*/ 61795 h 368178"/>
              <a:gd name="connsiteX27" fmla="*/ 341707 w 367523"/>
              <a:gd name="connsiteY27" fmla="*/ 65644 h 368178"/>
              <a:gd name="connsiteX28" fmla="*/ 331122 w 367523"/>
              <a:gd name="connsiteY28" fmla="*/ 69492 h 368178"/>
              <a:gd name="connsiteX29" fmla="*/ 288610 w 367523"/>
              <a:gd name="connsiteY29" fmla="*/ 84956 h 368178"/>
              <a:gd name="connsiteX30" fmla="*/ 288610 w 367523"/>
              <a:gd name="connsiteY30" fmla="*/ 123570 h 368178"/>
              <a:gd name="connsiteX31" fmla="*/ 277728 w 367523"/>
              <a:gd name="connsiteY31" fmla="*/ 140024 h 368178"/>
              <a:gd name="connsiteX32" fmla="*/ 277978 w 367523"/>
              <a:gd name="connsiteY32" fmla="*/ 144200 h 368178"/>
              <a:gd name="connsiteX33" fmla="*/ 232147 w 367523"/>
              <a:gd name="connsiteY33" fmla="*/ 224527 h 368178"/>
              <a:gd name="connsiteX34" fmla="*/ 182390 w 367523"/>
              <a:gd name="connsiteY34" fmla="*/ 236603 h 368178"/>
              <a:gd name="connsiteX35" fmla="*/ 182372 w 367523"/>
              <a:gd name="connsiteY35" fmla="*/ 236584 h 368178"/>
              <a:gd name="connsiteX36" fmla="*/ 132431 w 367523"/>
              <a:gd name="connsiteY36" fmla="*/ 224498 h 368178"/>
              <a:gd name="connsiteX37" fmla="*/ 131671 w 367523"/>
              <a:gd name="connsiteY37" fmla="*/ 224085 h 368178"/>
              <a:gd name="connsiteX38" fmla="*/ 86601 w 367523"/>
              <a:gd name="connsiteY38" fmla="*/ 144143 h 368178"/>
              <a:gd name="connsiteX39" fmla="*/ 86871 w 367523"/>
              <a:gd name="connsiteY39" fmla="*/ 139774 h 368178"/>
              <a:gd name="connsiteX40" fmla="*/ 75968 w 367523"/>
              <a:gd name="connsiteY40" fmla="*/ 123541 h 368178"/>
              <a:gd name="connsiteX41" fmla="*/ 75968 w 367523"/>
              <a:gd name="connsiteY41" fmla="*/ 84908 h 368178"/>
              <a:gd name="connsiteX42" fmla="*/ 12220 w 367523"/>
              <a:gd name="connsiteY42" fmla="*/ 61814 h 368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67523" h="368178">
                <a:moveTo>
                  <a:pt x="112158" y="230137"/>
                </a:moveTo>
                <a:lnTo>
                  <a:pt x="160817" y="321770"/>
                </a:lnTo>
                <a:lnTo>
                  <a:pt x="169660" y="299551"/>
                </a:lnTo>
                <a:lnTo>
                  <a:pt x="155949" y="272147"/>
                </a:lnTo>
                <a:lnTo>
                  <a:pt x="183372" y="244753"/>
                </a:lnTo>
                <a:lnTo>
                  <a:pt x="210796" y="272147"/>
                </a:lnTo>
                <a:lnTo>
                  <a:pt x="197094" y="299551"/>
                </a:lnTo>
                <a:lnTo>
                  <a:pt x="204512" y="321260"/>
                </a:lnTo>
                <a:lnTo>
                  <a:pt x="254548" y="230146"/>
                </a:lnTo>
                <a:cubicBezTo>
                  <a:pt x="254548" y="230146"/>
                  <a:pt x="367523" y="291863"/>
                  <a:pt x="367523" y="339533"/>
                </a:cubicBezTo>
                <a:cubicBezTo>
                  <a:pt x="367523" y="354447"/>
                  <a:pt x="361173" y="368178"/>
                  <a:pt x="346133" y="368178"/>
                </a:cubicBezTo>
                <a:lnTo>
                  <a:pt x="346085" y="368168"/>
                </a:lnTo>
                <a:lnTo>
                  <a:pt x="21313" y="368168"/>
                </a:lnTo>
                <a:cubicBezTo>
                  <a:pt x="6177" y="368168"/>
                  <a:pt x="0" y="354322"/>
                  <a:pt x="0" y="339302"/>
                </a:cubicBezTo>
                <a:cubicBezTo>
                  <a:pt x="0" y="290141"/>
                  <a:pt x="112158" y="230137"/>
                  <a:pt x="112158" y="230137"/>
                </a:cubicBezTo>
                <a:close/>
                <a:moveTo>
                  <a:pt x="100582" y="96118"/>
                </a:moveTo>
                <a:lnTo>
                  <a:pt x="100582" y="118249"/>
                </a:lnTo>
                <a:cubicBezTo>
                  <a:pt x="100582" y="120712"/>
                  <a:pt x="108280" y="124080"/>
                  <a:pt x="113639" y="127592"/>
                </a:cubicBezTo>
                <a:cubicBezTo>
                  <a:pt x="113639" y="127592"/>
                  <a:pt x="115208" y="128669"/>
                  <a:pt x="117074" y="129690"/>
                </a:cubicBezTo>
                <a:cubicBezTo>
                  <a:pt x="131412" y="137897"/>
                  <a:pt x="156661" y="146298"/>
                  <a:pt x="182265" y="146298"/>
                </a:cubicBezTo>
                <a:cubicBezTo>
                  <a:pt x="207870" y="146298"/>
                  <a:pt x="233176" y="138167"/>
                  <a:pt x="247504" y="129940"/>
                </a:cubicBezTo>
                <a:cubicBezTo>
                  <a:pt x="248813" y="129238"/>
                  <a:pt x="250083" y="128458"/>
                  <a:pt x="251305" y="127602"/>
                </a:cubicBezTo>
                <a:cubicBezTo>
                  <a:pt x="256414" y="124157"/>
                  <a:pt x="265344" y="120837"/>
                  <a:pt x="265344" y="118249"/>
                </a:cubicBezTo>
                <a:lnTo>
                  <a:pt x="265344" y="96118"/>
                </a:lnTo>
                <a:lnTo>
                  <a:pt x="182295" y="124167"/>
                </a:lnTo>
                <a:close/>
                <a:moveTo>
                  <a:pt x="182208" y="0"/>
                </a:moveTo>
                <a:lnTo>
                  <a:pt x="352291" y="61795"/>
                </a:lnTo>
                <a:lnTo>
                  <a:pt x="341707" y="65644"/>
                </a:lnTo>
                <a:lnTo>
                  <a:pt x="331122" y="69492"/>
                </a:lnTo>
                <a:lnTo>
                  <a:pt x="288610" y="84956"/>
                </a:lnTo>
                <a:lnTo>
                  <a:pt x="288610" y="123570"/>
                </a:lnTo>
                <a:cubicBezTo>
                  <a:pt x="288610" y="129228"/>
                  <a:pt x="284541" y="134828"/>
                  <a:pt x="277728" y="140024"/>
                </a:cubicBezTo>
                <a:cubicBezTo>
                  <a:pt x="277815" y="141429"/>
                  <a:pt x="277978" y="142766"/>
                  <a:pt x="277978" y="144200"/>
                </a:cubicBezTo>
                <a:cubicBezTo>
                  <a:pt x="277978" y="178581"/>
                  <a:pt x="262188" y="208544"/>
                  <a:pt x="232147" y="224527"/>
                </a:cubicBezTo>
                <a:cubicBezTo>
                  <a:pt x="232147" y="224527"/>
                  <a:pt x="218195" y="236603"/>
                  <a:pt x="182390" y="236603"/>
                </a:cubicBezTo>
                <a:lnTo>
                  <a:pt x="182372" y="236584"/>
                </a:lnTo>
                <a:cubicBezTo>
                  <a:pt x="145797" y="236584"/>
                  <a:pt x="132431" y="224498"/>
                  <a:pt x="132431" y="224498"/>
                </a:cubicBezTo>
                <a:lnTo>
                  <a:pt x="131671" y="224085"/>
                </a:lnTo>
                <a:cubicBezTo>
                  <a:pt x="102122" y="207977"/>
                  <a:pt x="86601" y="178234"/>
                  <a:pt x="86601" y="144143"/>
                </a:cubicBezTo>
                <a:cubicBezTo>
                  <a:pt x="86601" y="142661"/>
                  <a:pt x="86794" y="141227"/>
                  <a:pt x="86871" y="139774"/>
                </a:cubicBezTo>
                <a:cubicBezTo>
                  <a:pt x="80039" y="134587"/>
                  <a:pt x="75968" y="129064"/>
                  <a:pt x="75968" y="123541"/>
                </a:cubicBezTo>
                <a:lnTo>
                  <a:pt x="75968" y="84908"/>
                </a:lnTo>
                <a:lnTo>
                  <a:pt x="12220" y="61814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6890" cap="flat">
            <a:noFill/>
            <a:prstDash val="solid"/>
            <a:miter/>
          </a:ln>
          <a:effectLst>
            <a:outerShdw blurRad="381000" dist="127000" sx="98000" sy="98000" algn="ctr" rotWithShape="0">
              <a:schemeClr val="accent1">
                <a:alpha val="40000"/>
              </a:scheme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0B5FE08-885E-E925-1167-7DF6C70DAB16}"/>
              </a:ext>
            </a:extLst>
          </p:cNvPr>
          <p:cNvSpPr/>
          <p:nvPr/>
        </p:nvSpPr>
        <p:spPr>
          <a:xfrm>
            <a:off x="3503547" y="2167359"/>
            <a:ext cx="2384385" cy="310201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2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ED4D70DF-29CC-B2EE-7ECA-99F819E02D76}"/>
              </a:ext>
            </a:extLst>
          </p:cNvPr>
          <p:cNvCxnSpPr>
            <a:cxnSpLocks/>
          </p:cNvCxnSpPr>
          <p:nvPr/>
        </p:nvCxnSpPr>
        <p:spPr>
          <a:xfrm>
            <a:off x="4209603" y="5269374"/>
            <a:ext cx="972274" cy="0"/>
          </a:xfrm>
          <a:prstGeom prst="line">
            <a:avLst/>
          </a:prstGeom>
          <a:ln w="38100" cap="rnd">
            <a:solidFill>
              <a:schemeClr val="accent2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A45EB628-07F5-86BE-FE1F-9C6D688A0425}"/>
              </a:ext>
            </a:extLst>
          </p:cNvPr>
          <p:cNvSpPr txBox="1"/>
          <p:nvPr/>
        </p:nvSpPr>
        <p:spPr>
          <a:xfrm>
            <a:off x="3977594" y="3993444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>
                <a:solidFill>
                  <a:schemeClr val="accent2"/>
                </a:solidFill>
                <a:latin typeface="+mj-ea"/>
                <a:ea typeface="+mj-ea"/>
              </a:rPr>
              <a:t>业务亮点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8B56BFF-66F5-22EF-5F71-06AFC8686985}"/>
              </a:ext>
            </a:extLst>
          </p:cNvPr>
          <p:cNvSpPr txBox="1">
            <a:spLocks/>
          </p:cNvSpPr>
          <p:nvPr/>
        </p:nvSpPr>
        <p:spPr>
          <a:xfrm>
            <a:off x="3442649" y="4523775"/>
            <a:ext cx="2506182" cy="35445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+mn-ea"/>
              </a:defRPr>
            </a:lvl1pPr>
          </a:lstStyle>
          <a:p>
            <a:r>
              <a:rPr lang="en-US" altLang="zh-CN">
                <a:solidFill>
                  <a:schemeClr val="accent2"/>
                </a:solidFill>
                <a:sym typeface="+mn-lt"/>
              </a:rPr>
              <a:t>BUSINESS HIGHLIGHTS</a:t>
            </a:r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39E21D21-3DB0-9C5C-1E1A-E7189FA2AEFA}"/>
              </a:ext>
            </a:extLst>
          </p:cNvPr>
          <p:cNvSpPr/>
          <p:nvPr/>
        </p:nvSpPr>
        <p:spPr>
          <a:xfrm>
            <a:off x="4089950" y="2474612"/>
            <a:ext cx="1211580" cy="1211580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100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任意多边形: 形状 12">
            <a:extLst>
              <a:ext uri="{FF2B5EF4-FFF2-40B4-BE49-F238E27FC236}">
                <a16:creationId xmlns:a16="http://schemas.microsoft.com/office/drawing/2014/main" id="{A9555108-84FC-E51E-886F-0D3F008462ED}"/>
              </a:ext>
            </a:extLst>
          </p:cNvPr>
          <p:cNvSpPr/>
          <p:nvPr/>
        </p:nvSpPr>
        <p:spPr>
          <a:xfrm>
            <a:off x="4216609" y="2800898"/>
            <a:ext cx="958262" cy="527558"/>
          </a:xfrm>
          <a:custGeom>
            <a:avLst/>
            <a:gdLst>
              <a:gd name="connsiteX0" fmla="*/ 179989 w 636890"/>
              <a:gd name="connsiteY0" fmla="*/ 111394 h 350631"/>
              <a:gd name="connsiteX1" fmla="*/ 180471 w 636890"/>
              <a:gd name="connsiteY1" fmla="*/ 111395 h 350631"/>
              <a:gd name="connsiteX2" fmla="*/ 269591 w 636890"/>
              <a:gd name="connsiteY2" fmla="*/ 201478 h 350631"/>
              <a:gd name="connsiteX3" fmla="*/ 269591 w 636890"/>
              <a:gd name="connsiteY3" fmla="*/ 207750 h 350631"/>
              <a:gd name="connsiteX4" fmla="*/ 268971 w 636890"/>
              <a:gd name="connsiteY4" fmla="*/ 216573 h 350631"/>
              <a:gd name="connsiteX5" fmla="*/ 277724 w 636890"/>
              <a:gd name="connsiteY5" fmla="*/ 215608 h 350631"/>
              <a:gd name="connsiteX6" fmla="*/ 285513 w 636890"/>
              <a:gd name="connsiteY6" fmla="*/ 215194 h 350631"/>
              <a:gd name="connsiteX7" fmla="*/ 285651 w 636890"/>
              <a:gd name="connsiteY7" fmla="*/ 215194 h 350631"/>
              <a:gd name="connsiteX8" fmla="*/ 356023 w 636890"/>
              <a:gd name="connsiteY8" fmla="*/ 282602 h 350631"/>
              <a:gd name="connsiteX9" fmla="*/ 285857 w 636890"/>
              <a:gd name="connsiteY9" fmla="*/ 349942 h 350631"/>
              <a:gd name="connsiteX10" fmla="*/ 72398 w 636890"/>
              <a:gd name="connsiteY10" fmla="*/ 349942 h 350631"/>
              <a:gd name="connsiteX11" fmla="*/ 27 w 636890"/>
              <a:gd name="connsiteY11" fmla="*/ 277185 h 350631"/>
              <a:gd name="connsiteX12" fmla="*/ 72811 w 636890"/>
              <a:gd name="connsiteY12" fmla="*/ 200306 h 350631"/>
              <a:gd name="connsiteX13" fmla="*/ 82668 w 636890"/>
              <a:gd name="connsiteY13" fmla="*/ 200996 h 350631"/>
              <a:gd name="connsiteX14" fmla="*/ 90318 w 636890"/>
              <a:gd name="connsiteY14" fmla="*/ 202030 h 350631"/>
              <a:gd name="connsiteX15" fmla="*/ 90938 w 636890"/>
              <a:gd name="connsiteY15" fmla="*/ 194241 h 350631"/>
              <a:gd name="connsiteX16" fmla="*/ 119266 w 636890"/>
              <a:gd name="connsiteY16" fmla="*/ 135448 h 350631"/>
              <a:gd name="connsiteX17" fmla="*/ 179989 w 636890"/>
              <a:gd name="connsiteY17" fmla="*/ 111394 h 350631"/>
              <a:gd name="connsiteX18" fmla="*/ 374701 w 636890"/>
              <a:gd name="connsiteY18" fmla="*/ 77 h 350631"/>
              <a:gd name="connsiteX19" fmla="*/ 515031 w 636890"/>
              <a:gd name="connsiteY19" fmla="*/ 131313 h 350631"/>
              <a:gd name="connsiteX20" fmla="*/ 515031 w 636890"/>
              <a:gd name="connsiteY20" fmla="*/ 140756 h 350631"/>
              <a:gd name="connsiteX21" fmla="*/ 527093 w 636890"/>
              <a:gd name="connsiteY21" fmla="*/ 140135 h 350631"/>
              <a:gd name="connsiteX22" fmla="*/ 636890 w 636890"/>
              <a:gd name="connsiteY22" fmla="*/ 245452 h 350631"/>
              <a:gd name="connsiteX23" fmla="*/ 528058 w 636890"/>
              <a:gd name="connsiteY23" fmla="*/ 350631 h 350631"/>
              <a:gd name="connsiteX24" fmla="*/ 333622 w 636890"/>
              <a:gd name="connsiteY24" fmla="*/ 350631 h 350631"/>
              <a:gd name="connsiteX25" fmla="*/ 370910 w 636890"/>
              <a:gd name="connsiteY25" fmla="*/ 282671 h 350631"/>
              <a:gd name="connsiteX26" fmla="*/ 285719 w 636890"/>
              <a:gd name="connsiteY26" fmla="*/ 200375 h 350631"/>
              <a:gd name="connsiteX27" fmla="*/ 284754 w 636890"/>
              <a:gd name="connsiteY27" fmla="*/ 200375 h 350631"/>
              <a:gd name="connsiteX28" fmla="*/ 244502 w 636890"/>
              <a:gd name="connsiteY28" fmla="*/ 118631 h 350631"/>
              <a:gd name="connsiteX29" fmla="*/ 374701 w 636890"/>
              <a:gd name="connsiteY29" fmla="*/ 77 h 3506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36890" h="350631">
                <a:moveTo>
                  <a:pt x="179989" y="111394"/>
                </a:moveTo>
                <a:cubicBezTo>
                  <a:pt x="180127" y="111394"/>
                  <a:pt x="180333" y="111394"/>
                  <a:pt x="180471" y="111395"/>
                </a:cubicBezTo>
                <a:cubicBezTo>
                  <a:pt x="229960" y="111662"/>
                  <a:pt x="269867" y="151990"/>
                  <a:pt x="269591" y="201478"/>
                </a:cubicBezTo>
                <a:cubicBezTo>
                  <a:pt x="269591" y="203546"/>
                  <a:pt x="269591" y="205614"/>
                  <a:pt x="269591" y="207750"/>
                </a:cubicBezTo>
                <a:lnTo>
                  <a:pt x="268971" y="216573"/>
                </a:lnTo>
                <a:lnTo>
                  <a:pt x="277724" y="215608"/>
                </a:lnTo>
                <a:cubicBezTo>
                  <a:pt x="280343" y="215332"/>
                  <a:pt x="282893" y="215194"/>
                  <a:pt x="285513" y="215194"/>
                </a:cubicBezTo>
                <a:cubicBezTo>
                  <a:pt x="285582" y="215194"/>
                  <a:pt x="285582" y="215194"/>
                  <a:pt x="285651" y="215194"/>
                </a:cubicBezTo>
                <a:cubicBezTo>
                  <a:pt x="323697" y="214367"/>
                  <a:pt x="355196" y="244542"/>
                  <a:pt x="356023" y="282602"/>
                </a:cubicBezTo>
                <a:cubicBezTo>
                  <a:pt x="355127" y="320539"/>
                  <a:pt x="323766" y="350638"/>
                  <a:pt x="285857" y="349942"/>
                </a:cubicBezTo>
                <a:lnTo>
                  <a:pt x="72398" y="349942"/>
                </a:lnTo>
                <a:cubicBezTo>
                  <a:pt x="32835" y="348639"/>
                  <a:pt x="1129" y="316755"/>
                  <a:pt x="27" y="277185"/>
                </a:cubicBezTo>
                <a:cubicBezTo>
                  <a:pt x="-1076" y="235858"/>
                  <a:pt x="31456" y="201444"/>
                  <a:pt x="72811" y="200306"/>
                </a:cubicBezTo>
                <a:cubicBezTo>
                  <a:pt x="76119" y="200293"/>
                  <a:pt x="79429" y="200527"/>
                  <a:pt x="82668" y="200996"/>
                </a:cubicBezTo>
                <a:lnTo>
                  <a:pt x="90318" y="202030"/>
                </a:lnTo>
                <a:lnTo>
                  <a:pt x="90938" y="194241"/>
                </a:lnTo>
                <a:cubicBezTo>
                  <a:pt x="92662" y="171785"/>
                  <a:pt x="102793" y="150812"/>
                  <a:pt x="119266" y="135448"/>
                </a:cubicBezTo>
                <a:cubicBezTo>
                  <a:pt x="135670" y="119981"/>
                  <a:pt x="157451" y="111376"/>
                  <a:pt x="179989" y="111394"/>
                </a:cubicBezTo>
                <a:close/>
                <a:moveTo>
                  <a:pt x="374701" y="77"/>
                </a:moveTo>
                <a:cubicBezTo>
                  <a:pt x="449691" y="-2430"/>
                  <a:pt x="512550" y="56326"/>
                  <a:pt x="515031" y="131313"/>
                </a:cubicBezTo>
                <a:cubicBezTo>
                  <a:pt x="515031" y="134483"/>
                  <a:pt x="515031" y="137654"/>
                  <a:pt x="515031" y="140756"/>
                </a:cubicBezTo>
                <a:cubicBezTo>
                  <a:pt x="519029" y="140337"/>
                  <a:pt x="523096" y="140130"/>
                  <a:pt x="527093" y="140135"/>
                </a:cubicBezTo>
                <a:cubicBezTo>
                  <a:pt x="587678" y="140135"/>
                  <a:pt x="636890" y="187486"/>
                  <a:pt x="636890" y="245452"/>
                </a:cubicBezTo>
                <a:cubicBezTo>
                  <a:pt x="636890" y="303418"/>
                  <a:pt x="588229" y="350631"/>
                  <a:pt x="528058" y="350631"/>
                </a:cubicBezTo>
                <a:lnTo>
                  <a:pt x="333622" y="350631"/>
                </a:lnTo>
                <a:cubicBezTo>
                  <a:pt x="356712" y="335716"/>
                  <a:pt x="370703" y="310165"/>
                  <a:pt x="370910" y="282671"/>
                </a:cubicBezTo>
                <a:cubicBezTo>
                  <a:pt x="370013" y="236451"/>
                  <a:pt x="331967" y="199645"/>
                  <a:pt x="285719" y="200375"/>
                </a:cubicBezTo>
                <a:lnTo>
                  <a:pt x="284754" y="200375"/>
                </a:lnTo>
                <a:cubicBezTo>
                  <a:pt x="284479" y="168429"/>
                  <a:pt x="269660" y="138352"/>
                  <a:pt x="244502" y="118631"/>
                </a:cubicBezTo>
                <a:cubicBezTo>
                  <a:pt x="252980" y="52522"/>
                  <a:pt x="308119" y="2303"/>
                  <a:pt x="374701" y="77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2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6890" cap="flat">
            <a:noFill/>
            <a:prstDash val="solid"/>
            <a:miter/>
          </a:ln>
          <a:effectLst>
            <a:outerShdw blurRad="381000" dist="127000" sx="98000" sy="98000" algn="ctr" rotWithShape="0">
              <a:schemeClr val="accent2">
                <a:alpha val="40000"/>
              </a:schemeClr>
            </a:outerShdw>
          </a:effectLst>
        </p:spPr>
        <p:txBody>
          <a:bodyPr wrap="square" rtlCol="0" anchor="ctr">
            <a:noAutofit/>
          </a:bodyPr>
          <a:lstStyle/>
          <a:p>
            <a:endParaRPr lang="zh-CN" altLang="en-US"/>
          </a:p>
        </p:txBody>
      </p:sp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4957EF47-A993-5184-FFAC-DB9FCA7E1F94}"/>
              </a:ext>
            </a:extLst>
          </p:cNvPr>
          <p:cNvSpPr/>
          <p:nvPr/>
        </p:nvSpPr>
        <p:spPr>
          <a:xfrm>
            <a:off x="6312602" y="2167359"/>
            <a:ext cx="2384385" cy="310201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3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2019BF7A-7EEE-F3A5-C930-6AAFAACEE8A3}"/>
              </a:ext>
            </a:extLst>
          </p:cNvPr>
          <p:cNvCxnSpPr>
            <a:cxnSpLocks/>
          </p:cNvCxnSpPr>
          <p:nvPr/>
        </p:nvCxnSpPr>
        <p:spPr>
          <a:xfrm>
            <a:off x="7018658" y="5269374"/>
            <a:ext cx="972274" cy="0"/>
          </a:xfrm>
          <a:prstGeom prst="line">
            <a:avLst/>
          </a:prstGeom>
          <a:ln w="38100" cap="rnd">
            <a:solidFill>
              <a:schemeClr val="accent3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3C7BCBB2-7AFC-32BE-4C7D-2C288919B29B}"/>
              </a:ext>
            </a:extLst>
          </p:cNvPr>
          <p:cNvSpPr txBox="1"/>
          <p:nvPr/>
        </p:nvSpPr>
        <p:spPr>
          <a:xfrm>
            <a:off x="6786649" y="3993444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>
                <a:solidFill>
                  <a:schemeClr val="accent3"/>
                </a:solidFill>
                <a:latin typeface="+mj-ea"/>
                <a:ea typeface="+mj-ea"/>
              </a:rPr>
              <a:t>经验教训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C85C45A2-29B0-9442-7BE4-5E28544B28DC}"/>
              </a:ext>
            </a:extLst>
          </p:cNvPr>
          <p:cNvSpPr txBox="1"/>
          <p:nvPr/>
        </p:nvSpPr>
        <p:spPr>
          <a:xfrm>
            <a:off x="6434399" y="4523775"/>
            <a:ext cx="2140791" cy="35445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+mn-ea"/>
              </a:defRPr>
            </a:lvl1pPr>
          </a:lstStyle>
          <a:p>
            <a:r>
              <a:rPr lang="en-US" altLang="zh-CN">
                <a:solidFill>
                  <a:schemeClr val="accent3"/>
                </a:solidFill>
                <a:sym typeface="+mn-lt"/>
              </a:rPr>
              <a:t>LESSONS LEARNED</a:t>
            </a: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3F77C88-8198-6D2D-DC93-C5D28D928896}"/>
              </a:ext>
            </a:extLst>
          </p:cNvPr>
          <p:cNvSpPr/>
          <p:nvPr/>
        </p:nvSpPr>
        <p:spPr>
          <a:xfrm>
            <a:off x="6899005" y="2474612"/>
            <a:ext cx="1211580" cy="1211580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 92">
            <a:extLst>
              <a:ext uri="{FF2B5EF4-FFF2-40B4-BE49-F238E27FC236}">
                <a16:creationId xmlns:a16="http://schemas.microsoft.com/office/drawing/2014/main" id="{DA1EB158-4770-D0A7-149C-3C35B9033165}"/>
              </a:ext>
            </a:extLst>
          </p:cNvPr>
          <p:cNvSpPr/>
          <p:nvPr/>
        </p:nvSpPr>
        <p:spPr>
          <a:xfrm>
            <a:off x="7158182" y="2717447"/>
            <a:ext cx="693226" cy="694460"/>
          </a:xfrm>
          <a:custGeom>
            <a:avLst/>
            <a:gdLst>
              <a:gd name="connsiteX0" fmla="*/ 87158 w 368832"/>
              <a:gd name="connsiteY0" fmla="*/ 259053 h 369969"/>
              <a:gd name="connsiteX1" fmla="*/ 87158 w 368832"/>
              <a:gd name="connsiteY1" fmla="*/ 279674 h 369969"/>
              <a:gd name="connsiteX2" fmla="*/ 279547 w 368832"/>
              <a:gd name="connsiteY2" fmla="*/ 279674 h 369969"/>
              <a:gd name="connsiteX3" fmla="*/ 279547 w 368832"/>
              <a:gd name="connsiteY3" fmla="*/ 259053 h 369969"/>
              <a:gd name="connsiteX4" fmla="*/ 87158 w 368832"/>
              <a:gd name="connsiteY4" fmla="*/ 189340 h 369969"/>
              <a:gd name="connsiteX5" fmla="*/ 87158 w 368832"/>
              <a:gd name="connsiteY5" fmla="*/ 209960 h 369969"/>
              <a:gd name="connsiteX6" fmla="*/ 279547 w 368832"/>
              <a:gd name="connsiteY6" fmla="*/ 209960 h 369969"/>
              <a:gd name="connsiteX7" fmla="*/ 279547 w 368832"/>
              <a:gd name="connsiteY7" fmla="*/ 189340 h 369969"/>
              <a:gd name="connsiteX8" fmla="*/ 0 w 368832"/>
              <a:gd name="connsiteY8" fmla="*/ 138227 h 369969"/>
              <a:gd name="connsiteX9" fmla="*/ 368832 w 368832"/>
              <a:gd name="connsiteY9" fmla="*/ 138227 h 369969"/>
              <a:gd name="connsiteX10" fmla="*/ 368832 w 368832"/>
              <a:gd name="connsiteY10" fmla="*/ 339524 h 369969"/>
              <a:gd name="connsiteX11" fmla="*/ 335885 w 368832"/>
              <a:gd name="connsiteY11" fmla="*/ 369969 h 369969"/>
              <a:gd name="connsiteX12" fmla="*/ 32947 w 368832"/>
              <a:gd name="connsiteY12" fmla="*/ 369969 h 369969"/>
              <a:gd name="connsiteX13" fmla="*/ 0 w 368832"/>
              <a:gd name="connsiteY13" fmla="*/ 339524 h 369969"/>
              <a:gd name="connsiteX14" fmla="*/ 32947 w 368832"/>
              <a:gd name="connsiteY14" fmla="*/ 19411 h 369969"/>
              <a:gd name="connsiteX15" fmla="*/ 90344 w 368832"/>
              <a:gd name="connsiteY15" fmla="*/ 19411 h 369969"/>
              <a:gd name="connsiteX16" fmla="*/ 90344 w 368832"/>
              <a:gd name="connsiteY16" fmla="*/ 76365 h 369969"/>
              <a:gd name="connsiteX17" fmla="*/ 126485 w 368832"/>
              <a:gd name="connsiteY17" fmla="*/ 76365 h 369969"/>
              <a:gd name="connsiteX18" fmla="*/ 126485 w 368832"/>
              <a:gd name="connsiteY18" fmla="*/ 19411 h 369969"/>
              <a:gd name="connsiteX19" fmla="*/ 243405 w 368832"/>
              <a:gd name="connsiteY19" fmla="*/ 19411 h 369969"/>
              <a:gd name="connsiteX20" fmla="*/ 243405 w 368832"/>
              <a:gd name="connsiteY20" fmla="*/ 76365 h 369969"/>
              <a:gd name="connsiteX21" fmla="*/ 279546 w 368832"/>
              <a:gd name="connsiteY21" fmla="*/ 76365 h 369969"/>
              <a:gd name="connsiteX22" fmla="*/ 279546 w 368832"/>
              <a:gd name="connsiteY22" fmla="*/ 19411 h 369969"/>
              <a:gd name="connsiteX23" fmla="*/ 335885 w 368832"/>
              <a:gd name="connsiteY23" fmla="*/ 19411 h 369969"/>
              <a:gd name="connsiteX24" fmla="*/ 367773 w 368832"/>
              <a:gd name="connsiteY24" fmla="*/ 49856 h 369969"/>
              <a:gd name="connsiteX25" fmla="*/ 367773 w 368832"/>
              <a:gd name="connsiteY25" fmla="*/ 118587 h 369969"/>
              <a:gd name="connsiteX26" fmla="*/ 0 w 368832"/>
              <a:gd name="connsiteY26" fmla="*/ 118587 h 369969"/>
              <a:gd name="connsiteX27" fmla="*/ 0 w 368832"/>
              <a:gd name="connsiteY27" fmla="*/ 49856 h 369969"/>
              <a:gd name="connsiteX28" fmla="*/ 32947 w 368832"/>
              <a:gd name="connsiteY28" fmla="*/ 19411 h 369969"/>
              <a:gd name="connsiteX29" fmla="*/ 250767 w 368832"/>
              <a:gd name="connsiteY29" fmla="*/ 0 h 369969"/>
              <a:gd name="connsiteX30" fmla="*/ 272022 w 368832"/>
              <a:gd name="connsiteY30" fmla="*/ 0 h 369969"/>
              <a:gd name="connsiteX31" fmla="*/ 272022 w 368832"/>
              <a:gd name="connsiteY31" fmla="*/ 60880 h 369969"/>
              <a:gd name="connsiteX32" fmla="*/ 250767 w 368832"/>
              <a:gd name="connsiteY32" fmla="*/ 60880 h 369969"/>
              <a:gd name="connsiteX33" fmla="*/ 98398 w 368832"/>
              <a:gd name="connsiteY33" fmla="*/ 0 h 369969"/>
              <a:gd name="connsiteX34" fmla="*/ 119653 w 368832"/>
              <a:gd name="connsiteY34" fmla="*/ 0 h 369969"/>
              <a:gd name="connsiteX35" fmla="*/ 119653 w 368832"/>
              <a:gd name="connsiteY35" fmla="*/ 60880 h 369969"/>
              <a:gd name="connsiteX36" fmla="*/ 98398 w 368832"/>
              <a:gd name="connsiteY36" fmla="*/ 60880 h 3699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68832" h="369969">
                <a:moveTo>
                  <a:pt x="87158" y="259053"/>
                </a:moveTo>
                <a:lnTo>
                  <a:pt x="87158" y="279674"/>
                </a:lnTo>
                <a:lnTo>
                  <a:pt x="279547" y="279674"/>
                </a:lnTo>
                <a:lnTo>
                  <a:pt x="279547" y="259053"/>
                </a:lnTo>
                <a:close/>
                <a:moveTo>
                  <a:pt x="87158" y="189340"/>
                </a:moveTo>
                <a:lnTo>
                  <a:pt x="87158" y="209960"/>
                </a:lnTo>
                <a:lnTo>
                  <a:pt x="279547" y="209960"/>
                </a:lnTo>
                <a:lnTo>
                  <a:pt x="279547" y="189340"/>
                </a:lnTo>
                <a:close/>
                <a:moveTo>
                  <a:pt x="0" y="138227"/>
                </a:moveTo>
                <a:lnTo>
                  <a:pt x="368832" y="138227"/>
                </a:lnTo>
                <a:lnTo>
                  <a:pt x="368832" y="339524"/>
                </a:lnTo>
                <a:cubicBezTo>
                  <a:pt x="368832" y="356219"/>
                  <a:pt x="353956" y="369969"/>
                  <a:pt x="335885" y="369969"/>
                </a:cubicBezTo>
                <a:lnTo>
                  <a:pt x="32947" y="369969"/>
                </a:lnTo>
                <a:cubicBezTo>
                  <a:pt x="14876" y="369969"/>
                  <a:pt x="0" y="356219"/>
                  <a:pt x="0" y="339524"/>
                </a:cubicBezTo>
                <a:close/>
                <a:moveTo>
                  <a:pt x="32947" y="19411"/>
                </a:moveTo>
                <a:lnTo>
                  <a:pt x="90344" y="19411"/>
                </a:lnTo>
                <a:lnTo>
                  <a:pt x="90344" y="76365"/>
                </a:lnTo>
                <a:lnTo>
                  <a:pt x="126485" y="76365"/>
                </a:lnTo>
                <a:lnTo>
                  <a:pt x="126485" y="19411"/>
                </a:lnTo>
                <a:lnTo>
                  <a:pt x="243405" y="19411"/>
                </a:lnTo>
                <a:lnTo>
                  <a:pt x="243405" y="76365"/>
                </a:lnTo>
                <a:lnTo>
                  <a:pt x="279546" y="76365"/>
                </a:lnTo>
                <a:lnTo>
                  <a:pt x="279546" y="19411"/>
                </a:lnTo>
                <a:lnTo>
                  <a:pt x="335885" y="19411"/>
                </a:lnTo>
                <a:cubicBezTo>
                  <a:pt x="353955" y="19411"/>
                  <a:pt x="367773" y="33161"/>
                  <a:pt x="367773" y="49856"/>
                </a:cubicBezTo>
                <a:lnTo>
                  <a:pt x="367773" y="118587"/>
                </a:lnTo>
                <a:lnTo>
                  <a:pt x="0" y="118587"/>
                </a:lnTo>
                <a:lnTo>
                  <a:pt x="0" y="49856"/>
                </a:lnTo>
                <a:cubicBezTo>
                  <a:pt x="0" y="33161"/>
                  <a:pt x="14876" y="19411"/>
                  <a:pt x="32947" y="19411"/>
                </a:cubicBezTo>
                <a:close/>
                <a:moveTo>
                  <a:pt x="250767" y="0"/>
                </a:moveTo>
                <a:lnTo>
                  <a:pt x="272022" y="0"/>
                </a:lnTo>
                <a:lnTo>
                  <a:pt x="272022" y="60880"/>
                </a:lnTo>
                <a:lnTo>
                  <a:pt x="250767" y="60880"/>
                </a:lnTo>
                <a:close/>
                <a:moveTo>
                  <a:pt x="98398" y="0"/>
                </a:moveTo>
                <a:lnTo>
                  <a:pt x="119653" y="0"/>
                </a:lnTo>
                <a:lnTo>
                  <a:pt x="119653" y="60880"/>
                </a:lnTo>
                <a:lnTo>
                  <a:pt x="98398" y="60880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3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6890" cap="flat">
            <a:noFill/>
            <a:prstDash val="solid"/>
            <a:miter/>
          </a:ln>
          <a:effectLst>
            <a:outerShdw blurRad="381000" dist="127000" sx="98000" sy="98000" algn="ctr" rotWithShape="0">
              <a:schemeClr val="accent3">
                <a:alpha val="40000"/>
              </a:scheme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  <p:sp>
        <p:nvSpPr>
          <p:cNvPr id="20" name="矩形: 圆角 19">
            <a:extLst>
              <a:ext uri="{FF2B5EF4-FFF2-40B4-BE49-F238E27FC236}">
                <a16:creationId xmlns:a16="http://schemas.microsoft.com/office/drawing/2014/main" id="{34868553-29FF-2360-A33F-7B915E5E9061}"/>
              </a:ext>
            </a:extLst>
          </p:cNvPr>
          <p:cNvSpPr/>
          <p:nvPr/>
        </p:nvSpPr>
        <p:spPr>
          <a:xfrm>
            <a:off x="9121656" y="2167359"/>
            <a:ext cx="2384385" cy="310201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4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203B0171-7D06-BA8D-7D0A-FCC26F0EE91A}"/>
              </a:ext>
            </a:extLst>
          </p:cNvPr>
          <p:cNvCxnSpPr>
            <a:cxnSpLocks/>
          </p:cNvCxnSpPr>
          <p:nvPr/>
        </p:nvCxnSpPr>
        <p:spPr>
          <a:xfrm>
            <a:off x="9827712" y="5269374"/>
            <a:ext cx="972274" cy="0"/>
          </a:xfrm>
          <a:prstGeom prst="line">
            <a:avLst/>
          </a:prstGeom>
          <a:ln w="38100" cap="rnd">
            <a:solidFill>
              <a:schemeClr val="accent4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206798E1-4575-9889-FA5C-D9BD4B4F2149}"/>
              </a:ext>
            </a:extLst>
          </p:cNvPr>
          <p:cNvSpPr txBox="1"/>
          <p:nvPr/>
        </p:nvSpPr>
        <p:spPr>
          <a:xfrm>
            <a:off x="9595703" y="3993444"/>
            <a:ext cx="1436291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800">
                <a:solidFill>
                  <a:schemeClr val="accent4"/>
                </a:solidFill>
                <a:latin typeface="+mj-ea"/>
                <a:ea typeface="+mj-ea"/>
              </a:rPr>
              <a:t>阶段计划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0A25F7A1-A09A-5C13-2027-9622FA9774D4}"/>
              </a:ext>
            </a:extLst>
          </p:cNvPr>
          <p:cNvSpPr txBox="1"/>
          <p:nvPr/>
        </p:nvSpPr>
        <p:spPr>
          <a:xfrm>
            <a:off x="9243453" y="4523775"/>
            <a:ext cx="2140791" cy="35445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  <a:defRPr sz="1400">
                <a:solidFill>
                  <a:schemeClr val="accent2">
                    <a:lumMod val="60000"/>
                    <a:lumOff val="40000"/>
                  </a:schemeClr>
                </a:solidFill>
                <a:latin typeface="+mj-lt"/>
                <a:cs typeface="+mn-ea"/>
              </a:defRPr>
            </a:lvl1pPr>
          </a:lstStyle>
          <a:p>
            <a:r>
              <a:rPr lang="en-US" altLang="zh-CN">
                <a:solidFill>
                  <a:schemeClr val="accent4"/>
                </a:solidFill>
                <a:sym typeface="+mn-lt"/>
              </a:rPr>
              <a:t>STAGE PLAN</a:t>
            </a:r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04654D2A-1DF8-84B3-6811-68FD1448F38F}"/>
              </a:ext>
            </a:extLst>
          </p:cNvPr>
          <p:cNvSpPr/>
          <p:nvPr/>
        </p:nvSpPr>
        <p:spPr>
          <a:xfrm>
            <a:off x="9708059" y="2474612"/>
            <a:ext cx="1211580" cy="1211580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96">
            <a:extLst>
              <a:ext uri="{FF2B5EF4-FFF2-40B4-BE49-F238E27FC236}">
                <a16:creationId xmlns:a16="http://schemas.microsoft.com/office/drawing/2014/main" id="{306B2BF8-46AA-016C-397B-AD899A11CA1B}"/>
              </a:ext>
            </a:extLst>
          </p:cNvPr>
          <p:cNvSpPr/>
          <p:nvPr/>
        </p:nvSpPr>
        <p:spPr>
          <a:xfrm>
            <a:off x="9967237" y="2761453"/>
            <a:ext cx="693226" cy="694460"/>
          </a:xfrm>
          <a:custGeom>
            <a:avLst/>
            <a:gdLst>
              <a:gd name="connsiteX0" fmla="*/ 366678 w 513420"/>
              <a:gd name="connsiteY0" fmla="*/ 148326 h 464483"/>
              <a:gd name="connsiteX1" fmla="*/ 512247 w 513420"/>
              <a:gd name="connsiteY1" fmla="*/ 148326 h 464483"/>
              <a:gd name="connsiteX2" fmla="*/ 489640 w 513420"/>
              <a:gd name="connsiteY2" fmla="*/ 176309 h 464483"/>
              <a:gd name="connsiteX3" fmla="*/ 265428 w 513420"/>
              <a:gd name="connsiteY3" fmla="*/ 453800 h 464483"/>
              <a:gd name="connsiteX4" fmla="*/ 165764 w 513420"/>
              <a:gd name="connsiteY4" fmla="*/ 148326 h 464483"/>
              <a:gd name="connsiteX5" fmla="*/ 356409 w 513420"/>
              <a:gd name="connsiteY5" fmla="*/ 148326 h 464483"/>
              <a:gd name="connsiteX6" fmla="*/ 256882 w 513420"/>
              <a:gd name="connsiteY6" fmla="*/ 464483 h 464483"/>
              <a:gd name="connsiteX7" fmla="*/ 1172 w 513420"/>
              <a:gd name="connsiteY7" fmla="*/ 148326 h 464483"/>
              <a:gd name="connsiteX8" fmla="*/ 155631 w 513420"/>
              <a:gd name="connsiteY8" fmla="*/ 148326 h 464483"/>
              <a:gd name="connsiteX9" fmla="*/ 248611 w 513420"/>
              <a:gd name="connsiteY9" fmla="*/ 454489 h 464483"/>
              <a:gd name="connsiteX10" fmla="*/ 23779 w 513420"/>
              <a:gd name="connsiteY10" fmla="*/ 176309 h 464483"/>
              <a:gd name="connsiteX11" fmla="*/ 256882 w 513420"/>
              <a:gd name="connsiteY11" fmla="*/ 8754 h 464483"/>
              <a:gd name="connsiteX12" fmla="*/ 352756 w 513420"/>
              <a:gd name="connsiteY12" fmla="*/ 136885 h 464483"/>
              <a:gd name="connsiteX13" fmla="*/ 169072 w 513420"/>
              <a:gd name="connsiteY13" fmla="*/ 136885 h 464483"/>
              <a:gd name="connsiteX14" fmla="*/ 433191 w 513420"/>
              <a:gd name="connsiteY14" fmla="*/ 5032 h 464483"/>
              <a:gd name="connsiteX15" fmla="*/ 513420 w 513420"/>
              <a:gd name="connsiteY15" fmla="*/ 136885 h 464483"/>
              <a:gd name="connsiteX16" fmla="*/ 371573 w 513420"/>
              <a:gd name="connsiteY16" fmla="*/ 136885 h 464483"/>
              <a:gd name="connsiteX17" fmla="*/ 80297 w 513420"/>
              <a:gd name="connsiteY17" fmla="*/ 4963 h 464483"/>
              <a:gd name="connsiteX18" fmla="*/ 150324 w 513420"/>
              <a:gd name="connsiteY18" fmla="*/ 136885 h 464483"/>
              <a:gd name="connsiteX19" fmla="*/ 0 w 513420"/>
              <a:gd name="connsiteY19" fmla="*/ 136885 h 464483"/>
              <a:gd name="connsiteX20" fmla="*/ 263154 w 513420"/>
              <a:gd name="connsiteY20" fmla="*/ 0 h 464483"/>
              <a:gd name="connsiteX21" fmla="*/ 424644 w 513420"/>
              <a:gd name="connsiteY21" fmla="*/ 0 h 464483"/>
              <a:gd name="connsiteX22" fmla="*/ 362543 w 513420"/>
              <a:gd name="connsiteY22" fmla="*/ 132818 h 464483"/>
              <a:gd name="connsiteX23" fmla="*/ 88982 w 513420"/>
              <a:gd name="connsiteY23" fmla="*/ 0 h 464483"/>
              <a:gd name="connsiteX24" fmla="*/ 250541 w 513420"/>
              <a:gd name="connsiteY24" fmla="*/ 0 h 464483"/>
              <a:gd name="connsiteX25" fmla="*/ 159492 w 513420"/>
              <a:gd name="connsiteY25" fmla="*/ 132887 h 464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513420" h="464483">
                <a:moveTo>
                  <a:pt x="366678" y="148326"/>
                </a:moveTo>
                <a:lnTo>
                  <a:pt x="512247" y="148326"/>
                </a:lnTo>
                <a:lnTo>
                  <a:pt x="489640" y="176309"/>
                </a:lnTo>
                <a:lnTo>
                  <a:pt x="265428" y="453800"/>
                </a:lnTo>
                <a:close/>
                <a:moveTo>
                  <a:pt x="165764" y="148326"/>
                </a:moveTo>
                <a:lnTo>
                  <a:pt x="356409" y="148326"/>
                </a:lnTo>
                <a:lnTo>
                  <a:pt x="256882" y="464483"/>
                </a:lnTo>
                <a:close/>
                <a:moveTo>
                  <a:pt x="1172" y="148326"/>
                </a:moveTo>
                <a:lnTo>
                  <a:pt x="155631" y="148326"/>
                </a:lnTo>
                <a:lnTo>
                  <a:pt x="248611" y="454489"/>
                </a:lnTo>
                <a:lnTo>
                  <a:pt x="23779" y="176309"/>
                </a:lnTo>
                <a:close/>
                <a:moveTo>
                  <a:pt x="256882" y="8754"/>
                </a:moveTo>
                <a:lnTo>
                  <a:pt x="352756" y="136885"/>
                </a:lnTo>
                <a:lnTo>
                  <a:pt x="169072" y="136885"/>
                </a:lnTo>
                <a:close/>
                <a:moveTo>
                  <a:pt x="433191" y="5032"/>
                </a:moveTo>
                <a:lnTo>
                  <a:pt x="513420" y="136885"/>
                </a:lnTo>
                <a:lnTo>
                  <a:pt x="371573" y="136885"/>
                </a:lnTo>
                <a:close/>
                <a:moveTo>
                  <a:pt x="80297" y="4963"/>
                </a:moveTo>
                <a:lnTo>
                  <a:pt x="150324" y="136885"/>
                </a:lnTo>
                <a:lnTo>
                  <a:pt x="0" y="136885"/>
                </a:lnTo>
                <a:close/>
                <a:moveTo>
                  <a:pt x="263154" y="0"/>
                </a:moveTo>
                <a:lnTo>
                  <a:pt x="424644" y="0"/>
                </a:lnTo>
                <a:lnTo>
                  <a:pt x="362543" y="132818"/>
                </a:lnTo>
                <a:close/>
                <a:moveTo>
                  <a:pt x="88982" y="0"/>
                </a:moveTo>
                <a:lnTo>
                  <a:pt x="250541" y="0"/>
                </a:lnTo>
                <a:lnTo>
                  <a:pt x="159492" y="132887"/>
                </a:lnTo>
                <a:close/>
              </a:path>
            </a:pathLst>
          </a:custGeom>
          <a:gradFill>
            <a:gsLst>
              <a:gs pos="0">
                <a:schemeClr val="bg1"/>
              </a:gs>
              <a:gs pos="100000">
                <a:schemeClr val="accent4">
                  <a:lumMod val="20000"/>
                  <a:lumOff val="80000"/>
                </a:schemeClr>
              </a:gs>
            </a:gsLst>
            <a:path path="circle">
              <a:fillToRect r="100000" b="100000"/>
            </a:path>
          </a:gradFill>
          <a:ln w="6890" cap="flat">
            <a:noFill/>
            <a:prstDash val="solid"/>
            <a:miter/>
          </a:ln>
          <a:effectLst>
            <a:outerShdw blurRad="381000" dist="127000" sx="98000" sy="98000" algn="ctr" rotWithShape="0">
              <a:schemeClr val="accent4">
                <a:alpha val="40000"/>
              </a:schemeClr>
            </a:outerShdw>
          </a:effectLst>
        </p:spPr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7481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C3D094EC-491C-2649-AF07-6B22837C919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zh-CN" dirty="0" err="1"/>
              <a:t>OfficePLUS.cn</a:t>
            </a:r>
            <a:endParaRPr kumimoji="1" lang="zh-CN" altLang="en-US" dirty="0"/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FB47E1-7AF0-204F-89F0-4C0DE2B37BF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中文   </a:t>
            </a:r>
            <a:r>
              <a:rPr kumimoji="1" lang="en-US" altLang="zh-CN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OPPOSans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H </a:t>
            </a:r>
          </a:p>
          <a:p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英文   </a:t>
            </a:r>
            <a:r>
              <a:rPr kumimoji="1" lang="en-US" altLang="zh-CN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OPPOSans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 R</a:t>
            </a:r>
          </a:p>
          <a:p>
            <a:endParaRPr kumimoji="1" lang="en-US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标题 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1.0</a:t>
            </a:r>
          </a:p>
          <a:p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正文 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1.3</a:t>
            </a:r>
          </a:p>
          <a:p>
            <a:r>
              <a:rPr kumimoji="1" lang="en-US" altLang="zh-CN" dirty="0" err="1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Unsplash</a:t>
            </a:r>
            <a:endParaRPr kumimoji="1" lang="en-US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endParaRPr kumimoji="1" lang="en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本网站所提供的任何信息内容（包括但不限于 </a:t>
            </a:r>
            <a:r>
              <a:rPr kumimoji="1" lang="en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PPT 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模板、</a:t>
            </a:r>
            <a:r>
              <a:rPr kumimoji="1" lang="en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Word 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文档、</a:t>
            </a:r>
            <a:r>
              <a:rPr kumimoji="1" lang="en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Excel 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图表、图片素材等）均受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《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中华人民共和国著作权法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》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、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《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信息网络传播权保护条例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》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及其他适用的法律法规的保护，未经权利人书面明确授权，信息内容的任何部分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(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包括图片或图表</a:t>
            </a:r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)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不得被全部或部分的复制、传播、销售，否则将承担法律责任。</a:t>
            </a:r>
          </a:p>
          <a:p>
            <a:endParaRPr kumimoji="1" lang="en-US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  <a:p>
            <a:r>
              <a:rPr kumimoji="1" lang="en-US" altLang="zh-CN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Lee.</a:t>
            </a:r>
            <a:r>
              <a:rPr kumimoji="1" lang="zh-CN" altLang="en-US" dirty="0">
                <a:latin typeface="Microsoft YaHei Light" panose="020B0502040204020203" pitchFamily="34" charset="-122"/>
                <a:ea typeface="Microsoft YaHei Light" panose="020B0502040204020203" pitchFamily="34" charset="-122"/>
              </a:rPr>
              <a:t>晓杰</a:t>
            </a:r>
            <a:endParaRPr kumimoji="1" lang="en" altLang="zh-CN" dirty="0">
              <a:latin typeface="Microsoft YaHei Light" panose="020B0502040204020203" pitchFamily="34" charset="-122"/>
              <a:ea typeface="Microsoft YaHei Light" panose="020B0502040204020203" pitchFamily="34" charset="-122"/>
            </a:endParaRP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379F369-F966-CC4F-9150-5720C0654BE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标注</a:t>
            </a:r>
          </a:p>
        </p:txBody>
      </p:sp>
      <p:sp>
        <p:nvSpPr>
          <p:cNvPr id="8" name="文本占位符 7">
            <a:extLst>
              <a:ext uri="{FF2B5EF4-FFF2-40B4-BE49-F238E27FC236}">
                <a16:creationId xmlns:a16="http://schemas.microsoft.com/office/drawing/2014/main" id="{52037C6C-C3D0-B143-999B-9FBD7AAF906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zh-CN" altLang="en-US" dirty="0"/>
              <a:t>字体使用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行距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素材</a:t>
            </a:r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声明</a:t>
            </a:r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endParaRPr kumimoji="1" lang="en-US" altLang="zh-CN" dirty="0"/>
          </a:p>
          <a:p>
            <a:r>
              <a:rPr kumimoji="1" lang="zh-CN" altLang="en-US" dirty="0"/>
              <a:t>作者</a:t>
            </a:r>
          </a:p>
        </p:txBody>
      </p:sp>
    </p:spTree>
    <p:extLst>
      <p:ext uri="{BB962C8B-B14F-4D97-AF65-F5344CB8AC3E}">
        <p14:creationId xmlns:p14="http://schemas.microsoft.com/office/powerpoint/2010/main" val="7158213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6742765A-4809-710F-2BD8-49FF8D74F127}"/>
              </a:ext>
            </a:extLst>
          </p:cNvPr>
          <p:cNvSpPr txBox="1"/>
          <p:nvPr/>
        </p:nvSpPr>
        <p:spPr>
          <a:xfrm>
            <a:off x="5551415" y="2031797"/>
            <a:ext cx="1019511" cy="255454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16600">
                <a:solidFill>
                  <a:schemeClr val="accent1">
                    <a:alpha val="14000"/>
                  </a:schemeClr>
                </a:solidFill>
                <a:latin typeface="+mj-ea"/>
                <a:ea typeface="+mj-ea"/>
              </a:rPr>
              <a:t>1</a:t>
            </a:r>
            <a:endParaRPr lang="zh-CN" altLang="en-US" sz="16600">
              <a:solidFill>
                <a:schemeClr val="accent1">
                  <a:alpha val="14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55C1F5F-4D05-C4DC-7572-00F8CAAB29A9}"/>
              </a:ext>
            </a:extLst>
          </p:cNvPr>
          <p:cNvSpPr txBox="1"/>
          <p:nvPr/>
        </p:nvSpPr>
        <p:spPr>
          <a:xfrm>
            <a:off x="4676175" y="2928210"/>
            <a:ext cx="2769989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1">
                <a:alpha val="30000"/>
              </a:schemeClr>
            </a:outerShdw>
          </a:effectLst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 dirty="0"/>
              <a:t>基本情况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5FB6E1A-6D26-5A11-573C-FC2C813F0DBA}"/>
              </a:ext>
            </a:extLst>
          </p:cNvPr>
          <p:cNvSpPr txBox="1"/>
          <p:nvPr/>
        </p:nvSpPr>
        <p:spPr>
          <a:xfrm>
            <a:off x="4990774" y="3759207"/>
            <a:ext cx="2140791" cy="3919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600">
                <a:solidFill>
                  <a:schemeClr val="accent1"/>
                </a:solidFill>
                <a:latin typeface="+mj-lt"/>
                <a:cs typeface="+mn-ea"/>
                <a:sym typeface="+mn-lt"/>
              </a:rPr>
              <a:t>BASIC SITUATION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11A8E4-3D78-4BA0-9A82-F4BDE3EA2CFF}"/>
              </a:ext>
            </a:extLst>
          </p:cNvPr>
          <p:cNvSpPr txBox="1"/>
          <p:nvPr/>
        </p:nvSpPr>
        <p:spPr>
          <a:xfrm>
            <a:off x="5357450" y="2278942"/>
            <a:ext cx="1407438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 dirty="0">
                <a:solidFill>
                  <a:schemeClr val="accent1"/>
                </a:solidFill>
                <a:latin typeface="+mj-ea"/>
                <a:ea typeface="+mj-ea"/>
              </a:rPr>
              <a:t>Part 01 </a:t>
            </a:r>
            <a:endParaRPr lang="zh-CN" altLang="en-US" sz="2800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22756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基本情况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730851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BASIC SITUATION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CE98E72-FDD3-8AB1-1EDE-FC9B5F5D099A}"/>
              </a:ext>
            </a:extLst>
          </p:cNvPr>
          <p:cNvSpPr/>
          <p:nvPr/>
        </p:nvSpPr>
        <p:spPr>
          <a:xfrm>
            <a:off x="11175059" y="6153859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0D84FF2-FBB6-C8A7-C073-787FBFC4C2F7}"/>
              </a:ext>
            </a:extLst>
          </p:cNvPr>
          <p:cNvSpPr/>
          <p:nvPr/>
        </p:nvSpPr>
        <p:spPr>
          <a:xfrm>
            <a:off x="11371613" y="6153859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C853A85-974C-31A4-966B-3E679FB9439C}"/>
              </a:ext>
            </a:extLst>
          </p:cNvPr>
          <p:cNvSpPr/>
          <p:nvPr/>
        </p:nvSpPr>
        <p:spPr>
          <a:xfrm>
            <a:off x="11175059" y="6347532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9E4E810-1E22-5385-309C-DCF1138EB39C}"/>
              </a:ext>
            </a:extLst>
          </p:cNvPr>
          <p:cNvSpPr/>
          <p:nvPr/>
        </p:nvSpPr>
        <p:spPr>
          <a:xfrm>
            <a:off x="11371613" y="6347532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0241C1EC-3AED-E5AC-2351-E01692B8B302}"/>
              </a:ext>
            </a:extLst>
          </p:cNvPr>
          <p:cNvSpPr/>
          <p:nvPr/>
        </p:nvSpPr>
        <p:spPr>
          <a:xfrm>
            <a:off x="827293" y="1368705"/>
            <a:ext cx="5077417" cy="206029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71CA9FFF-08E5-6020-9A00-4942CF0A1CD0}"/>
              </a:ext>
            </a:extLst>
          </p:cNvPr>
          <p:cNvSpPr txBox="1"/>
          <p:nvPr/>
        </p:nvSpPr>
        <p:spPr>
          <a:xfrm>
            <a:off x="1260517" y="1721366"/>
            <a:ext cx="276999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1"/>
                </a:solidFill>
                <a:latin typeface="+mj-ea"/>
                <a:ea typeface="+mj-ea"/>
              </a:rPr>
              <a:t>第一季度的主要工作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099ED59-809E-0822-74C8-0E7071EBC9AA}"/>
              </a:ext>
            </a:extLst>
          </p:cNvPr>
          <p:cNvSpPr txBox="1"/>
          <p:nvPr/>
        </p:nvSpPr>
        <p:spPr>
          <a:xfrm>
            <a:off x="1163224" y="2180427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AAEAB73-7DCC-6E25-74BD-CD061379FE8D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 rot="2759287">
            <a:off x="807665" y="1307653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45A7ABEF-DF5A-108C-8DFC-97A4F71B1028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 rot="2759287">
            <a:off x="5595801" y="3047602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19" name="矩形: 圆角 18">
            <a:extLst>
              <a:ext uri="{FF2B5EF4-FFF2-40B4-BE49-F238E27FC236}">
                <a16:creationId xmlns:a16="http://schemas.microsoft.com/office/drawing/2014/main" id="{0B6EE265-3F9A-0DB0-D131-64E63CDDC413}"/>
              </a:ext>
            </a:extLst>
          </p:cNvPr>
          <p:cNvSpPr/>
          <p:nvPr/>
        </p:nvSpPr>
        <p:spPr>
          <a:xfrm>
            <a:off x="6240641" y="1368705"/>
            <a:ext cx="5077417" cy="206029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3C09011-DCA2-DC8B-CEB3-FB4537232272}"/>
              </a:ext>
            </a:extLst>
          </p:cNvPr>
          <p:cNvSpPr txBox="1"/>
          <p:nvPr/>
        </p:nvSpPr>
        <p:spPr>
          <a:xfrm>
            <a:off x="6673867" y="1721366"/>
            <a:ext cx="2769989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2"/>
                </a:solidFill>
                <a:latin typeface="+mj-ea"/>
                <a:ea typeface="+mj-ea"/>
              </a:rPr>
              <a:t>第二季度的主要工作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CA19BC2-5DD8-53B2-D8BF-D2A88697A9B3}"/>
              </a:ext>
            </a:extLst>
          </p:cNvPr>
          <p:cNvSpPr txBox="1"/>
          <p:nvPr/>
        </p:nvSpPr>
        <p:spPr>
          <a:xfrm>
            <a:off x="6576572" y="2180427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62F6E31-92E7-DC2C-33CD-78419797FCF8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 rot="2759287">
            <a:off x="6221013" y="1307653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B5F5B165-472F-6053-F074-89B1C0344D82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 rot="2759287">
            <a:off x="11009149" y="3047602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7" name="矩形: 圆角 26">
            <a:extLst>
              <a:ext uri="{FF2B5EF4-FFF2-40B4-BE49-F238E27FC236}">
                <a16:creationId xmlns:a16="http://schemas.microsoft.com/office/drawing/2014/main" id="{0F2C1FA1-58FA-6B25-534F-D4AB4F53D044}"/>
              </a:ext>
            </a:extLst>
          </p:cNvPr>
          <p:cNvSpPr/>
          <p:nvPr/>
        </p:nvSpPr>
        <p:spPr>
          <a:xfrm>
            <a:off x="827293" y="3856021"/>
            <a:ext cx="5077417" cy="206029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8C1C826C-B808-8848-9BA2-1B3CF2615E39}"/>
              </a:ext>
            </a:extLst>
          </p:cNvPr>
          <p:cNvSpPr txBox="1"/>
          <p:nvPr/>
        </p:nvSpPr>
        <p:spPr>
          <a:xfrm>
            <a:off x="1260517" y="4208682"/>
            <a:ext cx="276999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3"/>
                </a:solidFill>
                <a:latin typeface="+mj-ea"/>
                <a:ea typeface="+mj-ea"/>
              </a:rPr>
              <a:t>第三季度的主要工作</a:t>
            </a: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955B4E75-399B-1C6F-B8CC-8E3C7B7EE9E5}"/>
              </a:ext>
            </a:extLst>
          </p:cNvPr>
          <p:cNvSpPr txBox="1"/>
          <p:nvPr/>
        </p:nvSpPr>
        <p:spPr>
          <a:xfrm>
            <a:off x="1163224" y="4667743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4B157A22-A079-8B0A-B29B-330F6860AF83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 rot="2759287">
            <a:off x="807665" y="3794969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3085F279-A89E-91D4-E41D-F9E50FC47791}"/>
              </a:ext>
            </a:extLst>
          </p:cNvPr>
          <p:cNvSpPr/>
          <p:nvPr>
            <p:custDataLst>
              <p:tags r:id="rId6"/>
            </p:custDataLst>
          </p:nvPr>
        </p:nvSpPr>
        <p:spPr>
          <a:xfrm rot="2759287">
            <a:off x="5595801" y="5534918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5FE06645-1C44-6735-F713-0BAA6FD9EB42}"/>
              </a:ext>
            </a:extLst>
          </p:cNvPr>
          <p:cNvSpPr/>
          <p:nvPr/>
        </p:nvSpPr>
        <p:spPr>
          <a:xfrm>
            <a:off x="6240641" y="3856021"/>
            <a:ext cx="5077417" cy="2060295"/>
          </a:xfrm>
          <a:prstGeom prst="roundRect">
            <a:avLst>
              <a:gd name="adj" fmla="val 9871"/>
            </a:avLst>
          </a:prstGeom>
          <a:solidFill>
            <a:schemeClr val="bg1">
              <a:alpha val="60000"/>
            </a:schemeClr>
          </a:solidFill>
          <a:ln w="12700" cap="flat" cmpd="sng" algn="ctr">
            <a:noFill/>
            <a:prstDash val="solid"/>
            <a:miter lim="800000"/>
          </a:ln>
          <a:effectLst>
            <a:outerShdw blurRad="381000" dist="127000" sx="102000" sy="102000" algn="ctr" rotWithShape="0">
              <a:schemeClr val="accent1">
                <a:alpha val="1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B6660598-2B8D-EFEA-A3A9-854922F5DAD3}"/>
              </a:ext>
            </a:extLst>
          </p:cNvPr>
          <p:cNvSpPr txBox="1"/>
          <p:nvPr/>
        </p:nvSpPr>
        <p:spPr>
          <a:xfrm>
            <a:off x="6673865" y="4208682"/>
            <a:ext cx="2769990" cy="369332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zh-CN" altLang="en-US" sz="2400">
                <a:solidFill>
                  <a:schemeClr val="accent4"/>
                </a:solidFill>
                <a:latin typeface="+mj-ea"/>
                <a:ea typeface="+mj-ea"/>
              </a:rPr>
              <a:t>第四季度的主要工作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3C0F4F9B-9A18-CC58-DEF2-19BA096978FE}"/>
              </a:ext>
            </a:extLst>
          </p:cNvPr>
          <p:cNvSpPr txBox="1"/>
          <p:nvPr/>
        </p:nvSpPr>
        <p:spPr>
          <a:xfrm>
            <a:off x="6576572" y="4667743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B71DC3A9-C1CC-577A-1E96-E48C53AA6B81}"/>
              </a:ext>
            </a:extLst>
          </p:cNvPr>
          <p:cNvSpPr/>
          <p:nvPr>
            <p:custDataLst>
              <p:tags r:id="rId7"/>
            </p:custDataLst>
          </p:nvPr>
        </p:nvSpPr>
        <p:spPr>
          <a:xfrm rot="2759287">
            <a:off x="6221013" y="3794969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en-US" sz="540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48A9E448-A61E-DA6C-01A0-E0F4AA4252D8}"/>
              </a:ext>
            </a:extLst>
          </p:cNvPr>
          <p:cNvSpPr/>
          <p:nvPr>
            <p:custDataLst>
              <p:tags r:id="rId8"/>
            </p:custDataLst>
          </p:nvPr>
        </p:nvSpPr>
        <p:spPr>
          <a:xfrm rot="2759287">
            <a:off x="11009149" y="5534918"/>
            <a:ext cx="375186" cy="37518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/>
          <a:lstStyle/>
          <a:p>
            <a:pPr algn="ctr"/>
            <a:endParaRPr lang="en-US" sz="5400"/>
          </a:p>
        </p:txBody>
      </p:sp>
    </p:spTree>
    <p:extLst>
      <p:ext uri="{BB962C8B-B14F-4D97-AF65-F5344CB8AC3E}">
        <p14:creationId xmlns:p14="http://schemas.microsoft.com/office/powerpoint/2010/main" val="1280788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基本情况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730851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BASIC SITUATION</a:t>
            </a: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DCE98E72-FDD3-8AB1-1EDE-FC9B5F5D099A}"/>
              </a:ext>
            </a:extLst>
          </p:cNvPr>
          <p:cNvSpPr/>
          <p:nvPr/>
        </p:nvSpPr>
        <p:spPr>
          <a:xfrm>
            <a:off x="11175059" y="6153859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椭圆 6">
            <a:extLst>
              <a:ext uri="{FF2B5EF4-FFF2-40B4-BE49-F238E27FC236}">
                <a16:creationId xmlns:a16="http://schemas.microsoft.com/office/drawing/2014/main" id="{50D84FF2-FBB6-C8A7-C073-787FBFC4C2F7}"/>
              </a:ext>
            </a:extLst>
          </p:cNvPr>
          <p:cNvSpPr/>
          <p:nvPr/>
        </p:nvSpPr>
        <p:spPr>
          <a:xfrm>
            <a:off x="11371613" y="6153859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C853A85-974C-31A4-966B-3E679FB9439C}"/>
              </a:ext>
            </a:extLst>
          </p:cNvPr>
          <p:cNvSpPr/>
          <p:nvPr/>
        </p:nvSpPr>
        <p:spPr>
          <a:xfrm>
            <a:off x="11175059" y="6347532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39E4E810-1E22-5385-309C-DCF1138EB39C}"/>
              </a:ext>
            </a:extLst>
          </p:cNvPr>
          <p:cNvSpPr/>
          <p:nvPr/>
        </p:nvSpPr>
        <p:spPr>
          <a:xfrm>
            <a:off x="11371613" y="6347532"/>
            <a:ext cx="125062" cy="125063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127000" dist="38100" dir="2700000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椭圆 29">
            <a:extLst>
              <a:ext uri="{FF2B5EF4-FFF2-40B4-BE49-F238E27FC236}">
                <a16:creationId xmlns:a16="http://schemas.microsoft.com/office/drawing/2014/main" id="{AD90C97B-B871-BDB4-C122-6FE36D30C39D}"/>
              </a:ext>
            </a:extLst>
          </p:cNvPr>
          <p:cNvSpPr/>
          <p:nvPr/>
        </p:nvSpPr>
        <p:spPr>
          <a:xfrm rot="5400000" flipH="1" flipV="1">
            <a:off x="10446447" y="1916282"/>
            <a:ext cx="546543" cy="546543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椭圆 30">
            <a:extLst>
              <a:ext uri="{FF2B5EF4-FFF2-40B4-BE49-F238E27FC236}">
                <a16:creationId xmlns:a16="http://schemas.microsoft.com/office/drawing/2014/main" id="{917E6D4A-CACB-6DF2-90C4-AAEEB34ED6B1}"/>
              </a:ext>
            </a:extLst>
          </p:cNvPr>
          <p:cNvSpPr>
            <a:spLocks noChangeAspect="1"/>
          </p:cNvSpPr>
          <p:nvPr/>
        </p:nvSpPr>
        <p:spPr>
          <a:xfrm>
            <a:off x="6273947" y="983764"/>
            <a:ext cx="2350305" cy="2350303"/>
          </a:xfrm>
          <a:prstGeom prst="ellipse">
            <a:avLst/>
          </a:prstGeom>
          <a:blipFill dpi="0"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8800"/>
                      </a14:imgEffect>
                    </a14:imgLayer>
                  </a14:imgProps>
                </a:ext>
              </a:extLst>
            </a:blip>
            <a:srcRect/>
            <a:stretch>
              <a:fillRect l="-25077" r="-24807"/>
            </a:stretch>
          </a:blipFill>
          <a:ln w="28575" cap="flat" cmpd="sng" algn="ctr">
            <a:solidFill>
              <a:schemeClr val="accent4">
                <a:lumMod val="60000"/>
                <a:lumOff val="40000"/>
              </a:schemeClr>
            </a:solidFill>
            <a:prstDash val="solid"/>
            <a:miter lim="800000"/>
          </a:ln>
          <a:effec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6AF09832-10EB-DDD7-00EE-8E7F5EB55232}"/>
              </a:ext>
            </a:extLst>
          </p:cNvPr>
          <p:cNvSpPr txBox="1"/>
          <p:nvPr/>
        </p:nvSpPr>
        <p:spPr>
          <a:xfrm>
            <a:off x="1045348" y="1801423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6" name="文本占位符 1">
            <a:extLst>
              <a:ext uri="{FF2B5EF4-FFF2-40B4-BE49-F238E27FC236}">
                <a16:creationId xmlns:a16="http://schemas.microsoft.com/office/drawing/2014/main" id="{83C7F79D-3333-2D1E-C114-4A5C5064DD1B}"/>
              </a:ext>
            </a:extLst>
          </p:cNvPr>
          <p:cNvSpPr txBox="1">
            <a:spLocks/>
          </p:cNvSpPr>
          <p:nvPr/>
        </p:nvSpPr>
        <p:spPr>
          <a:xfrm>
            <a:off x="1091859" y="1383771"/>
            <a:ext cx="2350305" cy="39504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None/>
              <a:defRPr kumimoji="0" lang="zh-CN" altLang="en-US" sz="3200" b="0" i="0" u="none" strike="noStrike" kern="1200" cap="none" spc="0" normalizeH="0" baseline="0" smtClean="0">
                <a:ln>
                  <a:noFill/>
                </a:ln>
                <a:gradFill>
                  <a:gsLst>
                    <a:gs pos="48000">
                      <a:prstClr val="white"/>
                    </a:gs>
                    <a:gs pos="68000">
                      <a:prstClr val="white">
                        <a:lumMod val="9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阿里巴巴普惠体 B" panose="00020600040101010101" charset="-122"/>
                <a:ea typeface="阿里巴巴普惠体 B" panose="00020600040101010101" charset="-122"/>
                <a:cs typeface="+mn-cs"/>
              </a:defRPr>
            </a:lvl1pPr>
            <a:lvl2pPr marL="2711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5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27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43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90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38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85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accent1"/>
                </a:solidFill>
                <a:effectLst/>
                <a:latin typeface="+mj-ea"/>
                <a:ea typeface="+mj-ea"/>
              </a:rPr>
              <a:t>部门人员情况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0FBB14B8-31F6-AECE-7B79-BF8C11AB9862}"/>
              </a:ext>
            </a:extLst>
          </p:cNvPr>
          <p:cNvSpPr txBox="1"/>
          <p:nvPr/>
        </p:nvSpPr>
        <p:spPr>
          <a:xfrm>
            <a:off x="1045348" y="3225109"/>
            <a:ext cx="4354912" cy="7895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38" name="文本占位符 1">
            <a:extLst>
              <a:ext uri="{FF2B5EF4-FFF2-40B4-BE49-F238E27FC236}">
                <a16:creationId xmlns:a16="http://schemas.microsoft.com/office/drawing/2014/main" id="{D13AC436-93EA-38EB-07CE-037D4BC21B36}"/>
              </a:ext>
            </a:extLst>
          </p:cNvPr>
          <p:cNvSpPr txBox="1">
            <a:spLocks/>
          </p:cNvSpPr>
          <p:nvPr/>
        </p:nvSpPr>
        <p:spPr>
          <a:xfrm>
            <a:off x="1091859" y="2807457"/>
            <a:ext cx="2449994" cy="39504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None/>
              <a:defRPr kumimoji="0" lang="zh-CN" altLang="en-US" sz="3200" b="0" i="0" u="none" strike="noStrike" kern="1200" cap="none" spc="0" normalizeH="0" baseline="0" smtClean="0">
                <a:ln>
                  <a:noFill/>
                </a:ln>
                <a:gradFill>
                  <a:gsLst>
                    <a:gs pos="48000">
                      <a:prstClr val="white"/>
                    </a:gs>
                    <a:gs pos="68000">
                      <a:prstClr val="white">
                        <a:lumMod val="9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阿里巴巴普惠体 B" panose="00020600040101010101" charset="-122"/>
                <a:ea typeface="阿里巴巴普惠体 B" panose="00020600040101010101" charset="-122"/>
                <a:cs typeface="+mn-cs"/>
              </a:defRPr>
            </a:lvl1pPr>
            <a:lvl2pPr marL="2711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5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27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43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90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38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85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2800">
                <a:solidFill>
                  <a:schemeClr val="accent1"/>
                </a:solidFill>
                <a:effectLst/>
                <a:latin typeface="+mj-ea"/>
                <a:ea typeface="+mj-ea"/>
              </a:rPr>
              <a:t>人员学历情况</a:t>
            </a: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4AD102C6-892F-BBA6-6D41-11C7151D795F}"/>
              </a:ext>
            </a:extLst>
          </p:cNvPr>
          <p:cNvSpPr/>
          <p:nvPr/>
        </p:nvSpPr>
        <p:spPr>
          <a:xfrm rot="15086214" flipH="1" flipV="1">
            <a:off x="2543285" y="4569888"/>
            <a:ext cx="1316239" cy="1316239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E18E2A6E-874E-A63B-7BA0-D0F46890EB58}"/>
              </a:ext>
            </a:extLst>
          </p:cNvPr>
          <p:cNvSpPr/>
          <p:nvPr/>
        </p:nvSpPr>
        <p:spPr>
          <a:xfrm rot="15086214" flipH="1" flipV="1">
            <a:off x="3990583" y="4569888"/>
            <a:ext cx="1316239" cy="1316239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0735DC57-7715-BF33-6FA8-79C6FFBF0D76}"/>
              </a:ext>
            </a:extLst>
          </p:cNvPr>
          <p:cNvSpPr/>
          <p:nvPr/>
        </p:nvSpPr>
        <p:spPr>
          <a:xfrm rot="15086214" flipH="1" flipV="1">
            <a:off x="1095986" y="4569888"/>
            <a:ext cx="1316239" cy="1316239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2" name="文本占位符 1">
            <a:extLst>
              <a:ext uri="{FF2B5EF4-FFF2-40B4-BE49-F238E27FC236}">
                <a16:creationId xmlns:a16="http://schemas.microsoft.com/office/drawing/2014/main" id="{2E65E995-8463-C06D-8DA0-1646898F8977}"/>
              </a:ext>
            </a:extLst>
          </p:cNvPr>
          <p:cNvSpPr txBox="1">
            <a:spLocks/>
          </p:cNvSpPr>
          <p:nvPr/>
        </p:nvSpPr>
        <p:spPr>
          <a:xfrm>
            <a:off x="1225008" y="5049354"/>
            <a:ext cx="1058194" cy="39504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None/>
              <a:defRPr kumimoji="0" lang="zh-CN" altLang="en-US" sz="3200" b="0" i="0" u="none" strike="noStrike" kern="1200" cap="none" spc="0" normalizeH="0" baseline="0" smtClean="0">
                <a:ln>
                  <a:noFill/>
                </a:ln>
                <a:gradFill>
                  <a:gsLst>
                    <a:gs pos="48000">
                      <a:prstClr val="white"/>
                    </a:gs>
                    <a:gs pos="68000">
                      <a:prstClr val="white">
                        <a:lumMod val="9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阿里巴巴普惠体 B" panose="00020600040101010101" charset="-122"/>
                <a:ea typeface="阿里巴巴普惠体 B" panose="00020600040101010101" charset="-122"/>
                <a:cs typeface="+mn-cs"/>
              </a:defRPr>
            </a:lvl1pPr>
            <a:lvl2pPr marL="2711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5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27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43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90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38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85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 dirty="0">
                <a:solidFill>
                  <a:schemeClr val="bg1"/>
                </a:solidFill>
                <a:effectLst/>
                <a:latin typeface="+mj-ea"/>
                <a:ea typeface="+mj-ea"/>
              </a:rPr>
              <a:t>100</a:t>
            </a:r>
            <a:endParaRPr lang="zh-CN" altLang="en-US" sz="2800" dirty="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3" name="文本占位符 1">
            <a:extLst>
              <a:ext uri="{FF2B5EF4-FFF2-40B4-BE49-F238E27FC236}">
                <a16:creationId xmlns:a16="http://schemas.microsoft.com/office/drawing/2014/main" id="{749168EE-D319-9942-A7A3-CD0DEFDE8FC8}"/>
              </a:ext>
            </a:extLst>
          </p:cNvPr>
          <p:cNvSpPr txBox="1">
            <a:spLocks/>
          </p:cNvSpPr>
          <p:nvPr/>
        </p:nvSpPr>
        <p:spPr>
          <a:xfrm>
            <a:off x="2672307" y="5049354"/>
            <a:ext cx="1058194" cy="39504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None/>
              <a:defRPr kumimoji="0" lang="zh-CN" altLang="en-US" sz="3200" b="0" i="0" u="none" strike="noStrike" kern="1200" cap="none" spc="0" normalizeH="0" baseline="0" smtClean="0">
                <a:ln>
                  <a:noFill/>
                </a:ln>
                <a:gradFill>
                  <a:gsLst>
                    <a:gs pos="48000">
                      <a:prstClr val="white"/>
                    </a:gs>
                    <a:gs pos="68000">
                      <a:prstClr val="white">
                        <a:lumMod val="9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阿里巴巴普惠体 B" panose="00020600040101010101" charset="-122"/>
                <a:ea typeface="阿里巴巴普惠体 B" panose="00020600040101010101" charset="-122"/>
                <a:cs typeface="+mn-cs"/>
              </a:defRPr>
            </a:lvl1pPr>
            <a:lvl2pPr marL="2711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5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27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43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90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38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85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chemeClr val="bg1"/>
                </a:solidFill>
                <a:effectLst/>
                <a:latin typeface="+mj-ea"/>
                <a:ea typeface="+mj-ea"/>
              </a:rPr>
              <a:t>10+</a:t>
            </a:r>
            <a:endParaRPr lang="zh-CN" altLang="en-US" sz="280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4" name="文本占位符 1">
            <a:extLst>
              <a:ext uri="{FF2B5EF4-FFF2-40B4-BE49-F238E27FC236}">
                <a16:creationId xmlns:a16="http://schemas.microsoft.com/office/drawing/2014/main" id="{ECC64E11-38DC-C420-6E1B-5DF5C1FCA87C}"/>
              </a:ext>
            </a:extLst>
          </p:cNvPr>
          <p:cNvSpPr txBox="1">
            <a:spLocks/>
          </p:cNvSpPr>
          <p:nvPr/>
        </p:nvSpPr>
        <p:spPr>
          <a:xfrm>
            <a:off x="4122310" y="5049354"/>
            <a:ext cx="1058194" cy="395045"/>
          </a:xfrm>
          <a:prstGeom prst="rect">
            <a:avLst/>
          </a:prstGeom>
          <a:noFill/>
        </p:spPr>
        <p:txBody>
          <a:bodyPr wrap="square" lIns="0" tIns="0" rIns="0" bIns="0" anchor="ctr">
            <a:noAutofit/>
          </a:bodyPr>
          <a:lstStyle>
            <a:lvl1pPr marL="0" indent="0" algn="l" defTabSz="742950" rtl="0" eaLnBrk="1" latinLnBrk="0" hangingPunct="1">
              <a:lnSpc>
                <a:spcPct val="90000"/>
              </a:lnSpc>
              <a:spcBef>
                <a:spcPts val="815"/>
              </a:spcBef>
              <a:buFont typeface="Arial" panose="020B0604020202020204" pitchFamily="34" charset="0"/>
              <a:buNone/>
              <a:defRPr kumimoji="0" lang="zh-CN" altLang="en-US" sz="3200" b="0" i="0" u="none" strike="noStrike" kern="1200" cap="none" spc="0" normalizeH="0" baseline="0" smtClean="0">
                <a:ln>
                  <a:noFill/>
                </a:ln>
                <a:gradFill>
                  <a:gsLst>
                    <a:gs pos="48000">
                      <a:prstClr val="white"/>
                    </a:gs>
                    <a:gs pos="68000">
                      <a:prstClr val="white">
                        <a:lumMod val="95000"/>
                      </a:prstClr>
                    </a:gs>
                    <a:gs pos="52000">
                      <a:prstClr val="white">
                        <a:lumMod val="65000"/>
                      </a:prstClr>
                    </a:gs>
                  </a:gsLst>
                  <a:lin ang="5400000" scaled="1"/>
                </a:gradFill>
                <a:effectLst>
                  <a:outerShdw blurRad="38100" dist="38100" dir="2700000" algn="tl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阿里巴巴普惠体 B" panose="00020600040101010101" charset="-122"/>
                <a:ea typeface="阿里巴巴普惠体 B" panose="00020600040101010101" charset="-122"/>
                <a:cs typeface="+mn-cs"/>
              </a:defRPr>
            </a:lvl1pPr>
            <a:lvl2pPr marL="2711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83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855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642745" indent="0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None/>
              <a:defRPr lang="zh-CN" alt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04343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1490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86380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57855" indent="-186055" algn="l" defTabSz="742950" rtl="0" eaLnBrk="1" latinLnBrk="0" hangingPunct="1">
              <a:lnSpc>
                <a:spcPct val="90000"/>
              </a:lnSpc>
              <a:spcBef>
                <a:spcPts val="405"/>
              </a:spcBef>
              <a:buFont typeface="Arial" panose="020B0604020202020204" pitchFamily="34" charset="0"/>
              <a:buChar char="•"/>
              <a:defRPr sz="146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800">
                <a:solidFill>
                  <a:schemeClr val="bg1"/>
                </a:solidFill>
                <a:effectLst/>
                <a:latin typeface="+mj-ea"/>
                <a:ea typeface="+mj-ea"/>
              </a:rPr>
              <a:t>985</a:t>
            </a:r>
            <a:endParaRPr lang="zh-CN" altLang="en-US" sz="2800">
              <a:solidFill>
                <a:schemeClr val="bg1"/>
              </a:solidFill>
              <a:effectLst/>
              <a:latin typeface="+mj-ea"/>
              <a:ea typeface="+mj-ea"/>
            </a:endParaRPr>
          </a:p>
        </p:txBody>
      </p:sp>
      <p:sp>
        <p:nvSpPr>
          <p:cNvPr id="46" name="椭圆 45">
            <a:extLst>
              <a:ext uri="{FF2B5EF4-FFF2-40B4-BE49-F238E27FC236}">
                <a16:creationId xmlns:a16="http://schemas.microsoft.com/office/drawing/2014/main" id="{FFBF5EE6-BFD7-795B-05DB-3BC32DA4E8A7}"/>
              </a:ext>
            </a:extLst>
          </p:cNvPr>
          <p:cNvSpPr/>
          <p:nvPr/>
        </p:nvSpPr>
        <p:spPr>
          <a:xfrm rot="1960783" flipH="1" flipV="1">
            <a:off x="7467052" y="1905374"/>
            <a:ext cx="3967803" cy="3967803"/>
          </a:xfrm>
          <a:prstGeom prst="ellipse">
            <a:avLst/>
          </a:prstGeom>
          <a:gradFill flip="none" rotWithShape="1">
            <a:gsLst>
              <a:gs pos="90000">
                <a:schemeClr val="accent1">
                  <a:lumMod val="40000"/>
                  <a:lumOff val="60000"/>
                </a:schemeClr>
              </a:gs>
              <a:gs pos="0">
                <a:schemeClr val="accent1">
                  <a:lumMod val="20000"/>
                  <a:lumOff val="80000"/>
                  <a:alpha val="66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7" name="椭圆 46">
            <a:extLst>
              <a:ext uri="{FF2B5EF4-FFF2-40B4-BE49-F238E27FC236}">
                <a16:creationId xmlns:a16="http://schemas.microsoft.com/office/drawing/2014/main" id="{84E53DA8-4F16-9CFC-B8EF-7D08A0E3BC59}"/>
              </a:ext>
            </a:extLst>
          </p:cNvPr>
          <p:cNvSpPr>
            <a:spLocks noChangeAspect="1"/>
          </p:cNvSpPr>
          <p:nvPr/>
        </p:nvSpPr>
        <p:spPr>
          <a:xfrm>
            <a:off x="7630620" y="2068943"/>
            <a:ext cx="3640668" cy="3640666"/>
          </a:xfrm>
          <a:prstGeom prst="ellipse">
            <a:avLst/>
          </a:pr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4700"/>
                      </a14:imgEffect>
                    </a14:imgLayer>
                  </a14:imgProps>
                </a:ext>
              </a:extLst>
            </a:blip>
            <a:srcRect/>
            <a:stretch>
              <a:fillRect l="-20227" r="-20227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椭圆 47">
            <a:extLst>
              <a:ext uri="{FF2B5EF4-FFF2-40B4-BE49-F238E27FC236}">
                <a16:creationId xmlns:a16="http://schemas.microsoft.com/office/drawing/2014/main" id="{1CC320EE-1106-9BDB-20BB-A42A2C6071BF}"/>
              </a:ext>
            </a:extLst>
          </p:cNvPr>
          <p:cNvSpPr/>
          <p:nvPr/>
        </p:nvSpPr>
        <p:spPr>
          <a:xfrm rot="1960783" flipH="1" flipV="1">
            <a:off x="7251113" y="4496541"/>
            <a:ext cx="1812184" cy="1812184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9" name="椭圆 48">
            <a:extLst>
              <a:ext uri="{FF2B5EF4-FFF2-40B4-BE49-F238E27FC236}">
                <a16:creationId xmlns:a16="http://schemas.microsoft.com/office/drawing/2014/main" id="{687E0ADD-137F-9058-E2B3-1AB05428D807}"/>
              </a:ext>
            </a:extLst>
          </p:cNvPr>
          <p:cNvSpPr>
            <a:spLocks noChangeAspect="1"/>
          </p:cNvSpPr>
          <p:nvPr/>
        </p:nvSpPr>
        <p:spPr>
          <a:xfrm>
            <a:off x="7325818" y="4571247"/>
            <a:ext cx="1662774" cy="1662773"/>
          </a:xfrm>
          <a:prstGeom prst="ellipse">
            <a:avLst/>
          </a:prstGeom>
          <a:blipFill dpi="0"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colorTemperature colorTemp="7200"/>
                      </a14:imgEffect>
                    </a14:imgLayer>
                  </a14:imgProps>
                </a:ext>
              </a:extLst>
            </a:blip>
            <a:srcRect/>
            <a:stretch>
              <a:fillRect l="-16794" r="-1653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dk1"/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5798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基本情况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730851" y="443154"/>
            <a:ext cx="2140791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BASIC SITUATION</a:t>
            </a:r>
          </a:p>
        </p:txBody>
      </p:sp>
      <p:sp>
        <p:nvSpPr>
          <p:cNvPr id="50" name="椭圆 49">
            <a:extLst>
              <a:ext uri="{FF2B5EF4-FFF2-40B4-BE49-F238E27FC236}">
                <a16:creationId xmlns:a16="http://schemas.microsoft.com/office/drawing/2014/main" id="{9D7C9FFC-4C11-33AF-1193-307C6252A8A9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342693" y="1865159"/>
            <a:ext cx="1894207" cy="1894222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 sz="3600"/>
              <a:t>运营</a:t>
            </a:r>
            <a:endParaRPr lang="en-US" sz="3600"/>
          </a:p>
        </p:txBody>
      </p:sp>
      <p:sp>
        <p:nvSpPr>
          <p:cNvPr id="51" name="椭圆 50">
            <a:extLst>
              <a:ext uri="{FF2B5EF4-FFF2-40B4-BE49-F238E27FC236}">
                <a16:creationId xmlns:a16="http://schemas.microsoft.com/office/drawing/2014/main" id="{D80C1F8A-3991-E3CF-6BA2-F37919FD772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494311" y="1865159"/>
            <a:ext cx="1894207" cy="1894222"/>
          </a:xfrm>
          <a:prstGeom prst="ellipse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 sz="3600"/>
              <a:t>数据</a:t>
            </a:r>
            <a:endParaRPr lang="en-US" sz="3600"/>
          </a:p>
        </p:txBody>
      </p:sp>
      <p:sp>
        <p:nvSpPr>
          <p:cNvPr id="52" name="椭圆 51">
            <a:extLst>
              <a:ext uri="{FF2B5EF4-FFF2-40B4-BE49-F238E27FC236}">
                <a16:creationId xmlns:a16="http://schemas.microsoft.com/office/drawing/2014/main" id="{612EEC7C-FCD6-666B-E1D5-1FA4884F0CAA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9070121" y="1865159"/>
            <a:ext cx="1894207" cy="1894222"/>
          </a:xfrm>
          <a:prstGeom prst="ellipse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 sz="3600"/>
              <a:t>转化</a:t>
            </a:r>
            <a:endParaRPr lang="en-US" sz="3600"/>
          </a:p>
        </p:txBody>
      </p:sp>
      <p:sp>
        <p:nvSpPr>
          <p:cNvPr id="53" name="椭圆 52">
            <a:extLst>
              <a:ext uri="{FF2B5EF4-FFF2-40B4-BE49-F238E27FC236}">
                <a16:creationId xmlns:a16="http://schemas.microsoft.com/office/drawing/2014/main" id="{F7BE40C3-EB56-4A15-0204-995C1432EE0C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3918502" y="1865159"/>
            <a:ext cx="1894207" cy="1894222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r>
              <a:rPr lang="zh-CN" altLang="en-US" sz="3600"/>
              <a:t>产品</a:t>
            </a:r>
            <a:endParaRPr lang="en-US" sz="3600"/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1DF64005-1800-CB5A-2981-A68DDF573978}"/>
              </a:ext>
            </a:extLst>
          </p:cNvPr>
          <p:cNvSpPr txBox="1"/>
          <p:nvPr/>
        </p:nvSpPr>
        <p:spPr>
          <a:xfrm>
            <a:off x="1250273" y="4150815"/>
            <a:ext cx="2079047" cy="1352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2" name="文本框 41">
            <a:extLst>
              <a:ext uri="{FF2B5EF4-FFF2-40B4-BE49-F238E27FC236}">
                <a16:creationId xmlns:a16="http://schemas.microsoft.com/office/drawing/2014/main" id="{5D211404-7147-75B7-7EF7-D6D236E7F197}"/>
              </a:ext>
            </a:extLst>
          </p:cNvPr>
          <p:cNvSpPr txBox="1"/>
          <p:nvPr/>
        </p:nvSpPr>
        <p:spPr>
          <a:xfrm>
            <a:off x="3826082" y="4150815"/>
            <a:ext cx="2079047" cy="1352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8FF95C22-5D74-9BE7-3E8E-2A3E1E3AE62F}"/>
              </a:ext>
            </a:extLst>
          </p:cNvPr>
          <p:cNvSpPr txBox="1"/>
          <p:nvPr/>
        </p:nvSpPr>
        <p:spPr>
          <a:xfrm>
            <a:off x="6401891" y="4150815"/>
            <a:ext cx="2079047" cy="1352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535A2D8-1D97-2CB9-DDF6-77F111E2EA04}"/>
              </a:ext>
            </a:extLst>
          </p:cNvPr>
          <p:cNvSpPr txBox="1"/>
          <p:nvPr/>
        </p:nvSpPr>
        <p:spPr>
          <a:xfrm>
            <a:off x="8977701" y="4150815"/>
            <a:ext cx="2079047" cy="135223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  <a:endParaRPr kumimoji="0" lang="zh-CN" altLang="en-US" sz="16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4394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文本框 73">
            <a:extLst>
              <a:ext uri="{FF2B5EF4-FFF2-40B4-BE49-F238E27FC236}">
                <a16:creationId xmlns:a16="http://schemas.microsoft.com/office/drawing/2014/main" id="{6742765A-4809-710F-2BD8-49FF8D74F127}"/>
              </a:ext>
            </a:extLst>
          </p:cNvPr>
          <p:cNvSpPr txBox="1"/>
          <p:nvPr/>
        </p:nvSpPr>
        <p:spPr>
          <a:xfrm>
            <a:off x="5339819" y="2031797"/>
            <a:ext cx="1442704" cy="2554545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16600">
                <a:solidFill>
                  <a:schemeClr val="accent2">
                    <a:alpha val="14000"/>
                  </a:schemeClr>
                </a:solidFill>
                <a:latin typeface="+mj-ea"/>
                <a:ea typeface="+mj-ea"/>
              </a:rPr>
              <a:t>2</a:t>
            </a:r>
            <a:endParaRPr lang="zh-CN" altLang="en-US" sz="16600">
              <a:solidFill>
                <a:schemeClr val="accent2">
                  <a:alpha val="14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71" name="文本框 70">
            <a:extLst>
              <a:ext uri="{FF2B5EF4-FFF2-40B4-BE49-F238E27FC236}">
                <a16:creationId xmlns:a16="http://schemas.microsoft.com/office/drawing/2014/main" id="{855C1F5F-4D05-C4DC-7572-00F8CAAB29A9}"/>
              </a:ext>
            </a:extLst>
          </p:cNvPr>
          <p:cNvSpPr txBox="1"/>
          <p:nvPr/>
        </p:nvSpPr>
        <p:spPr>
          <a:xfrm>
            <a:off x="4676175" y="2928210"/>
            <a:ext cx="2769989" cy="830997"/>
          </a:xfrm>
          <a:prstGeom prst="rect">
            <a:avLst/>
          </a:prstGeom>
          <a:noFill/>
          <a:effectLst>
            <a:outerShdw blurRad="127000" dist="63500" dir="2700000" algn="tl" rotWithShape="0">
              <a:schemeClr val="accent2">
                <a:alpha val="30000"/>
              </a:schemeClr>
            </a:outerShdw>
          </a:effectLst>
        </p:spPr>
        <p:txBody>
          <a:bodyPr wrap="none" lIns="0" tIns="0" rIns="0" bIns="0" rtlCol="0" anchor="t">
            <a:noAutofit/>
          </a:bodyPr>
          <a:lstStyle>
            <a:defPPr>
              <a:defRPr lang="zh-CN"/>
            </a:defPPr>
            <a:lvl1pPr>
              <a:defRPr sz="5400">
                <a:gradFill flip="none" rotWithShape="1">
                  <a:gsLst>
                    <a:gs pos="0">
                      <a:schemeClr val="accent1">
                        <a:lumMod val="60000"/>
                        <a:lumOff val="40000"/>
                      </a:schemeClr>
                    </a:gs>
                    <a:gs pos="40000">
                      <a:schemeClr val="accent1"/>
                    </a:gs>
                  </a:gsLst>
                  <a:lin ang="5400000" scaled="1"/>
                  <a:tileRect/>
                </a:gradFill>
                <a:latin typeface="+mj-ea"/>
                <a:ea typeface="+mj-ea"/>
              </a:defRPr>
            </a:lvl1pPr>
          </a:lstStyle>
          <a:p>
            <a:pPr algn="ctr"/>
            <a:r>
              <a:rPr lang="zh-CN" altLang="en-US">
                <a:gradFill flip="none" rotWithShape="1">
                  <a:gsLst>
                    <a:gs pos="0">
                      <a:schemeClr val="accent2">
                        <a:lumMod val="60000"/>
                        <a:lumOff val="40000"/>
                      </a:schemeClr>
                    </a:gs>
                    <a:gs pos="40000">
                      <a:schemeClr val="accent2"/>
                    </a:gs>
                  </a:gsLst>
                  <a:lin ang="5400000" scaled="1"/>
                  <a:tileRect/>
                </a:gradFill>
              </a:rPr>
              <a:t>业务亮点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F5FB6E1A-6D26-5A11-573C-FC2C813F0DBA}"/>
              </a:ext>
            </a:extLst>
          </p:cNvPr>
          <p:cNvSpPr txBox="1"/>
          <p:nvPr/>
        </p:nvSpPr>
        <p:spPr>
          <a:xfrm>
            <a:off x="4562308" y="3759207"/>
            <a:ext cx="2997724" cy="391967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600">
                <a:solidFill>
                  <a:schemeClr val="accent2"/>
                </a:solidFill>
                <a:latin typeface="+mj-lt"/>
                <a:cs typeface="+mn-ea"/>
                <a:sym typeface="+mn-lt"/>
              </a:rPr>
              <a:t>BUSINESS HIGHLIGHTS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611A8E4-3D78-4BA0-9A82-F4BDE3EA2CFF}"/>
              </a:ext>
            </a:extLst>
          </p:cNvPr>
          <p:cNvSpPr txBox="1"/>
          <p:nvPr/>
        </p:nvSpPr>
        <p:spPr>
          <a:xfrm>
            <a:off x="5298941" y="2278942"/>
            <a:ext cx="1524456" cy="430887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ctr"/>
            <a:r>
              <a:rPr lang="en-US" altLang="zh-CN" sz="2800">
                <a:solidFill>
                  <a:schemeClr val="accent2"/>
                </a:solidFill>
                <a:latin typeface="+mj-ea"/>
                <a:ea typeface="+mj-ea"/>
              </a:rPr>
              <a:t>Part 02 </a:t>
            </a:r>
            <a:endParaRPr lang="zh-CN" altLang="en-US" sz="2800">
              <a:solidFill>
                <a:schemeClr val="accent2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1649178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业务亮点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602C1C8C-B293-FC3E-083F-34C8AA3666A3}"/>
              </a:ext>
            </a:extLst>
          </p:cNvPr>
          <p:cNvSpPr txBox="1"/>
          <p:nvPr/>
        </p:nvSpPr>
        <p:spPr>
          <a:xfrm>
            <a:off x="2818447" y="443154"/>
            <a:ext cx="2928269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BUSINESS HIGHLIGHTS</a:t>
            </a:r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id="{619B31FD-87D9-6EDA-A01B-EC509A52C4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789" y="1518146"/>
            <a:ext cx="2226729" cy="2220549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39000">
                <a:schemeClr val="accent1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1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pic>
        <p:nvPicPr>
          <p:cNvPr id="31" name="图片 30" descr="桌子上放着笔记本电脑&#10;&#10;描述已自动生成">
            <a:extLst>
              <a:ext uri="{FF2B5EF4-FFF2-40B4-BE49-F238E27FC236}">
                <a16:creationId xmlns:a16="http://schemas.microsoft.com/office/drawing/2014/main" id="{2348B514-1D22-FCD0-7145-E7FAB3DEC9C2}"/>
              </a:ext>
            </a:extLst>
          </p:cNvPr>
          <p:cNvPicPr>
            <a:picLocks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" t="165" r="32283" b="-165"/>
          <a:stretch/>
        </p:blipFill>
        <p:spPr>
          <a:xfrm>
            <a:off x="1547790" y="3738696"/>
            <a:ext cx="2226729" cy="2220549"/>
          </a:xfrm>
          <a:prstGeom prst="rect">
            <a:avLst/>
          </a:prstGeom>
        </p:spPr>
      </p:pic>
      <p:pic>
        <p:nvPicPr>
          <p:cNvPr id="34" name="图片 33" descr="电脑主机&#10;&#10;低可信度描述已自动生成">
            <a:extLst>
              <a:ext uri="{FF2B5EF4-FFF2-40B4-BE49-F238E27FC236}">
                <a16:creationId xmlns:a16="http://schemas.microsoft.com/office/drawing/2014/main" id="{D08900F8-7829-55C3-2EAF-4839FF3C35F2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8"/>
          <a:stretch/>
        </p:blipFill>
        <p:spPr>
          <a:xfrm>
            <a:off x="3837688" y="1518147"/>
            <a:ext cx="2226727" cy="2220549"/>
          </a:xfrm>
          <a:prstGeom prst="rect">
            <a:avLst/>
          </a:prstGeom>
        </p:spPr>
      </p:pic>
      <p:sp>
        <p:nvSpPr>
          <p:cNvPr id="35" name="Rectangle 24">
            <a:extLst>
              <a:ext uri="{FF2B5EF4-FFF2-40B4-BE49-F238E27FC236}">
                <a16:creationId xmlns:a16="http://schemas.microsoft.com/office/drawing/2014/main" id="{B3DD4CDD-53A8-A6A5-17F9-742A57764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37688" y="3738695"/>
            <a:ext cx="2226727" cy="2220549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36" name="Rectangle 21">
            <a:extLst>
              <a:ext uri="{FF2B5EF4-FFF2-40B4-BE49-F238E27FC236}">
                <a16:creationId xmlns:a16="http://schemas.microsoft.com/office/drawing/2014/main" id="{1BCA06FE-2BF5-AB10-989F-4AAFF413EC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7585" y="1518146"/>
            <a:ext cx="2226729" cy="2220549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pic>
        <p:nvPicPr>
          <p:cNvPr id="37" name="图片 36" descr="桌子上放着笔记本电脑&#10;&#10;描述已自动生成">
            <a:extLst>
              <a:ext uri="{FF2B5EF4-FFF2-40B4-BE49-F238E27FC236}">
                <a16:creationId xmlns:a16="http://schemas.microsoft.com/office/drawing/2014/main" id="{266A039D-6121-77FB-4B81-6C61A76FC13F}"/>
              </a:ext>
            </a:extLst>
          </p:cNvPr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0" r="16880"/>
          <a:stretch>
            <a:fillRect/>
          </a:stretch>
        </p:blipFill>
        <p:spPr>
          <a:xfrm>
            <a:off x="6127585" y="3738696"/>
            <a:ext cx="2226729" cy="2220549"/>
          </a:xfrm>
          <a:prstGeom prst="rect">
            <a:avLst/>
          </a:prstGeom>
        </p:spPr>
      </p:pic>
      <p:pic>
        <p:nvPicPr>
          <p:cNvPr id="41" name="图片 40" descr="图形用户界面, 应用程序&#10;&#10;描述已自动生成">
            <a:extLst>
              <a:ext uri="{FF2B5EF4-FFF2-40B4-BE49-F238E27FC236}">
                <a16:creationId xmlns:a16="http://schemas.microsoft.com/office/drawing/2014/main" id="{0A447576-283B-AF2F-08D5-EF5ABB0B67A4}"/>
              </a:ext>
            </a:extLst>
          </p:cNvPr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3" r="12403"/>
          <a:stretch>
            <a:fillRect/>
          </a:stretch>
        </p:blipFill>
        <p:spPr>
          <a:xfrm>
            <a:off x="8417484" y="1518147"/>
            <a:ext cx="2226727" cy="2220549"/>
          </a:xfrm>
          <a:prstGeom prst="rect">
            <a:avLst/>
          </a:prstGeom>
        </p:spPr>
      </p:pic>
      <p:sp>
        <p:nvSpPr>
          <p:cNvPr id="42" name="Rectangle 24">
            <a:extLst>
              <a:ext uri="{FF2B5EF4-FFF2-40B4-BE49-F238E27FC236}">
                <a16:creationId xmlns:a16="http://schemas.microsoft.com/office/drawing/2014/main" id="{8C06698E-FB66-EEB6-83C2-8C3A41593B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17484" y="3738695"/>
            <a:ext cx="2226727" cy="2220549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/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13EFFE71-441C-29B4-47EE-8CC412FB2C0E}"/>
              </a:ext>
            </a:extLst>
          </p:cNvPr>
          <p:cNvSpPr txBox="1"/>
          <p:nvPr/>
        </p:nvSpPr>
        <p:spPr>
          <a:xfrm>
            <a:off x="1763388" y="1690984"/>
            <a:ext cx="179553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产品推广情况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BC7DBDE-3F5F-A4E2-7EF6-842F126D7E0D}"/>
              </a:ext>
            </a:extLst>
          </p:cNvPr>
          <p:cNvSpPr txBox="1"/>
          <p:nvPr/>
        </p:nvSpPr>
        <p:spPr>
          <a:xfrm>
            <a:off x="1662094" y="2091094"/>
            <a:ext cx="1998118" cy="14747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在这里输入你的正文</a:t>
            </a:r>
            <a:endParaRPr lang="en-US" altLang="zh-CN" sz="140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阐述与关键词标题相关的具体内容，若字数太多酌情先删减文案，再缩小字号</a:t>
            </a:r>
          </a:p>
        </p:txBody>
      </p:sp>
      <p:sp>
        <p:nvSpPr>
          <p:cNvPr id="48" name="文本框 47">
            <a:extLst>
              <a:ext uri="{FF2B5EF4-FFF2-40B4-BE49-F238E27FC236}">
                <a16:creationId xmlns:a16="http://schemas.microsoft.com/office/drawing/2014/main" id="{B2928910-5636-B5B1-FFEA-D067D7CF40E6}"/>
              </a:ext>
            </a:extLst>
          </p:cNvPr>
          <p:cNvSpPr txBox="1"/>
          <p:nvPr/>
        </p:nvSpPr>
        <p:spPr>
          <a:xfrm>
            <a:off x="6336278" y="1690984"/>
            <a:ext cx="1809343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产品运营情况</a:t>
            </a:r>
          </a:p>
        </p:txBody>
      </p:sp>
      <p:sp>
        <p:nvSpPr>
          <p:cNvPr id="49" name="文本框 48">
            <a:extLst>
              <a:ext uri="{FF2B5EF4-FFF2-40B4-BE49-F238E27FC236}">
                <a16:creationId xmlns:a16="http://schemas.microsoft.com/office/drawing/2014/main" id="{5D5D2708-3AF1-CFF3-5895-EF2BD05C55BA}"/>
              </a:ext>
            </a:extLst>
          </p:cNvPr>
          <p:cNvSpPr txBox="1"/>
          <p:nvPr/>
        </p:nvSpPr>
        <p:spPr>
          <a:xfrm>
            <a:off x="6241890" y="2091094"/>
            <a:ext cx="1998118" cy="14747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在这里输入你的正文</a:t>
            </a:r>
            <a:endParaRPr lang="en-US" altLang="zh-CN" sz="140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阐述与关键词标题相关的具体内容，若字数太多酌情先删减文案，再缩小字号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F8F7743-2698-3F24-4E11-46E8314AC11A}"/>
              </a:ext>
            </a:extLst>
          </p:cNvPr>
          <p:cNvSpPr txBox="1"/>
          <p:nvPr/>
        </p:nvSpPr>
        <p:spPr>
          <a:xfrm>
            <a:off x="8660222" y="3911533"/>
            <a:ext cx="1741251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产品服务情况</a:t>
            </a: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FAF25E14-922F-28F3-5D4D-C3C356C91A84}"/>
              </a:ext>
            </a:extLst>
          </p:cNvPr>
          <p:cNvSpPr txBox="1"/>
          <p:nvPr/>
        </p:nvSpPr>
        <p:spPr>
          <a:xfrm>
            <a:off x="8531789" y="4311643"/>
            <a:ext cx="1998118" cy="14747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在这里输入你的正文</a:t>
            </a:r>
            <a:endParaRPr lang="en-US" altLang="zh-CN" sz="140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阐述与关键词标题相关的具体内容，若字数太多酌情先删减文案，再缩小字号</a:t>
            </a: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E8D23CD-A48D-EA08-3DFD-CEF93B61B58F}"/>
              </a:ext>
            </a:extLst>
          </p:cNvPr>
          <p:cNvSpPr txBox="1"/>
          <p:nvPr/>
        </p:nvSpPr>
        <p:spPr>
          <a:xfrm>
            <a:off x="4092366" y="3911533"/>
            <a:ext cx="1717370" cy="40011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latin typeface="+mj-ea"/>
                <a:ea typeface="+mj-ea"/>
              </a:rPr>
              <a:t>产品转化情况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93470B3B-7D82-48B5-F13B-AFCB772F02B6}"/>
              </a:ext>
            </a:extLst>
          </p:cNvPr>
          <p:cNvSpPr txBox="1"/>
          <p:nvPr/>
        </p:nvSpPr>
        <p:spPr>
          <a:xfrm>
            <a:off x="3951992" y="4311643"/>
            <a:ext cx="1998118" cy="1474763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在这里输入你的正文</a:t>
            </a:r>
            <a:endParaRPr lang="en-US" altLang="zh-CN" sz="1400">
              <a:solidFill>
                <a:schemeClr val="bg1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zh-CN" altLang="en-US" sz="1400">
                <a:solidFill>
                  <a:schemeClr val="bg1"/>
                </a:solidFill>
              </a:rPr>
              <a:t>阐述与关键词标题相关的具体内容，若字数太多酌情先删减文案，再缩小字号</a:t>
            </a:r>
          </a:p>
        </p:txBody>
      </p:sp>
    </p:spTree>
    <p:extLst>
      <p:ext uri="{BB962C8B-B14F-4D97-AF65-F5344CB8AC3E}">
        <p14:creationId xmlns:p14="http://schemas.microsoft.com/office/powerpoint/2010/main" val="36957270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22D58FE-E81E-A277-1A22-B6B2873E03AB}"/>
              </a:ext>
            </a:extLst>
          </p:cNvPr>
          <p:cNvSpPr txBox="1"/>
          <p:nvPr/>
        </p:nvSpPr>
        <p:spPr>
          <a:xfrm>
            <a:off x="1181974" y="349353"/>
            <a:ext cx="1641475" cy="492443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zh-CN" altLang="en-US" sz="3200">
                <a:solidFill>
                  <a:schemeClr val="accent5"/>
                </a:solidFill>
                <a:latin typeface="+mj-ea"/>
                <a:ea typeface="+mj-ea"/>
              </a:rPr>
              <a:t>业务亮点</a:t>
            </a: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9139C3A2-7CE9-6926-26DD-D2A4B42C3475}"/>
              </a:ext>
            </a:extLst>
          </p:cNvPr>
          <p:cNvSpPr/>
          <p:nvPr/>
        </p:nvSpPr>
        <p:spPr>
          <a:xfrm>
            <a:off x="1165259" y="1745308"/>
            <a:ext cx="2862415" cy="3906462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>
            <a:gradFill flip="none" rotWithShape="1">
              <a:gsLst>
                <a:gs pos="30000">
                  <a:schemeClr val="accent2">
                    <a:alpha val="4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outerShdw blurRad="228600" sx="98000" sy="98000" algn="ctr" rotWithShape="0">
              <a:schemeClr val="accent1"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32" name="任意多边形: 形状 31">
            <a:extLst>
              <a:ext uri="{FF2B5EF4-FFF2-40B4-BE49-F238E27FC236}">
                <a16:creationId xmlns:a16="http://schemas.microsoft.com/office/drawing/2014/main" id="{6B58CF2C-5B73-823C-665C-912D3F4899A8}"/>
              </a:ext>
            </a:extLst>
          </p:cNvPr>
          <p:cNvSpPr/>
          <p:nvPr/>
        </p:nvSpPr>
        <p:spPr>
          <a:xfrm>
            <a:off x="1165259" y="18306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1BF569FD-76ED-CA44-8EBB-EDE998FEDB81}"/>
              </a:ext>
            </a:extLst>
          </p:cNvPr>
          <p:cNvSpPr/>
          <p:nvPr/>
        </p:nvSpPr>
        <p:spPr>
          <a:xfrm>
            <a:off x="1165259" y="17420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2">
                  <a:lumMod val="60000"/>
                  <a:lumOff val="40000"/>
                </a:schemeClr>
              </a:gs>
              <a:gs pos="39000">
                <a:schemeClr val="accent2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2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16C2FB4A-7FA3-4278-C7F5-6FE1465D2F29}"/>
              </a:ext>
            </a:extLst>
          </p:cNvPr>
          <p:cNvSpPr txBox="1"/>
          <p:nvPr/>
        </p:nvSpPr>
        <p:spPr>
          <a:xfrm>
            <a:off x="1506921" y="1874100"/>
            <a:ext cx="217909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运营情况</a:t>
            </a:r>
            <a:endParaRPr kumimoji="0" lang="zh-CN" altLang="en-US" sz="28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7E4F3D58-52D2-54FC-E33B-47F19537FD27}"/>
              </a:ext>
            </a:extLst>
          </p:cNvPr>
          <p:cNvSpPr txBox="1"/>
          <p:nvPr/>
        </p:nvSpPr>
        <p:spPr>
          <a:xfrm>
            <a:off x="1308120" y="2716943"/>
            <a:ext cx="1053116" cy="769441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5</a:t>
            </a:r>
            <a:r>
              <a:rPr lang="zh-CN" altLang="en-US" sz="1600" b="0">
                <a:solidFill>
                  <a:schemeClr val="accent2"/>
                </a:solidFill>
                <a:latin typeface="+mj-ea"/>
                <a:ea typeface="+mj-ea"/>
              </a:rPr>
              <a:t>年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1248ECC-F2FA-16B4-3B92-329DB7F96742}"/>
              </a:ext>
            </a:extLst>
          </p:cNvPr>
          <p:cNvSpPr txBox="1"/>
          <p:nvPr/>
        </p:nvSpPr>
        <p:spPr>
          <a:xfrm>
            <a:off x="1308119" y="3618467"/>
            <a:ext cx="2603481" cy="1536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</a:p>
        </p:txBody>
      </p: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0A5AC89C-D4C6-B7E3-461D-27AE2F90D3FD}"/>
              </a:ext>
            </a:extLst>
          </p:cNvPr>
          <p:cNvCxnSpPr>
            <a:cxnSpLocks/>
          </p:cNvCxnSpPr>
          <p:nvPr/>
        </p:nvCxnSpPr>
        <p:spPr>
          <a:xfrm>
            <a:off x="2147537" y="3434989"/>
            <a:ext cx="1553749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矩形 55">
            <a:extLst>
              <a:ext uri="{FF2B5EF4-FFF2-40B4-BE49-F238E27FC236}">
                <a16:creationId xmlns:a16="http://schemas.microsoft.com/office/drawing/2014/main" id="{F9625186-2106-DC98-1275-1C628FF19647}"/>
              </a:ext>
            </a:extLst>
          </p:cNvPr>
          <p:cNvSpPr/>
          <p:nvPr/>
        </p:nvSpPr>
        <p:spPr>
          <a:xfrm>
            <a:off x="1412207" y="3393079"/>
            <a:ext cx="739140" cy="45719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57" name="矩形: 圆角 56">
            <a:extLst>
              <a:ext uri="{FF2B5EF4-FFF2-40B4-BE49-F238E27FC236}">
                <a16:creationId xmlns:a16="http://schemas.microsoft.com/office/drawing/2014/main" id="{3B8891F2-F84D-1343-1CF8-25B843BEA7ED}"/>
              </a:ext>
            </a:extLst>
          </p:cNvPr>
          <p:cNvSpPr/>
          <p:nvPr/>
        </p:nvSpPr>
        <p:spPr>
          <a:xfrm>
            <a:off x="4664792" y="1745308"/>
            <a:ext cx="2862415" cy="3906462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>
            <a:gradFill flip="none" rotWithShape="1">
              <a:gsLst>
                <a:gs pos="30000">
                  <a:schemeClr val="accent3">
                    <a:alpha val="4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outerShdw blurRad="228600" sx="98000" sy="98000" algn="ctr" rotWithShape="0">
              <a:schemeClr val="accent2"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58" name="任意多边形: 形状 57">
            <a:extLst>
              <a:ext uri="{FF2B5EF4-FFF2-40B4-BE49-F238E27FC236}">
                <a16:creationId xmlns:a16="http://schemas.microsoft.com/office/drawing/2014/main" id="{EFCD3CC1-039C-B62A-E091-B795EAA4AE16}"/>
              </a:ext>
            </a:extLst>
          </p:cNvPr>
          <p:cNvSpPr/>
          <p:nvPr/>
        </p:nvSpPr>
        <p:spPr>
          <a:xfrm>
            <a:off x="4664792" y="18306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59" name="任意多边形: 形状 58">
            <a:extLst>
              <a:ext uri="{FF2B5EF4-FFF2-40B4-BE49-F238E27FC236}">
                <a16:creationId xmlns:a16="http://schemas.microsoft.com/office/drawing/2014/main" id="{354B1E23-CD4B-63C3-1ACA-D063E97CEBA0}"/>
              </a:ext>
            </a:extLst>
          </p:cNvPr>
          <p:cNvSpPr/>
          <p:nvPr/>
        </p:nvSpPr>
        <p:spPr>
          <a:xfrm>
            <a:off x="4664792" y="17420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3">
                  <a:lumMod val="60000"/>
                  <a:lumOff val="40000"/>
                </a:schemeClr>
              </a:gs>
              <a:gs pos="39000">
                <a:schemeClr val="accent3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3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6BE30600-F693-D8E9-CC91-953B559E2E19}"/>
              </a:ext>
            </a:extLst>
          </p:cNvPr>
          <p:cNvSpPr txBox="1"/>
          <p:nvPr/>
        </p:nvSpPr>
        <p:spPr>
          <a:xfrm>
            <a:off x="5006454" y="1874100"/>
            <a:ext cx="217909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H"/>
                <a:ea typeface="OPPOSans H"/>
                <a:cs typeface="+mn-cs"/>
              </a:rPr>
              <a:t>推广情况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H"/>
              <a:ea typeface="OPPOSans H"/>
              <a:cs typeface="+mn-cs"/>
            </a:endParaRPr>
          </a:p>
        </p:txBody>
      </p:sp>
      <p:sp>
        <p:nvSpPr>
          <p:cNvPr id="61" name="矩形: 圆角 60">
            <a:extLst>
              <a:ext uri="{FF2B5EF4-FFF2-40B4-BE49-F238E27FC236}">
                <a16:creationId xmlns:a16="http://schemas.microsoft.com/office/drawing/2014/main" id="{C2880C30-07A2-5528-5D31-AEF06D9EBF1E}"/>
              </a:ext>
            </a:extLst>
          </p:cNvPr>
          <p:cNvSpPr/>
          <p:nvPr/>
        </p:nvSpPr>
        <p:spPr>
          <a:xfrm>
            <a:off x="8164325" y="1745308"/>
            <a:ext cx="2862415" cy="3906462"/>
          </a:xfrm>
          <a:prstGeom prst="roundRect">
            <a:avLst>
              <a:gd name="adj" fmla="val 3013"/>
            </a:avLst>
          </a:prstGeom>
          <a:solidFill>
            <a:schemeClr val="bg1"/>
          </a:solidFill>
          <a:ln>
            <a:gradFill flip="none" rotWithShape="1">
              <a:gsLst>
                <a:gs pos="30000">
                  <a:schemeClr val="accent4">
                    <a:alpha val="44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16200000" scaled="1"/>
              <a:tileRect/>
            </a:gradFill>
          </a:ln>
          <a:effectLst>
            <a:outerShdw blurRad="228600" sx="98000" sy="98000" algn="ctr" rotWithShape="0">
              <a:schemeClr val="accent1">
                <a:alpha val="29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62" name="任意多边形: 形状 61">
            <a:extLst>
              <a:ext uri="{FF2B5EF4-FFF2-40B4-BE49-F238E27FC236}">
                <a16:creationId xmlns:a16="http://schemas.microsoft.com/office/drawing/2014/main" id="{6B10A0ED-55D3-B1AE-5841-5D651ADE61AA}"/>
              </a:ext>
            </a:extLst>
          </p:cNvPr>
          <p:cNvSpPr/>
          <p:nvPr/>
        </p:nvSpPr>
        <p:spPr>
          <a:xfrm>
            <a:off x="8164325" y="1830669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R" panose="00020600040101010101" pitchFamily="18" charset="-122"/>
              <a:ea typeface="OPPOSans R" panose="00020600040101010101" pitchFamily="18" charset="-122"/>
              <a:cs typeface="+mn-cs"/>
            </a:endParaRPr>
          </a:p>
        </p:txBody>
      </p:sp>
      <p:sp>
        <p:nvSpPr>
          <p:cNvPr id="63" name="任意多边形: 形状 62">
            <a:extLst>
              <a:ext uri="{FF2B5EF4-FFF2-40B4-BE49-F238E27FC236}">
                <a16:creationId xmlns:a16="http://schemas.microsoft.com/office/drawing/2014/main" id="{BF908A1C-BFAE-5645-4CD7-B78E7DEDA285}"/>
              </a:ext>
            </a:extLst>
          </p:cNvPr>
          <p:cNvSpPr/>
          <p:nvPr/>
        </p:nvSpPr>
        <p:spPr>
          <a:xfrm>
            <a:off x="8164325" y="1742032"/>
            <a:ext cx="2862415" cy="690077"/>
          </a:xfrm>
          <a:custGeom>
            <a:avLst/>
            <a:gdLst>
              <a:gd name="connsiteX0" fmla="*/ 104959 w 3483534"/>
              <a:gd name="connsiteY0" fmla="*/ 0 h 697102"/>
              <a:gd name="connsiteX1" fmla="*/ 3378575 w 3483534"/>
              <a:gd name="connsiteY1" fmla="*/ 0 h 697102"/>
              <a:gd name="connsiteX2" fmla="*/ 3483534 w 3483534"/>
              <a:gd name="connsiteY2" fmla="*/ 104959 h 697102"/>
              <a:gd name="connsiteX3" fmla="*/ 3483534 w 3483534"/>
              <a:gd name="connsiteY3" fmla="*/ 697102 h 697102"/>
              <a:gd name="connsiteX4" fmla="*/ 0 w 3483534"/>
              <a:gd name="connsiteY4" fmla="*/ 697102 h 697102"/>
              <a:gd name="connsiteX5" fmla="*/ 0 w 3483534"/>
              <a:gd name="connsiteY5" fmla="*/ 104959 h 697102"/>
              <a:gd name="connsiteX6" fmla="*/ 104959 w 3483534"/>
              <a:gd name="connsiteY6" fmla="*/ 0 h 6971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483534" h="697102">
                <a:moveTo>
                  <a:pt x="104959" y="0"/>
                </a:moveTo>
                <a:lnTo>
                  <a:pt x="3378575" y="0"/>
                </a:lnTo>
                <a:cubicBezTo>
                  <a:pt x="3436542" y="0"/>
                  <a:pt x="3483534" y="46992"/>
                  <a:pt x="3483534" y="104959"/>
                </a:cubicBezTo>
                <a:lnTo>
                  <a:pt x="3483534" y="697102"/>
                </a:lnTo>
                <a:lnTo>
                  <a:pt x="0" y="697102"/>
                </a:lnTo>
                <a:lnTo>
                  <a:pt x="0" y="104959"/>
                </a:lnTo>
                <a:cubicBezTo>
                  <a:pt x="0" y="46992"/>
                  <a:pt x="46992" y="0"/>
                  <a:pt x="104959" y="0"/>
                </a:cubicBezTo>
                <a:close/>
              </a:path>
            </a:pathLst>
          </a:cu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39000">
                <a:schemeClr val="accent4"/>
              </a:gs>
            </a:gsLst>
            <a:path path="circle">
              <a:fillToRect r="100000" b="100000"/>
            </a:path>
            <a:tileRect l="-100000" t="-100000"/>
          </a:gradFill>
          <a:ln w="12700" cap="flat" cmpd="sng" algn="ctr">
            <a:noFill/>
            <a:prstDash val="solid"/>
            <a:miter lim="800000"/>
          </a:ln>
          <a:effectLst>
            <a:outerShdw blurRad="381000" dist="114300" dir="2699999" algn="tl" rotWithShape="0">
              <a:schemeClr val="accent4">
                <a:lumMod val="75000"/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74320" tIns="137160" rIns="274320" bIns="137160" rtlCol="0" anchor="ctr">
            <a:noAutofit/>
          </a:bodyPr>
          <a:lstStyle/>
          <a:p>
            <a:pPr algn="ctr"/>
            <a:endParaRPr lang="zh-CN" altLang="en-US" sz="5400" dirty="0"/>
          </a:p>
        </p:txBody>
      </p:sp>
      <p:sp>
        <p:nvSpPr>
          <p:cNvPr id="64" name="文本框 63">
            <a:extLst>
              <a:ext uri="{FF2B5EF4-FFF2-40B4-BE49-F238E27FC236}">
                <a16:creationId xmlns:a16="http://schemas.microsoft.com/office/drawing/2014/main" id="{0E8E227E-1D62-9E13-505F-BC4F83BC8027}"/>
              </a:ext>
            </a:extLst>
          </p:cNvPr>
          <p:cNvSpPr txBox="1"/>
          <p:nvPr/>
        </p:nvSpPr>
        <p:spPr>
          <a:xfrm>
            <a:off x="8505987" y="1874100"/>
            <a:ext cx="2179090" cy="5232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POSans H"/>
                <a:ea typeface="OPPOSans H"/>
                <a:cs typeface="+mn-cs"/>
              </a:rPr>
              <a:t>转换情况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POSans H"/>
              <a:ea typeface="OPPOSans H"/>
              <a:cs typeface="+mn-cs"/>
            </a:endParaRPr>
          </a:p>
        </p:txBody>
      </p:sp>
      <p:sp>
        <p:nvSpPr>
          <p:cNvPr id="65" name="文本框 64">
            <a:extLst>
              <a:ext uri="{FF2B5EF4-FFF2-40B4-BE49-F238E27FC236}">
                <a16:creationId xmlns:a16="http://schemas.microsoft.com/office/drawing/2014/main" id="{5B3F7195-85EC-03BB-349A-46EB321B20E0}"/>
              </a:ext>
            </a:extLst>
          </p:cNvPr>
          <p:cNvSpPr txBox="1"/>
          <p:nvPr/>
        </p:nvSpPr>
        <p:spPr>
          <a:xfrm>
            <a:off x="4850629" y="2716943"/>
            <a:ext cx="1733212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000" b="0">
                <a:solidFill>
                  <a:schemeClr val="accent3"/>
                </a:solidFill>
                <a:latin typeface="+mj-ea"/>
                <a:ea typeface="+mj-ea"/>
              </a:rPr>
              <a:t>30 </a:t>
            </a:r>
            <a:r>
              <a:rPr lang="zh-CN" altLang="en-US" sz="1600" b="0">
                <a:solidFill>
                  <a:schemeClr val="accent3"/>
                </a:solidFill>
                <a:latin typeface="+mj-ea"/>
                <a:ea typeface="+mj-ea"/>
              </a:rPr>
              <a:t>个城市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3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8847BEE3-A43B-32EF-F7EE-708C4C3CCAFC}"/>
              </a:ext>
            </a:extLst>
          </p:cNvPr>
          <p:cNvSpPr txBox="1"/>
          <p:nvPr/>
        </p:nvSpPr>
        <p:spPr>
          <a:xfrm>
            <a:off x="4850629" y="3618467"/>
            <a:ext cx="2603481" cy="1536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</a:p>
        </p:txBody>
      </p:sp>
      <p:cxnSp>
        <p:nvCxnSpPr>
          <p:cNvPr id="67" name="直接连接符 66">
            <a:extLst>
              <a:ext uri="{FF2B5EF4-FFF2-40B4-BE49-F238E27FC236}">
                <a16:creationId xmlns:a16="http://schemas.microsoft.com/office/drawing/2014/main" id="{FEF93005-BFEA-F436-32F6-F146B3CCC094}"/>
              </a:ext>
            </a:extLst>
          </p:cNvPr>
          <p:cNvCxnSpPr>
            <a:cxnSpLocks/>
          </p:cNvCxnSpPr>
          <p:nvPr/>
        </p:nvCxnSpPr>
        <p:spPr>
          <a:xfrm>
            <a:off x="5690047" y="3434989"/>
            <a:ext cx="1553749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矩形 67">
            <a:extLst>
              <a:ext uri="{FF2B5EF4-FFF2-40B4-BE49-F238E27FC236}">
                <a16:creationId xmlns:a16="http://schemas.microsoft.com/office/drawing/2014/main" id="{2A2A41CA-6DBD-A2CA-C6C3-252E3588ED38}"/>
              </a:ext>
            </a:extLst>
          </p:cNvPr>
          <p:cNvSpPr/>
          <p:nvPr/>
        </p:nvSpPr>
        <p:spPr>
          <a:xfrm>
            <a:off x="4954717" y="3393079"/>
            <a:ext cx="739140" cy="45719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3AC72A6A-3240-7F49-FEF8-F05F6BE24CF8}"/>
              </a:ext>
            </a:extLst>
          </p:cNvPr>
          <p:cNvSpPr txBox="1"/>
          <p:nvPr/>
        </p:nvSpPr>
        <p:spPr>
          <a:xfrm>
            <a:off x="8393139" y="2716943"/>
            <a:ext cx="1242525" cy="707886"/>
          </a:xfrm>
          <a:prstGeom prst="rect">
            <a:avLst/>
          </a:prstGeom>
          <a:noFill/>
        </p:spPr>
        <p:txBody>
          <a:bodyPr wrap="square">
            <a:noAutofit/>
          </a:bodyPr>
          <a:lstStyle>
            <a:defPPr>
              <a:defRPr lang="zh-CN"/>
            </a:defPPr>
            <a:lvl1pPr algn="dist">
              <a:defRPr kumimoji="0" sz="5000" b="1" i="0" u="none" strike="noStrike" cap="none" spc="0" normalizeH="0" baseline="0">
                <a:ln>
                  <a:noFill/>
                </a:ln>
                <a:gradFill flip="none" rotWithShape="1">
                  <a:gsLst>
                    <a:gs pos="0">
                      <a:srgbClr val="075FC5"/>
                    </a:gs>
                    <a:gs pos="68000">
                      <a:srgbClr val="4198E1"/>
                    </a:gs>
                  </a:gsLst>
                  <a:lin ang="16200000" scaled="1"/>
                  <a:tileRect/>
                </a:gradFill>
                <a:effectLst/>
                <a:uLnTx/>
                <a:uFillTx/>
                <a:latin typeface="思源黑体 CN Regular"/>
                <a:ea typeface="微软雅黑" panose="020B0503020204020204" pitchFamily="34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60 </a:t>
            </a:r>
            <a:r>
              <a:rPr lang="en-US" altLang="zh-CN" sz="1600" b="0">
                <a:solidFill>
                  <a:schemeClr val="accent4"/>
                </a:solidFill>
                <a:latin typeface="+mj-ea"/>
                <a:ea typeface="+mj-ea"/>
              </a:rPr>
              <a:t>%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accent4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70" name="文本框 69">
            <a:extLst>
              <a:ext uri="{FF2B5EF4-FFF2-40B4-BE49-F238E27FC236}">
                <a16:creationId xmlns:a16="http://schemas.microsoft.com/office/drawing/2014/main" id="{05D950E2-F743-CD70-9413-75245BD97DF9}"/>
              </a:ext>
            </a:extLst>
          </p:cNvPr>
          <p:cNvSpPr txBox="1"/>
          <p:nvPr/>
        </p:nvSpPr>
        <p:spPr>
          <a:xfrm>
            <a:off x="8393139" y="3618467"/>
            <a:ext cx="2603481" cy="153689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+mn-ea"/>
                <a:cs typeface="+mn-cs"/>
              </a:rPr>
              <a:t>在这里输入你的正文阐述与关键词标题相关的具体内容，若字数太多酌情删减文案</a:t>
            </a:r>
          </a:p>
        </p:txBody>
      </p:sp>
      <p:cxnSp>
        <p:nvCxnSpPr>
          <p:cNvPr id="71" name="直接连接符 70">
            <a:extLst>
              <a:ext uri="{FF2B5EF4-FFF2-40B4-BE49-F238E27FC236}">
                <a16:creationId xmlns:a16="http://schemas.microsoft.com/office/drawing/2014/main" id="{DB932C31-72F3-5E9F-0A6E-40E65BF914A2}"/>
              </a:ext>
            </a:extLst>
          </p:cNvPr>
          <p:cNvCxnSpPr>
            <a:cxnSpLocks/>
          </p:cNvCxnSpPr>
          <p:nvPr/>
        </p:nvCxnSpPr>
        <p:spPr>
          <a:xfrm>
            <a:off x="9232557" y="3434989"/>
            <a:ext cx="1553749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矩形 71">
            <a:extLst>
              <a:ext uri="{FF2B5EF4-FFF2-40B4-BE49-F238E27FC236}">
                <a16:creationId xmlns:a16="http://schemas.microsoft.com/office/drawing/2014/main" id="{F0F16C84-369E-C460-9792-FE654DFB7E9C}"/>
              </a:ext>
            </a:extLst>
          </p:cNvPr>
          <p:cNvSpPr/>
          <p:nvPr/>
        </p:nvSpPr>
        <p:spPr>
          <a:xfrm>
            <a:off x="8497227" y="3393079"/>
            <a:ext cx="739140" cy="45719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4" name="椭圆 73">
            <a:extLst>
              <a:ext uri="{FF2B5EF4-FFF2-40B4-BE49-F238E27FC236}">
                <a16:creationId xmlns:a16="http://schemas.microsoft.com/office/drawing/2014/main" id="{93B471AB-CC2E-AB91-BAA5-ABD3F133ABE1}"/>
              </a:ext>
            </a:extLst>
          </p:cNvPr>
          <p:cNvSpPr/>
          <p:nvPr/>
        </p:nvSpPr>
        <p:spPr>
          <a:xfrm>
            <a:off x="2232086" y="5344352"/>
            <a:ext cx="118428" cy="118428"/>
          </a:xfrm>
          <a:prstGeom prst="ellipse">
            <a:avLst/>
          </a:prstGeom>
          <a:solidFill>
            <a:schemeClr val="accent2"/>
          </a:solidFill>
          <a:ln w="22225">
            <a:solidFill>
              <a:schemeClr val="accent2"/>
            </a:solidFill>
          </a:ln>
          <a:effectLst>
            <a:outerShdw blurRad="76200" dist="38100" dir="2700000" algn="tl" rotWithShape="0">
              <a:schemeClr val="accent2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5" name="椭圆 74">
            <a:extLst>
              <a:ext uri="{FF2B5EF4-FFF2-40B4-BE49-F238E27FC236}">
                <a16:creationId xmlns:a16="http://schemas.microsoft.com/office/drawing/2014/main" id="{FBCD3D9F-A516-3B04-413B-5F56ECDB1C88}"/>
              </a:ext>
            </a:extLst>
          </p:cNvPr>
          <p:cNvSpPr/>
          <p:nvPr/>
        </p:nvSpPr>
        <p:spPr>
          <a:xfrm>
            <a:off x="2550645" y="5344352"/>
            <a:ext cx="118428" cy="118428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>
            <a:outerShdw blurRad="76200" dist="38100" dir="2700000" algn="tl" rotWithShape="0">
              <a:schemeClr val="accent2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6" name="椭圆 75">
            <a:extLst>
              <a:ext uri="{FF2B5EF4-FFF2-40B4-BE49-F238E27FC236}">
                <a16:creationId xmlns:a16="http://schemas.microsoft.com/office/drawing/2014/main" id="{AA4F7699-A51E-2A35-63CA-D244F9FCDA5D}"/>
              </a:ext>
            </a:extLst>
          </p:cNvPr>
          <p:cNvSpPr/>
          <p:nvPr/>
        </p:nvSpPr>
        <p:spPr>
          <a:xfrm>
            <a:off x="2869204" y="5344352"/>
            <a:ext cx="118428" cy="118428"/>
          </a:xfrm>
          <a:prstGeom prst="ellipse">
            <a:avLst/>
          </a:prstGeom>
          <a:noFill/>
          <a:ln w="22225">
            <a:solidFill>
              <a:schemeClr val="accent2"/>
            </a:solidFill>
          </a:ln>
          <a:effectLst>
            <a:outerShdw blurRad="76200" dist="38100" dir="2700000" algn="tl" rotWithShape="0">
              <a:schemeClr val="accent2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7" name="椭圆 76">
            <a:extLst>
              <a:ext uri="{FF2B5EF4-FFF2-40B4-BE49-F238E27FC236}">
                <a16:creationId xmlns:a16="http://schemas.microsoft.com/office/drawing/2014/main" id="{7E0E2213-9CFA-7AF4-3173-B182E7EF21FE}"/>
              </a:ext>
            </a:extLst>
          </p:cNvPr>
          <p:cNvSpPr/>
          <p:nvPr/>
        </p:nvSpPr>
        <p:spPr>
          <a:xfrm>
            <a:off x="5774596" y="5344352"/>
            <a:ext cx="118428" cy="118428"/>
          </a:xfrm>
          <a:prstGeom prst="ellipse">
            <a:avLst/>
          </a:prstGeom>
          <a:noFill/>
          <a:ln w="22225">
            <a:solidFill>
              <a:schemeClr val="accent3"/>
            </a:solidFill>
          </a:ln>
          <a:effectLst>
            <a:outerShdw blurRad="76200" dist="38100" dir="2700000" algn="tl" rotWithShape="0">
              <a:schemeClr val="accent3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8" name="椭圆 77">
            <a:extLst>
              <a:ext uri="{FF2B5EF4-FFF2-40B4-BE49-F238E27FC236}">
                <a16:creationId xmlns:a16="http://schemas.microsoft.com/office/drawing/2014/main" id="{7ACA2A68-3661-6F5B-1208-10B494AC163C}"/>
              </a:ext>
            </a:extLst>
          </p:cNvPr>
          <p:cNvSpPr/>
          <p:nvPr/>
        </p:nvSpPr>
        <p:spPr>
          <a:xfrm>
            <a:off x="6093155" y="5344352"/>
            <a:ext cx="118428" cy="118428"/>
          </a:xfrm>
          <a:prstGeom prst="ellipse">
            <a:avLst/>
          </a:prstGeom>
          <a:solidFill>
            <a:schemeClr val="accent3"/>
          </a:solidFill>
          <a:ln w="22225">
            <a:solidFill>
              <a:schemeClr val="accent3"/>
            </a:solidFill>
          </a:ln>
          <a:effectLst>
            <a:outerShdw blurRad="76200" dist="38100" dir="2700000" algn="tl" rotWithShape="0">
              <a:schemeClr val="accent3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79" name="椭圆 78">
            <a:extLst>
              <a:ext uri="{FF2B5EF4-FFF2-40B4-BE49-F238E27FC236}">
                <a16:creationId xmlns:a16="http://schemas.microsoft.com/office/drawing/2014/main" id="{13E8C5E3-44E1-5068-8D06-8582C04E940D}"/>
              </a:ext>
            </a:extLst>
          </p:cNvPr>
          <p:cNvSpPr/>
          <p:nvPr/>
        </p:nvSpPr>
        <p:spPr>
          <a:xfrm>
            <a:off x="6411714" y="5344352"/>
            <a:ext cx="118428" cy="118428"/>
          </a:xfrm>
          <a:prstGeom prst="ellipse">
            <a:avLst/>
          </a:prstGeom>
          <a:noFill/>
          <a:ln w="22225">
            <a:solidFill>
              <a:schemeClr val="accent3"/>
            </a:solidFill>
          </a:ln>
          <a:effectLst>
            <a:outerShdw blurRad="76200" dist="38100" dir="2700000" algn="tl" rotWithShape="0">
              <a:schemeClr val="accent3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1" name="椭圆 80">
            <a:extLst>
              <a:ext uri="{FF2B5EF4-FFF2-40B4-BE49-F238E27FC236}">
                <a16:creationId xmlns:a16="http://schemas.microsoft.com/office/drawing/2014/main" id="{F53358E6-94C7-1F88-5FE5-780041CC842E}"/>
              </a:ext>
            </a:extLst>
          </p:cNvPr>
          <p:cNvSpPr/>
          <p:nvPr/>
        </p:nvSpPr>
        <p:spPr>
          <a:xfrm>
            <a:off x="9317106" y="5344352"/>
            <a:ext cx="118428" cy="118428"/>
          </a:xfrm>
          <a:prstGeom prst="ellipse">
            <a:avLst/>
          </a:prstGeom>
          <a:noFill/>
          <a:ln w="22225">
            <a:solidFill>
              <a:schemeClr val="accent4"/>
            </a:solidFill>
          </a:ln>
          <a:effectLst>
            <a:outerShdw blurRad="76200" dist="38100" dir="2700000" algn="tl" rotWithShape="0">
              <a:schemeClr val="accent4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2" name="椭圆 81">
            <a:extLst>
              <a:ext uri="{FF2B5EF4-FFF2-40B4-BE49-F238E27FC236}">
                <a16:creationId xmlns:a16="http://schemas.microsoft.com/office/drawing/2014/main" id="{FE89557E-F87C-16FE-A8D0-28CC5F285259}"/>
              </a:ext>
            </a:extLst>
          </p:cNvPr>
          <p:cNvSpPr/>
          <p:nvPr/>
        </p:nvSpPr>
        <p:spPr>
          <a:xfrm>
            <a:off x="9635665" y="5344352"/>
            <a:ext cx="118428" cy="118428"/>
          </a:xfrm>
          <a:prstGeom prst="ellipse">
            <a:avLst/>
          </a:prstGeom>
          <a:noFill/>
          <a:ln w="22225">
            <a:solidFill>
              <a:schemeClr val="accent4"/>
            </a:solidFill>
          </a:ln>
          <a:effectLst>
            <a:outerShdw blurRad="76200" dist="38100" dir="2700000" algn="tl" rotWithShape="0">
              <a:schemeClr val="accent4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 dirty="0">
              <a:solidFill>
                <a:prstClr val="white"/>
              </a:solidFill>
              <a:latin typeface="+mn-ea"/>
            </a:endParaRPr>
          </a:p>
        </p:txBody>
      </p:sp>
      <p:sp>
        <p:nvSpPr>
          <p:cNvPr id="83" name="椭圆 82">
            <a:extLst>
              <a:ext uri="{FF2B5EF4-FFF2-40B4-BE49-F238E27FC236}">
                <a16:creationId xmlns:a16="http://schemas.microsoft.com/office/drawing/2014/main" id="{722DB8A1-EE5B-7F49-E8D6-DBE0C04587B9}"/>
              </a:ext>
            </a:extLst>
          </p:cNvPr>
          <p:cNvSpPr/>
          <p:nvPr/>
        </p:nvSpPr>
        <p:spPr>
          <a:xfrm>
            <a:off x="9954224" y="5344352"/>
            <a:ext cx="118428" cy="118428"/>
          </a:xfrm>
          <a:prstGeom prst="ellipse">
            <a:avLst/>
          </a:prstGeom>
          <a:solidFill>
            <a:schemeClr val="accent4"/>
          </a:solidFill>
          <a:ln w="22225">
            <a:solidFill>
              <a:schemeClr val="accent4"/>
            </a:solidFill>
          </a:ln>
          <a:effectLst>
            <a:outerShdw blurRad="76200" dist="38100" dir="2700000" algn="tl" rotWithShape="0">
              <a:schemeClr val="accent4">
                <a:alpha val="22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ea"/>
              <a:cs typeface="+mn-cs"/>
            </a:endParaRPr>
          </a:p>
        </p:txBody>
      </p:sp>
      <p:sp>
        <p:nvSpPr>
          <p:cNvPr id="84" name="文本框 83">
            <a:extLst>
              <a:ext uri="{FF2B5EF4-FFF2-40B4-BE49-F238E27FC236}">
                <a16:creationId xmlns:a16="http://schemas.microsoft.com/office/drawing/2014/main" id="{97344BB2-C3EF-EF4F-7D62-957353D8A13C}"/>
              </a:ext>
            </a:extLst>
          </p:cNvPr>
          <p:cNvSpPr txBox="1"/>
          <p:nvPr/>
        </p:nvSpPr>
        <p:spPr>
          <a:xfrm>
            <a:off x="2818447" y="443154"/>
            <a:ext cx="2928269" cy="3544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ts val="1200"/>
              </a:spcBef>
              <a:buClr>
                <a:schemeClr val="accent4"/>
              </a:buClr>
            </a:pPr>
            <a:r>
              <a:rPr lang="en-US" altLang="zh-CN" sz="1400">
                <a:solidFill>
                  <a:schemeClr val="accent5"/>
                </a:solidFill>
                <a:latin typeface="+mj-lt"/>
                <a:cs typeface="+mn-ea"/>
                <a:sym typeface="+mn-lt"/>
              </a:rPr>
              <a:t>BUSINESS HIGHLIGHTS</a:t>
            </a:r>
          </a:p>
        </p:txBody>
      </p:sp>
    </p:spTree>
    <p:extLst>
      <p:ext uri="{BB962C8B-B14F-4D97-AF65-F5344CB8AC3E}">
        <p14:creationId xmlns:p14="http://schemas.microsoft.com/office/powerpoint/2010/main" val="1529065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DOWSIZE" val="100"/>
</p:tagLst>
</file>

<file path=ppt/theme/theme1.xml><?xml version="1.0" encoding="utf-8"?>
<a:theme xmlns:a="http://schemas.openxmlformats.org/drawingml/2006/main" name="Office 主题​​">
  <a:themeElements>
    <a:clrScheme name="弥散玻璃四色">
      <a:dk1>
        <a:sysClr val="windowText" lastClr="000000"/>
      </a:dk1>
      <a:lt1>
        <a:sysClr val="window" lastClr="FFFFFF"/>
      </a:lt1>
      <a:dk2>
        <a:srgbClr val="222A35"/>
      </a:dk2>
      <a:lt2>
        <a:srgbClr val="DBEFF9"/>
      </a:lt2>
      <a:accent1>
        <a:srgbClr val="38C7FB"/>
      </a:accent1>
      <a:accent2>
        <a:srgbClr val="FCB067"/>
      </a:accent2>
      <a:accent3>
        <a:srgbClr val="6B8BFF"/>
      </a:accent3>
      <a:accent4>
        <a:srgbClr val="FF6F5D"/>
      </a:accent4>
      <a:accent5>
        <a:srgbClr val="516B97"/>
      </a:accent5>
      <a:accent6>
        <a:srgbClr val="FB7598"/>
      </a:accent6>
      <a:hlink>
        <a:srgbClr val="F49100"/>
      </a:hlink>
      <a:folHlink>
        <a:srgbClr val="85DFD0"/>
      </a:folHlink>
    </a:clrScheme>
    <a:fontScheme name="OPPO">
      <a:majorFont>
        <a:latin typeface="OPPOSans H"/>
        <a:ea typeface="OPPOSans H"/>
        <a:cs typeface=""/>
      </a:majorFont>
      <a:minorFont>
        <a:latin typeface="OPPOSans R"/>
        <a:ea typeface="OPPOSans 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 anchor="t">
        <a:spAutoFit/>
      </a:bodyPr>
      <a:lstStyle>
        <a:defPPr algn="l">
          <a:defRPr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1205</TotalTime>
  <Words>1173</Words>
  <Application>Microsoft Office PowerPoint</Application>
  <PresentationFormat>宽屏</PresentationFormat>
  <Paragraphs>223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Microsoft YaHei Light</vt:lpstr>
      <vt:lpstr>Microsoft YaHei</vt:lpstr>
      <vt:lpstr>OPPOSans R</vt:lpstr>
      <vt:lpstr>OPPOSans H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李晓杰</dc:creator>
  <cp:lastModifiedBy>李晓杰</cp:lastModifiedBy>
  <cp:revision>38</cp:revision>
  <dcterms:created xsi:type="dcterms:W3CDTF">2022-06-30T02:14:07Z</dcterms:created>
  <dcterms:modified xsi:type="dcterms:W3CDTF">2022-07-13T06:06:06Z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F5B812E0CDE24B4E98C8D2B5E4800314</vt:lpwstr>
  </property>
  <property fmtid="{D5CDD505-2E9C-101B-9397-08002B2CF9AE}" pid="3" name="KSOProductBuildVer">
    <vt:lpwstr>2052-11.1.0.11194</vt:lpwstr>
  </property>
</Properties>
</file>