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Ex1.xml" ContentType="application/vnd.ms-office.chartex+xml"/>
  <Override PartName="/ppt/charts/style3.xml" ContentType="application/vnd.ms-office.chartstyle+xml"/>
  <Override PartName="/ppt/charts/colors3.xml" ContentType="application/vnd.ms-office.chartcolorstyle+xml"/>
  <Override PartName="/ppt/charts/chart3.xml" ContentType="application/vnd.openxmlformats-officedocument.drawingml.chart+xml"/>
  <Override PartName="/ppt/charts/style4.xml" ContentType="application/vnd.ms-office.chartstyle+xml"/>
  <Override PartName="/ppt/charts/colors4.xml" ContentType="application/vnd.ms-office.chartcolorstyle+xml"/>
  <Override PartName="/ppt/charts/chart4.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344" r:id="rId2"/>
    <p:sldId id="364" r:id="rId3"/>
    <p:sldId id="333" r:id="rId4"/>
    <p:sldId id="375" r:id="rId5"/>
    <p:sldId id="372" r:id="rId6"/>
    <p:sldId id="373" r:id="rId7"/>
    <p:sldId id="335" r:id="rId8"/>
    <p:sldId id="376" r:id="rId9"/>
    <p:sldId id="377" r:id="rId10"/>
    <p:sldId id="378" r:id="rId11"/>
    <p:sldId id="336" r:id="rId12"/>
    <p:sldId id="379" r:id="rId13"/>
    <p:sldId id="380" r:id="rId14"/>
    <p:sldId id="389" r:id="rId15"/>
    <p:sldId id="337" r:id="rId16"/>
    <p:sldId id="382" r:id="rId17"/>
    <p:sldId id="383" r:id="rId18"/>
    <p:sldId id="384" r:id="rId19"/>
    <p:sldId id="385" r:id="rId20"/>
    <p:sldId id="338" r:id="rId21"/>
    <p:sldId id="386" r:id="rId22"/>
    <p:sldId id="387" r:id="rId23"/>
    <p:sldId id="339" r:id="rId24"/>
    <p:sldId id="388" r:id="rId25"/>
    <p:sldId id="359" r:id="rId26"/>
    <p:sldId id="314" r:id="rId2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6A6A6"/>
    <a:srgbClr val="E6E6E6"/>
    <a:srgbClr val="B92507"/>
    <a:srgbClr val="F5F4F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B4B98B0-60AC-42C2-AFA5-B58CD77FA1E5}" styleName="浅色样式 1 - 强调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D27102A9-8310-4765-A935-A1911B00CA55}" styleName="浅色样式 1 - 强调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BC89EF96-8CEA-46FF-86C4-4CE0E7609802}" styleName="浅色样式 3 - 强调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811" autoAdjust="0"/>
  </p:normalViewPr>
  <p:slideViewPr>
    <p:cSldViewPr snapToGrid="0" showGuides="1">
      <p:cViewPr>
        <p:scale>
          <a:sx n="66" d="100"/>
          <a:sy n="66" d="100"/>
        </p:scale>
        <p:origin x="460" y="6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Ex1.xml.rels><?xml version="1.0" encoding="UTF-8" standalone="yes"?>
<Relationships xmlns="http://schemas.openxmlformats.org/package/2006/relationships"><Relationship Id="rId3" Type="http://schemas.microsoft.com/office/2011/relationships/chartColorStyle" Target="colors3.xml"/><Relationship Id="rId2" Type="http://schemas.microsoft.com/office/2011/relationships/chartStyle" Target="style3.xml"/><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35386926182802597"/>
          <c:y val="7.2073285478689575E-2"/>
        </c:manualLayout>
      </c:layout>
      <c:overlay val="0"/>
      <c:spPr>
        <a:noFill/>
        <a:ln>
          <a:noFill/>
        </a:ln>
        <a:effectLst/>
      </c:spPr>
      <c:txPr>
        <a:bodyPr rot="0" spcFirstLastPara="1" vertOverflow="ellipsis" vert="horz" wrap="square" anchor="ctr" anchorCtr="1"/>
        <a:lstStyle/>
        <a:p>
          <a:pPr>
            <a:defRPr sz="15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manualLayout>
          <c:layoutTarget val="inner"/>
          <c:xMode val="edge"/>
          <c:yMode val="edge"/>
          <c:x val="6.7036374524402892E-2"/>
          <c:y val="0.25564413276164022"/>
          <c:w val="0.86110852205100019"/>
          <c:h val="0.43940414877288136"/>
        </c:manualLayout>
      </c:layout>
      <c:barChart>
        <c:barDir val="col"/>
        <c:grouping val="clustered"/>
        <c:varyColors val="0"/>
        <c:ser>
          <c:idx val="0"/>
          <c:order val="0"/>
          <c:tx>
            <c:strRef>
              <c:f>Sheet1!$B$1</c:f>
              <c:strCache>
                <c:ptCount val="1"/>
                <c:pt idx="0">
                  <c:v>系列 1</c:v>
                </c:pt>
              </c:strCache>
            </c:strRef>
          </c:tx>
          <c:spPr>
            <a:solidFill>
              <a:schemeClr val="accent1"/>
            </a:solidFill>
            <a:ln>
              <a:noFill/>
            </a:ln>
            <a:effectLst/>
          </c:spPr>
          <c:invertIfNegative val="0"/>
          <c:cat>
            <c:strRef>
              <c:f>Sheet1!$A$2:$A$5</c:f>
              <c:strCache>
                <c:ptCount val="4"/>
                <c:pt idx="0">
                  <c:v>类别 1</c:v>
                </c:pt>
                <c:pt idx="1">
                  <c:v>类别 2</c:v>
                </c:pt>
                <c:pt idx="2">
                  <c:v>类别 3</c:v>
                </c:pt>
                <c:pt idx="3">
                  <c:v>类别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4C50-4106-B1CD-EDA5163AF9D2}"/>
            </c:ext>
          </c:extLst>
        </c:ser>
        <c:ser>
          <c:idx val="1"/>
          <c:order val="1"/>
          <c:tx>
            <c:strRef>
              <c:f>Sheet1!$C$1</c:f>
              <c:strCache>
                <c:ptCount val="1"/>
                <c:pt idx="0">
                  <c:v>系列 2</c:v>
                </c:pt>
              </c:strCache>
            </c:strRef>
          </c:tx>
          <c:spPr>
            <a:solidFill>
              <a:schemeClr val="bg2"/>
            </a:solidFill>
            <a:ln>
              <a:noFill/>
            </a:ln>
            <a:effectLst/>
          </c:spPr>
          <c:invertIfNegative val="0"/>
          <c:cat>
            <c:strRef>
              <c:f>Sheet1!$A$2:$A$5</c:f>
              <c:strCache>
                <c:ptCount val="4"/>
                <c:pt idx="0">
                  <c:v>类别 1</c:v>
                </c:pt>
                <c:pt idx="1">
                  <c:v>类别 2</c:v>
                </c:pt>
                <c:pt idx="2">
                  <c:v>类别 3</c:v>
                </c:pt>
                <c:pt idx="3">
                  <c:v>类别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4C50-4106-B1CD-EDA5163AF9D2}"/>
            </c:ext>
          </c:extLst>
        </c:ser>
        <c:ser>
          <c:idx val="2"/>
          <c:order val="2"/>
          <c:tx>
            <c:strRef>
              <c:f>Sheet1!$D$1</c:f>
              <c:strCache>
                <c:ptCount val="1"/>
                <c:pt idx="0">
                  <c:v>系列 3</c:v>
                </c:pt>
              </c:strCache>
            </c:strRef>
          </c:tx>
          <c:spPr>
            <a:solidFill>
              <a:schemeClr val="accent5"/>
            </a:solidFill>
            <a:ln>
              <a:noFill/>
            </a:ln>
            <a:effectLst/>
          </c:spPr>
          <c:invertIfNegative val="0"/>
          <c:cat>
            <c:strRef>
              <c:f>Sheet1!$A$2:$A$5</c:f>
              <c:strCache>
                <c:ptCount val="4"/>
                <c:pt idx="0">
                  <c:v>类别 1</c:v>
                </c:pt>
                <c:pt idx="1">
                  <c:v>类别 2</c:v>
                </c:pt>
                <c:pt idx="2">
                  <c:v>类别 3</c:v>
                </c:pt>
                <c:pt idx="3">
                  <c:v>类别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4C50-4106-B1CD-EDA5163AF9D2}"/>
            </c:ext>
          </c:extLst>
        </c:ser>
        <c:dLbls>
          <c:showLegendKey val="0"/>
          <c:showVal val="0"/>
          <c:showCatName val="0"/>
          <c:showSerName val="0"/>
          <c:showPercent val="0"/>
          <c:showBubbleSize val="0"/>
        </c:dLbls>
        <c:gapWidth val="219"/>
        <c:overlap val="-27"/>
        <c:axId val="1981694880"/>
        <c:axId val="1981696544"/>
      </c:barChart>
      <c:catAx>
        <c:axId val="19816948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zh-CN"/>
          </a:p>
        </c:txPr>
        <c:crossAx val="1981696544"/>
        <c:crosses val="autoZero"/>
        <c:auto val="1"/>
        <c:lblAlgn val="ctr"/>
        <c:lblOffset val="100"/>
        <c:noMultiLvlLbl val="0"/>
      </c:catAx>
      <c:valAx>
        <c:axId val="19816965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zh-CN"/>
          </a:p>
        </c:txPr>
        <c:crossAx val="1981694880"/>
        <c:crosses val="autoZero"/>
        <c:crossBetween val="between"/>
      </c:valAx>
      <c:spPr>
        <a:noFill/>
        <a:ln>
          <a:noFill/>
        </a:ln>
        <a:effectLst/>
      </c:spPr>
    </c:plotArea>
    <c:legend>
      <c:legendPos val="b"/>
      <c:layout>
        <c:manualLayout>
          <c:xMode val="edge"/>
          <c:yMode val="edge"/>
          <c:x val="0.25165574943562624"/>
          <c:y val="0.82341439717790521"/>
          <c:w val="0.48912450824814996"/>
          <c:h val="8.5292774549087957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36899665202267801"/>
          <c:y val="7.2073285478689575E-2"/>
        </c:manualLayout>
      </c:layout>
      <c:overlay val="0"/>
      <c:spPr>
        <a:noFill/>
        <a:ln>
          <a:noFill/>
        </a:ln>
        <a:effectLst/>
      </c:spPr>
      <c:txPr>
        <a:bodyPr rot="0" spcFirstLastPara="1" vertOverflow="ellipsis" vert="horz" wrap="square" anchor="ctr" anchorCtr="1"/>
        <a:lstStyle/>
        <a:p>
          <a:pPr>
            <a:defRPr sz="15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manualLayout>
          <c:layoutTarget val="inner"/>
          <c:xMode val="edge"/>
          <c:yMode val="edge"/>
          <c:x val="6.7036374524402892E-2"/>
          <c:y val="0.25564413276164022"/>
          <c:w val="0.87245406469698916"/>
          <c:h val="0.43940414877288136"/>
        </c:manualLayout>
      </c:layout>
      <c:lineChart>
        <c:grouping val="standard"/>
        <c:varyColors val="0"/>
        <c:ser>
          <c:idx val="0"/>
          <c:order val="0"/>
          <c:tx>
            <c:strRef>
              <c:f>Sheet1!$B$1</c:f>
              <c:strCache>
                <c:ptCount val="1"/>
                <c:pt idx="0">
                  <c:v>系列 1</c:v>
                </c:pt>
              </c:strCache>
            </c:strRef>
          </c:tx>
          <c:spPr>
            <a:ln w="28575" cap="rnd">
              <a:solidFill>
                <a:schemeClr val="bg2"/>
              </a:solidFill>
              <a:round/>
            </a:ln>
            <a:effectLst/>
          </c:spPr>
          <c:marker>
            <c:symbol val="none"/>
          </c:marker>
          <c:cat>
            <c:strRef>
              <c:f>Sheet1!$A$2:$A$5</c:f>
              <c:strCache>
                <c:ptCount val="4"/>
                <c:pt idx="0">
                  <c:v>类别 1</c:v>
                </c:pt>
                <c:pt idx="1">
                  <c:v>类别 2</c:v>
                </c:pt>
                <c:pt idx="2">
                  <c:v>类别 3</c:v>
                </c:pt>
                <c:pt idx="3">
                  <c:v>类别 4</c:v>
                </c:pt>
              </c:strCache>
            </c:strRef>
          </c:cat>
          <c:val>
            <c:numRef>
              <c:f>Sheet1!$B$2:$B$5</c:f>
              <c:numCache>
                <c:formatCode>General</c:formatCode>
                <c:ptCount val="4"/>
                <c:pt idx="0">
                  <c:v>4.3</c:v>
                </c:pt>
                <c:pt idx="1">
                  <c:v>2.5</c:v>
                </c:pt>
                <c:pt idx="2">
                  <c:v>3.5</c:v>
                </c:pt>
                <c:pt idx="3">
                  <c:v>4.5</c:v>
                </c:pt>
              </c:numCache>
            </c:numRef>
          </c:val>
          <c:smooth val="1"/>
          <c:extLst>
            <c:ext xmlns:c16="http://schemas.microsoft.com/office/drawing/2014/chart" uri="{C3380CC4-5D6E-409C-BE32-E72D297353CC}">
              <c16:uniqueId val="{00000000-3589-4B37-A192-950C095D7F35}"/>
            </c:ext>
          </c:extLst>
        </c:ser>
        <c:ser>
          <c:idx val="1"/>
          <c:order val="1"/>
          <c:tx>
            <c:strRef>
              <c:f>Sheet1!$C$1</c:f>
              <c:strCache>
                <c:ptCount val="1"/>
                <c:pt idx="0">
                  <c:v>系列 2</c:v>
                </c:pt>
              </c:strCache>
            </c:strRef>
          </c:tx>
          <c:spPr>
            <a:ln w="28575" cap="rnd">
              <a:solidFill>
                <a:schemeClr val="accent1"/>
              </a:solidFill>
              <a:round/>
            </a:ln>
            <a:effectLst/>
          </c:spPr>
          <c:marker>
            <c:symbol val="none"/>
          </c:marker>
          <c:cat>
            <c:strRef>
              <c:f>Sheet1!$A$2:$A$5</c:f>
              <c:strCache>
                <c:ptCount val="4"/>
                <c:pt idx="0">
                  <c:v>类别 1</c:v>
                </c:pt>
                <c:pt idx="1">
                  <c:v>类别 2</c:v>
                </c:pt>
                <c:pt idx="2">
                  <c:v>类别 3</c:v>
                </c:pt>
                <c:pt idx="3">
                  <c:v>类别 4</c:v>
                </c:pt>
              </c:strCache>
            </c:strRef>
          </c:cat>
          <c:val>
            <c:numRef>
              <c:f>Sheet1!$C$2:$C$5</c:f>
              <c:numCache>
                <c:formatCode>General</c:formatCode>
                <c:ptCount val="4"/>
                <c:pt idx="0">
                  <c:v>2.4</c:v>
                </c:pt>
                <c:pt idx="1">
                  <c:v>4.4000000000000004</c:v>
                </c:pt>
                <c:pt idx="2">
                  <c:v>1.8</c:v>
                </c:pt>
                <c:pt idx="3">
                  <c:v>2.8</c:v>
                </c:pt>
              </c:numCache>
            </c:numRef>
          </c:val>
          <c:smooth val="1"/>
          <c:extLst>
            <c:ext xmlns:c16="http://schemas.microsoft.com/office/drawing/2014/chart" uri="{C3380CC4-5D6E-409C-BE32-E72D297353CC}">
              <c16:uniqueId val="{00000001-3589-4B37-A192-950C095D7F35}"/>
            </c:ext>
          </c:extLst>
        </c:ser>
        <c:ser>
          <c:idx val="2"/>
          <c:order val="2"/>
          <c:tx>
            <c:strRef>
              <c:f>Sheet1!$D$1</c:f>
              <c:strCache>
                <c:ptCount val="1"/>
                <c:pt idx="0">
                  <c:v>系列 3</c:v>
                </c:pt>
              </c:strCache>
            </c:strRef>
          </c:tx>
          <c:spPr>
            <a:ln w="28575" cap="rnd">
              <a:solidFill>
                <a:schemeClr val="accent5"/>
              </a:solidFill>
              <a:round/>
            </a:ln>
            <a:effectLst/>
          </c:spPr>
          <c:marker>
            <c:symbol val="none"/>
          </c:marker>
          <c:cat>
            <c:strRef>
              <c:f>Sheet1!$A$2:$A$5</c:f>
              <c:strCache>
                <c:ptCount val="4"/>
                <c:pt idx="0">
                  <c:v>类别 1</c:v>
                </c:pt>
                <c:pt idx="1">
                  <c:v>类别 2</c:v>
                </c:pt>
                <c:pt idx="2">
                  <c:v>类别 3</c:v>
                </c:pt>
                <c:pt idx="3">
                  <c:v>类别 4</c:v>
                </c:pt>
              </c:strCache>
            </c:strRef>
          </c:cat>
          <c:val>
            <c:numRef>
              <c:f>Sheet1!$D$2:$D$5</c:f>
              <c:numCache>
                <c:formatCode>General</c:formatCode>
                <c:ptCount val="4"/>
                <c:pt idx="0">
                  <c:v>2</c:v>
                </c:pt>
                <c:pt idx="1">
                  <c:v>2</c:v>
                </c:pt>
                <c:pt idx="2">
                  <c:v>3</c:v>
                </c:pt>
                <c:pt idx="3">
                  <c:v>5</c:v>
                </c:pt>
              </c:numCache>
            </c:numRef>
          </c:val>
          <c:smooth val="1"/>
          <c:extLst>
            <c:ext xmlns:c16="http://schemas.microsoft.com/office/drawing/2014/chart" uri="{C3380CC4-5D6E-409C-BE32-E72D297353CC}">
              <c16:uniqueId val="{00000002-3589-4B37-A192-950C095D7F35}"/>
            </c:ext>
          </c:extLst>
        </c:ser>
        <c:dLbls>
          <c:showLegendKey val="0"/>
          <c:showVal val="0"/>
          <c:showCatName val="0"/>
          <c:showSerName val="0"/>
          <c:showPercent val="0"/>
          <c:showBubbleSize val="0"/>
        </c:dLbls>
        <c:smooth val="0"/>
        <c:axId val="1981382352"/>
        <c:axId val="1981370288"/>
      </c:lineChart>
      <c:catAx>
        <c:axId val="19813823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zh-CN"/>
          </a:p>
        </c:txPr>
        <c:crossAx val="1981370288"/>
        <c:crosses val="autoZero"/>
        <c:auto val="1"/>
        <c:lblAlgn val="ctr"/>
        <c:lblOffset val="100"/>
        <c:noMultiLvlLbl val="0"/>
      </c:catAx>
      <c:valAx>
        <c:axId val="19813702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zh-CN"/>
          </a:p>
        </c:txPr>
        <c:crossAx val="1981382352"/>
        <c:crosses val="autoZero"/>
        <c:crossBetween val="between"/>
      </c:valAx>
      <c:spPr>
        <a:noFill/>
        <a:ln>
          <a:noFill/>
        </a:ln>
        <a:effectLst/>
      </c:spPr>
    </c:plotArea>
    <c:legend>
      <c:legendPos val="b"/>
      <c:layout>
        <c:manualLayout>
          <c:xMode val="edge"/>
          <c:yMode val="edge"/>
          <c:x val="0.16478432897666481"/>
          <c:y val="0.82821928287648439"/>
          <c:w val="0.67043104426339883"/>
          <c:h val="8.5292774549087957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zh-CN" altLang="en-US" sz="1100" dirty="0"/>
              <a:t>图表标题</a:t>
            </a:r>
          </a:p>
        </c:rich>
      </c:tx>
      <c:layout>
        <c:manualLayout>
          <c:xMode val="edge"/>
          <c:yMode val="edge"/>
          <c:x val="0.40677730903382125"/>
          <c:y val="9.6097713971586094E-3"/>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manualLayout>
          <c:layoutTarget val="inner"/>
          <c:xMode val="edge"/>
          <c:yMode val="edge"/>
          <c:x val="6.7036374524402892E-2"/>
          <c:y val="0.25564413276164022"/>
          <c:w val="0.87245406469698916"/>
          <c:h val="0.43940414877288136"/>
        </c:manualLayout>
      </c:layout>
      <c:scatterChart>
        <c:scatterStyle val="lineMarker"/>
        <c:varyColors val="0"/>
        <c:ser>
          <c:idx val="0"/>
          <c:order val="0"/>
          <c:tx>
            <c:strRef>
              <c:f>Sheet1!$B$1</c:f>
              <c:strCache>
                <c:ptCount val="1"/>
                <c:pt idx="0">
                  <c:v>系列 1</c:v>
                </c:pt>
              </c:strCache>
            </c:strRef>
          </c:tx>
          <c:spPr>
            <a:ln w="25400" cap="rnd">
              <a:noFill/>
              <a:round/>
            </a:ln>
            <a:effectLst/>
          </c:spPr>
          <c:marker>
            <c:symbol val="circle"/>
            <c:size val="5"/>
            <c:spPr>
              <a:solidFill>
                <a:schemeClr val="accent1"/>
              </a:solidFill>
              <a:ln w="9525">
                <a:solidFill>
                  <a:schemeClr val="accent1"/>
                </a:solidFill>
              </a:ln>
              <a:effectLst/>
            </c:spPr>
          </c:marker>
          <c:xVal>
            <c:strRef>
              <c:f>Sheet1!$A$2:$A$5</c:f>
              <c:strCache>
                <c:ptCount val="4"/>
                <c:pt idx="0">
                  <c:v>类别 1</c:v>
                </c:pt>
                <c:pt idx="1">
                  <c:v>类别 2</c:v>
                </c:pt>
                <c:pt idx="2">
                  <c:v>类别 3</c:v>
                </c:pt>
                <c:pt idx="3">
                  <c:v>类别 4</c:v>
                </c:pt>
              </c:strCache>
            </c:strRef>
          </c:xVal>
          <c:yVal>
            <c:numRef>
              <c:f>Sheet1!$B$2:$B$5</c:f>
              <c:numCache>
                <c:formatCode>General</c:formatCode>
                <c:ptCount val="4"/>
                <c:pt idx="0">
                  <c:v>4.3</c:v>
                </c:pt>
                <c:pt idx="1">
                  <c:v>2.5</c:v>
                </c:pt>
                <c:pt idx="2">
                  <c:v>3.5</c:v>
                </c:pt>
                <c:pt idx="3">
                  <c:v>4.5</c:v>
                </c:pt>
              </c:numCache>
            </c:numRef>
          </c:yVal>
          <c:smooth val="0"/>
          <c:extLst>
            <c:ext xmlns:c16="http://schemas.microsoft.com/office/drawing/2014/chart" uri="{C3380CC4-5D6E-409C-BE32-E72D297353CC}">
              <c16:uniqueId val="{00000000-627A-4955-964F-A5D73E2DC133}"/>
            </c:ext>
          </c:extLst>
        </c:ser>
        <c:ser>
          <c:idx val="1"/>
          <c:order val="1"/>
          <c:tx>
            <c:strRef>
              <c:f>Sheet1!$C$1</c:f>
              <c:strCache>
                <c:ptCount val="1"/>
                <c:pt idx="0">
                  <c:v>系列 2</c:v>
                </c:pt>
              </c:strCache>
            </c:strRef>
          </c:tx>
          <c:spPr>
            <a:ln w="25400" cap="rnd">
              <a:noFill/>
              <a:round/>
            </a:ln>
            <a:effectLst/>
          </c:spPr>
          <c:marker>
            <c:symbol val="circle"/>
            <c:size val="5"/>
            <c:spPr>
              <a:solidFill>
                <a:schemeClr val="accent2"/>
              </a:solidFill>
              <a:ln w="9525">
                <a:solidFill>
                  <a:schemeClr val="accent2"/>
                </a:solidFill>
              </a:ln>
              <a:effectLst/>
            </c:spPr>
          </c:marker>
          <c:xVal>
            <c:strRef>
              <c:f>Sheet1!$A$2:$A$5</c:f>
              <c:strCache>
                <c:ptCount val="4"/>
                <c:pt idx="0">
                  <c:v>类别 1</c:v>
                </c:pt>
                <c:pt idx="1">
                  <c:v>类别 2</c:v>
                </c:pt>
                <c:pt idx="2">
                  <c:v>类别 3</c:v>
                </c:pt>
                <c:pt idx="3">
                  <c:v>类别 4</c:v>
                </c:pt>
              </c:strCache>
            </c:strRef>
          </c:xVal>
          <c:yVal>
            <c:numRef>
              <c:f>Sheet1!$C$2:$C$5</c:f>
              <c:numCache>
                <c:formatCode>General</c:formatCode>
                <c:ptCount val="4"/>
                <c:pt idx="0">
                  <c:v>2.4</c:v>
                </c:pt>
                <c:pt idx="1">
                  <c:v>4.4000000000000004</c:v>
                </c:pt>
                <c:pt idx="2">
                  <c:v>1.8</c:v>
                </c:pt>
                <c:pt idx="3">
                  <c:v>2.8</c:v>
                </c:pt>
              </c:numCache>
            </c:numRef>
          </c:yVal>
          <c:smooth val="0"/>
          <c:extLst>
            <c:ext xmlns:c16="http://schemas.microsoft.com/office/drawing/2014/chart" uri="{C3380CC4-5D6E-409C-BE32-E72D297353CC}">
              <c16:uniqueId val="{00000001-627A-4955-964F-A5D73E2DC133}"/>
            </c:ext>
          </c:extLst>
        </c:ser>
        <c:ser>
          <c:idx val="2"/>
          <c:order val="2"/>
          <c:tx>
            <c:strRef>
              <c:f>Sheet1!$D$1</c:f>
              <c:strCache>
                <c:ptCount val="1"/>
                <c:pt idx="0">
                  <c:v>系列 3</c:v>
                </c:pt>
              </c:strCache>
            </c:strRef>
          </c:tx>
          <c:spPr>
            <a:ln w="25400" cap="rnd">
              <a:noFill/>
              <a:round/>
            </a:ln>
            <a:effectLst/>
          </c:spPr>
          <c:marker>
            <c:symbol val="circle"/>
            <c:size val="5"/>
            <c:spPr>
              <a:solidFill>
                <a:schemeClr val="accent3"/>
              </a:solidFill>
              <a:ln w="9525">
                <a:solidFill>
                  <a:schemeClr val="accent3"/>
                </a:solidFill>
              </a:ln>
              <a:effectLst/>
            </c:spPr>
          </c:marker>
          <c:xVal>
            <c:strRef>
              <c:f>Sheet1!$A$2:$A$5</c:f>
              <c:strCache>
                <c:ptCount val="4"/>
                <c:pt idx="0">
                  <c:v>类别 1</c:v>
                </c:pt>
                <c:pt idx="1">
                  <c:v>类别 2</c:v>
                </c:pt>
                <c:pt idx="2">
                  <c:v>类别 3</c:v>
                </c:pt>
                <c:pt idx="3">
                  <c:v>类别 4</c:v>
                </c:pt>
              </c:strCache>
            </c:strRef>
          </c:xVal>
          <c:yVal>
            <c:numRef>
              <c:f>Sheet1!$D$2:$D$5</c:f>
              <c:numCache>
                <c:formatCode>General</c:formatCode>
                <c:ptCount val="4"/>
                <c:pt idx="0">
                  <c:v>2</c:v>
                </c:pt>
                <c:pt idx="1">
                  <c:v>2</c:v>
                </c:pt>
                <c:pt idx="2">
                  <c:v>3</c:v>
                </c:pt>
                <c:pt idx="3">
                  <c:v>5</c:v>
                </c:pt>
              </c:numCache>
            </c:numRef>
          </c:yVal>
          <c:smooth val="0"/>
          <c:extLst>
            <c:ext xmlns:c16="http://schemas.microsoft.com/office/drawing/2014/chart" uri="{C3380CC4-5D6E-409C-BE32-E72D297353CC}">
              <c16:uniqueId val="{00000002-627A-4955-964F-A5D73E2DC133}"/>
            </c:ext>
          </c:extLst>
        </c:ser>
        <c:dLbls>
          <c:showLegendKey val="0"/>
          <c:showVal val="0"/>
          <c:showCatName val="0"/>
          <c:showSerName val="0"/>
          <c:showPercent val="0"/>
          <c:showBubbleSize val="0"/>
        </c:dLbls>
        <c:axId val="1981382352"/>
        <c:axId val="1981370288"/>
      </c:scatterChart>
      <c:valAx>
        <c:axId val="19813823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zh-CN"/>
          </a:p>
        </c:txPr>
        <c:crossAx val="1981370288"/>
        <c:crosses val="autoZero"/>
        <c:crossBetween val="midCat"/>
      </c:valAx>
      <c:valAx>
        <c:axId val="19813702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chemeClr val="tx1">
                    <a:lumMod val="65000"/>
                    <a:lumOff val="35000"/>
                  </a:schemeClr>
                </a:solidFill>
                <a:latin typeface="+mn-lt"/>
                <a:ea typeface="+mn-ea"/>
                <a:cs typeface="+mn-cs"/>
              </a:defRPr>
            </a:pPr>
            <a:endParaRPr lang="zh-CN"/>
          </a:p>
        </c:txPr>
        <c:crossAx val="1981382352"/>
        <c:crosses val="autoZero"/>
        <c:crossBetween val="midCat"/>
      </c:valAx>
      <c:spPr>
        <a:noFill/>
        <a:ln>
          <a:noFill/>
        </a:ln>
        <a:effectLst/>
      </c:spPr>
    </c:plotArea>
    <c:legend>
      <c:legendPos val="b"/>
      <c:layout>
        <c:manualLayout>
          <c:xMode val="edge"/>
          <c:yMode val="edge"/>
          <c:x val="0.22824521975958764"/>
          <c:y val="0.84115993724138272"/>
          <c:w val="0.54350956048082466"/>
          <c:h val="9.1571662978507024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zh-CN" altLang="en-US" sz="1100" dirty="0"/>
              <a:t>系列 </a:t>
            </a:r>
            <a:r>
              <a:rPr lang="en-US" altLang="zh-CN" sz="1100" dirty="0"/>
              <a:t>1</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manualLayout>
          <c:layoutTarget val="inner"/>
          <c:xMode val="edge"/>
          <c:yMode val="edge"/>
          <c:x val="6.7036374524402892E-2"/>
          <c:y val="0.25564413276164022"/>
          <c:w val="0.86110852205100019"/>
          <c:h val="0.43940414877288136"/>
        </c:manualLayout>
      </c:layout>
      <c:pieChart>
        <c:varyColors val="1"/>
        <c:ser>
          <c:idx val="0"/>
          <c:order val="0"/>
          <c:tx>
            <c:strRef>
              <c:f>Sheet1!$B$1</c:f>
              <c:strCache>
                <c:ptCount val="1"/>
                <c:pt idx="0">
                  <c:v>系列 1</c:v>
                </c:pt>
              </c:strCache>
            </c:strRef>
          </c:tx>
          <c:dPt>
            <c:idx val="0"/>
            <c:bubble3D val="0"/>
            <c:spPr>
              <a:solidFill>
                <a:schemeClr val="accent1"/>
              </a:solidFill>
              <a:ln>
                <a:noFill/>
              </a:ln>
              <a:effectLst/>
            </c:spPr>
            <c:extLst>
              <c:ext xmlns:c16="http://schemas.microsoft.com/office/drawing/2014/chart" uri="{C3380CC4-5D6E-409C-BE32-E72D297353CC}">
                <c16:uniqueId val="{00000001-51D7-47E0-959E-C99F791C3F7D}"/>
              </c:ext>
            </c:extLst>
          </c:dPt>
          <c:dPt>
            <c:idx val="1"/>
            <c:bubble3D val="0"/>
            <c:spPr>
              <a:solidFill>
                <a:schemeClr val="accent5"/>
              </a:solidFill>
              <a:ln>
                <a:noFill/>
              </a:ln>
              <a:effectLst/>
            </c:spPr>
            <c:extLst>
              <c:ext xmlns:c16="http://schemas.microsoft.com/office/drawing/2014/chart" uri="{C3380CC4-5D6E-409C-BE32-E72D297353CC}">
                <c16:uniqueId val="{00000003-51D7-47E0-959E-C99F791C3F7D}"/>
              </c:ext>
            </c:extLst>
          </c:dPt>
          <c:dPt>
            <c:idx val="2"/>
            <c:bubble3D val="0"/>
            <c:spPr>
              <a:solidFill>
                <a:schemeClr val="bg2"/>
              </a:solidFill>
              <a:ln>
                <a:noFill/>
              </a:ln>
              <a:effectLst/>
            </c:spPr>
            <c:extLst>
              <c:ext xmlns:c16="http://schemas.microsoft.com/office/drawing/2014/chart" uri="{C3380CC4-5D6E-409C-BE32-E72D297353CC}">
                <c16:uniqueId val="{00000005-51D7-47E0-959E-C99F791C3F7D}"/>
              </c:ext>
            </c:extLst>
          </c:dPt>
          <c:dPt>
            <c:idx val="3"/>
            <c:bubble3D val="0"/>
            <c:spPr>
              <a:solidFill>
                <a:schemeClr val="tx2"/>
              </a:solidFill>
              <a:ln>
                <a:noFill/>
              </a:ln>
              <a:effectLst/>
            </c:spPr>
            <c:extLst>
              <c:ext xmlns:c16="http://schemas.microsoft.com/office/drawing/2014/chart" uri="{C3380CC4-5D6E-409C-BE32-E72D297353CC}">
                <c16:uniqueId val="{00000007-51D7-47E0-959E-C99F791C3F7D}"/>
              </c:ext>
            </c:extLst>
          </c:dPt>
          <c:cat>
            <c:strRef>
              <c:f>Sheet1!$A$2:$A$5</c:f>
              <c:strCache>
                <c:ptCount val="4"/>
                <c:pt idx="0">
                  <c:v>类别 1</c:v>
                </c:pt>
                <c:pt idx="1">
                  <c:v>类别 2</c:v>
                </c:pt>
                <c:pt idx="2">
                  <c:v>类别 3</c:v>
                </c:pt>
                <c:pt idx="3">
                  <c:v>类别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8-51D7-47E0-959E-C99F791C3F7D}"/>
            </c:ext>
          </c:extLst>
        </c:ser>
        <c:ser>
          <c:idx val="1"/>
          <c:order val="1"/>
          <c:tx>
            <c:strRef>
              <c:f>Sheet1!$C$1</c:f>
              <c:strCache>
                <c:ptCount val="1"/>
                <c:pt idx="0">
                  <c:v>系列 2</c:v>
                </c:pt>
              </c:strCache>
            </c:strRef>
          </c:tx>
          <c:dPt>
            <c:idx val="0"/>
            <c:bubble3D val="0"/>
            <c:spPr>
              <a:solidFill>
                <a:schemeClr val="accent1"/>
              </a:solidFill>
              <a:ln>
                <a:noFill/>
              </a:ln>
              <a:effectLst/>
            </c:spPr>
            <c:extLst>
              <c:ext xmlns:c16="http://schemas.microsoft.com/office/drawing/2014/chart" uri="{C3380CC4-5D6E-409C-BE32-E72D297353CC}">
                <c16:uniqueId val="{0000000A-51D7-47E0-959E-C99F791C3F7D}"/>
              </c:ext>
            </c:extLst>
          </c:dPt>
          <c:dPt>
            <c:idx val="1"/>
            <c:bubble3D val="0"/>
            <c:spPr>
              <a:solidFill>
                <a:schemeClr val="accent2"/>
              </a:solidFill>
              <a:ln>
                <a:noFill/>
              </a:ln>
              <a:effectLst/>
            </c:spPr>
            <c:extLst>
              <c:ext xmlns:c16="http://schemas.microsoft.com/office/drawing/2014/chart" uri="{C3380CC4-5D6E-409C-BE32-E72D297353CC}">
                <c16:uniqueId val="{0000000C-51D7-47E0-959E-C99F791C3F7D}"/>
              </c:ext>
            </c:extLst>
          </c:dPt>
          <c:dPt>
            <c:idx val="2"/>
            <c:bubble3D val="0"/>
            <c:spPr>
              <a:solidFill>
                <a:schemeClr val="accent3"/>
              </a:solidFill>
              <a:ln>
                <a:noFill/>
              </a:ln>
              <a:effectLst/>
            </c:spPr>
            <c:extLst>
              <c:ext xmlns:c16="http://schemas.microsoft.com/office/drawing/2014/chart" uri="{C3380CC4-5D6E-409C-BE32-E72D297353CC}">
                <c16:uniqueId val="{0000000E-51D7-47E0-959E-C99F791C3F7D}"/>
              </c:ext>
            </c:extLst>
          </c:dPt>
          <c:dPt>
            <c:idx val="3"/>
            <c:bubble3D val="0"/>
            <c:spPr>
              <a:solidFill>
                <a:schemeClr val="accent4"/>
              </a:solidFill>
              <a:ln>
                <a:noFill/>
              </a:ln>
              <a:effectLst/>
            </c:spPr>
            <c:extLst>
              <c:ext xmlns:c16="http://schemas.microsoft.com/office/drawing/2014/chart" uri="{C3380CC4-5D6E-409C-BE32-E72D297353CC}">
                <c16:uniqueId val="{00000010-51D7-47E0-959E-C99F791C3F7D}"/>
              </c:ext>
            </c:extLst>
          </c:dPt>
          <c:cat>
            <c:strRef>
              <c:f>Sheet1!$A$2:$A$5</c:f>
              <c:strCache>
                <c:ptCount val="4"/>
                <c:pt idx="0">
                  <c:v>类别 1</c:v>
                </c:pt>
                <c:pt idx="1">
                  <c:v>类别 2</c:v>
                </c:pt>
                <c:pt idx="2">
                  <c:v>类别 3</c:v>
                </c:pt>
                <c:pt idx="3">
                  <c:v>类别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11-51D7-47E0-959E-C99F791C3F7D}"/>
            </c:ext>
          </c:extLst>
        </c:ser>
        <c:ser>
          <c:idx val="2"/>
          <c:order val="2"/>
          <c:tx>
            <c:strRef>
              <c:f>Sheet1!$D$1</c:f>
              <c:strCache>
                <c:ptCount val="1"/>
                <c:pt idx="0">
                  <c:v>系列 3</c:v>
                </c:pt>
              </c:strCache>
            </c:strRef>
          </c:tx>
          <c:dPt>
            <c:idx val="0"/>
            <c:bubble3D val="0"/>
            <c:spPr>
              <a:solidFill>
                <a:schemeClr val="accent1"/>
              </a:solidFill>
              <a:ln>
                <a:noFill/>
              </a:ln>
              <a:effectLst/>
            </c:spPr>
            <c:extLst>
              <c:ext xmlns:c16="http://schemas.microsoft.com/office/drawing/2014/chart" uri="{C3380CC4-5D6E-409C-BE32-E72D297353CC}">
                <c16:uniqueId val="{00000013-51D7-47E0-959E-C99F791C3F7D}"/>
              </c:ext>
            </c:extLst>
          </c:dPt>
          <c:dPt>
            <c:idx val="1"/>
            <c:bubble3D val="0"/>
            <c:spPr>
              <a:solidFill>
                <a:schemeClr val="accent2"/>
              </a:solidFill>
              <a:ln>
                <a:noFill/>
              </a:ln>
              <a:effectLst/>
            </c:spPr>
            <c:extLst>
              <c:ext xmlns:c16="http://schemas.microsoft.com/office/drawing/2014/chart" uri="{C3380CC4-5D6E-409C-BE32-E72D297353CC}">
                <c16:uniqueId val="{00000015-51D7-47E0-959E-C99F791C3F7D}"/>
              </c:ext>
            </c:extLst>
          </c:dPt>
          <c:dPt>
            <c:idx val="2"/>
            <c:bubble3D val="0"/>
            <c:spPr>
              <a:solidFill>
                <a:schemeClr val="accent3"/>
              </a:solidFill>
              <a:ln>
                <a:noFill/>
              </a:ln>
              <a:effectLst/>
            </c:spPr>
            <c:extLst>
              <c:ext xmlns:c16="http://schemas.microsoft.com/office/drawing/2014/chart" uri="{C3380CC4-5D6E-409C-BE32-E72D297353CC}">
                <c16:uniqueId val="{00000017-51D7-47E0-959E-C99F791C3F7D}"/>
              </c:ext>
            </c:extLst>
          </c:dPt>
          <c:dPt>
            <c:idx val="3"/>
            <c:bubble3D val="0"/>
            <c:spPr>
              <a:solidFill>
                <a:schemeClr val="accent4"/>
              </a:solidFill>
              <a:ln>
                <a:noFill/>
              </a:ln>
              <a:effectLst/>
            </c:spPr>
            <c:extLst>
              <c:ext xmlns:c16="http://schemas.microsoft.com/office/drawing/2014/chart" uri="{C3380CC4-5D6E-409C-BE32-E72D297353CC}">
                <c16:uniqueId val="{00000019-51D7-47E0-959E-C99F791C3F7D}"/>
              </c:ext>
            </c:extLst>
          </c:dPt>
          <c:cat>
            <c:strRef>
              <c:f>Sheet1!$A$2:$A$5</c:f>
              <c:strCache>
                <c:ptCount val="4"/>
                <c:pt idx="0">
                  <c:v>类别 1</c:v>
                </c:pt>
                <c:pt idx="1">
                  <c:v>类别 2</c:v>
                </c:pt>
                <c:pt idx="2">
                  <c:v>类别 3</c:v>
                </c:pt>
                <c:pt idx="3">
                  <c:v>类别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1A-51D7-47E0-959E-C99F791C3F7D}"/>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13989887875664764"/>
          <c:y val="0.83635505154280343"/>
          <c:w val="0.72776563980075915"/>
          <c:h val="9.1571662978507024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Sheet1!$A$2:$A$9</cx:f>
        <cx:lvl ptCount="8">
          <cx:pt idx="0">类别 1</cx:pt>
          <cx:pt idx="1">类别 2</cx:pt>
          <cx:pt idx="2">类别 3</cx:pt>
          <cx:pt idx="3">类别 4</cx:pt>
          <cx:pt idx="4">类别 5</cx:pt>
          <cx:pt idx="5">类别 6</cx:pt>
          <cx:pt idx="6">类别 7</cx:pt>
          <cx:pt idx="7">类别 8</cx:pt>
        </cx:lvl>
      </cx:strDim>
      <cx:numDim type="val">
        <cx:f>Sheet1!$B$2:$B$9</cx:f>
        <cx:lvl ptCount="8" formatCode="G/通用格式">
          <cx:pt idx="0">100</cx:pt>
          <cx:pt idx="1">20</cx:pt>
          <cx:pt idx="2">50</cx:pt>
          <cx:pt idx="3">-40</cx:pt>
          <cx:pt idx="4">130</cx:pt>
          <cx:pt idx="5">-60</cx:pt>
          <cx:pt idx="6">70</cx:pt>
          <cx:pt idx="7">140</cx:pt>
        </cx:lvl>
      </cx:numDim>
    </cx:data>
  </cx:chartData>
  <cx:chart>
    <cx:title pos="t" align="ctr" overlay="0">
      <cx:tx>
        <cx:txData>
          <cx:v>图表标题</cx:v>
        </cx:txData>
      </cx:tx>
      <cx:txPr>
        <a:bodyPr spcFirstLastPara="1" vertOverflow="ellipsis" horzOverflow="overflow" wrap="square" lIns="0" tIns="0" rIns="0" bIns="0" anchor="ctr" anchorCtr="1"/>
        <a:lstStyle/>
        <a:p>
          <a:pPr algn="ctr" rtl="0">
            <a:defRPr sz="1500"/>
          </a:pPr>
          <a:r>
            <a:rPr lang="zh-CN" altLang="en-US" sz="1500" b="0" i="0" u="none" strike="noStrike" baseline="0" dirty="0">
              <a:solidFill>
                <a:prstClr val="black">
                  <a:lumMod val="65000"/>
                  <a:lumOff val="35000"/>
                </a:prstClr>
              </a:solidFill>
              <a:latin typeface="OPPOSans R"/>
              <a:ea typeface="阿里巴巴普惠体 L"/>
            </a:rPr>
            <a:t>图表标题</a:t>
          </a:r>
        </a:p>
      </cx:txPr>
    </cx:title>
    <cx:plotArea>
      <cx:plotAreaRegion>
        <cx:series layoutId="waterfall" uniqueId="{272C7696-B6B9-4491-BBE8-6F98EDAAEA5F}">
          <cx:tx>
            <cx:txData>
              <cx:f>Sheet1!$B$1</cx:f>
              <cx:v>系列 1</cx:v>
            </cx:txData>
          </cx:tx>
          <cx:dataLabels pos="outEnd">
            <cx:txPr>
              <a:bodyPr spcFirstLastPara="1" vertOverflow="ellipsis" horzOverflow="overflow" wrap="square" lIns="0" tIns="0" rIns="0" bIns="0" anchor="ctr" anchorCtr="1"/>
              <a:lstStyle/>
              <a:p>
                <a:pPr algn="ctr" rtl="0">
                  <a:defRPr sz="700"/>
                </a:pPr>
                <a:endParaRPr lang="zh-CN" altLang="en-US" sz="700" b="0" i="0" u="none" strike="noStrike" baseline="0">
                  <a:solidFill>
                    <a:prstClr val="black">
                      <a:lumMod val="65000"/>
                      <a:lumOff val="35000"/>
                    </a:prstClr>
                  </a:solidFill>
                  <a:latin typeface="OPPOSans R"/>
                  <a:ea typeface="阿里巴巴普惠体 L"/>
                </a:endParaRPr>
              </a:p>
            </cx:txPr>
            <cx:visibility seriesName="0" categoryName="0" value="1"/>
          </cx:dataLabels>
          <cx:dataId val="0"/>
          <cx:layoutPr>
            <cx:subtotals>
              <cx:idx val="0"/>
              <cx:idx val="4"/>
              <cx:idx val="7"/>
            </cx:subtotals>
          </cx:layoutPr>
        </cx:series>
      </cx:plotAreaRegion>
      <cx:axis id="0">
        <cx:catScaling gapWidth="0.5"/>
        <cx:tickLabels/>
        <cx:txPr>
          <a:bodyPr spcFirstLastPara="1" vertOverflow="ellipsis" horzOverflow="overflow" wrap="square" lIns="0" tIns="0" rIns="0" bIns="0" anchor="ctr" anchorCtr="1"/>
          <a:lstStyle/>
          <a:p>
            <a:pPr algn="ctr" rtl="0">
              <a:defRPr sz="700"/>
            </a:pPr>
            <a:endParaRPr lang="zh-CN" altLang="en-US" sz="700" b="0" i="0" u="none" strike="noStrike" baseline="0">
              <a:solidFill>
                <a:prstClr val="black">
                  <a:lumMod val="65000"/>
                  <a:lumOff val="35000"/>
                </a:prstClr>
              </a:solidFill>
              <a:latin typeface="OPPOSans R"/>
              <a:ea typeface="阿里巴巴普惠体 L"/>
            </a:endParaRPr>
          </a:p>
        </cx:txPr>
      </cx:axis>
      <cx:axis id="1">
        <cx:valScaling/>
        <cx:majorGridlines/>
        <cx:tickLabels/>
        <cx:txPr>
          <a:bodyPr spcFirstLastPara="1" vertOverflow="ellipsis" horzOverflow="overflow" wrap="square" lIns="0" tIns="0" rIns="0" bIns="0" anchor="ctr" anchorCtr="1"/>
          <a:lstStyle/>
          <a:p>
            <a:pPr algn="ctr" rtl="0">
              <a:defRPr sz="700"/>
            </a:pPr>
            <a:endParaRPr lang="zh-CN" altLang="en-US" sz="700" b="0" i="0" u="none" strike="noStrike" baseline="0">
              <a:solidFill>
                <a:prstClr val="black">
                  <a:lumMod val="65000"/>
                  <a:lumOff val="35000"/>
                </a:prstClr>
              </a:solidFill>
              <a:latin typeface="OPPOSans R"/>
              <a:ea typeface="阿里巴巴普惠体 L"/>
            </a:endParaRPr>
          </a:p>
        </cx:txPr>
      </cx:axis>
    </cx:plotArea>
    <cx:legend pos="b" align="ctr" overlay="0">
      <cx:txPr>
        <a:bodyPr spcFirstLastPara="1" vertOverflow="ellipsis" horzOverflow="overflow" wrap="square" lIns="0" tIns="0" rIns="0" bIns="0" anchor="ctr" anchorCtr="1"/>
        <a:lstStyle/>
        <a:p>
          <a:pPr algn="ctr" rtl="0">
            <a:defRPr sz="700"/>
          </a:pPr>
          <a:endParaRPr lang="zh-CN" altLang="en-US" sz="700" b="0" i="0" u="none" strike="noStrike" baseline="0">
            <a:solidFill>
              <a:prstClr val="black">
                <a:lumMod val="65000"/>
                <a:lumOff val="35000"/>
              </a:prstClr>
            </a:solidFill>
            <a:latin typeface="OPPOSans R"/>
            <a:ea typeface="阿里巴巴普惠体 L"/>
          </a:endParaRPr>
        </a:p>
      </cx:txPr>
    </cx:legend>
  </cx:chart>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95">
  <cs:axisTitle>
    <cs:lnRef idx="0"/>
    <cs:fillRef idx="0"/>
    <cs:effectRef idx="0"/>
    <cs:fontRef idx="minor">
      <a:schemeClr val="tx1">
        <a:lumMod val="65000"/>
        <a:lumOff val="35000"/>
      </a:schemeClr>
    </cs:fontRef>
    <cs:defRPr sz="1197"/>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cs:chartArea>
  <cs:dataLabel>
    <cs:lnRef idx="0"/>
    <cs:fillRef idx="0"/>
    <cs:effectRef idx="0"/>
    <cs:fontRef idx="minor">
      <a:schemeClr val="tx1">
        <a:lumMod val="65000"/>
        <a:lumOff val="35000"/>
      </a:schemeClr>
    </cs:fontRef>
    <cs:defRPr sz="1197"/>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862"/>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778400-D04D-42CB-888D-BD5DCABC5D91}" type="datetimeFigureOut">
              <a:rPr lang="zh-CN" altLang="en-US" smtClean="0"/>
              <a:t>2022/2/25</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75610F-3A8D-496B-8C64-FB69F7E7B401}" type="slidenum">
              <a:rPr lang="zh-CN" altLang="en-US" smtClean="0"/>
              <a:t>‹#›</a:t>
            </a:fld>
            <a:endParaRPr lang="zh-CN" altLang="en-US"/>
          </a:p>
        </p:txBody>
      </p:sp>
    </p:spTree>
    <p:extLst>
      <p:ext uri="{BB962C8B-B14F-4D97-AF65-F5344CB8AC3E}">
        <p14:creationId xmlns:p14="http://schemas.microsoft.com/office/powerpoint/2010/main" val="24237029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空白页">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53508443"/>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封面页">
    <p:bg>
      <p:bgPr>
        <a:solidFill>
          <a:srgbClr val="E6E6E6"/>
        </a:solidFill>
        <a:effectLst/>
      </p:bgPr>
    </p:bg>
    <p:spTree>
      <p:nvGrpSpPr>
        <p:cNvPr id="1" name=""/>
        <p:cNvGrpSpPr/>
        <p:nvPr/>
      </p:nvGrpSpPr>
      <p:grpSpPr>
        <a:xfrm>
          <a:off x="0" y="0"/>
          <a:ext cx="0" cy="0"/>
          <a:chOff x="0" y="0"/>
          <a:chExt cx="0" cy="0"/>
        </a:xfrm>
      </p:grpSpPr>
      <p:pic>
        <p:nvPicPr>
          <p:cNvPr id="19" name="图片 18">
            <a:extLst>
              <a:ext uri="{FF2B5EF4-FFF2-40B4-BE49-F238E27FC236}">
                <a16:creationId xmlns:a16="http://schemas.microsoft.com/office/drawing/2014/main" id="{0704AAA9-B43C-4835-AF17-C6DE8329DDB0}"/>
              </a:ext>
            </a:extLst>
          </p:cNvPr>
          <p:cNvPicPr>
            <a:picLocks noChangeAspect="1"/>
          </p:cNvPicPr>
          <p:nvPr userDrawn="1"/>
        </p:nvPicPr>
        <p:blipFill>
          <a:blip r:embed="rId2">
            <a:extLst>
              <a:ext uri="{28A0092B-C50C-407E-A947-70E740481C1C}">
                <a14:useLocalDpi xmlns:a14="http://schemas.microsoft.com/office/drawing/2010/main" val="0"/>
              </a:ext>
            </a:extLst>
          </a:blip>
          <a:srcRect l="11215" r="4410"/>
          <a:stretch>
            <a:fillRect/>
          </a:stretch>
        </p:blipFill>
        <p:spPr>
          <a:xfrm rot="5400000">
            <a:off x="2667001" y="-2666999"/>
            <a:ext cx="6858000" cy="12191998"/>
          </a:xfrm>
          <a:custGeom>
            <a:avLst/>
            <a:gdLst>
              <a:gd name="connsiteX0" fmla="*/ 0 w 6858000"/>
              <a:gd name="connsiteY0" fmla="*/ 12191998 h 12191998"/>
              <a:gd name="connsiteX1" fmla="*/ 0 w 6858000"/>
              <a:gd name="connsiteY1" fmla="*/ 0 h 12191998"/>
              <a:gd name="connsiteX2" fmla="*/ 6858000 w 6858000"/>
              <a:gd name="connsiteY2" fmla="*/ 0 h 12191998"/>
              <a:gd name="connsiteX3" fmla="*/ 6858000 w 6858000"/>
              <a:gd name="connsiteY3" fmla="*/ 12191998 h 12191998"/>
            </a:gdLst>
            <a:ahLst/>
            <a:cxnLst>
              <a:cxn ang="0">
                <a:pos x="connsiteX0" y="connsiteY0"/>
              </a:cxn>
              <a:cxn ang="0">
                <a:pos x="connsiteX1" y="connsiteY1"/>
              </a:cxn>
              <a:cxn ang="0">
                <a:pos x="connsiteX2" y="connsiteY2"/>
              </a:cxn>
              <a:cxn ang="0">
                <a:pos x="connsiteX3" y="connsiteY3"/>
              </a:cxn>
            </a:cxnLst>
            <a:rect l="l" t="t" r="r" b="b"/>
            <a:pathLst>
              <a:path w="6858000" h="12191998">
                <a:moveTo>
                  <a:pt x="0" y="12191998"/>
                </a:moveTo>
                <a:lnTo>
                  <a:pt x="0" y="0"/>
                </a:lnTo>
                <a:lnTo>
                  <a:pt x="6858000" y="0"/>
                </a:lnTo>
                <a:lnTo>
                  <a:pt x="6858000" y="12191998"/>
                </a:lnTo>
                <a:close/>
              </a:path>
            </a:pathLst>
          </a:custGeom>
        </p:spPr>
      </p:pic>
      <p:sp>
        <p:nvSpPr>
          <p:cNvPr id="27" name="矩形 26">
            <a:extLst>
              <a:ext uri="{FF2B5EF4-FFF2-40B4-BE49-F238E27FC236}">
                <a16:creationId xmlns:a16="http://schemas.microsoft.com/office/drawing/2014/main" id="{AA663352-127F-4EE5-93B9-5D3526251FA1}"/>
              </a:ext>
            </a:extLst>
          </p:cNvPr>
          <p:cNvSpPr/>
          <p:nvPr userDrawn="1"/>
        </p:nvSpPr>
        <p:spPr>
          <a:xfrm>
            <a:off x="673100" y="4411527"/>
            <a:ext cx="11518900" cy="977900"/>
          </a:xfrm>
          <a:prstGeom prst="rect">
            <a:avLst/>
          </a:prstGeom>
          <a:solidFill>
            <a:schemeClr val="accent2">
              <a:alpha val="9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lIns="91440" tIns="0" rIns="90000" bIns="0" rtlCol="0" anchor="ctr"/>
          <a:lstStyle/>
          <a:p>
            <a:pPr algn="ctr"/>
            <a:endParaRPr lang="zh-CN" altLang="en-US"/>
          </a:p>
        </p:txBody>
      </p:sp>
      <p:sp>
        <p:nvSpPr>
          <p:cNvPr id="21" name="文本占位符 20">
            <a:extLst>
              <a:ext uri="{FF2B5EF4-FFF2-40B4-BE49-F238E27FC236}">
                <a16:creationId xmlns:a16="http://schemas.microsoft.com/office/drawing/2014/main" id="{0ED6DBA0-AE87-4E2F-BDEC-59B8A9D7AFF6}"/>
              </a:ext>
            </a:extLst>
          </p:cNvPr>
          <p:cNvSpPr>
            <a:spLocks noGrp="1"/>
          </p:cNvSpPr>
          <p:nvPr>
            <p:ph type="body" sz="quarter" idx="10" hasCustomPrompt="1"/>
          </p:nvPr>
        </p:nvSpPr>
        <p:spPr>
          <a:xfrm>
            <a:off x="660400" y="1863345"/>
            <a:ext cx="6400800" cy="1845203"/>
          </a:xfrm>
          <a:prstGeom prst="rect">
            <a:avLst/>
          </a:prstGeom>
        </p:spPr>
        <p:txBody>
          <a:bodyPr lIns="0" tIns="0" rIns="0" bIns="0"/>
          <a:lstStyle>
            <a:lvl1pPr marL="0" indent="0">
              <a:buNone/>
              <a:defRPr sz="6600" b="1">
                <a:solidFill>
                  <a:srgbClr val="B92507"/>
                </a:solidFill>
                <a:latin typeface="+mj-ea"/>
                <a:ea typeface="+mj-ea"/>
              </a:defRPr>
            </a:lvl1pPr>
          </a:lstStyle>
          <a:p>
            <a:pPr lvl="0"/>
            <a:r>
              <a:rPr lang="zh-CN" altLang="en-US" dirty="0"/>
              <a:t>极简学术答辩</a:t>
            </a:r>
            <a:r>
              <a:rPr lang="en-US" altLang="zh-CN" dirty="0"/>
              <a:t>PPT</a:t>
            </a:r>
            <a:r>
              <a:rPr lang="zh-CN" altLang="en-US" dirty="0"/>
              <a:t>模板</a:t>
            </a:r>
          </a:p>
        </p:txBody>
      </p:sp>
      <p:sp>
        <p:nvSpPr>
          <p:cNvPr id="24" name="文本占位符 23">
            <a:extLst>
              <a:ext uri="{FF2B5EF4-FFF2-40B4-BE49-F238E27FC236}">
                <a16:creationId xmlns:a16="http://schemas.microsoft.com/office/drawing/2014/main" id="{A9FC2101-1E26-4938-BD04-7FA962C89442}"/>
              </a:ext>
            </a:extLst>
          </p:cNvPr>
          <p:cNvSpPr>
            <a:spLocks noGrp="1"/>
          </p:cNvSpPr>
          <p:nvPr>
            <p:ph type="body" sz="quarter" idx="11" hasCustomPrompt="1"/>
          </p:nvPr>
        </p:nvSpPr>
        <p:spPr>
          <a:xfrm>
            <a:off x="946450" y="4761968"/>
            <a:ext cx="3208667" cy="277019"/>
          </a:xfrm>
          <a:prstGeom prst="rect">
            <a:avLst/>
          </a:prstGeom>
        </p:spPr>
        <p:txBody>
          <a:bodyPr lIns="91440" tIns="0" rIns="90000" bIns="0"/>
          <a:lstStyle>
            <a:lvl1pPr marL="0" indent="0" algn="l">
              <a:buNone/>
              <a:defRPr sz="2000">
                <a:solidFill>
                  <a:schemeClr val="bg1"/>
                </a:solidFill>
              </a:defRPr>
            </a:lvl1pPr>
          </a:lstStyle>
          <a:p>
            <a:pPr lvl="0"/>
            <a:r>
              <a:rPr lang="zh-CN" altLang="en-US" dirty="0"/>
              <a:t>答辩人：</a:t>
            </a:r>
          </a:p>
        </p:txBody>
      </p:sp>
      <p:sp>
        <p:nvSpPr>
          <p:cNvPr id="26" name="文本占位符 25">
            <a:extLst>
              <a:ext uri="{FF2B5EF4-FFF2-40B4-BE49-F238E27FC236}">
                <a16:creationId xmlns:a16="http://schemas.microsoft.com/office/drawing/2014/main" id="{BE35FB1C-F6EB-4A32-810E-A21D96B9D2C6}"/>
              </a:ext>
            </a:extLst>
          </p:cNvPr>
          <p:cNvSpPr>
            <a:spLocks noGrp="1"/>
          </p:cNvSpPr>
          <p:nvPr>
            <p:ph type="body" sz="quarter" idx="12" hasCustomPrompt="1"/>
          </p:nvPr>
        </p:nvSpPr>
        <p:spPr>
          <a:xfrm>
            <a:off x="4628342" y="4761968"/>
            <a:ext cx="3208667" cy="277019"/>
          </a:xfrm>
          <a:prstGeom prst="rect">
            <a:avLst/>
          </a:prstGeom>
        </p:spPr>
        <p:txBody>
          <a:bodyPr lIns="91440" tIns="0" rIns="90000" bIns="0"/>
          <a:lstStyle>
            <a:lvl1pPr marL="0" indent="0" algn="l">
              <a:buNone/>
              <a:defRPr sz="2000">
                <a:solidFill>
                  <a:schemeClr val="bg1"/>
                </a:solidFill>
              </a:defRPr>
            </a:lvl1pPr>
          </a:lstStyle>
          <a:p>
            <a:pPr lvl="0"/>
            <a:r>
              <a:rPr lang="zh-CN" altLang="en-US" dirty="0"/>
              <a:t>指导老师：</a:t>
            </a:r>
          </a:p>
        </p:txBody>
      </p:sp>
      <p:sp>
        <p:nvSpPr>
          <p:cNvPr id="28" name="文本占位符 25">
            <a:extLst>
              <a:ext uri="{FF2B5EF4-FFF2-40B4-BE49-F238E27FC236}">
                <a16:creationId xmlns:a16="http://schemas.microsoft.com/office/drawing/2014/main" id="{C74E439A-0A6D-4158-AA24-C3094F55B998}"/>
              </a:ext>
            </a:extLst>
          </p:cNvPr>
          <p:cNvSpPr>
            <a:spLocks noGrp="1"/>
          </p:cNvSpPr>
          <p:nvPr>
            <p:ph type="body" sz="quarter" idx="13" hasCustomPrompt="1"/>
          </p:nvPr>
        </p:nvSpPr>
        <p:spPr>
          <a:xfrm>
            <a:off x="8310233" y="4761968"/>
            <a:ext cx="2611767" cy="277019"/>
          </a:xfrm>
          <a:prstGeom prst="rect">
            <a:avLst/>
          </a:prstGeom>
        </p:spPr>
        <p:txBody>
          <a:bodyPr lIns="91440" tIns="0" rIns="90000" bIns="0"/>
          <a:lstStyle>
            <a:lvl1pPr marL="0" indent="0" algn="l">
              <a:buNone/>
              <a:defRPr sz="2000">
                <a:solidFill>
                  <a:schemeClr val="bg1"/>
                </a:solidFill>
              </a:defRPr>
            </a:lvl1pPr>
          </a:lstStyle>
          <a:p>
            <a:pPr lvl="0"/>
            <a:r>
              <a:rPr lang="zh-CN" altLang="en-US" dirty="0"/>
              <a:t>日期：</a:t>
            </a:r>
          </a:p>
        </p:txBody>
      </p:sp>
      <p:sp>
        <p:nvSpPr>
          <p:cNvPr id="32" name="文本占位符 31">
            <a:extLst>
              <a:ext uri="{FF2B5EF4-FFF2-40B4-BE49-F238E27FC236}">
                <a16:creationId xmlns:a16="http://schemas.microsoft.com/office/drawing/2014/main" id="{0CFA8959-3C01-4CEB-A50F-B7348135A1F9}"/>
              </a:ext>
            </a:extLst>
          </p:cNvPr>
          <p:cNvSpPr>
            <a:spLocks noGrp="1"/>
          </p:cNvSpPr>
          <p:nvPr>
            <p:ph type="body" sz="quarter" idx="14" hasCustomPrompt="1"/>
          </p:nvPr>
        </p:nvSpPr>
        <p:spPr>
          <a:xfrm>
            <a:off x="660399" y="3726773"/>
            <a:ext cx="6099242" cy="369332"/>
          </a:xfrm>
          <a:prstGeom prst="rect">
            <a:avLst/>
          </a:prstGeom>
        </p:spPr>
        <p:txBody>
          <a:bodyPr/>
          <a:lstStyle>
            <a:lvl1pPr marL="0" indent="0" algn="l" defTabSz="914400" rtl="0" eaLnBrk="1" latinLnBrk="0" hangingPunct="1">
              <a:buNone/>
              <a:defRPr lang="zh-CN" altLang="en-US" sz="1800" kern="1200" dirty="0" smtClean="0">
                <a:solidFill>
                  <a:schemeClr val="tx1">
                    <a:lumMod val="50000"/>
                    <a:lumOff val="50000"/>
                  </a:schemeClr>
                </a:solidFill>
                <a:latin typeface="+mn-ea"/>
                <a:ea typeface="+mn-ea"/>
                <a:cs typeface="+mn-cs"/>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zh-CN" altLang="en-US" dirty="0">
                <a:solidFill>
                  <a:schemeClr val="tx1">
                    <a:lumMod val="50000"/>
                    <a:lumOff val="50000"/>
                  </a:schemeClr>
                </a:solidFill>
                <a:latin typeface="+mn-ea"/>
              </a:rPr>
              <a:t>Minimalist academic defense PPT template</a:t>
            </a:r>
          </a:p>
          <a:p>
            <a:pPr lvl="0"/>
            <a:endParaRPr lang="zh-CN" altLang="en-US" dirty="0"/>
          </a:p>
        </p:txBody>
      </p:sp>
    </p:spTree>
    <p:extLst>
      <p:ext uri="{BB962C8B-B14F-4D97-AF65-F5344CB8AC3E}">
        <p14:creationId xmlns:p14="http://schemas.microsoft.com/office/powerpoint/2010/main" val="2928733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目录页">
    <p:bg>
      <p:bgPr>
        <a:solidFill>
          <a:srgbClr val="F5F4F4"/>
        </a:solidFill>
        <a:effectLst/>
      </p:bgPr>
    </p:bg>
    <p:spTree>
      <p:nvGrpSpPr>
        <p:cNvPr id="1" name=""/>
        <p:cNvGrpSpPr/>
        <p:nvPr/>
      </p:nvGrpSpPr>
      <p:grpSpPr>
        <a:xfrm>
          <a:off x="0" y="0"/>
          <a:ext cx="0" cy="0"/>
          <a:chOff x="0" y="0"/>
          <a:chExt cx="0" cy="0"/>
        </a:xfrm>
      </p:grpSpPr>
      <p:pic>
        <p:nvPicPr>
          <p:cNvPr id="43" name="图片 42">
            <a:extLst>
              <a:ext uri="{FF2B5EF4-FFF2-40B4-BE49-F238E27FC236}">
                <a16:creationId xmlns:a16="http://schemas.microsoft.com/office/drawing/2014/main" id="{8AC51F11-62DD-4BB4-95C7-BC025C71CEF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1215" r="4410" b="61849"/>
          <a:stretch/>
        </p:blipFill>
        <p:spPr>
          <a:xfrm rot="16200000" flipV="1">
            <a:off x="-1103339" y="1109013"/>
            <a:ext cx="6858000" cy="4651322"/>
          </a:xfrm>
          <a:custGeom>
            <a:avLst/>
            <a:gdLst>
              <a:gd name="connsiteX0" fmla="*/ 0 w 6858000"/>
              <a:gd name="connsiteY0" fmla="*/ 12191998 h 12191998"/>
              <a:gd name="connsiteX1" fmla="*/ 0 w 6858000"/>
              <a:gd name="connsiteY1" fmla="*/ 0 h 12191998"/>
              <a:gd name="connsiteX2" fmla="*/ 6858000 w 6858000"/>
              <a:gd name="connsiteY2" fmla="*/ 0 h 12191998"/>
              <a:gd name="connsiteX3" fmla="*/ 6858000 w 6858000"/>
              <a:gd name="connsiteY3" fmla="*/ 12191998 h 12191998"/>
            </a:gdLst>
            <a:ahLst/>
            <a:cxnLst>
              <a:cxn ang="0">
                <a:pos x="connsiteX0" y="connsiteY0"/>
              </a:cxn>
              <a:cxn ang="0">
                <a:pos x="connsiteX1" y="connsiteY1"/>
              </a:cxn>
              <a:cxn ang="0">
                <a:pos x="connsiteX2" y="connsiteY2"/>
              </a:cxn>
              <a:cxn ang="0">
                <a:pos x="connsiteX3" y="connsiteY3"/>
              </a:cxn>
            </a:cxnLst>
            <a:rect l="l" t="t" r="r" b="b"/>
            <a:pathLst>
              <a:path w="6858000" h="12191998">
                <a:moveTo>
                  <a:pt x="0" y="12191998"/>
                </a:moveTo>
                <a:lnTo>
                  <a:pt x="0" y="0"/>
                </a:lnTo>
                <a:lnTo>
                  <a:pt x="6858000" y="0"/>
                </a:lnTo>
                <a:lnTo>
                  <a:pt x="6858000" y="12191998"/>
                </a:lnTo>
                <a:close/>
              </a:path>
            </a:pathLst>
          </a:custGeom>
        </p:spPr>
      </p:pic>
      <p:sp>
        <p:nvSpPr>
          <p:cNvPr id="3" name="文本占位符 2">
            <a:extLst>
              <a:ext uri="{FF2B5EF4-FFF2-40B4-BE49-F238E27FC236}">
                <a16:creationId xmlns:a16="http://schemas.microsoft.com/office/drawing/2014/main" id="{FD9225C1-50AD-4861-96DF-089AE2F2A607}"/>
              </a:ext>
            </a:extLst>
          </p:cNvPr>
          <p:cNvSpPr>
            <a:spLocks noGrp="1"/>
          </p:cNvSpPr>
          <p:nvPr>
            <p:ph type="body" sz="quarter" idx="10" hasCustomPrompt="1"/>
          </p:nvPr>
        </p:nvSpPr>
        <p:spPr>
          <a:xfrm>
            <a:off x="660400" y="617576"/>
            <a:ext cx="1447800" cy="914400"/>
          </a:xfrm>
          <a:prstGeom prst="rect">
            <a:avLst/>
          </a:prstGeom>
        </p:spPr>
        <p:txBody>
          <a:bodyPr/>
          <a:lstStyle>
            <a:lvl1pPr marL="0" indent="0">
              <a:lnSpc>
                <a:spcPct val="100000"/>
              </a:lnSpc>
              <a:buNone/>
              <a:defRPr lang="zh-CN" altLang="en-US" sz="4800" b="1" kern="1200" dirty="0">
                <a:solidFill>
                  <a:schemeClr val="accent1"/>
                </a:solidFill>
                <a:effectLst/>
                <a:latin typeface="+mj-ea"/>
                <a:ea typeface="+mj-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zh-CN" altLang="en-US" dirty="0"/>
              <a:t>目录</a:t>
            </a:r>
          </a:p>
        </p:txBody>
      </p:sp>
      <p:sp>
        <p:nvSpPr>
          <p:cNvPr id="5" name="文本占位符 4">
            <a:extLst>
              <a:ext uri="{FF2B5EF4-FFF2-40B4-BE49-F238E27FC236}">
                <a16:creationId xmlns:a16="http://schemas.microsoft.com/office/drawing/2014/main" id="{B9C503F9-0BD7-4589-946E-48195BC3DABC}"/>
              </a:ext>
            </a:extLst>
          </p:cNvPr>
          <p:cNvSpPr>
            <a:spLocks noGrp="1"/>
          </p:cNvSpPr>
          <p:nvPr>
            <p:ph type="body" sz="quarter" idx="11" hasCustomPrompt="1"/>
          </p:nvPr>
        </p:nvSpPr>
        <p:spPr>
          <a:xfrm>
            <a:off x="2108200" y="899394"/>
            <a:ext cx="1447800" cy="265491"/>
          </a:xfrm>
          <a:prstGeom prst="rect">
            <a:avLst/>
          </a:prstGeom>
        </p:spPr>
        <p:txBody>
          <a:bodyPr/>
          <a:lstStyle>
            <a:lvl1pPr marL="0" indent="0">
              <a:lnSpc>
                <a:spcPct val="100000"/>
              </a:lnSpc>
              <a:buNone/>
              <a:defRPr lang="zh-CN" altLang="en-US" sz="2000" b="0" kern="1200" dirty="0">
                <a:solidFill>
                  <a:schemeClr val="tx1">
                    <a:lumMod val="65000"/>
                    <a:lumOff val="35000"/>
                  </a:schemeClr>
                </a:solidFill>
                <a:latin typeface="+mj-ea"/>
                <a:ea typeface="+mj-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altLang="zh-CN" dirty="0"/>
              <a:t>Contents</a:t>
            </a:r>
            <a:endParaRPr lang="zh-CN" altLang="en-US" dirty="0"/>
          </a:p>
        </p:txBody>
      </p:sp>
      <p:sp>
        <p:nvSpPr>
          <p:cNvPr id="17" name="矩形 16">
            <a:extLst>
              <a:ext uri="{FF2B5EF4-FFF2-40B4-BE49-F238E27FC236}">
                <a16:creationId xmlns:a16="http://schemas.microsoft.com/office/drawing/2014/main" id="{23CBD540-A95C-4468-A0F3-DBC2E2D0C672}"/>
              </a:ext>
            </a:extLst>
          </p:cNvPr>
          <p:cNvSpPr>
            <a:spLocks/>
          </p:cNvSpPr>
          <p:nvPr userDrawn="1"/>
        </p:nvSpPr>
        <p:spPr>
          <a:xfrm>
            <a:off x="1859214" y="2209800"/>
            <a:ext cx="4990803" cy="1056599"/>
          </a:xfrm>
          <a:prstGeom prst="rect">
            <a:avLst/>
          </a:prstGeom>
          <a:solidFill>
            <a:schemeClr val="accent2">
              <a:alpha val="9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lIns="91440" tIns="0" rIns="90000" bIns="0" rtlCol="0" anchor="ctr"/>
          <a:lstStyle/>
          <a:p>
            <a:pPr algn="ctr"/>
            <a:endParaRPr lang="zh-CN" altLang="en-US"/>
          </a:p>
        </p:txBody>
      </p:sp>
      <p:sp>
        <p:nvSpPr>
          <p:cNvPr id="22" name="矩形 21">
            <a:extLst>
              <a:ext uri="{FF2B5EF4-FFF2-40B4-BE49-F238E27FC236}">
                <a16:creationId xmlns:a16="http://schemas.microsoft.com/office/drawing/2014/main" id="{762BF1A5-4AED-4A3D-921F-8CF6C607DE48}"/>
              </a:ext>
            </a:extLst>
          </p:cNvPr>
          <p:cNvSpPr>
            <a:spLocks/>
          </p:cNvSpPr>
          <p:nvPr userDrawn="1"/>
        </p:nvSpPr>
        <p:spPr>
          <a:xfrm>
            <a:off x="7061497" y="2209800"/>
            <a:ext cx="4990803" cy="1056599"/>
          </a:xfrm>
          <a:prstGeom prst="rect">
            <a:avLst/>
          </a:prstGeom>
          <a:solidFill>
            <a:schemeClr val="accent2">
              <a:alpha val="9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lIns="91440" tIns="0" rIns="90000" bIns="0" rtlCol="0" anchor="ctr"/>
          <a:lstStyle/>
          <a:p>
            <a:pPr algn="ctr"/>
            <a:endParaRPr lang="zh-CN" altLang="en-US"/>
          </a:p>
        </p:txBody>
      </p:sp>
      <p:sp>
        <p:nvSpPr>
          <p:cNvPr id="4" name="文本占位符 3">
            <a:extLst>
              <a:ext uri="{FF2B5EF4-FFF2-40B4-BE49-F238E27FC236}">
                <a16:creationId xmlns:a16="http://schemas.microsoft.com/office/drawing/2014/main" id="{66582F12-0ACD-4675-9FEA-6B215F47C63C}"/>
              </a:ext>
            </a:extLst>
          </p:cNvPr>
          <p:cNvSpPr>
            <a:spLocks noGrp="1"/>
          </p:cNvSpPr>
          <p:nvPr>
            <p:ph type="body" sz="quarter" idx="12"/>
          </p:nvPr>
        </p:nvSpPr>
        <p:spPr>
          <a:xfrm>
            <a:off x="2208277" y="2458699"/>
            <a:ext cx="4292677" cy="558800"/>
          </a:xfrm>
          <a:prstGeom prst="rect">
            <a:avLst/>
          </a:prstGeom>
        </p:spPr>
        <p:txBody>
          <a:bodyPr lIns="90000" tIns="46800" rIns="90000" bIns="46800"/>
          <a:lstStyle>
            <a:lvl1pPr marL="0" indent="0" algn="ctr">
              <a:buNone/>
              <a:defRPr lang="zh-CN" altLang="en-US" sz="3200" b="1" kern="1200" dirty="0">
                <a:solidFill>
                  <a:schemeClr val="bg1"/>
                </a:solidFill>
                <a:latin typeface="+mj-ea"/>
                <a:ea typeface="+mj-ea"/>
                <a:cs typeface="+mn-cs"/>
              </a:defRPr>
            </a:lvl1pPr>
          </a:lstStyle>
          <a:p>
            <a:pPr lvl="0"/>
            <a:endParaRPr lang="zh-CN" altLang="en-US" dirty="0"/>
          </a:p>
        </p:txBody>
      </p:sp>
      <p:sp>
        <p:nvSpPr>
          <p:cNvPr id="41" name="文本占位符 3">
            <a:extLst>
              <a:ext uri="{FF2B5EF4-FFF2-40B4-BE49-F238E27FC236}">
                <a16:creationId xmlns:a16="http://schemas.microsoft.com/office/drawing/2014/main" id="{8A158273-2CF2-429F-B5B9-AFB514E82F84}"/>
              </a:ext>
            </a:extLst>
          </p:cNvPr>
          <p:cNvSpPr>
            <a:spLocks noGrp="1"/>
          </p:cNvSpPr>
          <p:nvPr>
            <p:ph type="body" sz="quarter" idx="13"/>
          </p:nvPr>
        </p:nvSpPr>
        <p:spPr>
          <a:xfrm>
            <a:off x="7410560" y="2458699"/>
            <a:ext cx="4292677" cy="558800"/>
          </a:xfrm>
          <a:prstGeom prst="rect">
            <a:avLst/>
          </a:prstGeom>
        </p:spPr>
        <p:txBody>
          <a:bodyPr lIns="90000" tIns="46800" rIns="90000" bIns="46800"/>
          <a:lstStyle>
            <a:lvl1pPr marL="0" indent="0" algn="ctr">
              <a:buNone/>
              <a:defRPr lang="zh-CN" altLang="en-US" sz="3200" b="1" kern="1200" dirty="0">
                <a:solidFill>
                  <a:schemeClr val="bg1"/>
                </a:solidFill>
                <a:latin typeface="+mj-ea"/>
                <a:ea typeface="+mj-ea"/>
                <a:cs typeface="+mn-cs"/>
              </a:defRPr>
            </a:lvl1pPr>
          </a:lstStyle>
          <a:p>
            <a:pPr lvl="0"/>
            <a:endParaRPr lang="zh-CN" altLang="en-US" dirty="0"/>
          </a:p>
        </p:txBody>
      </p:sp>
      <p:sp>
        <p:nvSpPr>
          <p:cNvPr id="50" name="文本占位符 3">
            <a:extLst>
              <a:ext uri="{FF2B5EF4-FFF2-40B4-BE49-F238E27FC236}">
                <a16:creationId xmlns:a16="http://schemas.microsoft.com/office/drawing/2014/main" id="{EFD7E7CB-108F-467C-8E47-1D0964A5F709}"/>
              </a:ext>
            </a:extLst>
          </p:cNvPr>
          <p:cNvSpPr>
            <a:spLocks noGrp="1"/>
          </p:cNvSpPr>
          <p:nvPr>
            <p:ph type="body" sz="quarter" idx="18" hasCustomPrompt="1"/>
          </p:nvPr>
        </p:nvSpPr>
        <p:spPr>
          <a:xfrm>
            <a:off x="1986212" y="2412264"/>
            <a:ext cx="610669" cy="922103"/>
          </a:xfrm>
          <a:prstGeom prst="rect">
            <a:avLst/>
          </a:prstGeom>
        </p:spPr>
        <p:txBody>
          <a:bodyPr lIns="0" tIns="0" rIns="0" bIns="0">
            <a:noAutofit/>
          </a:bodyPr>
          <a:lstStyle>
            <a:lvl1pPr marL="0" indent="0" algn="ctr">
              <a:buNone/>
              <a:defRPr lang="zh-CN" altLang="en-US" sz="4800" b="1" kern="1200" dirty="0">
                <a:solidFill>
                  <a:schemeClr val="bg1"/>
                </a:solidFill>
                <a:effectLst>
                  <a:outerShdw blurRad="101600" dist="38100" dir="8100000" sx="110000" sy="110000" algn="tr" rotWithShape="0">
                    <a:prstClr val="black">
                      <a:alpha val="20000"/>
                    </a:prstClr>
                  </a:outerShdw>
                </a:effectLst>
                <a:latin typeface="+mj-ea"/>
                <a:ea typeface="+mj-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altLang="zh-CN" dirty="0"/>
              <a:t>1.</a:t>
            </a:r>
            <a:endParaRPr lang="zh-CN" altLang="en-US" dirty="0"/>
          </a:p>
        </p:txBody>
      </p:sp>
      <p:sp>
        <p:nvSpPr>
          <p:cNvPr id="51" name="文本占位符 3">
            <a:extLst>
              <a:ext uri="{FF2B5EF4-FFF2-40B4-BE49-F238E27FC236}">
                <a16:creationId xmlns:a16="http://schemas.microsoft.com/office/drawing/2014/main" id="{5ADAD93C-29F0-4B6A-9DD8-626EC6E7F01C}"/>
              </a:ext>
            </a:extLst>
          </p:cNvPr>
          <p:cNvSpPr>
            <a:spLocks noGrp="1"/>
          </p:cNvSpPr>
          <p:nvPr>
            <p:ph type="body" sz="quarter" idx="19" hasCustomPrompt="1"/>
          </p:nvPr>
        </p:nvSpPr>
        <p:spPr>
          <a:xfrm>
            <a:off x="7195273" y="2412264"/>
            <a:ext cx="610669" cy="922103"/>
          </a:xfrm>
          <a:prstGeom prst="rect">
            <a:avLst/>
          </a:prstGeom>
        </p:spPr>
        <p:txBody>
          <a:bodyPr lIns="0" tIns="0" rIns="0" bIns="0">
            <a:noAutofit/>
          </a:bodyPr>
          <a:lstStyle>
            <a:lvl1pPr marL="0" indent="0" algn="ctr">
              <a:buNone/>
              <a:defRPr lang="zh-CN" altLang="en-US" sz="4800" b="1" kern="1200" dirty="0">
                <a:solidFill>
                  <a:schemeClr val="bg1"/>
                </a:solidFill>
                <a:effectLst>
                  <a:outerShdw blurRad="101600" dist="38100" dir="8100000" sx="110000" sy="110000" algn="tr" rotWithShape="0">
                    <a:prstClr val="black">
                      <a:alpha val="20000"/>
                    </a:prstClr>
                  </a:outerShdw>
                </a:effectLst>
                <a:latin typeface="+mj-ea"/>
                <a:ea typeface="+mj-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altLang="zh-CN" dirty="0"/>
              <a:t>2.</a:t>
            </a:r>
            <a:endParaRPr lang="zh-CN" altLang="en-US" dirty="0"/>
          </a:p>
        </p:txBody>
      </p:sp>
      <p:sp>
        <p:nvSpPr>
          <p:cNvPr id="57" name="矩形 56">
            <a:extLst>
              <a:ext uri="{FF2B5EF4-FFF2-40B4-BE49-F238E27FC236}">
                <a16:creationId xmlns:a16="http://schemas.microsoft.com/office/drawing/2014/main" id="{1247F14B-FA30-461B-A987-5EC0CDFCB1CA}"/>
              </a:ext>
            </a:extLst>
          </p:cNvPr>
          <p:cNvSpPr>
            <a:spLocks/>
          </p:cNvSpPr>
          <p:nvPr userDrawn="1"/>
        </p:nvSpPr>
        <p:spPr>
          <a:xfrm>
            <a:off x="1859214" y="3492397"/>
            <a:ext cx="4990803" cy="1056599"/>
          </a:xfrm>
          <a:prstGeom prst="rect">
            <a:avLst/>
          </a:prstGeom>
          <a:solidFill>
            <a:schemeClr val="accent2">
              <a:alpha val="9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lIns="91440" tIns="0" rIns="90000" bIns="0" rtlCol="0" anchor="ctr"/>
          <a:lstStyle/>
          <a:p>
            <a:pPr algn="ctr"/>
            <a:endParaRPr lang="zh-CN" altLang="en-US"/>
          </a:p>
        </p:txBody>
      </p:sp>
      <p:sp>
        <p:nvSpPr>
          <p:cNvPr id="58" name="矩形 57">
            <a:extLst>
              <a:ext uri="{FF2B5EF4-FFF2-40B4-BE49-F238E27FC236}">
                <a16:creationId xmlns:a16="http://schemas.microsoft.com/office/drawing/2014/main" id="{2B8ED03D-D216-42EE-8B04-393BC8F52858}"/>
              </a:ext>
            </a:extLst>
          </p:cNvPr>
          <p:cNvSpPr>
            <a:spLocks/>
          </p:cNvSpPr>
          <p:nvPr userDrawn="1"/>
        </p:nvSpPr>
        <p:spPr>
          <a:xfrm>
            <a:off x="7061497" y="3492397"/>
            <a:ext cx="4990803" cy="1056599"/>
          </a:xfrm>
          <a:prstGeom prst="rect">
            <a:avLst/>
          </a:prstGeom>
          <a:solidFill>
            <a:schemeClr val="accent2">
              <a:alpha val="9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lIns="91440" tIns="0" rIns="90000" bIns="0" rtlCol="0" anchor="ctr"/>
          <a:lstStyle/>
          <a:p>
            <a:pPr algn="ctr"/>
            <a:endParaRPr lang="zh-CN" altLang="en-US"/>
          </a:p>
        </p:txBody>
      </p:sp>
      <p:sp>
        <p:nvSpPr>
          <p:cNvPr id="59" name="文本占位符 3">
            <a:extLst>
              <a:ext uri="{FF2B5EF4-FFF2-40B4-BE49-F238E27FC236}">
                <a16:creationId xmlns:a16="http://schemas.microsoft.com/office/drawing/2014/main" id="{5EE2ABB9-AA5A-4B3F-ABC2-673938C4CC26}"/>
              </a:ext>
            </a:extLst>
          </p:cNvPr>
          <p:cNvSpPr>
            <a:spLocks noGrp="1"/>
          </p:cNvSpPr>
          <p:nvPr>
            <p:ph type="body" sz="quarter" idx="20"/>
          </p:nvPr>
        </p:nvSpPr>
        <p:spPr>
          <a:xfrm>
            <a:off x="2208277" y="3741296"/>
            <a:ext cx="4292677" cy="558800"/>
          </a:xfrm>
          <a:prstGeom prst="rect">
            <a:avLst/>
          </a:prstGeom>
        </p:spPr>
        <p:txBody>
          <a:bodyPr/>
          <a:lstStyle>
            <a:lvl1pPr marL="0" indent="0" algn="ctr">
              <a:buNone/>
              <a:defRPr lang="zh-CN" altLang="en-US" sz="3200" b="1" kern="1200" dirty="0">
                <a:solidFill>
                  <a:schemeClr val="bg1"/>
                </a:solidFill>
                <a:latin typeface="+mj-ea"/>
                <a:ea typeface="+mj-ea"/>
                <a:cs typeface="+mn-cs"/>
              </a:defRPr>
            </a:lvl1pPr>
          </a:lstStyle>
          <a:p>
            <a:pPr lvl="0"/>
            <a:endParaRPr lang="zh-CN" altLang="en-US" dirty="0"/>
          </a:p>
        </p:txBody>
      </p:sp>
      <p:sp>
        <p:nvSpPr>
          <p:cNvPr id="60" name="文本占位符 3">
            <a:extLst>
              <a:ext uri="{FF2B5EF4-FFF2-40B4-BE49-F238E27FC236}">
                <a16:creationId xmlns:a16="http://schemas.microsoft.com/office/drawing/2014/main" id="{0AA49D5E-8A5B-41E0-8400-2825A3D682D4}"/>
              </a:ext>
            </a:extLst>
          </p:cNvPr>
          <p:cNvSpPr>
            <a:spLocks noGrp="1"/>
          </p:cNvSpPr>
          <p:nvPr>
            <p:ph type="body" sz="quarter" idx="21"/>
          </p:nvPr>
        </p:nvSpPr>
        <p:spPr>
          <a:xfrm>
            <a:off x="7410560" y="3741296"/>
            <a:ext cx="4292677" cy="558800"/>
          </a:xfrm>
          <a:prstGeom prst="rect">
            <a:avLst/>
          </a:prstGeom>
        </p:spPr>
        <p:txBody>
          <a:bodyPr/>
          <a:lstStyle>
            <a:lvl1pPr marL="0" indent="0" algn="ctr">
              <a:buNone/>
              <a:defRPr lang="zh-CN" altLang="en-US" sz="3200" b="1" kern="1200" dirty="0">
                <a:solidFill>
                  <a:schemeClr val="bg1"/>
                </a:solidFill>
                <a:latin typeface="+mj-ea"/>
                <a:ea typeface="+mj-ea"/>
                <a:cs typeface="+mn-cs"/>
              </a:defRPr>
            </a:lvl1pPr>
          </a:lstStyle>
          <a:p>
            <a:pPr lvl="0"/>
            <a:endParaRPr lang="zh-CN" altLang="en-US" dirty="0"/>
          </a:p>
        </p:txBody>
      </p:sp>
      <p:sp>
        <p:nvSpPr>
          <p:cNvPr id="61" name="文本占位符 3">
            <a:extLst>
              <a:ext uri="{FF2B5EF4-FFF2-40B4-BE49-F238E27FC236}">
                <a16:creationId xmlns:a16="http://schemas.microsoft.com/office/drawing/2014/main" id="{5BEB987F-3D5B-4444-949C-3D59C9B09345}"/>
              </a:ext>
            </a:extLst>
          </p:cNvPr>
          <p:cNvSpPr>
            <a:spLocks noGrp="1"/>
          </p:cNvSpPr>
          <p:nvPr>
            <p:ph type="body" sz="quarter" idx="22" hasCustomPrompt="1"/>
          </p:nvPr>
        </p:nvSpPr>
        <p:spPr>
          <a:xfrm>
            <a:off x="1986212" y="3694861"/>
            <a:ext cx="610669" cy="922103"/>
          </a:xfrm>
          <a:prstGeom prst="rect">
            <a:avLst/>
          </a:prstGeom>
        </p:spPr>
        <p:txBody>
          <a:bodyPr lIns="0" tIns="0" rIns="0" bIns="0">
            <a:noAutofit/>
          </a:bodyPr>
          <a:lstStyle>
            <a:lvl1pPr marL="0" indent="0" algn="ctr">
              <a:buNone/>
              <a:defRPr lang="zh-CN" altLang="en-US" sz="4800" b="1" kern="1200" dirty="0">
                <a:solidFill>
                  <a:schemeClr val="bg1"/>
                </a:solidFill>
                <a:effectLst>
                  <a:outerShdw blurRad="101600" dist="38100" dir="8100000" sx="110000" sy="110000" algn="tr" rotWithShape="0">
                    <a:prstClr val="black">
                      <a:alpha val="20000"/>
                    </a:prstClr>
                  </a:outerShdw>
                </a:effectLst>
                <a:latin typeface="+mj-ea"/>
                <a:ea typeface="+mj-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altLang="zh-CN" dirty="0"/>
              <a:t>3.</a:t>
            </a:r>
            <a:endParaRPr lang="zh-CN" altLang="en-US" dirty="0"/>
          </a:p>
        </p:txBody>
      </p:sp>
      <p:sp>
        <p:nvSpPr>
          <p:cNvPr id="62" name="文本占位符 3">
            <a:extLst>
              <a:ext uri="{FF2B5EF4-FFF2-40B4-BE49-F238E27FC236}">
                <a16:creationId xmlns:a16="http://schemas.microsoft.com/office/drawing/2014/main" id="{1A2ECFCE-E059-4B45-8433-7863DE8CFC24}"/>
              </a:ext>
            </a:extLst>
          </p:cNvPr>
          <p:cNvSpPr>
            <a:spLocks noGrp="1"/>
          </p:cNvSpPr>
          <p:nvPr>
            <p:ph type="body" sz="quarter" idx="23" hasCustomPrompt="1"/>
          </p:nvPr>
        </p:nvSpPr>
        <p:spPr>
          <a:xfrm>
            <a:off x="7195273" y="3694861"/>
            <a:ext cx="610669" cy="922103"/>
          </a:xfrm>
          <a:prstGeom prst="rect">
            <a:avLst/>
          </a:prstGeom>
        </p:spPr>
        <p:txBody>
          <a:bodyPr lIns="0" tIns="0" rIns="0" bIns="0">
            <a:noAutofit/>
          </a:bodyPr>
          <a:lstStyle>
            <a:lvl1pPr marL="0" indent="0" algn="ctr">
              <a:buNone/>
              <a:defRPr lang="zh-CN" altLang="en-US" sz="4800" b="1" kern="1200" dirty="0">
                <a:solidFill>
                  <a:schemeClr val="bg1"/>
                </a:solidFill>
                <a:effectLst>
                  <a:outerShdw blurRad="101600" dist="38100" dir="8100000" sx="110000" sy="110000" algn="tr" rotWithShape="0">
                    <a:prstClr val="black">
                      <a:alpha val="20000"/>
                    </a:prstClr>
                  </a:outerShdw>
                </a:effectLst>
                <a:latin typeface="+mj-ea"/>
                <a:ea typeface="+mj-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altLang="zh-CN" dirty="0"/>
              <a:t>4.</a:t>
            </a:r>
            <a:endParaRPr lang="zh-CN" altLang="en-US" dirty="0"/>
          </a:p>
        </p:txBody>
      </p:sp>
      <p:sp>
        <p:nvSpPr>
          <p:cNvPr id="63" name="矩形 62">
            <a:extLst>
              <a:ext uri="{FF2B5EF4-FFF2-40B4-BE49-F238E27FC236}">
                <a16:creationId xmlns:a16="http://schemas.microsoft.com/office/drawing/2014/main" id="{9334C0A3-9B34-49D7-9C8B-4139986241C5}"/>
              </a:ext>
            </a:extLst>
          </p:cNvPr>
          <p:cNvSpPr>
            <a:spLocks/>
          </p:cNvSpPr>
          <p:nvPr userDrawn="1"/>
        </p:nvSpPr>
        <p:spPr>
          <a:xfrm>
            <a:off x="1859214" y="4774994"/>
            <a:ext cx="4990803" cy="1056599"/>
          </a:xfrm>
          <a:prstGeom prst="rect">
            <a:avLst/>
          </a:prstGeom>
          <a:solidFill>
            <a:schemeClr val="accent2">
              <a:alpha val="9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lIns="91440" tIns="0" rIns="90000" bIns="0" rtlCol="0" anchor="ctr"/>
          <a:lstStyle/>
          <a:p>
            <a:pPr algn="ctr"/>
            <a:endParaRPr lang="zh-CN" altLang="en-US"/>
          </a:p>
        </p:txBody>
      </p:sp>
      <p:sp>
        <p:nvSpPr>
          <p:cNvPr id="64" name="矩形 63">
            <a:extLst>
              <a:ext uri="{FF2B5EF4-FFF2-40B4-BE49-F238E27FC236}">
                <a16:creationId xmlns:a16="http://schemas.microsoft.com/office/drawing/2014/main" id="{6DEFA114-C191-4583-99B2-D3977509F603}"/>
              </a:ext>
            </a:extLst>
          </p:cNvPr>
          <p:cNvSpPr>
            <a:spLocks/>
          </p:cNvSpPr>
          <p:nvPr userDrawn="1"/>
        </p:nvSpPr>
        <p:spPr>
          <a:xfrm>
            <a:off x="7061497" y="4774994"/>
            <a:ext cx="4990803" cy="1056599"/>
          </a:xfrm>
          <a:prstGeom prst="rect">
            <a:avLst/>
          </a:prstGeom>
          <a:solidFill>
            <a:schemeClr val="accent2">
              <a:alpha val="9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lIns="91440" tIns="0" rIns="90000" bIns="0" rtlCol="0" anchor="ctr"/>
          <a:lstStyle/>
          <a:p>
            <a:pPr algn="ctr"/>
            <a:endParaRPr lang="zh-CN" altLang="en-US"/>
          </a:p>
        </p:txBody>
      </p:sp>
      <p:sp>
        <p:nvSpPr>
          <p:cNvPr id="65" name="文本占位符 3">
            <a:extLst>
              <a:ext uri="{FF2B5EF4-FFF2-40B4-BE49-F238E27FC236}">
                <a16:creationId xmlns:a16="http://schemas.microsoft.com/office/drawing/2014/main" id="{EC44BE00-F89B-4D5E-A3E7-D2208BFA3F64}"/>
              </a:ext>
            </a:extLst>
          </p:cNvPr>
          <p:cNvSpPr>
            <a:spLocks noGrp="1"/>
          </p:cNvSpPr>
          <p:nvPr>
            <p:ph type="body" sz="quarter" idx="24"/>
          </p:nvPr>
        </p:nvSpPr>
        <p:spPr>
          <a:xfrm>
            <a:off x="2208277" y="5023893"/>
            <a:ext cx="4292677" cy="558800"/>
          </a:xfrm>
          <a:prstGeom prst="rect">
            <a:avLst/>
          </a:prstGeom>
        </p:spPr>
        <p:txBody>
          <a:bodyPr/>
          <a:lstStyle>
            <a:lvl1pPr marL="0" indent="0" algn="ctr">
              <a:buNone/>
              <a:defRPr lang="zh-CN" altLang="en-US" sz="3200" b="1" kern="1200" dirty="0">
                <a:solidFill>
                  <a:schemeClr val="bg1"/>
                </a:solidFill>
                <a:latin typeface="+mj-ea"/>
                <a:ea typeface="+mj-ea"/>
                <a:cs typeface="+mn-cs"/>
              </a:defRPr>
            </a:lvl1pPr>
          </a:lstStyle>
          <a:p>
            <a:pPr lvl="0"/>
            <a:endParaRPr lang="zh-CN" altLang="en-US" dirty="0"/>
          </a:p>
        </p:txBody>
      </p:sp>
      <p:sp>
        <p:nvSpPr>
          <p:cNvPr id="66" name="文本占位符 3">
            <a:extLst>
              <a:ext uri="{FF2B5EF4-FFF2-40B4-BE49-F238E27FC236}">
                <a16:creationId xmlns:a16="http://schemas.microsoft.com/office/drawing/2014/main" id="{4919950A-DE57-4784-8FD2-AF908995606D}"/>
              </a:ext>
            </a:extLst>
          </p:cNvPr>
          <p:cNvSpPr>
            <a:spLocks noGrp="1"/>
          </p:cNvSpPr>
          <p:nvPr>
            <p:ph type="body" sz="quarter" idx="25"/>
          </p:nvPr>
        </p:nvSpPr>
        <p:spPr>
          <a:xfrm>
            <a:off x="7410560" y="5023893"/>
            <a:ext cx="4292677" cy="558800"/>
          </a:xfrm>
          <a:prstGeom prst="rect">
            <a:avLst/>
          </a:prstGeom>
        </p:spPr>
        <p:txBody>
          <a:bodyPr/>
          <a:lstStyle>
            <a:lvl1pPr marL="0" indent="0" algn="ctr">
              <a:buNone/>
              <a:defRPr lang="zh-CN" altLang="en-US" sz="3200" b="1" kern="1200" dirty="0">
                <a:solidFill>
                  <a:schemeClr val="bg1"/>
                </a:solidFill>
                <a:latin typeface="+mj-ea"/>
                <a:ea typeface="+mj-ea"/>
                <a:cs typeface="+mn-cs"/>
              </a:defRPr>
            </a:lvl1pPr>
          </a:lstStyle>
          <a:p>
            <a:pPr lvl="0"/>
            <a:endParaRPr lang="zh-CN" altLang="en-US" dirty="0"/>
          </a:p>
        </p:txBody>
      </p:sp>
      <p:sp>
        <p:nvSpPr>
          <p:cNvPr id="67" name="文本占位符 3">
            <a:extLst>
              <a:ext uri="{FF2B5EF4-FFF2-40B4-BE49-F238E27FC236}">
                <a16:creationId xmlns:a16="http://schemas.microsoft.com/office/drawing/2014/main" id="{3EE97953-814D-41BD-9302-2ECC948B59D9}"/>
              </a:ext>
            </a:extLst>
          </p:cNvPr>
          <p:cNvSpPr>
            <a:spLocks noGrp="1"/>
          </p:cNvSpPr>
          <p:nvPr>
            <p:ph type="body" sz="quarter" idx="26" hasCustomPrompt="1"/>
          </p:nvPr>
        </p:nvSpPr>
        <p:spPr>
          <a:xfrm>
            <a:off x="1986212" y="4977458"/>
            <a:ext cx="610669" cy="922103"/>
          </a:xfrm>
          <a:prstGeom prst="rect">
            <a:avLst/>
          </a:prstGeom>
        </p:spPr>
        <p:txBody>
          <a:bodyPr lIns="0" tIns="0" rIns="0" bIns="0">
            <a:noAutofit/>
          </a:bodyPr>
          <a:lstStyle>
            <a:lvl1pPr marL="0" indent="0" algn="ctr">
              <a:buNone/>
              <a:defRPr lang="zh-CN" altLang="en-US" sz="4800" b="1" kern="1200" dirty="0">
                <a:solidFill>
                  <a:schemeClr val="bg1"/>
                </a:solidFill>
                <a:effectLst>
                  <a:outerShdw blurRad="101600" dist="38100" dir="8100000" sx="110000" sy="110000" algn="tr" rotWithShape="0">
                    <a:prstClr val="black">
                      <a:alpha val="20000"/>
                    </a:prstClr>
                  </a:outerShdw>
                </a:effectLst>
                <a:latin typeface="+mj-ea"/>
                <a:ea typeface="+mj-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altLang="zh-CN" dirty="0"/>
              <a:t>5.</a:t>
            </a:r>
            <a:endParaRPr lang="zh-CN" altLang="en-US" dirty="0"/>
          </a:p>
        </p:txBody>
      </p:sp>
      <p:sp>
        <p:nvSpPr>
          <p:cNvPr id="68" name="文本占位符 3">
            <a:extLst>
              <a:ext uri="{FF2B5EF4-FFF2-40B4-BE49-F238E27FC236}">
                <a16:creationId xmlns:a16="http://schemas.microsoft.com/office/drawing/2014/main" id="{E4A1975F-2316-41E7-9C56-C7A19A9DEF8F}"/>
              </a:ext>
            </a:extLst>
          </p:cNvPr>
          <p:cNvSpPr>
            <a:spLocks noGrp="1"/>
          </p:cNvSpPr>
          <p:nvPr>
            <p:ph type="body" sz="quarter" idx="27" hasCustomPrompt="1"/>
          </p:nvPr>
        </p:nvSpPr>
        <p:spPr>
          <a:xfrm>
            <a:off x="7195273" y="4977458"/>
            <a:ext cx="610669" cy="922103"/>
          </a:xfrm>
          <a:prstGeom prst="rect">
            <a:avLst/>
          </a:prstGeom>
        </p:spPr>
        <p:txBody>
          <a:bodyPr lIns="0" tIns="0" rIns="0" bIns="0">
            <a:noAutofit/>
          </a:bodyPr>
          <a:lstStyle>
            <a:lvl1pPr marL="0" indent="0" algn="ctr">
              <a:buNone/>
              <a:defRPr lang="zh-CN" altLang="en-US" sz="4800" b="1" kern="1200" dirty="0">
                <a:solidFill>
                  <a:schemeClr val="bg1"/>
                </a:solidFill>
                <a:effectLst>
                  <a:outerShdw blurRad="101600" dist="38100" dir="8100000" sx="110000" sy="110000" algn="tr" rotWithShape="0">
                    <a:prstClr val="black">
                      <a:alpha val="20000"/>
                    </a:prstClr>
                  </a:outerShdw>
                </a:effectLst>
                <a:latin typeface="+mj-ea"/>
                <a:ea typeface="+mj-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altLang="zh-CN" dirty="0"/>
              <a:t>6.</a:t>
            </a:r>
            <a:endParaRPr lang="zh-CN" altLang="en-US" dirty="0"/>
          </a:p>
        </p:txBody>
      </p:sp>
    </p:spTree>
    <p:extLst>
      <p:ext uri="{BB962C8B-B14F-4D97-AF65-F5344CB8AC3E}">
        <p14:creationId xmlns:p14="http://schemas.microsoft.com/office/powerpoint/2010/main" val="1685073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副标题页">
    <p:bg>
      <p:bgPr>
        <a:solidFill>
          <a:schemeClr val="bg1">
            <a:alpha val="53000"/>
          </a:schemeClr>
        </a:solidFill>
        <a:effectLst/>
      </p:bgPr>
    </p:bg>
    <p:spTree>
      <p:nvGrpSpPr>
        <p:cNvPr id="1" name=""/>
        <p:cNvGrpSpPr/>
        <p:nvPr/>
      </p:nvGrpSpPr>
      <p:grpSpPr>
        <a:xfrm>
          <a:off x="0" y="0"/>
          <a:ext cx="0" cy="0"/>
          <a:chOff x="0" y="0"/>
          <a:chExt cx="0" cy="0"/>
        </a:xfrm>
      </p:grpSpPr>
      <p:pic>
        <p:nvPicPr>
          <p:cNvPr id="10" name="图片 9">
            <a:extLst>
              <a:ext uri="{FF2B5EF4-FFF2-40B4-BE49-F238E27FC236}">
                <a16:creationId xmlns:a16="http://schemas.microsoft.com/office/drawing/2014/main" id="{5360E067-D9FC-440B-B32C-1D7DABE99976}"/>
              </a:ext>
            </a:extLst>
          </p:cNvPr>
          <p:cNvPicPr>
            <a:picLocks noChangeAspect="1"/>
          </p:cNvPicPr>
          <p:nvPr userDrawn="1"/>
        </p:nvPicPr>
        <p:blipFill>
          <a:blip r:embed="rId2">
            <a:extLst>
              <a:ext uri="{28A0092B-C50C-407E-A947-70E740481C1C}">
                <a14:useLocalDpi xmlns:a14="http://schemas.microsoft.com/office/drawing/2010/main" val="0"/>
              </a:ext>
            </a:extLst>
          </a:blip>
          <a:srcRect l="11215" r="4410"/>
          <a:stretch>
            <a:fillRect/>
          </a:stretch>
        </p:blipFill>
        <p:spPr>
          <a:xfrm rot="5400000">
            <a:off x="2667000" y="-2666998"/>
            <a:ext cx="6858000" cy="12191998"/>
          </a:xfrm>
          <a:custGeom>
            <a:avLst/>
            <a:gdLst>
              <a:gd name="connsiteX0" fmla="*/ 0 w 6858000"/>
              <a:gd name="connsiteY0" fmla="*/ 12191998 h 12191998"/>
              <a:gd name="connsiteX1" fmla="*/ 0 w 6858000"/>
              <a:gd name="connsiteY1" fmla="*/ 0 h 12191998"/>
              <a:gd name="connsiteX2" fmla="*/ 6858000 w 6858000"/>
              <a:gd name="connsiteY2" fmla="*/ 0 h 12191998"/>
              <a:gd name="connsiteX3" fmla="*/ 6858000 w 6858000"/>
              <a:gd name="connsiteY3" fmla="*/ 12191998 h 12191998"/>
            </a:gdLst>
            <a:ahLst/>
            <a:cxnLst>
              <a:cxn ang="0">
                <a:pos x="connsiteX0" y="connsiteY0"/>
              </a:cxn>
              <a:cxn ang="0">
                <a:pos x="connsiteX1" y="connsiteY1"/>
              </a:cxn>
              <a:cxn ang="0">
                <a:pos x="connsiteX2" y="connsiteY2"/>
              </a:cxn>
              <a:cxn ang="0">
                <a:pos x="connsiteX3" y="connsiteY3"/>
              </a:cxn>
            </a:cxnLst>
            <a:rect l="l" t="t" r="r" b="b"/>
            <a:pathLst>
              <a:path w="6858000" h="12191998">
                <a:moveTo>
                  <a:pt x="0" y="12191998"/>
                </a:moveTo>
                <a:lnTo>
                  <a:pt x="0" y="0"/>
                </a:lnTo>
                <a:lnTo>
                  <a:pt x="6858000" y="0"/>
                </a:lnTo>
                <a:lnTo>
                  <a:pt x="6858000" y="12191998"/>
                </a:lnTo>
                <a:close/>
              </a:path>
            </a:pathLst>
          </a:custGeom>
        </p:spPr>
      </p:pic>
      <p:sp>
        <p:nvSpPr>
          <p:cNvPr id="14" name="矩形 13">
            <a:extLst>
              <a:ext uri="{FF2B5EF4-FFF2-40B4-BE49-F238E27FC236}">
                <a16:creationId xmlns:a16="http://schemas.microsoft.com/office/drawing/2014/main" id="{E0769B21-E654-49C3-AA99-95A2CEDBBC43}"/>
              </a:ext>
            </a:extLst>
          </p:cNvPr>
          <p:cNvSpPr/>
          <p:nvPr userDrawn="1"/>
        </p:nvSpPr>
        <p:spPr>
          <a:xfrm>
            <a:off x="0" y="2419943"/>
            <a:ext cx="11518900" cy="2424513"/>
          </a:xfrm>
          <a:prstGeom prst="rect">
            <a:avLst/>
          </a:prstGeom>
          <a:solidFill>
            <a:schemeClr val="accent2">
              <a:alpha val="9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lIns="91440" tIns="0" rIns="90000" bIns="0" rtlCol="0" anchor="ctr"/>
          <a:lstStyle/>
          <a:p>
            <a:pPr algn="ctr"/>
            <a:endParaRPr lang="zh-CN" altLang="en-US"/>
          </a:p>
        </p:txBody>
      </p:sp>
      <p:sp>
        <p:nvSpPr>
          <p:cNvPr id="9" name="文本占位符 3">
            <a:extLst>
              <a:ext uri="{FF2B5EF4-FFF2-40B4-BE49-F238E27FC236}">
                <a16:creationId xmlns:a16="http://schemas.microsoft.com/office/drawing/2014/main" id="{A2B2F80A-F7DA-4111-B7CD-2FA19C039EB0}"/>
              </a:ext>
            </a:extLst>
          </p:cNvPr>
          <p:cNvSpPr>
            <a:spLocks noGrp="1"/>
          </p:cNvSpPr>
          <p:nvPr>
            <p:ph type="body" sz="quarter" idx="14" hasCustomPrompt="1"/>
          </p:nvPr>
        </p:nvSpPr>
        <p:spPr>
          <a:xfrm>
            <a:off x="1700645" y="1274783"/>
            <a:ext cx="778213" cy="1525328"/>
          </a:xfrm>
          <a:prstGeom prst="rect">
            <a:avLst/>
          </a:prstGeom>
        </p:spPr>
        <p:txBody>
          <a:bodyPr lIns="0" tIns="0" rIns="0" bIns="0">
            <a:noAutofit/>
          </a:bodyPr>
          <a:lstStyle>
            <a:lvl1pPr marL="0" indent="0" algn="ctr">
              <a:buNone/>
              <a:defRPr lang="zh-CN" altLang="en-US" sz="10700" b="1" kern="1200" dirty="0">
                <a:solidFill>
                  <a:schemeClr val="bg1">
                    <a:alpha val="90000"/>
                  </a:schemeClr>
                </a:solidFill>
                <a:effectLst>
                  <a:outerShdw blurRad="101600" dist="38100" dir="8100000" sx="110000" sy="110000" algn="tr" rotWithShape="0">
                    <a:prstClr val="black">
                      <a:alpha val="20000"/>
                    </a:prstClr>
                  </a:outerShdw>
                </a:effectLst>
                <a:latin typeface="+mj-ea"/>
                <a:ea typeface="+mj-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altLang="zh-CN" dirty="0"/>
              <a:t>1</a:t>
            </a:r>
            <a:endParaRPr lang="zh-CN" altLang="en-US" dirty="0"/>
          </a:p>
        </p:txBody>
      </p:sp>
      <p:sp>
        <p:nvSpPr>
          <p:cNvPr id="11" name="文本占位符 9">
            <a:extLst>
              <a:ext uri="{FF2B5EF4-FFF2-40B4-BE49-F238E27FC236}">
                <a16:creationId xmlns:a16="http://schemas.microsoft.com/office/drawing/2014/main" id="{0231DA5F-183F-463E-AF1E-BA2BE34E84A7}"/>
              </a:ext>
            </a:extLst>
          </p:cNvPr>
          <p:cNvSpPr>
            <a:spLocks noGrp="1"/>
          </p:cNvSpPr>
          <p:nvPr>
            <p:ph type="body" sz="quarter" idx="10"/>
          </p:nvPr>
        </p:nvSpPr>
        <p:spPr>
          <a:xfrm>
            <a:off x="660400" y="1946578"/>
            <a:ext cx="2858703" cy="412372"/>
          </a:xfrm>
          <a:prstGeom prst="rect">
            <a:avLst/>
          </a:prstGeom>
        </p:spPr>
        <p:txBody>
          <a:bodyPr lIns="0" tIns="0" rIns="0" bIns="0">
            <a:normAutofit/>
          </a:bodyPr>
          <a:lstStyle>
            <a:lvl1pPr marL="0" indent="0" algn="ctr">
              <a:buNone/>
              <a:defRPr lang="zh-CN" altLang="en-US" sz="2200" b="1" kern="1200" dirty="0">
                <a:solidFill>
                  <a:schemeClr val="accent1"/>
                </a:solidFill>
                <a:latin typeface="+mj-ea"/>
                <a:ea typeface="+mj-ea"/>
                <a:cs typeface="+mn-cs"/>
              </a:defRPr>
            </a:lvl1pPr>
          </a:lstStyle>
          <a:p>
            <a:pPr lvl="0"/>
            <a:endParaRPr lang="zh-CN" altLang="en-US" dirty="0"/>
          </a:p>
        </p:txBody>
      </p:sp>
      <p:sp>
        <p:nvSpPr>
          <p:cNvPr id="12" name="文本占位符 11">
            <a:extLst>
              <a:ext uri="{FF2B5EF4-FFF2-40B4-BE49-F238E27FC236}">
                <a16:creationId xmlns:a16="http://schemas.microsoft.com/office/drawing/2014/main" id="{D987D272-847A-4DD3-89E9-D3CBE088759F}"/>
              </a:ext>
            </a:extLst>
          </p:cNvPr>
          <p:cNvSpPr>
            <a:spLocks noGrp="1"/>
          </p:cNvSpPr>
          <p:nvPr>
            <p:ph type="body" sz="quarter" idx="11"/>
          </p:nvPr>
        </p:nvSpPr>
        <p:spPr>
          <a:xfrm>
            <a:off x="771864" y="2857302"/>
            <a:ext cx="10635572" cy="1147763"/>
          </a:xfrm>
          <a:prstGeom prst="rect">
            <a:avLst/>
          </a:prstGeom>
        </p:spPr>
        <p:txBody>
          <a:bodyPr lIns="0" tIns="0" rIns="0" bIns="0">
            <a:noAutofit/>
          </a:bodyPr>
          <a:lstStyle>
            <a:lvl1pPr marL="0" indent="0" algn="ctr">
              <a:buNone/>
              <a:defRPr sz="8000" b="1">
                <a:solidFill>
                  <a:schemeClr val="bg1"/>
                </a:solidFill>
                <a:latin typeface="+mj-ea"/>
                <a:ea typeface="+mj-ea"/>
              </a:defRPr>
            </a:lvl1pPr>
          </a:lstStyle>
          <a:p>
            <a:pPr lvl="0"/>
            <a:endParaRPr lang="zh-CN" altLang="en-US" dirty="0"/>
          </a:p>
        </p:txBody>
      </p:sp>
      <p:sp>
        <p:nvSpPr>
          <p:cNvPr id="13" name="文本占位符 11">
            <a:extLst>
              <a:ext uri="{FF2B5EF4-FFF2-40B4-BE49-F238E27FC236}">
                <a16:creationId xmlns:a16="http://schemas.microsoft.com/office/drawing/2014/main" id="{EB57C867-E473-49D0-8C25-390C0E7D67D7}"/>
              </a:ext>
            </a:extLst>
          </p:cNvPr>
          <p:cNvSpPr>
            <a:spLocks noGrp="1"/>
          </p:cNvSpPr>
          <p:nvPr>
            <p:ph type="body" sz="quarter" idx="12"/>
          </p:nvPr>
        </p:nvSpPr>
        <p:spPr>
          <a:xfrm>
            <a:off x="771864" y="4042322"/>
            <a:ext cx="10635572" cy="477213"/>
          </a:xfrm>
          <a:prstGeom prst="rect">
            <a:avLst/>
          </a:prstGeom>
        </p:spPr>
        <p:txBody>
          <a:bodyPr lIns="0" tIns="0" rIns="0" bIns="0">
            <a:normAutofit/>
          </a:bodyPr>
          <a:lstStyle>
            <a:lvl1pPr marL="0" indent="0" algn="ctr">
              <a:buNone/>
              <a:defRPr sz="2800">
                <a:solidFill>
                  <a:schemeClr val="bg1"/>
                </a:solidFill>
                <a:latin typeface="+mn-ea"/>
                <a:ea typeface="+mn-ea"/>
              </a:defRPr>
            </a:lvl1pPr>
          </a:lstStyle>
          <a:p>
            <a:pPr lvl="0"/>
            <a:endParaRPr lang="zh-CN" altLang="en-US" dirty="0"/>
          </a:p>
        </p:txBody>
      </p:sp>
    </p:spTree>
    <p:extLst>
      <p:ext uri="{BB962C8B-B14F-4D97-AF65-F5344CB8AC3E}">
        <p14:creationId xmlns:p14="http://schemas.microsoft.com/office/powerpoint/2010/main" val="893178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内容页">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AC3E48D-A966-4EF8-927A-28E7244D7FD2}"/>
              </a:ext>
            </a:extLst>
          </p:cNvPr>
          <p:cNvSpPr>
            <a:spLocks noGrp="1"/>
          </p:cNvSpPr>
          <p:nvPr>
            <p:ph type="title"/>
          </p:nvPr>
        </p:nvSpPr>
        <p:spPr>
          <a:xfrm>
            <a:off x="660400" y="605269"/>
            <a:ext cx="8308975" cy="424732"/>
          </a:xfrm>
          <a:prstGeom prst="rect">
            <a:avLst/>
          </a:prstGeom>
        </p:spPr>
        <p:txBody>
          <a:bodyPr lIns="91440" tIns="45720" rIns="91440" bIns="4680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pPr marL="0" lvl="0" indent="0" algn="just" defTabSz="914400" rtl="0" eaLnBrk="1" latinLnBrk="0" hangingPunct="1">
              <a:lnSpc>
                <a:spcPct val="90000"/>
              </a:lnSpc>
              <a:spcBef>
                <a:spcPts val="1000"/>
              </a:spcBef>
              <a:buFont typeface="Arial" panose="020B0604020202020204" pitchFamily="34" charset="0"/>
              <a:buNone/>
            </a:pPr>
            <a:r>
              <a:rPr lang="zh-CN" altLang="en-US" dirty="0"/>
              <a:t>单击此处编辑母版标题样式</a:t>
            </a:r>
          </a:p>
        </p:txBody>
      </p:sp>
      <p:sp>
        <p:nvSpPr>
          <p:cNvPr id="4" name="文本占位符 3">
            <a:extLst>
              <a:ext uri="{FF2B5EF4-FFF2-40B4-BE49-F238E27FC236}">
                <a16:creationId xmlns:a16="http://schemas.microsoft.com/office/drawing/2014/main" id="{DBD30E27-6BFE-449B-B0B0-D6375251C815}"/>
              </a:ext>
            </a:extLst>
          </p:cNvPr>
          <p:cNvSpPr>
            <a:spLocks noGrp="1"/>
          </p:cNvSpPr>
          <p:nvPr>
            <p:ph type="body" sz="quarter" idx="10" hasCustomPrompt="1"/>
          </p:nvPr>
        </p:nvSpPr>
        <p:spPr>
          <a:xfrm>
            <a:off x="5191932" y="6235700"/>
            <a:ext cx="6326968" cy="234842"/>
          </a:xfrm>
          <a:prstGeom prst="rect">
            <a:avLst/>
          </a:prstGeom>
        </p:spPr>
        <p:txBody>
          <a:bodyPr lIns="91440" tIns="45720" rIns="0" bIns="45720"/>
          <a:lstStyle>
            <a:lvl1pPr marL="0" indent="0" algn="r">
              <a:buNone/>
              <a:defRPr sz="1200"/>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zh-CN" altLang="en-US" dirty="0"/>
              <a:t>请在此处输入参考文献或标明他人贡献；请在此处输入参考文献或标明他人贡献</a:t>
            </a:r>
          </a:p>
        </p:txBody>
      </p:sp>
    </p:spTree>
    <p:extLst>
      <p:ext uri="{BB962C8B-B14F-4D97-AF65-F5344CB8AC3E}">
        <p14:creationId xmlns:p14="http://schemas.microsoft.com/office/powerpoint/2010/main" val="203502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尾页">
    <p:spTree>
      <p:nvGrpSpPr>
        <p:cNvPr id="1" name=""/>
        <p:cNvGrpSpPr/>
        <p:nvPr/>
      </p:nvGrpSpPr>
      <p:grpSpPr>
        <a:xfrm>
          <a:off x="0" y="0"/>
          <a:ext cx="0" cy="0"/>
          <a:chOff x="0" y="0"/>
          <a:chExt cx="0" cy="0"/>
        </a:xfrm>
      </p:grpSpPr>
      <p:pic>
        <p:nvPicPr>
          <p:cNvPr id="8" name="图片 7">
            <a:extLst>
              <a:ext uri="{FF2B5EF4-FFF2-40B4-BE49-F238E27FC236}">
                <a16:creationId xmlns:a16="http://schemas.microsoft.com/office/drawing/2014/main" id="{90B231EE-5FA4-4540-94B4-656868583FB2}"/>
              </a:ext>
            </a:extLst>
          </p:cNvPr>
          <p:cNvPicPr>
            <a:picLocks noChangeAspect="1"/>
          </p:cNvPicPr>
          <p:nvPr userDrawn="1"/>
        </p:nvPicPr>
        <p:blipFill>
          <a:blip r:embed="rId2">
            <a:extLst>
              <a:ext uri="{28A0092B-C50C-407E-A947-70E740481C1C}">
                <a14:useLocalDpi xmlns:a14="http://schemas.microsoft.com/office/drawing/2010/main" val="0"/>
              </a:ext>
            </a:extLst>
          </a:blip>
          <a:srcRect l="7813" r="7812"/>
          <a:stretch>
            <a:fillRect/>
          </a:stretch>
        </p:blipFill>
        <p:spPr>
          <a:xfrm rot="16200000">
            <a:off x="2667001" y="-2666999"/>
            <a:ext cx="6858000" cy="12191999"/>
          </a:xfrm>
          <a:custGeom>
            <a:avLst/>
            <a:gdLst>
              <a:gd name="connsiteX0" fmla="*/ 6858000 w 6858000"/>
              <a:gd name="connsiteY0" fmla="*/ 0 h 12191999"/>
              <a:gd name="connsiteX1" fmla="*/ 6858000 w 6858000"/>
              <a:gd name="connsiteY1" fmla="*/ 12191999 h 12191999"/>
              <a:gd name="connsiteX2" fmla="*/ 0 w 6858000"/>
              <a:gd name="connsiteY2" fmla="*/ 12191999 h 12191999"/>
              <a:gd name="connsiteX3" fmla="*/ 0 w 6858000"/>
              <a:gd name="connsiteY3" fmla="*/ 0 h 12191999"/>
            </a:gdLst>
            <a:ahLst/>
            <a:cxnLst>
              <a:cxn ang="0">
                <a:pos x="connsiteX0" y="connsiteY0"/>
              </a:cxn>
              <a:cxn ang="0">
                <a:pos x="connsiteX1" y="connsiteY1"/>
              </a:cxn>
              <a:cxn ang="0">
                <a:pos x="connsiteX2" y="connsiteY2"/>
              </a:cxn>
              <a:cxn ang="0">
                <a:pos x="connsiteX3" y="connsiteY3"/>
              </a:cxn>
            </a:cxnLst>
            <a:rect l="l" t="t" r="r" b="b"/>
            <a:pathLst>
              <a:path w="6858000" h="12191999">
                <a:moveTo>
                  <a:pt x="6858000" y="0"/>
                </a:moveTo>
                <a:lnTo>
                  <a:pt x="6858000" y="12191999"/>
                </a:lnTo>
                <a:lnTo>
                  <a:pt x="0" y="12191999"/>
                </a:lnTo>
                <a:lnTo>
                  <a:pt x="0" y="0"/>
                </a:lnTo>
                <a:close/>
              </a:path>
            </a:pathLst>
          </a:custGeom>
        </p:spPr>
      </p:pic>
      <p:sp>
        <p:nvSpPr>
          <p:cNvPr id="12" name="矩形 11">
            <a:extLst>
              <a:ext uri="{FF2B5EF4-FFF2-40B4-BE49-F238E27FC236}">
                <a16:creationId xmlns:a16="http://schemas.microsoft.com/office/drawing/2014/main" id="{F0FE3570-9607-4464-967E-3D984EB7DFA2}"/>
              </a:ext>
            </a:extLst>
          </p:cNvPr>
          <p:cNvSpPr/>
          <p:nvPr userDrawn="1"/>
        </p:nvSpPr>
        <p:spPr>
          <a:xfrm>
            <a:off x="310745" y="1793676"/>
            <a:ext cx="11518900" cy="3287948"/>
          </a:xfrm>
          <a:prstGeom prst="rect">
            <a:avLst/>
          </a:prstGeom>
          <a:solidFill>
            <a:schemeClr val="accent2">
              <a:alpha val="9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lIns="91440" tIns="0" rIns="90000" bIns="0" rtlCol="0" anchor="ctr"/>
          <a:lstStyle/>
          <a:p>
            <a:pPr algn="ctr"/>
            <a:endParaRPr lang="zh-CN" altLang="en-US"/>
          </a:p>
        </p:txBody>
      </p:sp>
      <p:sp>
        <p:nvSpPr>
          <p:cNvPr id="11" name="文本占位符 10">
            <a:extLst>
              <a:ext uri="{FF2B5EF4-FFF2-40B4-BE49-F238E27FC236}">
                <a16:creationId xmlns:a16="http://schemas.microsoft.com/office/drawing/2014/main" id="{B3724D22-25F8-4AD7-B1ED-989384E2E1B9}"/>
              </a:ext>
            </a:extLst>
          </p:cNvPr>
          <p:cNvSpPr>
            <a:spLocks noGrp="1"/>
          </p:cNvSpPr>
          <p:nvPr>
            <p:ph type="body" sz="quarter" idx="12" hasCustomPrompt="1"/>
          </p:nvPr>
        </p:nvSpPr>
        <p:spPr>
          <a:xfrm>
            <a:off x="1207849" y="3428843"/>
            <a:ext cx="9776298" cy="1395336"/>
          </a:xfrm>
          <a:prstGeom prst="rect">
            <a:avLst/>
          </a:prstGeom>
        </p:spPr>
        <p:txBody>
          <a:bodyPr lIns="0" tIns="0" rIns="0" bIns="0">
            <a:normAutofit/>
          </a:bodyPr>
          <a:lstStyle>
            <a:lvl1pPr marL="0" indent="0" algn="ctr">
              <a:buNone/>
              <a:defRPr lang="zh-CN" altLang="en-US" sz="8000" b="1" kern="1200" dirty="0">
                <a:solidFill>
                  <a:schemeClr val="bg1"/>
                </a:solidFill>
                <a:latin typeface="+mj-ea"/>
                <a:ea typeface="+mj-ea"/>
                <a:cs typeface="+mn-cs"/>
              </a:defRPr>
            </a:lvl1pPr>
          </a:lstStyle>
          <a:p>
            <a:pPr lvl="0"/>
            <a:r>
              <a:rPr lang="zh-CN" altLang="en-US" dirty="0"/>
              <a:t>敬请老师批评指正</a:t>
            </a:r>
          </a:p>
        </p:txBody>
      </p:sp>
      <p:sp>
        <p:nvSpPr>
          <p:cNvPr id="24" name="文本占位符 23">
            <a:extLst>
              <a:ext uri="{FF2B5EF4-FFF2-40B4-BE49-F238E27FC236}">
                <a16:creationId xmlns:a16="http://schemas.microsoft.com/office/drawing/2014/main" id="{79AB220B-967E-41D7-8DF7-B47C33FCADC2}"/>
              </a:ext>
            </a:extLst>
          </p:cNvPr>
          <p:cNvSpPr>
            <a:spLocks noGrp="1"/>
          </p:cNvSpPr>
          <p:nvPr>
            <p:ph type="body" sz="quarter" idx="14" hasCustomPrompt="1"/>
          </p:nvPr>
        </p:nvSpPr>
        <p:spPr>
          <a:xfrm>
            <a:off x="3819726" y="2249813"/>
            <a:ext cx="4552545" cy="914400"/>
          </a:xfrm>
          <a:prstGeom prst="rect">
            <a:avLst/>
          </a:prstGeom>
        </p:spPr>
        <p:txBody>
          <a:bodyPr>
            <a:noAutofit/>
          </a:bodyPr>
          <a:lstStyle>
            <a:lvl1pPr marL="0" indent="0" algn="ctr">
              <a:buNone/>
              <a:defRPr sz="6600">
                <a:solidFill>
                  <a:schemeClr val="bg1"/>
                </a:solidFill>
              </a:defRPr>
            </a:lvl1pPr>
          </a:lstStyle>
          <a:p>
            <a:pPr lvl="0"/>
            <a:r>
              <a:rPr lang="en-US" altLang="zh-CN" dirty="0"/>
              <a:t>THANKS</a:t>
            </a:r>
            <a:r>
              <a:rPr lang="zh-CN" altLang="en-US" dirty="0"/>
              <a:t>！</a:t>
            </a:r>
          </a:p>
        </p:txBody>
      </p:sp>
    </p:spTree>
    <p:extLst>
      <p:ext uri="{BB962C8B-B14F-4D97-AF65-F5344CB8AC3E}">
        <p14:creationId xmlns:p14="http://schemas.microsoft.com/office/powerpoint/2010/main" val="2790247604"/>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标注页">
    <p:bg>
      <p:bgPr>
        <a:solidFill>
          <a:schemeClr val="bg1"/>
        </a:solidFill>
        <a:effectLst/>
      </p:bgPr>
    </p:bg>
    <p:spTree>
      <p:nvGrpSpPr>
        <p:cNvPr id="1" name=""/>
        <p:cNvGrpSpPr/>
        <p:nvPr/>
      </p:nvGrpSpPr>
      <p:grpSpPr>
        <a:xfrm>
          <a:off x="0" y="0"/>
          <a:ext cx="0" cy="0"/>
          <a:chOff x="0" y="0"/>
          <a:chExt cx="0" cy="0"/>
        </a:xfrm>
      </p:grpSpPr>
      <p:pic>
        <p:nvPicPr>
          <p:cNvPr id="4" name="图片 3" descr="形状&#10;&#10;描述已自动生成">
            <a:extLst>
              <a:ext uri="{FF2B5EF4-FFF2-40B4-BE49-F238E27FC236}">
                <a16:creationId xmlns:a16="http://schemas.microsoft.com/office/drawing/2014/main" id="{2B6B1E38-92E7-264B-8E89-41E6E84A3B23}"/>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7" name="文本占位符 2">
            <a:extLst>
              <a:ext uri="{FF2B5EF4-FFF2-40B4-BE49-F238E27FC236}">
                <a16:creationId xmlns:a16="http://schemas.microsoft.com/office/drawing/2014/main" id="{8FD8A64B-6AD0-3A41-814C-1B63096892A1}"/>
              </a:ext>
            </a:extLst>
          </p:cNvPr>
          <p:cNvSpPr>
            <a:spLocks noGrp="1"/>
          </p:cNvSpPr>
          <p:nvPr>
            <p:ph type="body" sz="quarter" idx="11" hasCustomPrompt="1"/>
          </p:nvPr>
        </p:nvSpPr>
        <p:spPr>
          <a:xfrm>
            <a:off x="440603" y="182445"/>
            <a:ext cx="1657138" cy="287259"/>
          </a:xfrm>
          <a:prstGeom prst="rect">
            <a:avLst/>
          </a:prstGeom>
        </p:spPr>
        <p:txBody>
          <a:bodyPr/>
          <a:lstStyle>
            <a:lvl1pPr marL="0" indent="0">
              <a:lnSpc>
                <a:spcPct val="100000"/>
              </a:lnSpc>
              <a:buNone/>
              <a:defRPr sz="1100" b="0" i="0" baseline="0">
                <a:solidFill>
                  <a:schemeClr val="bg1"/>
                </a:solidFill>
                <a:latin typeface="Microsoft YaHei Light" panose="020B0503020204020204" pitchFamily="34" charset="-122"/>
                <a:ea typeface="Microsoft YaHei Light" panose="020B0503020204020204" pitchFamily="34" charset="-122"/>
                <a:cs typeface="Segoe UI Light" charset="0"/>
              </a:defRPr>
            </a:lvl1pPr>
          </a:lstStyle>
          <a:p>
            <a:pPr lvl="0"/>
            <a:r>
              <a:rPr kumimoji="1" lang="en-US" altLang="zh-CN" dirty="0" err="1"/>
              <a:t>OfficePLUS</a:t>
            </a:r>
            <a:endParaRPr kumimoji="1" lang="zh-CN" altLang="en-US" dirty="0"/>
          </a:p>
        </p:txBody>
      </p:sp>
      <p:sp>
        <p:nvSpPr>
          <p:cNvPr id="9" name="文本占位符 2">
            <a:extLst>
              <a:ext uri="{FF2B5EF4-FFF2-40B4-BE49-F238E27FC236}">
                <a16:creationId xmlns:a16="http://schemas.microsoft.com/office/drawing/2014/main" id="{54EE1A10-8007-A34C-90EC-12BF9C0AED67}"/>
              </a:ext>
            </a:extLst>
          </p:cNvPr>
          <p:cNvSpPr>
            <a:spLocks noGrp="1"/>
          </p:cNvSpPr>
          <p:nvPr>
            <p:ph type="body" sz="quarter" idx="13" hasCustomPrompt="1"/>
          </p:nvPr>
        </p:nvSpPr>
        <p:spPr>
          <a:xfrm>
            <a:off x="4153012" y="759876"/>
            <a:ext cx="7074345" cy="5399189"/>
          </a:xfrm>
          <a:prstGeom prst="rect">
            <a:avLst/>
          </a:prstGeom>
        </p:spPr>
        <p:txBody>
          <a:bodyPr/>
          <a:lstStyle>
            <a:lvl1pPr marL="0" indent="0">
              <a:lnSpc>
                <a:spcPct val="150000"/>
              </a:lnSpc>
              <a:buNone/>
              <a:defRPr sz="1200" b="0" i="0" baseline="0">
                <a:solidFill>
                  <a:schemeClr val="bg1"/>
                </a:solidFill>
                <a:latin typeface="Microsoft YaHei Light" panose="020B0503020204020204" pitchFamily="34" charset="-122"/>
                <a:ea typeface="Microsoft YaHei Light" panose="020B0503020204020204" pitchFamily="34" charset="-122"/>
                <a:cs typeface="Microsoft YaHei Light" panose="020B0503020204020204" pitchFamily="34" charset="-122"/>
              </a:defRPr>
            </a:lvl1pPr>
          </a:lstStyle>
          <a:p>
            <a:pPr lvl="0"/>
            <a:r>
              <a:rPr kumimoji="1" lang="en-US" altLang="zh-CN" dirty="0" err="1"/>
              <a:t>OfficePLUS</a:t>
            </a:r>
            <a:endParaRPr kumimoji="1" lang="zh-CN" altLang="en-US" dirty="0"/>
          </a:p>
        </p:txBody>
      </p:sp>
      <p:sp>
        <p:nvSpPr>
          <p:cNvPr id="10" name="文本占位符 2">
            <a:extLst>
              <a:ext uri="{FF2B5EF4-FFF2-40B4-BE49-F238E27FC236}">
                <a16:creationId xmlns:a16="http://schemas.microsoft.com/office/drawing/2014/main" id="{FCC17F7B-0108-144F-8488-1E2862B90648}"/>
              </a:ext>
            </a:extLst>
          </p:cNvPr>
          <p:cNvSpPr>
            <a:spLocks noGrp="1"/>
          </p:cNvSpPr>
          <p:nvPr>
            <p:ph type="body" sz="quarter" idx="14" hasCustomPrompt="1"/>
          </p:nvPr>
        </p:nvSpPr>
        <p:spPr>
          <a:xfrm>
            <a:off x="4153012" y="182445"/>
            <a:ext cx="2259871" cy="287259"/>
          </a:xfrm>
          <a:prstGeom prst="rect">
            <a:avLst/>
          </a:prstGeom>
        </p:spPr>
        <p:txBody>
          <a:bodyPr/>
          <a:lstStyle>
            <a:lvl1pPr marL="0" indent="0">
              <a:lnSpc>
                <a:spcPct val="100000"/>
              </a:lnSpc>
              <a:buNone/>
              <a:defRPr sz="1100" b="0" i="0" baseline="0">
                <a:solidFill>
                  <a:schemeClr val="bg1"/>
                </a:solidFill>
                <a:latin typeface="Microsoft YaHei Light" panose="020B0503020204020204" pitchFamily="34" charset="-122"/>
                <a:ea typeface="Microsoft YaHei Light" panose="020B0503020204020204" pitchFamily="34" charset="-122"/>
                <a:cs typeface="Segoe UI Light" charset="0"/>
              </a:defRPr>
            </a:lvl1pPr>
          </a:lstStyle>
          <a:p>
            <a:pPr lvl="0"/>
            <a:r>
              <a:rPr kumimoji="1" lang="en-US" altLang="zh-CN"/>
              <a:t>OfficePLUS</a:t>
            </a:r>
            <a:endParaRPr kumimoji="1" lang="zh-CN" altLang="en-US"/>
          </a:p>
        </p:txBody>
      </p:sp>
      <p:sp>
        <p:nvSpPr>
          <p:cNvPr id="11" name="文本占位符 2">
            <a:extLst>
              <a:ext uri="{FF2B5EF4-FFF2-40B4-BE49-F238E27FC236}">
                <a16:creationId xmlns:a16="http://schemas.microsoft.com/office/drawing/2014/main" id="{30BB9E0B-0189-FE49-A78C-FE753F2AA793}"/>
              </a:ext>
            </a:extLst>
          </p:cNvPr>
          <p:cNvSpPr>
            <a:spLocks noGrp="1"/>
          </p:cNvSpPr>
          <p:nvPr>
            <p:ph type="body" sz="quarter" idx="10" hasCustomPrompt="1"/>
          </p:nvPr>
        </p:nvSpPr>
        <p:spPr>
          <a:xfrm>
            <a:off x="440603" y="759873"/>
            <a:ext cx="1657138" cy="440267"/>
          </a:xfrm>
          <a:prstGeom prst="rect">
            <a:avLst/>
          </a:prstGeom>
        </p:spPr>
        <p:txBody>
          <a:bodyPr/>
          <a:lstStyle>
            <a:lvl1pPr marL="0" marR="0" indent="0" algn="l" defTabSz="914354" rtl="0" eaLnBrk="1" fontAlgn="auto" latinLnBrk="0" hangingPunct="1">
              <a:lnSpc>
                <a:spcPct val="100000"/>
              </a:lnSpc>
              <a:spcBef>
                <a:spcPts val="1000"/>
              </a:spcBef>
              <a:spcAft>
                <a:spcPts val="0"/>
              </a:spcAft>
              <a:buClrTx/>
              <a:buSzTx/>
              <a:buFont typeface="Arial" panose="020B0604020202020204" pitchFamily="34" charset="0"/>
              <a:buNone/>
              <a:tabLst/>
              <a:defRPr sz="1867" b="0" i="0">
                <a:solidFill>
                  <a:schemeClr val="bg1"/>
                </a:solidFill>
                <a:latin typeface="Microsoft YaHei" panose="020B0503020204020204" pitchFamily="34" charset="-122"/>
                <a:ea typeface="Microsoft YaHei" panose="020B0503020204020204" pitchFamily="34" charset="-122"/>
                <a:cs typeface="Microsoft YaHei" panose="020B0503020204020204" pitchFamily="34" charset="-122"/>
              </a:defRPr>
            </a:lvl1pPr>
          </a:lstStyle>
          <a:p>
            <a:pPr marL="0" marR="0" lvl="0" indent="0" algn="l" defTabSz="914354"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1" lang="en-US" altLang="zh-CN"/>
              <a:t>OfficePLUS</a:t>
            </a:r>
            <a:endParaRPr kumimoji="1" lang="zh-CN" altLang="en-US"/>
          </a:p>
        </p:txBody>
      </p:sp>
      <p:sp>
        <p:nvSpPr>
          <p:cNvPr id="6" name="文本占位符 2">
            <a:extLst>
              <a:ext uri="{FF2B5EF4-FFF2-40B4-BE49-F238E27FC236}">
                <a16:creationId xmlns:a16="http://schemas.microsoft.com/office/drawing/2014/main" id="{0794DEC1-0DDB-5444-9DA7-6EDC75F3C898}"/>
              </a:ext>
            </a:extLst>
          </p:cNvPr>
          <p:cNvSpPr>
            <a:spLocks noGrp="1"/>
          </p:cNvSpPr>
          <p:nvPr>
            <p:ph type="body" sz="quarter" idx="15" hasCustomPrompt="1"/>
          </p:nvPr>
        </p:nvSpPr>
        <p:spPr>
          <a:xfrm>
            <a:off x="440603" y="1490309"/>
            <a:ext cx="1657138" cy="4607818"/>
          </a:xfrm>
          <a:prstGeom prst="rect">
            <a:avLst/>
          </a:prstGeom>
        </p:spPr>
        <p:txBody>
          <a:bodyPr/>
          <a:lstStyle>
            <a:lvl1pPr marL="0" indent="0">
              <a:lnSpc>
                <a:spcPct val="150000"/>
              </a:lnSpc>
              <a:buNone/>
              <a:defRPr sz="1100" b="0" i="0" baseline="0">
                <a:solidFill>
                  <a:schemeClr val="bg1"/>
                </a:solidFill>
                <a:latin typeface="Microsoft YaHei Light" panose="020B0503020204020204" pitchFamily="34" charset="-122"/>
                <a:ea typeface="Microsoft YaHei Light" panose="020B0503020204020204" pitchFamily="34" charset="-122"/>
                <a:cs typeface="Segoe UI Light" charset="0"/>
              </a:defRPr>
            </a:lvl1pPr>
          </a:lstStyle>
          <a:p>
            <a:pPr lvl="0"/>
            <a:r>
              <a:rPr kumimoji="1" lang="en-US" altLang="zh-CN"/>
              <a:t>OfficePLUS</a:t>
            </a:r>
            <a:endParaRPr kumimoji="1" lang="zh-CN" altLang="en-US"/>
          </a:p>
        </p:txBody>
      </p:sp>
      <p:sp>
        <p:nvSpPr>
          <p:cNvPr id="8" name="文本占位符 2">
            <a:extLst>
              <a:ext uri="{FF2B5EF4-FFF2-40B4-BE49-F238E27FC236}">
                <a16:creationId xmlns:a16="http://schemas.microsoft.com/office/drawing/2014/main" id="{2E329B3E-8E5D-6C4F-8355-071113D7373A}"/>
              </a:ext>
            </a:extLst>
          </p:cNvPr>
          <p:cNvSpPr>
            <a:spLocks noGrp="1"/>
          </p:cNvSpPr>
          <p:nvPr>
            <p:ph type="body" sz="quarter" idx="16" hasCustomPrompt="1"/>
          </p:nvPr>
        </p:nvSpPr>
        <p:spPr>
          <a:xfrm>
            <a:off x="2377999" y="182445"/>
            <a:ext cx="1494754" cy="287259"/>
          </a:xfrm>
          <a:prstGeom prst="rect">
            <a:avLst/>
          </a:prstGeom>
        </p:spPr>
        <p:txBody>
          <a:bodyPr/>
          <a:lstStyle>
            <a:lvl1pPr marL="0" indent="0">
              <a:lnSpc>
                <a:spcPct val="100000"/>
              </a:lnSpc>
              <a:buNone/>
              <a:defRPr sz="1100" b="0" i="0" baseline="0">
                <a:solidFill>
                  <a:schemeClr val="bg1"/>
                </a:solidFill>
                <a:latin typeface="Microsoft YaHei Light" panose="020B0503020204020204" pitchFamily="34" charset="-122"/>
                <a:ea typeface="Microsoft YaHei Light" panose="020B0503020204020204" pitchFamily="34" charset="-122"/>
                <a:cs typeface="Segoe UI Light" charset="0"/>
              </a:defRPr>
            </a:lvl1pPr>
          </a:lstStyle>
          <a:p>
            <a:pPr lvl="0"/>
            <a:r>
              <a:rPr kumimoji="1" lang="en-US" altLang="zh-CN" dirty="0" err="1"/>
              <a:t>OfficePLUS</a:t>
            </a:r>
            <a:endParaRPr kumimoji="1" lang="zh-CN" altLang="en-US" dirty="0"/>
          </a:p>
        </p:txBody>
      </p:sp>
      <p:sp>
        <p:nvSpPr>
          <p:cNvPr id="14" name="文本占位符 2">
            <a:extLst>
              <a:ext uri="{FF2B5EF4-FFF2-40B4-BE49-F238E27FC236}">
                <a16:creationId xmlns:a16="http://schemas.microsoft.com/office/drawing/2014/main" id="{EE8BE598-6F23-D84B-ABD3-65A6F031CF37}"/>
              </a:ext>
            </a:extLst>
          </p:cNvPr>
          <p:cNvSpPr>
            <a:spLocks noGrp="1"/>
          </p:cNvSpPr>
          <p:nvPr>
            <p:ph type="body" sz="quarter" idx="17" hasCustomPrompt="1"/>
          </p:nvPr>
        </p:nvSpPr>
        <p:spPr>
          <a:xfrm>
            <a:off x="2378000" y="759876"/>
            <a:ext cx="1494754" cy="5399189"/>
          </a:xfrm>
          <a:prstGeom prst="rect">
            <a:avLst/>
          </a:prstGeom>
        </p:spPr>
        <p:txBody>
          <a:bodyPr/>
          <a:lstStyle>
            <a:lvl1pPr marL="0" indent="0">
              <a:lnSpc>
                <a:spcPct val="150000"/>
              </a:lnSpc>
              <a:buNone/>
              <a:defRPr sz="1200" b="0" i="0" baseline="0">
                <a:solidFill>
                  <a:schemeClr val="bg1"/>
                </a:solidFill>
                <a:latin typeface="Microsoft YaHei Light" panose="020B0503020204020204" pitchFamily="34" charset="-122"/>
                <a:ea typeface="Microsoft YaHei Light" panose="020B0503020204020204" pitchFamily="34" charset="-122"/>
                <a:cs typeface="Microsoft YaHei Light" panose="020B0503020204020204" pitchFamily="34" charset="-122"/>
              </a:defRPr>
            </a:lvl1pPr>
          </a:lstStyle>
          <a:p>
            <a:pPr lvl="0"/>
            <a:r>
              <a:rPr kumimoji="1" lang="en-US" altLang="zh-CN" dirty="0" err="1"/>
              <a:t>OfficePLUS</a:t>
            </a:r>
            <a:endParaRPr kumimoji="1" lang="zh-CN" altLang="en-US" dirty="0"/>
          </a:p>
        </p:txBody>
      </p:sp>
    </p:spTree>
    <p:extLst>
      <p:ext uri="{BB962C8B-B14F-4D97-AF65-F5344CB8AC3E}">
        <p14:creationId xmlns:p14="http://schemas.microsoft.com/office/powerpoint/2010/main" val="2116122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3680579"/>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7" r:id="rId3"/>
    <p:sldLayoutId id="2147483666" r:id="rId4"/>
    <p:sldLayoutId id="2147483654" r:id="rId5"/>
    <p:sldLayoutId id="2147483649" r:id="rId6"/>
    <p:sldLayoutId id="2147483663" r:id="rId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16" userDrawn="1">
          <p15:clr>
            <a:srgbClr val="F26B43"/>
          </p15:clr>
        </p15:guide>
        <p15:guide id="2" pos="7256" userDrawn="1">
          <p15:clr>
            <a:srgbClr val="F26B43"/>
          </p15:clr>
        </p15:guide>
        <p15:guide id="3" orient="horz" pos="648" userDrawn="1">
          <p15:clr>
            <a:srgbClr val="F26B43"/>
          </p15:clr>
        </p15:guide>
        <p15:guide id="4" orient="horz" pos="712" userDrawn="1">
          <p15:clr>
            <a:srgbClr val="F26B43"/>
          </p15:clr>
        </p15:guide>
        <p15:guide id="5" orient="horz" pos="3928" userDrawn="1">
          <p15:clr>
            <a:srgbClr val="F26B43"/>
          </p15:clr>
        </p15:guide>
        <p15:guide id="6" orient="horz" pos="386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officeplus.cn/"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3" Type="http://schemas.openxmlformats.org/officeDocument/2006/relationships/tags" Target="../tags/tag13.xml"/><Relationship Id="rId18" Type="http://schemas.openxmlformats.org/officeDocument/2006/relationships/tags" Target="../tags/tag18.xml"/><Relationship Id="rId26" Type="http://schemas.openxmlformats.org/officeDocument/2006/relationships/tags" Target="../tags/tag26.xml"/><Relationship Id="rId21" Type="http://schemas.openxmlformats.org/officeDocument/2006/relationships/tags" Target="../tags/tag21.xml"/><Relationship Id="rId34" Type="http://schemas.openxmlformats.org/officeDocument/2006/relationships/tags" Target="../tags/tag34.xml"/><Relationship Id="rId7" Type="http://schemas.openxmlformats.org/officeDocument/2006/relationships/tags" Target="../tags/tag7.xml"/><Relationship Id="rId12" Type="http://schemas.openxmlformats.org/officeDocument/2006/relationships/tags" Target="../tags/tag12.xml"/><Relationship Id="rId17" Type="http://schemas.openxmlformats.org/officeDocument/2006/relationships/tags" Target="../tags/tag17.xml"/><Relationship Id="rId25" Type="http://schemas.openxmlformats.org/officeDocument/2006/relationships/tags" Target="../tags/tag25.xml"/><Relationship Id="rId33" Type="http://schemas.openxmlformats.org/officeDocument/2006/relationships/tags" Target="../tags/tag33.xml"/><Relationship Id="rId38" Type="http://schemas.openxmlformats.org/officeDocument/2006/relationships/slideLayout" Target="../slideLayouts/slideLayout5.xml"/><Relationship Id="rId2" Type="http://schemas.openxmlformats.org/officeDocument/2006/relationships/tags" Target="../tags/tag2.xml"/><Relationship Id="rId16" Type="http://schemas.openxmlformats.org/officeDocument/2006/relationships/tags" Target="../tags/tag16.xml"/><Relationship Id="rId20" Type="http://schemas.openxmlformats.org/officeDocument/2006/relationships/tags" Target="../tags/tag20.xml"/><Relationship Id="rId29" Type="http://schemas.openxmlformats.org/officeDocument/2006/relationships/tags" Target="../tags/tag29.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24" Type="http://schemas.openxmlformats.org/officeDocument/2006/relationships/tags" Target="../tags/tag24.xml"/><Relationship Id="rId32" Type="http://schemas.openxmlformats.org/officeDocument/2006/relationships/tags" Target="../tags/tag32.xml"/><Relationship Id="rId37" Type="http://schemas.openxmlformats.org/officeDocument/2006/relationships/tags" Target="../tags/tag37.xml"/><Relationship Id="rId5" Type="http://schemas.openxmlformats.org/officeDocument/2006/relationships/tags" Target="../tags/tag5.xml"/><Relationship Id="rId15" Type="http://schemas.openxmlformats.org/officeDocument/2006/relationships/tags" Target="../tags/tag15.xml"/><Relationship Id="rId23" Type="http://schemas.openxmlformats.org/officeDocument/2006/relationships/tags" Target="../tags/tag23.xml"/><Relationship Id="rId28" Type="http://schemas.openxmlformats.org/officeDocument/2006/relationships/tags" Target="../tags/tag28.xml"/><Relationship Id="rId36" Type="http://schemas.openxmlformats.org/officeDocument/2006/relationships/tags" Target="../tags/tag36.xml"/><Relationship Id="rId10" Type="http://schemas.openxmlformats.org/officeDocument/2006/relationships/tags" Target="../tags/tag10.xml"/><Relationship Id="rId19" Type="http://schemas.openxmlformats.org/officeDocument/2006/relationships/tags" Target="../tags/tag19.xml"/><Relationship Id="rId31" Type="http://schemas.openxmlformats.org/officeDocument/2006/relationships/tags" Target="../tags/tag31.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tags" Target="../tags/tag14.xml"/><Relationship Id="rId22" Type="http://schemas.openxmlformats.org/officeDocument/2006/relationships/tags" Target="../tags/tag22.xml"/><Relationship Id="rId27" Type="http://schemas.openxmlformats.org/officeDocument/2006/relationships/tags" Target="../tags/tag27.xml"/><Relationship Id="rId30" Type="http://schemas.openxmlformats.org/officeDocument/2006/relationships/tags" Target="../tags/tag30.xml"/><Relationship Id="rId35" Type="http://schemas.openxmlformats.org/officeDocument/2006/relationships/tags" Target="../tags/tag35.xml"/><Relationship Id="rId8" Type="http://schemas.openxmlformats.org/officeDocument/2006/relationships/tags" Target="../tags/tag8.xml"/><Relationship Id="rId3" Type="http://schemas.openxmlformats.org/officeDocument/2006/relationships/tags" Target="../tags/tag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5.xml"/><Relationship Id="rId5" Type="http://schemas.openxmlformats.org/officeDocument/2006/relationships/image" Target="../media/image6.png"/><Relationship Id="rId4" Type="http://schemas.microsoft.com/office/2014/relationships/chartEx" Target="../charts/chartEx1.xml"/></Relationships>
</file>

<file path=ppt/slides/_rels/slide1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B414789A-B57F-42F4-9FA9-7109C59E8936}"/>
              </a:ext>
            </a:extLst>
          </p:cNvPr>
          <p:cNvSpPr>
            <a:spLocks noGrp="1"/>
          </p:cNvSpPr>
          <p:nvPr>
            <p:ph type="body" sz="quarter" idx="10"/>
          </p:nvPr>
        </p:nvSpPr>
        <p:spPr/>
        <p:txBody>
          <a:bodyPr/>
          <a:lstStyle/>
          <a:p>
            <a:r>
              <a:rPr lang="zh-CN" altLang="en-US"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极简学术答辩</a:t>
            </a:r>
            <a:r>
              <a:rPr lang="en-US" altLang="zh-CN"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PPT</a:t>
            </a:r>
            <a:r>
              <a:rPr lang="zh-CN" altLang="en-US"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模板</a:t>
            </a:r>
          </a:p>
          <a:p>
            <a:endParaRPr lang="zh-CN" altLang="en-US" dirty="0"/>
          </a:p>
        </p:txBody>
      </p:sp>
      <p:sp>
        <p:nvSpPr>
          <p:cNvPr id="3" name="文本占位符 2">
            <a:extLst>
              <a:ext uri="{FF2B5EF4-FFF2-40B4-BE49-F238E27FC236}">
                <a16:creationId xmlns:a16="http://schemas.microsoft.com/office/drawing/2014/main" id="{DA04873D-0E38-4B59-9189-D5A46FBC23EA}"/>
              </a:ext>
            </a:extLst>
          </p:cNvPr>
          <p:cNvSpPr>
            <a:spLocks noGrp="1"/>
          </p:cNvSpPr>
          <p:nvPr>
            <p:ph type="body" sz="quarter" idx="11"/>
          </p:nvPr>
        </p:nvSpPr>
        <p:spPr/>
        <p:txBody>
          <a:bodyPr/>
          <a:lstStyle/>
          <a:p>
            <a:r>
              <a:rPr lang="zh-CN" altLang="en-US" dirty="0">
                <a:solidFill>
                  <a:schemeClr val="bg1"/>
                </a:solidFill>
              </a:rPr>
              <a:t>答辩人：</a:t>
            </a:r>
            <a:r>
              <a:rPr lang="en-US" altLang="zh-CN" dirty="0">
                <a:solidFill>
                  <a:schemeClr val="bg1"/>
                </a:solidFill>
              </a:rPr>
              <a:t>Office PLUS</a:t>
            </a:r>
            <a:endParaRPr lang="zh-CN" altLang="en-US" dirty="0">
              <a:solidFill>
                <a:schemeClr val="bg1"/>
              </a:solidFill>
            </a:endParaRPr>
          </a:p>
        </p:txBody>
      </p:sp>
      <p:sp>
        <p:nvSpPr>
          <p:cNvPr id="4" name="文本占位符 3">
            <a:extLst>
              <a:ext uri="{FF2B5EF4-FFF2-40B4-BE49-F238E27FC236}">
                <a16:creationId xmlns:a16="http://schemas.microsoft.com/office/drawing/2014/main" id="{2EA06E20-0702-4C74-9EB3-69F60DDDCDC0}"/>
              </a:ext>
            </a:extLst>
          </p:cNvPr>
          <p:cNvSpPr>
            <a:spLocks noGrp="1"/>
          </p:cNvSpPr>
          <p:nvPr>
            <p:ph type="body" sz="quarter" idx="12"/>
          </p:nvPr>
        </p:nvSpPr>
        <p:spPr/>
        <p:txBody>
          <a:bodyPr/>
          <a:lstStyle/>
          <a:p>
            <a:r>
              <a:rPr lang="zh-CN" altLang="en-US" dirty="0">
                <a:solidFill>
                  <a:schemeClr val="bg1"/>
                </a:solidFill>
              </a:rPr>
              <a:t>指导老师：</a:t>
            </a:r>
            <a:r>
              <a:rPr lang="en-US" altLang="zh-CN" dirty="0">
                <a:solidFill>
                  <a:schemeClr val="bg1"/>
                </a:solidFill>
              </a:rPr>
              <a:t>Office PLUS</a:t>
            </a:r>
            <a:endParaRPr lang="zh-CN" altLang="en-US" dirty="0">
              <a:solidFill>
                <a:schemeClr val="bg1"/>
              </a:solidFill>
            </a:endParaRPr>
          </a:p>
        </p:txBody>
      </p:sp>
      <p:sp>
        <p:nvSpPr>
          <p:cNvPr id="5" name="文本占位符 4">
            <a:extLst>
              <a:ext uri="{FF2B5EF4-FFF2-40B4-BE49-F238E27FC236}">
                <a16:creationId xmlns:a16="http://schemas.microsoft.com/office/drawing/2014/main" id="{8A59B14A-3A45-40BB-8BA1-46E3DEB4AB6A}"/>
              </a:ext>
            </a:extLst>
          </p:cNvPr>
          <p:cNvSpPr>
            <a:spLocks noGrp="1"/>
          </p:cNvSpPr>
          <p:nvPr>
            <p:ph type="body" sz="quarter" idx="13"/>
          </p:nvPr>
        </p:nvSpPr>
        <p:spPr/>
        <p:txBody>
          <a:bodyPr/>
          <a:lstStyle/>
          <a:p>
            <a:r>
              <a:rPr lang="zh-CN" altLang="en-US" dirty="0">
                <a:solidFill>
                  <a:schemeClr val="bg1"/>
                </a:solidFill>
              </a:rPr>
              <a:t>日期：</a:t>
            </a:r>
            <a:r>
              <a:rPr lang="en-US" altLang="zh-CN" dirty="0">
                <a:solidFill>
                  <a:schemeClr val="bg1"/>
                </a:solidFill>
              </a:rPr>
              <a:t>20XX</a:t>
            </a:r>
            <a:r>
              <a:rPr lang="en-US" altLang="zh-CN" dirty="0"/>
              <a:t>.</a:t>
            </a:r>
            <a:r>
              <a:rPr lang="en-US" altLang="zh-CN" dirty="0">
                <a:solidFill>
                  <a:schemeClr val="bg1"/>
                </a:solidFill>
              </a:rPr>
              <a:t>XX</a:t>
            </a:r>
            <a:r>
              <a:rPr lang="en-US" altLang="zh-CN" dirty="0"/>
              <a:t>.</a:t>
            </a:r>
            <a:r>
              <a:rPr lang="en-US" altLang="zh-CN" dirty="0">
                <a:solidFill>
                  <a:schemeClr val="bg1"/>
                </a:solidFill>
              </a:rPr>
              <a:t>XX</a:t>
            </a:r>
            <a:endParaRPr lang="zh-CN" altLang="en-US" dirty="0">
              <a:solidFill>
                <a:schemeClr val="bg1"/>
              </a:solidFill>
            </a:endParaRPr>
          </a:p>
        </p:txBody>
      </p:sp>
      <p:sp>
        <p:nvSpPr>
          <p:cNvPr id="6" name="文本占位符 5">
            <a:extLst>
              <a:ext uri="{FF2B5EF4-FFF2-40B4-BE49-F238E27FC236}">
                <a16:creationId xmlns:a16="http://schemas.microsoft.com/office/drawing/2014/main" id="{6A310AD8-0FF4-4638-BF94-06D457BD7E3F}"/>
              </a:ext>
            </a:extLst>
          </p:cNvPr>
          <p:cNvSpPr>
            <a:spLocks noGrp="1"/>
          </p:cNvSpPr>
          <p:nvPr>
            <p:ph type="body" sz="quarter" idx="14"/>
          </p:nvPr>
        </p:nvSpPr>
        <p:spPr/>
        <p:txBody>
          <a:bodyPr/>
          <a:lstStyle/>
          <a:p>
            <a:r>
              <a:rPr lang="zh-CN" altLang="en-US" dirty="0">
                <a:solidFill>
                  <a:schemeClr val="tx1">
                    <a:lumMod val="50000"/>
                    <a:lumOff val="50000"/>
                  </a:schemeClr>
                </a:solidFill>
                <a:latin typeface="+mn-ea"/>
              </a:rPr>
              <a:t>Minimalist academic defense PPT template</a:t>
            </a:r>
          </a:p>
          <a:p>
            <a:endParaRPr lang="zh-CN" altLang="en-US" dirty="0"/>
          </a:p>
        </p:txBody>
      </p:sp>
      <p:pic>
        <p:nvPicPr>
          <p:cNvPr id="7" name="图片 6">
            <a:hlinkClick r:id="rId2"/>
            <a:extLst>
              <a:ext uri="{FF2B5EF4-FFF2-40B4-BE49-F238E27FC236}">
                <a16:creationId xmlns:a16="http://schemas.microsoft.com/office/drawing/2014/main" id="{03050D91-A69B-4337-BF73-7EEBAD6B045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0400" y="1130300"/>
            <a:ext cx="1402134" cy="185082"/>
          </a:xfrm>
          <a:prstGeom prst="rect">
            <a:avLst/>
          </a:prstGeom>
        </p:spPr>
      </p:pic>
    </p:spTree>
    <p:extLst>
      <p:ext uri="{BB962C8B-B14F-4D97-AF65-F5344CB8AC3E}">
        <p14:creationId xmlns:p14="http://schemas.microsoft.com/office/powerpoint/2010/main" val="2413142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29ABEF1-69A5-49B1-A996-4EDEF219D952}"/>
              </a:ext>
            </a:extLst>
          </p:cNvPr>
          <p:cNvSpPr>
            <a:spLocks noGrp="1"/>
          </p:cNvSpPr>
          <p:nvPr>
            <p:ph type="title"/>
          </p:nvPr>
        </p:nvSpPr>
        <p:spPr/>
        <p:txBody>
          <a:bodyPr/>
          <a:lstStyle/>
          <a:p>
            <a:r>
              <a:rPr lang="en-US" altLang="zh-CN"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2.</a:t>
            </a:r>
            <a:r>
              <a:rPr lang="zh-CN" altLang="en-US"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研究目标</a:t>
            </a:r>
          </a:p>
        </p:txBody>
      </p:sp>
      <p:sp>
        <p:nvSpPr>
          <p:cNvPr id="3" name="文本占位符 2">
            <a:extLst>
              <a:ext uri="{FF2B5EF4-FFF2-40B4-BE49-F238E27FC236}">
                <a16:creationId xmlns:a16="http://schemas.microsoft.com/office/drawing/2014/main" id="{F4924A22-4D06-4E64-B072-0E1DCA7A8515}"/>
              </a:ext>
            </a:extLst>
          </p:cNvPr>
          <p:cNvSpPr>
            <a:spLocks noGrp="1"/>
          </p:cNvSpPr>
          <p:nvPr>
            <p:ph type="body" sz="quarter" idx="10"/>
          </p:nvPr>
        </p:nvSpPr>
        <p:spPr/>
        <p:txBody>
          <a:bodyPr/>
          <a:lstStyle/>
          <a:p>
            <a:r>
              <a:rPr lang="zh-CN" altLang="en-US" dirty="0"/>
              <a:t>请在此处输入参考文献或标明他人贡献请在此处输入参考文献或标明他人贡献</a:t>
            </a:r>
          </a:p>
          <a:p>
            <a:endParaRPr lang="zh-CN" altLang="en-US" dirty="0"/>
          </a:p>
        </p:txBody>
      </p:sp>
      <p:sp>
        <p:nvSpPr>
          <p:cNvPr id="5" name="矩形 4">
            <a:extLst>
              <a:ext uri="{FF2B5EF4-FFF2-40B4-BE49-F238E27FC236}">
                <a16:creationId xmlns:a16="http://schemas.microsoft.com/office/drawing/2014/main" id="{E3CAB8C2-C7BB-4036-BAAE-DE6BA18B1AD1}"/>
              </a:ext>
            </a:extLst>
          </p:cNvPr>
          <p:cNvSpPr/>
          <p:nvPr/>
        </p:nvSpPr>
        <p:spPr>
          <a:xfrm>
            <a:off x="7922403" y="1318465"/>
            <a:ext cx="3365299" cy="4701238"/>
          </a:xfrm>
          <a:prstGeom prst="rect">
            <a:avLst/>
          </a:prstGeom>
          <a:blipFill>
            <a:blip r:embed="rId2"/>
            <a:tile tx="-19050" ty="457200" sx="100000" sy="100000" flip="xy" algn="b"/>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4" name="标题 1">
            <a:extLst>
              <a:ext uri="{FF2B5EF4-FFF2-40B4-BE49-F238E27FC236}">
                <a16:creationId xmlns:a16="http://schemas.microsoft.com/office/drawing/2014/main" id="{40319810-00A3-41D5-B39C-83DFE3376F02}"/>
              </a:ext>
            </a:extLst>
          </p:cNvPr>
          <p:cNvSpPr txBox="1">
            <a:spLocks/>
          </p:cNvSpPr>
          <p:nvPr/>
        </p:nvSpPr>
        <p:spPr>
          <a:xfrm>
            <a:off x="1136443" y="1316168"/>
            <a:ext cx="2515548"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r>
              <a:rPr lang="zh-CN" altLang="en-US" sz="2000" dirty="0">
                <a:solidFill>
                  <a:schemeClr val="accent1"/>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拟解决的关键问题</a:t>
            </a:r>
            <a:r>
              <a:rPr lang="en-US" altLang="zh-CN" sz="2000" dirty="0">
                <a:solidFill>
                  <a:schemeClr val="accent1"/>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1</a:t>
            </a:r>
            <a:endParaRPr lang="zh-CN" altLang="en-US" sz="2000" dirty="0">
              <a:solidFill>
                <a:schemeClr val="accent1"/>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endParaRPr>
          </a:p>
        </p:txBody>
      </p:sp>
      <p:sp>
        <p:nvSpPr>
          <p:cNvPr id="15" name="文本框 14">
            <a:extLst>
              <a:ext uri="{FF2B5EF4-FFF2-40B4-BE49-F238E27FC236}">
                <a16:creationId xmlns:a16="http://schemas.microsoft.com/office/drawing/2014/main" id="{DA4B2B5A-48E5-41D6-AA48-07C0810AA483}"/>
              </a:ext>
            </a:extLst>
          </p:cNvPr>
          <p:cNvSpPr txBox="1"/>
          <p:nvPr/>
        </p:nvSpPr>
        <p:spPr>
          <a:xfrm>
            <a:off x="1136443" y="2075904"/>
            <a:ext cx="3160442" cy="1614126"/>
          </a:xfrm>
          <a:prstGeom prst="rect">
            <a:avLst/>
          </a:prstGeom>
          <a:noFill/>
        </p:spPr>
        <p:txBody>
          <a:bodyPr wrap="square" lIns="0" tIns="0" rIns="0" bIns="0" rtlCol="0">
            <a:noAutofit/>
          </a:bodyPr>
          <a:lstStyle/>
          <a:p>
            <a:pPr>
              <a:lnSpc>
                <a:spcPct val="130000"/>
              </a:lnSpc>
            </a:pPr>
            <a:r>
              <a:rPr lang="zh-CN" altLang="en-US" sz="1600" dirty="0">
                <a:solidFill>
                  <a:schemeClr val="tx1">
                    <a:lumMod val="65000"/>
                    <a:lumOff val="35000"/>
                  </a:schemeClr>
                </a:solidFill>
              </a:rPr>
              <a:t>请在此处输入您的内容，或者复制内容后单击右键选择只保留文本来粘贴您的内容。请在此处输入您的内容，或者复制内容后单击右键选择只保留文本来粘贴您的内容。</a:t>
            </a:r>
          </a:p>
        </p:txBody>
      </p:sp>
      <p:grpSp>
        <p:nvGrpSpPr>
          <p:cNvPr id="16" name="组合 15">
            <a:extLst>
              <a:ext uri="{FF2B5EF4-FFF2-40B4-BE49-F238E27FC236}">
                <a16:creationId xmlns:a16="http://schemas.microsoft.com/office/drawing/2014/main" id="{545C2615-00E2-445C-8D90-F54A6EA7F924}"/>
              </a:ext>
            </a:extLst>
          </p:cNvPr>
          <p:cNvGrpSpPr/>
          <p:nvPr/>
        </p:nvGrpSpPr>
        <p:grpSpPr>
          <a:xfrm>
            <a:off x="891599" y="1753548"/>
            <a:ext cx="2180182" cy="322356"/>
            <a:chOff x="877956" y="1791511"/>
            <a:chExt cx="2180182" cy="322356"/>
          </a:xfrm>
        </p:grpSpPr>
        <p:sp>
          <p:nvSpPr>
            <p:cNvPr id="18" name="标题 1">
              <a:extLst>
                <a:ext uri="{FF2B5EF4-FFF2-40B4-BE49-F238E27FC236}">
                  <a16:creationId xmlns:a16="http://schemas.microsoft.com/office/drawing/2014/main" id="{6E981662-1112-4FFB-B470-1035B8AA8938}"/>
                </a:ext>
              </a:extLst>
            </p:cNvPr>
            <p:cNvSpPr txBox="1">
              <a:spLocks/>
            </p:cNvSpPr>
            <p:nvPr/>
          </p:nvSpPr>
          <p:spPr>
            <a:xfrm>
              <a:off x="1122800" y="1791511"/>
              <a:ext cx="1935338"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r>
                <a:rPr lang="zh-CN" altLang="en-US" sz="1800" dirty="0">
                  <a:solidFill>
                    <a:schemeClr val="tx1">
                      <a:lumMod val="65000"/>
                      <a:lumOff val="35000"/>
                    </a:schemeClr>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关键问题</a:t>
              </a:r>
            </a:p>
          </p:txBody>
        </p:sp>
        <p:sp>
          <p:nvSpPr>
            <p:cNvPr id="19" name="矩形 18">
              <a:extLst>
                <a:ext uri="{FF2B5EF4-FFF2-40B4-BE49-F238E27FC236}">
                  <a16:creationId xmlns:a16="http://schemas.microsoft.com/office/drawing/2014/main" id="{04E566E4-E84F-46FC-949A-7EEF93E8FDAA}"/>
                </a:ext>
              </a:extLst>
            </p:cNvPr>
            <p:cNvSpPr/>
            <p:nvPr/>
          </p:nvSpPr>
          <p:spPr>
            <a:xfrm>
              <a:off x="877956" y="1851458"/>
              <a:ext cx="73556" cy="76024"/>
            </a:xfrm>
            <a:prstGeom prst="rect">
              <a:avLst/>
            </a:pr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grpSp>
      <p:sp>
        <p:nvSpPr>
          <p:cNvPr id="17" name="文本框 16">
            <a:extLst>
              <a:ext uri="{FF2B5EF4-FFF2-40B4-BE49-F238E27FC236}">
                <a16:creationId xmlns:a16="http://schemas.microsoft.com/office/drawing/2014/main" id="{B18F896C-5207-4820-8AEE-6531CD777A0B}"/>
              </a:ext>
            </a:extLst>
          </p:cNvPr>
          <p:cNvSpPr txBox="1"/>
          <p:nvPr/>
        </p:nvSpPr>
        <p:spPr>
          <a:xfrm>
            <a:off x="1136443" y="3750644"/>
            <a:ext cx="3160442" cy="2282257"/>
          </a:xfrm>
          <a:prstGeom prst="rect">
            <a:avLst/>
          </a:prstGeom>
          <a:noFill/>
        </p:spPr>
        <p:txBody>
          <a:bodyPr wrap="square" lIns="0" tIns="0" rIns="0" bIns="0" rtlCol="0">
            <a:noAutofit/>
          </a:bodyPr>
          <a:lstStyle/>
          <a:p>
            <a:pPr>
              <a:lnSpc>
                <a:spcPct val="130000"/>
              </a:lnSpc>
            </a:pPr>
            <a:r>
              <a:rPr lang="zh-CN" altLang="en-US" sz="1600" dirty="0">
                <a:solidFill>
                  <a:schemeClr val="tx1">
                    <a:lumMod val="65000"/>
                    <a:lumOff val="35000"/>
                  </a:schemeClr>
                </a:solidFill>
              </a:rPr>
              <a:t>请在此处输入您的内容，或者复制内容后单击右键选择只保留文本来粘贴您的内容。请在此处输入您的内容，或者复制内容后单击右键选择只保留文本来粘贴您的内容。请在此处输入您的内容。请在此处输入您的内容。</a:t>
            </a:r>
          </a:p>
        </p:txBody>
      </p:sp>
      <p:sp>
        <p:nvSpPr>
          <p:cNvPr id="8" name="标题 1">
            <a:extLst>
              <a:ext uri="{FF2B5EF4-FFF2-40B4-BE49-F238E27FC236}">
                <a16:creationId xmlns:a16="http://schemas.microsoft.com/office/drawing/2014/main" id="{0C36617D-2496-41EC-8853-B1846CA435C3}"/>
              </a:ext>
            </a:extLst>
          </p:cNvPr>
          <p:cNvSpPr txBox="1">
            <a:spLocks/>
          </p:cNvSpPr>
          <p:nvPr/>
        </p:nvSpPr>
        <p:spPr>
          <a:xfrm>
            <a:off x="4651844" y="1316168"/>
            <a:ext cx="2515548"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r>
              <a:rPr lang="zh-CN" altLang="en-US" sz="2000" dirty="0">
                <a:solidFill>
                  <a:schemeClr val="accent1"/>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拟解决的关键问题</a:t>
            </a:r>
            <a:r>
              <a:rPr lang="en-US" altLang="zh-CN" sz="2000" dirty="0">
                <a:solidFill>
                  <a:schemeClr val="accent1"/>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2</a:t>
            </a:r>
            <a:endParaRPr lang="zh-CN" altLang="en-US" sz="2000" dirty="0">
              <a:solidFill>
                <a:schemeClr val="accent1"/>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endParaRPr>
          </a:p>
        </p:txBody>
      </p:sp>
      <p:sp>
        <p:nvSpPr>
          <p:cNvPr id="9" name="文本框 8">
            <a:extLst>
              <a:ext uri="{FF2B5EF4-FFF2-40B4-BE49-F238E27FC236}">
                <a16:creationId xmlns:a16="http://schemas.microsoft.com/office/drawing/2014/main" id="{D2776EE0-53A7-41D8-AF8F-94ABF488BE92}"/>
              </a:ext>
            </a:extLst>
          </p:cNvPr>
          <p:cNvSpPr txBox="1"/>
          <p:nvPr/>
        </p:nvSpPr>
        <p:spPr>
          <a:xfrm>
            <a:off x="4651844" y="2075904"/>
            <a:ext cx="3160442" cy="1614126"/>
          </a:xfrm>
          <a:prstGeom prst="rect">
            <a:avLst/>
          </a:prstGeom>
          <a:noFill/>
        </p:spPr>
        <p:txBody>
          <a:bodyPr wrap="square" lIns="0" tIns="0" rIns="0" bIns="0" rtlCol="0">
            <a:noAutofit/>
          </a:bodyPr>
          <a:lstStyle/>
          <a:p>
            <a:pPr>
              <a:lnSpc>
                <a:spcPct val="130000"/>
              </a:lnSpc>
            </a:pPr>
            <a:r>
              <a:rPr lang="zh-CN" altLang="en-US" sz="1600" dirty="0">
                <a:solidFill>
                  <a:schemeClr val="tx1">
                    <a:lumMod val="65000"/>
                    <a:lumOff val="35000"/>
                  </a:schemeClr>
                </a:solidFill>
              </a:rPr>
              <a:t>请在此处输入您的内容，或者复制内容后单击右键选择只保留文本来粘贴您的内容。请在此处输入您的内容，或者复制内容后单击右键选择只保留文本来粘贴您的内容。</a:t>
            </a:r>
          </a:p>
        </p:txBody>
      </p:sp>
      <p:grpSp>
        <p:nvGrpSpPr>
          <p:cNvPr id="10" name="组合 9">
            <a:extLst>
              <a:ext uri="{FF2B5EF4-FFF2-40B4-BE49-F238E27FC236}">
                <a16:creationId xmlns:a16="http://schemas.microsoft.com/office/drawing/2014/main" id="{414C3C85-0AD1-4A42-895A-646A27FCF44C}"/>
              </a:ext>
            </a:extLst>
          </p:cNvPr>
          <p:cNvGrpSpPr/>
          <p:nvPr/>
        </p:nvGrpSpPr>
        <p:grpSpPr>
          <a:xfrm>
            <a:off x="4407000" y="1753548"/>
            <a:ext cx="2180182" cy="322356"/>
            <a:chOff x="877956" y="1791511"/>
            <a:chExt cx="2180182" cy="322356"/>
          </a:xfrm>
        </p:grpSpPr>
        <p:sp>
          <p:nvSpPr>
            <p:cNvPr id="12" name="标题 1">
              <a:extLst>
                <a:ext uri="{FF2B5EF4-FFF2-40B4-BE49-F238E27FC236}">
                  <a16:creationId xmlns:a16="http://schemas.microsoft.com/office/drawing/2014/main" id="{0A2EF1F5-2A43-42C0-8929-8C6EE8CEE045}"/>
                </a:ext>
              </a:extLst>
            </p:cNvPr>
            <p:cNvSpPr txBox="1">
              <a:spLocks/>
            </p:cNvSpPr>
            <p:nvPr/>
          </p:nvSpPr>
          <p:spPr>
            <a:xfrm>
              <a:off x="1122800" y="1791511"/>
              <a:ext cx="1935338"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r>
                <a:rPr lang="zh-CN" altLang="en-US" sz="1800" dirty="0">
                  <a:solidFill>
                    <a:schemeClr val="tx1">
                      <a:lumMod val="65000"/>
                      <a:lumOff val="35000"/>
                    </a:schemeClr>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解决方法</a:t>
              </a:r>
            </a:p>
          </p:txBody>
        </p:sp>
        <p:sp>
          <p:nvSpPr>
            <p:cNvPr id="13" name="矩形 12">
              <a:extLst>
                <a:ext uri="{FF2B5EF4-FFF2-40B4-BE49-F238E27FC236}">
                  <a16:creationId xmlns:a16="http://schemas.microsoft.com/office/drawing/2014/main" id="{9768F81B-4C62-4AB4-919B-12E1B426F47B}"/>
                </a:ext>
              </a:extLst>
            </p:cNvPr>
            <p:cNvSpPr/>
            <p:nvPr/>
          </p:nvSpPr>
          <p:spPr>
            <a:xfrm>
              <a:off x="877956" y="1851458"/>
              <a:ext cx="73556" cy="76024"/>
            </a:xfrm>
            <a:prstGeom prst="rect">
              <a:avLst/>
            </a:pr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grpSp>
      <p:sp>
        <p:nvSpPr>
          <p:cNvPr id="11" name="文本框 10">
            <a:extLst>
              <a:ext uri="{FF2B5EF4-FFF2-40B4-BE49-F238E27FC236}">
                <a16:creationId xmlns:a16="http://schemas.microsoft.com/office/drawing/2014/main" id="{5CE347F2-81CC-457F-BFBD-BB6224BF55E1}"/>
              </a:ext>
            </a:extLst>
          </p:cNvPr>
          <p:cNvSpPr txBox="1"/>
          <p:nvPr/>
        </p:nvSpPr>
        <p:spPr>
          <a:xfrm>
            <a:off x="4651844" y="3750644"/>
            <a:ext cx="3160442" cy="2282257"/>
          </a:xfrm>
          <a:prstGeom prst="rect">
            <a:avLst/>
          </a:prstGeom>
          <a:noFill/>
        </p:spPr>
        <p:txBody>
          <a:bodyPr wrap="square" lIns="0" tIns="0" rIns="0" bIns="0" rtlCol="0">
            <a:noAutofit/>
          </a:bodyPr>
          <a:lstStyle/>
          <a:p>
            <a:pPr>
              <a:lnSpc>
                <a:spcPct val="130000"/>
              </a:lnSpc>
            </a:pPr>
            <a:r>
              <a:rPr lang="zh-CN" altLang="en-US" sz="1600" dirty="0">
                <a:solidFill>
                  <a:schemeClr val="tx1">
                    <a:lumMod val="65000"/>
                    <a:lumOff val="35000"/>
                  </a:schemeClr>
                </a:solidFill>
              </a:rPr>
              <a:t>请在此处输入您的内容，或者复制内容后单击右键选择只保留文本来粘贴您的内容。请在此处输入您的内容，或者复制内容后单击右键选择只保留文本来粘贴您的内容。请在此处输入您的内容。请在此处输入您的内容。</a:t>
            </a:r>
          </a:p>
        </p:txBody>
      </p:sp>
    </p:spTree>
    <p:extLst>
      <p:ext uri="{BB962C8B-B14F-4D97-AF65-F5344CB8AC3E}">
        <p14:creationId xmlns:p14="http://schemas.microsoft.com/office/powerpoint/2010/main" val="17358239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62F2E9AC-F531-4346-B4BC-71010FB5CAB2}"/>
              </a:ext>
            </a:extLst>
          </p:cNvPr>
          <p:cNvSpPr>
            <a:spLocks noGrp="1"/>
          </p:cNvSpPr>
          <p:nvPr>
            <p:ph type="body" sz="quarter" idx="14"/>
          </p:nvPr>
        </p:nvSpPr>
        <p:spPr/>
        <p:txBody>
          <a:bodyPr/>
          <a:lstStyle/>
          <a:p>
            <a:r>
              <a:rPr lang="en-US" altLang="zh-CN"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3</a:t>
            </a:r>
            <a:endParaRPr lang="zh-CN" altLang="en-US"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endParaRPr>
          </a:p>
        </p:txBody>
      </p:sp>
      <p:sp>
        <p:nvSpPr>
          <p:cNvPr id="3" name="文本占位符 2">
            <a:extLst>
              <a:ext uri="{FF2B5EF4-FFF2-40B4-BE49-F238E27FC236}">
                <a16:creationId xmlns:a16="http://schemas.microsoft.com/office/drawing/2014/main" id="{7CFDE201-F6FC-4E74-9270-B0CFA05087C6}"/>
              </a:ext>
            </a:extLst>
          </p:cNvPr>
          <p:cNvSpPr>
            <a:spLocks noGrp="1"/>
          </p:cNvSpPr>
          <p:nvPr>
            <p:ph type="body" sz="quarter" idx="10"/>
          </p:nvPr>
        </p:nvSpPr>
        <p:spPr/>
        <p:txBody>
          <a:bodyPr/>
          <a:lstStyle/>
          <a:p>
            <a:r>
              <a:rPr lang="en-US" altLang="zh-CN"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PART THREE</a:t>
            </a:r>
            <a:endParaRPr lang="zh-CN" altLang="en-US"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endParaRPr>
          </a:p>
        </p:txBody>
      </p:sp>
      <p:sp>
        <p:nvSpPr>
          <p:cNvPr id="4" name="文本占位符 3">
            <a:extLst>
              <a:ext uri="{FF2B5EF4-FFF2-40B4-BE49-F238E27FC236}">
                <a16:creationId xmlns:a16="http://schemas.microsoft.com/office/drawing/2014/main" id="{57BF92BA-BA30-47A3-B6C8-22CE9D331128}"/>
              </a:ext>
            </a:extLst>
          </p:cNvPr>
          <p:cNvSpPr>
            <a:spLocks noGrp="1"/>
          </p:cNvSpPr>
          <p:nvPr>
            <p:ph type="body" sz="quarter" idx="11"/>
          </p:nvPr>
        </p:nvSpPr>
        <p:spPr/>
        <p:txBody>
          <a:bodyPr/>
          <a:lstStyle/>
          <a:p>
            <a:r>
              <a:rPr lang="zh-CN" altLang="en-US"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研究方法与过程</a:t>
            </a:r>
          </a:p>
        </p:txBody>
      </p:sp>
      <p:sp>
        <p:nvSpPr>
          <p:cNvPr id="5" name="文本占位符 4">
            <a:extLst>
              <a:ext uri="{FF2B5EF4-FFF2-40B4-BE49-F238E27FC236}">
                <a16:creationId xmlns:a16="http://schemas.microsoft.com/office/drawing/2014/main" id="{DDB821E9-9B6D-4E6F-8736-5D7A58C68133}"/>
              </a:ext>
            </a:extLst>
          </p:cNvPr>
          <p:cNvSpPr>
            <a:spLocks noGrp="1"/>
          </p:cNvSpPr>
          <p:nvPr>
            <p:ph type="body" sz="quarter" idx="12"/>
          </p:nvPr>
        </p:nvSpPr>
        <p:spPr/>
        <p:txBody>
          <a:bodyPr/>
          <a:lstStyle/>
          <a:p>
            <a:r>
              <a:rPr lang="en-US" altLang="zh-CN" dirty="0"/>
              <a:t>Research methods and processes</a:t>
            </a:r>
            <a:endParaRPr lang="zh-CN" altLang="en-US" dirty="0"/>
          </a:p>
        </p:txBody>
      </p:sp>
    </p:spTree>
    <p:extLst>
      <p:ext uri="{BB962C8B-B14F-4D97-AF65-F5344CB8AC3E}">
        <p14:creationId xmlns:p14="http://schemas.microsoft.com/office/powerpoint/2010/main" val="3843281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29ABEF1-69A5-49B1-A996-4EDEF219D952}"/>
              </a:ext>
            </a:extLst>
          </p:cNvPr>
          <p:cNvSpPr>
            <a:spLocks noGrp="1"/>
          </p:cNvSpPr>
          <p:nvPr>
            <p:ph type="title"/>
          </p:nvPr>
        </p:nvSpPr>
        <p:spPr/>
        <p:txBody>
          <a:bodyPr/>
          <a:lstStyle/>
          <a:p>
            <a:r>
              <a:rPr lang="en-US" altLang="zh-CN"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3.</a:t>
            </a:r>
            <a:r>
              <a:rPr lang="zh-CN" altLang="en-US"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研究方法与过程</a:t>
            </a:r>
          </a:p>
        </p:txBody>
      </p:sp>
      <p:sp>
        <p:nvSpPr>
          <p:cNvPr id="3" name="文本占位符 2">
            <a:extLst>
              <a:ext uri="{FF2B5EF4-FFF2-40B4-BE49-F238E27FC236}">
                <a16:creationId xmlns:a16="http://schemas.microsoft.com/office/drawing/2014/main" id="{F4924A22-4D06-4E64-B072-0E1DCA7A8515}"/>
              </a:ext>
            </a:extLst>
          </p:cNvPr>
          <p:cNvSpPr>
            <a:spLocks noGrp="1"/>
          </p:cNvSpPr>
          <p:nvPr>
            <p:ph type="body" sz="quarter" idx="10"/>
          </p:nvPr>
        </p:nvSpPr>
        <p:spPr/>
        <p:txBody>
          <a:bodyPr/>
          <a:lstStyle/>
          <a:p>
            <a:r>
              <a:rPr lang="zh-CN" altLang="en-US" dirty="0"/>
              <a:t>请在此处输入参考文献或标明他人贡献请在此处输入参考文献或标明他人贡献</a:t>
            </a:r>
          </a:p>
          <a:p>
            <a:endParaRPr lang="zh-CN" altLang="en-US" dirty="0"/>
          </a:p>
        </p:txBody>
      </p:sp>
      <p:sp>
        <p:nvSpPr>
          <p:cNvPr id="5" name="文本框 4">
            <a:extLst>
              <a:ext uri="{FF2B5EF4-FFF2-40B4-BE49-F238E27FC236}">
                <a16:creationId xmlns:a16="http://schemas.microsoft.com/office/drawing/2014/main" id="{1791B54E-AC80-4B2A-985C-BC4452C8775F}"/>
              </a:ext>
            </a:extLst>
          </p:cNvPr>
          <p:cNvSpPr txBox="1"/>
          <p:nvPr/>
        </p:nvSpPr>
        <p:spPr>
          <a:xfrm>
            <a:off x="959012" y="5194740"/>
            <a:ext cx="10273976" cy="939360"/>
          </a:xfrm>
          <a:prstGeom prst="rect">
            <a:avLst/>
          </a:prstGeom>
          <a:noFill/>
        </p:spPr>
        <p:txBody>
          <a:bodyPr wrap="square" lIns="0" tIns="0" rIns="0" bIns="0" rtlCol="0">
            <a:noAutofit/>
          </a:bodyPr>
          <a:lstStyle/>
          <a:p>
            <a:pPr>
              <a:lnSpc>
                <a:spcPct val="130000"/>
              </a:lnSpc>
            </a:pPr>
            <a:r>
              <a:rPr lang="zh-CN" altLang="en-US" sz="1600" dirty="0">
                <a:solidFill>
                  <a:schemeClr val="tx1">
                    <a:lumMod val="65000"/>
                    <a:lumOff val="35000"/>
                  </a:schemeClr>
                </a:solidFill>
              </a:rPr>
              <a:t>请在此处输入您的内容，或者复制内容后单击右键选择只保留文本来粘贴您的内容。请在此处输入您的内容，或者复制内容后单击右键选择只保留文本来粘贴您的内容。请在此处输入您的内容，或者右键选择只保留文本来粘贴内容。请在此处输入您的内容，或者右键选择只保留文本来粘贴内容。</a:t>
            </a:r>
          </a:p>
        </p:txBody>
      </p:sp>
      <p:grpSp>
        <p:nvGrpSpPr>
          <p:cNvPr id="7" name="组合 6">
            <a:extLst>
              <a:ext uri="{FF2B5EF4-FFF2-40B4-BE49-F238E27FC236}">
                <a16:creationId xmlns:a16="http://schemas.microsoft.com/office/drawing/2014/main" id="{700E739D-9C08-4087-A033-068CA884F667}"/>
              </a:ext>
            </a:extLst>
          </p:cNvPr>
          <p:cNvGrpSpPr/>
          <p:nvPr/>
        </p:nvGrpSpPr>
        <p:grpSpPr>
          <a:xfrm>
            <a:off x="1677486" y="1300307"/>
            <a:ext cx="8705795" cy="3772507"/>
            <a:chOff x="1787189" y="1378918"/>
            <a:chExt cx="8705795" cy="3772507"/>
          </a:xfrm>
        </p:grpSpPr>
        <p:sp>
          <p:nvSpPr>
            <p:cNvPr id="8" name="PA-矩形 19">
              <a:extLst>
                <a:ext uri="{FF2B5EF4-FFF2-40B4-BE49-F238E27FC236}">
                  <a16:creationId xmlns:a16="http://schemas.microsoft.com/office/drawing/2014/main" id="{567D946D-110E-4C4C-A2C8-10DE0F3238C5}"/>
                </a:ext>
              </a:extLst>
            </p:cNvPr>
            <p:cNvSpPr/>
            <p:nvPr>
              <p:custDataLst>
                <p:tags r:id="rId1"/>
              </p:custDataLst>
            </p:nvPr>
          </p:nvSpPr>
          <p:spPr>
            <a:xfrm>
              <a:off x="1787189" y="1378918"/>
              <a:ext cx="8705795" cy="482646"/>
            </a:xfrm>
            <a:prstGeom prst="roundRect">
              <a:avLst>
                <a:gd name="adj" fmla="val 50000"/>
              </a:avLst>
            </a:prstGeom>
            <a:solidFill>
              <a:schemeClr val="accent1"/>
            </a:solidFill>
            <a:ln>
              <a:noFill/>
            </a:ln>
            <a:effectLst>
              <a:outerShdw blurRad="50800" dist="38100" dir="2700000" algn="tl" rotWithShape="0">
                <a:schemeClr val="accent1">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sz="1600"/>
            </a:p>
          </p:txBody>
        </p:sp>
        <p:cxnSp>
          <p:nvCxnSpPr>
            <p:cNvPr id="9" name="PA-直接连接符 34">
              <a:extLst>
                <a:ext uri="{FF2B5EF4-FFF2-40B4-BE49-F238E27FC236}">
                  <a16:creationId xmlns:a16="http://schemas.microsoft.com/office/drawing/2014/main" id="{03B5B7BC-FF07-4916-AE93-AC5D94235298}"/>
                </a:ext>
              </a:extLst>
            </p:cNvPr>
            <p:cNvCxnSpPr>
              <a:cxnSpLocks/>
            </p:cNvCxnSpPr>
            <p:nvPr>
              <p:custDataLst>
                <p:tags r:id="rId2"/>
              </p:custDataLst>
            </p:nvPr>
          </p:nvCxnSpPr>
          <p:spPr>
            <a:xfrm>
              <a:off x="1872409" y="2479240"/>
              <a:ext cx="8578730" cy="0"/>
            </a:xfrm>
            <a:prstGeom prst="line">
              <a:avLst/>
            </a:prstGeom>
            <a:ln w="6350" cap="rnd">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cxnSp>
          <p:nvCxnSpPr>
            <p:cNvPr id="10" name="PA-直接连接符 15">
              <a:extLst>
                <a:ext uri="{FF2B5EF4-FFF2-40B4-BE49-F238E27FC236}">
                  <a16:creationId xmlns:a16="http://schemas.microsoft.com/office/drawing/2014/main" id="{45FBD2BA-1629-4676-82D9-1E25B19255DA}"/>
                </a:ext>
              </a:extLst>
            </p:cNvPr>
            <p:cNvCxnSpPr>
              <a:cxnSpLocks/>
            </p:cNvCxnSpPr>
            <p:nvPr>
              <p:custDataLst>
                <p:tags r:id="rId3"/>
              </p:custDataLst>
            </p:nvPr>
          </p:nvCxnSpPr>
          <p:spPr>
            <a:xfrm>
              <a:off x="1872409" y="3144839"/>
              <a:ext cx="8578730" cy="0"/>
            </a:xfrm>
            <a:prstGeom prst="line">
              <a:avLst/>
            </a:prstGeom>
            <a:ln w="6350" cap="rnd">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PA-直接连接符 17">
              <a:extLst>
                <a:ext uri="{FF2B5EF4-FFF2-40B4-BE49-F238E27FC236}">
                  <a16:creationId xmlns:a16="http://schemas.microsoft.com/office/drawing/2014/main" id="{A4BBABAA-8CCB-421C-A1E3-28689843765E}"/>
                </a:ext>
              </a:extLst>
            </p:cNvPr>
            <p:cNvCxnSpPr>
              <a:cxnSpLocks/>
            </p:cNvCxnSpPr>
            <p:nvPr>
              <p:custDataLst>
                <p:tags r:id="rId4"/>
              </p:custDataLst>
            </p:nvPr>
          </p:nvCxnSpPr>
          <p:spPr>
            <a:xfrm>
              <a:off x="1872409" y="3810435"/>
              <a:ext cx="8578730" cy="0"/>
            </a:xfrm>
            <a:prstGeom prst="line">
              <a:avLst/>
            </a:prstGeom>
            <a:ln w="6350" cap="rnd">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cxnSp>
          <p:nvCxnSpPr>
            <p:cNvPr id="12" name="PA-直接连接符 21">
              <a:extLst>
                <a:ext uri="{FF2B5EF4-FFF2-40B4-BE49-F238E27FC236}">
                  <a16:creationId xmlns:a16="http://schemas.microsoft.com/office/drawing/2014/main" id="{655494AB-E714-472B-A18C-5DBEB8482A8B}"/>
                </a:ext>
              </a:extLst>
            </p:cNvPr>
            <p:cNvCxnSpPr>
              <a:cxnSpLocks/>
            </p:cNvCxnSpPr>
            <p:nvPr>
              <p:custDataLst>
                <p:tags r:id="rId5"/>
              </p:custDataLst>
            </p:nvPr>
          </p:nvCxnSpPr>
          <p:spPr>
            <a:xfrm>
              <a:off x="1872409" y="4476033"/>
              <a:ext cx="8578730" cy="0"/>
            </a:xfrm>
            <a:prstGeom prst="line">
              <a:avLst/>
            </a:prstGeom>
            <a:ln w="6350" cap="rnd">
              <a:solidFill>
                <a:schemeClr val="bg1">
                  <a:lumMod val="75000"/>
                </a:schemeClr>
              </a:solidFill>
            </a:ln>
            <a:effectLst/>
          </p:spPr>
          <p:style>
            <a:lnRef idx="1">
              <a:schemeClr val="accent1"/>
            </a:lnRef>
            <a:fillRef idx="0">
              <a:schemeClr val="accent1"/>
            </a:fillRef>
            <a:effectRef idx="0">
              <a:schemeClr val="accent1"/>
            </a:effectRef>
            <a:fontRef idx="minor">
              <a:schemeClr val="tx1"/>
            </a:fontRef>
          </p:style>
        </p:cxnSp>
        <p:cxnSp>
          <p:nvCxnSpPr>
            <p:cNvPr id="13" name="PA-直接连接符 21">
              <a:extLst>
                <a:ext uri="{FF2B5EF4-FFF2-40B4-BE49-F238E27FC236}">
                  <a16:creationId xmlns:a16="http://schemas.microsoft.com/office/drawing/2014/main" id="{813A2A1D-DA26-434E-A552-23CAEF19D885}"/>
                </a:ext>
              </a:extLst>
            </p:cNvPr>
            <p:cNvCxnSpPr>
              <a:cxnSpLocks/>
            </p:cNvCxnSpPr>
            <p:nvPr>
              <p:custDataLst>
                <p:tags r:id="rId6"/>
              </p:custDataLst>
            </p:nvPr>
          </p:nvCxnSpPr>
          <p:spPr>
            <a:xfrm>
              <a:off x="1850722" y="5151425"/>
              <a:ext cx="8578730" cy="0"/>
            </a:xfrm>
            <a:prstGeom prst="line">
              <a:avLst/>
            </a:prstGeom>
            <a:ln w="25400" cap="rnd">
              <a:solidFill>
                <a:schemeClr val="accent1"/>
              </a:solidFill>
            </a:ln>
            <a:effectLst/>
          </p:spPr>
          <p:style>
            <a:lnRef idx="1">
              <a:schemeClr val="accent1"/>
            </a:lnRef>
            <a:fillRef idx="0">
              <a:schemeClr val="accent1"/>
            </a:fillRef>
            <a:effectRef idx="0">
              <a:schemeClr val="accent1"/>
            </a:effectRef>
            <a:fontRef idx="minor">
              <a:schemeClr val="tx1"/>
            </a:fontRef>
          </p:style>
        </p:cxnSp>
        <p:sp>
          <p:nvSpPr>
            <p:cNvPr id="14" name="PA-文本框 23">
              <a:extLst>
                <a:ext uri="{FF2B5EF4-FFF2-40B4-BE49-F238E27FC236}">
                  <a16:creationId xmlns:a16="http://schemas.microsoft.com/office/drawing/2014/main" id="{E335F07D-5EE5-40F3-A620-9456316D139B}"/>
                </a:ext>
              </a:extLst>
            </p:cNvPr>
            <p:cNvSpPr txBox="1"/>
            <p:nvPr>
              <p:custDataLst>
                <p:tags r:id="rId7"/>
              </p:custDataLst>
            </p:nvPr>
          </p:nvSpPr>
          <p:spPr>
            <a:xfrm>
              <a:off x="2130891" y="1495560"/>
              <a:ext cx="1180398" cy="262262"/>
            </a:xfrm>
            <a:prstGeom prst="rect">
              <a:avLst/>
            </a:prstGeom>
            <a:noFill/>
          </p:spPr>
          <p:txBody>
            <a:bodyPr wrap="none" lIns="0" tIns="0" rIns="0" bIns="0" rtlCol="0">
              <a:noAutofit/>
            </a:bodyPr>
            <a:lstStyle>
              <a:defPPr>
                <a:defRPr lang="zh-CN"/>
              </a:defPPr>
              <a:lvl1pPr algn="ctr">
                <a:defRPr sz="1600">
                  <a:solidFill>
                    <a:schemeClr val="tx1">
                      <a:lumMod val="85000"/>
                      <a:lumOff val="15000"/>
                    </a:schemeClr>
                  </a:solidFill>
                  <a:effectLst/>
                  <a:latin typeface="OPPOSans M" panose="00020600040101010101" pitchFamily="18" charset="-122"/>
                  <a:ea typeface="OPPOSans M" panose="00020600040101010101" pitchFamily="18" charset="-122"/>
                  <a:cs typeface="OPPOSans M" panose="00020600040101010101" pitchFamily="18" charset="-122"/>
                </a:defRPr>
              </a:lvl1pPr>
            </a:lstStyle>
            <a:p>
              <a:r>
                <a:rPr lang="zh-CN" altLang="en-US" dirty="0">
                  <a:solidFill>
                    <a:schemeClr val="bg1"/>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样本名称</a:t>
              </a:r>
            </a:p>
          </p:txBody>
        </p:sp>
        <p:sp>
          <p:nvSpPr>
            <p:cNvPr id="15" name="文本框 14">
              <a:extLst>
                <a:ext uri="{FF2B5EF4-FFF2-40B4-BE49-F238E27FC236}">
                  <a16:creationId xmlns:a16="http://schemas.microsoft.com/office/drawing/2014/main" id="{BB071DFE-3703-4C2B-B3D9-B039B6E98943}"/>
                </a:ext>
              </a:extLst>
            </p:cNvPr>
            <p:cNvSpPr txBox="1"/>
            <p:nvPr/>
          </p:nvSpPr>
          <p:spPr>
            <a:xfrm>
              <a:off x="2687178" y="2055068"/>
              <a:ext cx="67825" cy="253115"/>
            </a:xfrm>
            <a:prstGeom prst="rect">
              <a:avLst/>
            </a:prstGeom>
            <a:noFill/>
          </p:spPr>
          <p:txBody>
            <a:bodyPr wrap="none" lIns="0" tIns="0" rIns="0" bIns="0" rtlCol="0">
              <a:noAutofit/>
            </a:bodyPr>
            <a:lstStyle>
              <a:defPPr>
                <a:defRPr lang="zh-CN"/>
              </a:defPPr>
              <a:lvl1pPr algn="ctr">
                <a:lnSpc>
                  <a:spcPct val="120000"/>
                </a:lnSpc>
                <a:defRPr sz="1200">
                  <a:solidFill>
                    <a:schemeClr val="tx1">
                      <a:lumMod val="85000"/>
                      <a:lumOff val="15000"/>
                    </a:schemeClr>
                  </a:solidFill>
                  <a:effectLst/>
                </a:defRPr>
              </a:lvl1pPr>
            </a:lstStyle>
            <a:p>
              <a:r>
                <a:rPr lang="en-US" altLang="zh-CN" sz="1600" dirty="0">
                  <a:solidFill>
                    <a:schemeClr val="tx1">
                      <a:lumMod val="75000"/>
                      <a:lumOff val="25000"/>
                    </a:schemeClr>
                  </a:solidFill>
                  <a:latin typeface="+mn-ea"/>
                </a:rPr>
                <a:t>1</a:t>
              </a:r>
              <a:endParaRPr lang="zh-CN" altLang="en-US" sz="1600" dirty="0">
                <a:solidFill>
                  <a:schemeClr val="tx1">
                    <a:lumMod val="75000"/>
                    <a:lumOff val="25000"/>
                  </a:schemeClr>
                </a:solidFill>
                <a:latin typeface="+mn-ea"/>
              </a:endParaRPr>
            </a:p>
          </p:txBody>
        </p:sp>
        <p:sp>
          <p:nvSpPr>
            <p:cNvPr id="16" name="文本框 15">
              <a:extLst>
                <a:ext uri="{FF2B5EF4-FFF2-40B4-BE49-F238E27FC236}">
                  <a16:creationId xmlns:a16="http://schemas.microsoft.com/office/drawing/2014/main" id="{44B81A57-2806-483F-8880-B642EC81CA9C}"/>
                </a:ext>
              </a:extLst>
            </p:cNvPr>
            <p:cNvSpPr txBox="1"/>
            <p:nvPr/>
          </p:nvSpPr>
          <p:spPr>
            <a:xfrm>
              <a:off x="2666975" y="2698991"/>
              <a:ext cx="108231" cy="253115"/>
            </a:xfrm>
            <a:prstGeom prst="rect">
              <a:avLst/>
            </a:prstGeom>
            <a:noFill/>
          </p:spPr>
          <p:txBody>
            <a:bodyPr wrap="none" lIns="0" tIns="0" rIns="0" bIns="0" rtlCol="0">
              <a:noAutofit/>
            </a:bodyPr>
            <a:lstStyle>
              <a:defPPr>
                <a:defRPr lang="zh-CN"/>
              </a:defPPr>
              <a:lvl1pPr algn="ctr">
                <a:lnSpc>
                  <a:spcPct val="120000"/>
                </a:lnSpc>
                <a:defRPr sz="1200">
                  <a:solidFill>
                    <a:schemeClr val="tx1">
                      <a:lumMod val="85000"/>
                      <a:lumOff val="15000"/>
                    </a:schemeClr>
                  </a:solidFill>
                  <a:effectLst/>
                </a:defRPr>
              </a:lvl1pPr>
            </a:lstStyle>
            <a:p>
              <a:r>
                <a:rPr lang="en-US" altLang="zh-CN" sz="1600" dirty="0">
                  <a:solidFill>
                    <a:schemeClr val="tx1">
                      <a:lumMod val="75000"/>
                      <a:lumOff val="25000"/>
                    </a:schemeClr>
                  </a:solidFill>
                  <a:latin typeface="+mn-ea"/>
                </a:rPr>
                <a:t>2</a:t>
              </a:r>
              <a:endParaRPr lang="zh-CN" altLang="en-US" sz="1600" dirty="0">
                <a:solidFill>
                  <a:schemeClr val="tx1">
                    <a:lumMod val="75000"/>
                    <a:lumOff val="25000"/>
                  </a:schemeClr>
                </a:solidFill>
                <a:latin typeface="+mn-ea"/>
              </a:endParaRPr>
            </a:p>
          </p:txBody>
        </p:sp>
        <p:sp>
          <p:nvSpPr>
            <p:cNvPr id="17" name="文本框 16">
              <a:extLst>
                <a:ext uri="{FF2B5EF4-FFF2-40B4-BE49-F238E27FC236}">
                  <a16:creationId xmlns:a16="http://schemas.microsoft.com/office/drawing/2014/main" id="{98463116-6CCC-45BA-9E9C-6C8219AD249D}"/>
                </a:ext>
              </a:extLst>
            </p:cNvPr>
            <p:cNvSpPr txBox="1"/>
            <p:nvPr/>
          </p:nvSpPr>
          <p:spPr>
            <a:xfrm>
              <a:off x="2666975" y="3356084"/>
              <a:ext cx="108231" cy="253115"/>
            </a:xfrm>
            <a:prstGeom prst="rect">
              <a:avLst/>
            </a:prstGeom>
            <a:noFill/>
          </p:spPr>
          <p:txBody>
            <a:bodyPr wrap="none" lIns="0" tIns="0" rIns="0" bIns="0" rtlCol="0">
              <a:noAutofit/>
            </a:bodyPr>
            <a:lstStyle>
              <a:defPPr>
                <a:defRPr lang="zh-CN"/>
              </a:defPPr>
              <a:lvl1pPr algn="ctr">
                <a:lnSpc>
                  <a:spcPct val="120000"/>
                </a:lnSpc>
                <a:defRPr sz="1200">
                  <a:solidFill>
                    <a:schemeClr val="tx1">
                      <a:lumMod val="85000"/>
                      <a:lumOff val="15000"/>
                    </a:schemeClr>
                  </a:solidFill>
                  <a:effectLst/>
                </a:defRPr>
              </a:lvl1pPr>
            </a:lstStyle>
            <a:p>
              <a:r>
                <a:rPr lang="en-US" altLang="zh-CN" sz="1600">
                  <a:solidFill>
                    <a:schemeClr val="tx1">
                      <a:lumMod val="75000"/>
                      <a:lumOff val="25000"/>
                    </a:schemeClr>
                  </a:solidFill>
                  <a:latin typeface="+mn-ea"/>
                </a:rPr>
                <a:t>3</a:t>
              </a:r>
              <a:endParaRPr lang="zh-CN" altLang="en-US" sz="1600" dirty="0">
                <a:solidFill>
                  <a:schemeClr val="tx1">
                    <a:lumMod val="75000"/>
                    <a:lumOff val="25000"/>
                  </a:schemeClr>
                </a:solidFill>
                <a:latin typeface="+mn-ea"/>
              </a:endParaRPr>
            </a:p>
          </p:txBody>
        </p:sp>
        <p:sp>
          <p:nvSpPr>
            <p:cNvPr id="18" name="文本框 17">
              <a:extLst>
                <a:ext uri="{FF2B5EF4-FFF2-40B4-BE49-F238E27FC236}">
                  <a16:creationId xmlns:a16="http://schemas.microsoft.com/office/drawing/2014/main" id="{679A302A-BA1A-45BD-A58D-E503D701D0DC}"/>
                </a:ext>
              </a:extLst>
            </p:cNvPr>
            <p:cNvSpPr txBox="1"/>
            <p:nvPr/>
          </p:nvSpPr>
          <p:spPr>
            <a:xfrm>
              <a:off x="2670583" y="4007665"/>
              <a:ext cx="101014" cy="251498"/>
            </a:xfrm>
            <a:prstGeom prst="rect">
              <a:avLst/>
            </a:prstGeom>
            <a:noFill/>
          </p:spPr>
          <p:txBody>
            <a:bodyPr wrap="none" lIns="0" tIns="0" rIns="0" bIns="0" rtlCol="0">
              <a:noAutofit/>
            </a:bodyPr>
            <a:lstStyle>
              <a:defPPr>
                <a:defRPr lang="zh-CN"/>
              </a:defPPr>
              <a:lvl1pPr algn="ctr">
                <a:lnSpc>
                  <a:spcPct val="120000"/>
                </a:lnSpc>
                <a:defRPr sz="1200">
                  <a:solidFill>
                    <a:schemeClr val="tx1">
                      <a:lumMod val="85000"/>
                      <a:lumOff val="15000"/>
                    </a:schemeClr>
                  </a:solidFill>
                  <a:effectLst/>
                </a:defRPr>
              </a:lvl1pPr>
            </a:lstStyle>
            <a:p>
              <a:r>
                <a:rPr lang="en-US" altLang="zh-CN" sz="1600" dirty="0">
                  <a:solidFill>
                    <a:schemeClr val="tx1">
                      <a:lumMod val="50000"/>
                      <a:lumOff val="50000"/>
                    </a:schemeClr>
                  </a:solidFill>
                  <a:latin typeface="+mn-ea"/>
                </a:rPr>
                <a:t>4</a:t>
              </a:r>
              <a:endParaRPr lang="zh-CN" altLang="en-US" sz="1600" dirty="0">
                <a:solidFill>
                  <a:schemeClr val="tx1">
                    <a:lumMod val="50000"/>
                    <a:lumOff val="50000"/>
                  </a:schemeClr>
                </a:solidFill>
                <a:latin typeface="+mn-ea"/>
              </a:endParaRPr>
            </a:p>
          </p:txBody>
        </p:sp>
        <p:sp>
          <p:nvSpPr>
            <p:cNvPr id="19" name="文本框 18">
              <a:extLst>
                <a:ext uri="{FF2B5EF4-FFF2-40B4-BE49-F238E27FC236}">
                  <a16:creationId xmlns:a16="http://schemas.microsoft.com/office/drawing/2014/main" id="{27B6246B-D695-49DB-8D19-9BFFE35140F2}"/>
                </a:ext>
              </a:extLst>
            </p:cNvPr>
            <p:cNvSpPr txBox="1"/>
            <p:nvPr/>
          </p:nvSpPr>
          <p:spPr>
            <a:xfrm>
              <a:off x="2666975" y="4659365"/>
              <a:ext cx="108231" cy="253115"/>
            </a:xfrm>
            <a:prstGeom prst="rect">
              <a:avLst/>
            </a:prstGeom>
            <a:noFill/>
          </p:spPr>
          <p:txBody>
            <a:bodyPr wrap="none" lIns="0" tIns="0" rIns="0" bIns="0" rtlCol="0">
              <a:noAutofit/>
            </a:bodyPr>
            <a:lstStyle>
              <a:defPPr>
                <a:defRPr lang="zh-CN"/>
              </a:defPPr>
              <a:lvl1pPr algn="ctr">
                <a:lnSpc>
                  <a:spcPct val="120000"/>
                </a:lnSpc>
                <a:defRPr sz="1200">
                  <a:solidFill>
                    <a:schemeClr val="tx1">
                      <a:lumMod val="85000"/>
                      <a:lumOff val="15000"/>
                    </a:schemeClr>
                  </a:solidFill>
                  <a:effectLst/>
                </a:defRPr>
              </a:lvl1pPr>
            </a:lstStyle>
            <a:p>
              <a:r>
                <a:rPr lang="en-US" altLang="zh-CN" sz="1600">
                  <a:solidFill>
                    <a:schemeClr val="tx1">
                      <a:lumMod val="75000"/>
                      <a:lumOff val="25000"/>
                    </a:schemeClr>
                  </a:solidFill>
                  <a:latin typeface="+mn-ea"/>
                </a:rPr>
                <a:t>5</a:t>
              </a:r>
              <a:endParaRPr lang="zh-CN" altLang="en-US" sz="1600" dirty="0">
                <a:solidFill>
                  <a:schemeClr val="tx1">
                    <a:lumMod val="75000"/>
                    <a:lumOff val="25000"/>
                  </a:schemeClr>
                </a:solidFill>
                <a:latin typeface="+mn-ea"/>
              </a:endParaRPr>
            </a:p>
          </p:txBody>
        </p:sp>
        <p:sp>
          <p:nvSpPr>
            <p:cNvPr id="20" name="PA-文本框 24">
              <a:extLst>
                <a:ext uri="{FF2B5EF4-FFF2-40B4-BE49-F238E27FC236}">
                  <a16:creationId xmlns:a16="http://schemas.microsoft.com/office/drawing/2014/main" id="{59AFB8A2-066B-4E81-A4AC-015D5C894417}"/>
                </a:ext>
              </a:extLst>
            </p:cNvPr>
            <p:cNvSpPr txBox="1"/>
            <p:nvPr>
              <p:custDataLst>
                <p:tags r:id="rId8"/>
              </p:custDataLst>
            </p:nvPr>
          </p:nvSpPr>
          <p:spPr>
            <a:xfrm>
              <a:off x="6279262" y="1495560"/>
              <a:ext cx="1180400" cy="249363"/>
            </a:xfrm>
            <a:prstGeom prst="rect">
              <a:avLst/>
            </a:prstGeom>
            <a:noFill/>
          </p:spPr>
          <p:txBody>
            <a:bodyPr wrap="none" lIns="0" tIns="0" rIns="0" bIns="0" rtlCol="0">
              <a:noAutofit/>
            </a:bodyPr>
            <a:lstStyle>
              <a:defPPr>
                <a:defRPr lang="zh-CN"/>
              </a:defPPr>
              <a:lvl1pPr algn="ctr">
                <a:defRPr>
                  <a:solidFill>
                    <a:schemeClr val="bg1"/>
                  </a:solidFill>
                  <a:effectLst/>
                  <a:latin typeface="+mj-ea"/>
                  <a:ea typeface="+mj-ea"/>
                  <a:cs typeface="OPPOSans M" panose="00020600040101010101" pitchFamily="18" charset="-122"/>
                </a:defRPr>
              </a:lvl1pPr>
            </a:lstStyle>
            <a:p>
              <a:r>
                <a:rPr lang="zh-CN" altLang="en-US" sz="1600"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收样方式</a:t>
              </a:r>
            </a:p>
          </p:txBody>
        </p:sp>
        <p:sp>
          <p:nvSpPr>
            <p:cNvPr id="21" name="PA-文本框 3">
              <a:extLst>
                <a:ext uri="{FF2B5EF4-FFF2-40B4-BE49-F238E27FC236}">
                  <a16:creationId xmlns:a16="http://schemas.microsoft.com/office/drawing/2014/main" id="{21C23AF4-7D3C-45CA-A6D1-A4C7AF14358A}"/>
                </a:ext>
              </a:extLst>
            </p:cNvPr>
            <p:cNvSpPr txBox="1"/>
            <p:nvPr>
              <p:custDataLst>
                <p:tags r:id="rId9"/>
              </p:custDataLst>
            </p:nvPr>
          </p:nvSpPr>
          <p:spPr>
            <a:xfrm>
              <a:off x="6361362" y="2055876"/>
              <a:ext cx="1016201" cy="251498"/>
            </a:xfrm>
            <a:prstGeom prst="rect">
              <a:avLst/>
            </a:prstGeom>
            <a:noFill/>
          </p:spPr>
          <p:txBody>
            <a:bodyPr wrap="square" lIns="0" tIns="0" rIns="0" bIns="0" rtlCol="0">
              <a:noAutofit/>
            </a:bodyPr>
            <a:lstStyle/>
            <a:p>
              <a:pPr algn="ctr">
                <a:lnSpc>
                  <a:spcPct val="120000"/>
                </a:lnSpc>
              </a:pPr>
              <a:r>
                <a:rPr lang="zh-CN" altLang="en-US" sz="1600" dirty="0">
                  <a:solidFill>
                    <a:schemeClr val="tx1">
                      <a:lumMod val="75000"/>
                      <a:lumOff val="25000"/>
                    </a:schemeClr>
                  </a:solidFill>
                  <a:latin typeface="+mn-ea"/>
                  <a:cs typeface="OPPOSans M" panose="00020600040101010101" pitchFamily="18" charset="-122"/>
                </a:rPr>
                <a:t>请</a:t>
              </a:r>
              <a:r>
                <a:rPr lang="zh-CN" altLang="en-US" sz="1600" dirty="0">
                  <a:solidFill>
                    <a:schemeClr val="tx1">
                      <a:lumMod val="75000"/>
                      <a:lumOff val="25000"/>
                    </a:schemeClr>
                  </a:solidFill>
                  <a:latin typeface="+mn-ea"/>
                </a:rPr>
                <a:t>输入</a:t>
              </a:r>
              <a:r>
                <a:rPr lang="zh-CN" altLang="en-US" sz="1600" dirty="0">
                  <a:solidFill>
                    <a:schemeClr val="tx1">
                      <a:lumMod val="75000"/>
                      <a:lumOff val="25000"/>
                    </a:schemeClr>
                  </a:solidFill>
                  <a:latin typeface="+mn-ea"/>
                  <a:cs typeface="OPPOSans M" panose="00020600040101010101" pitchFamily="18" charset="-122"/>
                </a:rPr>
                <a:t>内容</a:t>
              </a:r>
              <a:endParaRPr lang="zh-CN" altLang="en-US" sz="1600" dirty="0">
                <a:solidFill>
                  <a:schemeClr val="tx1">
                    <a:lumMod val="75000"/>
                    <a:lumOff val="25000"/>
                  </a:schemeClr>
                </a:solidFill>
                <a:effectLst/>
                <a:latin typeface="+mn-ea"/>
                <a:cs typeface="OPPOSans M" panose="00020600040101010101" pitchFamily="18" charset="-122"/>
              </a:endParaRPr>
            </a:p>
          </p:txBody>
        </p:sp>
        <p:sp>
          <p:nvSpPr>
            <p:cNvPr id="22" name="PA-文本框 35">
              <a:extLst>
                <a:ext uri="{FF2B5EF4-FFF2-40B4-BE49-F238E27FC236}">
                  <a16:creationId xmlns:a16="http://schemas.microsoft.com/office/drawing/2014/main" id="{B3BE7099-14A3-4D46-BA82-843CADAA88DA}"/>
                </a:ext>
              </a:extLst>
            </p:cNvPr>
            <p:cNvSpPr txBox="1"/>
            <p:nvPr>
              <p:custDataLst>
                <p:tags r:id="rId10"/>
              </p:custDataLst>
            </p:nvPr>
          </p:nvSpPr>
          <p:spPr>
            <a:xfrm>
              <a:off x="6361362" y="2698991"/>
              <a:ext cx="1016201" cy="253115"/>
            </a:xfrm>
            <a:prstGeom prst="rect">
              <a:avLst/>
            </a:prstGeom>
            <a:noFill/>
          </p:spPr>
          <p:txBody>
            <a:bodyPr wrap="square" lIns="0" tIns="0" rIns="0" bIns="0" rtlCol="0">
              <a:noAutofit/>
            </a:bodyPr>
            <a:lstStyle/>
            <a:p>
              <a:pPr algn="ctr">
                <a:lnSpc>
                  <a:spcPct val="120000"/>
                </a:lnSpc>
              </a:pPr>
              <a:r>
                <a:rPr lang="zh-CN" altLang="en-US" sz="1600" dirty="0">
                  <a:solidFill>
                    <a:schemeClr val="tx1">
                      <a:lumMod val="75000"/>
                      <a:lumOff val="25000"/>
                    </a:schemeClr>
                  </a:solidFill>
                  <a:latin typeface="+mn-ea"/>
                  <a:cs typeface="OPPOSans M" panose="00020600040101010101" pitchFamily="18" charset="-122"/>
                </a:rPr>
                <a:t>请</a:t>
              </a:r>
              <a:r>
                <a:rPr lang="zh-CN" altLang="en-US" sz="1600" dirty="0">
                  <a:solidFill>
                    <a:schemeClr val="tx1">
                      <a:lumMod val="75000"/>
                      <a:lumOff val="25000"/>
                    </a:schemeClr>
                  </a:solidFill>
                  <a:latin typeface="+mn-ea"/>
                </a:rPr>
                <a:t>输入</a:t>
              </a:r>
              <a:r>
                <a:rPr lang="zh-CN" altLang="en-US" sz="1600" dirty="0">
                  <a:solidFill>
                    <a:schemeClr val="tx1">
                      <a:lumMod val="75000"/>
                      <a:lumOff val="25000"/>
                    </a:schemeClr>
                  </a:solidFill>
                  <a:latin typeface="+mn-ea"/>
                  <a:cs typeface="OPPOSans M" panose="00020600040101010101" pitchFamily="18" charset="-122"/>
                </a:rPr>
                <a:t>内容</a:t>
              </a:r>
              <a:endParaRPr lang="zh-CN" altLang="en-US" sz="1600" dirty="0">
                <a:solidFill>
                  <a:schemeClr val="tx1">
                    <a:lumMod val="75000"/>
                    <a:lumOff val="25000"/>
                  </a:schemeClr>
                </a:solidFill>
                <a:effectLst/>
                <a:latin typeface="+mn-ea"/>
                <a:cs typeface="OPPOSans M" panose="00020600040101010101" pitchFamily="18" charset="-122"/>
              </a:endParaRPr>
            </a:p>
          </p:txBody>
        </p:sp>
        <p:sp>
          <p:nvSpPr>
            <p:cNvPr id="23" name="PA-文本框 40">
              <a:extLst>
                <a:ext uri="{FF2B5EF4-FFF2-40B4-BE49-F238E27FC236}">
                  <a16:creationId xmlns:a16="http://schemas.microsoft.com/office/drawing/2014/main" id="{E5C0FFDF-43F6-4885-B509-DD7FE8B48BED}"/>
                </a:ext>
              </a:extLst>
            </p:cNvPr>
            <p:cNvSpPr txBox="1"/>
            <p:nvPr>
              <p:custDataLst>
                <p:tags r:id="rId11"/>
              </p:custDataLst>
            </p:nvPr>
          </p:nvSpPr>
          <p:spPr>
            <a:xfrm>
              <a:off x="6345717" y="3356892"/>
              <a:ext cx="1047490" cy="251494"/>
            </a:xfrm>
            <a:prstGeom prst="rect">
              <a:avLst/>
            </a:prstGeom>
            <a:noFill/>
          </p:spPr>
          <p:txBody>
            <a:bodyPr wrap="square" lIns="0" tIns="0" rIns="0" bIns="0" rtlCol="0">
              <a:noAutofit/>
            </a:bodyPr>
            <a:lstStyle/>
            <a:p>
              <a:pPr algn="ctr">
                <a:lnSpc>
                  <a:spcPct val="120000"/>
                </a:lnSpc>
              </a:pPr>
              <a:r>
                <a:rPr lang="zh-CN" altLang="en-US" sz="1600" dirty="0">
                  <a:solidFill>
                    <a:schemeClr val="tx1">
                      <a:lumMod val="75000"/>
                      <a:lumOff val="25000"/>
                    </a:schemeClr>
                  </a:solidFill>
                  <a:latin typeface="+mn-ea"/>
                  <a:cs typeface="OPPOSans M" panose="00020600040101010101" pitchFamily="18" charset="-122"/>
                </a:rPr>
                <a:t>请</a:t>
              </a:r>
              <a:r>
                <a:rPr lang="zh-CN" altLang="en-US" sz="1600" dirty="0">
                  <a:solidFill>
                    <a:schemeClr val="tx1">
                      <a:lumMod val="75000"/>
                      <a:lumOff val="25000"/>
                    </a:schemeClr>
                  </a:solidFill>
                  <a:latin typeface="+mn-ea"/>
                </a:rPr>
                <a:t>输入</a:t>
              </a:r>
              <a:r>
                <a:rPr lang="zh-CN" altLang="en-US" sz="1600" dirty="0">
                  <a:solidFill>
                    <a:schemeClr val="tx1">
                      <a:lumMod val="75000"/>
                      <a:lumOff val="25000"/>
                    </a:schemeClr>
                  </a:solidFill>
                  <a:latin typeface="+mn-ea"/>
                  <a:cs typeface="OPPOSans M" panose="00020600040101010101" pitchFamily="18" charset="-122"/>
                </a:rPr>
                <a:t>内容</a:t>
              </a:r>
              <a:endParaRPr lang="zh-CN" altLang="en-US" sz="1600" dirty="0">
                <a:solidFill>
                  <a:schemeClr val="tx1">
                    <a:lumMod val="75000"/>
                    <a:lumOff val="25000"/>
                  </a:schemeClr>
                </a:solidFill>
                <a:effectLst/>
                <a:latin typeface="+mn-ea"/>
                <a:cs typeface="OPPOSans M" panose="00020600040101010101" pitchFamily="18" charset="-122"/>
              </a:endParaRPr>
            </a:p>
          </p:txBody>
        </p:sp>
        <p:sp>
          <p:nvSpPr>
            <p:cNvPr id="24" name="PA-文本框 45">
              <a:extLst>
                <a:ext uri="{FF2B5EF4-FFF2-40B4-BE49-F238E27FC236}">
                  <a16:creationId xmlns:a16="http://schemas.microsoft.com/office/drawing/2014/main" id="{0DBFEE34-2FAF-4848-B0E2-184D85B5F242}"/>
                </a:ext>
              </a:extLst>
            </p:cNvPr>
            <p:cNvSpPr txBox="1"/>
            <p:nvPr>
              <p:custDataLst>
                <p:tags r:id="rId12"/>
              </p:custDataLst>
            </p:nvPr>
          </p:nvSpPr>
          <p:spPr>
            <a:xfrm>
              <a:off x="6361362" y="4006857"/>
              <a:ext cx="1016201" cy="253115"/>
            </a:xfrm>
            <a:prstGeom prst="rect">
              <a:avLst/>
            </a:prstGeom>
            <a:noFill/>
          </p:spPr>
          <p:txBody>
            <a:bodyPr wrap="square" lIns="0" tIns="0" rIns="0" bIns="0" rtlCol="0">
              <a:noAutofit/>
            </a:bodyPr>
            <a:lstStyle/>
            <a:p>
              <a:pPr algn="ctr">
                <a:lnSpc>
                  <a:spcPct val="120000"/>
                </a:lnSpc>
              </a:pPr>
              <a:r>
                <a:rPr lang="zh-CN" altLang="en-US" sz="1600" dirty="0">
                  <a:solidFill>
                    <a:schemeClr val="tx1">
                      <a:lumMod val="75000"/>
                      <a:lumOff val="25000"/>
                    </a:schemeClr>
                  </a:solidFill>
                  <a:latin typeface="+mn-ea"/>
                  <a:cs typeface="OPPOSans M" panose="00020600040101010101" pitchFamily="18" charset="-122"/>
                </a:rPr>
                <a:t>请</a:t>
              </a:r>
              <a:r>
                <a:rPr lang="zh-CN" altLang="en-US" sz="1600" dirty="0">
                  <a:solidFill>
                    <a:schemeClr val="tx1">
                      <a:lumMod val="75000"/>
                      <a:lumOff val="25000"/>
                    </a:schemeClr>
                  </a:solidFill>
                  <a:latin typeface="+mn-ea"/>
                </a:rPr>
                <a:t>输入</a:t>
              </a:r>
              <a:r>
                <a:rPr lang="zh-CN" altLang="en-US" sz="1600" dirty="0">
                  <a:solidFill>
                    <a:schemeClr val="tx1">
                      <a:lumMod val="75000"/>
                      <a:lumOff val="25000"/>
                    </a:schemeClr>
                  </a:solidFill>
                  <a:latin typeface="+mn-ea"/>
                  <a:cs typeface="OPPOSans M" panose="00020600040101010101" pitchFamily="18" charset="-122"/>
                </a:rPr>
                <a:t>内容</a:t>
              </a:r>
              <a:endParaRPr lang="zh-CN" altLang="en-US" sz="1600" dirty="0">
                <a:solidFill>
                  <a:schemeClr val="tx1">
                    <a:lumMod val="75000"/>
                    <a:lumOff val="25000"/>
                  </a:schemeClr>
                </a:solidFill>
                <a:effectLst/>
                <a:latin typeface="+mn-ea"/>
                <a:cs typeface="OPPOSans M" panose="00020600040101010101" pitchFamily="18" charset="-122"/>
              </a:endParaRPr>
            </a:p>
          </p:txBody>
        </p:sp>
        <p:sp>
          <p:nvSpPr>
            <p:cNvPr id="25" name="PA-文本框 50">
              <a:extLst>
                <a:ext uri="{FF2B5EF4-FFF2-40B4-BE49-F238E27FC236}">
                  <a16:creationId xmlns:a16="http://schemas.microsoft.com/office/drawing/2014/main" id="{8FE1BE1A-3C0A-4417-8594-4E29F2E4CF0B}"/>
                </a:ext>
              </a:extLst>
            </p:cNvPr>
            <p:cNvSpPr txBox="1"/>
            <p:nvPr>
              <p:custDataLst>
                <p:tags r:id="rId13"/>
              </p:custDataLst>
            </p:nvPr>
          </p:nvSpPr>
          <p:spPr>
            <a:xfrm>
              <a:off x="6361362" y="4659365"/>
              <a:ext cx="1016201" cy="253115"/>
            </a:xfrm>
            <a:prstGeom prst="rect">
              <a:avLst/>
            </a:prstGeom>
            <a:noFill/>
          </p:spPr>
          <p:txBody>
            <a:bodyPr wrap="square" lIns="0" tIns="0" rIns="0" bIns="0" rtlCol="0">
              <a:noAutofit/>
            </a:bodyPr>
            <a:lstStyle/>
            <a:p>
              <a:pPr algn="ctr">
                <a:lnSpc>
                  <a:spcPct val="120000"/>
                </a:lnSpc>
              </a:pPr>
              <a:r>
                <a:rPr lang="zh-CN" altLang="en-US" sz="1600" dirty="0">
                  <a:solidFill>
                    <a:schemeClr val="tx1">
                      <a:lumMod val="75000"/>
                      <a:lumOff val="25000"/>
                    </a:schemeClr>
                  </a:solidFill>
                  <a:latin typeface="+mn-ea"/>
                  <a:cs typeface="OPPOSans M" panose="00020600040101010101" pitchFamily="18" charset="-122"/>
                </a:rPr>
                <a:t>请</a:t>
              </a:r>
              <a:r>
                <a:rPr lang="zh-CN" altLang="en-US" sz="1600" dirty="0">
                  <a:solidFill>
                    <a:schemeClr val="tx1">
                      <a:lumMod val="75000"/>
                      <a:lumOff val="25000"/>
                    </a:schemeClr>
                  </a:solidFill>
                  <a:latin typeface="+mn-ea"/>
                </a:rPr>
                <a:t>输入</a:t>
              </a:r>
              <a:r>
                <a:rPr lang="zh-CN" altLang="en-US" sz="1600" dirty="0">
                  <a:solidFill>
                    <a:schemeClr val="tx1">
                      <a:lumMod val="75000"/>
                      <a:lumOff val="25000"/>
                    </a:schemeClr>
                  </a:solidFill>
                  <a:latin typeface="+mn-ea"/>
                  <a:cs typeface="OPPOSans M" panose="00020600040101010101" pitchFamily="18" charset="-122"/>
                </a:rPr>
                <a:t>内容</a:t>
              </a:r>
              <a:endParaRPr lang="zh-CN" altLang="en-US" sz="1600" dirty="0">
                <a:solidFill>
                  <a:schemeClr val="tx1">
                    <a:lumMod val="75000"/>
                    <a:lumOff val="25000"/>
                  </a:schemeClr>
                </a:solidFill>
                <a:effectLst/>
                <a:latin typeface="+mn-ea"/>
                <a:cs typeface="OPPOSans M" panose="00020600040101010101" pitchFamily="18" charset="-122"/>
              </a:endParaRPr>
            </a:p>
          </p:txBody>
        </p:sp>
        <p:sp>
          <p:nvSpPr>
            <p:cNvPr id="26" name="PA-文本框 24">
              <a:extLst>
                <a:ext uri="{FF2B5EF4-FFF2-40B4-BE49-F238E27FC236}">
                  <a16:creationId xmlns:a16="http://schemas.microsoft.com/office/drawing/2014/main" id="{2C672EFB-9FCA-4F90-B180-F654BA7F07EC}"/>
                </a:ext>
              </a:extLst>
            </p:cNvPr>
            <p:cNvSpPr txBox="1"/>
            <p:nvPr>
              <p:custDataLst>
                <p:tags r:id="rId14"/>
              </p:custDataLst>
            </p:nvPr>
          </p:nvSpPr>
          <p:spPr>
            <a:xfrm>
              <a:off x="7662054" y="1495560"/>
              <a:ext cx="1180400" cy="262262"/>
            </a:xfrm>
            <a:prstGeom prst="rect">
              <a:avLst/>
            </a:prstGeom>
            <a:noFill/>
          </p:spPr>
          <p:txBody>
            <a:bodyPr wrap="none" lIns="0" tIns="0" rIns="0" bIns="0" rtlCol="0">
              <a:noAutofit/>
            </a:bodyPr>
            <a:lstStyle>
              <a:defPPr>
                <a:defRPr lang="zh-CN"/>
              </a:defPPr>
              <a:lvl1pPr algn="ctr">
                <a:defRPr>
                  <a:solidFill>
                    <a:schemeClr val="bg1"/>
                  </a:solidFill>
                  <a:effectLst/>
                  <a:latin typeface="+mj-ea"/>
                  <a:ea typeface="+mj-ea"/>
                  <a:cs typeface="OPPOSans M" panose="00020600040101010101" pitchFamily="18" charset="-122"/>
                </a:defRPr>
              </a:lvl1pPr>
            </a:lstStyle>
            <a:p>
              <a:r>
                <a:rPr lang="zh-CN" altLang="en-US" sz="1600"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处理方法</a:t>
              </a:r>
            </a:p>
          </p:txBody>
        </p:sp>
        <p:sp>
          <p:nvSpPr>
            <p:cNvPr id="27" name="PA-文本框 3">
              <a:extLst>
                <a:ext uri="{FF2B5EF4-FFF2-40B4-BE49-F238E27FC236}">
                  <a16:creationId xmlns:a16="http://schemas.microsoft.com/office/drawing/2014/main" id="{CED58CF1-C58F-4F89-BC63-3530329E3DCF}"/>
                </a:ext>
              </a:extLst>
            </p:cNvPr>
            <p:cNvSpPr txBox="1"/>
            <p:nvPr>
              <p:custDataLst>
                <p:tags r:id="rId15"/>
              </p:custDataLst>
            </p:nvPr>
          </p:nvSpPr>
          <p:spPr>
            <a:xfrm>
              <a:off x="7744154" y="2055876"/>
              <a:ext cx="1016201" cy="251498"/>
            </a:xfrm>
            <a:prstGeom prst="rect">
              <a:avLst/>
            </a:prstGeom>
            <a:noFill/>
          </p:spPr>
          <p:txBody>
            <a:bodyPr wrap="square" lIns="0" tIns="0" rIns="0" bIns="0" rtlCol="0">
              <a:noAutofit/>
            </a:bodyPr>
            <a:lstStyle/>
            <a:p>
              <a:pPr algn="ctr">
                <a:lnSpc>
                  <a:spcPct val="120000"/>
                </a:lnSpc>
              </a:pPr>
              <a:r>
                <a:rPr lang="zh-CN" altLang="en-US" sz="1600" dirty="0">
                  <a:solidFill>
                    <a:schemeClr val="tx1">
                      <a:lumMod val="75000"/>
                      <a:lumOff val="25000"/>
                    </a:schemeClr>
                  </a:solidFill>
                  <a:latin typeface="+mn-ea"/>
                  <a:cs typeface="OPPOSans M" panose="00020600040101010101" pitchFamily="18" charset="-122"/>
                </a:rPr>
                <a:t>请</a:t>
              </a:r>
              <a:r>
                <a:rPr lang="zh-CN" altLang="en-US" sz="1600" dirty="0">
                  <a:solidFill>
                    <a:schemeClr val="tx1">
                      <a:lumMod val="75000"/>
                      <a:lumOff val="25000"/>
                    </a:schemeClr>
                  </a:solidFill>
                  <a:latin typeface="+mn-ea"/>
                </a:rPr>
                <a:t>输入</a:t>
              </a:r>
              <a:r>
                <a:rPr lang="zh-CN" altLang="en-US" sz="1600" dirty="0">
                  <a:solidFill>
                    <a:schemeClr val="tx1">
                      <a:lumMod val="75000"/>
                      <a:lumOff val="25000"/>
                    </a:schemeClr>
                  </a:solidFill>
                  <a:latin typeface="+mn-ea"/>
                  <a:cs typeface="OPPOSans M" panose="00020600040101010101" pitchFamily="18" charset="-122"/>
                </a:rPr>
                <a:t>内容</a:t>
              </a:r>
              <a:endParaRPr lang="zh-CN" altLang="en-US" sz="1600" dirty="0">
                <a:solidFill>
                  <a:schemeClr val="tx1">
                    <a:lumMod val="75000"/>
                    <a:lumOff val="25000"/>
                  </a:schemeClr>
                </a:solidFill>
                <a:effectLst/>
                <a:latin typeface="+mn-ea"/>
                <a:cs typeface="OPPOSans M" panose="00020600040101010101" pitchFamily="18" charset="-122"/>
              </a:endParaRPr>
            </a:p>
          </p:txBody>
        </p:sp>
        <p:sp>
          <p:nvSpPr>
            <p:cNvPr id="28" name="PA-文本框 35">
              <a:extLst>
                <a:ext uri="{FF2B5EF4-FFF2-40B4-BE49-F238E27FC236}">
                  <a16:creationId xmlns:a16="http://schemas.microsoft.com/office/drawing/2014/main" id="{02D4562F-54B0-4180-906C-29C7F8ACFA82}"/>
                </a:ext>
              </a:extLst>
            </p:cNvPr>
            <p:cNvSpPr txBox="1"/>
            <p:nvPr>
              <p:custDataLst>
                <p:tags r:id="rId16"/>
              </p:custDataLst>
            </p:nvPr>
          </p:nvSpPr>
          <p:spPr>
            <a:xfrm>
              <a:off x="7744154" y="2698991"/>
              <a:ext cx="1016201" cy="253115"/>
            </a:xfrm>
            <a:prstGeom prst="rect">
              <a:avLst/>
            </a:prstGeom>
            <a:noFill/>
          </p:spPr>
          <p:txBody>
            <a:bodyPr wrap="square" lIns="0" tIns="0" rIns="0" bIns="0" rtlCol="0">
              <a:noAutofit/>
            </a:bodyPr>
            <a:lstStyle/>
            <a:p>
              <a:pPr algn="ctr">
                <a:lnSpc>
                  <a:spcPct val="120000"/>
                </a:lnSpc>
              </a:pPr>
              <a:r>
                <a:rPr lang="zh-CN" altLang="en-US" sz="1600" dirty="0">
                  <a:solidFill>
                    <a:schemeClr val="tx1">
                      <a:lumMod val="75000"/>
                      <a:lumOff val="25000"/>
                    </a:schemeClr>
                  </a:solidFill>
                  <a:latin typeface="+mn-ea"/>
                  <a:cs typeface="OPPOSans M" panose="00020600040101010101" pitchFamily="18" charset="-122"/>
                </a:rPr>
                <a:t>请</a:t>
              </a:r>
              <a:r>
                <a:rPr lang="zh-CN" altLang="en-US" sz="1600" dirty="0">
                  <a:solidFill>
                    <a:schemeClr val="tx1">
                      <a:lumMod val="75000"/>
                      <a:lumOff val="25000"/>
                    </a:schemeClr>
                  </a:solidFill>
                  <a:latin typeface="+mn-ea"/>
                </a:rPr>
                <a:t>输入</a:t>
              </a:r>
              <a:r>
                <a:rPr lang="zh-CN" altLang="en-US" sz="1600" dirty="0">
                  <a:solidFill>
                    <a:schemeClr val="tx1">
                      <a:lumMod val="75000"/>
                      <a:lumOff val="25000"/>
                    </a:schemeClr>
                  </a:solidFill>
                  <a:latin typeface="+mn-ea"/>
                  <a:cs typeface="OPPOSans M" panose="00020600040101010101" pitchFamily="18" charset="-122"/>
                </a:rPr>
                <a:t>内容</a:t>
              </a:r>
              <a:endParaRPr lang="zh-CN" altLang="en-US" sz="1600" dirty="0">
                <a:solidFill>
                  <a:schemeClr val="tx1">
                    <a:lumMod val="75000"/>
                    <a:lumOff val="25000"/>
                  </a:schemeClr>
                </a:solidFill>
                <a:effectLst/>
                <a:latin typeface="+mn-ea"/>
                <a:cs typeface="OPPOSans M" panose="00020600040101010101" pitchFamily="18" charset="-122"/>
              </a:endParaRPr>
            </a:p>
          </p:txBody>
        </p:sp>
        <p:sp>
          <p:nvSpPr>
            <p:cNvPr id="29" name="PA-文本框 45">
              <a:extLst>
                <a:ext uri="{FF2B5EF4-FFF2-40B4-BE49-F238E27FC236}">
                  <a16:creationId xmlns:a16="http://schemas.microsoft.com/office/drawing/2014/main" id="{76C60CE5-0431-461A-86BA-A7B53B099BD5}"/>
                </a:ext>
              </a:extLst>
            </p:cNvPr>
            <p:cNvSpPr txBox="1"/>
            <p:nvPr>
              <p:custDataLst>
                <p:tags r:id="rId17"/>
              </p:custDataLst>
            </p:nvPr>
          </p:nvSpPr>
          <p:spPr>
            <a:xfrm>
              <a:off x="7744154" y="4006857"/>
              <a:ext cx="1016201" cy="253115"/>
            </a:xfrm>
            <a:prstGeom prst="rect">
              <a:avLst/>
            </a:prstGeom>
            <a:noFill/>
          </p:spPr>
          <p:txBody>
            <a:bodyPr wrap="square" lIns="0" tIns="0" rIns="0" bIns="0" rtlCol="0">
              <a:noAutofit/>
            </a:bodyPr>
            <a:lstStyle/>
            <a:p>
              <a:pPr algn="ctr">
                <a:lnSpc>
                  <a:spcPct val="120000"/>
                </a:lnSpc>
              </a:pPr>
              <a:r>
                <a:rPr lang="zh-CN" altLang="en-US" sz="1600" dirty="0">
                  <a:solidFill>
                    <a:schemeClr val="tx1">
                      <a:lumMod val="75000"/>
                      <a:lumOff val="25000"/>
                    </a:schemeClr>
                  </a:solidFill>
                  <a:latin typeface="+mn-ea"/>
                  <a:cs typeface="OPPOSans M" panose="00020600040101010101" pitchFamily="18" charset="-122"/>
                </a:rPr>
                <a:t>请</a:t>
              </a:r>
              <a:r>
                <a:rPr lang="zh-CN" altLang="en-US" sz="1600" dirty="0">
                  <a:solidFill>
                    <a:schemeClr val="tx1">
                      <a:lumMod val="75000"/>
                      <a:lumOff val="25000"/>
                    </a:schemeClr>
                  </a:solidFill>
                  <a:latin typeface="+mn-ea"/>
                </a:rPr>
                <a:t>输入</a:t>
              </a:r>
              <a:r>
                <a:rPr lang="zh-CN" altLang="en-US" sz="1600" dirty="0">
                  <a:solidFill>
                    <a:schemeClr val="tx1">
                      <a:lumMod val="75000"/>
                      <a:lumOff val="25000"/>
                    </a:schemeClr>
                  </a:solidFill>
                  <a:latin typeface="+mn-ea"/>
                  <a:cs typeface="OPPOSans M" panose="00020600040101010101" pitchFamily="18" charset="-122"/>
                </a:rPr>
                <a:t>内容</a:t>
              </a:r>
              <a:endParaRPr lang="zh-CN" altLang="en-US" sz="1600" dirty="0">
                <a:solidFill>
                  <a:schemeClr val="tx1">
                    <a:lumMod val="75000"/>
                    <a:lumOff val="25000"/>
                  </a:schemeClr>
                </a:solidFill>
                <a:effectLst/>
                <a:latin typeface="+mn-ea"/>
                <a:cs typeface="OPPOSans M" panose="00020600040101010101" pitchFamily="18" charset="-122"/>
              </a:endParaRPr>
            </a:p>
          </p:txBody>
        </p:sp>
        <p:sp>
          <p:nvSpPr>
            <p:cNvPr id="30" name="PA-文本框 50">
              <a:extLst>
                <a:ext uri="{FF2B5EF4-FFF2-40B4-BE49-F238E27FC236}">
                  <a16:creationId xmlns:a16="http://schemas.microsoft.com/office/drawing/2014/main" id="{A58BFB23-83AD-465E-A2D6-6E0423752416}"/>
                </a:ext>
              </a:extLst>
            </p:cNvPr>
            <p:cNvSpPr txBox="1"/>
            <p:nvPr>
              <p:custDataLst>
                <p:tags r:id="rId18"/>
              </p:custDataLst>
            </p:nvPr>
          </p:nvSpPr>
          <p:spPr>
            <a:xfrm>
              <a:off x="7744154" y="4659365"/>
              <a:ext cx="1016201" cy="253115"/>
            </a:xfrm>
            <a:prstGeom prst="rect">
              <a:avLst/>
            </a:prstGeom>
            <a:noFill/>
          </p:spPr>
          <p:txBody>
            <a:bodyPr wrap="square" lIns="0" tIns="0" rIns="0" bIns="0" rtlCol="0">
              <a:noAutofit/>
            </a:bodyPr>
            <a:lstStyle/>
            <a:p>
              <a:pPr algn="ctr">
                <a:lnSpc>
                  <a:spcPct val="120000"/>
                </a:lnSpc>
              </a:pPr>
              <a:r>
                <a:rPr lang="zh-CN" altLang="en-US" sz="1600" dirty="0">
                  <a:solidFill>
                    <a:schemeClr val="tx1">
                      <a:lumMod val="75000"/>
                      <a:lumOff val="25000"/>
                    </a:schemeClr>
                  </a:solidFill>
                  <a:latin typeface="+mn-ea"/>
                  <a:cs typeface="OPPOSans M" panose="00020600040101010101" pitchFamily="18" charset="-122"/>
                </a:rPr>
                <a:t>请</a:t>
              </a:r>
              <a:r>
                <a:rPr lang="zh-CN" altLang="en-US" sz="1600" dirty="0">
                  <a:solidFill>
                    <a:schemeClr val="tx1">
                      <a:lumMod val="75000"/>
                      <a:lumOff val="25000"/>
                    </a:schemeClr>
                  </a:solidFill>
                  <a:latin typeface="+mn-ea"/>
                </a:rPr>
                <a:t>输入</a:t>
              </a:r>
              <a:r>
                <a:rPr lang="zh-CN" altLang="en-US" sz="1600" dirty="0">
                  <a:solidFill>
                    <a:schemeClr val="tx1">
                      <a:lumMod val="75000"/>
                      <a:lumOff val="25000"/>
                    </a:schemeClr>
                  </a:solidFill>
                  <a:latin typeface="+mn-ea"/>
                  <a:cs typeface="OPPOSans M" panose="00020600040101010101" pitchFamily="18" charset="-122"/>
                </a:rPr>
                <a:t>内容</a:t>
              </a:r>
              <a:endParaRPr lang="zh-CN" altLang="en-US" sz="1600" dirty="0">
                <a:solidFill>
                  <a:schemeClr val="tx1">
                    <a:lumMod val="75000"/>
                    <a:lumOff val="25000"/>
                  </a:schemeClr>
                </a:solidFill>
                <a:effectLst/>
                <a:latin typeface="+mn-ea"/>
                <a:cs typeface="OPPOSans M" panose="00020600040101010101" pitchFamily="18" charset="-122"/>
              </a:endParaRPr>
            </a:p>
          </p:txBody>
        </p:sp>
        <p:sp>
          <p:nvSpPr>
            <p:cNvPr id="31" name="PA-文本框 35">
              <a:extLst>
                <a:ext uri="{FF2B5EF4-FFF2-40B4-BE49-F238E27FC236}">
                  <a16:creationId xmlns:a16="http://schemas.microsoft.com/office/drawing/2014/main" id="{8E90FF2C-CAA3-478B-9C69-A87D543A5B8B}"/>
                </a:ext>
              </a:extLst>
            </p:cNvPr>
            <p:cNvSpPr txBox="1"/>
            <p:nvPr>
              <p:custDataLst>
                <p:tags r:id="rId19"/>
              </p:custDataLst>
            </p:nvPr>
          </p:nvSpPr>
          <p:spPr>
            <a:xfrm>
              <a:off x="7744154" y="3356084"/>
              <a:ext cx="1016201" cy="253115"/>
            </a:xfrm>
            <a:prstGeom prst="rect">
              <a:avLst/>
            </a:prstGeom>
            <a:noFill/>
          </p:spPr>
          <p:txBody>
            <a:bodyPr wrap="square" lIns="0" tIns="0" rIns="0" bIns="0" rtlCol="0">
              <a:noAutofit/>
            </a:bodyPr>
            <a:lstStyle/>
            <a:p>
              <a:pPr algn="ctr">
                <a:lnSpc>
                  <a:spcPct val="120000"/>
                </a:lnSpc>
              </a:pPr>
              <a:r>
                <a:rPr lang="zh-CN" altLang="en-US" sz="1600" dirty="0">
                  <a:solidFill>
                    <a:schemeClr val="tx1">
                      <a:lumMod val="75000"/>
                      <a:lumOff val="25000"/>
                    </a:schemeClr>
                  </a:solidFill>
                  <a:latin typeface="+mn-ea"/>
                  <a:cs typeface="OPPOSans M" panose="00020600040101010101" pitchFamily="18" charset="-122"/>
                </a:rPr>
                <a:t>请</a:t>
              </a:r>
              <a:r>
                <a:rPr lang="zh-CN" altLang="en-US" sz="1600" dirty="0">
                  <a:solidFill>
                    <a:schemeClr val="tx1">
                      <a:lumMod val="75000"/>
                      <a:lumOff val="25000"/>
                    </a:schemeClr>
                  </a:solidFill>
                  <a:latin typeface="+mn-ea"/>
                </a:rPr>
                <a:t>输入</a:t>
              </a:r>
              <a:r>
                <a:rPr lang="zh-CN" altLang="en-US" sz="1600" dirty="0">
                  <a:solidFill>
                    <a:schemeClr val="tx1">
                      <a:lumMod val="75000"/>
                      <a:lumOff val="25000"/>
                    </a:schemeClr>
                  </a:solidFill>
                  <a:latin typeface="+mn-ea"/>
                  <a:cs typeface="OPPOSans M" panose="00020600040101010101" pitchFamily="18" charset="-122"/>
                </a:rPr>
                <a:t>内容</a:t>
              </a:r>
              <a:endParaRPr lang="zh-CN" altLang="en-US" sz="1600" dirty="0">
                <a:solidFill>
                  <a:schemeClr val="tx1">
                    <a:lumMod val="75000"/>
                    <a:lumOff val="25000"/>
                  </a:schemeClr>
                </a:solidFill>
                <a:effectLst/>
                <a:latin typeface="+mn-ea"/>
                <a:cs typeface="OPPOSans M" panose="00020600040101010101" pitchFamily="18" charset="-122"/>
              </a:endParaRPr>
            </a:p>
          </p:txBody>
        </p:sp>
        <p:sp>
          <p:nvSpPr>
            <p:cNvPr id="32" name="PA-文本框 24">
              <a:extLst>
                <a:ext uri="{FF2B5EF4-FFF2-40B4-BE49-F238E27FC236}">
                  <a16:creationId xmlns:a16="http://schemas.microsoft.com/office/drawing/2014/main" id="{E55B544A-052E-4CCD-A7FF-2FD5D1DA427D}"/>
                </a:ext>
              </a:extLst>
            </p:cNvPr>
            <p:cNvSpPr txBox="1"/>
            <p:nvPr>
              <p:custDataLst>
                <p:tags r:id="rId20"/>
              </p:custDataLst>
            </p:nvPr>
          </p:nvSpPr>
          <p:spPr>
            <a:xfrm>
              <a:off x="4896471" y="1495560"/>
              <a:ext cx="1180399" cy="262262"/>
            </a:xfrm>
            <a:prstGeom prst="rect">
              <a:avLst/>
            </a:prstGeom>
            <a:noFill/>
          </p:spPr>
          <p:txBody>
            <a:bodyPr wrap="none" lIns="0" tIns="0" rIns="0" bIns="0" rtlCol="0">
              <a:noAutofit/>
            </a:bodyPr>
            <a:lstStyle>
              <a:defPPr>
                <a:defRPr lang="zh-CN"/>
              </a:defPPr>
              <a:lvl1pPr algn="ctr">
                <a:defRPr>
                  <a:solidFill>
                    <a:schemeClr val="bg1"/>
                  </a:solidFill>
                  <a:effectLst/>
                  <a:latin typeface="+mj-ea"/>
                  <a:ea typeface="+mj-ea"/>
                  <a:cs typeface="OPPOSans M" panose="00020600040101010101" pitchFamily="18" charset="-122"/>
                </a:defRPr>
              </a:lvl1pPr>
            </a:lstStyle>
            <a:p>
              <a:r>
                <a:rPr lang="zh-CN" altLang="en-US" sz="1600"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样本分类</a:t>
              </a:r>
            </a:p>
          </p:txBody>
        </p:sp>
        <p:sp>
          <p:nvSpPr>
            <p:cNvPr id="33" name="PA-文本框 3">
              <a:extLst>
                <a:ext uri="{FF2B5EF4-FFF2-40B4-BE49-F238E27FC236}">
                  <a16:creationId xmlns:a16="http://schemas.microsoft.com/office/drawing/2014/main" id="{8C8F9336-1223-4D72-A435-F31F78B3163D}"/>
                </a:ext>
              </a:extLst>
            </p:cNvPr>
            <p:cNvSpPr txBox="1"/>
            <p:nvPr>
              <p:custDataLst>
                <p:tags r:id="rId21"/>
              </p:custDataLst>
            </p:nvPr>
          </p:nvSpPr>
          <p:spPr>
            <a:xfrm>
              <a:off x="4978570" y="2055876"/>
              <a:ext cx="1016201" cy="251498"/>
            </a:xfrm>
            <a:prstGeom prst="rect">
              <a:avLst/>
            </a:prstGeom>
            <a:noFill/>
          </p:spPr>
          <p:txBody>
            <a:bodyPr wrap="square" lIns="0" tIns="0" rIns="0" bIns="0" rtlCol="0">
              <a:noAutofit/>
            </a:bodyPr>
            <a:lstStyle/>
            <a:p>
              <a:pPr algn="ctr">
                <a:lnSpc>
                  <a:spcPct val="120000"/>
                </a:lnSpc>
              </a:pPr>
              <a:r>
                <a:rPr lang="zh-CN" altLang="en-US" sz="1600" dirty="0">
                  <a:solidFill>
                    <a:schemeClr val="tx1">
                      <a:lumMod val="75000"/>
                      <a:lumOff val="25000"/>
                    </a:schemeClr>
                  </a:solidFill>
                  <a:latin typeface="+mn-ea"/>
                  <a:cs typeface="OPPOSans M" panose="00020600040101010101" pitchFamily="18" charset="-122"/>
                </a:rPr>
                <a:t>请</a:t>
              </a:r>
              <a:r>
                <a:rPr lang="zh-CN" altLang="en-US" sz="1600" dirty="0">
                  <a:solidFill>
                    <a:schemeClr val="tx1">
                      <a:lumMod val="75000"/>
                      <a:lumOff val="25000"/>
                    </a:schemeClr>
                  </a:solidFill>
                  <a:latin typeface="+mn-ea"/>
                </a:rPr>
                <a:t>输入</a:t>
              </a:r>
              <a:r>
                <a:rPr lang="zh-CN" altLang="en-US" sz="1600" dirty="0">
                  <a:solidFill>
                    <a:schemeClr val="tx1">
                      <a:lumMod val="75000"/>
                      <a:lumOff val="25000"/>
                    </a:schemeClr>
                  </a:solidFill>
                  <a:latin typeface="+mn-ea"/>
                  <a:cs typeface="OPPOSans M" panose="00020600040101010101" pitchFamily="18" charset="-122"/>
                </a:rPr>
                <a:t>内容</a:t>
              </a:r>
              <a:endParaRPr lang="zh-CN" altLang="en-US" sz="1600" dirty="0">
                <a:solidFill>
                  <a:schemeClr val="tx1">
                    <a:lumMod val="75000"/>
                    <a:lumOff val="25000"/>
                  </a:schemeClr>
                </a:solidFill>
                <a:effectLst/>
                <a:latin typeface="+mn-ea"/>
                <a:cs typeface="OPPOSans M" panose="00020600040101010101" pitchFamily="18" charset="-122"/>
              </a:endParaRPr>
            </a:p>
          </p:txBody>
        </p:sp>
        <p:sp>
          <p:nvSpPr>
            <p:cNvPr id="34" name="PA-文本框 35">
              <a:extLst>
                <a:ext uri="{FF2B5EF4-FFF2-40B4-BE49-F238E27FC236}">
                  <a16:creationId xmlns:a16="http://schemas.microsoft.com/office/drawing/2014/main" id="{E33B6571-F4BA-4687-8842-8491ECF20837}"/>
                </a:ext>
              </a:extLst>
            </p:cNvPr>
            <p:cNvSpPr txBox="1"/>
            <p:nvPr>
              <p:custDataLst>
                <p:tags r:id="rId22"/>
              </p:custDataLst>
            </p:nvPr>
          </p:nvSpPr>
          <p:spPr>
            <a:xfrm>
              <a:off x="4978570" y="2698991"/>
              <a:ext cx="1016201" cy="253115"/>
            </a:xfrm>
            <a:prstGeom prst="rect">
              <a:avLst/>
            </a:prstGeom>
            <a:noFill/>
          </p:spPr>
          <p:txBody>
            <a:bodyPr wrap="square" lIns="0" tIns="0" rIns="0" bIns="0" rtlCol="0">
              <a:noAutofit/>
            </a:bodyPr>
            <a:lstStyle/>
            <a:p>
              <a:pPr algn="ctr">
                <a:lnSpc>
                  <a:spcPct val="120000"/>
                </a:lnSpc>
              </a:pPr>
              <a:r>
                <a:rPr lang="zh-CN" altLang="en-US" sz="1600" dirty="0">
                  <a:solidFill>
                    <a:schemeClr val="tx1">
                      <a:lumMod val="75000"/>
                      <a:lumOff val="25000"/>
                    </a:schemeClr>
                  </a:solidFill>
                  <a:latin typeface="+mn-ea"/>
                  <a:cs typeface="OPPOSans M" panose="00020600040101010101" pitchFamily="18" charset="-122"/>
                </a:rPr>
                <a:t>请</a:t>
              </a:r>
              <a:r>
                <a:rPr lang="zh-CN" altLang="en-US" sz="1600" dirty="0">
                  <a:solidFill>
                    <a:schemeClr val="tx1">
                      <a:lumMod val="75000"/>
                      <a:lumOff val="25000"/>
                    </a:schemeClr>
                  </a:solidFill>
                  <a:latin typeface="+mn-ea"/>
                </a:rPr>
                <a:t>输入</a:t>
              </a:r>
              <a:r>
                <a:rPr lang="zh-CN" altLang="en-US" sz="1600" dirty="0">
                  <a:solidFill>
                    <a:schemeClr val="tx1">
                      <a:lumMod val="75000"/>
                      <a:lumOff val="25000"/>
                    </a:schemeClr>
                  </a:solidFill>
                  <a:latin typeface="+mn-ea"/>
                  <a:cs typeface="OPPOSans M" panose="00020600040101010101" pitchFamily="18" charset="-122"/>
                </a:rPr>
                <a:t>内容</a:t>
              </a:r>
              <a:endParaRPr lang="zh-CN" altLang="en-US" sz="1600" dirty="0">
                <a:solidFill>
                  <a:schemeClr val="tx1">
                    <a:lumMod val="75000"/>
                    <a:lumOff val="25000"/>
                  </a:schemeClr>
                </a:solidFill>
                <a:effectLst/>
                <a:latin typeface="+mn-ea"/>
                <a:cs typeface="OPPOSans M" panose="00020600040101010101" pitchFamily="18" charset="-122"/>
              </a:endParaRPr>
            </a:p>
          </p:txBody>
        </p:sp>
        <p:sp>
          <p:nvSpPr>
            <p:cNvPr id="35" name="PA-文本框 45">
              <a:extLst>
                <a:ext uri="{FF2B5EF4-FFF2-40B4-BE49-F238E27FC236}">
                  <a16:creationId xmlns:a16="http://schemas.microsoft.com/office/drawing/2014/main" id="{C784FA6E-D09B-4A41-AE91-5A18A0A98CCA}"/>
                </a:ext>
              </a:extLst>
            </p:cNvPr>
            <p:cNvSpPr txBox="1"/>
            <p:nvPr>
              <p:custDataLst>
                <p:tags r:id="rId23"/>
              </p:custDataLst>
            </p:nvPr>
          </p:nvSpPr>
          <p:spPr>
            <a:xfrm>
              <a:off x="4978570" y="4006857"/>
              <a:ext cx="1016201" cy="253115"/>
            </a:xfrm>
            <a:prstGeom prst="rect">
              <a:avLst/>
            </a:prstGeom>
            <a:noFill/>
          </p:spPr>
          <p:txBody>
            <a:bodyPr wrap="square" lIns="0" tIns="0" rIns="0" bIns="0" rtlCol="0">
              <a:noAutofit/>
            </a:bodyPr>
            <a:lstStyle/>
            <a:p>
              <a:pPr algn="ctr">
                <a:lnSpc>
                  <a:spcPct val="120000"/>
                </a:lnSpc>
              </a:pPr>
              <a:r>
                <a:rPr lang="zh-CN" altLang="en-US" sz="1600" dirty="0">
                  <a:solidFill>
                    <a:schemeClr val="tx1">
                      <a:lumMod val="75000"/>
                      <a:lumOff val="25000"/>
                    </a:schemeClr>
                  </a:solidFill>
                  <a:latin typeface="+mn-ea"/>
                  <a:cs typeface="OPPOSans M" panose="00020600040101010101" pitchFamily="18" charset="-122"/>
                </a:rPr>
                <a:t>请</a:t>
              </a:r>
              <a:r>
                <a:rPr lang="zh-CN" altLang="en-US" sz="1600" dirty="0">
                  <a:solidFill>
                    <a:schemeClr val="tx1">
                      <a:lumMod val="75000"/>
                      <a:lumOff val="25000"/>
                    </a:schemeClr>
                  </a:solidFill>
                  <a:latin typeface="+mn-ea"/>
                </a:rPr>
                <a:t>输入</a:t>
              </a:r>
              <a:r>
                <a:rPr lang="zh-CN" altLang="en-US" sz="1600" dirty="0">
                  <a:solidFill>
                    <a:schemeClr val="tx1">
                      <a:lumMod val="75000"/>
                      <a:lumOff val="25000"/>
                    </a:schemeClr>
                  </a:solidFill>
                  <a:latin typeface="+mn-ea"/>
                  <a:cs typeface="OPPOSans M" panose="00020600040101010101" pitchFamily="18" charset="-122"/>
                </a:rPr>
                <a:t>内容</a:t>
              </a:r>
              <a:endParaRPr lang="zh-CN" altLang="en-US" sz="1600" dirty="0">
                <a:solidFill>
                  <a:schemeClr val="tx1">
                    <a:lumMod val="75000"/>
                    <a:lumOff val="25000"/>
                  </a:schemeClr>
                </a:solidFill>
                <a:effectLst/>
                <a:latin typeface="+mn-ea"/>
                <a:cs typeface="OPPOSans M" panose="00020600040101010101" pitchFamily="18" charset="-122"/>
              </a:endParaRPr>
            </a:p>
          </p:txBody>
        </p:sp>
        <p:sp>
          <p:nvSpPr>
            <p:cNvPr id="36" name="PA-文本框 50">
              <a:extLst>
                <a:ext uri="{FF2B5EF4-FFF2-40B4-BE49-F238E27FC236}">
                  <a16:creationId xmlns:a16="http://schemas.microsoft.com/office/drawing/2014/main" id="{78DD898A-408D-4C54-B8EB-63CE91608C94}"/>
                </a:ext>
              </a:extLst>
            </p:cNvPr>
            <p:cNvSpPr txBox="1"/>
            <p:nvPr>
              <p:custDataLst>
                <p:tags r:id="rId24"/>
              </p:custDataLst>
            </p:nvPr>
          </p:nvSpPr>
          <p:spPr>
            <a:xfrm>
              <a:off x="4978570" y="4659365"/>
              <a:ext cx="1016201" cy="253115"/>
            </a:xfrm>
            <a:prstGeom prst="rect">
              <a:avLst/>
            </a:prstGeom>
            <a:noFill/>
          </p:spPr>
          <p:txBody>
            <a:bodyPr wrap="square" lIns="0" tIns="0" rIns="0" bIns="0" rtlCol="0">
              <a:noAutofit/>
            </a:bodyPr>
            <a:lstStyle/>
            <a:p>
              <a:pPr algn="ctr">
                <a:lnSpc>
                  <a:spcPct val="120000"/>
                </a:lnSpc>
              </a:pPr>
              <a:r>
                <a:rPr lang="zh-CN" altLang="en-US" sz="1600" dirty="0">
                  <a:solidFill>
                    <a:schemeClr val="tx1">
                      <a:lumMod val="75000"/>
                      <a:lumOff val="25000"/>
                    </a:schemeClr>
                  </a:solidFill>
                  <a:latin typeface="+mn-ea"/>
                  <a:cs typeface="OPPOSans M" panose="00020600040101010101" pitchFamily="18" charset="-122"/>
                </a:rPr>
                <a:t>请</a:t>
              </a:r>
              <a:r>
                <a:rPr lang="zh-CN" altLang="en-US" sz="1600" dirty="0">
                  <a:solidFill>
                    <a:schemeClr val="tx1">
                      <a:lumMod val="75000"/>
                      <a:lumOff val="25000"/>
                    </a:schemeClr>
                  </a:solidFill>
                  <a:latin typeface="+mn-ea"/>
                </a:rPr>
                <a:t>输入</a:t>
              </a:r>
              <a:r>
                <a:rPr lang="zh-CN" altLang="en-US" sz="1600" dirty="0">
                  <a:solidFill>
                    <a:schemeClr val="tx1">
                      <a:lumMod val="75000"/>
                      <a:lumOff val="25000"/>
                    </a:schemeClr>
                  </a:solidFill>
                  <a:latin typeface="+mn-ea"/>
                  <a:cs typeface="OPPOSans M" panose="00020600040101010101" pitchFamily="18" charset="-122"/>
                </a:rPr>
                <a:t>内容</a:t>
              </a:r>
              <a:endParaRPr lang="zh-CN" altLang="en-US" sz="1600" dirty="0">
                <a:solidFill>
                  <a:schemeClr val="tx1">
                    <a:lumMod val="75000"/>
                    <a:lumOff val="25000"/>
                  </a:schemeClr>
                </a:solidFill>
                <a:effectLst/>
                <a:latin typeface="+mn-ea"/>
                <a:cs typeface="OPPOSans M" panose="00020600040101010101" pitchFamily="18" charset="-122"/>
              </a:endParaRPr>
            </a:p>
          </p:txBody>
        </p:sp>
        <p:sp>
          <p:nvSpPr>
            <p:cNvPr id="37" name="PA-文本框 35">
              <a:extLst>
                <a:ext uri="{FF2B5EF4-FFF2-40B4-BE49-F238E27FC236}">
                  <a16:creationId xmlns:a16="http://schemas.microsoft.com/office/drawing/2014/main" id="{918CDF0A-4651-42AC-9346-EA3296D66096}"/>
                </a:ext>
              </a:extLst>
            </p:cNvPr>
            <p:cNvSpPr txBox="1"/>
            <p:nvPr>
              <p:custDataLst>
                <p:tags r:id="rId25"/>
              </p:custDataLst>
            </p:nvPr>
          </p:nvSpPr>
          <p:spPr>
            <a:xfrm>
              <a:off x="4978570" y="3356084"/>
              <a:ext cx="1016201" cy="253115"/>
            </a:xfrm>
            <a:prstGeom prst="rect">
              <a:avLst/>
            </a:prstGeom>
            <a:noFill/>
          </p:spPr>
          <p:txBody>
            <a:bodyPr wrap="square" lIns="0" tIns="0" rIns="0" bIns="0" rtlCol="0">
              <a:noAutofit/>
            </a:bodyPr>
            <a:lstStyle/>
            <a:p>
              <a:pPr algn="ctr">
                <a:lnSpc>
                  <a:spcPct val="120000"/>
                </a:lnSpc>
              </a:pPr>
              <a:r>
                <a:rPr lang="zh-CN" altLang="en-US" sz="1600" dirty="0">
                  <a:solidFill>
                    <a:schemeClr val="tx1">
                      <a:lumMod val="75000"/>
                      <a:lumOff val="25000"/>
                    </a:schemeClr>
                  </a:solidFill>
                  <a:latin typeface="+mn-ea"/>
                  <a:cs typeface="OPPOSans M" panose="00020600040101010101" pitchFamily="18" charset="-122"/>
                </a:rPr>
                <a:t>请</a:t>
              </a:r>
              <a:r>
                <a:rPr lang="zh-CN" altLang="en-US" sz="1600" dirty="0">
                  <a:solidFill>
                    <a:schemeClr val="tx1">
                      <a:lumMod val="75000"/>
                      <a:lumOff val="25000"/>
                    </a:schemeClr>
                  </a:solidFill>
                  <a:latin typeface="+mn-ea"/>
                </a:rPr>
                <a:t>输入</a:t>
              </a:r>
              <a:r>
                <a:rPr lang="zh-CN" altLang="en-US" sz="1600" dirty="0">
                  <a:solidFill>
                    <a:schemeClr val="tx1">
                      <a:lumMod val="75000"/>
                      <a:lumOff val="25000"/>
                    </a:schemeClr>
                  </a:solidFill>
                  <a:latin typeface="+mn-ea"/>
                  <a:cs typeface="OPPOSans M" panose="00020600040101010101" pitchFamily="18" charset="-122"/>
                </a:rPr>
                <a:t>内容</a:t>
              </a:r>
              <a:endParaRPr lang="zh-CN" altLang="en-US" sz="1600" dirty="0">
                <a:solidFill>
                  <a:schemeClr val="tx1">
                    <a:lumMod val="75000"/>
                    <a:lumOff val="25000"/>
                  </a:schemeClr>
                </a:solidFill>
                <a:effectLst/>
                <a:latin typeface="+mn-ea"/>
                <a:cs typeface="OPPOSans M" panose="00020600040101010101" pitchFamily="18" charset="-122"/>
              </a:endParaRPr>
            </a:p>
          </p:txBody>
        </p:sp>
        <p:sp>
          <p:nvSpPr>
            <p:cNvPr id="38" name="PA-文本框 24">
              <a:extLst>
                <a:ext uri="{FF2B5EF4-FFF2-40B4-BE49-F238E27FC236}">
                  <a16:creationId xmlns:a16="http://schemas.microsoft.com/office/drawing/2014/main" id="{EDAAC765-C7B6-4771-A1EC-C63AD09C25B9}"/>
                </a:ext>
              </a:extLst>
            </p:cNvPr>
            <p:cNvSpPr txBox="1"/>
            <p:nvPr>
              <p:custDataLst>
                <p:tags r:id="rId26"/>
              </p:custDataLst>
            </p:nvPr>
          </p:nvSpPr>
          <p:spPr>
            <a:xfrm>
              <a:off x="9044845" y="1495560"/>
              <a:ext cx="1180399" cy="262262"/>
            </a:xfrm>
            <a:prstGeom prst="rect">
              <a:avLst/>
            </a:prstGeom>
            <a:noFill/>
          </p:spPr>
          <p:txBody>
            <a:bodyPr wrap="none" lIns="0" tIns="0" rIns="0" bIns="0" rtlCol="0">
              <a:noAutofit/>
            </a:bodyPr>
            <a:lstStyle>
              <a:defPPr>
                <a:defRPr lang="zh-CN"/>
              </a:defPPr>
              <a:lvl1pPr algn="ctr">
                <a:defRPr>
                  <a:solidFill>
                    <a:schemeClr val="bg1"/>
                  </a:solidFill>
                  <a:effectLst/>
                  <a:latin typeface="+mj-ea"/>
                  <a:ea typeface="+mj-ea"/>
                  <a:cs typeface="OPPOSans M" panose="00020600040101010101" pitchFamily="18" charset="-122"/>
                </a:defRPr>
              </a:lvl1pPr>
            </a:lstStyle>
            <a:p>
              <a:r>
                <a:rPr lang="zh-CN" altLang="en-US" sz="1600"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结论</a:t>
              </a:r>
            </a:p>
          </p:txBody>
        </p:sp>
        <p:sp>
          <p:nvSpPr>
            <p:cNvPr id="39" name="PA-文本框 3">
              <a:extLst>
                <a:ext uri="{FF2B5EF4-FFF2-40B4-BE49-F238E27FC236}">
                  <a16:creationId xmlns:a16="http://schemas.microsoft.com/office/drawing/2014/main" id="{DAD9EE0D-90DF-47B1-8994-E3FC5106E228}"/>
                </a:ext>
              </a:extLst>
            </p:cNvPr>
            <p:cNvSpPr txBox="1"/>
            <p:nvPr>
              <p:custDataLst>
                <p:tags r:id="rId27"/>
              </p:custDataLst>
            </p:nvPr>
          </p:nvSpPr>
          <p:spPr>
            <a:xfrm>
              <a:off x="9126944" y="2055876"/>
              <a:ext cx="1016201" cy="251498"/>
            </a:xfrm>
            <a:prstGeom prst="rect">
              <a:avLst/>
            </a:prstGeom>
            <a:noFill/>
          </p:spPr>
          <p:txBody>
            <a:bodyPr wrap="square" lIns="0" tIns="0" rIns="0" bIns="0" rtlCol="0">
              <a:noAutofit/>
            </a:bodyPr>
            <a:lstStyle/>
            <a:p>
              <a:pPr algn="ctr">
                <a:lnSpc>
                  <a:spcPct val="120000"/>
                </a:lnSpc>
              </a:pPr>
              <a:r>
                <a:rPr lang="zh-CN" altLang="en-US" sz="1600" dirty="0">
                  <a:solidFill>
                    <a:schemeClr val="tx1">
                      <a:lumMod val="75000"/>
                      <a:lumOff val="25000"/>
                    </a:schemeClr>
                  </a:solidFill>
                  <a:latin typeface="+mn-ea"/>
                  <a:cs typeface="OPPOSans M" panose="00020600040101010101" pitchFamily="18" charset="-122"/>
                </a:rPr>
                <a:t>请</a:t>
              </a:r>
              <a:r>
                <a:rPr lang="zh-CN" altLang="en-US" sz="1600" dirty="0">
                  <a:solidFill>
                    <a:schemeClr val="tx1">
                      <a:lumMod val="75000"/>
                      <a:lumOff val="25000"/>
                    </a:schemeClr>
                  </a:solidFill>
                  <a:latin typeface="+mn-ea"/>
                </a:rPr>
                <a:t>输入</a:t>
              </a:r>
              <a:r>
                <a:rPr lang="zh-CN" altLang="en-US" sz="1600" dirty="0">
                  <a:solidFill>
                    <a:schemeClr val="tx1">
                      <a:lumMod val="75000"/>
                      <a:lumOff val="25000"/>
                    </a:schemeClr>
                  </a:solidFill>
                  <a:latin typeface="+mn-ea"/>
                  <a:cs typeface="OPPOSans M" panose="00020600040101010101" pitchFamily="18" charset="-122"/>
                </a:rPr>
                <a:t>内容</a:t>
              </a:r>
              <a:endParaRPr lang="zh-CN" altLang="en-US" sz="1600" dirty="0">
                <a:solidFill>
                  <a:schemeClr val="tx1">
                    <a:lumMod val="75000"/>
                    <a:lumOff val="25000"/>
                  </a:schemeClr>
                </a:solidFill>
                <a:effectLst/>
                <a:latin typeface="+mn-ea"/>
                <a:cs typeface="OPPOSans M" panose="00020600040101010101" pitchFamily="18" charset="-122"/>
              </a:endParaRPr>
            </a:p>
          </p:txBody>
        </p:sp>
        <p:sp>
          <p:nvSpPr>
            <p:cNvPr id="40" name="PA-文本框 35">
              <a:extLst>
                <a:ext uri="{FF2B5EF4-FFF2-40B4-BE49-F238E27FC236}">
                  <a16:creationId xmlns:a16="http://schemas.microsoft.com/office/drawing/2014/main" id="{D8CA3DCA-D3EC-40D0-B574-73C1239D6642}"/>
                </a:ext>
              </a:extLst>
            </p:cNvPr>
            <p:cNvSpPr txBox="1"/>
            <p:nvPr>
              <p:custDataLst>
                <p:tags r:id="rId28"/>
              </p:custDataLst>
            </p:nvPr>
          </p:nvSpPr>
          <p:spPr>
            <a:xfrm>
              <a:off x="9126944" y="2698991"/>
              <a:ext cx="1016201" cy="253115"/>
            </a:xfrm>
            <a:prstGeom prst="rect">
              <a:avLst/>
            </a:prstGeom>
            <a:noFill/>
          </p:spPr>
          <p:txBody>
            <a:bodyPr wrap="square" lIns="0" tIns="0" rIns="0" bIns="0" rtlCol="0">
              <a:noAutofit/>
            </a:bodyPr>
            <a:lstStyle/>
            <a:p>
              <a:pPr algn="ctr">
                <a:lnSpc>
                  <a:spcPct val="120000"/>
                </a:lnSpc>
              </a:pPr>
              <a:r>
                <a:rPr lang="zh-CN" altLang="en-US" sz="1600" dirty="0">
                  <a:solidFill>
                    <a:schemeClr val="tx1">
                      <a:lumMod val="75000"/>
                      <a:lumOff val="25000"/>
                    </a:schemeClr>
                  </a:solidFill>
                  <a:latin typeface="+mn-ea"/>
                  <a:cs typeface="OPPOSans M" panose="00020600040101010101" pitchFamily="18" charset="-122"/>
                </a:rPr>
                <a:t>请</a:t>
              </a:r>
              <a:r>
                <a:rPr lang="zh-CN" altLang="en-US" sz="1600" dirty="0">
                  <a:solidFill>
                    <a:schemeClr val="tx1">
                      <a:lumMod val="75000"/>
                      <a:lumOff val="25000"/>
                    </a:schemeClr>
                  </a:solidFill>
                  <a:latin typeface="+mn-ea"/>
                </a:rPr>
                <a:t>输入</a:t>
              </a:r>
              <a:r>
                <a:rPr lang="zh-CN" altLang="en-US" sz="1600" dirty="0">
                  <a:solidFill>
                    <a:schemeClr val="tx1">
                      <a:lumMod val="75000"/>
                      <a:lumOff val="25000"/>
                    </a:schemeClr>
                  </a:solidFill>
                  <a:latin typeface="+mn-ea"/>
                  <a:cs typeface="OPPOSans M" panose="00020600040101010101" pitchFamily="18" charset="-122"/>
                </a:rPr>
                <a:t>内容</a:t>
              </a:r>
              <a:endParaRPr lang="zh-CN" altLang="en-US" sz="1600" dirty="0">
                <a:solidFill>
                  <a:schemeClr val="tx1">
                    <a:lumMod val="75000"/>
                    <a:lumOff val="25000"/>
                  </a:schemeClr>
                </a:solidFill>
                <a:effectLst/>
                <a:latin typeface="+mn-ea"/>
                <a:cs typeface="OPPOSans M" panose="00020600040101010101" pitchFamily="18" charset="-122"/>
              </a:endParaRPr>
            </a:p>
          </p:txBody>
        </p:sp>
        <p:sp>
          <p:nvSpPr>
            <p:cNvPr id="41" name="PA-文本框 50">
              <a:extLst>
                <a:ext uri="{FF2B5EF4-FFF2-40B4-BE49-F238E27FC236}">
                  <a16:creationId xmlns:a16="http://schemas.microsoft.com/office/drawing/2014/main" id="{91D0E0A1-E792-4A77-BF19-72FA941934D2}"/>
                </a:ext>
              </a:extLst>
            </p:cNvPr>
            <p:cNvSpPr txBox="1"/>
            <p:nvPr>
              <p:custDataLst>
                <p:tags r:id="rId29"/>
              </p:custDataLst>
            </p:nvPr>
          </p:nvSpPr>
          <p:spPr>
            <a:xfrm>
              <a:off x="9126944" y="4659365"/>
              <a:ext cx="1016201" cy="253115"/>
            </a:xfrm>
            <a:prstGeom prst="rect">
              <a:avLst/>
            </a:prstGeom>
            <a:noFill/>
          </p:spPr>
          <p:txBody>
            <a:bodyPr wrap="square" lIns="0" tIns="0" rIns="0" bIns="0" rtlCol="0">
              <a:noAutofit/>
            </a:bodyPr>
            <a:lstStyle/>
            <a:p>
              <a:pPr algn="ctr">
                <a:lnSpc>
                  <a:spcPct val="120000"/>
                </a:lnSpc>
              </a:pPr>
              <a:r>
                <a:rPr lang="zh-CN" altLang="en-US" sz="1600" dirty="0">
                  <a:solidFill>
                    <a:schemeClr val="tx1">
                      <a:lumMod val="75000"/>
                      <a:lumOff val="25000"/>
                    </a:schemeClr>
                  </a:solidFill>
                  <a:latin typeface="+mn-ea"/>
                  <a:cs typeface="OPPOSans M" panose="00020600040101010101" pitchFamily="18" charset="-122"/>
                </a:rPr>
                <a:t>请</a:t>
              </a:r>
              <a:r>
                <a:rPr lang="zh-CN" altLang="en-US" sz="1600" dirty="0">
                  <a:solidFill>
                    <a:schemeClr val="tx1">
                      <a:lumMod val="75000"/>
                      <a:lumOff val="25000"/>
                    </a:schemeClr>
                  </a:solidFill>
                  <a:latin typeface="+mn-ea"/>
                </a:rPr>
                <a:t>输入</a:t>
              </a:r>
              <a:r>
                <a:rPr lang="zh-CN" altLang="en-US" sz="1600" dirty="0">
                  <a:solidFill>
                    <a:schemeClr val="tx1">
                      <a:lumMod val="75000"/>
                      <a:lumOff val="25000"/>
                    </a:schemeClr>
                  </a:solidFill>
                  <a:latin typeface="+mn-ea"/>
                  <a:cs typeface="OPPOSans M" panose="00020600040101010101" pitchFamily="18" charset="-122"/>
                </a:rPr>
                <a:t>内容</a:t>
              </a:r>
              <a:endParaRPr lang="zh-CN" altLang="en-US" sz="1600" dirty="0">
                <a:solidFill>
                  <a:schemeClr val="tx1">
                    <a:lumMod val="75000"/>
                    <a:lumOff val="25000"/>
                  </a:schemeClr>
                </a:solidFill>
                <a:effectLst/>
                <a:latin typeface="+mn-ea"/>
                <a:cs typeface="OPPOSans M" panose="00020600040101010101" pitchFamily="18" charset="-122"/>
              </a:endParaRPr>
            </a:p>
          </p:txBody>
        </p:sp>
        <p:sp>
          <p:nvSpPr>
            <p:cNvPr id="42" name="PA-文本框 50">
              <a:extLst>
                <a:ext uri="{FF2B5EF4-FFF2-40B4-BE49-F238E27FC236}">
                  <a16:creationId xmlns:a16="http://schemas.microsoft.com/office/drawing/2014/main" id="{077360DE-E840-4833-B7D3-7CAB1737D94F}"/>
                </a:ext>
              </a:extLst>
            </p:cNvPr>
            <p:cNvSpPr txBox="1"/>
            <p:nvPr>
              <p:custDataLst>
                <p:tags r:id="rId30"/>
              </p:custDataLst>
            </p:nvPr>
          </p:nvSpPr>
          <p:spPr>
            <a:xfrm>
              <a:off x="9126944" y="4006857"/>
              <a:ext cx="1016201" cy="253115"/>
            </a:xfrm>
            <a:prstGeom prst="rect">
              <a:avLst/>
            </a:prstGeom>
            <a:noFill/>
          </p:spPr>
          <p:txBody>
            <a:bodyPr wrap="square" lIns="0" tIns="0" rIns="0" bIns="0" rtlCol="0">
              <a:noAutofit/>
            </a:bodyPr>
            <a:lstStyle/>
            <a:p>
              <a:pPr algn="ctr">
                <a:lnSpc>
                  <a:spcPct val="120000"/>
                </a:lnSpc>
              </a:pPr>
              <a:r>
                <a:rPr lang="zh-CN" altLang="en-US" sz="1600" dirty="0">
                  <a:solidFill>
                    <a:schemeClr val="tx1">
                      <a:lumMod val="75000"/>
                      <a:lumOff val="25000"/>
                    </a:schemeClr>
                  </a:solidFill>
                  <a:latin typeface="+mn-ea"/>
                  <a:cs typeface="OPPOSans M" panose="00020600040101010101" pitchFamily="18" charset="-122"/>
                </a:rPr>
                <a:t>请</a:t>
              </a:r>
              <a:r>
                <a:rPr lang="zh-CN" altLang="en-US" sz="1600" dirty="0">
                  <a:solidFill>
                    <a:schemeClr val="tx1">
                      <a:lumMod val="75000"/>
                      <a:lumOff val="25000"/>
                    </a:schemeClr>
                  </a:solidFill>
                  <a:latin typeface="+mn-ea"/>
                </a:rPr>
                <a:t>输入</a:t>
              </a:r>
              <a:r>
                <a:rPr lang="zh-CN" altLang="en-US" sz="1600" dirty="0">
                  <a:solidFill>
                    <a:schemeClr val="tx1">
                      <a:lumMod val="75000"/>
                      <a:lumOff val="25000"/>
                    </a:schemeClr>
                  </a:solidFill>
                  <a:latin typeface="+mn-ea"/>
                  <a:cs typeface="OPPOSans M" panose="00020600040101010101" pitchFamily="18" charset="-122"/>
                </a:rPr>
                <a:t>内容</a:t>
              </a:r>
              <a:endParaRPr lang="zh-CN" altLang="en-US" sz="1600" dirty="0">
                <a:solidFill>
                  <a:schemeClr val="tx1">
                    <a:lumMod val="75000"/>
                    <a:lumOff val="25000"/>
                  </a:schemeClr>
                </a:solidFill>
                <a:effectLst/>
                <a:latin typeface="+mn-ea"/>
                <a:cs typeface="OPPOSans M" panose="00020600040101010101" pitchFamily="18" charset="-122"/>
              </a:endParaRPr>
            </a:p>
          </p:txBody>
        </p:sp>
        <p:sp>
          <p:nvSpPr>
            <p:cNvPr id="43" name="PA-文本框 50">
              <a:extLst>
                <a:ext uri="{FF2B5EF4-FFF2-40B4-BE49-F238E27FC236}">
                  <a16:creationId xmlns:a16="http://schemas.microsoft.com/office/drawing/2014/main" id="{9FEFE058-3C91-428A-B646-A5965435B856}"/>
                </a:ext>
              </a:extLst>
            </p:cNvPr>
            <p:cNvSpPr txBox="1"/>
            <p:nvPr>
              <p:custDataLst>
                <p:tags r:id="rId31"/>
              </p:custDataLst>
            </p:nvPr>
          </p:nvSpPr>
          <p:spPr>
            <a:xfrm>
              <a:off x="9126944" y="3356084"/>
              <a:ext cx="1016201" cy="253115"/>
            </a:xfrm>
            <a:prstGeom prst="rect">
              <a:avLst/>
            </a:prstGeom>
            <a:noFill/>
          </p:spPr>
          <p:txBody>
            <a:bodyPr wrap="square" lIns="0" tIns="0" rIns="0" bIns="0" rtlCol="0">
              <a:noAutofit/>
            </a:bodyPr>
            <a:lstStyle/>
            <a:p>
              <a:pPr algn="ctr">
                <a:lnSpc>
                  <a:spcPct val="120000"/>
                </a:lnSpc>
              </a:pPr>
              <a:r>
                <a:rPr lang="zh-CN" altLang="en-US" sz="1600" dirty="0">
                  <a:solidFill>
                    <a:schemeClr val="tx1">
                      <a:lumMod val="75000"/>
                      <a:lumOff val="25000"/>
                    </a:schemeClr>
                  </a:solidFill>
                  <a:latin typeface="+mn-ea"/>
                  <a:cs typeface="OPPOSans M" panose="00020600040101010101" pitchFamily="18" charset="-122"/>
                </a:rPr>
                <a:t>请</a:t>
              </a:r>
              <a:r>
                <a:rPr lang="zh-CN" altLang="en-US" sz="1600" dirty="0">
                  <a:solidFill>
                    <a:schemeClr val="tx1">
                      <a:lumMod val="75000"/>
                      <a:lumOff val="25000"/>
                    </a:schemeClr>
                  </a:solidFill>
                  <a:latin typeface="+mn-ea"/>
                </a:rPr>
                <a:t>输入</a:t>
              </a:r>
              <a:r>
                <a:rPr lang="zh-CN" altLang="en-US" sz="1600" dirty="0">
                  <a:solidFill>
                    <a:schemeClr val="tx1">
                      <a:lumMod val="75000"/>
                      <a:lumOff val="25000"/>
                    </a:schemeClr>
                  </a:solidFill>
                  <a:latin typeface="+mn-ea"/>
                  <a:cs typeface="OPPOSans M" panose="00020600040101010101" pitchFamily="18" charset="-122"/>
                </a:rPr>
                <a:t>内容</a:t>
              </a:r>
              <a:endParaRPr lang="zh-CN" altLang="en-US" sz="1600" dirty="0">
                <a:solidFill>
                  <a:schemeClr val="tx1">
                    <a:lumMod val="75000"/>
                    <a:lumOff val="25000"/>
                  </a:schemeClr>
                </a:solidFill>
                <a:effectLst/>
                <a:latin typeface="+mn-ea"/>
                <a:cs typeface="OPPOSans M" panose="00020600040101010101" pitchFamily="18" charset="-122"/>
              </a:endParaRPr>
            </a:p>
          </p:txBody>
        </p:sp>
        <p:sp>
          <p:nvSpPr>
            <p:cNvPr id="44" name="PA-文本框 24">
              <a:extLst>
                <a:ext uri="{FF2B5EF4-FFF2-40B4-BE49-F238E27FC236}">
                  <a16:creationId xmlns:a16="http://schemas.microsoft.com/office/drawing/2014/main" id="{1166761E-99E8-4CB9-A602-7B1EDBE4FF00}"/>
                </a:ext>
              </a:extLst>
            </p:cNvPr>
            <p:cNvSpPr txBox="1"/>
            <p:nvPr>
              <p:custDataLst>
                <p:tags r:id="rId32"/>
              </p:custDataLst>
            </p:nvPr>
          </p:nvSpPr>
          <p:spPr>
            <a:xfrm>
              <a:off x="3513681" y="1495560"/>
              <a:ext cx="1180398" cy="262262"/>
            </a:xfrm>
            <a:prstGeom prst="rect">
              <a:avLst/>
            </a:prstGeom>
            <a:noFill/>
          </p:spPr>
          <p:txBody>
            <a:bodyPr wrap="none" lIns="0" tIns="0" rIns="0" bIns="0" rtlCol="0">
              <a:noAutofit/>
            </a:bodyPr>
            <a:lstStyle>
              <a:defPPr>
                <a:defRPr lang="zh-CN"/>
              </a:defPPr>
              <a:lvl1pPr algn="ctr">
                <a:defRPr>
                  <a:solidFill>
                    <a:schemeClr val="bg1"/>
                  </a:solidFill>
                  <a:effectLst/>
                  <a:latin typeface="+mj-ea"/>
                  <a:ea typeface="+mj-ea"/>
                  <a:cs typeface="OPPOSans M" panose="00020600040101010101" pitchFamily="18" charset="-122"/>
                </a:defRPr>
              </a:lvl1pPr>
            </a:lstStyle>
            <a:p>
              <a:r>
                <a:rPr lang="zh-CN" altLang="en-US" sz="1600"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样本数量</a:t>
              </a:r>
            </a:p>
          </p:txBody>
        </p:sp>
        <p:sp>
          <p:nvSpPr>
            <p:cNvPr id="45" name="PA-文本框 35">
              <a:extLst>
                <a:ext uri="{FF2B5EF4-FFF2-40B4-BE49-F238E27FC236}">
                  <a16:creationId xmlns:a16="http://schemas.microsoft.com/office/drawing/2014/main" id="{E2936939-046F-4262-BD47-FBA4219DBC1D}"/>
                </a:ext>
              </a:extLst>
            </p:cNvPr>
            <p:cNvSpPr txBox="1"/>
            <p:nvPr>
              <p:custDataLst>
                <p:tags r:id="rId33"/>
              </p:custDataLst>
            </p:nvPr>
          </p:nvSpPr>
          <p:spPr>
            <a:xfrm>
              <a:off x="3595780" y="2698991"/>
              <a:ext cx="1016201" cy="253115"/>
            </a:xfrm>
            <a:prstGeom prst="rect">
              <a:avLst/>
            </a:prstGeom>
            <a:noFill/>
          </p:spPr>
          <p:txBody>
            <a:bodyPr wrap="square" lIns="0" tIns="0" rIns="0" bIns="0" rtlCol="0">
              <a:noAutofit/>
            </a:bodyPr>
            <a:lstStyle/>
            <a:p>
              <a:pPr algn="ctr">
                <a:lnSpc>
                  <a:spcPct val="120000"/>
                </a:lnSpc>
              </a:pPr>
              <a:r>
                <a:rPr lang="en-US" altLang="zh-CN" sz="1600" dirty="0">
                  <a:solidFill>
                    <a:schemeClr val="tx1">
                      <a:lumMod val="75000"/>
                      <a:lumOff val="25000"/>
                    </a:schemeClr>
                  </a:solidFill>
                  <a:effectLst/>
                  <a:latin typeface="+mn-ea"/>
                  <a:cs typeface="OPPOSans M" panose="00020600040101010101" pitchFamily="18" charset="-122"/>
                </a:rPr>
                <a:t>220</a:t>
              </a:r>
              <a:endParaRPr lang="zh-CN" altLang="en-US" sz="1600" dirty="0">
                <a:solidFill>
                  <a:schemeClr val="tx1">
                    <a:lumMod val="75000"/>
                    <a:lumOff val="25000"/>
                  </a:schemeClr>
                </a:solidFill>
                <a:effectLst/>
                <a:latin typeface="+mn-ea"/>
                <a:cs typeface="OPPOSans M" panose="00020600040101010101" pitchFamily="18" charset="-122"/>
              </a:endParaRPr>
            </a:p>
          </p:txBody>
        </p:sp>
        <p:sp>
          <p:nvSpPr>
            <p:cNvPr id="46" name="PA-文本框 45">
              <a:extLst>
                <a:ext uri="{FF2B5EF4-FFF2-40B4-BE49-F238E27FC236}">
                  <a16:creationId xmlns:a16="http://schemas.microsoft.com/office/drawing/2014/main" id="{51374D71-B005-47F6-ABF6-FB11A9119C30}"/>
                </a:ext>
              </a:extLst>
            </p:cNvPr>
            <p:cNvSpPr txBox="1"/>
            <p:nvPr>
              <p:custDataLst>
                <p:tags r:id="rId34"/>
              </p:custDataLst>
            </p:nvPr>
          </p:nvSpPr>
          <p:spPr>
            <a:xfrm>
              <a:off x="3595780" y="4006857"/>
              <a:ext cx="1016201" cy="253115"/>
            </a:xfrm>
            <a:prstGeom prst="rect">
              <a:avLst/>
            </a:prstGeom>
            <a:noFill/>
          </p:spPr>
          <p:txBody>
            <a:bodyPr wrap="square" lIns="0" tIns="0" rIns="0" bIns="0" rtlCol="0">
              <a:noAutofit/>
            </a:bodyPr>
            <a:lstStyle/>
            <a:p>
              <a:pPr algn="ctr">
                <a:lnSpc>
                  <a:spcPct val="120000"/>
                </a:lnSpc>
              </a:pPr>
              <a:r>
                <a:rPr lang="en-US" altLang="zh-CN" sz="1600" dirty="0">
                  <a:solidFill>
                    <a:schemeClr val="tx1">
                      <a:lumMod val="50000"/>
                      <a:lumOff val="50000"/>
                    </a:schemeClr>
                  </a:solidFill>
                  <a:effectLst/>
                  <a:latin typeface="+mn-ea"/>
                  <a:cs typeface="OPPOSans M" panose="00020600040101010101" pitchFamily="18" charset="-122"/>
                </a:rPr>
                <a:t>500</a:t>
              </a:r>
              <a:endParaRPr lang="zh-CN" altLang="en-US" sz="1600" dirty="0">
                <a:solidFill>
                  <a:schemeClr val="tx1">
                    <a:lumMod val="50000"/>
                    <a:lumOff val="50000"/>
                  </a:schemeClr>
                </a:solidFill>
                <a:effectLst/>
                <a:latin typeface="+mn-ea"/>
                <a:cs typeface="OPPOSans M" panose="00020600040101010101" pitchFamily="18" charset="-122"/>
              </a:endParaRPr>
            </a:p>
          </p:txBody>
        </p:sp>
        <p:sp>
          <p:nvSpPr>
            <p:cNvPr id="47" name="PA-文本框 50">
              <a:extLst>
                <a:ext uri="{FF2B5EF4-FFF2-40B4-BE49-F238E27FC236}">
                  <a16:creationId xmlns:a16="http://schemas.microsoft.com/office/drawing/2014/main" id="{998CB3AA-5FCD-413B-8A45-36E3F58A121A}"/>
                </a:ext>
              </a:extLst>
            </p:cNvPr>
            <p:cNvSpPr txBox="1"/>
            <p:nvPr>
              <p:custDataLst>
                <p:tags r:id="rId35"/>
              </p:custDataLst>
            </p:nvPr>
          </p:nvSpPr>
          <p:spPr>
            <a:xfrm>
              <a:off x="3595780" y="4659365"/>
              <a:ext cx="1016201" cy="253115"/>
            </a:xfrm>
            <a:prstGeom prst="rect">
              <a:avLst/>
            </a:prstGeom>
            <a:noFill/>
          </p:spPr>
          <p:txBody>
            <a:bodyPr wrap="square" lIns="0" tIns="0" rIns="0" bIns="0" rtlCol="0">
              <a:noAutofit/>
            </a:bodyPr>
            <a:lstStyle/>
            <a:p>
              <a:pPr algn="ctr">
                <a:lnSpc>
                  <a:spcPct val="120000"/>
                </a:lnSpc>
              </a:pPr>
              <a:r>
                <a:rPr lang="en-US" altLang="zh-CN" sz="1600" dirty="0">
                  <a:solidFill>
                    <a:schemeClr val="tx1">
                      <a:lumMod val="75000"/>
                      <a:lumOff val="25000"/>
                    </a:schemeClr>
                  </a:solidFill>
                  <a:effectLst/>
                  <a:latin typeface="+mn-ea"/>
                  <a:cs typeface="OPPOSans M" panose="00020600040101010101" pitchFamily="18" charset="-122"/>
                </a:rPr>
                <a:t>600</a:t>
              </a:r>
              <a:endParaRPr lang="zh-CN" altLang="en-US" sz="1600" dirty="0">
                <a:solidFill>
                  <a:schemeClr val="tx1">
                    <a:lumMod val="75000"/>
                    <a:lumOff val="25000"/>
                  </a:schemeClr>
                </a:solidFill>
                <a:effectLst/>
                <a:latin typeface="+mn-ea"/>
                <a:cs typeface="OPPOSans M" panose="00020600040101010101" pitchFamily="18" charset="-122"/>
              </a:endParaRPr>
            </a:p>
          </p:txBody>
        </p:sp>
        <p:sp>
          <p:nvSpPr>
            <p:cNvPr id="48" name="PA-文本框 45">
              <a:extLst>
                <a:ext uri="{FF2B5EF4-FFF2-40B4-BE49-F238E27FC236}">
                  <a16:creationId xmlns:a16="http://schemas.microsoft.com/office/drawing/2014/main" id="{90E53B03-DD03-4FF0-83CB-C2AB077205AD}"/>
                </a:ext>
              </a:extLst>
            </p:cNvPr>
            <p:cNvSpPr txBox="1"/>
            <p:nvPr>
              <p:custDataLst>
                <p:tags r:id="rId36"/>
              </p:custDataLst>
            </p:nvPr>
          </p:nvSpPr>
          <p:spPr>
            <a:xfrm>
              <a:off x="3595780" y="3356084"/>
              <a:ext cx="1016201" cy="253115"/>
            </a:xfrm>
            <a:prstGeom prst="rect">
              <a:avLst/>
            </a:prstGeom>
            <a:noFill/>
          </p:spPr>
          <p:txBody>
            <a:bodyPr wrap="square" lIns="0" tIns="0" rIns="0" bIns="0" rtlCol="0">
              <a:noAutofit/>
            </a:bodyPr>
            <a:lstStyle>
              <a:defPPr>
                <a:defRPr lang="zh-CN"/>
              </a:defPPr>
              <a:lvl1pPr algn="ctr">
                <a:lnSpc>
                  <a:spcPct val="120000"/>
                </a:lnSpc>
                <a:defRPr sz="1600">
                  <a:solidFill>
                    <a:schemeClr val="tx1">
                      <a:lumMod val="75000"/>
                      <a:lumOff val="25000"/>
                    </a:schemeClr>
                  </a:solidFill>
                  <a:effectLst/>
                  <a:latin typeface="+mn-ea"/>
                  <a:cs typeface="OPPOSans M" panose="00020600040101010101" pitchFamily="18" charset="-122"/>
                </a:defRPr>
              </a:lvl1pPr>
            </a:lstStyle>
            <a:p>
              <a:r>
                <a:rPr lang="en-US" altLang="zh-CN" dirty="0"/>
                <a:t>500</a:t>
              </a:r>
              <a:endParaRPr lang="zh-CN" altLang="en-US" dirty="0"/>
            </a:p>
          </p:txBody>
        </p:sp>
        <p:sp>
          <p:nvSpPr>
            <p:cNvPr id="49" name="PA-文本框 35">
              <a:extLst>
                <a:ext uri="{FF2B5EF4-FFF2-40B4-BE49-F238E27FC236}">
                  <a16:creationId xmlns:a16="http://schemas.microsoft.com/office/drawing/2014/main" id="{817FDE54-1B27-4618-B1FE-5335F4DDEDA0}"/>
                </a:ext>
              </a:extLst>
            </p:cNvPr>
            <p:cNvSpPr txBox="1"/>
            <p:nvPr>
              <p:custDataLst>
                <p:tags r:id="rId37"/>
              </p:custDataLst>
            </p:nvPr>
          </p:nvSpPr>
          <p:spPr>
            <a:xfrm>
              <a:off x="3595780" y="2055068"/>
              <a:ext cx="1016201" cy="253115"/>
            </a:xfrm>
            <a:prstGeom prst="rect">
              <a:avLst/>
            </a:prstGeom>
            <a:noFill/>
          </p:spPr>
          <p:txBody>
            <a:bodyPr wrap="square" lIns="0" tIns="0" rIns="0" bIns="0" rtlCol="0">
              <a:noAutofit/>
            </a:bodyPr>
            <a:lstStyle/>
            <a:p>
              <a:pPr algn="ctr">
                <a:lnSpc>
                  <a:spcPct val="120000"/>
                </a:lnSpc>
              </a:pPr>
              <a:r>
                <a:rPr lang="en-US" altLang="zh-CN" sz="1600" dirty="0">
                  <a:solidFill>
                    <a:schemeClr val="tx1">
                      <a:lumMod val="75000"/>
                      <a:lumOff val="25000"/>
                    </a:schemeClr>
                  </a:solidFill>
                  <a:effectLst/>
                  <a:latin typeface="+mn-ea"/>
                  <a:cs typeface="OPPOSans M" panose="00020600040101010101" pitchFamily="18" charset="-122"/>
                </a:rPr>
                <a:t>220</a:t>
              </a:r>
              <a:endParaRPr lang="zh-CN" altLang="en-US" sz="1600" dirty="0">
                <a:solidFill>
                  <a:schemeClr val="tx1">
                    <a:lumMod val="75000"/>
                    <a:lumOff val="25000"/>
                  </a:schemeClr>
                </a:solidFill>
                <a:effectLst/>
                <a:latin typeface="+mn-ea"/>
                <a:cs typeface="OPPOSans M" panose="00020600040101010101" pitchFamily="18" charset="-122"/>
              </a:endParaRPr>
            </a:p>
          </p:txBody>
        </p:sp>
      </p:grpSp>
    </p:spTree>
    <p:extLst>
      <p:ext uri="{BB962C8B-B14F-4D97-AF65-F5344CB8AC3E}">
        <p14:creationId xmlns:p14="http://schemas.microsoft.com/office/powerpoint/2010/main" val="131079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29ABEF1-69A5-49B1-A996-4EDEF219D952}"/>
              </a:ext>
            </a:extLst>
          </p:cNvPr>
          <p:cNvSpPr>
            <a:spLocks noGrp="1"/>
          </p:cNvSpPr>
          <p:nvPr>
            <p:ph type="title"/>
          </p:nvPr>
        </p:nvSpPr>
        <p:spPr/>
        <p:txBody>
          <a:bodyPr/>
          <a:lstStyle/>
          <a:p>
            <a:r>
              <a:rPr lang="en-US" altLang="zh-CN"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3.</a:t>
            </a:r>
            <a:r>
              <a:rPr lang="zh-CN" altLang="en-US"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研究方法与过程</a:t>
            </a:r>
          </a:p>
        </p:txBody>
      </p:sp>
      <p:sp>
        <p:nvSpPr>
          <p:cNvPr id="63" name="文本框 62">
            <a:extLst>
              <a:ext uri="{FF2B5EF4-FFF2-40B4-BE49-F238E27FC236}">
                <a16:creationId xmlns:a16="http://schemas.microsoft.com/office/drawing/2014/main" id="{AF7FBE53-5DB0-45CD-B64B-1AADABB3D00F}"/>
              </a:ext>
            </a:extLst>
          </p:cNvPr>
          <p:cNvSpPr txBox="1"/>
          <p:nvPr/>
        </p:nvSpPr>
        <p:spPr>
          <a:xfrm>
            <a:off x="1480844" y="5194740"/>
            <a:ext cx="9412013" cy="939360"/>
          </a:xfrm>
          <a:prstGeom prst="rect">
            <a:avLst/>
          </a:prstGeom>
          <a:noFill/>
        </p:spPr>
        <p:txBody>
          <a:bodyPr wrap="square" lIns="0" tIns="0" rIns="0" bIns="0" rtlCol="0">
            <a:noAutofit/>
          </a:bodyPr>
          <a:lstStyle/>
          <a:p>
            <a:pPr>
              <a:lnSpc>
                <a:spcPct val="130000"/>
              </a:lnSpc>
            </a:pPr>
            <a:r>
              <a:rPr lang="zh-CN" altLang="en-US" sz="1600" dirty="0">
                <a:solidFill>
                  <a:schemeClr val="tx1">
                    <a:lumMod val="65000"/>
                    <a:lumOff val="35000"/>
                  </a:schemeClr>
                </a:solidFill>
              </a:rPr>
              <a:t>请在此处输入您的内容，或者复制内容后单击右键选择只保留文本来粘贴您的内容。请在此处输入您的内容，或者复制内容后单击右键选择只保留文本来粘贴您的内容。请在此处输入您的内容，或者复制内容后单击右键选择只保留文本来粘贴您的内容。</a:t>
            </a:r>
          </a:p>
        </p:txBody>
      </p:sp>
      <p:sp>
        <p:nvSpPr>
          <p:cNvPr id="64" name="矩形 63">
            <a:extLst>
              <a:ext uri="{FF2B5EF4-FFF2-40B4-BE49-F238E27FC236}">
                <a16:creationId xmlns:a16="http://schemas.microsoft.com/office/drawing/2014/main" id="{9CA63A1C-B971-49C0-A69B-DEE49A3FC3F1}"/>
              </a:ext>
            </a:extLst>
          </p:cNvPr>
          <p:cNvSpPr/>
          <p:nvPr/>
        </p:nvSpPr>
        <p:spPr>
          <a:xfrm>
            <a:off x="10892856" y="6036275"/>
            <a:ext cx="95911" cy="96837"/>
          </a:xfrm>
          <a:prstGeom prst="rect">
            <a:avLst/>
          </a:pr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30000"/>
              </a:lnSpc>
            </a:pPr>
            <a:endParaRPr lang="zh-CN" altLang="en-US"/>
          </a:p>
        </p:txBody>
      </p:sp>
      <p:sp>
        <p:nvSpPr>
          <p:cNvPr id="65" name="矩形 64">
            <a:extLst>
              <a:ext uri="{FF2B5EF4-FFF2-40B4-BE49-F238E27FC236}">
                <a16:creationId xmlns:a16="http://schemas.microsoft.com/office/drawing/2014/main" id="{D5DD7B4D-9E61-4681-A01C-9EA114D9934E}"/>
              </a:ext>
            </a:extLst>
          </p:cNvPr>
          <p:cNvSpPr/>
          <p:nvPr/>
        </p:nvSpPr>
        <p:spPr>
          <a:xfrm>
            <a:off x="1203233" y="5266183"/>
            <a:ext cx="95911" cy="96837"/>
          </a:xfrm>
          <a:prstGeom prst="rect">
            <a:avLst/>
          </a:pr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30000"/>
              </a:lnSpc>
            </a:pPr>
            <a:endParaRPr lang="zh-CN" altLang="en-US"/>
          </a:p>
        </p:txBody>
      </p:sp>
      <p:sp>
        <p:nvSpPr>
          <p:cNvPr id="42" name="Сквиркл">
            <a:extLst>
              <a:ext uri="{FF2B5EF4-FFF2-40B4-BE49-F238E27FC236}">
                <a16:creationId xmlns:a16="http://schemas.microsoft.com/office/drawing/2014/main" id="{97C236E2-5612-451A-9627-79668F53D6A1}"/>
              </a:ext>
            </a:extLst>
          </p:cNvPr>
          <p:cNvSpPr/>
          <p:nvPr/>
        </p:nvSpPr>
        <p:spPr>
          <a:xfrm>
            <a:off x="1279905" y="2893284"/>
            <a:ext cx="1505841" cy="508540"/>
          </a:xfrm>
          <a:prstGeom prst="roundRect">
            <a:avLst>
              <a:gd name="adj" fmla="val 7221"/>
            </a:avLst>
          </a:prstGeom>
          <a:solidFill>
            <a:schemeClr val="accent1"/>
          </a:solidFill>
          <a:ln w="12700" cap="flat">
            <a:noFill/>
            <a:miter lim="400000"/>
          </a:ln>
          <a:effectLst/>
        </p:spPr>
        <p:txBody>
          <a:bodyPr wrap="square" lIns="0" tIns="0" rIns="0" bIns="0" numCol="1" anchor="ctr">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1pPr>
            <a:lvl2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2pPr>
            <a:lvl3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3pPr>
            <a:lvl4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4pPr>
            <a:lvl5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5pPr>
            <a:lvl6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6pPr>
            <a:lvl7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7pPr>
            <a:lvl8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8pPr>
            <a:lvl9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9pPr>
          </a:lstStyle>
          <a:p>
            <a:r>
              <a:rPr lang="zh-CN" altLang="en-US" sz="2000" b="1" dirty="0">
                <a:solidFill>
                  <a:schemeClr val="bg1"/>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研究方法</a:t>
            </a:r>
          </a:p>
        </p:txBody>
      </p:sp>
      <p:sp>
        <p:nvSpPr>
          <p:cNvPr id="44" name="Сквиркл">
            <a:extLst>
              <a:ext uri="{FF2B5EF4-FFF2-40B4-BE49-F238E27FC236}">
                <a16:creationId xmlns:a16="http://schemas.microsoft.com/office/drawing/2014/main" id="{8302A441-27F0-4622-AA8A-DF55F92788A2}"/>
              </a:ext>
            </a:extLst>
          </p:cNvPr>
          <p:cNvSpPr/>
          <p:nvPr/>
        </p:nvSpPr>
        <p:spPr>
          <a:xfrm>
            <a:off x="3496423" y="1487549"/>
            <a:ext cx="2385846" cy="508540"/>
          </a:xfrm>
          <a:prstGeom prst="roundRect">
            <a:avLst>
              <a:gd name="adj" fmla="val 7221"/>
            </a:avLst>
          </a:prstGeom>
          <a:solidFill>
            <a:schemeClr val="bg1">
              <a:lumMod val="95000"/>
              <a:alpha val="70000"/>
            </a:schemeClr>
          </a:solidFill>
          <a:ln w="12700" cap="flat">
            <a:noFill/>
            <a:miter lim="400000"/>
          </a:ln>
          <a:effectLst/>
        </p:spPr>
        <p:txBody>
          <a:bodyPr wrap="square" lIns="0" tIns="0" rIns="0" bIns="0" numCol="1" anchor="ctr">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1pPr>
            <a:lvl2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2pPr>
            <a:lvl3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3pPr>
            <a:lvl4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4pPr>
            <a:lvl5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5pPr>
            <a:lvl6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6pPr>
            <a:lvl7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7pPr>
            <a:lvl8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8pPr>
            <a:lvl9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9pPr>
          </a:lstStyle>
          <a:p>
            <a:r>
              <a:rPr lang="zh-CN" altLang="en-US" sz="1600" dirty="0">
                <a:solidFill>
                  <a:schemeClr val="tx2"/>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调查方法</a:t>
            </a:r>
          </a:p>
        </p:txBody>
      </p:sp>
      <p:sp>
        <p:nvSpPr>
          <p:cNvPr id="46" name="Сквиркл">
            <a:extLst>
              <a:ext uri="{FF2B5EF4-FFF2-40B4-BE49-F238E27FC236}">
                <a16:creationId xmlns:a16="http://schemas.microsoft.com/office/drawing/2014/main" id="{8A919214-04B2-4591-AE9A-1AF01BED08D9}"/>
              </a:ext>
            </a:extLst>
          </p:cNvPr>
          <p:cNvSpPr/>
          <p:nvPr/>
        </p:nvSpPr>
        <p:spPr>
          <a:xfrm>
            <a:off x="3496423" y="2424705"/>
            <a:ext cx="2385846" cy="508540"/>
          </a:xfrm>
          <a:prstGeom prst="roundRect">
            <a:avLst>
              <a:gd name="adj" fmla="val 7221"/>
            </a:avLst>
          </a:prstGeom>
          <a:solidFill>
            <a:schemeClr val="bg1">
              <a:lumMod val="95000"/>
              <a:alpha val="70000"/>
            </a:schemeClr>
          </a:solidFill>
          <a:ln w="12700" cap="flat">
            <a:noFill/>
            <a:miter lim="400000"/>
          </a:ln>
          <a:effectLst/>
        </p:spPr>
        <p:txBody>
          <a:bodyPr wrap="square" lIns="0" tIns="0" rIns="0" bIns="0" numCol="1" anchor="ctr">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1pPr>
            <a:lvl2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2pPr>
            <a:lvl3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3pPr>
            <a:lvl4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4pPr>
            <a:lvl5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5pPr>
            <a:lvl6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6pPr>
            <a:lvl7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7pPr>
            <a:lvl8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8pPr>
            <a:lvl9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9pPr>
          </a:lstStyle>
          <a:p>
            <a:r>
              <a:rPr lang="zh-CN" altLang="en-US" sz="1600" dirty="0">
                <a:solidFill>
                  <a:schemeClr val="tx2"/>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文献调研法</a:t>
            </a:r>
          </a:p>
        </p:txBody>
      </p:sp>
      <p:sp>
        <p:nvSpPr>
          <p:cNvPr id="48" name="Сквиркл">
            <a:extLst>
              <a:ext uri="{FF2B5EF4-FFF2-40B4-BE49-F238E27FC236}">
                <a16:creationId xmlns:a16="http://schemas.microsoft.com/office/drawing/2014/main" id="{C729F7A8-3067-46C0-A6CE-AB9F6D54607C}"/>
              </a:ext>
            </a:extLst>
          </p:cNvPr>
          <p:cNvSpPr/>
          <p:nvPr/>
        </p:nvSpPr>
        <p:spPr>
          <a:xfrm>
            <a:off x="3496423" y="3361861"/>
            <a:ext cx="2385846" cy="508540"/>
          </a:xfrm>
          <a:prstGeom prst="roundRect">
            <a:avLst>
              <a:gd name="adj" fmla="val 7221"/>
            </a:avLst>
          </a:prstGeom>
          <a:solidFill>
            <a:schemeClr val="bg1">
              <a:lumMod val="95000"/>
              <a:alpha val="70000"/>
            </a:schemeClr>
          </a:solidFill>
          <a:ln w="12700" cap="flat">
            <a:noFill/>
            <a:miter lim="400000"/>
          </a:ln>
          <a:effectLst/>
        </p:spPr>
        <p:txBody>
          <a:bodyPr wrap="square" lIns="0" tIns="0" rIns="0" bIns="0" numCol="1" anchor="ctr">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1pPr>
            <a:lvl2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2pPr>
            <a:lvl3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3pPr>
            <a:lvl4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4pPr>
            <a:lvl5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5pPr>
            <a:lvl6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6pPr>
            <a:lvl7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7pPr>
            <a:lvl8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8pPr>
            <a:lvl9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9pPr>
          </a:lstStyle>
          <a:p>
            <a:r>
              <a:rPr lang="zh-CN" altLang="en-US" sz="1600" dirty="0">
                <a:solidFill>
                  <a:schemeClr val="tx2"/>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实验方法</a:t>
            </a:r>
          </a:p>
        </p:txBody>
      </p:sp>
      <p:sp>
        <p:nvSpPr>
          <p:cNvPr id="50" name="Сквиркл">
            <a:extLst>
              <a:ext uri="{FF2B5EF4-FFF2-40B4-BE49-F238E27FC236}">
                <a16:creationId xmlns:a16="http://schemas.microsoft.com/office/drawing/2014/main" id="{5E1D3033-A157-45DA-81D8-4D41C126BF63}"/>
              </a:ext>
            </a:extLst>
          </p:cNvPr>
          <p:cNvSpPr/>
          <p:nvPr/>
        </p:nvSpPr>
        <p:spPr>
          <a:xfrm>
            <a:off x="3496423" y="4299017"/>
            <a:ext cx="2385846" cy="508540"/>
          </a:xfrm>
          <a:prstGeom prst="roundRect">
            <a:avLst>
              <a:gd name="adj" fmla="val 7221"/>
            </a:avLst>
          </a:prstGeom>
          <a:solidFill>
            <a:schemeClr val="bg1">
              <a:lumMod val="95000"/>
              <a:alpha val="70000"/>
            </a:schemeClr>
          </a:solidFill>
          <a:ln w="12700" cap="flat">
            <a:noFill/>
            <a:miter lim="400000"/>
          </a:ln>
          <a:effectLst/>
        </p:spPr>
        <p:txBody>
          <a:bodyPr wrap="square" lIns="0" tIns="0" rIns="0" bIns="0" numCol="1" anchor="ctr">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1pPr>
            <a:lvl2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2pPr>
            <a:lvl3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3pPr>
            <a:lvl4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4pPr>
            <a:lvl5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5pPr>
            <a:lvl6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6pPr>
            <a:lvl7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7pPr>
            <a:lvl8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8pPr>
            <a:lvl9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9pPr>
          </a:lstStyle>
          <a:p>
            <a:r>
              <a:rPr lang="zh-CN" altLang="en-US" sz="1600" dirty="0">
                <a:solidFill>
                  <a:schemeClr val="tx2"/>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分析方法</a:t>
            </a:r>
          </a:p>
        </p:txBody>
      </p:sp>
      <p:sp>
        <p:nvSpPr>
          <p:cNvPr id="52" name="Сквиркл">
            <a:extLst>
              <a:ext uri="{FF2B5EF4-FFF2-40B4-BE49-F238E27FC236}">
                <a16:creationId xmlns:a16="http://schemas.microsoft.com/office/drawing/2014/main" id="{5A27052C-879C-41CB-B7DA-8A2E0B6B4960}"/>
              </a:ext>
            </a:extLst>
          </p:cNvPr>
          <p:cNvSpPr/>
          <p:nvPr/>
        </p:nvSpPr>
        <p:spPr>
          <a:xfrm>
            <a:off x="6552832" y="1321522"/>
            <a:ext cx="4359264" cy="841675"/>
          </a:xfrm>
          <a:prstGeom prst="roundRect">
            <a:avLst>
              <a:gd name="adj" fmla="val 7221"/>
            </a:avLst>
          </a:prstGeom>
          <a:noFill/>
          <a:ln w="12700" cap="flat">
            <a:solidFill>
              <a:schemeClr val="bg1">
                <a:lumMod val="85000"/>
              </a:schemeClr>
            </a:solidFill>
            <a:miter lim="400000"/>
          </a:ln>
          <a:effectLst/>
        </p:spPr>
        <p:txBody>
          <a:bodyPr wrap="square" lIns="0" tIns="0" rIns="0" bIns="0" numCol="1" anchor="ctr">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1pPr>
            <a:lvl2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2pPr>
            <a:lvl3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3pPr>
            <a:lvl4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4pPr>
            <a:lvl5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5pPr>
            <a:lvl6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6pPr>
            <a:lvl7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7pPr>
            <a:lvl8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8pPr>
            <a:lvl9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9pPr>
          </a:lstStyle>
          <a:p>
            <a:endParaRPr sz="900">
              <a:latin typeface="+mn-ea"/>
              <a:ea typeface="+mn-ea"/>
            </a:endParaRPr>
          </a:p>
        </p:txBody>
      </p:sp>
      <p:sp>
        <p:nvSpPr>
          <p:cNvPr id="53" name="Your fans spread the word about you, and reenter your sales funnel for new products at a much warmer level">
            <a:extLst>
              <a:ext uri="{FF2B5EF4-FFF2-40B4-BE49-F238E27FC236}">
                <a16:creationId xmlns:a16="http://schemas.microsoft.com/office/drawing/2014/main" id="{D1440AC9-1EB2-4363-BB1E-37A89F98D62A}"/>
              </a:ext>
            </a:extLst>
          </p:cNvPr>
          <p:cNvSpPr txBox="1"/>
          <p:nvPr/>
        </p:nvSpPr>
        <p:spPr>
          <a:xfrm>
            <a:off x="6681901" y="1386332"/>
            <a:ext cx="4101126" cy="712054"/>
          </a:xfrm>
          <a:prstGeom prst="rect">
            <a:avLst/>
          </a:prstGeom>
          <a:noFill/>
          <a:ln w="12700" cap="flat">
            <a:noFill/>
            <a:miter lim="400000"/>
          </a:ln>
          <a:effectLst/>
          <a:extLst>
            <a:ext uri="{C572A759-6A51-4108-AA02-DFA0A04FC94B}">
              <ma14:wrappingTextBoxFlag xmlns:lc="http://schemas.openxmlformats.org/drawingml/2006/lockedCanvas" xmlns="" xmlns:m="http://schemas.openxmlformats.org/officeDocument/2006/math" xmlns:a14="http://schemas.microsoft.com/office/drawing/2010/main" xmlns:ma14="http://schemas.microsoft.com/office/mac/drawingml/2011/main" val="1"/>
            </a:ext>
          </a:extLst>
        </p:spPr>
        <p:txBody>
          <a:bodyPr wrap="square" lIns="0" tIns="0" rIns="0" bIns="0" numCol="1"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1pPr>
            <a:lvl2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2pPr>
            <a:lvl3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3pPr>
            <a:lvl4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4pPr>
            <a:lvl5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5pPr>
            <a:lvl6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6pPr>
            <a:lvl7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7pPr>
            <a:lvl8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8pPr>
            <a:lvl9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9pPr>
          </a:lstStyle>
          <a:p>
            <a:pPr algn="l">
              <a:lnSpc>
                <a:spcPct val="130000"/>
              </a:lnSpc>
            </a:pPr>
            <a:r>
              <a:rPr lang="zh-CN" altLang="en-US" sz="1200" dirty="0">
                <a:solidFill>
                  <a:schemeClr val="tx1"/>
                </a:solidFill>
                <a:latin typeface="+mn-ea"/>
                <a:ea typeface="+mn-ea"/>
              </a:rPr>
              <a:t>请在此处输入您的内容，或者复制内容后单击右键选择只保留文本来粘贴您的内容。请在此处输入您的内容，或者复制内容后单击右键选择只保留文本来粘贴您的内容。</a:t>
            </a:r>
            <a:endParaRPr sz="1200" dirty="0">
              <a:solidFill>
                <a:schemeClr val="tx1"/>
              </a:solidFill>
              <a:latin typeface="+mn-ea"/>
              <a:ea typeface="+mn-ea"/>
            </a:endParaRPr>
          </a:p>
        </p:txBody>
      </p:sp>
      <p:sp>
        <p:nvSpPr>
          <p:cNvPr id="40" name="Линия">
            <a:extLst>
              <a:ext uri="{FF2B5EF4-FFF2-40B4-BE49-F238E27FC236}">
                <a16:creationId xmlns:a16="http://schemas.microsoft.com/office/drawing/2014/main" id="{59AC20D9-D2CF-45DD-A99B-A0A3BA78D63D}"/>
              </a:ext>
            </a:extLst>
          </p:cNvPr>
          <p:cNvSpPr/>
          <p:nvPr/>
        </p:nvSpPr>
        <p:spPr>
          <a:xfrm flipH="1">
            <a:off x="2785745" y="3147553"/>
            <a:ext cx="384099" cy="0"/>
          </a:xfrm>
          <a:prstGeom prst="line">
            <a:avLst/>
          </a:prstGeom>
          <a:noFill/>
          <a:ln w="38100" cap="flat">
            <a:solidFill>
              <a:schemeClr val="bg1">
                <a:lumMod val="85000"/>
              </a:schemeClr>
            </a:solidFill>
            <a:prstDash val="solid"/>
            <a:miter lim="400000"/>
            <a:headEnd type="triangle" w="med" len="med"/>
          </a:ln>
          <a:effectLst/>
        </p:spPr>
        <p:txBody>
          <a:bodyPr wrap="square" lIns="0" tIns="0" rIns="0" bIns="0" numCol="1" anchor="ctr">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1pPr>
            <a:lvl2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2pPr>
            <a:lvl3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3pPr>
            <a:lvl4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4pPr>
            <a:lvl5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5pPr>
            <a:lvl6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6pPr>
            <a:lvl7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7pPr>
            <a:lvl8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8pPr>
            <a:lvl9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9pPr>
          </a:lstStyle>
          <a:p>
            <a:pPr>
              <a:defRPr sz="3200">
                <a:solidFill>
                  <a:srgbClr val="FFFFFF"/>
                </a:solidFill>
              </a:defRPr>
            </a:pPr>
            <a:endParaRPr sz="1400">
              <a:solidFill>
                <a:schemeClr val="bg1"/>
              </a:solidFill>
              <a:latin typeface="OPPOSans B" panose="00020600040101010101" pitchFamily="18" charset="-122"/>
              <a:ea typeface="OPPOSans B" panose="00020600040101010101" pitchFamily="18" charset="-122"/>
              <a:cs typeface="OPPOSans B" panose="00020600040101010101" pitchFamily="18" charset="-122"/>
            </a:endParaRPr>
          </a:p>
        </p:txBody>
      </p:sp>
      <p:sp>
        <p:nvSpPr>
          <p:cNvPr id="41" name="Линия">
            <a:extLst>
              <a:ext uri="{FF2B5EF4-FFF2-40B4-BE49-F238E27FC236}">
                <a16:creationId xmlns:a16="http://schemas.microsoft.com/office/drawing/2014/main" id="{BE17ABF4-32EA-4582-A0B6-D27D94009B4F}"/>
              </a:ext>
            </a:extLst>
          </p:cNvPr>
          <p:cNvSpPr/>
          <p:nvPr/>
        </p:nvSpPr>
        <p:spPr>
          <a:xfrm>
            <a:off x="3174242" y="1749494"/>
            <a:ext cx="286915" cy="2796119"/>
          </a:xfrm>
          <a:custGeom>
            <a:avLst/>
            <a:gdLst/>
            <a:ahLst/>
            <a:cxnLst>
              <a:cxn ang="0">
                <a:pos x="wd2" y="hd2"/>
              </a:cxn>
              <a:cxn ang="5400000">
                <a:pos x="wd2" y="hd2"/>
              </a:cxn>
              <a:cxn ang="10800000">
                <a:pos x="wd2" y="hd2"/>
              </a:cxn>
              <a:cxn ang="16200000">
                <a:pos x="wd2" y="hd2"/>
              </a:cxn>
            </a:cxnLst>
            <a:rect l="0" t="0" r="r" b="b"/>
            <a:pathLst>
              <a:path w="21537" h="21581" extrusionOk="0">
                <a:moveTo>
                  <a:pt x="21389" y="3"/>
                </a:moveTo>
                <a:lnTo>
                  <a:pt x="8868" y="3"/>
                </a:lnTo>
                <a:cubicBezTo>
                  <a:pt x="6467" y="-19"/>
                  <a:pt x="4110" y="93"/>
                  <a:pt x="2406" y="311"/>
                </a:cubicBezTo>
                <a:cubicBezTo>
                  <a:pt x="998" y="490"/>
                  <a:pt x="145" y="729"/>
                  <a:pt x="4" y="982"/>
                </a:cubicBezTo>
                <a:lnTo>
                  <a:pt x="4" y="20481"/>
                </a:lnTo>
                <a:cubicBezTo>
                  <a:pt x="-63" y="20756"/>
                  <a:pt x="713" y="21024"/>
                  <a:pt x="2167" y="21227"/>
                </a:cubicBezTo>
                <a:cubicBezTo>
                  <a:pt x="3585" y="21425"/>
                  <a:pt x="5542" y="21546"/>
                  <a:pt x="7636" y="21565"/>
                </a:cubicBezTo>
                <a:lnTo>
                  <a:pt x="21537" y="21581"/>
                </a:lnTo>
              </a:path>
            </a:pathLst>
          </a:custGeom>
          <a:noFill/>
          <a:ln w="38100" cap="flat">
            <a:solidFill>
              <a:schemeClr val="bg1">
                <a:lumMod val="85000"/>
              </a:schemeClr>
            </a:solidFill>
            <a:prstDash val="solid"/>
            <a:miter lim="400000"/>
            <a:headEnd type="triangle" w="med" len="med"/>
            <a:tailEnd type="triangle" w="med" len="med"/>
          </a:ln>
          <a:effectLst/>
        </p:spPr>
        <p:txBody>
          <a:bodyPr wrap="square" lIns="0" tIns="0" rIns="0" bIns="0" numCol="1" anchor="ctr">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1pPr>
            <a:lvl2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2pPr>
            <a:lvl3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3pPr>
            <a:lvl4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4pPr>
            <a:lvl5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5pPr>
            <a:lvl6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6pPr>
            <a:lvl7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7pPr>
            <a:lvl8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8pPr>
            <a:lvl9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9pPr>
          </a:lstStyle>
          <a:p>
            <a:pPr>
              <a:defRPr sz="3200">
                <a:solidFill>
                  <a:srgbClr val="FFFFFF"/>
                </a:solidFill>
              </a:defRPr>
            </a:pPr>
            <a:endParaRPr sz="1400">
              <a:solidFill>
                <a:schemeClr val="bg1"/>
              </a:solidFill>
              <a:latin typeface="OPPOSans B" panose="00020600040101010101" pitchFamily="18" charset="-122"/>
              <a:ea typeface="OPPOSans B" panose="00020600040101010101" pitchFamily="18" charset="-122"/>
              <a:cs typeface="OPPOSans B" panose="00020600040101010101" pitchFamily="18" charset="-122"/>
            </a:endParaRPr>
          </a:p>
        </p:txBody>
      </p:sp>
      <p:sp>
        <p:nvSpPr>
          <p:cNvPr id="54" name="Линия">
            <a:extLst>
              <a:ext uri="{FF2B5EF4-FFF2-40B4-BE49-F238E27FC236}">
                <a16:creationId xmlns:a16="http://schemas.microsoft.com/office/drawing/2014/main" id="{70F660BF-4840-4FF0-B968-535EF2688DD3}"/>
              </a:ext>
            </a:extLst>
          </p:cNvPr>
          <p:cNvSpPr/>
          <p:nvPr/>
        </p:nvSpPr>
        <p:spPr>
          <a:xfrm flipH="1">
            <a:off x="3171525" y="2685130"/>
            <a:ext cx="294939" cy="0"/>
          </a:xfrm>
          <a:prstGeom prst="line">
            <a:avLst/>
          </a:prstGeom>
          <a:noFill/>
          <a:ln w="38100" cap="flat">
            <a:solidFill>
              <a:schemeClr val="bg1">
                <a:lumMod val="85000"/>
              </a:schemeClr>
            </a:solidFill>
            <a:prstDash val="solid"/>
            <a:miter lim="400000"/>
            <a:headEnd type="triangle" w="med" len="med"/>
          </a:ln>
          <a:effectLst/>
        </p:spPr>
        <p:txBody>
          <a:bodyPr wrap="square" lIns="0" tIns="0" rIns="0" bIns="0" numCol="1" anchor="ctr">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1pPr>
            <a:lvl2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2pPr>
            <a:lvl3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3pPr>
            <a:lvl4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4pPr>
            <a:lvl5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5pPr>
            <a:lvl6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6pPr>
            <a:lvl7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7pPr>
            <a:lvl8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8pPr>
            <a:lvl9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9pPr>
          </a:lstStyle>
          <a:p>
            <a:pPr>
              <a:defRPr sz="3200">
                <a:solidFill>
                  <a:srgbClr val="FFFFFF"/>
                </a:solidFill>
              </a:defRPr>
            </a:pPr>
            <a:endParaRPr sz="1400" dirty="0">
              <a:solidFill>
                <a:schemeClr val="bg1"/>
              </a:solidFill>
              <a:latin typeface="+mj-ea"/>
              <a:ea typeface="+mj-ea"/>
            </a:endParaRPr>
          </a:p>
        </p:txBody>
      </p:sp>
      <p:sp>
        <p:nvSpPr>
          <p:cNvPr id="55" name="Линия">
            <a:extLst>
              <a:ext uri="{FF2B5EF4-FFF2-40B4-BE49-F238E27FC236}">
                <a16:creationId xmlns:a16="http://schemas.microsoft.com/office/drawing/2014/main" id="{02C4A361-EBA7-41C7-BB5C-77F6D158F8AA}"/>
              </a:ext>
            </a:extLst>
          </p:cNvPr>
          <p:cNvSpPr/>
          <p:nvPr/>
        </p:nvSpPr>
        <p:spPr>
          <a:xfrm flipH="1">
            <a:off x="3171525" y="3615305"/>
            <a:ext cx="294939" cy="0"/>
          </a:xfrm>
          <a:prstGeom prst="line">
            <a:avLst/>
          </a:prstGeom>
          <a:noFill/>
          <a:ln w="38100" cap="flat">
            <a:solidFill>
              <a:schemeClr val="bg1">
                <a:lumMod val="85000"/>
              </a:schemeClr>
            </a:solidFill>
            <a:prstDash val="solid"/>
            <a:miter lim="400000"/>
            <a:headEnd type="triangle" w="med" len="med"/>
          </a:ln>
          <a:effectLst/>
        </p:spPr>
        <p:txBody>
          <a:bodyPr wrap="square" lIns="0" tIns="0" rIns="0" bIns="0" numCol="1" anchor="ctr">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1pPr>
            <a:lvl2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2pPr>
            <a:lvl3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3pPr>
            <a:lvl4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4pPr>
            <a:lvl5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5pPr>
            <a:lvl6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6pPr>
            <a:lvl7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7pPr>
            <a:lvl8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8pPr>
            <a:lvl9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9pPr>
          </a:lstStyle>
          <a:p>
            <a:pPr>
              <a:defRPr sz="3200">
                <a:solidFill>
                  <a:srgbClr val="FFFFFF"/>
                </a:solidFill>
              </a:defRPr>
            </a:pPr>
            <a:endParaRPr sz="1400" dirty="0">
              <a:solidFill>
                <a:schemeClr val="bg1"/>
              </a:solidFill>
              <a:latin typeface="+mj-ea"/>
              <a:ea typeface="+mj-ea"/>
            </a:endParaRPr>
          </a:p>
        </p:txBody>
      </p:sp>
      <p:sp>
        <p:nvSpPr>
          <p:cNvPr id="66" name="Сквиркл">
            <a:extLst>
              <a:ext uri="{FF2B5EF4-FFF2-40B4-BE49-F238E27FC236}">
                <a16:creationId xmlns:a16="http://schemas.microsoft.com/office/drawing/2014/main" id="{EDAB201A-B31D-456E-A7FD-DFBD28CEC681}"/>
              </a:ext>
            </a:extLst>
          </p:cNvPr>
          <p:cNvSpPr/>
          <p:nvPr/>
        </p:nvSpPr>
        <p:spPr>
          <a:xfrm>
            <a:off x="6552832" y="2258677"/>
            <a:ext cx="4359264" cy="841675"/>
          </a:xfrm>
          <a:prstGeom prst="roundRect">
            <a:avLst>
              <a:gd name="adj" fmla="val 7221"/>
            </a:avLst>
          </a:prstGeom>
          <a:noFill/>
          <a:ln w="12700" cap="flat">
            <a:solidFill>
              <a:schemeClr val="bg1">
                <a:lumMod val="85000"/>
              </a:schemeClr>
            </a:solidFill>
            <a:miter lim="400000"/>
          </a:ln>
          <a:effectLst/>
        </p:spPr>
        <p:txBody>
          <a:bodyPr wrap="square" lIns="0" tIns="0" rIns="0" bIns="0" numCol="1" anchor="ctr">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1pPr>
            <a:lvl2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2pPr>
            <a:lvl3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3pPr>
            <a:lvl4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4pPr>
            <a:lvl5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5pPr>
            <a:lvl6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6pPr>
            <a:lvl7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7pPr>
            <a:lvl8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8pPr>
            <a:lvl9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9pPr>
          </a:lstStyle>
          <a:p>
            <a:endParaRPr sz="900">
              <a:latin typeface="+mn-ea"/>
              <a:ea typeface="+mn-ea"/>
            </a:endParaRPr>
          </a:p>
        </p:txBody>
      </p:sp>
      <p:sp>
        <p:nvSpPr>
          <p:cNvPr id="67" name="Your fans spread the word about you, and reenter your sales funnel for new products at a much warmer level">
            <a:extLst>
              <a:ext uri="{FF2B5EF4-FFF2-40B4-BE49-F238E27FC236}">
                <a16:creationId xmlns:a16="http://schemas.microsoft.com/office/drawing/2014/main" id="{793AAFC8-62C6-4136-800B-10B59097EAA3}"/>
              </a:ext>
            </a:extLst>
          </p:cNvPr>
          <p:cNvSpPr txBox="1"/>
          <p:nvPr/>
        </p:nvSpPr>
        <p:spPr>
          <a:xfrm>
            <a:off x="6681901" y="2323487"/>
            <a:ext cx="4101126" cy="712054"/>
          </a:xfrm>
          <a:prstGeom prst="rect">
            <a:avLst/>
          </a:prstGeom>
          <a:noFill/>
          <a:ln w="12700" cap="flat">
            <a:noFill/>
            <a:miter lim="400000"/>
          </a:ln>
          <a:effectLst/>
          <a:extLst>
            <a:ext uri="{C572A759-6A51-4108-AA02-DFA0A04FC94B}">
              <ma14:wrappingTextBoxFlag xmlns:lc="http://schemas.openxmlformats.org/drawingml/2006/lockedCanvas" xmlns="" xmlns:m="http://schemas.openxmlformats.org/officeDocument/2006/math" xmlns:a14="http://schemas.microsoft.com/office/drawing/2010/main" xmlns:ma14="http://schemas.microsoft.com/office/mac/drawingml/2011/main" val="1"/>
            </a:ext>
          </a:extLst>
        </p:spPr>
        <p:txBody>
          <a:bodyPr wrap="square" lIns="0" tIns="0" rIns="0" bIns="0" numCol="1"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1pPr>
            <a:lvl2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2pPr>
            <a:lvl3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3pPr>
            <a:lvl4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4pPr>
            <a:lvl5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5pPr>
            <a:lvl6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6pPr>
            <a:lvl7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7pPr>
            <a:lvl8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8pPr>
            <a:lvl9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9pPr>
          </a:lstStyle>
          <a:p>
            <a:pPr algn="l">
              <a:lnSpc>
                <a:spcPct val="130000"/>
              </a:lnSpc>
            </a:pPr>
            <a:r>
              <a:rPr lang="zh-CN" altLang="en-US" sz="1200" dirty="0">
                <a:solidFill>
                  <a:schemeClr val="tx1"/>
                </a:solidFill>
                <a:latin typeface="+mn-ea"/>
                <a:ea typeface="+mn-ea"/>
              </a:rPr>
              <a:t>请在此处输入您的内容，或者复制内容后单击右键选择只保留文本来粘贴您的内容。请在此处输入您的内容，或者复制内容后单击右键选择只保留文本来粘贴您的内容。</a:t>
            </a:r>
            <a:endParaRPr sz="1200" dirty="0">
              <a:solidFill>
                <a:schemeClr val="tx1"/>
              </a:solidFill>
              <a:latin typeface="+mn-ea"/>
              <a:ea typeface="+mn-ea"/>
            </a:endParaRPr>
          </a:p>
        </p:txBody>
      </p:sp>
      <p:sp>
        <p:nvSpPr>
          <p:cNvPr id="69" name="Сквиркл">
            <a:extLst>
              <a:ext uri="{FF2B5EF4-FFF2-40B4-BE49-F238E27FC236}">
                <a16:creationId xmlns:a16="http://schemas.microsoft.com/office/drawing/2014/main" id="{3EC75CBE-A09D-46F8-A0FE-F2BEB67CAAD6}"/>
              </a:ext>
            </a:extLst>
          </p:cNvPr>
          <p:cNvSpPr/>
          <p:nvPr/>
        </p:nvSpPr>
        <p:spPr>
          <a:xfrm>
            <a:off x="6552832" y="3195832"/>
            <a:ext cx="4359264" cy="841675"/>
          </a:xfrm>
          <a:prstGeom prst="roundRect">
            <a:avLst>
              <a:gd name="adj" fmla="val 7221"/>
            </a:avLst>
          </a:prstGeom>
          <a:noFill/>
          <a:ln w="12700" cap="flat">
            <a:solidFill>
              <a:schemeClr val="bg1">
                <a:lumMod val="85000"/>
              </a:schemeClr>
            </a:solidFill>
            <a:miter lim="400000"/>
          </a:ln>
          <a:effectLst/>
        </p:spPr>
        <p:txBody>
          <a:bodyPr wrap="square" lIns="0" tIns="0" rIns="0" bIns="0" numCol="1" anchor="ctr">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1pPr>
            <a:lvl2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2pPr>
            <a:lvl3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3pPr>
            <a:lvl4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4pPr>
            <a:lvl5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5pPr>
            <a:lvl6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6pPr>
            <a:lvl7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7pPr>
            <a:lvl8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8pPr>
            <a:lvl9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9pPr>
          </a:lstStyle>
          <a:p>
            <a:endParaRPr sz="900">
              <a:latin typeface="+mn-ea"/>
              <a:ea typeface="+mn-ea"/>
            </a:endParaRPr>
          </a:p>
        </p:txBody>
      </p:sp>
      <p:sp>
        <p:nvSpPr>
          <p:cNvPr id="70" name="Your fans spread the word about you, and reenter your sales funnel for new products at a much warmer level">
            <a:extLst>
              <a:ext uri="{FF2B5EF4-FFF2-40B4-BE49-F238E27FC236}">
                <a16:creationId xmlns:a16="http://schemas.microsoft.com/office/drawing/2014/main" id="{BF825E60-BA3B-43A0-915F-41460AE79102}"/>
              </a:ext>
            </a:extLst>
          </p:cNvPr>
          <p:cNvSpPr txBox="1"/>
          <p:nvPr/>
        </p:nvSpPr>
        <p:spPr>
          <a:xfrm>
            <a:off x="6681901" y="3260642"/>
            <a:ext cx="4101126" cy="712054"/>
          </a:xfrm>
          <a:prstGeom prst="rect">
            <a:avLst/>
          </a:prstGeom>
          <a:noFill/>
          <a:ln w="12700" cap="flat">
            <a:noFill/>
            <a:miter lim="400000"/>
          </a:ln>
          <a:effectLst/>
          <a:extLst>
            <a:ext uri="{C572A759-6A51-4108-AA02-DFA0A04FC94B}">
              <ma14:wrappingTextBoxFlag xmlns:lc="http://schemas.openxmlformats.org/drawingml/2006/lockedCanvas" xmlns="" xmlns:m="http://schemas.openxmlformats.org/officeDocument/2006/math" xmlns:a14="http://schemas.microsoft.com/office/drawing/2010/main" xmlns:ma14="http://schemas.microsoft.com/office/mac/drawingml/2011/main" val="1"/>
            </a:ext>
          </a:extLst>
        </p:spPr>
        <p:txBody>
          <a:bodyPr wrap="square" lIns="0" tIns="0" rIns="0" bIns="0" numCol="1"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1pPr>
            <a:lvl2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2pPr>
            <a:lvl3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3pPr>
            <a:lvl4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4pPr>
            <a:lvl5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5pPr>
            <a:lvl6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6pPr>
            <a:lvl7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7pPr>
            <a:lvl8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8pPr>
            <a:lvl9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9pPr>
          </a:lstStyle>
          <a:p>
            <a:pPr algn="l">
              <a:lnSpc>
                <a:spcPct val="130000"/>
              </a:lnSpc>
            </a:pPr>
            <a:r>
              <a:rPr lang="zh-CN" altLang="en-US" sz="1200" dirty="0">
                <a:solidFill>
                  <a:schemeClr val="tx1"/>
                </a:solidFill>
                <a:latin typeface="+mn-ea"/>
                <a:ea typeface="+mn-ea"/>
              </a:rPr>
              <a:t>请在此处输入您的内容，或者复制内容后单击右键选择只保留文本来粘贴您的内容。请在此处输入您的内容，或者复制内容后单击右键选择只保留文本来粘贴您的内容。</a:t>
            </a:r>
            <a:endParaRPr sz="1200" dirty="0">
              <a:solidFill>
                <a:schemeClr val="tx1"/>
              </a:solidFill>
              <a:latin typeface="+mn-ea"/>
              <a:ea typeface="+mn-ea"/>
            </a:endParaRPr>
          </a:p>
        </p:txBody>
      </p:sp>
      <p:sp>
        <p:nvSpPr>
          <p:cNvPr id="36" name="Линия">
            <a:extLst>
              <a:ext uri="{FF2B5EF4-FFF2-40B4-BE49-F238E27FC236}">
                <a16:creationId xmlns:a16="http://schemas.microsoft.com/office/drawing/2014/main" id="{7F763965-2C59-447A-98CB-3188E3DB4312}"/>
              </a:ext>
            </a:extLst>
          </p:cNvPr>
          <p:cNvSpPr/>
          <p:nvPr/>
        </p:nvSpPr>
        <p:spPr>
          <a:xfrm flipH="1" flipV="1">
            <a:off x="5910021" y="1742359"/>
            <a:ext cx="602241" cy="0"/>
          </a:xfrm>
          <a:prstGeom prst="line">
            <a:avLst/>
          </a:prstGeom>
          <a:noFill/>
          <a:ln w="38100" cap="flat">
            <a:solidFill>
              <a:schemeClr val="bg1">
                <a:lumMod val="85000"/>
              </a:schemeClr>
            </a:solidFill>
            <a:prstDash val="solid"/>
            <a:miter lim="400000"/>
            <a:headEnd type="triangle" w="med" len="med"/>
          </a:ln>
          <a:effectLst/>
        </p:spPr>
        <p:txBody>
          <a:bodyPr wrap="square" lIns="0" tIns="0" rIns="0" bIns="0" numCol="1" anchor="ctr">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1pPr>
            <a:lvl2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2pPr>
            <a:lvl3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3pPr>
            <a:lvl4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4pPr>
            <a:lvl5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5pPr>
            <a:lvl6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6pPr>
            <a:lvl7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7pPr>
            <a:lvl8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8pPr>
            <a:lvl9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9pPr>
          </a:lstStyle>
          <a:p>
            <a:pPr>
              <a:defRPr sz="3200">
                <a:solidFill>
                  <a:srgbClr val="FFFFFF"/>
                </a:solidFill>
              </a:defRPr>
            </a:pPr>
            <a:endParaRPr sz="900">
              <a:latin typeface="OPPOSans B" panose="00020600040101010101" pitchFamily="18" charset="-122"/>
              <a:ea typeface="OPPOSans B" panose="00020600040101010101" pitchFamily="18" charset="-122"/>
              <a:cs typeface="OPPOSans B" panose="00020600040101010101" pitchFamily="18" charset="-122"/>
            </a:endParaRPr>
          </a:p>
        </p:txBody>
      </p:sp>
      <p:sp>
        <p:nvSpPr>
          <p:cNvPr id="37" name="Линия">
            <a:extLst>
              <a:ext uri="{FF2B5EF4-FFF2-40B4-BE49-F238E27FC236}">
                <a16:creationId xmlns:a16="http://schemas.microsoft.com/office/drawing/2014/main" id="{7B569784-D2A3-4A41-9DB2-58DA39ED5882}"/>
              </a:ext>
            </a:extLst>
          </p:cNvPr>
          <p:cNvSpPr/>
          <p:nvPr/>
        </p:nvSpPr>
        <p:spPr>
          <a:xfrm flipH="1">
            <a:off x="5910021" y="2679514"/>
            <a:ext cx="602241" cy="0"/>
          </a:xfrm>
          <a:prstGeom prst="line">
            <a:avLst/>
          </a:prstGeom>
          <a:noFill/>
          <a:ln w="38100" cap="flat">
            <a:solidFill>
              <a:schemeClr val="bg1">
                <a:lumMod val="85000"/>
              </a:schemeClr>
            </a:solidFill>
            <a:prstDash val="solid"/>
            <a:miter lim="400000"/>
            <a:headEnd type="triangle" w="med" len="med"/>
          </a:ln>
          <a:effectLst/>
        </p:spPr>
        <p:txBody>
          <a:bodyPr wrap="square" lIns="0" tIns="0" rIns="0" bIns="0" numCol="1" anchor="ctr">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1pPr>
            <a:lvl2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2pPr>
            <a:lvl3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3pPr>
            <a:lvl4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4pPr>
            <a:lvl5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5pPr>
            <a:lvl6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6pPr>
            <a:lvl7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7pPr>
            <a:lvl8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8pPr>
            <a:lvl9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9pPr>
          </a:lstStyle>
          <a:p>
            <a:pPr>
              <a:defRPr sz="3200">
                <a:solidFill>
                  <a:srgbClr val="FFFFFF"/>
                </a:solidFill>
              </a:defRPr>
            </a:pPr>
            <a:endParaRPr sz="900">
              <a:latin typeface="OPPOSans B" panose="00020600040101010101" pitchFamily="18" charset="-122"/>
              <a:ea typeface="OPPOSans B" panose="00020600040101010101" pitchFamily="18" charset="-122"/>
              <a:cs typeface="OPPOSans B" panose="00020600040101010101" pitchFamily="18" charset="-122"/>
            </a:endParaRPr>
          </a:p>
        </p:txBody>
      </p:sp>
      <p:sp>
        <p:nvSpPr>
          <p:cNvPr id="38" name="Линия">
            <a:extLst>
              <a:ext uri="{FF2B5EF4-FFF2-40B4-BE49-F238E27FC236}">
                <a16:creationId xmlns:a16="http://schemas.microsoft.com/office/drawing/2014/main" id="{D63932AB-9CD9-4441-8ABF-35470934B36A}"/>
              </a:ext>
            </a:extLst>
          </p:cNvPr>
          <p:cNvSpPr/>
          <p:nvPr/>
        </p:nvSpPr>
        <p:spPr>
          <a:xfrm flipH="1">
            <a:off x="5910021" y="3616669"/>
            <a:ext cx="602241" cy="0"/>
          </a:xfrm>
          <a:prstGeom prst="line">
            <a:avLst/>
          </a:prstGeom>
          <a:noFill/>
          <a:ln w="38100" cap="flat">
            <a:solidFill>
              <a:schemeClr val="bg1">
                <a:lumMod val="85000"/>
              </a:schemeClr>
            </a:solidFill>
            <a:prstDash val="solid"/>
            <a:miter lim="400000"/>
            <a:headEnd type="triangle" w="med" len="med"/>
          </a:ln>
          <a:effectLst/>
        </p:spPr>
        <p:txBody>
          <a:bodyPr wrap="square" lIns="0" tIns="0" rIns="0" bIns="0" numCol="1" anchor="ctr">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1pPr>
            <a:lvl2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2pPr>
            <a:lvl3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3pPr>
            <a:lvl4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4pPr>
            <a:lvl5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5pPr>
            <a:lvl6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6pPr>
            <a:lvl7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7pPr>
            <a:lvl8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8pPr>
            <a:lvl9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9pPr>
          </a:lstStyle>
          <a:p>
            <a:pPr>
              <a:defRPr sz="3200">
                <a:solidFill>
                  <a:srgbClr val="FFFFFF"/>
                </a:solidFill>
              </a:defRPr>
            </a:pPr>
            <a:endParaRPr sz="900">
              <a:latin typeface="OPPOSans B" panose="00020600040101010101" pitchFamily="18" charset="-122"/>
              <a:ea typeface="OPPOSans B" panose="00020600040101010101" pitchFamily="18" charset="-122"/>
              <a:cs typeface="OPPOSans B" panose="00020600040101010101" pitchFamily="18" charset="-122"/>
            </a:endParaRPr>
          </a:p>
        </p:txBody>
      </p:sp>
      <p:sp>
        <p:nvSpPr>
          <p:cNvPr id="39" name="Линия">
            <a:extLst>
              <a:ext uri="{FF2B5EF4-FFF2-40B4-BE49-F238E27FC236}">
                <a16:creationId xmlns:a16="http://schemas.microsoft.com/office/drawing/2014/main" id="{487EABBD-AE30-4682-97B5-B2175AF631E8}"/>
              </a:ext>
            </a:extLst>
          </p:cNvPr>
          <p:cNvSpPr/>
          <p:nvPr/>
        </p:nvSpPr>
        <p:spPr>
          <a:xfrm flipH="1">
            <a:off x="5910021" y="4553824"/>
            <a:ext cx="602241" cy="0"/>
          </a:xfrm>
          <a:prstGeom prst="line">
            <a:avLst/>
          </a:prstGeom>
          <a:noFill/>
          <a:ln w="38100" cap="flat">
            <a:solidFill>
              <a:schemeClr val="bg1">
                <a:lumMod val="85000"/>
              </a:schemeClr>
            </a:solidFill>
            <a:prstDash val="solid"/>
            <a:miter lim="400000"/>
            <a:headEnd type="triangle" w="med" len="med"/>
          </a:ln>
          <a:effectLst/>
        </p:spPr>
        <p:txBody>
          <a:bodyPr wrap="square" lIns="0" tIns="0" rIns="0" bIns="0" numCol="1" anchor="ctr">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1pPr>
            <a:lvl2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2pPr>
            <a:lvl3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3pPr>
            <a:lvl4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4pPr>
            <a:lvl5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5pPr>
            <a:lvl6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6pPr>
            <a:lvl7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7pPr>
            <a:lvl8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8pPr>
            <a:lvl9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9pPr>
          </a:lstStyle>
          <a:p>
            <a:pPr>
              <a:defRPr sz="3200">
                <a:solidFill>
                  <a:srgbClr val="FFFFFF"/>
                </a:solidFill>
              </a:defRPr>
            </a:pPr>
            <a:endParaRPr sz="900">
              <a:latin typeface="OPPOSans B" panose="00020600040101010101" pitchFamily="18" charset="-122"/>
              <a:ea typeface="OPPOSans B" panose="00020600040101010101" pitchFamily="18" charset="-122"/>
              <a:cs typeface="OPPOSans B" panose="00020600040101010101" pitchFamily="18" charset="-122"/>
            </a:endParaRPr>
          </a:p>
        </p:txBody>
      </p:sp>
      <p:sp>
        <p:nvSpPr>
          <p:cNvPr id="72" name="Сквиркл">
            <a:extLst>
              <a:ext uri="{FF2B5EF4-FFF2-40B4-BE49-F238E27FC236}">
                <a16:creationId xmlns:a16="http://schemas.microsoft.com/office/drawing/2014/main" id="{0244B4A1-457B-4F01-8A6D-20A4BB01E6CD}"/>
              </a:ext>
            </a:extLst>
          </p:cNvPr>
          <p:cNvSpPr/>
          <p:nvPr/>
        </p:nvSpPr>
        <p:spPr>
          <a:xfrm>
            <a:off x="6552832" y="4132987"/>
            <a:ext cx="4359264" cy="841675"/>
          </a:xfrm>
          <a:prstGeom prst="roundRect">
            <a:avLst>
              <a:gd name="adj" fmla="val 7221"/>
            </a:avLst>
          </a:prstGeom>
          <a:noFill/>
          <a:ln w="12700" cap="flat">
            <a:solidFill>
              <a:schemeClr val="bg1">
                <a:lumMod val="85000"/>
              </a:schemeClr>
            </a:solidFill>
            <a:miter lim="400000"/>
          </a:ln>
          <a:effectLst/>
        </p:spPr>
        <p:txBody>
          <a:bodyPr wrap="square" lIns="0" tIns="0" rIns="0" bIns="0" numCol="1" anchor="ctr">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1pPr>
            <a:lvl2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2pPr>
            <a:lvl3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3pPr>
            <a:lvl4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4pPr>
            <a:lvl5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5pPr>
            <a:lvl6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6pPr>
            <a:lvl7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7pPr>
            <a:lvl8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8pPr>
            <a:lvl9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9pPr>
          </a:lstStyle>
          <a:p>
            <a:endParaRPr sz="900">
              <a:latin typeface="+mn-ea"/>
              <a:ea typeface="+mn-ea"/>
            </a:endParaRPr>
          </a:p>
        </p:txBody>
      </p:sp>
      <p:sp>
        <p:nvSpPr>
          <p:cNvPr id="73" name="Your fans spread the word about you, and reenter your sales funnel for new products at a much warmer level">
            <a:extLst>
              <a:ext uri="{FF2B5EF4-FFF2-40B4-BE49-F238E27FC236}">
                <a16:creationId xmlns:a16="http://schemas.microsoft.com/office/drawing/2014/main" id="{3A302A91-7E7D-4CF5-BA34-C4A9DFE38098}"/>
              </a:ext>
            </a:extLst>
          </p:cNvPr>
          <p:cNvSpPr txBox="1"/>
          <p:nvPr/>
        </p:nvSpPr>
        <p:spPr>
          <a:xfrm>
            <a:off x="6681901" y="4197797"/>
            <a:ext cx="4101126" cy="712054"/>
          </a:xfrm>
          <a:prstGeom prst="rect">
            <a:avLst/>
          </a:prstGeom>
          <a:noFill/>
          <a:ln w="12700" cap="flat">
            <a:noFill/>
            <a:miter lim="400000"/>
          </a:ln>
          <a:effectLst/>
          <a:extLst>
            <a:ext uri="{C572A759-6A51-4108-AA02-DFA0A04FC94B}">
              <ma14:wrappingTextBoxFlag xmlns:lc="http://schemas.openxmlformats.org/drawingml/2006/lockedCanvas" xmlns="" xmlns:m="http://schemas.openxmlformats.org/officeDocument/2006/math" xmlns:a14="http://schemas.microsoft.com/office/drawing/2010/main" xmlns:ma14="http://schemas.microsoft.com/office/mac/drawingml/2011/main" val="1"/>
            </a:ext>
          </a:extLst>
        </p:spPr>
        <p:txBody>
          <a:bodyPr wrap="square" lIns="0" tIns="0" rIns="0" bIns="0" numCol="1"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1pPr>
            <a:lvl2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2pPr>
            <a:lvl3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3pPr>
            <a:lvl4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4pPr>
            <a:lvl5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5pPr>
            <a:lvl6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6pPr>
            <a:lvl7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7pPr>
            <a:lvl8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8pPr>
            <a:lvl9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9pPr>
          </a:lstStyle>
          <a:p>
            <a:pPr algn="l">
              <a:lnSpc>
                <a:spcPct val="130000"/>
              </a:lnSpc>
            </a:pPr>
            <a:r>
              <a:rPr lang="zh-CN" altLang="en-US" sz="1200" dirty="0">
                <a:solidFill>
                  <a:schemeClr val="tx1"/>
                </a:solidFill>
                <a:latin typeface="+mn-ea"/>
                <a:ea typeface="+mn-ea"/>
              </a:rPr>
              <a:t>请在此处输入您的内容，或者复制内容后单击右键选择只保留文本来粘贴您的内容。请在此处输入您的内容，或者复制内容后单击右键选择只保留文本来粘贴您的内容。</a:t>
            </a:r>
            <a:endParaRPr sz="1200" dirty="0">
              <a:solidFill>
                <a:schemeClr val="tx1"/>
              </a:solidFill>
              <a:latin typeface="+mn-ea"/>
              <a:ea typeface="+mn-ea"/>
            </a:endParaRPr>
          </a:p>
        </p:txBody>
      </p:sp>
    </p:spTree>
    <p:extLst>
      <p:ext uri="{BB962C8B-B14F-4D97-AF65-F5344CB8AC3E}">
        <p14:creationId xmlns:p14="http://schemas.microsoft.com/office/powerpoint/2010/main" val="10226152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箭头: 下 123">
            <a:extLst>
              <a:ext uri="{FF2B5EF4-FFF2-40B4-BE49-F238E27FC236}">
                <a16:creationId xmlns:a16="http://schemas.microsoft.com/office/drawing/2014/main" id="{394B6236-E065-4D4A-B415-3AAEE62582AC}"/>
              </a:ext>
            </a:extLst>
          </p:cNvPr>
          <p:cNvSpPr/>
          <p:nvPr/>
        </p:nvSpPr>
        <p:spPr>
          <a:xfrm rot="16200000">
            <a:off x="11310443" y="4366988"/>
            <a:ext cx="818285" cy="804156"/>
          </a:xfrm>
          <a:prstGeom prst="downArrow">
            <a:avLst>
              <a:gd name="adj1" fmla="val 50000"/>
              <a:gd name="adj2" fmla="val 40986"/>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49" name="矩形 48">
            <a:extLst>
              <a:ext uri="{FF2B5EF4-FFF2-40B4-BE49-F238E27FC236}">
                <a16:creationId xmlns:a16="http://schemas.microsoft.com/office/drawing/2014/main" id="{FF442E22-EEAB-4A8E-B7ED-AC051D92EB6C}"/>
              </a:ext>
            </a:extLst>
          </p:cNvPr>
          <p:cNvSpPr/>
          <p:nvPr/>
        </p:nvSpPr>
        <p:spPr>
          <a:xfrm>
            <a:off x="553404" y="4486267"/>
            <a:ext cx="11257828" cy="565600"/>
          </a:xfrm>
          <a:custGeom>
            <a:avLst/>
            <a:gdLst>
              <a:gd name="connsiteX0" fmla="*/ 0 w 11430464"/>
              <a:gd name="connsiteY0" fmla="*/ 0 h 565600"/>
              <a:gd name="connsiteX1" fmla="*/ 11430464 w 11430464"/>
              <a:gd name="connsiteY1" fmla="*/ 0 h 565600"/>
              <a:gd name="connsiteX2" fmla="*/ 11430464 w 11430464"/>
              <a:gd name="connsiteY2" fmla="*/ 565600 h 565600"/>
              <a:gd name="connsiteX3" fmla="*/ 0 w 11430464"/>
              <a:gd name="connsiteY3" fmla="*/ 565600 h 565600"/>
              <a:gd name="connsiteX4" fmla="*/ 0 w 11430464"/>
              <a:gd name="connsiteY4" fmla="*/ 0 h 565600"/>
              <a:gd name="connsiteX0" fmla="*/ 207055 w 11637519"/>
              <a:gd name="connsiteY0" fmla="*/ 3196607 h 3762207"/>
              <a:gd name="connsiteX1" fmla="*/ 0 w 11637519"/>
              <a:gd name="connsiteY1" fmla="*/ 0 h 3762207"/>
              <a:gd name="connsiteX2" fmla="*/ 11637519 w 11637519"/>
              <a:gd name="connsiteY2" fmla="*/ 3196607 h 3762207"/>
              <a:gd name="connsiteX3" fmla="*/ 11637519 w 11637519"/>
              <a:gd name="connsiteY3" fmla="*/ 3762207 h 3762207"/>
              <a:gd name="connsiteX4" fmla="*/ 207055 w 11637519"/>
              <a:gd name="connsiteY4" fmla="*/ 3762207 h 3762207"/>
              <a:gd name="connsiteX5" fmla="*/ 207055 w 11637519"/>
              <a:gd name="connsiteY5" fmla="*/ 3196607 h 3762207"/>
              <a:gd name="connsiteX0" fmla="*/ 0 w 11430464"/>
              <a:gd name="connsiteY0" fmla="*/ 0 h 565600"/>
              <a:gd name="connsiteX1" fmla="*/ 11430464 w 11430464"/>
              <a:gd name="connsiteY1" fmla="*/ 0 h 565600"/>
              <a:gd name="connsiteX2" fmla="*/ 11430464 w 11430464"/>
              <a:gd name="connsiteY2" fmla="*/ 565600 h 565600"/>
              <a:gd name="connsiteX3" fmla="*/ 0 w 11430464"/>
              <a:gd name="connsiteY3" fmla="*/ 565600 h 565600"/>
              <a:gd name="connsiteX4" fmla="*/ 0 w 11430464"/>
              <a:gd name="connsiteY4" fmla="*/ 0 h 565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464" h="565600">
                <a:moveTo>
                  <a:pt x="0" y="0"/>
                </a:moveTo>
                <a:lnTo>
                  <a:pt x="11430464" y="0"/>
                </a:lnTo>
                <a:lnTo>
                  <a:pt x="11430464" y="565600"/>
                </a:lnTo>
                <a:lnTo>
                  <a:pt x="0" y="565600"/>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90" name="任意多边形: 形状 89">
            <a:extLst>
              <a:ext uri="{FF2B5EF4-FFF2-40B4-BE49-F238E27FC236}">
                <a16:creationId xmlns:a16="http://schemas.microsoft.com/office/drawing/2014/main" id="{D7D1BC3A-1004-4770-B0AE-C99006E41E06}"/>
              </a:ext>
            </a:extLst>
          </p:cNvPr>
          <p:cNvSpPr/>
          <p:nvPr/>
        </p:nvSpPr>
        <p:spPr>
          <a:xfrm>
            <a:off x="550917" y="2475334"/>
            <a:ext cx="11095651" cy="2576534"/>
          </a:xfrm>
          <a:custGeom>
            <a:avLst/>
            <a:gdLst/>
            <a:ahLst/>
            <a:cxnLst/>
            <a:rect l="0" t="0" r="0" b="0"/>
            <a:pathLst>
              <a:path w="11430465" h="2576534">
                <a:moveTo>
                  <a:pt x="11430464" y="0"/>
                </a:moveTo>
                <a:lnTo>
                  <a:pt x="11430464" y="565600"/>
                </a:lnTo>
                <a:lnTo>
                  <a:pt x="0" y="2576533"/>
                </a:lnTo>
                <a:lnTo>
                  <a:pt x="0" y="2010933"/>
                </a:lnTo>
                <a:close/>
              </a:path>
            </a:pathLst>
          </a:custGeom>
          <a:solidFill>
            <a:schemeClr val="accent5">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48" name="矩形 47">
            <a:extLst>
              <a:ext uri="{FF2B5EF4-FFF2-40B4-BE49-F238E27FC236}">
                <a16:creationId xmlns:a16="http://schemas.microsoft.com/office/drawing/2014/main" id="{9EF55B3D-3C6A-4B38-9381-8EFBEAFB1E9B}"/>
              </a:ext>
            </a:extLst>
          </p:cNvPr>
          <p:cNvSpPr/>
          <p:nvPr/>
        </p:nvSpPr>
        <p:spPr>
          <a:xfrm>
            <a:off x="0" y="2475334"/>
            <a:ext cx="11641082" cy="565600"/>
          </a:xfrm>
          <a:custGeom>
            <a:avLst/>
            <a:gdLst>
              <a:gd name="connsiteX0" fmla="*/ 0 w 11430464"/>
              <a:gd name="connsiteY0" fmla="*/ 0 h 565600"/>
              <a:gd name="connsiteX1" fmla="*/ 11430464 w 11430464"/>
              <a:gd name="connsiteY1" fmla="*/ 0 h 565600"/>
              <a:gd name="connsiteX2" fmla="*/ 11430464 w 11430464"/>
              <a:gd name="connsiteY2" fmla="*/ 565600 h 565600"/>
              <a:gd name="connsiteX3" fmla="*/ 0 w 11430464"/>
              <a:gd name="connsiteY3" fmla="*/ 565600 h 565600"/>
              <a:gd name="connsiteX4" fmla="*/ 0 w 11430464"/>
              <a:gd name="connsiteY4" fmla="*/ 0 h 565600"/>
              <a:gd name="connsiteX0" fmla="*/ 240836 w 11671300"/>
              <a:gd name="connsiteY0" fmla="*/ 2167448 h 2733048"/>
              <a:gd name="connsiteX1" fmla="*/ 0 w 11671300"/>
              <a:gd name="connsiteY1" fmla="*/ 0 h 2733048"/>
              <a:gd name="connsiteX2" fmla="*/ 11671300 w 11671300"/>
              <a:gd name="connsiteY2" fmla="*/ 2167448 h 2733048"/>
              <a:gd name="connsiteX3" fmla="*/ 11671300 w 11671300"/>
              <a:gd name="connsiteY3" fmla="*/ 2733048 h 2733048"/>
              <a:gd name="connsiteX4" fmla="*/ 240836 w 11671300"/>
              <a:gd name="connsiteY4" fmla="*/ 2733048 h 2733048"/>
              <a:gd name="connsiteX5" fmla="*/ 240836 w 11671300"/>
              <a:gd name="connsiteY5" fmla="*/ 2167448 h 2733048"/>
              <a:gd name="connsiteX0" fmla="*/ 0 w 11430464"/>
              <a:gd name="connsiteY0" fmla="*/ 0 h 565600"/>
              <a:gd name="connsiteX1" fmla="*/ 11430464 w 11430464"/>
              <a:gd name="connsiteY1" fmla="*/ 0 h 565600"/>
              <a:gd name="connsiteX2" fmla="*/ 11430464 w 11430464"/>
              <a:gd name="connsiteY2" fmla="*/ 565600 h 565600"/>
              <a:gd name="connsiteX3" fmla="*/ 0 w 11430464"/>
              <a:gd name="connsiteY3" fmla="*/ 565600 h 565600"/>
              <a:gd name="connsiteX4" fmla="*/ 0 w 11430464"/>
              <a:gd name="connsiteY4" fmla="*/ 0 h 565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464" h="565600">
                <a:moveTo>
                  <a:pt x="0" y="0"/>
                </a:moveTo>
                <a:lnTo>
                  <a:pt x="11430464" y="0"/>
                </a:lnTo>
                <a:lnTo>
                  <a:pt x="11430464" y="565600"/>
                </a:lnTo>
                <a:lnTo>
                  <a:pt x="0" y="565600"/>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 name="标题 1">
            <a:extLst>
              <a:ext uri="{FF2B5EF4-FFF2-40B4-BE49-F238E27FC236}">
                <a16:creationId xmlns:a16="http://schemas.microsoft.com/office/drawing/2014/main" id="{D29ABEF1-69A5-49B1-A996-4EDEF219D952}"/>
              </a:ext>
            </a:extLst>
          </p:cNvPr>
          <p:cNvSpPr>
            <a:spLocks noGrp="1"/>
          </p:cNvSpPr>
          <p:nvPr>
            <p:ph type="title"/>
          </p:nvPr>
        </p:nvSpPr>
        <p:spPr/>
        <p:txBody>
          <a:bodyPr/>
          <a:lstStyle/>
          <a:p>
            <a:r>
              <a:rPr lang="en-US" altLang="zh-CN"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3.</a:t>
            </a:r>
            <a:r>
              <a:rPr lang="zh-CN" altLang="en-US"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研究方法与过程</a:t>
            </a:r>
          </a:p>
        </p:txBody>
      </p:sp>
      <p:sp>
        <p:nvSpPr>
          <p:cNvPr id="7" name="Сквиркл">
            <a:extLst>
              <a:ext uri="{FF2B5EF4-FFF2-40B4-BE49-F238E27FC236}">
                <a16:creationId xmlns:a16="http://schemas.microsoft.com/office/drawing/2014/main" id="{EA3CD62B-1334-4D53-8FC2-859B1B118FBF}"/>
              </a:ext>
            </a:extLst>
          </p:cNvPr>
          <p:cNvSpPr/>
          <p:nvPr/>
        </p:nvSpPr>
        <p:spPr>
          <a:xfrm>
            <a:off x="761343" y="1962638"/>
            <a:ext cx="2425205" cy="1532073"/>
          </a:xfrm>
          <a:prstGeom prst="roundRect">
            <a:avLst>
              <a:gd name="adj" fmla="val 7221"/>
            </a:avLst>
          </a:prstGeom>
          <a:solidFill>
            <a:schemeClr val="bg1"/>
          </a:solidFill>
          <a:ln w="12700" cap="flat">
            <a:solidFill>
              <a:schemeClr val="bg1">
                <a:lumMod val="85000"/>
              </a:schemeClr>
            </a:solidFill>
            <a:miter lim="400000"/>
          </a:ln>
          <a:effectLst/>
        </p:spPr>
        <p:txBody>
          <a:bodyPr wrap="square" lIns="0" tIns="0" rIns="0" bIns="0" numCol="1" anchor="ctr">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1pPr>
            <a:lvl2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2pPr>
            <a:lvl3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3pPr>
            <a:lvl4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4pPr>
            <a:lvl5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5pPr>
            <a:lvl6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6pPr>
            <a:lvl7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7pPr>
            <a:lvl8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8pPr>
            <a:lvl9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9pPr>
          </a:lstStyle>
          <a:p>
            <a:endParaRPr sz="900">
              <a:latin typeface="+mn-ea"/>
              <a:ea typeface="+mn-ea"/>
            </a:endParaRPr>
          </a:p>
        </p:txBody>
      </p:sp>
      <p:sp>
        <p:nvSpPr>
          <p:cNvPr id="8" name="Your fans spread the word about you, and reenter your sales funnel for new products at a much warmer level">
            <a:extLst>
              <a:ext uri="{FF2B5EF4-FFF2-40B4-BE49-F238E27FC236}">
                <a16:creationId xmlns:a16="http://schemas.microsoft.com/office/drawing/2014/main" id="{C172F285-C056-4C46-9712-3133D7D849A6}"/>
              </a:ext>
            </a:extLst>
          </p:cNvPr>
          <p:cNvSpPr txBox="1"/>
          <p:nvPr/>
        </p:nvSpPr>
        <p:spPr>
          <a:xfrm>
            <a:off x="859232" y="2048327"/>
            <a:ext cx="2229427" cy="136069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xmlns:lc="http://schemas.openxmlformats.org/drawingml/2006/lockedCanvas" val="1"/>
            </a:ext>
          </a:extLst>
        </p:spPr>
        <p:txBody>
          <a:bodyPr wrap="square" lIns="50800" tIns="50800" rIns="50800" bIns="50800" numCol="1"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1pPr>
            <a:lvl2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2pPr>
            <a:lvl3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3pPr>
            <a:lvl4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4pPr>
            <a:lvl5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5pPr>
            <a:lvl6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6pPr>
            <a:lvl7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7pPr>
            <a:lvl8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8pPr>
            <a:lvl9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9pPr>
          </a:lstStyle>
          <a:p>
            <a:pPr>
              <a:lnSpc>
                <a:spcPct val="130000"/>
              </a:lnSpc>
            </a:pPr>
            <a:r>
              <a:rPr lang="zh-CN" altLang="en-US" sz="1600" dirty="0">
                <a:solidFill>
                  <a:schemeClr val="tx1"/>
                </a:solidFill>
                <a:latin typeface="+mn-ea"/>
                <a:ea typeface="+mn-ea"/>
              </a:rPr>
              <a:t>请在此处输入您的内容，或者复制内容后单击右键选择只保留文本来粘贴您的内容。</a:t>
            </a:r>
          </a:p>
        </p:txBody>
      </p:sp>
      <p:sp>
        <p:nvSpPr>
          <p:cNvPr id="10" name="矩形 9">
            <a:extLst>
              <a:ext uri="{FF2B5EF4-FFF2-40B4-BE49-F238E27FC236}">
                <a16:creationId xmlns:a16="http://schemas.microsoft.com/office/drawing/2014/main" id="{0424EEC7-0B4E-4759-ACFE-A8F52A90C200}"/>
              </a:ext>
            </a:extLst>
          </p:cNvPr>
          <p:cNvSpPr/>
          <p:nvPr/>
        </p:nvSpPr>
        <p:spPr>
          <a:xfrm>
            <a:off x="910278" y="1893264"/>
            <a:ext cx="77204" cy="138746"/>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grpSp>
        <p:nvGrpSpPr>
          <p:cNvPr id="93" name="组合 92">
            <a:extLst>
              <a:ext uri="{FF2B5EF4-FFF2-40B4-BE49-F238E27FC236}">
                <a16:creationId xmlns:a16="http://schemas.microsoft.com/office/drawing/2014/main" id="{874AAF1B-3DAC-4572-82DF-18CC372F18E0}"/>
              </a:ext>
            </a:extLst>
          </p:cNvPr>
          <p:cNvGrpSpPr/>
          <p:nvPr/>
        </p:nvGrpSpPr>
        <p:grpSpPr>
          <a:xfrm>
            <a:off x="1006276" y="1439480"/>
            <a:ext cx="1935338" cy="524488"/>
            <a:chOff x="1006276" y="1421250"/>
            <a:chExt cx="1935338" cy="524488"/>
          </a:xfrm>
        </p:grpSpPr>
        <p:sp>
          <p:nvSpPr>
            <p:cNvPr id="9" name="标题 1">
              <a:extLst>
                <a:ext uri="{FF2B5EF4-FFF2-40B4-BE49-F238E27FC236}">
                  <a16:creationId xmlns:a16="http://schemas.microsoft.com/office/drawing/2014/main" id="{7D669BC4-526F-4192-8C44-0B576594CEAA}"/>
                </a:ext>
              </a:extLst>
            </p:cNvPr>
            <p:cNvSpPr txBox="1">
              <a:spLocks/>
            </p:cNvSpPr>
            <p:nvPr/>
          </p:nvSpPr>
          <p:spPr>
            <a:xfrm>
              <a:off x="1006276" y="1623382"/>
              <a:ext cx="1935338"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pPr algn="ctr"/>
              <a:r>
                <a:rPr lang="zh-CN" altLang="en-US" sz="1600" b="0" dirty="0">
                  <a:solidFill>
                    <a:schemeClr val="tx1">
                      <a:lumMod val="65000"/>
                      <a:lumOff val="35000"/>
                    </a:schemeClr>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预实验设计</a:t>
              </a:r>
            </a:p>
          </p:txBody>
        </p:sp>
        <p:sp>
          <p:nvSpPr>
            <p:cNvPr id="92" name="标题 1">
              <a:extLst>
                <a:ext uri="{FF2B5EF4-FFF2-40B4-BE49-F238E27FC236}">
                  <a16:creationId xmlns:a16="http://schemas.microsoft.com/office/drawing/2014/main" id="{FAD61882-751D-4E73-A8FF-D4EA74FDC2C2}"/>
                </a:ext>
              </a:extLst>
            </p:cNvPr>
            <p:cNvSpPr txBox="1">
              <a:spLocks/>
            </p:cNvSpPr>
            <p:nvPr/>
          </p:nvSpPr>
          <p:spPr>
            <a:xfrm>
              <a:off x="1693203" y="1421250"/>
              <a:ext cx="504089" cy="173299"/>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pPr algn="ctr"/>
              <a:r>
                <a:rPr lang="en-US" altLang="zh-CN" sz="1000" b="0" dirty="0">
                  <a:solidFill>
                    <a:schemeClr val="tx1">
                      <a:lumMod val="50000"/>
                      <a:lumOff val="50000"/>
                    </a:schemeClr>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Step1</a:t>
              </a:r>
              <a:endParaRPr lang="zh-CN" altLang="en-US" sz="1000" b="0" dirty="0">
                <a:solidFill>
                  <a:schemeClr val="tx1">
                    <a:lumMod val="50000"/>
                    <a:lumOff val="50000"/>
                  </a:schemeClr>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endParaRPr>
            </a:p>
          </p:txBody>
        </p:sp>
      </p:grpSp>
      <p:sp>
        <p:nvSpPr>
          <p:cNvPr id="11" name="Сквиркл">
            <a:extLst>
              <a:ext uri="{FF2B5EF4-FFF2-40B4-BE49-F238E27FC236}">
                <a16:creationId xmlns:a16="http://schemas.microsoft.com/office/drawing/2014/main" id="{2B980A3F-3704-44D4-959B-D4484E6DDAC9}"/>
              </a:ext>
            </a:extLst>
          </p:cNvPr>
          <p:cNvSpPr/>
          <p:nvPr/>
        </p:nvSpPr>
        <p:spPr>
          <a:xfrm>
            <a:off x="3492514" y="1962638"/>
            <a:ext cx="2425205" cy="1532073"/>
          </a:xfrm>
          <a:prstGeom prst="roundRect">
            <a:avLst>
              <a:gd name="adj" fmla="val 7221"/>
            </a:avLst>
          </a:prstGeom>
          <a:solidFill>
            <a:schemeClr val="bg1"/>
          </a:solidFill>
          <a:ln w="12700" cap="flat">
            <a:solidFill>
              <a:schemeClr val="bg1">
                <a:lumMod val="85000"/>
              </a:schemeClr>
            </a:solidFill>
            <a:miter lim="400000"/>
          </a:ln>
          <a:effectLst/>
        </p:spPr>
        <p:txBody>
          <a:bodyPr wrap="square" lIns="0" tIns="0" rIns="0" bIns="0" numCol="1" anchor="ctr">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1pPr>
            <a:lvl2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2pPr>
            <a:lvl3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3pPr>
            <a:lvl4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4pPr>
            <a:lvl5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5pPr>
            <a:lvl6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6pPr>
            <a:lvl7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7pPr>
            <a:lvl8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8pPr>
            <a:lvl9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9pPr>
          </a:lstStyle>
          <a:p>
            <a:endParaRPr sz="900">
              <a:latin typeface="+mn-ea"/>
              <a:ea typeface="+mn-ea"/>
            </a:endParaRPr>
          </a:p>
        </p:txBody>
      </p:sp>
      <p:sp>
        <p:nvSpPr>
          <p:cNvPr id="12" name="Your fans spread the word about you, and reenter your sales funnel for new products at a much warmer level">
            <a:extLst>
              <a:ext uri="{FF2B5EF4-FFF2-40B4-BE49-F238E27FC236}">
                <a16:creationId xmlns:a16="http://schemas.microsoft.com/office/drawing/2014/main" id="{AC033B74-D791-41A1-B53B-FE1506923529}"/>
              </a:ext>
            </a:extLst>
          </p:cNvPr>
          <p:cNvSpPr txBox="1"/>
          <p:nvPr/>
        </p:nvSpPr>
        <p:spPr>
          <a:xfrm>
            <a:off x="3590403" y="2048327"/>
            <a:ext cx="2229427" cy="136069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xmlns:lc="http://schemas.openxmlformats.org/drawingml/2006/lockedCanvas" val="1"/>
            </a:ext>
          </a:extLst>
        </p:spPr>
        <p:txBody>
          <a:bodyPr wrap="square" lIns="50800" tIns="50800" rIns="50800" bIns="50800" numCol="1"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1pPr>
            <a:lvl2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2pPr>
            <a:lvl3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3pPr>
            <a:lvl4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4pPr>
            <a:lvl5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5pPr>
            <a:lvl6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6pPr>
            <a:lvl7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7pPr>
            <a:lvl8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8pPr>
            <a:lvl9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9pPr>
          </a:lstStyle>
          <a:p>
            <a:pPr>
              <a:lnSpc>
                <a:spcPct val="130000"/>
              </a:lnSpc>
            </a:pPr>
            <a:r>
              <a:rPr lang="zh-CN" altLang="en-US" sz="1600" dirty="0">
                <a:solidFill>
                  <a:schemeClr val="tx1"/>
                </a:solidFill>
                <a:latin typeface="+mn-ea"/>
                <a:ea typeface="+mn-ea"/>
              </a:rPr>
              <a:t>请在此处输入您的内容，或者复制内容后单击右键选择只保留文本来粘贴您的内容。</a:t>
            </a:r>
          </a:p>
        </p:txBody>
      </p:sp>
      <p:sp>
        <p:nvSpPr>
          <p:cNvPr id="14" name="矩形 13">
            <a:extLst>
              <a:ext uri="{FF2B5EF4-FFF2-40B4-BE49-F238E27FC236}">
                <a16:creationId xmlns:a16="http://schemas.microsoft.com/office/drawing/2014/main" id="{F1491DD4-5CF3-4E38-894D-F1F5167F7667}"/>
              </a:ext>
            </a:extLst>
          </p:cNvPr>
          <p:cNvSpPr/>
          <p:nvPr/>
        </p:nvSpPr>
        <p:spPr>
          <a:xfrm>
            <a:off x="3680937" y="1893264"/>
            <a:ext cx="77204" cy="138746"/>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grpSp>
        <p:nvGrpSpPr>
          <p:cNvPr id="94" name="组合 93">
            <a:extLst>
              <a:ext uri="{FF2B5EF4-FFF2-40B4-BE49-F238E27FC236}">
                <a16:creationId xmlns:a16="http://schemas.microsoft.com/office/drawing/2014/main" id="{88F81B0C-1CAB-4BBB-B5B6-6DE17FDFD7E8}"/>
              </a:ext>
            </a:extLst>
          </p:cNvPr>
          <p:cNvGrpSpPr/>
          <p:nvPr/>
        </p:nvGrpSpPr>
        <p:grpSpPr>
          <a:xfrm>
            <a:off x="3737447" y="1439480"/>
            <a:ext cx="1935338" cy="524488"/>
            <a:chOff x="1006276" y="1421250"/>
            <a:chExt cx="1935338" cy="524488"/>
          </a:xfrm>
        </p:grpSpPr>
        <p:sp>
          <p:nvSpPr>
            <p:cNvPr id="95" name="标题 1">
              <a:extLst>
                <a:ext uri="{FF2B5EF4-FFF2-40B4-BE49-F238E27FC236}">
                  <a16:creationId xmlns:a16="http://schemas.microsoft.com/office/drawing/2014/main" id="{E1ECDF7D-02DB-4028-AD3D-1B7810C54F66}"/>
                </a:ext>
              </a:extLst>
            </p:cNvPr>
            <p:cNvSpPr txBox="1">
              <a:spLocks/>
            </p:cNvSpPr>
            <p:nvPr/>
          </p:nvSpPr>
          <p:spPr>
            <a:xfrm>
              <a:off x="1006276" y="1623382"/>
              <a:ext cx="1935338"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pPr algn="ctr"/>
              <a:r>
                <a:rPr lang="zh-CN" altLang="en-US" sz="1600" b="0" dirty="0">
                  <a:solidFill>
                    <a:schemeClr val="tx1">
                      <a:lumMod val="65000"/>
                      <a:lumOff val="35000"/>
                    </a:schemeClr>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预实验材料收集</a:t>
              </a:r>
            </a:p>
          </p:txBody>
        </p:sp>
        <p:sp>
          <p:nvSpPr>
            <p:cNvPr id="96" name="标题 1">
              <a:extLst>
                <a:ext uri="{FF2B5EF4-FFF2-40B4-BE49-F238E27FC236}">
                  <a16:creationId xmlns:a16="http://schemas.microsoft.com/office/drawing/2014/main" id="{43B6CE31-5D90-42E8-977F-6413983A659C}"/>
                </a:ext>
              </a:extLst>
            </p:cNvPr>
            <p:cNvSpPr txBox="1">
              <a:spLocks/>
            </p:cNvSpPr>
            <p:nvPr/>
          </p:nvSpPr>
          <p:spPr>
            <a:xfrm>
              <a:off x="1693203" y="1421250"/>
              <a:ext cx="504089" cy="173299"/>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pPr algn="ctr"/>
              <a:r>
                <a:rPr lang="en-US" altLang="zh-CN" sz="1000" b="0" dirty="0">
                  <a:solidFill>
                    <a:schemeClr val="tx1">
                      <a:lumMod val="50000"/>
                      <a:lumOff val="50000"/>
                    </a:schemeClr>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Step2</a:t>
              </a:r>
              <a:endParaRPr lang="zh-CN" altLang="en-US" sz="1000" b="0" dirty="0">
                <a:solidFill>
                  <a:schemeClr val="tx1">
                    <a:lumMod val="50000"/>
                    <a:lumOff val="50000"/>
                  </a:schemeClr>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endParaRPr>
            </a:p>
          </p:txBody>
        </p:sp>
      </p:grpSp>
      <p:sp>
        <p:nvSpPr>
          <p:cNvPr id="15" name="Сквиркл">
            <a:extLst>
              <a:ext uri="{FF2B5EF4-FFF2-40B4-BE49-F238E27FC236}">
                <a16:creationId xmlns:a16="http://schemas.microsoft.com/office/drawing/2014/main" id="{7F58F366-503E-44F6-AB18-66A15D966F34}"/>
              </a:ext>
            </a:extLst>
          </p:cNvPr>
          <p:cNvSpPr/>
          <p:nvPr/>
        </p:nvSpPr>
        <p:spPr>
          <a:xfrm>
            <a:off x="6223685" y="1962638"/>
            <a:ext cx="2425205" cy="1532073"/>
          </a:xfrm>
          <a:prstGeom prst="roundRect">
            <a:avLst>
              <a:gd name="adj" fmla="val 7221"/>
            </a:avLst>
          </a:prstGeom>
          <a:solidFill>
            <a:schemeClr val="bg1"/>
          </a:solidFill>
          <a:ln w="12700" cap="flat">
            <a:solidFill>
              <a:schemeClr val="bg1">
                <a:lumMod val="85000"/>
              </a:schemeClr>
            </a:solidFill>
            <a:miter lim="400000"/>
          </a:ln>
          <a:effectLst/>
        </p:spPr>
        <p:txBody>
          <a:bodyPr wrap="square" lIns="0" tIns="0" rIns="0" bIns="0" numCol="1" anchor="ctr">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1pPr>
            <a:lvl2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2pPr>
            <a:lvl3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3pPr>
            <a:lvl4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4pPr>
            <a:lvl5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5pPr>
            <a:lvl6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6pPr>
            <a:lvl7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7pPr>
            <a:lvl8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8pPr>
            <a:lvl9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9pPr>
          </a:lstStyle>
          <a:p>
            <a:endParaRPr sz="900">
              <a:latin typeface="+mn-ea"/>
              <a:ea typeface="+mn-ea"/>
            </a:endParaRPr>
          </a:p>
        </p:txBody>
      </p:sp>
      <p:sp>
        <p:nvSpPr>
          <p:cNvPr id="16" name="Your fans spread the word about you, and reenter your sales funnel for new products at a much warmer level">
            <a:extLst>
              <a:ext uri="{FF2B5EF4-FFF2-40B4-BE49-F238E27FC236}">
                <a16:creationId xmlns:a16="http://schemas.microsoft.com/office/drawing/2014/main" id="{4692935D-5311-4452-97B2-E18D013BF0EB}"/>
              </a:ext>
            </a:extLst>
          </p:cNvPr>
          <p:cNvSpPr txBox="1"/>
          <p:nvPr/>
        </p:nvSpPr>
        <p:spPr>
          <a:xfrm>
            <a:off x="6321574" y="2048327"/>
            <a:ext cx="2229427" cy="136069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xmlns:lc="http://schemas.openxmlformats.org/drawingml/2006/lockedCanvas" val="1"/>
            </a:ext>
          </a:extLst>
        </p:spPr>
        <p:txBody>
          <a:bodyPr wrap="square" lIns="50800" tIns="50800" rIns="50800" bIns="50800" numCol="1"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1pPr>
            <a:lvl2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2pPr>
            <a:lvl3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3pPr>
            <a:lvl4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4pPr>
            <a:lvl5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5pPr>
            <a:lvl6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6pPr>
            <a:lvl7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7pPr>
            <a:lvl8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8pPr>
            <a:lvl9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9pPr>
          </a:lstStyle>
          <a:p>
            <a:pPr>
              <a:lnSpc>
                <a:spcPct val="130000"/>
              </a:lnSpc>
            </a:pPr>
            <a:r>
              <a:rPr lang="zh-CN" altLang="en-US" sz="1600" dirty="0">
                <a:solidFill>
                  <a:schemeClr val="tx1"/>
                </a:solidFill>
                <a:latin typeface="+mn-ea"/>
                <a:ea typeface="+mn-ea"/>
              </a:rPr>
              <a:t>请在此处输入您的内容，或者复制内容后单击右键选择只保留文本来粘贴您的内容。</a:t>
            </a:r>
          </a:p>
        </p:txBody>
      </p:sp>
      <p:sp>
        <p:nvSpPr>
          <p:cNvPr id="18" name="矩形 17">
            <a:extLst>
              <a:ext uri="{FF2B5EF4-FFF2-40B4-BE49-F238E27FC236}">
                <a16:creationId xmlns:a16="http://schemas.microsoft.com/office/drawing/2014/main" id="{043B5893-FBAF-4CF9-9AAF-ACF292C6B5A5}"/>
              </a:ext>
            </a:extLst>
          </p:cNvPr>
          <p:cNvSpPr/>
          <p:nvPr/>
        </p:nvSpPr>
        <p:spPr>
          <a:xfrm>
            <a:off x="6372620" y="1893264"/>
            <a:ext cx="77204" cy="138746"/>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grpSp>
        <p:nvGrpSpPr>
          <p:cNvPr id="97" name="组合 96">
            <a:extLst>
              <a:ext uri="{FF2B5EF4-FFF2-40B4-BE49-F238E27FC236}">
                <a16:creationId xmlns:a16="http://schemas.microsoft.com/office/drawing/2014/main" id="{508C979A-6635-4174-9C1C-B06C99DB58AF}"/>
              </a:ext>
            </a:extLst>
          </p:cNvPr>
          <p:cNvGrpSpPr/>
          <p:nvPr/>
        </p:nvGrpSpPr>
        <p:grpSpPr>
          <a:xfrm>
            <a:off x="6468618" y="1439480"/>
            <a:ext cx="1935338" cy="524488"/>
            <a:chOff x="1006276" y="1421250"/>
            <a:chExt cx="1935338" cy="524488"/>
          </a:xfrm>
        </p:grpSpPr>
        <p:sp>
          <p:nvSpPr>
            <p:cNvPr id="98" name="标题 1">
              <a:extLst>
                <a:ext uri="{FF2B5EF4-FFF2-40B4-BE49-F238E27FC236}">
                  <a16:creationId xmlns:a16="http://schemas.microsoft.com/office/drawing/2014/main" id="{A6FA3056-14BF-4C35-A06F-7A9AC966CB06}"/>
                </a:ext>
              </a:extLst>
            </p:cNvPr>
            <p:cNvSpPr txBox="1">
              <a:spLocks/>
            </p:cNvSpPr>
            <p:nvPr/>
          </p:nvSpPr>
          <p:spPr>
            <a:xfrm>
              <a:off x="1006276" y="1623382"/>
              <a:ext cx="1935338"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pPr algn="ctr"/>
              <a:r>
                <a:rPr lang="zh-CN" altLang="en-US" sz="1600" b="0" dirty="0">
                  <a:solidFill>
                    <a:schemeClr val="tx1">
                      <a:lumMod val="65000"/>
                      <a:lumOff val="35000"/>
                    </a:schemeClr>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预实验处理</a:t>
              </a:r>
            </a:p>
          </p:txBody>
        </p:sp>
        <p:sp>
          <p:nvSpPr>
            <p:cNvPr id="99" name="标题 1">
              <a:extLst>
                <a:ext uri="{FF2B5EF4-FFF2-40B4-BE49-F238E27FC236}">
                  <a16:creationId xmlns:a16="http://schemas.microsoft.com/office/drawing/2014/main" id="{E1BDCAFD-CD23-49E0-8488-2D14E2A95E37}"/>
                </a:ext>
              </a:extLst>
            </p:cNvPr>
            <p:cNvSpPr txBox="1">
              <a:spLocks/>
            </p:cNvSpPr>
            <p:nvPr/>
          </p:nvSpPr>
          <p:spPr>
            <a:xfrm>
              <a:off x="1693203" y="1421250"/>
              <a:ext cx="504089" cy="173299"/>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pPr algn="ctr"/>
              <a:r>
                <a:rPr lang="en-US" altLang="zh-CN" sz="1000" b="0" dirty="0">
                  <a:solidFill>
                    <a:schemeClr val="tx1">
                      <a:lumMod val="50000"/>
                      <a:lumOff val="50000"/>
                    </a:schemeClr>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Step3</a:t>
              </a:r>
              <a:endParaRPr lang="zh-CN" altLang="en-US" sz="1000" b="0" dirty="0">
                <a:solidFill>
                  <a:schemeClr val="tx1">
                    <a:lumMod val="50000"/>
                    <a:lumOff val="50000"/>
                  </a:schemeClr>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endParaRPr>
            </a:p>
          </p:txBody>
        </p:sp>
      </p:grpSp>
      <p:sp>
        <p:nvSpPr>
          <p:cNvPr id="19" name="Сквиркл">
            <a:extLst>
              <a:ext uri="{FF2B5EF4-FFF2-40B4-BE49-F238E27FC236}">
                <a16:creationId xmlns:a16="http://schemas.microsoft.com/office/drawing/2014/main" id="{553309C9-F0E6-4802-A314-DA108B31A243}"/>
              </a:ext>
            </a:extLst>
          </p:cNvPr>
          <p:cNvSpPr/>
          <p:nvPr/>
        </p:nvSpPr>
        <p:spPr>
          <a:xfrm>
            <a:off x="8954856" y="1962638"/>
            <a:ext cx="2425205" cy="1532073"/>
          </a:xfrm>
          <a:prstGeom prst="roundRect">
            <a:avLst>
              <a:gd name="adj" fmla="val 7221"/>
            </a:avLst>
          </a:prstGeom>
          <a:solidFill>
            <a:schemeClr val="bg1"/>
          </a:solidFill>
          <a:ln w="12700" cap="flat">
            <a:solidFill>
              <a:schemeClr val="bg1">
                <a:lumMod val="85000"/>
              </a:schemeClr>
            </a:solidFill>
            <a:miter lim="400000"/>
          </a:ln>
          <a:effectLst/>
        </p:spPr>
        <p:txBody>
          <a:bodyPr wrap="square" lIns="0" tIns="0" rIns="0" bIns="0" numCol="1" anchor="ctr">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1pPr>
            <a:lvl2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2pPr>
            <a:lvl3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3pPr>
            <a:lvl4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4pPr>
            <a:lvl5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5pPr>
            <a:lvl6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6pPr>
            <a:lvl7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7pPr>
            <a:lvl8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8pPr>
            <a:lvl9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9pPr>
          </a:lstStyle>
          <a:p>
            <a:endParaRPr sz="900">
              <a:latin typeface="+mn-ea"/>
              <a:ea typeface="+mn-ea"/>
            </a:endParaRPr>
          </a:p>
        </p:txBody>
      </p:sp>
      <p:sp>
        <p:nvSpPr>
          <p:cNvPr id="20" name="Your fans spread the word about you, and reenter your sales funnel for new products at a much warmer level">
            <a:extLst>
              <a:ext uri="{FF2B5EF4-FFF2-40B4-BE49-F238E27FC236}">
                <a16:creationId xmlns:a16="http://schemas.microsoft.com/office/drawing/2014/main" id="{6A94E507-BA3E-41C2-AA4E-274842E9FF69}"/>
              </a:ext>
            </a:extLst>
          </p:cNvPr>
          <p:cNvSpPr txBox="1"/>
          <p:nvPr/>
        </p:nvSpPr>
        <p:spPr>
          <a:xfrm>
            <a:off x="9052745" y="2048327"/>
            <a:ext cx="2229427" cy="136069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xmlns:lc="http://schemas.openxmlformats.org/drawingml/2006/lockedCanvas" val="1"/>
            </a:ext>
          </a:extLst>
        </p:spPr>
        <p:txBody>
          <a:bodyPr wrap="square" lIns="50800" tIns="50800" rIns="50800" bIns="50800" numCol="1"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1pPr>
            <a:lvl2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2pPr>
            <a:lvl3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3pPr>
            <a:lvl4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4pPr>
            <a:lvl5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5pPr>
            <a:lvl6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6pPr>
            <a:lvl7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7pPr>
            <a:lvl8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8pPr>
            <a:lvl9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9pPr>
          </a:lstStyle>
          <a:p>
            <a:pPr>
              <a:lnSpc>
                <a:spcPct val="130000"/>
              </a:lnSpc>
            </a:pPr>
            <a:r>
              <a:rPr lang="zh-CN" altLang="en-US" sz="1600" dirty="0">
                <a:solidFill>
                  <a:schemeClr val="tx1"/>
                </a:solidFill>
                <a:latin typeface="+mn-ea"/>
                <a:ea typeface="+mn-ea"/>
              </a:rPr>
              <a:t>请在此处输入您的内容，或者复制内容后单击右键选择只保留文本来粘贴您的内容。</a:t>
            </a:r>
          </a:p>
        </p:txBody>
      </p:sp>
      <p:sp>
        <p:nvSpPr>
          <p:cNvPr id="22" name="矩形 21">
            <a:extLst>
              <a:ext uri="{FF2B5EF4-FFF2-40B4-BE49-F238E27FC236}">
                <a16:creationId xmlns:a16="http://schemas.microsoft.com/office/drawing/2014/main" id="{341F9CA9-756D-4B18-949A-3816C21CE548}"/>
              </a:ext>
            </a:extLst>
          </p:cNvPr>
          <p:cNvSpPr/>
          <p:nvPr/>
        </p:nvSpPr>
        <p:spPr>
          <a:xfrm>
            <a:off x="9103791" y="1893264"/>
            <a:ext cx="77204" cy="138746"/>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grpSp>
        <p:nvGrpSpPr>
          <p:cNvPr id="100" name="组合 99">
            <a:extLst>
              <a:ext uri="{FF2B5EF4-FFF2-40B4-BE49-F238E27FC236}">
                <a16:creationId xmlns:a16="http://schemas.microsoft.com/office/drawing/2014/main" id="{6656387D-D8B4-4B1F-AD16-9A0178451812}"/>
              </a:ext>
            </a:extLst>
          </p:cNvPr>
          <p:cNvGrpSpPr/>
          <p:nvPr/>
        </p:nvGrpSpPr>
        <p:grpSpPr>
          <a:xfrm>
            <a:off x="9199789" y="1439480"/>
            <a:ext cx="1935338" cy="524488"/>
            <a:chOff x="1006276" y="1421250"/>
            <a:chExt cx="1935338" cy="524488"/>
          </a:xfrm>
        </p:grpSpPr>
        <p:sp>
          <p:nvSpPr>
            <p:cNvPr id="101" name="标题 1">
              <a:extLst>
                <a:ext uri="{FF2B5EF4-FFF2-40B4-BE49-F238E27FC236}">
                  <a16:creationId xmlns:a16="http://schemas.microsoft.com/office/drawing/2014/main" id="{F9E844A3-8AEC-41AC-AD1A-A7729DC216EF}"/>
                </a:ext>
              </a:extLst>
            </p:cNvPr>
            <p:cNvSpPr txBox="1">
              <a:spLocks/>
            </p:cNvSpPr>
            <p:nvPr/>
          </p:nvSpPr>
          <p:spPr>
            <a:xfrm>
              <a:off x="1006276" y="1623382"/>
              <a:ext cx="1935338"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pPr algn="ctr"/>
              <a:r>
                <a:rPr lang="zh-CN" altLang="en-US" sz="1600" b="0" dirty="0">
                  <a:solidFill>
                    <a:schemeClr val="tx1">
                      <a:lumMod val="65000"/>
                      <a:lumOff val="35000"/>
                    </a:schemeClr>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预实验结果分析</a:t>
              </a:r>
            </a:p>
          </p:txBody>
        </p:sp>
        <p:sp>
          <p:nvSpPr>
            <p:cNvPr id="102" name="标题 1">
              <a:extLst>
                <a:ext uri="{FF2B5EF4-FFF2-40B4-BE49-F238E27FC236}">
                  <a16:creationId xmlns:a16="http://schemas.microsoft.com/office/drawing/2014/main" id="{CA8886BC-6816-4011-B83D-3EDB93B0F7F5}"/>
                </a:ext>
              </a:extLst>
            </p:cNvPr>
            <p:cNvSpPr txBox="1">
              <a:spLocks/>
            </p:cNvSpPr>
            <p:nvPr/>
          </p:nvSpPr>
          <p:spPr>
            <a:xfrm>
              <a:off x="1693203" y="1421250"/>
              <a:ext cx="504089" cy="173299"/>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pPr algn="ctr"/>
              <a:r>
                <a:rPr lang="en-US" altLang="zh-CN" sz="1000" b="0" dirty="0">
                  <a:solidFill>
                    <a:schemeClr val="tx1">
                      <a:lumMod val="50000"/>
                      <a:lumOff val="50000"/>
                    </a:schemeClr>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Step4</a:t>
              </a:r>
              <a:endParaRPr lang="zh-CN" altLang="en-US" sz="1000" b="0" dirty="0">
                <a:solidFill>
                  <a:schemeClr val="tx1">
                    <a:lumMod val="50000"/>
                    <a:lumOff val="50000"/>
                  </a:schemeClr>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endParaRPr>
            </a:p>
          </p:txBody>
        </p:sp>
      </p:grpSp>
      <p:sp>
        <p:nvSpPr>
          <p:cNvPr id="23" name="Сквиркл">
            <a:extLst>
              <a:ext uri="{FF2B5EF4-FFF2-40B4-BE49-F238E27FC236}">
                <a16:creationId xmlns:a16="http://schemas.microsoft.com/office/drawing/2014/main" id="{93E758AF-6E7F-4D79-99C4-E8551E6F62A3}"/>
              </a:ext>
            </a:extLst>
          </p:cNvPr>
          <p:cNvSpPr/>
          <p:nvPr/>
        </p:nvSpPr>
        <p:spPr>
          <a:xfrm flipV="1">
            <a:off x="761343" y="4007407"/>
            <a:ext cx="2425205" cy="1532073"/>
          </a:xfrm>
          <a:prstGeom prst="roundRect">
            <a:avLst>
              <a:gd name="adj" fmla="val 7221"/>
            </a:avLst>
          </a:prstGeom>
          <a:solidFill>
            <a:schemeClr val="bg1"/>
          </a:solidFill>
          <a:ln w="12700" cap="flat">
            <a:solidFill>
              <a:schemeClr val="bg1">
                <a:lumMod val="85000"/>
              </a:schemeClr>
            </a:solidFill>
            <a:miter lim="400000"/>
          </a:ln>
          <a:effectLst/>
        </p:spPr>
        <p:txBody>
          <a:bodyPr wrap="square" lIns="0" tIns="0" rIns="0" bIns="0" numCol="1" anchor="ctr">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1pPr>
            <a:lvl2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2pPr>
            <a:lvl3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3pPr>
            <a:lvl4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4pPr>
            <a:lvl5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5pPr>
            <a:lvl6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6pPr>
            <a:lvl7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7pPr>
            <a:lvl8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8pPr>
            <a:lvl9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9pPr>
          </a:lstStyle>
          <a:p>
            <a:endParaRPr sz="900">
              <a:latin typeface="+mn-ea"/>
              <a:ea typeface="+mn-ea"/>
            </a:endParaRPr>
          </a:p>
        </p:txBody>
      </p:sp>
      <p:sp>
        <p:nvSpPr>
          <p:cNvPr id="26" name="矩形 25">
            <a:extLst>
              <a:ext uri="{FF2B5EF4-FFF2-40B4-BE49-F238E27FC236}">
                <a16:creationId xmlns:a16="http://schemas.microsoft.com/office/drawing/2014/main" id="{65E865EE-61B1-41BF-B52A-24F09D2A9246}"/>
              </a:ext>
            </a:extLst>
          </p:cNvPr>
          <p:cNvSpPr/>
          <p:nvPr/>
        </p:nvSpPr>
        <p:spPr>
          <a:xfrm flipV="1">
            <a:off x="910278" y="5470108"/>
            <a:ext cx="77204" cy="138746"/>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4" name="Your fans spread the word about you, and reenter your sales funnel for new products at a much warmer level">
            <a:extLst>
              <a:ext uri="{FF2B5EF4-FFF2-40B4-BE49-F238E27FC236}">
                <a16:creationId xmlns:a16="http://schemas.microsoft.com/office/drawing/2014/main" id="{8732AED1-F328-4CEA-A7E7-8A3C0BEE0662}"/>
              </a:ext>
            </a:extLst>
          </p:cNvPr>
          <p:cNvSpPr txBox="1"/>
          <p:nvPr/>
        </p:nvSpPr>
        <p:spPr>
          <a:xfrm rot="10800000" flipV="1">
            <a:off x="859231" y="4093096"/>
            <a:ext cx="2229427" cy="136069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xmlns:lc="http://schemas.openxmlformats.org/drawingml/2006/lockedCanvas" val="1"/>
            </a:ext>
          </a:extLst>
        </p:spPr>
        <p:txBody>
          <a:bodyPr wrap="square" lIns="50800" tIns="50800" rIns="50800" bIns="50800" numCol="1"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1pPr>
            <a:lvl2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2pPr>
            <a:lvl3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3pPr>
            <a:lvl4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4pPr>
            <a:lvl5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5pPr>
            <a:lvl6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6pPr>
            <a:lvl7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7pPr>
            <a:lvl8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8pPr>
            <a:lvl9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9pPr>
          </a:lstStyle>
          <a:p>
            <a:pPr>
              <a:lnSpc>
                <a:spcPct val="130000"/>
              </a:lnSpc>
            </a:pPr>
            <a:r>
              <a:rPr lang="zh-CN" altLang="en-US" sz="1600" dirty="0">
                <a:solidFill>
                  <a:schemeClr val="tx1"/>
                </a:solidFill>
                <a:latin typeface="+mn-ea"/>
                <a:ea typeface="+mn-ea"/>
              </a:rPr>
              <a:t>请在此处输入您的内容，或者复制内容后单击右键选择只保留文本来粘贴您的内容。</a:t>
            </a:r>
          </a:p>
        </p:txBody>
      </p:sp>
      <p:grpSp>
        <p:nvGrpSpPr>
          <p:cNvPr id="109" name="组合 108">
            <a:extLst>
              <a:ext uri="{FF2B5EF4-FFF2-40B4-BE49-F238E27FC236}">
                <a16:creationId xmlns:a16="http://schemas.microsoft.com/office/drawing/2014/main" id="{D01CEED9-9D96-4FB0-9BC8-C31AA9AF99FF}"/>
              </a:ext>
            </a:extLst>
          </p:cNvPr>
          <p:cNvGrpSpPr/>
          <p:nvPr/>
        </p:nvGrpSpPr>
        <p:grpSpPr>
          <a:xfrm>
            <a:off x="1006276" y="5688967"/>
            <a:ext cx="1935338" cy="428200"/>
            <a:chOff x="725534" y="6470924"/>
            <a:chExt cx="1935338" cy="428200"/>
          </a:xfrm>
        </p:grpSpPr>
        <p:sp>
          <p:nvSpPr>
            <p:cNvPr id="107" name="标题 1">
              <a:extLst>
                <a:ext uri="{FF2B5EF4-FFF2-40B4-BE49-F238E27FC236}">
                  <a16:creationId xmlns:a16="http://schemas.microsoft.com/office/drawing/2014/main" id="{DAC42C11-5836-45D8-96A2-421DE8823AFB}"/>
                </a:ext>
              </a:extLst>
            </p:cNvPr>
            <p:cNvSpPr txBox="1">
              <a:spLocks/>
            </p:cNvSpPr>
            <p:nvPr/>
          </p:nvSpPr>
          <p:spPr>
            <a:xfrm>
              <a:off x="725534" y="6470924"/>
              <a:ext cx="1935338"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pPr algn="ctr"/>
              <a:r>
                <a:rPr lang="zh-CN" altLang="en-US" sz="1600" b="0" dirty="0">
                  <a:solidFill>
                    <a:schemeClr val="tx1">
                      <a:lumMod val="65000"/>
                      <a:lumOff val="35000"/>
                    </a:schemeClr>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实验设计</a:t>
              </a:r>
            </a:p>
          </p:txBody>
        </p:sp>
        <p:sp>
          <p:nvSpPr>
            <p:cNvPr id="108" name="标题 1">
              <a:extLst>
                <a:ext uri="{FF2B5EF4-FFF2-40B4-BE49-F238E27FC236}">
                  <a16:creationId xmlns:a16="http://schemas.microsoft.com/office/drawing/2014/main" id="{7579D84E-EC8F-4CC0-8823-D0454480425A}"/>
                </a:ext>
              </a:extLst>
            </p:cNvPr>
            <p:cNvSpPr txBox="1">
              <a:spLocks/>
            </p:cNvSpPr>
            <p:nvPr/>
          </p:nvSpPr>
          <p:spPr>
            <a:xfrm>
              <a:off x="1441159" y="6725825"/>
              <a:ext cx="504089" cy="173299"/>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pPr algn="ctr"/>
              <a:r>
                <a:rPr lang="en-US" altLang="zh-CN" sz="1000" b="0" dirty="0">
                  <a:solidFill>
                    <a:schemeClr val="tx1">
                      <a:lumMod val="50000"/>
                      <a:lumOff val="50000"/>
                    </a:schemeClr>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Step5</a:t>
              </a:r>
              <a:endParaRPr lang="zh-CN" altLang="en-US" sz="1000" b="0" dirty="0">
                <a:solidFill>
                  <a:schemeClr val="tx1">
                    <a:lumMod val="50000"/>
                    <a:lumOff val="50000"/>
                  </a:schemeClr>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endParaRPr>
            </a:p>
          </p:txBody>
        </p:sp>
      </p:grpSp>
      <p:sp>
        <p:nvSpPr>
          <p:cNvPr id="70" name="Сквиркл">
            <a:extLst>
              <a:ext uri="{FF2B5EF4-FFF2-40B4-BE49-F238E27FC236}">
                <a16:creationId xmlns:a16="http://schemas.microsoft.com/office/drawing/2014/main" id="{6BE7E05B-4014-46F2-B286-128150C883FD}"/>
              </a:ext>
            </a:extLst>
          </p:cNvPr>
          <p:cNvSpPr/>
          <p:nvPr/>
        </p:nvSpPr>
        <p:spPr>
          <a:xfrm flipV="1">
            <a:off x="3492514" y="4007407"/>
            <a:ext cx="2425205" cy="1532073"/>
          </a:xfrm>
          <a:prstGeom prst="roundRect">
            <a:avLst>
              <a:gd name="adj" fmla="val 7221"/>
            </a:avLst>
          </a:prstGeom>
          <a:solidFill>
            <a:schemeClr val="bg1"/>
          </a:solidFill>
          <a:ln w="12700" cap="flat">
            <a:solidFill>
              <a:schemeClr val="bg1">
                <a:lumMod val="85000"/>
              </a:schemeClr>
            </a:solidFill>
            <a:miter lim="400000"/>
          </a:ln>
          <a:effectLst/>
        </p:spPr>
        <p:txBody>
          <a:bodyPr wrap="square" lIns="0" tIns="0" rIns="0" bIns="0" numCol="1" anchor="ctr">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1pPr>
            <a:lvl2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2pPr>
            <a:lvl3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3pPr>
            <a:lvl4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4pPr>
            <a:lvl5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5pPr>
            <a:lvl6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6pPr>
            <a:lvl7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7pPr>
            <a:lvl8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8pPr>
            <a:lvl9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9pPr>
          </a:lstStyle>
          <a:p>
            <a:endParaRPr sz="900">
              <a:latin typeface="+mn-ea"/>
              <a:ea typeface="+mn-ea"/>
            </a:endParaRPr>
          </a:p>
        </p:txBody>
      </p:sp>
      <p:sp>
        <p:nvSpPr>
          <p:cNvPr id="71" name="矩形 70">
            <a:extLst>
              <a:ext uri="{FF2B5EF4-FFF2-40B4-BE49-F238E27FC236}">
                <a16:creationId xmlns:a16="http://schemas.microsoft.com/office/drawing/2014/main" id="{515361BE-064F-43D1-BCFC-78F3A2A4A66A}"/>
              </a:ext>
            </a:extLst>
          </p:cNvPr>
          <p:cNvSpPr/>
          <p:nvPr/>
        </p:nvSpPr>
        <p:spPr>
          <a:xfrm flipV="1">
            <a:off x="3641449" y="5470108"/>
            <a:ext cx="77204" cy="138746"/>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69" name="Your fans spread the word about you, and reenter your sales funnel for new products at a much warmer level">
            <a:extLst>
              <a:ext uri="{FF2B5EF4-FFF2-40B4-BE49-F238E27FC236}">
                <a16:creationId xmlns:a16="http://schemas.microsoft.com/office/drawing/2014/main" id="{1BC674C8-1775-413C-870E-7B2E7045141E}"/>
              </a:ext>
            </a:extLst>
          </p:cNvPr>
          <p:cNvSpPr txBox="1"/>
          <p:nvPr/>
        </p:nvSpPr>
        <p:spPr>
          <a:xfrm rot="10800000" flipV="1">
            <a:off x="3590403" y="4093096"/>
            <a:ext cx="2229427" cy="136069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xmlns:lc="http://schemas.openxmlformats.org/drawingml/2006/lockedCanvas" val="1"/>
            </a:ext>
          </a:extLst>
        </p:spPr>
        <p:txBody>
          <a:bodyPr wrap="square" lIns="50800" tIns="50800" rIns="50800" bIns="50800" numCol="1"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1pPr>
            <a:lvl2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2pPr>
            <a:lvl3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3pPr>
            <a:lvl4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4pPr>
            <a:lvl5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5pPr>
            <a:lvl6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6pPr>
            <a:lvl7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7pPr>
            <a:lvl8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8pPr>
            <a:lvl9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9pPr>
          </a:lstStyle>
          <a:p>
            <a:pPr>
              <a:lnSpc>
                <a:spcPct val="130000"/>
              </a:lnSpc>
            </a:pPr>
            <a:r>
              <a:rPr lang="zh-CN" altLang="en-US" sz="1600" dirty="0">
                <a:solidFill>
                  <a:schemeClr val="tx1"/>
                </a:solidFill>
                <a:latin typeface="+mn-ea"/>
                <a:ea typeface="+mn-ea"/>
              </a:rPr>
              <a:t>请在此处输入您的内容，或者复制内容后单击右键选择只保留文本来粘贴您的内容。</a:t>
            </a:r>
          </a:p>
        </p:txBody>
      </p:sp>
      <p:grpSp>
        <p:nvGrpSpPr>
          <p:cNvPr id="110" name="组合 109">
            <a:extLst>
              <a:ext uri="{FF2B5EF4-FFF2-40B4-BE49-F238E27FC236}">
                <a16:creationId xmlns:a16="http://schemas.microsoft.com/office/drawing/2014/main" id="{6A183BDF-9348-4FAE-905F-839308436ED2}"/>
              </a:ext>
            </a:extLst>
          </p:cNvPr>
          <p:cNvGrpSpPr/>
          <p:nvPr/>
        </p:nvGrpSpPr>
        <p:grpSpPr>
          <a:xfrm>
            <a:off x="3737447" y="5688967"/>
            <a:ext cx="1935338" cy="428200"/>
            <a:chOff x="725534" y="6470924"/>
            <a:chExt cx="1935338" cy="428200"/>
          </a:xfrm>
        </p:grpSpPr>
        <p:sp>
          <p:nvSpPr>
            <p:cNvPr id="111" name="标题 1">
              <a:extLst>
                <a:ext uri="{FF2B5EF4-FFF2-40B4-BE49-F238E27FC236}">
                  <a16:creationId xmlns:a16="http://schemas.microsoft.com/office/drawing/2014/main" id="{CC5DA4BE-BD0E-40B2-8187-5509ED62E7BD}"/>
                </a:ext>
              </a:extLst>
            </p:cNvPr>
            <p:cNvSpPr txBox="1">
              <a:spLocks/>
            </p:cNvSpPr>
            <p:nvPr/>
          </p:nvSpPr>
          <p:spPr>
            <a:xfrm>
              <a:off x="725534" y="6470924"/>
              <a:ext cx="1935338"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pPr algn="ctr"/>
              <a:r>
                <a:rPr lang="zh-CN" altLang="en-US" sz="1600" b="0" dirty="0">
                  <a:solidFill>
                    <a:schemeClr val="tx1">
                      <a:lumMod val="65000"/>
                      <a:lumOff val="35000"/>
                    </a:schemeClr>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实验材料收集</a:t>
              </a:r>
            </a:p>
          </p:txBody>
        </p:sp>
        <p:sp>
          <p:nvSpPr>
            <p:cNvPr id="112" name="标题 1">
              <a:extLst>
                <a:ext uri="{FF2B5EF4-FFF2-40B4-BE49-F238E27FC236}">
                  <a16:creationId xmlns:a16="http://schemas.microsoft.com/office/drawing/2014/main" id="{B8CC423C-AE76-4F9B-B5A5-75FDA31F8C40}"/>
                </a:ext>
              </a:extLst>
            </p:cNvPr>
            <p:cNvSpPr txBox="1">
              <a:spLocks/>
            </p:cNvSpPr>
            <p:nvPr/>
          </p:nvSpPr>
          <p:spPr>
            <a:xfrm>
              <a:off x="1441159" y="6725825"/>
              <a:ext cx="504089" cy="173299"/>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pPr algn="ctr"/>
              <a:r>
                <a:rPr lang="en-US" altLang="zh-CN" sz="1000" b="0" dirty="0">
                  <a:solidFill>
                    <a:schemeClr val="tx1">
                      <a:lumMod val="50000"/>
                      <a:lumOff val="50000"/>
                    </a:schemeClr>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Step6</a:t>
              </a:r>
              <a:endParaRPr lang="zh-CN" altLang="en-US" sz="1000" b="0" dirty="0">
                <a:solidFill>
                  <a:schemeClr val="tx1">
                    <a:lumMod val="50000"/>
                    <a:lumOff val="50000"/>
                  </a:schemeClr>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endParaRPr>
            </a:p>
          </p:txBody>
        </p:sp>
      </p:grpSp>
      <p:sp>
        <p:nvSpPr>
          <p:cNvPr id="77" name="Сквиркл">
            <a:extLst>
              <a:ext uri="{FF2B5EF4-FFF2-40B4-BE49-F238E27FC236}">
                <a16:creationId xmlns:a16="http://schemas.microsoft.com/office/drawing/2014/main" id="{01FFCBD5-5384-489E-8A8B-8CF42F718F7B}"/>
              </a:ext>
            </a:extLst>
          </p:cNvPr>
          <p:cNvSpPr/>
          <p:nvPr/>
        </p:nvSpPr>
        <p:spPr>
          <a:xfrm flipV="1">
            <a:off x="6223685" y="4007407"/>
            <a:ext cx="2425205" cy="1532073"/>
          </a:xfrm>
          <a:prstGeom prst="roundRect">
            <a:avLst>
              <a:gd name="adj" fmla="val 7221"/>
            </a:avLst>
          </a:prstGeom>
          <a:solidFill>
            <a:schemeClr val="bg1"/>
          </a:solidFill>
          <a:ln w="12700" cap="flat">
            <a:solidFill>
              <a:schemeClr val="bg1">
                <a:lumMod val="85000"/>
              </a:schemeClr>
            </a:solidFill>
            <a:miter lim="400000"/>
          </a:ln>
          <a:effectLst/>
        </p:spPr>
        <p:txBody>
          <a:bodyPr wrap="square" lIns="0" tIns="0" rIns="0" bIns="0" numCol="1" anchor="ctr">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1pPr>
            <a:lvl2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2pPr>
            <a:lvl3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3pPr>
            <a:lvl4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4pPr>
            <a:lvl5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5pPr>
            <a:lvl6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6pPr>
            <a:lvl7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7pPr>
            <a:lvl8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8pPr>
            <a:lvl9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9pPr>
          </a:lstStyle>
          <a:p>
            <a:endParaRPr sz="900">
              <a:latin typeface="+mn-ea"/>
              <a:ea typeface="+mn-ea"/>
            </a:endParaRPr>
          </a:p>
        </p:txBody>
      </p:sp>
      <p:sp>
        <p:nvSpPr>
          <p:cNvPr id="78" name="矩形 77">
            <a:extLst>
              <a:ext uri="{FF2B5EF4-FFF2-40B4-BE49-F238E27FC236}">
                <a16:creationId xmlns:a16="http://schemas.microsoft.com/office/drawing/2014/main" id="{48AB16A1-84DE-427D-B903-D5131A44C8D7}"/>
              </a:ext>
            </a:extLst>
          </p:cNvPr>
          <p:cNvSpPr/>
          <p:nvPr/>
        </p:nvSpPr>
        <p:spPr>
          <a:xfrm flipV="1">
            <a:off x="6372620" y="5470108"/>
            <a:ext cx="77204" cy="138746"/>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6" name="Your fans spread the word about you, and reenter your sales funnel for new products at a much warmer level">
            <a:extLst>
              <a:ext uri="{FF2B5EF4-FFF2-40B4-BE49-F238E27FC236}">
                <a16:creationId xmlns:a16="http://schemas.microsoft.com/office/drawing/2014/main" id="{199C60E6-03EA-4C24-9C93-7816CA3CF08F}"/>
              </a:ext>
            </a:extLst>
          </p:cNvPr>
          <p:cNvSpPr txBox="1"/>
          <p:nvPr/>
        </p:nvSpPr>
        <p:spPr>
          <a:xfrm rot="10800000" flipV="1">
            <a:off x="6321574" y="4093097"/>
            <a:ext cx="2229427" cy="136069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xmlns:lc="http://schemas.openxmlformats.org/drawingml/2006/lockedCanvas" val="1"/>
            </a:ext>
          </a:extLst>
        </p:spPr>
        <p:txBody>
          <a:bodyPr wrap="square" lIns="50800" tIns="50800" rIns="50800" bIns="50800" numCol="1"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1pPr>
            <a:lvl2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2pPr>
            <a:lvl3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3pPr>
            <a:lvl4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4pPr>
            <a:lvl5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5pPr>
            <a:lvl6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6pPr>
            <a:lvl7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7pPr>
            <a:lvl8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8pPr>
            <a:lvl9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9pPr>
          </a:lstStyle>
          <a:p>
            <a:pPr>
              <a:lnSpc>
                <a:spcPct val="130000"/>
              </a:lnSpc>
            </a:pPr>
            <a:r>
              <a:rPr lang="zh-CN" altLang="en-US" sz="1600" dirty="0">
                <a:solidFill>
                  <a:schemeClr val="tx1"/>
                </a:solidFill>
                <a:latin typeface="+mn-ea"/>
                <a:ea typeface="+mn-ea"/>
              </a:rPr>
              <a:t>请在此处输入您的内容，或者复制内容后单击右键选择只保留文本来粘贴您的内容。</a:t>
            </a:r>
          </a:p>
        </p:txBody>
      </p:sp>
      <p:grpSp>
        <p:nvGrpSpPr>
          <p:cNvPr id="113" name="组合 112">
            <a:extLst>
              <a:ext uri="{FF2B5EF4-FFF2-40B4-BE49-F238E27FC236}">
                <a16:creationId xmlns:a16="http://schemas.microsoft.com/office/drawing/2014/main" id="{5FFE9D76-237F-4CEA-9ECF-426CC279D702}"/>
              </a:ext>
            </a:extLst>
          </p:cNvPr>
          <p:cNvGrpSpPr/>
          <p:nvPr/>
        </p:nvGrpSpPr>
        <p:grpSpPr>
          <a:xfrm>
            <a:off x="6468618" y="5688967"/>
            <a:ext cx="1935338" cy="428200"/>
            <a:chOff x="725534" y="6470924"/>
            <a:chExt cx="1935338" cy="428200"/>
          </a:xfrm>
        </p:grpSpPr>
        <p:sp>
          <p:nvSpPr>
            <p:cNvPr id="114" name="标题 1">
              <a:extLst>
                <a:ext uri="{FF2B5EF4-FFF2-40B4-BE49-F238E27FC236}">
                  <a16:creationId xmlns:a16="http://schemas.microsoft.com/office/drawing/2014/main" id="{FB7E89F7-7AA4-4211-B7E5-1C2CBAE993EF}"/>
                </a:ext>
              </a:extLst>
            </p:cNvPr>
            <p:cNvSpPr txBox="1">
              <a:spLocks/>
            </p:cNvSpPr>
            <p:nvPr/>
          </p:nvSpPr>
          <p:spPr>
            <a:xfrm>
              <a:off x="725534" y="6470924"/>
              <a:ext cx="1935338"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pPr algn="ctr"/>
              <a:r>
                <a:rPr lang="zh-CN" altLang="en-US" sz="1600" b="0" dirty="0">
                  <a:solidFill>
                    <a:schemeClr val="tx1">
                      <a:lumMod val="65000"/>
                      <a:lumOff val="35000"/>
                    </a:schemeClr>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实验处理</a:t>
              </a:r>
            </a:p>
          </p:txBody>
        </p:sp>
        <p:sp>
          <p:nvSpPr>
            <p:cNvPr id="115" name="标题 1">
              <a:extLst>
                <a:ext uri="{FF2B5EF4-FFF2-40B4-BE49-F238E27FC236}">
                  <a16:creationId xmlns:a16="http://schemas.microsoft.com/office/drawing/2014/main" id="{C57A491C-F3A7-47F7-A1AF-ABA3A921E66B}"/>
                </a:ext>
              </a:extLst>
            </p:cNvPr>
            <p:cNvSpPr txBox="1">
              <a:spLocks/>
            </p:cNvSpPr>
            <p:nvPr/>
          </p:nvSpPr>
          <p:spPr>
            <a:xfrm>
              <a:off x="1441159" y="6725825"/>
              <a:ext cx="504089" cy="173299"/>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pPr algn="ctr"/>
              <a:r>
                <a:rPr lang="en-US" altLang="zh-CN" sz="1000" b="0" dirty="0">
                  <a:solidFill>
                    <a:schemeClr val="tx1">
                      <a:lumMod val="50000"/>
                      <a:lumOff val="50000"/>
                    </a:schemeClr>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Step7</a:t>
              </a:r>
              <a:endParaRPr lang="zh-CN" altLang="en-US" sz="1000" b="0" dirty="0">
                <a:solidFill>
                  <a:schemeClr val="tx1">
                    <a:lumMod val="50000"/>
                    <a:lumOff val="50000"/>
                  </a:schemeClr>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endParaRPr>
            </a:p>
          </p:txBody>
        </p:sp>
      </p:grpSp>
      <p:grpSp>
        <p:nvGrpSpPr>
          <p:cNvPr id="82" name="组合 81">
            <a:extLst>
              <a:ext uri="{FF2B5EF4-FFF2-40B4-BE49-F238E27FC236}">
                <a16:creationId xmlns:a16="http://schemas.microsoft.com/office/drawing/2014/main" id="{DCFCA0EE-37FF-405A-BFDB-1149A7AEF968}"/>
              </a:ext>
            </a:extLst>
          </p:cNvPr>
          <p:cNvGrpSpPr/>
          <p:nvPr/>
        </p:nvGrpSpPr>
        <p:grpSpPr>
          <a:xfrm flipV="1">
            <a:off x="8954856" y="4007407"/>
            <a:ext cx="2425205" cy="1601447"/>
            <a:chOff x="786641" y="3961153"/>
            <a:chExt cx="2425205" cy="1601447"/>
          </a:xfrm>
        </p:grpSpPr>
        <p:sp>
          <p:nvSpPr>
            <p:cNvPr id="84" name="Сквиркл">
              <a:extLst>
                <a:ext uri="{FF2B5EF4-FFF2-40B4-BE49-F238E27FC236}">
                  <a16:creationId xmlns:a16="http://schemas.microsoft.com/office/drawing/2014/main" id="{5BABBA3B-4A19-4054-BD80-1AB775CF45C4}"/>
                </a:ext>
              </a:extLst>
            </p:cNvPr>
            <p:cNvSpPr/>
            <p:nvPr/>
          </p:nvSpPr>
          <p:spPr>
            <a:xfrm>
              <a:off x="786641" y="4030527"/>
              <a:ext cx="2425205" cy="1532073"/>
            </a:xfrm>
            <a:prstGeom prst="roundRect">
              <a:avLst>
                <a:gd name="adj" fmla="val 7221"/>
              </a:avLst>
            </a:prstGeom>
            <a:solidFill>
              <a:schemeClr val="bg1"/>
            </a:solidFill>
            <a:ln w="12700" cap="flat">
              <a:solidFill>
                <a:schemeClr val="bg1">
                  <a:lumMod val="85000"/>
                </a:schemeClr>
              </a:solidFill>
              <a:miter lim="400000"/>
            </a:ln>
            <a:effectLst/>
          </p:spPr>
          <p:txBody>
            <a:bodyPr wrap="square" lIns="0" tIns="0" rIns="0" bIns="0" numCol="1" anchor="ctr">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1pPr>
              <a:lvl2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2pPr>
              <a:lvl3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3pPr>
              <a:lvl4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4pPr>
              <a:lvl5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5pPr>
              <a:lvl6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6pPr>
              <a:lvl7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7pPr>
              <a:lvl8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8pPr>
              <a:lvl9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9pPr>
            </a:lstStyle>
            <a:p>
              <a:endParaRPr sz="900">
                <a:latin typeface="+mn-ea"/>
                <a:ea typeface="+mn-ea"/>
              </a:endParaRPr>
            </a:p>
          </p:txBody>
        </p:sp>
        <p:sp>
          <p:nvSpPr>
            <p:cNvPr id="85" name="矩形 84">
              <a:extLst>
                <a:ext uri="{FF2B5EF4-FFF2-40B4-BE49-F238E27FC236}">
                  <a16:creationId xmlns:a16="http://schemas.microsoft.com/office/drawing/2014/main" id="{8EE285EF-BDCD-4A35-BF0F-39A1247C34A1}"/>
                </a:ext>
              </a:extLst>
            </p:cNvPr>
            <p:cNvSpPr/>
            <p:nvPr/>
          </p:nvSpPr>
          <p:spPr>
            <a:xfrm>
              <a:off x="935576" y="3961153"/>
              <a:ext cx="77204" cy="138746"/>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grpSp>
      <p:sp>
        <p:nvSpPr>
          <p:cNvPr id="83" name="Your fans spread the word about you, and reenter your sales funnel for new products at a much warmer level">
            <a:extLst>
              <a:ext uri="{FF2B5EF4-FFF2-40B4-BE49-F238E27FC236}">
                <a16:creationId xmlns:a16="http://schemas.microsoft.com/office/drawing/2014/main" id="{9FA7F402-08A8-4F9C-84A1-D5C64AE5FFB0}"/>
              </a:ext>
            </a:extLst>
          </p:cNvPr>
          <p:cNvSpPr txBox="1"/>
          <p:nvPr/>
        </p:nvSpPr>
        <p:spPr>
          <a:xfrm rot="10800000" flipV="1">
            <a:off x="9071658" y="4093097"/>
            <a:ext cx="2229427" cy="136069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xmlns:lc="http://schemas.openxmlformats.org/drawingml/2006/lockedCanvas" val="1"/>
            </a:ext>
          </a:extLst>
        </p:spPr>
        <p:txBody>
          <a:bodyPr wrap="square" lIns="50800" tIns="50800" rIns="50800" bIns="50800" numCol="1"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1pPr>
            <a:lvl2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2pPr>
            <a:lvl3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3pPr>
            <a:lvl4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4pPr>
            <a:lvl5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5pPr>
            <a:lvl6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6pPr>
            <a:lvl7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7pPr>
            <a:lvl8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8pPr>
            <a:lvl9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454752"/>
                </a:solidFill>
                <a:effectLst/>
                <a:uFillTx/>
                <a:latin typeface="Helvetica Neue Medium"/>
                <a:ea typeface="Helvetica Neue Medium"/>
                <a:cs typeface="Helvetica Neue Medium"/>
                <a:sym typeface="Helvetica Neue Medium"/>
              </a:defRPr>
            </a:lvl9pPr>
          </a:lstStyle>
          <a:p>
            <a:pPr>
              <a:lnSpc>
                <a:spcPct val="130000"/>
              </a:lnSpc>
            </a:pPr>
            <a:r>
              <a:rPr lang="zh-CN" altLang="en-US" sz="1600" dirty="0">
                <a:solidFill>
                  <a:schemeClr val="tx1"/>
                </a:solidFill>
                <a:latin typeface="+mn-ea"/>
                <a:ea typeface="+mn-ea"/>
              </a:rPr>
              <a:t>请在此处输入您的内容，或者复制内容后单击右键选择只保留文本来粘贴您的内容。</a:t>
            </a:r>
          </a:p>
        </p:txBody>
      </p:sp>
      <p:sp>
        <p:nvSpPr>
          <p:cNvPr id="117" name="标题 1">
            <a:extLst>
              <a:ext uri="{FF2B5EF4-FFF2-40B4-BE49-F238E27FC236}">
                <a16:creationId xmlns:a16="http://schemas.microsoft.com/office/drawing/2014/main" id="{BC206EE8-DE23-46E2-9B72-13B6DFB55A5D}"/>
              </a:ext>
            </a:extLst>
          </p:cNvPr>
          <p:cNvSpPr txBox="1">
            <a:spLocks/>
          </p:cNvSpPr>
          <p:nvPr/>
        </p:nvSpPr>
        <p:spPr>
          <a:xfrm>
            <a:off x="9199789" y="5688967"/>
            <a:ext cx="1935338"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pPr algn="ctr"/>
            <a:r>
              <a:rPr lang="zh-CN" altLang="en-US" sz="1600" b="0" dirty="0">
                <a:solidFill>
                  <a:schemeClr val="tx1">
                    <a:lumMod val="65000"/>
                    <a:lumOff val="35000"/>
                  </a:schemeClr>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实验结果分析</a:t>
            </a:r>
          </a:p>
        </p:txBody>
      </p:sp>
      <p:sp>
        <p:nvSpPr>
          <p:cNvPr id="118" name="标题 1">
            <a:extLst>
              <a:ext uri="{FF2B5EF4-FFF2-40B4-BE49-F238E27FC236}">
                <a16:creationId xmlns:a16="http://schemas.microsoft.com/office/drawing/2014/main" id="{CCDA1B7B-E986-4A0E-86B3-7C025FC2C9C7}"/>
              </a:ext>
            </a:extLst>
          </p:cNvPr>
          <p:cNvSpPr txBox="1">
            <a:spLocks/>
          </p:cNvSpPr>
          <p:nvPr/>
        </p:nvSpPr>
        <p:spPr>
          <a:xfrm>
            <a:off x="9915414" y="5943868"/>
            <a:ext cx="504089" cy="173299"/>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pPr algn="ctr"/>
            <a:r>
              <a:rPr lang="en-US" altLang="zh-CN" sz="1000" b="0" dirty="0">
                <a:solidFill>
                  <a:schemeClr val="tx1">
                    <a:lumMod val="50000"/>
                    <a:lumOff val="50000"/>
                  </a:schemeClr>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Step8</a:t>
            </a:r>
            <a:endParaRPr lang="zh-CN" altLang="en-US" sz="1000" b="0" dirty="0">
              <a:solidFill>
                <a:schemeClr val="tx1">
                  <a:lumMod val="50000"/>
                  <a:lumOff val="50000"/>
                </a:schemeClr>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endParaRPr>
          </a:p>
        </p:txBody>
      </p:sp>
    </p:spTree>
    <p:extLst>
      <p:ext uri="{BB962C8B-B14F-4D97-AF65-F5344CB8AC3E}">
        <p14:creationId xmlns:p14="http://schemas.microsoft.com/office/powerpoint/2010/main" val="29043891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62F2E9AC-F531-4346-B4BC-71010FB5CAB2}"/>
              </a:ext>
            </a:extLst>
          </p:cNvPr>
          <p:cNvSpPr>
            <a:spLocks noGrp="1"/>
          </p:cNvSpPr>
          <p:nvPr>
            <p:ph type="body" sz="quarter" idx="14"/>
          </p:nvPr>
        </p:nvSpPr>
        <p:spPr/>
        <p:txBody>
          <a:bodyPr/>
          <a:lstStyle/>
          <a:p>
            <a:r>
              <a:rPr lang="en-US" altLang="zh-CN"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4</a:t>
            </a:r>
            <a:endParaRPr lang="zh-CN" altLang="en-US"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endParaRPr>
          </a:p>
        </p:txBody>
      </p:sp>
      <p:sp>
        <p:nvSpPr>
          <p:cNvPr id="3" name="文本占位符 2">
            <a:extLst>
              <a:ext uri="{FF2B5EF4-FFF2-40B4-BE49-F238E27FC236}">
                <a16:creationId xmlns:a16="http://schemas.microsoft.com/office/drawing/2014/main" id="{7CFDE201-F6FC-4E74-9270-B0CFA05087C6}"/>
              </a:ext>
            </a:extLst>
          </p:cNvPr>
          <p:cNvSpPr>
            <a:spLocks noGrp="1"/>
          </p:cNvSpPr>
          <p:nvPr>
            <p:ph type="body" sz="quarter" idx="10"/>
          </p:nvPr>
        </p:nvSpPr>
        <p:spPr/>
        <p:txBody>
          <a:bodyPr/>
          <a:lstStyle/>
          <a:p>
            <a:r>
              <a:rPr lang="en-US" altLang="zh-CN"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PART FOUR</a:t>
            </a:r>
            <a:endParaRPr lang="zh-CN" altLang="en-US"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endParaRPr>
          </a:p>
        </p:txBody>
      </p:sp>
      <p:sp>
        <p:nvSpPr>
          <p:cNvPr id="4" name="文本占位符 3">
            <a:extLst>
              <a:ext uri="{FF2B5EF4-FFF2-40B4-BE49-F238E27FC236}">
                <a16:creationId xmlns:a16="http://schemas.microsoft.com/office/drawing/2014/main" id="{57BF92BA-BA30-47A3-B6C8-22CE9D331128}"/>
              </a:ext>
            </a:extLst>
          </p:cNvPr>
          <p:cNvSpPr>
            <a:spLocks noGrp="1"/>
          </p:cNvSpPr>
          <p:nvPr>
            <p:ph type="body" sz="quarter" idx="11"/>
          </p:nvPr>
        </p:nvSpPr>
        <p:spPr/>
        <p:txBody>
          <a:bodyPr/>
          <a:lstStyle/>
          <a:p>
            <a:r>
              <a:rPr lang="zh-CN" altLang="en-US"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研究成果及结论</a:t>
            </a:r>
          </a:p>
        </p:txBody>
      </p:sp>
      <p:sp>
        <p:nvSpPr>
          <p:cNvPr id="5" name="文本占位符 4">
            <a:extLst>
              <a:ext uri="{FF2B5EF4-FFF2-40B4-BE49-F238E27FC236}">
                <a16:creationId xmlns:a16="http://schemas.microsoft.com/office/drawing/2014/main" id="{DDB821E9-9B6D-4E6F-8736-5D7A58C68133}"/>
              </a:ext>
            </a:extLst>
          </p:cNvPr>
          <p:cNvSpPr>
            <a:spLocks noGrp="1"/>
          </p:cNvSpPr>
          <p:nvPr>
            <p:ph type="body" sz="quarter" idx="12"/>
          </p:nvPr>
        </p:nvSpPr>
        <p:spPr/>
        <p:txBody>
          <a:bodyPr/>
          <a:lstStyle/>
          <a:p>
            <a:r>
              <a:rPr lang="en-US" altLang="zh-CN" dirty="0"/>
              <a:t>Research results and conclusions</a:t>
            </a:r>
            <a:endParaRPr lang="zh-CN" altLang="en-US" dirty="0"/>
          </a:p>
        </p:txBody>
      </p:sp>
    </p:spTree>
    <p:extLst>
      <p:ext uri="{BB962C8B-B14F-4D97-AF65-F5344CB8AC3E}">
        <p14:creationId xmlns:p14="http://schemas.microsoft.com/office/powerpoint/2010/main" val="22183401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29ABEF1-69A5-49B1-A996-4EDEF219D952}"/>
              </a:ext>
            </a:extLst>
          </p:cNvPr>
          <p:cNvSpPr>
            <a:spLocks noGrp="1"/>
          </p:cNvSpPr>
          <p:nvPr>
            <p:ph type="title"/>
          </p:nvPr>
        </p:nvSpPr>
        <p:spPr/>
        <p:txBody>
          <a:bodyPr/>
          <a:lstStyle/>
          <a:p>
            <a:r>
              <a:rPr lang="en-US" altLang="zh-CN"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4.</a:t>
            </a:r>
            <a:r>
              <a:rPr lang="zh-CN" altLang="en-US"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研究成果与结论</a:t>
            </a:r>
          </a:p>
        </p:txBody>
      </p:sp>
      <p:sp>
        <p:nvSpPr>
          <p:cNvPr id="3" name="文本占位符 2">
            <a:extLst>
              <a:ext uri="{FF2B5EF4-FFF2-40B4-BE49-F238E27FC236}">
                <a16:creationId xmlns:a16="http://schemas.microsoft.com/office/drawing/2014/main" id="{F4924A22-4D06-4E64-B072-0E1DCA7A8515}"/>
              </a:ext>
            </a:extLst>
          </p:cNvPr>
          <p:cNvSpPr>
            <a:spLocks noGrp="1"/>
          </p:cNvSpPr>
          <p:nvPr>
            <p:ph type="body" sz="quarter" idx="10"/>
          </p:nvPr>
        </p:nvSpPr>
        <p:spPr/>
        <p:txBody>
          <a:bodyPr/>
          <a:lstStyle/>
          <a:p>
            <a:r>
              <a:rPr lang="zh-CN" altLang="en-US" dirty="0"/>
              <a:t>请在此处输入参考文献或标明他人贡献请在此处输入参考文献或标明他人贡献</a:t>
            </a:r>
          </a:p>
          <a:p>
            <a:endParaRPr lang="zh-CN" altLang="en-US" dirty="0"/>
          </a:p>
        </p:txBody>
      </p:sp>
      <p:sp>
        <p:nvSpPr>
          <p:cNvPr id="20" name="矩形 19">
            <a:extLst>
              <a:ext uri="{FF2B5EF4-FFF2-40B4-BE49-F238E27FC236}">
                <a16:creationId xmlns:a16="http://schemas.microsoft.com/office/drawing/2014/main" id="{FF0DA301-A87B-4CEA-BEDD-4E83EF29952B}"/>
              </a:ext>
            </a:extLst>
          </p:cNvPr>
          <p:cNvSpPr>
            <a:spLocks/>
          </p:cNvSpPr>
          <p:nvPr/>
        </p:nvSpPr>
        <p:spPr>
          <a:xfrm rot="5400000">
            <a:off x="2002539" y="386503"/>
            <a:ext cx="2909460" cy="4625415"/>
          </a:xfrm>
          <a:prstGeom prst="rect">
            <a:avLst/>
          </a:prstGeom>
          <a:blipFill>
            <a:blip r:embed="rId2"/>
            <a:tile tx="-19050" ty="457200" sx="100000" sy="100000" flip="xy" algn="b"/>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1" name="矩形 20">
            <a:extLst>
              <a:ext uri="{FF2B5EF4-FFF2-40B4-BE49-F238E27FC236}">
                <a16:creationId xmlns:a16="http://schemas.microsoft.com/office/drawing/2014/main" id="{FA5F7D03-D26F-4543-B505-B32ACE1CBF74}"/>
              </a:ext>
            </a:extLst>
          </p:cNvPr>
          <p:cNvSpPr>
            <a:spLocks/>
          </p:cNvSpPr>
          <p:nvPr/>
        </p:nvSpPr>
        <p:spPr>
          <a:xfrm rot="5400000">
            <a:off x="7303226" y="386502"/>
            <a:ext cx="2909460" cy="4625415"/>
          </a:xfrm>
          <a:prstGeom prst="rect">
            <a:avLst/>
          </a:prstGeom>
          <a:blipFill>
            <a:blip r:embed="rId2"/>
            <a:tile tx="-19050" ty="457200" sx="100000" sy="100000" flip="xy" algn="b"/>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3" name="标题 1">
            <a:extLst>
              <a:ext uri="{FF2B5EF4-FFF2-40B4-BE49-F238E27FC236}">
                <a16:creationId xmlns:a16="http://schemas.microsoft.com/office/drawing/2014/main" id="{20311BB4-5899-4ACE-9EF5-13FA61CC3D4E}"/>
              </a:ext>
            </a:extLst>
          </p:cNvPr>
          <p:cNvSpPr txBox="1">
            <a:spLocks/>
          </p:cNvSpPr>
          <p:nvPr/>
        </p:nvSpPr>
        <p:spPr>
          <a:xfrm>
            <a:off x="1180485" y="4438116"/>
            <a:ext cx="4589492"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r>
              <a:rPr lang="zh-CN" altLang="en-US" sz="2000" dirty="0">
                <a:solidFill>
                  <a:schemeClr val="accent1"/>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研究成果</a:t>
            </a:r>
          </a:p>
        </p:txBody>
      </p:sp>
      <p:sp>
        <p:nvSpPr>
          <p:cNvPr id="24" name="文本框 23">
            <a:extLst>
              <a:ext uri="{FF2B5EF4-FFF2-40B4-BE49-F238E27FC236}">
                <a16:creationId xmlns:a16="http://schemas.microsoft.com/office/drawing/2014/main" id="{0E3DB8B5-CEA1-4FCC-A9B5-CFD46774F24D}"/>
              </a:ext>
            </a:extLst>
          </p:cNvPr>
          <p:cNvSpPr txBox="1"/>
          <p:nvPr/>
        </p:nvSpPr>
        <p:spPr>
          <a:xfrm>
            <a:off x="1180485" y="4760472"/>
            <a:ext cx="4758235" cy="1259447"/>
          </a:xfrm>
          <a:prstGeom prst="rect">
            <a:avLst/>
          </a:prstGeom>
          <a:noFill/>
        </p:spPr>
        <p:txBody>
          <a:bodyPr wrap="square" lIns="0" tIns="0" rIns="0" bIns="0" rtlCol="0">
            <a:noAutofit/>
          </a:bodyPr>
          <a:lstStyle/>
          <a:p>
            <a:pPr>
              <a:lnSpc>
                <a:spcPct val="130000"/>
              </a:lnSpc>
            </a:pPr>
            <a:r>
              <a:rPr lang="zh-CN" altLang="en-US" sz="1600" dirty="0">
                <a:solidFill>
                  <a:schemeClr val="tx1">
                    <a:lumMod val="65000"/>
                    <a:lumOff val="35000"/>
                  </a:schemeClr>
                </a:solidFill>
              </a:rPr>
              <a:t>请在此处输入您的内容，或者复制内容后单击右键选择只保留文本来粘贴您的内容。</a:t>
            </a:r>
            <a:endParaRPr lang="en-US" altLang="zh-CN" sz="1600" dirty="0">
              <a:solidFill>
                <a:schemeClr val="tx1">
                  <a:lumMod val="65000"/>
                  <a:lumOff val="35000"/>
                </a:schemeClr>
              </a:solidFill>
            </a:endParaRPr>
          </a:p>
          <a:p>
            <a:pPr>
              <a:lnSpc>
                <a:spcPct val="130000"/>
              </a:lnSpc>
            </a:pPr>
            <a:r>
              <a:rPr lang="zh-CN" altLang="en-US" sz="1600" dirty="0">
                <a:solidFill>
                  <a:schemeClr val="tx1">
                    <a:lumMod val="65000"/>
                    <a:lumOff val="35000"/>
                  </a:schemeClr>
                </a:solidFill>
              </a:rPr>
              <a:t>请在此处输入您的内容，或者复制内容后单击右键选择只保留文本来粘贴您的内容。</a:t>
            </a:r>
            <a:endParaRPr lang="en-US" altLang="zh-CN" sz="1600" dirty="0">
              <a:solidFill>
                <a:schemeClr val="tx1">
                  <a:lumMod val="65000"/>
                  <a:lumOff val="35000"/>
                </a:schemeClr>
              </a:solidFill>
            </a:endParaRPr>
          </a:p>
        </p:txBody>
      </p:sp>
      <p:sp>
        <p:nvSpPr>
          <p:cNvPr id="25" name="矩形 24">
            <a:extLst>
              <a:ext uri="{FF2B5EF4-FFF2-40B4-BE49-F238E27FC236}">
                <a16:creationId xmlns:a16="http://schemas.microsoft.com/office/drawing/2014/main" id="{46325D25-0383-4D11-938D-DF5DE2EA30EB}"/>
              </a:ext>
            </a:extLst>
          </p:cNvPr>
          <p:cNvSpPr/>
          <p:nvPr/>
        </p:nvSpPr>
        <p:spPr>
          <a:xfrm>
            <a:off x="975818" y="4438116"/>
            <a:ext cx="73556" cy="76024"/>
          </a:xfrm>
          <a:prstGeom prst="rect">
            <a:avLst/>
          </a:pr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7" name="标题 1">
            <a:extLst>
              <a:ext uri="{FF2B5EF4-FFF2-40B4-BE49-F238E27FC236}">
                <a16:creationId xmlns:a16="http://schemas.microsoft.com/office/drawing/2014/main" id="{F7D41C1C-D527-4554-922A-56D411B4A1EF}"/>
              </a:ext>
            </a:extLst>
          </p:cNvPr>
          <p:cNvSpPr txBox="1">
            <a:spLocks/>
          </p:cNvSpPr>
          <p:nvPr/>
        </p:nvSpPr>
        <p:spPr>
          <a:xfrm>
            <a:off x="6445247" y="4438116"/>
            <a:ext cx="4625415"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r>
              <a:rPr lang="zh-CN" altLang="en-US" sz="2000" dirty="0">
                <a:solidFill>
                  <a:schemeClr val="accent1"/>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研究结论</a:t>
            </a:r>
          </a:p>
        </p:txBody>
      </p:sp>
      <p:sp>
        <p:nvSpPr>
          <p:cNvPr id="28" name="文本框 27">
            <a:extLst>
              <a:ext uri="{FF2B5EF4-FFF2-40B4-BE49-F238E27FC236}">
                <a16:creationId xmlns:a16="http://schemas.microsoft.com/office/drawing/2014/main" id="{87DC0A9E-E6D6-454B-806D-71E8E1620DC7}"/>
              </a:ext>
            </a:extLst>
          </p:cNvPr>
          <p:cNvSpPr txBox="1"/>
          <p:nvPr/>
        </p:nvSpPr>
        <p:spPr>
          <a:xfrm>
            <a:off x="6445248" y="4760472"/>
            <a:ext cx="4758234" cy="1259447"/>
          </a:xfrm>
          <a:prstGeom prst="rect">
            <a:avLst/>
          </a:prstGeom>
          <a:noFill/>
        </p:spPr>
        <p:txBody>
          <a:bodyPr wrap="square" lIns="0" tIns="0" rIns="0" bIns="0" rtlCol="0">
            <a:noAutofit/>
          </a:bodyPr>
          <a:lstStyle/>
          <a:p>
            <a:pPr>
              <a:lnSpc>
                <a:spcPct val="130000"/>
              </a:lnSpc>
            </a:pPr>
            <a:r>
              <a:rPr lang="zh-CN" altLang="en-US" sz="1600" dirty="0">
                <a:solidFill>
                  <a:schemeClr val="tx1">
                    <a:lumMod val="65000"/>
                    <a:lumOff val="35000"/>
                  </a:schemeClr>
                </a:solidFill>
              </a:rPr>
              <a:t>请在此处输入您的内容，或者复制内容后单击右键选择只保留文本来粘贴您的内容。</a:t>
            </a:r>
            <a:endParaRPr lang="en-US" altLang="zh-CN" sz="1600" dirty="0">
              <a:solidFill>
                <a:schemeClr val="tx1">
                  <a:lumMod val="65000"/>
                  <a:lumOff val="35000"/>
                </a:schemeClr>
              </a:solidFill>
            </a:endParaRPr>
          </a:p>
          <a:p>
            <a:pPr>
              <a:lnSpc>
                <a:spcPct val="130000"/>
              </a:lnSpc>
            </a:pPr>
            <a:r>
              <a:rPr lang="zh-CN" altLang="en-US" sz="1600" dirty="0">
                <a:solidFill>
                  <a:schemeClr val="tx1">
                    <a:lumMod val="65000"/>
                    <a:lumOff val="35000"/>
                  </a:schemeClr>
                </a:solidFill>
              </a:rPr>
              <a:t>请在此处输入您的内容，或者复制内容后单击右键选择只保留文本来粘贴您的内容。</a:t>
            </a:r>
            <a:endParaRPr lang="en-US" altLang="zh-CN" sz="1600" dirty="0">
              <a:solidFill>
                <a:schemeClr val="tx1">
                  <a:lumMod val="65000"/>
                  <a:lumOff val="35000"/>
                </a:schemeClr>
              </a:solidFill>
            </a:endParaRPr>
          </a:p>
        </p:txBody>
      </p:sp>
      <p:sp>
        <p:nvSpPr>
          <p:cNvPr id="29" name="矩形 28">
            <a:extLst>
              <a:ext uri="{FF2B5EF4-FFF2-40B4-BE49-F238E27FC236}">
                <a16:creationId xmlns:a16="http://schemas.microsoft.com/office/drawing/2014/main" id="{DA65D659-496A-42FD-AAC5-3C2F73424060}"/>
              </a:ext>
            </a:extLst>
          </p:cNvPr>
          <p:cNvSpPr/>
          <p:nvPr/>
        </p:nvSpPr>
        <p:spPr>
          <a:xfrm>
            <a:off x="6240581" y="4438116"/>
            <a:ext cx="73556" cy="76024"/>
          </a:xfrm>
          <a:prstGeom prst="rect">
            <a:avLst/>
          </a:pr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Tree>
    <p:extLst>
      <p:ext uri="{BB962C8B-B14F-4D97-AF65-F5344CB8AC3E}">
        <p14:creationId xmlns:p14="http://schemas.microsoft.com/office/powerpoint/2010/main" val="10882667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29ABEF1-69A5-49B1-A996-4EDEF219D952}"/>
              </a:ext>
            </a:extLst>
          </p:cNvPr>
          <p:cNvSpPr>
            <a:spLocks noGrp="1"/>
          </p:cNvSpPr>
          <p:nvPr>
            <p:ph type="title"/>
          </p:nvPr>
        </p:nvSpPr>
        <p:spPr/>
        <p:txBody>
          <a:bodyPr/>
          <a:lstStyle/>
          <a:p>
            <a:r>
              <a:rPr lang="en-US" altLang="zh-CN"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4.</a:t>
            </a:r>
            <a:r>
              <a:rPr lang="zh-CN" altLang="en-US"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研究成果与结论</a:t>
            </a:r>
          </a:p>
        </p:txBody>
      </p:sp>
      <p:sp>
        <p:nvSpPr>
          <p:cNvPr id="3" name="文本占位符 2">
            <a:extLst>
              <a:ext uri="{FF2B5EF4-FFF2-40B4-BE49-F238E27FC236}">
                <a16:creationId xmlns:a16="http://schemas.microsoft.com/office/drawing/2014/main" id="{F4924A22-4D06-4E64-B072-0E1DCA7A8515}"/>
              </a:ext>
            </a:extLst>
          </p:cNvPr>
          <p:cNvSpPr>
            <a:spLocks noGrp="1"/>
          </p:cNvSpPr>
          <p:nvPr>
            <p:ph type="body" sz="quarter" idx="10"/>
          </p:nvPr>
        </p:nvSpPr>
        <p:spPr/>
        <p:txBody>
          <a:bodyPr/>
          <a:lstStyle/>
          <a:p>
            <a:r>
              <a:rPr lang="zh-CN" altLang="en-US" dirty="0"/>
              <a:t>请在此处输入参考文献或标明他人贡献请在此处输入参考文献或标明他人贡献</a:t>
            </a:r>
          </a:p>
          <a:p>
            <a:endParaRPr lang="zh-CN" altLang="en-US" dirty="0"/>
          </a:p>
        </p:txBody>
      </p:sp>
      <p:sp>
        <p:nvSpPr>
          <p:cNvPr id="15" name="矩形 14">
            <a:extLst>
              <a:ext uri="{FF2B5EF4-FFF2-40B4-BE49-F238E27FC236}">
                <a16:creationId xmlns:a16="http://schemas.microsoft.com/office/drawing/2014/main" id="{B828B1E1-E1A1-4A45-B2C5-58FDB92267B3}"/>
              </a:ext>
            </a:extLst>
          </p:cNvPr>
          <p:cNvSpPr>
            <a:spLocks/>
          </p:cNvSpPr>
          <p:nvPr/>
        </p:nvSpPr>
        <p:spPr>
          <a:xfrm rot="5400000">
            <a:off x="1947596" y="23276"/>
            <a:ext cx="4648514" cy="7180446"/>
          </a:xfrm>
          <a:prstGeom prst="rect">
            <a:avLst/>
          </a:prstGeom>
          <a:blipFill>
            <a:blip r:embed="rId2"/>
            <a:tile tx="-19050" ty="457200" sx="100000" sy="100000" flip="xy" algn="b"/>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7" name="标题 1">
            <a:extLst>
              <a:ext uri="{FF2B5EF4-FFF2-40B4-BE49-F238E27FC236}">
                <a16:creationId xmlns:a16="http://schemas.microsoft.com/office/drawing/2014/main" id="{AA6D7338-5428-4D7F-9749-A8B740F8DBB3}"/>
              </a:ext>
            </a:extLst>
          </p:cNvPr>
          <p:cNvSpPr txBox="1">
            <a:spLocks/>
          </p:cNvSpPr>
          <p:nvPr/>
        </p:nvSpPr>
        <p:spPr>
          <a:xfrm>
            <a:off x="8319048" y="1289242"/>
            <a:ext cx="2790311"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r>
              <a:rPr lang="zh-CN" altLang="en-US" sz="2000" dirty="0">
                <a:solidFill>
                  <a:schemeClr val="accent1"/>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结论概述</a:t>
            </a:r>
          </a:p>
        </p:txBody>
      </p:sp>
      <p:sp>
        <p:nvSpPr>
          <p:cNvPr id="18" name="文本框 17">
            <a:extLst>
              <a:ext uri="{FF2B5EF4-FFF2-40B4-BE49-F238E27FC236}">
                <a16:creationId xmlns:a16="http://schemas.microsoft.com/office/drawing/2014/main" id="{5D9BC747-513C-4658-97A0-12E216B5ACBC}"/>
              </a:ext>
            </a:extLst>
          </p:cNvPr>
          <p:cNvSpPr txBox="1"/>
          <p:nvPr/>
        </p:nvSpPr>
        <p:spPr>
          <a:xfrm>
            <a:off x="8094846" y="2021228"/>
            <a:ext cx="3424054" cy="988482"/>
          </a:xfrm>
          <a:prstGeom prst="rect">
            <a:avLst/>
          </a:prstGeom>
          <a:noFill/>
        </p:spPr>
        <p:txBody>
          <a:bodyPr wrap="square" lIns="0" tIns="0" rIns="0" bIns="0" rtlCol="0">
            <a:noAutofit/>
          </a:bodyPr>
          <a:lstStyle/>
          <a:p>
            <a:pPr marL="216000" indent="-216000">
              <a:lnSpc>
                <a:spcPct val="130000"/>
              </a:lnSpc>
              <a:buClr>
                <a:schemeClr val="accent2"/>
              </a:buClr>
              <a:buFont typeface="Arial" panose="020B0604020202020204" pitchFamily="34" charset="0"/>
              <a:buChar char="•"/>
            </a:pPr>
            <a:r>
              <a:rPr lang="zh-CN" altLang="en-US" sz="1600" dirty="0">
                <a:solidFill>
                  <a:schemeClr val="tx1">
                    <a:lumMod val="65000"/>
                    <a:lumOff val="35000"/>
                  </a:schemeClr>
                </a:solidFill>
              </a:rPr>
              <a:t>请在此处输入您的内容，或者复制内容后单击右键选择只保留文本来粘贴您的内容。</a:t>
            </a:r>
          </a:p>
        </p:txBody>
      </p:sp>
      <p:sp>
        <p:nvSpPr>
          <p:cNvPr id="19" name="标题 1">
            <a:extLst>
              <a:ext uri="{FF2B5EF4-FFF2-40B4-BE49-F238E27FC236}">
                <a16:creationId xmlns:a16="http://schemas.microsoft.com/office/drawing/2014/main" id="{220C72B9-7ADF-4F68-B151-5FEF4F0EFDCF}"/>
              </a:ext>
            </a:extLst>
          </p:cNvPr>
          <p:cNvSpPr txBox="1">
            <a:spLocks/>
          </p:cNvSpPr>
          <p:nvPr/>
        </p:nvSpPr>
        <p:spPr>
          <a:xfrm>
            <a:off x="8319048" y="1726622"/>
            <a:ext cx="2146727"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r>
              <a:rPr lang="zh-CN" altLang="en-US" sz="1800" dirty="0">
                <a:solidFill>
                  <a:schemeClr val="tx1">
                    <a:lumMod val="65000"/>
                    <a:lumOff val="35000"/>
                  </a:schemeClr>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研究不足之处</a:t>
            </a:r>
          </a:p>
        </p:txBody>
      </p:sp>
      <p:sp>
        <p:nvSpPr>
          <p:cNvPr id="31" name="文本框 30">
            <a:extLst>
              <a:ext uri="{FF2B5EF4-FFF2-40B4-BE49-F238E27FC236}">
                <a16:creationId xmlns:a16="http://schemas.microsoft.com/office/drawing/2014/main" id="{C78FD837-3132-48D6-A0B3-C93E20E3F348}"/>
              </a:ext>
            </a:extLst>
          </p:cNvPr>
          <p:cNvSpPr txBox="1"/>
          <p:nvPr/>
        </p:nvSpPr>
        <p:spPr>
          <a:xfrm>
            <a:off x="8094846" y="3009711"/>
            <a:ext cx="3424054" cy="988482"/>
          </a:xfrm>
          <a:prstGeom prst="rect">
            <a:avLst/>
          </a:prstGeom>
          <a:noFill/>
        </p:spPr>
        <p:txBody>
          <a:bodyPr wrap="square" lIns="0" tIns="0" rIns="0" bIns="0" rtlCol="0">
            <a:noAutofit/>
          </a:bodyPr>
          <a:lstStyle/>
          <a:p>
            <a:pPr marL="216000" indent="-216000">
              <a:lnSpc>
                <a:spcPct val="130000"/>
              </a:lnSpc>
              <a:buClr>
                <a:schemeClr val="accent2"/>
              </a:buClr>
              <a:buFont typeface="Arial" panose="020B0604020202020204" pitchFamily="34" charset="0"/>
              <a:buChar char="•"/>
            </a:pPr>
            <a:r>
              <a:rPr lang="zh-CN" altLang="en-US" sz="1600" dirty="0">
                <a:solidFill>
                  <a:schemeClr val="tx1">
                    <a:lumMod val="65000"/>
                    <a:lumOff val="35000"/>
                  </a:schemeClr>
                </a:solidFill>
              </a:rPr>
              <a:t>请在此处输入您的内容，或者复制内容后单击右键选择只保留文本来粘贴您的内容。</a:t>
            </a:r>
          </a:p>
        </p:txBody>
      </p:sp>
      <p:sp>
        <p:nvSpPr>
          <p:cNvPr id="32" name="文本框 31">
            <a:extLst>
              <a:ext uri="{FF2B5EF4-FFF2-40B4-BE49-F238E27FC236}">
                <a16:creationId xmlns:a16="http://schemas.microsoft.com/office/drawing/2014/main" id="{B244F70C-85DE-4533-9551-D6F5AE7DD994}"/>
              </a:ext>
            </a:extLst>
          </p:cNvPr>
          <p:cNvSpPr txBox="1"/>
          <p:nvPr/>
        </p:nvSpPr>
        <p:spPr>
          <a:xfrm>
            <a:off x="8094846" y="3998194"/>
            <a:ext cx="3424054" cy="988482"/>
          </a:xfrm>
          <a:prstGeom prst="rect">
            <a:avLst/>
          </a:prstGeom>
          <a:noFill/>
        </p:spPr>
        <p:txBody>
          <a:bodyPr wrap="square" lIns="0" tIns="0" rIns="0" bIns="0" rtlCol="0">
            <a:noAutofit/>
          </a:bodyPr>
          <a:lstStyle/>
          <a:p>
            <a:pPr marL="216000" indent="-216000">
              <a:lnSpc>
                <a:spcPct val="130000"/>
              </a:lnSpc>
              <a:buClr>
                <a:schemeClr val="accent2"/>
              </a:buClr>
              <a:buFont typeface="Arial" panose="020B0604020202020204" pitchFamily="34" charset="0"/>
              <a:buChar char="•"/>
            </a:pPr>
            <a:r>
              <a:rPr lang="zh-CN" altLang="en-US" sz="1600" dirty="0">
                <a:solidFill>
                  <a:schemeClr val="tx1">
                    <a:lumMod val="65000"/>
                    <a:lumOff val="35000"/>
                  </a:schemeClr>
                </a:solidFill>
              </a:rPr>
              <a:t>请在此处输入您的内容，或者复制内容后单击右键选择只保留文本来粘贴您的内容。</a:t>
            </a:r>
          </a:p>
        </p:txBody>
      </p:sp>
      <p:sp>
        <p:nvSpPr>
          <p:cNvPr id="33" name="文本框 32">
            <a:extLst>
              <a:ext uri="{FF2B5EF4-FFF2-40B4-BE49-F238E27FC236}">
                <a16:creationId xmlns:a16="http://schemas.microsoft.com/office/drawing/2014/main" id="{018365A6-5977-4D6D-8F08-CDE98CCCAD38}"/>
              </a:ext>
            </a:extLst>
          </p:cNvPr>
          <p:cNvSpPr txBox="1"/>
          <p:nvPr/>
        </p:nvSpPr>
        <p:spPr>
          <a:xfrm>
            <a:off x="8094846" y="4986676"/>
            <a:ext cx="3424054" cy="988482"/>
          </a:xfrm>
          <a:prstGeom prst="rect">
            <a:avLst/>
          </a:prstGeom>
          <a:noFill/>
        </p:spPr>
        <p:txBody>
          <a:bodyPr wrap="square" lIns="0" tIns="0" rIns="0" bIns="0" rtlCol="0">
            <a:noAutofit/>
          </a:bodyPr>
          <a:lstStyle/>
          <a:p>
            <a:pPr marL="216000" indent="-216000">
              <a:lnSpc>
                <a:spcPct val="130000"/>
              </a:lnSpc>
              <a:buClr>
                <a:schemeClr val="accent2"/>
              </a:buClr>
              <a:buFont typeface="Arial" panose="020B0604020202020204" pitchFamily="34" charset="0"/>
              <a:buChar char="•"/>
            </a:pPr>
            <a:r>
              <a:rPr lang="zh-CN" altLang="en-US" sz="1600" dirty="0">
                <a:solidFill>
                  <a:schemeClr val="tx1">
                    <a:lumMod val="65000"/>
                    <a:lumOff val="35000"/>
                  </a:schemeClr>
                </a:solidFill>
              </a:rPr>
              <a:t>请在此处输入您的内容，或者复制内容后单击右键选择只保留文本来粘贴您的内容。</a:t>
            </a:r>
          </a:p>
        </p:txBody>
      </p:sp>
    </p:spTree>
    <p:extLst>
      <p:ext uri="{BB962C8B-B14F-4D97-AF65-F5344CB8AC3E}">
        <p14:creationId xmlns:p14="http://schemas.microsoft.com/office/powerpoint/2010/main" val="15664685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29ABEF1-69A5-49B1-A996-4EDEF219D952}"/>
              </a:ext>
            </a:extLst>
          </p:cNvPr>
          <p:cNvSpPr>
            <a:spLocks noGrp="1"/>
          </p:cNvSpPr>
          <p:nvPr>
            <p:ph type="title"/>
          </p:nvPr>
        </p:nvSpPr>
        <p:spPr/>
        <p:txBody>
          <a:bodyPr/>
          <a:lstStyle/>
          <a:p>
            <a:r>
              <a:rPr lang="en-US" altLang="zh-CN" dirty="0"/>
              <a:t>4.</a:t>
            </a:r>
            <a:r>
              <a:rPr lang="zh-CN" altLang="en-US" dirty="0"/>
              <a:t>研究成果与结论</a:t>
            </a:r>
          </a:p>
        </p:txBody>
      </p:sp>
      <p:sp>
        <p:nvSpPr>
          <p:cNvPr id="3" name="文本占位符 2">
            <a:extLst>
              <a:ext uri="{FF2B5EF4-FFF2-40B4-BE49-F238E27FC236}">
                <a16:creationId xmlns:a16="http://schemas.microsoft.com/office/drawing/2014/main" id="{F4924A22-4D06-4E64-B072-0E1DCA7A8515}"/>
              </a:ext>
            </a:extLst>
          </p:cNvPr>
          <p:cNvSpPr>
            <a:spLocks noGrp="1"/>
          </p:cNvSpPr>
          <p:nvPr>
            <p:ph type="body" sz="quarter" idx="10"/>
          </p:nvPr>
        </p:nvSpPr>
        <p:spPr/>
        <p:txBody>
          <a:bodyPr/>
          <a:lstStyle/>
          <a:p>
            <a:r>
              <a:rPr lang="zh-CN" altLang="en-US" dirty="0"/>
              <a:t>请在此处输入参考文献或标明他人贡献请在此处输入参考文献或标明他人贡献</a:t>
            </a:r>
          </a:p>
          <a:p>
            <a:endParaRPr lang="zh-CN" altLang="en-US" dirty="0"/>
          </a:p>
        </p:txBody>
      </p:sp>
      <p:graphicFrame>
        <p:nvGraphicFramePr>
          <p:cNvPr id="14" name="图表 13">
            <a:extLst>
              <a:ext uri="{FF2B5EF4-FFF2-40B4-BE49-F238E27FC236}">
                <a16:creationId xmlns:a16="http://schemas.microsoft.com/office/drawing/2014/main" id="{0B285EC5-E8E7-4772-84A8-B02EA8FB6338}"/>
              </a:ext>
            </a:extLst>
          </p:cNvPr>
          <p:cNvGraphicFramePr>
            <a:graphicFrameLocks/>
          </p:cNvGraphicFramePr>
          <p:nvPr>
            <p:extLst>
              <p:ext uri="{D42A27DB-BD31-4B8C-83A1-F6EECF244321}">
                <p14:modId xmlns:p14="http://schemas.microsoft.com/office/powerpoint/2010/main" val="425980398"/>
              </p:ext>
            </p:extLst>
          </p:nvPr>
        </p:nvGraphicFramePr>
        <p:xfrm>
          <a:off x="823427" y="981673"/>
          <a:ext cx="3358147" cy="2643143"/>
        </p:xfrm>
        <a:graphic>
          <a:graphicData uri="http://schemas.openxmlformats.org/drawingml/2006/chart">
            <c:chart xmlns:c="http://schemas.openxmlformats.org/drawingml/2006/chart" xmlns:r="http://schemas.openxmlformats.org/officeDocument/2006/relationships" r:id="rId2"/>
          </a:graphicData>
        </a:graphic>
      </p:graphicFrame>
      <p:sp>
        <p:nvSpPr>
          <p:cNvPr id="20" name="文本框 19">
            <a:extLst>
              <a:ext uri="{FF2B5EF4-FFF2-40B4-BE49-F238E27FC236}">
                <a16:creationId xmlns:a16="http://schemas.microsoft.com/office/drawing/2014/main" id="{820839B2-263A-4A8F-86D7-F784F79C3820}"/>
              </a:ext>
            </a:extLst>
          </p:cNvPr>
          <p:cNvSpPr txBox="1"/>
          <p:nvPr/>
        </p:nvSpPr>
        <p:spPr>
          <a:xfrm>
            <a:off x="807454" y="4159438"/>
            <a:ext cx="3143126" cy="939360"/>
          </a:xfrm>
          <a:prstGeom prst="rect">
            <a:avLst/>
          </a:prstGeom>
          <a:noFill/>
        </p:spPr>
        <p:txBody>
          <a:bodyPr wrap="square" lIns="0" tIns="0" rIns="0" bIns="0" rtlCol="0">
            <a:noAutofit/>
          </a:bodyPr>
          <a:lstStyle/>
          <a:p>
            <a:pPr marL="216000" indent="-216000">
              <a:lnSpc>
                <a:spcPct val="130000"/>
              </a:lnSpc>
              <a:buClr>
                <a:schemeClr val="accent2"/>
              </a:buClr>
              <a:buFont typeface="Arial" panose="020B0604020202020204" pitchFamily="34" charset="0"/>
              <a:buChar char="•"/>
            </a:pPr>
            <a:r>
              <a:rPr lang="zh-CN" altLang="en-US" sz="1600" dirty="0">
                <a:solidFill>
                  <a:schemeClr val="tx1">
                    <a:lumMod val="65000"/>
                    <a:lumOff val="35000"/>
                  </a:schemeClr>
                </a:solidFill>
              </a:rPr>
              <a:t>请在此处输入您的内容，或者复制内容后单击右键选择只保留文本来粘贴您的内容。</a:t>
            </a:r>
            <a:endParaRPr lang="en-US" altLang="zh-CN" sz="1600" dirty="0">
              <a:solidFill>
                <a:schemeClr val="tx1">
                  <a:lumMod val="65000"/>
                  <a:lumOff val="35000"/>
                </a:schemeClr>
              </a:solidFill>
            </a:endParaRPr>
          </a:p>
        </p:txBody>
      </p:sp>
      <p:sp>
        <p:nvSpPr>
          <p:cNvPr id="21" name="标题 1">
            <a:extLst>
              <a:ext uri="{FF2B5EF4-FFF2-40B4-BE49-F238E27FC236}">
                <a16:creationId xmlns:a16="http://schemas.microsoft.com/office/drawing/2014/main" id="{542ABB86-91C1-4800-9266-81F8B818B2B2}"/>
              </a:ext>
            </a:extLst>
          </p:cNvPr>
          <p:cNvSpPr txBox="1">
            <a:spLocks/>
          </p:cNvSpPr>
          <p:nvPr/>
        </p:nvSpPr>
        <p:spPr>
          <a:xfrm>
            <a:off x="1049012" y="3830662"/>
            <a:ext cx="2515548"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r>
              <a:rPr lang="zh-CN" altLang="en-US" sz="1600" b="0" dirty="0">
                <a:solidFill>
                  <a:schemeClr val="tx1">
                    <a:lumMod val="75000"/>
                    <a:lumOff val="25000"/>
                  </a:schemeClr>
                </a:solidFill>
              </a:rPr>
              <a:t>结论标题</a:t>
            </a:r>
            <a:r>
              <a:rPr lang="en-US" altLang="zh-CN" sz="1600" b="0" dirty="0">
                <a:solidFill>
                  <a:schemeClr val="tx1">
                    <a:lumMod val="75000"/>
                    <a:lumOff val="25000"/>
                  </a:schemeClr>
                </a:solidFill>
              </a:rPr>
              <a:t>1—</a:t>
            </a:r>
            <a:r>
              <a:rPr lang="zh-CN" altLang="en-US" sz="1600" b="0" dirty="0">
                <a:solidFill>
                  <a:schemeClr val="tx1">
                    <a:lumMod val="75000"/>
                    <a:lumOff val="25000"/>
                  </a:schemeClr>
                </a:solidFill>
              </a:rPr>
              <a:t>柱状图分析</a:t>
            </a:r>
          </a:p>
        </p:txBody>
      </p:sp>
      <p:sp>
        <p:nvSpPr>
          <p:cNvPr id="22" name="文本框 21">
            <a:extLst>
              <a:ext uri="{FF2B5EF4-FFF2-40B4-BE49-F238E27FC236}">
                <a16:creationId xmlns:a16="http://schemas.microsoft.com/office/drawing/2014/main" id="{8CFA0EC1-856B-4220-8E07-816C331E2D13}"/>
              </a:ext>
            </a:extLst>
          </p:cNvPr>
          <p:cNvSpPr txBox="1"/>
          <p:nvPr/>
        </p:nvSpPr>
        <p:spPr>
          <a:xfrm>
            <a:off x="807454" y="5108423"/>
            <a:ext cx="3143126" cy="939360"/>
          </a:xfrm>
          <a:prstGeom prst="rect">
            <a:avLst/>
          </a:prstGeom>
          <a:noFill/>
        </p:spPr>
        <p:txBody>
          <a:bodyPr wrap="square" lIns="0" tIns="0" rIns="0" bIns="0" rtlCol="0">
            <a:noAutofit/>
          </a:bodyPr>
          <a:lstStyle/>
          <a:p>
            <a:pPr marL="216000" indent="-216000">
              <a:lnSpc>
                <a:spcPct val="130000"/>
              </a:lnSpc>
              <a:buClr>
                <a:schemeClr val="accent2"/>
              </a:buClr>
              <a:buFont typeface="Arial" panose="020B0604020202020204" pitchFamily="34" charset="0"/>
              <a:buChar char="•"/>
            </a:pPr>
            <a:r>
              <a:rPr lang="zh-CN" altLang="en-US" sz="1600" dirty="0">
                <a:solidFill>
                  <a:schemeClr val="tx1">
                    <a:lumMod val="65000"/>
                    <a:lumOff val="35000"/>
                  </a:schemeClr>
                </a:solidFill>
              </a:rPr>
              <a:t>请在此处输入您的内容，或者复制内容后单击右键选择只保留文本来粘贴您的内容。</a:t>
            </a:r>
            <a:endParaRPr lang="en-US" altLang="zh-CN" sz="1600" dirty="0">
              <a:solidFill>
                <a:schemeClr val="tx1">
                  <a:lumMod val="65000"/>
                  <a:lumOff val="35000"/>
                </a:schemeClr>
              </a:solidFill>
            </a:endParaRPr>
          </a:p>
        </p:txBody>
      </p:sp>
      <p:sp>
        <p:nvSpPr>
          <p:cNvPr id="13" name="文本框 12">
            <a:extLst>
              <a:ext uri="{FF2B5EF4-FFF2-40B4-BE49-F238E27FC236}">
                <a16:creationId xmlns:a16="http://schemas.microsoft.com/office/drawing/2014/main" id="{C6B4CBC5-09B4-48DF-B0EE-6A13935FEE73}"/>
              </a:ext>
            </a:extLst>
          </p:cNvPr>
          <p:cNvSpPr txBox="1"/>
          <p:nvPr/>
        </p:nvSpPr>
        <p:spPr>
          <a:xfrm>
            <a:off x="4389665" y="5098798"/>
            <a:ext cx="3143126" cy="939360"/>
          </a:xfrm>
          <a:prstGeom prst="rect">
            <a:avLst/>
          </a:prstGeom>
          <a:noFill/>
        </p:spPr>
        <p:txBody>
          <a:bodyPr wrap="square" lIns="0" tIns="0" rIns="0" bIns="0" rtlCol="0">
            <a:noAutofit/>
          </a:bodyPr>
          <a:lstStyle/>
          <a:p>
            <a:pPr marL="216000" indent="-216000">
              <a:lnSpc>
                <a:spcPct val="130000"/>
              </a:lnSpc>
              <a:buClr>
                <a:schemeClr val="accent2"/>
              </a:buClr>
              <a:buFont typeface="Arial" panose="020B0604020202020204" pitchFamily="34" charset="0"/>
              <a:buChar char="•"/>
            </a:pPr>
            <a:r>
              <a:rPr lang="zh-CN" altLang="en-US" sz="1600" dirty="0">
                <a:solidFill>
                  <a:schemeClr val="tx1">
                    <a:lumMod val="65000"/>
                    <a:lumOff val="35000"/>
                  </a:schemeClr>
                </a:solidFill>
              </a:rPr>
              <a:t>请在此处输入您的内容，或者复制内容后单击右键选择只保留文本来粘贴您的内容。</a:t>
            </a:r>
            <a:endParaRPr lang="en-US" altLang="zh-CN" sz="1600" dirty="0">
              <a:solidFill>
                <a:schemeClr val="tx1">
                  <a:lumMod val="65000"/>
                  <a:lumOff val="35000"/>
                </a:schemeClr>
              </a:solidFill>
            </a:endParaRPr>
          </a:p>
        </p:txBody>
      </p:sp>
      <p:graphicFrame>
        <p:nvGraphicFramePr>
          <p:cNvPr id="23" name="图表 22">
            <a:extLst>
              <a:ext uri="{FF2B5EF4-FFF2-40B4-BE49-F238E27FC236}">
                <a16:creationId xmlns:a16="http://schemas.microsoft.com/office/drawing/2014/main" id="{7DABA16E-22A2-4987-9B1A-63DAB62EE2BD}"/>
              </a:ext>
            </a:extLst>
          </p:cNvPr>
          <p:cNvGraphicFramePr>
            <a:graphicFrameLocks/>
          </p:cNvGraphicFramePr>
          <p:nvPr>
            <p:extLst>
              <p:ext uri="{D42A27DB-BD31-4B8C-83A1-F6EECF244321}">
                <p14:modId xmlns:p14="http://schemas.microsoft.com/office/powerpoint/2010/main" val="214761847"/>
              </p:ext>
            </p:extLst>
          </p:nvPr>
        </p:nvGraphicFramePr>
        <p:xfrm>
          <a:off x="4445780" y="952493"/>
          <a:ext cx="3358147" cy="2643143"/>
        </p:xfrm>
        <a:graphic>
          <a:graphicData uri="http://schemas.openxmlformats.org/drawingml/2006/chart">
            <c:chart xmlns:c="http://schemas.openxmlformats.org/drawingml/2006/chart" xmlns:r="http://schemas.openxmlformats.org/officeDocument/2006/relationships" r:id="rId3"/>
          </a:graphicData>
        </a:graphic>
      </p:graphicFrame>
      <p:sp>
        <p:nvSpPr>
          <p:cNvPr id="24" name="文本框 23">
            <a:extLst>
              <a:ext uri="{FF2B5EF4-FFF2-40B4-BE49-F238E27FC236}">
                <a16:creationId xmlns:a16="http://schemas.microsoft.com/office/drawing/2014/main" id="{B74173FD-A6A3-49D3-AA25-160FB7F0D3AF}"/>
              </a:ext>
            </a:extLst>
          </p:cNvPr>
          <p:cNvSpPr txBox="1"/>
          <p:nvPr/>
        </p:nvSpPr>
        <p:spPr>
          <a:xfrm>
            <a:off x="4389665" y="4149813"/>
            <a:ext cx="3143126" cy="939360"/>
          </a:xfrm>
          <a:prstGeom prst="rect">
            <a:avLst/>
          </a:prstGeom>
          <a:noFill/>
        </p:spPr>
        <p:txBody>
          <a:bodyPr wrap="square" lIns="0" tIns="0" rIns="0" bIns="0" rtlCol="0">
            <a:noAutofit/>
          </a:bodyPr>
          <a:lstStyle/>
          <a:p>
            <a:pPr marL="216000" indent="-216000">
              <a:lnSpc>
                <a:spcPct val="130000"/>
              </a:lnSpc>
              <a:buClr>
                <a:schemeClr val="accent2"/>
              </a:buClr>
              <a:buFont typeface="Arial" panose="020B0604020202020204" pitchFamily="34" charset="0"/>
              <a:buChar char="•"/>
            </a:pPr>
            <a:r>
              <a:rPr lang="zh-CN" altLang="en-US" sz="1600" dirty="0">
                <a:solidFill>
                  <a:schemeClr val="tx1">
                    <a:lumMod val="65000"/>
                    <a:lumOff val="35000"/>
                  </a:schemeClr>
                </a:solidFill>
              </a:rPr>
              <a:t>请在此处输入您的内容，或者复制内容后单击右键选择只保留文本来粘贴您的内容。</a:t>
            </a:r>
            <a:endParaRPr lang="en-US" altLang="zh-CN" sz="1600" dirty="0">
              <a:solidFill>
                <a:schemeClr val="tx1">
                  <a:lumMod val="65000"/>
                  <a:lumOff val="35000"/>
                </a:schemeClr>
              </a:solidFill>
            </a:endParaRPr>
          </a:p>
        </p:txBody>
      </p:sp>
      <p:sp>
        <p:nvSpPr>
          <p:cNvPr id="25" name="标题 1">
            <a:extLst>
              <a:ext uri="{FF2B5EF4-FFF2-40B4-BE49-F238E27FC236}">
                <a16:creationId xmlns:a16="http://schemas.microsoft.com/office/drawing/2014/main" id="{A0E949F7-FC31-42E1-9768-1C5F1B90F8AF}"/>
              </a:ext>
            </a:extLst>
          </p:cNvPr>
          <p:cNvSpPr txBox="1">
            <a:spLocks/>
          </p:cNvSpPr>
          <p:nvPr/>
        </p:nvSpPr>
        <p:spPr>
          <a:xfrm>
            <a:off x="4601414" y="3830662"/>
            <a:ext cx="2819663" cy="319151"/>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r>
              <a:rPr lang="zh-CN" altLang="en-US" sz="1600" b="0" dirty="0">
                <a:solidFill>
                  <a:schemeClr val="tx1">
                    <a:lumMod val="75000"/>
                    <a:lumOff val="25000"/>
                  </a:schemeClr>
                </a:solidFill>
              </a:rPr>
              <a:t>结论标题</a:t>
            </a:r>
            <a:r>
              <a:rPr lang="en-US" altLang="zh-CN" sz="1600" b="0" dirty="0">
                <a:solidFill>
                  <a:schemeClr val="tx1">
                    <a:lumMod val="75000"/>
                    <a:lumOff val="25000"/>
                  </a:schemeClr>
                </a:solidFill>
              </a:rPr>
              <a:t>2—</a:t>
            </a:r>
            <a:r>
              <a:rPr lang="zh-CN" altLang="en-US" sz="1600" b="0" dirty="0">
                <a:solidFill>
                  <a:schemeClr val="tx1">
                    <a:lumMod val="75000"/>
                    <a:lumOff val="25000"/>
                  </a:schemeClr>
                </a:solidFill>
              </a:rPr>
              <a:t>折线趋势分析</a:t>
            </a:r>
          </a:p>
        </p:txBody>
      </p:sp>
      <p:sp>
        <p:nvSpPr>
          <p:cNvPr id="26" name="文本框 25">
            <a:extLst>
              <a:ext uri="{FF2B5EF4-FFF2-40B4-BE49-F238E27FC236}">
                <a16:creationId xmlns:a16="http://schemas.microsoft.com/office/drawing/2014/main" id="{2A3E9F2B-9B56-4B9B-BC35-ACEF03827B76}"/>
              </a:ext>
            </a:extLst>
          </p:cNvPr>
          <p:cNvSpPr txBox="1"/>
          <p:nvPr/>
        </p:nvSpPr>
        <p:spPr>
          <a:xfrm>
            <a:off x="8116338" y="4151411"/>
            <a:ext cx="3143126" cy="939360"/>
          </a:xfrm>
          <a:prstGeom prst="rect">
            <a:avLst/>
          </a:prstGeom>
          <a:noFill/>
        </p:spPr>
        <p:txBody>
          <a:bodyPr wrap="square" lIns="0" tIns="0" rIns="0" bIns="0" rtlCol="0">
            <a:noAutofit/>
          </a:bodyPr>
          <a:lstStyle/>
          <a:p>
            <a:pPr marL="216000" indent="-216000">
              <a:lnSpc>
                <a:spcPct val="130000"/>
              </a:lnSpc>
              <a:buClr>
                <a:schemeClr val="accent2"/>
              </a:buClr>
              <a:buFont typeface="Arial" panose="020B0604020202020204" pitchFamily="34" charset="0"/>
              <a:buChar char="•"/>
            </a:pPr>
            <a:r>
              <a:rPr lang="zh-CN" altLang="en-US" sz="1600" dirty="0">
                <a:solidFill>
                  <a:schemeClr val="tx1">
                    <a:lumMod val="65000"/>
                    <a:lumOff val="35000"/>
                  </a:schemeClr>
                </a:solidFill>
              </a:rPr>
              <a:t>请在此处输入您的内容，或者复制内容后单击右键选择只保留文本来粘贴您的内容。</a:t>
            </a:r>
            <a:endParaRPr lang="en-US" altLang="zh-CN" sz="1600" dirty="0">
              <a:solidFill>
                <a:schemeClr val="tx1">
                  <a:lumMod val="65000"/>
                  <a:lumOff val="35000"/>
                </a:schemeClr>
              </a:solidFill>
            </a:endParaRPr>
          </a:p>
        </p:txBody>
      </p:sp>
      <p:sp>
        <p:nvSpPr>
          <p:cNvPr id="27" name="标题 1">
            <a:extLst>
              <a:ext uri="{FF2B5EF4-FFF2-40B4-BE49-F238E27FC236}">
                <a16:creationId xmlns:a16="http://schemas.microsoft.com/office/drawing/2014/main" id="{252EA07B-8065-4A0F-A75C-B8486AB4A154}"/>
              </a:ext>
            </a:extLst>
          </p:cNvPr>
          <p:cNvSpPr txBox="1">
            <a:spLocks/>
          </p:cNvSpPr>
          <p:nvPr/>
        </p:nvSpPr>
        <p:spPr>
          <a:xfrm>
            <a:off x="8318466" y="3830662"/>
            <a:ext cx="2819663" cy="311124"/>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r>
              <a:rPr lang="zh-CN" altLang="en-US" sz="1600" b="0" dirty="0">
                <a:solidFill>
                  <a:schemeClr val="tx1">
                    <a:lumMod val="75000"/>
                    <a:lumOff val="25000"/>
                  </a:schemeClr>
                </a:solidFill>
              </a:rPr>
              <a:t>结论标题</a:t>
            </a:r>
            <a:r>
              <a:rPr lang="en-US" altLang="zh-CN" sz="1600" b="0" dirty="0">
                <a:solidFill>
                  <a:schemeClr val="tx1">
                    <a:lumMod val="75000"/>
                    <a:lumOff val="25000"/>
                  </a:schemeClr>
                </a:solidFill>
              </a:rPr>
              <a:t>3—</a:t>
            </a:r>
            <a:r>
              <a:rPr lang="zh-CN" altLang="en-US" sz="1600" b="0" dirty="0">
                <a:solidFill>
                  <a:schemeClr val="tx1">
                    <a:lumMod val="75000"/>
                    <a:lumOff val="25000"/>
                  </a:schemeClr>
                </a:solidFill>
              </a:rPr>
              <a:t>瀑布图分析</a:t>
            </a:r>
          </a:p>
        </p:txBody>
      </p:sp>
      <p:sp>
        <p:nvSpPr>
          <p:cNvPr id="28" name="文本框 27">
            <a:extLst>
              <a:ext uri="{FF2B5EF4-FFF2-40B4-BE49-F238E27FC236}">
                <a16:creationId xmlns:a16="http://schemas.microsoft.com/office/drawing/2014/main" id="{3F1B4769-DAEA-4CE1-A967-663A8A4C7ADA}"/>
              </a:ext>
            </a:extLst>
          </p:cNvPr>
          <p:cNvSpPr txBox="1"/>
          <p:nvPr/>
        </p:nvSpPr>
        <p:spPr>
          <a:xfrm>
            <a:off x="8116338" y="5100396"/>
            <a:ext cx="3143126" cy="939360"/>
          </a:xfrm>
          <a:prstGeom prst="rect">
            <a:avLst/>
          </a:prstGeom>
          <a:noFill/>
        </p:spPr>
        <p:txBody>
          <a:bodyPr wrap="square" lIns="0" tIns="0" rIns="0" bIns="0" rtlCol="0">
            <a:noAutofit/>
          </a:bodyPr>
          <a:lstStyle/>
          <a:p>
            <a:pPr marL="216000" indent="-216000">
              <a:lnSpc>
                <a:spcPct val="130000"/>
              </a:lnSpc>
              <a:buClr>
                <a:schemeClr val="accent2"/>
              </a:buClr>
              <a:buFont typeface="Arial" panose="020B0604020202020204" pitchFamily="34" charset="0"/>
              <a:buChar char="•"/>
            </a:pPr>
            <a:r>
              <a:rPr lang="zh-CN" altLang="en-US" sz="1600" dirty="0">
                <a:solidFill>
                  <a:schemeClr val="tx1">
                    <a:lumMod val="65000"/>
                    <a:lumOff val="35000"/>
                  </a:schemeClr>
                </a:solidFill>
              </a:rPr>
              <a:t>请在此处输入您的内容，或者复制内容后单击右键选择只保留文本来粘贴您的内容。</a:t>
            </a:r>
            <a:endParaRPr lang="en-US" altLang="zh-CN" sz="1600" dirty="0">
              <a:solidFill>
                <a:schemeClr val="tx1">
                  <a:lumMod val="65000"/>
                  <a:lumOff val="35000"/>
                </a:schemeClr>
              </a:solidFill>
            </a:endParaRPr>
          </a:p>
        </p:txBody>
      </p:sp>
      <mc:AlternateContent xmlns:mc="http://schemas.openxmlformats.org/markup-compatibility/2006" xmlns:cx1="http://schemas.microsoft.com/office/drawing/2015/9/8/chartex">
        <mc:Choice Requires="cx1">
          <p:graphicFrame>
            <p:nvGraphicFramePr>
              <p:cNvPr id="29" name="图表 28">
                <a:extLst>
                  <a:ext uri="{FF2B5EF4-FFF2-40B4-BE49-F238E27FC236}">
                    <a16:creationId xmlns:a16="http://schemas.microsoft.com/office/drawing/2014/main" id="{523C1FEA-6CD5-4A22-ADEC-0797BE1B64A5}"/>
                  </a:ext>
                </a:extLst>
              </p:cNvPr>
              <p:cNvGraphicFramePr/>
              <p:nvPr>
                <p:extLst>
                  <p:ext uri="{D42A27DB-BD31-4B8C-83A1-F6EECF244321}">
                    <p14:modId xmlns:p14="http://schemas.microsoft.com/office/powerpoint/2010/main" val="1792550555"/>
                  </p:ext>
                </p:extLst>
              </p:nvPr>
            </p:nvGraphicFramePr>
            <p:xfrm>
              <a:off x="8012018" y="1143217"/>
              <a:ext cx="3358800" cy="2304000"/>
            </p:xfrm>
            <a:graphic>
              <a:graphicData uri="http://schemas.microsoft.com/office/drawing/2014/chartex">
                <cx:chart xmlns:cx="http://schemas.microsoft.com/office/drawing/2014/chartex" xmlns:r="http://schemas.openxmlformats.org/officeDocument/2006/relationships" r:id="rId4"/>
              </a:graphicData>
            </a:graphic>
          </p:graphicFrame>
        </mc:Choice>
        <mc:Fallback xmlns="">
          <p:pic>
            <p:nvPicPr>
              <p:cNvPr id="29" name="图表 28">
                <a:extLst>
                  <a:ext uri="{FF2B5EF4-FFF2-40B4-BE49-F238E27FC236}">
                    <a16:creationId xmlns:a16="http://schemas.microsoft.com/office/drawing/2014/main" id="{523C1FEA-6CD5-4A22-ADEC-0797BE1B64A5}"/>
                  </a:ext>
                </a:extLst>
              </p:cNvPr>
              <p:cNvPicPr>
                <a:picLocks noGrp="1" noRot="1" noChangeAspect="1" noMove="1" noResize="1" noEditPoints="1" noAdjustHandles="1" noChangeArrowheads="1" noChangeShapeType="1"/>
              </p:cNvPicPr>
              <p:nvPr/>
            </p:nvPicPr>
            <p:blipFill>
              <a:blip r:embed="rId5"/>
              <a:stretch>
                <a:fillRect/>
              </a:stretch>
            </p:blipFill>
            <p:spPr>
              <a:xfrm>
                <a:off x="8012018" y="1143217"/>
                <a:ext cx="3358800" cy="2304000"/>
              </a:xfrm>
              <a:prstGeom prst="rect">
                <a:avLst/>
              </a:prstGeom>
            </p:spPr>
          </p:pic>
        </mc:Fallback>
      </mc:AlternateContent>
    </p:spTree>
    <p:extLst>
      <p:ext uri="{BB962C8B-B14F-4D97-AF65-F5344CB8AC3E}">
        <p14:creationId xmlns:p14="http://schemas.microsoft.com/office/powerpoint/2010/main" val="22727682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29ABEF1-69A5-49B1-A996-4EDEF219D952}"/>
              </a:ext>
            </a:extLst>
          </p:cNvPr>
          <p:cNvSpPr>
            <a:spLocks noGrp="1"/>
          </p:cNvSpPr>
          <p:nvPr>
            <p:ph type="title"/>
          </p:nvPr>
        </p:nvSpPr>
        <p:spPr/>
        <p:txBody>
          <a:bodyPr/>
          <a:lstStyle/>
          <a:p>
            <a:r>
              <a:rPr lang="en-US" altLang="zh-CN" dirty="0"/>
              <a:t>4.</a:t>
            </a:r>
            <a:r>
              <a:rPr lang="zh-CN" altLang="en-US" dirty="0"/>
              <a:t>研究成果与结论</a:t>
            </a:r>
          </a:p>
        </p:txBody>
      </p:sp>
      <p:graphicFrame>
        <p:nvGraphicFramePr>
          <p:cNvPr id="40" name="图表 39">
            <a:extLst>
              <a:ext uri="{FF2B5EF4-FFF2-40B4-BE49-F238E27FC236}">
                <a16:creationId xmlns:a16="http://schemas.microsoft.com/office/drawing/2014/main" id="{C8D084EB-94F4-4A40-9B25-04CC8DC7C2DA}"/>
              </a:ext>
            </a:extLst>
          </p:cNvPr>
          <p:cNvGraphicFramePr>
            <a:graphicFrameLocks/>
          </p:cNvGraphicFramePr>
          <p:nvPr>
            <p:extLst>
              <p:ext uri="{D42A27DB-BD31-4B8C-83A1-F6EECF244321}">
                <p14:modId xmlns:p14="http://schemas.microsoft.com/office/powerpoint/2010/main" val="3179449823"/>
              </p:ext>
            </p:extLst>
          </p:nvPr>
        </p:nvGraphicFramePr>
        <p:xfrm>
          <a:off x="4365444" y="1170721"/>
          <a:ext cx="3358147" cy="2643143"/>
        </p:xfrm>
        <a:graphic>
          <a:graphicData uri="http://schemas.openxmlformats.org/drawingml/2006/chart">
            <c:chart xmlns:c="http://schemas.openxmlformats.org/drawingml/2006/chart" xmlns:r="http://schemas.openxmlformats.org/officeDocument/2006/relationships" r:id="rId2"/>
          </a:graphicData>
        </a:graphic>
      </p:graphicFrame>
      <p:sp>
        <p:nvSpPr>
          <p:cNvPr id="42" name="标题 1">
            <a:extLst>
              <a:ext uri="{FF2B5EF4-FFF2-40B4-BE49-F238E27FC236}">
                <a16:creationId xmlns:a16="http://schemas.microsoft.com/office/drawing/2014/main" id="{0615C905-ABAF-4163-A4C3-38CEF032FE04}"/>
              </a:ext>
            </a:extLst>
          </p:cNvPr>
          <p:cNvSpPr txBox="1">
            <a:spLocks/>
          </p:cNvSpPr>
          <p:nvPr/>
        </p:nvSpPr>
        <p:spPr>
          <a:xfrm>
            <a:off x="4472954" y="4017386"/>
            <a:ext cx="2515548" cy="310261"/>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r>
              <a:rPr lang="zh-CN" altLang="en-US" sz="1600" b="0" dirty="0">
                <a:solidFill>
                  <a:schemeClr val="tx1">
                    <a:lumMod val="75000"/>
                    <a:lumOff val="25000"/>
                  </a:schemeClr>
                </a:solidFill>
              </a:rPr>
              <a:t>结论标题</a:t>
            </a:r>
            <a:r>
              <a:rPr lang="en-US" altLang="zh-CN" sz="1600" b="0" dirty="0">
                <a:solidFill>
                  <a:schemeClr val="tx1">
                    <a:lumMod val="75000"/>
                    <a:lumOff val="25000"/>
                  </a:schemeClr>
                </a:solidFill>
              </a:rPr>
              <a:t>2—</a:t>
            </a:r>
            <a:r>
              <a:rPr lang="zh-CN" altLang="en-US" sz="1600" b="0" dirty="0">
                <a:solidFill>
                  <a:schemeClr val="tx1">
                    <a:lumMod val="75000"/>
                    <a:lumOff val="25000"/>
                  </a:schemeClr>
                </a:solidFill>
              </a:rPr>
              <a:t>散点图分析</a:t>
            </a:r>
          </a:p>
        </p:txBody>
      </p:sp>
      <p:sp>
        <p:nvSpPr>
          <p:cNvPr id="45" name="矩形 44">
            <a:extLst>
              <a:ext uri="{FF2B5EF4-FFF2-40B4-BE49-F238E27FC236}">
                <a16:creationId xmlns:a16="http://schemas.microsoft.com/office/drawing/2014/main" id="{2F89E9F4-F705-455A-9ED3-64E1B045AFF0}"/>
              </a:ext>
            </a:extLst>
          </p:cNvPr>
          <p:cNvSpPr/>
          <p:nvPr/>
        </p:nvSpPr>
        <p:spPr>
          <a:xfrm>
            <a:off x="7378345" y="6113065"/>
            <a:ext cx="73556" cy="73172"/>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46" name="文本框 45">
            <a:extLst>
              <a:ext uri="{FF2B5EF4-FFF2-40B4-BE49-F238E27FC236}">
                <a16:creationId xmlns:a16="http://schemas.microsoft.com/office/drawing/2014/main" id="{B4A3FD96-3A80-42DC-9939-8CCCFE160FAD}"/>
              </a:ext>
            </a:extLst>
          </p:cNvPr>
          <p:cNvSpPr txBox="1"/>
          <p:nvPr/>
        </p:nvSpPr>
        <p:spPr>
          <a:xfrm>
            <a:off x="4472954" y="4443526"/>
            <a:ext cx="3143126" cy="904115"/>
          </a:xfrm>
          <a:prstGeom prst="rect">
            <a:avLst/>
          </a:prstGeom>
          <a:noFill/>
        </p:spPr>
        <p:txBody>
          <a:bodyPr wrap="square" lIns="0" tIns="0" rIns="0" bIns="0" rtlCol="0">
            <a:noAutofit/>
          </a:bodyPr>
          <a:lstStyle/>
          <a:p>
            <a:pPr>
              <a:lnSpc>
                <a:spcPct val="130000"/>
              </a:lnSpc>
            </a:pPr>
            <a:r>
              <a:rPr lang="zh-CN" altLang="en-US" sz="1600" dirty="0">
                <a:solidFill>
                  <a:schemeClr val="tx1">
                    <a:lumMod val="65000"/>
                    <a:lumOff val="35000"/>
                  </a:schemeClr>
                </a:solidFill>
              </a:rPr>
              <a:t>请在此处输入您的内容，或者复制内容后单击右键选择只保留文本来粘贴您的内容。</a:t>
            </a:r>
            <a:endParaRPr lang="en-US" altLang="zh-CN" sz="1600" dirty="0">
              <a:solidFill>
                <a:schemeClr val="tx1">
                  <a:lumMod val="65000"/>
                  <a:lumOff val="35000"/>
                </a:schemeClr>
              </a:solidFill>
            </a:endParaRPr>
          </a:p>
        </p:txBody>
      </p:sp>
      <p:sp>
        <p:nvSpPr>
          <p:cNvPr id="47" name="文本框 46">
            <a:extLst>
              <a:ext uri="{FF2B5EF4-FFF2-40B4-BE49-F238E27FC236}">
                <a16:creationId xmlns:a16="http://schemas.microsoft.com/office/drawing/2014/main" id="{2E124DE9-984D-4ABB-99C3-67F52007FA52}"/>
              </a:ext>
            </a:extLst>
          </p:cNvPr>
          <p:cNvSpPr txBox="1"/>
          <p:nvPr/>
        </p:nvSpPr>
        <p:spPr>
          <a:xfrm>
            <a:off x="4472954" y="5356904"/>
            <a:ext cx="3143126" cy="904115"/>
          </a:xfrm>
          <a:prstGeom prst="rect">
            <a:avLst/>
          </a:prstGeom>
          <a:noFill/>
        </p:spPr>
        <p:txBody>
          <a:bodyPr wrap="square" lIns="0" tIns="0" rIns="0" bIns="0" rtlCol="0">
            <a:noAutofit/>
          </a:bodyPr>
          <a:lstStyle/>
          <a:p>
            <a:pPr>
              <a:lnSpc>
                <a:spcPct val="130000"/>
              </a:lnSpc>
            </a:pPr>
            <a:r>
              <a:rPr lang="zh-CN" altLang="en-US" sz="1600" dirty="0">
                <a:solidFill>
                  <a:schemeClr val="tx1">
                    <a:lumMod val="65000"/>
                    <a:lumOff val="35000"/>
                  </a:schemeClr>
                </a:solidFill>
              </a:rPr>
              <a:t>请在此处输入您的内容，或者复制内容后单击右键选择只保留文本来粘贴您的内容。</a:t>
            </a:r>
            <a:endParaRPr lang="en-US" altLang="zh-CN" sz="1600" dirty="0">
              <a:solidFill>
                <a:schemeClr val="tx1">
                  <a:lumMod val="65000"/>
                  <a:lumOff val="35000"/>
                </a:schemeClr>
              </a:solidFill>
            </a:endParaRPr>
          </a:p>
        </p:txBody>
      </p:sp>
      <p:cxnSp>
        <p:nvCxnSpPr>
          <p:cNvPr id="44" name="直接连接符 43">
            <a:extLst>
              <a:ext uri="{FF2B5EF4-FFF2-40B4-BE49-F238E27FC236}">
                <a16:creationId xmlns:a16="http://schemas.microsoft.com/office/drawing/2014/main" id="{1821B36D-065E-46EC-AEF2-EBC03B96EEAE}"/>
              </a:ext>
            </a:extLst>
          </p:cNvPr>
          <p:cNvCxnSpPr>
            <a:cxnSpLocks/>
          </p:cNvCxnSpPr>
          <p:nvPr/>
        </p:nvCxnSpPr>
        <p:spPr>
          <a:xfrm flipH="1">
            <a:off x="4472954" y="4327647"/>
            <a:ext cx="1971812" cy="0"/>
          </a:xfrm>
          <a:prstGeom prst="line">
            <a:avLst/>
          </a:prstGeom>
          <a:ln>
            <a:solidFill>
              <a:schemeClr val="bg2">
                <a:lumMod val="90000"/>
              </a:schemeClr>
            </a:solidFill>
          </a:ln>
        </p:spPr>
        <p:style>
          <a:lnRef idx="1">
            <a:schemeClr val="dk1"/>
          </a:lnRef>
          <a:fillRef idx="0">
            <a:schemeClr val="dk1"/>
          </a:fillRef>
          <a:effectRef idx="0">
            <a:schemeClr val="dk1"/>
          </a:effectRef>
          <a:fontRef idx="minor">
            <a:schemeClr val="tx1"/>
          </a:fontRef>
        </p:style>
      </p:cxnSp>
      <p:sp>
        <p:nvSpPr>
          <p:cNvPr id="49" name="文本框 48">
            <a:extLst>
              <a:ext uri="{FF2B5EF4-FFF2-40B4-BE49-F238E27FC236}">
                <a16:creationId xmlns:a16="http://schemas.microsoft.com/office/drawing/2014/main" id="{39A59A81-1E6C-4EFC-90FE-C6F76624D4C2}"/>
              </a:ext>
            </a:extLst>
          </p:cNvPr>
          <p:cNvSpPr txBox="1"/>
          <p:nvPr/>
        </p:nvSpPr>
        <p:spPr>
          <a:xfrm>
            <a:off x="8061230" y="1475977"/>
            <a:ext cx="3250635" cy="4780411"/>
          </a:xfrm>
          <a:prstGeom prst="rect">
            <a:avLst/>
          </a:prstGeom>
          <a:noFill/>
        </p:spPr>
        <p:txBody>
          <a:bodyPr wrap="square" lIns="0" tIns="0" rIns="0" bIns="0" rtlCol="0">
            <a:noAutofit/>
          </a:bodyPr>
          <a:lstStyle/>
          <a:p>
            <a:pPr marL="342900" indent="-252000">
              <a:lnSpc>
                <a:spcPct val="130000"/>
              </a:lnSpc>
              <a:buFont typeface="+mj-lt"/>
              <a:buAutoNum type="arabicPeriod"/>
            </a:pPr>
            <a:r>
              <a:rPr lang="zh-CN" altLang="en-US" sz="1600" dirty="0">
                <a:solidFill>
                  <a:schemeClr val="tx1">
                    <a:lumMod val="65000"/>
                    <a:lumOff val="35000"/>
                  </a:schemeClr>
                </a:solidFill>
              </a:rPr>
              <a:t>请在此处输入您的内容，或者复制内容后单击右键选择只保留文本来粘贴您的内容。</a:t>
            </a:r>
            <a:endParaRPr lang="en-US" altLang="zh-CN" sz="1600" dirty="0">
              <a:solidFill>
                <a:schemeClr val="tx1">
                  <a:lumMod val="65000"/>
                  <a:lumOff val="35000"/>
                </a:schemeClr>
              </a:solidFill>
            </a:endParaRPr>
          </a:p>
          <a:p>
            <a:pPr marL="342900" indent="-252000">
              <a:lnSpc>
                <a:spcPct val="130000"/>
              </a:lnSpc>
              <a:buFont typeface="+mj-lt"/>
              <a:buAutoNum type="arabicPeriod"/>
            </a:pPr>
            <a:r>
              <a:rPr lang="zh-CN" altLang="en-US" sz="1600" dirty="0">
                <a:solidFill>
                  <a:schemeClr val="tx1">
                    <a:lumMod val="65000"/>
                    <a:lumOff val="35000"/>
                  </a:schemeClr>
                </a:solidFill>
              </a:rPr>
              <a:t>请在此处输入您的内容，或者复制内容后单击右键选择只保留文本来粘贴您的内容。</a:t>
            </a:r>
            <a:endParaRPr lang="en-US" altLang="zh-CN" sz="1600" dirty="0">
              <a:solidFill>
                <a:schemeClr val="tx1">
                  <a:lumMod val="65000"/>
                  <a:lumOff val="35000"/>
                </a:schemeClr>
              </a:solidFill>
            </a:endParaRPr>
          </a:p>
          <a:p>
            <a:pPr marL="342900" indent="-252000">
              <a:lnSpc>
                <a:spcPct val="130000"/>
              </a:lnSpc>
              <a:buFont typeface="+mj-lt"/>
              <a:buAutoNum type="arabicPeriod"/>
            </a:pPr>
            <a:r>
              <a:rPr lang="zh-CN" altLang="en-US" sz="1600" dirty="0">
                <a:solidFill>
                  <a:schemeClr val="tx1">
                    <a:lumMod val="65000"/>
                    <a:lumOff val="35000"/>
                  </a:schemeClr>
                </a:solidFill>
              </a:rPr>
              <a:t>请在此处输入您的内容，或者复制内容后单击右键选择只保留文本来粘贴您的内容。</a:t>
            </a:r>
            <a:endParaRPr lang="en-US" altLang="zh-CN" sz="1600" dirty="0">
              <a:solidFill>
                <a:schemeClr val="tx1">
                  <a:lumMod val="65000"/>
                  <a:lumOff val="35000"/>
                </a:schemeClr>
              </a:solidFill>
            </a:endParaRPr>
          </a:p>
          <a:p>
            <a:pPr marL="342900" indent="-252000">
              <a:lnSpc>
                <a:spcPct val="130000"/>
              </a:lnSpc>
              <a:buFont typeface="+mj-lt"/>
              <a:buAutoNum type="arabicPeriod"/>
            </a:pPr>
            <a:r>
              <a:rPr lang="zh-CN" altLang="en-US" sz="1600" dirty="0">
                <a:solidFill>
                  <a:schemeClr val="tx1">
                    <a:lumMod val="65000"/>
                    <a:lumOff val="35000"/>
                  </a:schemeClr>
                </a:solidFill>
              </a:rPr>
              <a:t>请在此处输入您的内容，或者复制内容后单击右键选择只保留文本来粘贴您的内容。</a:t>
            </a:r>
            <a:endParaRPr lang="en-US" altLang="zh-CN" sz="1600" dirty="0">
              <a:solidFill>
                <a:schemeClr val="tx1">
                  <a:lumMod val="65000"/>
                  <a:lumOff val="35000"/>
                </a:schemeClr>
              </a:solidFill>
            </a:endParaRPr>
          </a:p>
          <a:p>
            <a:pPr marL="342900" indent="-252000">
              <a:lnSpc>
                <a:spcPct val="130000"/>
              </a:lnSpc>
              <a:buFont typeface="+mj-lt"/>
              <a:buAutoNum type="arabicPeriod"/>
            </a:pPr>
            <a:r>
              <a:rPr lang="zh-CN" altLang="en-US" sz="1600" dirty="0">
                <a:solidFill>
                  <a:schemeClr val="tx1">
                    <a:lumMod val="65000"/>
                    <a:lumOff val="35000"/>
                  </a:schemeClr>
                </a:solidFill>
              </a:rPr>
              <a:t>请在此处输入您的内容，或者复制内容后单击右键选择只保留文本来粘贴您的内容。</a:t>
            </a:r>
            <a:endParaRPr lang="en-US" altLang="zh-CN" sz="1600" dirty="0">
              <a:solidFill>
                <a:schemeClr val="tx1">
                  <a:lumMod val="65000"/>
                  <a:lumOff val="35000"/>
                </a:schemeClr>
              </a:solidFill>
            </a:endParaRPr>
          </a:p>
        </p:txBody>
      </p:sp>
      <p:sp>
        <p:nvSpPr>
          <p:cNvPr id="50" name="标题 1">
            <a:extLst>
              <a:ext uri="{FF2B5EF4-FFF2-40B4-BE49-F238E27FC236}">
                <a16:creationId xmlns:a16="http://schemas.microsoft.com/office/drawing/2014/main" id="{3D8453A6-D744-47AF-B489-312DDCEA5418}"/>
              </a:ext>
            </a:extLst>
          </p:cNvPr>
          <p:cNvSpPr txBox="1">
            <a:spLocks/>
          </p:cNvSpPr>
          <p:nvPr/>
        </p:nvSpPr>
        <p:spPr>
          <a:xfrm>
            <a:off x="8061230" y="1153621"/>
            <a:ext cx="2515548"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r>
              <a:rPr lang="zh-CN" altLang="en-US" sz="1600" b="0" dirty="0">
                <a:solidFill>
                  <a:schemeClr val="accent1"/>
                </a:solidFill>
              </a:rPr>
              <a:t>小结</a:t>
            </a:r>
          </a:p>
        </p:txBody>
      </p:sp>
      <p:graphicFrame>
        <p:nvGraphicFramePr>
          <p:cNvPr id="51" name="图表 50">
            <a:extLst>
              <a:ext uri="{FF2B5EF4-FFF2-40B4-BE49-F238E27FC236}">
                <a16:creationId xmlns:a16="http://schemas.microsoft.com/office/drawing/2014/main" id="{22C0A648-0588-4BFC-9D59-AB7D400017C0}"/>
              </a:ext>
            </a:extLst>
          </p:cNvPr>
          <p:cNvGraphicFramePr>
            <a:graphicFrameLocks/>
          </p:cNvGraphicFramePr>
          <p:nvPr>
            <p:extLst>
              <p:ext uri="{D42A27DB-BD31-4B8C-83A1-F6EECF244321}">
                <p14:modId xmlns:p14="http://schemas.microsoft.com/office/powerpoint/2010/main" val="2018792296"/>
              </p:ext>
            </p:extLst>
          </p:nvPr>
        </p:nvGraphicFramePr>
        <p:xfrm>
          <a:off x="772625" y="1112579"/>
          <a:ext cx="3358147" cy="2643143"/>
        </p:xfrm>
        <a:graphic>
          <a:graphicData uri="http://schemas.openxmlformats.org/drawingml/2006/chart">
            <c:chart xmlns:c="http://schemas.openxmlformats.org/drawingml/2006/chart" xmlns:r="http://schemas.openxmlformats.org/officeDocument/2006/relationships" r:id="rId3"/>
          </a:graphicData>
        </a:graphic>
      </p:graphicFrame>
      <p:sp>
        <p:nvSpPr>
          <p:cNvPr id="53" name="标题 1">
            <a:extLst>
              <a:ext uri="{FF2B5EF4-FFF2-40B4-BE49-F238E27FC236}">
                <a16:creationId xmlns:a16="http://schemas.microsoft.com/office/drawing/2014/main" id="{ABB924F4-B3E2-4C23-9803-8546C4D99B64}"/>
              </a:ext>
            </a:extLst>
          </p:cNvPr>
          <p:cNvSpPr txBox="1">
            <a:spLocks/>
          </p:cNvSpPr>
          <p:nvPr/>
        </p:nvSpPr>
        <p:spPr>
          <a:xfrm>
            <a:off x="880135" y="4005291"/>
            <a:ext cx="2515548"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r>
              <a:rPr lang="zh-CN" altLang="en-US" sz="1600" b="0" dirty="0">
                <a:solidFill>
                  <a:schemeClr val="tx1">
                    <a:lumMod val="75000"/>
                    <a:lumOff val="25000"/>
                  </a:schemeClr>
                </a:solidFill>
              </a:rPr>
              <a:t>结论标题</a:t>
            </a:r>
            <a:r>
              <a:rPr lang="en-US" altLang="zh-CN" sz="1600" b="0" dirty="0">
                <a:solidFill>
                  <a:schemeClr val="tx1">
                    <a:lumMod val="75000"/>
                    <a:lumOff val="25000"/>
                  </a:schemeClr>
                </a:solidFill>
              </a:rPr>
              <a:t>1—</a:t>
            </a:r>
            <a:r>
              <a:rPr lang="zh-CN" altLang="en-US" sz="1600" b="0" dirty="0">
                <a:solidFill>
                  <a:schemeClr val="tx1">
                    <a:lumMod val="75000"/>
                    <a:lumOff val="25000"/>
                  </a:schemeClr>
                </a:solidFill>
              </a:rPr>
              <a:t>饼图分析</a:t>
            </a:r>
          </a:p>
        </p:txBody>
      </p:sp>
      <p:cxnSp>
        <p:nvCxnSpPr>
          <p:cNvPr id="54" name="直接连接符 53">
            <a:extLst>
              <a:ext uri="{FF2B5EF4-FFF2-40B4-BE49-F238E27FC236}">
                <a16:creationId xmlns:a16="http://schemas.microsoft.com/office/drawing/2014/main" id="{78E3481C-6E3F-419C-8335-95CCD033F994}"/>
              </a:ext>
            </a:extLst>
          </p:cNvPr>
          <p:cNvCxnSpPr>
            <a:cxnSpLocks/>
          </p:cNvCxnSpPr>
          <p:nvPr/>
        </p:nvCxnSpPr>
        <p:spPr>
          <a:xfrm flipH="1">
            <a:off x="880135" y="4327647"/>
            <a:ext cx="1971812" cy="0"/>
          </a:xfrm>
          <a:prstGeom prst="line">
            <a:avLst/>
          </a:prstGeom>
          <a:ln>
            <a:solidFill>
              <a:schemeClr val="bg2">
                <a:lumMod val="90000"/>
              </a:schemeClr>
            </a:solidFill>
          </a:ln>
        </p:spPr>
        <p:style>
          <a:lnRef idx="1">
            <a:schemeClr val="dk1"/>
          </a:lnRef>
          <a:fillRef idx="0">
            <a:schemeClr val="dk1"/>
          </a:fillRef>
          <a:effectRef idx="0">
            <a:schemeClr val="dk1"/>
          </a:effectRef>
          <a:fontRef idx="minor">
            <a:schemeClr val="tx1"/>
          </a:fontRef>
        </p:style>
      </p:cxnSp>
      <p:sp>
        <p:nvSpPr>
          <p:cNvPr id="56" name="矩形 55">
            <a:extLst>
              <a:ext uri="{FF2B5EF4-FFF2-40B4-BE49-F238E27FC236}">
                <a16:creationId xmlns:a16="http://schemas.microsoft.com/office/drawing/2014/main" id="{C00D325E-C66C-41EE-A078-344060974B6B}"/>
              </a:ext>
            </a:extLst>
          </p:cNvPr>
          <p:cNvSpPr/>
          <p:nvPr/>
        </p:nvSpPr>
        <p:spPr>
          <a:xfrm>
            <a:off x="3785526" y="6113065"/>
            <a:ext cx="73556" cy="73172"/>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57" name="文本框 56">
            <a:extLst>
              <a:ext uri="{FF2B5EF4-FFF2-40B4-BE49-F238E27FC236}">
                <a16:creationId xmlns:a16="http://schemas.microsoft.com/office/drawing/2014/main" id="{F47144FB-CFAB-4DD0-B03B-CB871862CB27}"/>
              </a:ext>
            </a:extLst>
          </p:cNvPr>
          <p:cNvSpPr txBox="1"/>
          <p:nvPr/>
        </p:nvSpPr>
        <p:spPr>
          <a:xfrm>
            <a:off x="880135" y="4443526"/>
            <a:ext cx="3143126" cy="904115"/>
          </a:xfrm>
          <a:prstGeom prst="rect">
            <a:avLst/>
          </a:prstGeom>
          <a:noFill/>
        </p:spPr>
        <p:txBody>
          <a:bodyPr wrap="square" lIns="0" tIns="0" rIns="0" bIns="0" rtlCol="0">
            <a:noAutofit/>
          </a:bodyPr>
          <a:lstStyle/>
          <a:p>
            <a:pPr>
              <a:lnSpc>
                <a:spcPct val="130000"/>
              </a:lnSpc>
            </a:pPr>
            <a:r>
              <a:rPr lang="zh-CN" altLang="en-US" sz="1600" dirty="0">
                <a:solidFill>
                  <a:schemeClr val="tx1">
                    <a:lumMod val="65000"/>
                    <a:lumOff val="35000"/>
                  </a:schemeClr>
                </a:solidFill>
              </a:rPr>
              <a:t>请在此处输入您的内容，或者复制内容后单击右键选择只保留文本来粘贴您的内容。</a:t>
            </a:r>
            <a:endParaRPr lang="en-US" altLang="zh-CN" sz="1600" dirty="0">
              <a:solidFill>
                <a:schemeClr val="tx1">
                  <a:lumMod val="65000"/>
                  <a:lumOff val="35000"/>
                </a:schemeClr>
              </a:solidFill>
            </a:endParaRPr>
          </a:p>
        </p:txBody>
      </p:sp>
      <p:sp>
        <p:nvSpPr>
          <p:cNvPr id="58" name="文本框 57">
            <a:extLst>
              <a:ext uri="{FF2B5EF4-FFF2-40B4-BE49-F238E27FC236}">
                <a16:creationId xmlns:a16="http://schemas.microsoft.com/office/drawing/2014/main" id="{57442A8B-0DB2-4E43-9306-7C56FCA413CE}"/>
              </a:ext>
            </a:extLst>
          </p:cNvPr>
          <p:cNvSpPr txBox="1"/>
          <p:nvPr/>
        </p:nvSpPr>
        <p:spPr>
          <a:xfrm>
            <a:off x="880135" y="5356904"/>
            <a:ext cx="3143126" cy="904115"/>
          </a:xfrm>
          <a:prstGeom prst="rect">
            <a:avLst/>
          </a:prstGeom>
          <a:noFill/>
        </p:spPr>
        <p:txBody>
          <a:bodyPr wrap="square" lIns="0" tIns="0" rIns="0" bIns="0" rtlCol="0">
            <a:noAutofit/>
          </a:bodyPr>
          <a:lstStyle/>
          <a:p>
            <a:pPr>
              <a:lnSpc>
                <a:spcPct val="130000"/>
              </a:lnSpc>
            </a:pPr>
            <a:r>
              <a:rPr lang="zh-CN" altLang="en-US" sz="1600" dirty="0">
                <a:solidFill>
                  <a:schemeClr val="tx1">
                    <a:lumMod val="65000"/>
                    <a:lumOff val="35000"/>
                  </a:schemeClr>
                </a:solidFill>
              </a:rPr>
              <a:t>请在此处输入您的内容，或者复制内容后单击右键选择只保留文本来粘贴您的内容。</a:t>
            </a:r>
            <a:endParaRPr lang="en-US" altLang="zh-CN" sz="1600" dirty="0">
              <a:solidFill>
                <a:schemeClr val="tx1">
                  <a:lumMod val="65000"/>
                  <a:lumOff val="35000"/>
                </a:schemeClr>
              </a:solidFill>
            </a:endParaRPr>
          </a:p>
        </p:txBody>
      </p:sp>
    </p:spTree>
    <p:extLst>
      <p:ext uri="{BB962C8B-B14F-4D97-AF65-F5344CB8AC3E}">
        <p14:creationId xmlns:p14="http://schemas.microsoft.com/office/powerpoint/2010/main" val="3234391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F5A468DF-EF0D-4AE6-9796-3CA167C0FC7E}"/>
              </a:ext>
            </a:extLst>
          </p:cNvPr>
          <p:cNvSpPr>
            <a:spLocks noGrp="1"/>
          </p:cNvSpPr>
          <p:nvPr>
            <p:ph type="body" sz="quarter" idx="10"/>
          </p:nvPr>
        </p:nvSpPr>
        <p:spPr/>
        <p:txBody>
          <a:bodyPr/>
          <a:lstStyle/>
          <a:p>
            <a:r>
              <a:rPr lang="zh-CN" altLang="en-US"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目录</a:t>
            </a:r>
          </a:p>
        </p:txBody>
      </p:sp>
      <p:sp>
        <p:nvSpPr>
          <p:cNvPr id="3" name="文本占位符 2">
            <a:extLst>
              <a:ext uri="{FF2B5EF4-FFF2-40B4-BE49-F238E27FC236}">
                <a16:creationId xmlns:a16="http://schemas.microsoft.com/office/drawing/2014/main" id="{CFE23409-4D86-4DCC-959F-844A6E9F11B6}"/>
              </a:ext>
            </a:extLst>
          </p:cNvPr>
          <p:cNvSpPr>
            <a:spLocks noGrp="1"/>
          </p:cNvSpPr>
          <p:nvPr>
            <p:ph type="body" sz="quarter" idx="11"/>
          </p:nvPr>
        </p:nvSpPr>
        <p:spPr/>
        <p:txBody>
          <a:bodyPr/>
          <a:lstStyle/>
          <a:p>
            <a:r>
              <a:rPr lang="en-US" altLang="zh-CN"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Contents</a:t>
            </a:r>
            <a:endParaRPr lang="zh-CN" altLang="en-US"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endParaRPr>
          </a:p>
        </p:txBody>
      </p:sp>
      <p:sp>
        <p:nvSpPr>
          <p:cNvPr id="4" name="文本占位符 3">
            <a:extLst>
              <a:ext uri="{FF2B5EF4-FFF2-40B4-BE49-F238E27FC236}">
                <a16:creationId xmlns:a16="http://schemas.microsoft.com/office/drawing/2014/main" id="{D4AFF4A0-544E-4C01-A52E-99CE75A226BA}"/>
              </a:ext>
            </a:extLst>
          </p:cNvPr>
          <p:cNvSpPr>
            <a:spLocks noGrp="1"/>
          </p:cNvSpPr>
          <p:nvPr>
            <p:ph type="body" sz="quarter" idx="12"/>
          </p:nvPr>
        </p:nvSpPr>
        <p:spPr/>
        <p:txBody>
          <a:bodyPr>
            <a:noAutofit/>
          </a:bodyPr>
          <a:lstStyle/>
          <a:p>
            <a:r>
              <a:rPr lang="zh-CN" altLang="en-US"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研究背景及意义</a:t>
            </a:r>
          </a:p>
        </p:txBody>
      </p:sp>
      <p:sp>
        <p:nvSpPr>
          <p:cNvPr id="5" name="文本占位符 4">
            <a:extLst>
              <a:ext uri="{FF2B5EF4-FFF2-40B4-BE49-F238E27FC236}">
                <a16:creationId xmlns:a16="http://schemas.microsoft.com/office/drawing/2014/main" id="{E84941E2-0ED0-437E-A436-0A4CAC0FA447}"/>
              </a:ext>
            </a:extLst>
          </p:cNvPr>
          <p:cNvSpPr>
            <a:spLocks noGrp="1"/>
          </p:cNvSpPr>
          <p:nvPr>
            <p:ph type="body" sz="quarter" idx="13"/>
          </p:nvPr>
        </p:nvSpPr>
        <p:spPr/>
        <p:txBody>
          <a:bodyPr>
            <a:noAutofit/>
          </a:bodyPr>
          <a:lstStyle/>
          <a:p>
            <a:r>
              <a:rPr lang="zh-CN" altLang="en-US"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研究目标</a:t>
            </a:r>
          </a:p>
        </p:txBody>
      </p:sp>
      <p:sp>
        <p:nvSpPr>
          <p:cNvPr id="6" name="文本占位符 5">
            <a:extLst>
              <a:ext uri="{FF2B5EF4-FFF2-40B4-BE49-F238E27FC236}">
                <a16:creationId xmlns:a16="http://schemas.microsoft.com/office/drawing/2014/main" id="{85B80F97-9129-40A1-92C2-DAA6D48F1E6C}"/>
              </a:ext>
            </a:extLst>
          </p:cNvPr>
          <p:cNvSpPr>
            <a:spLocks noGrp="1"/>
          </p:cNvSpPr>
          <p:nvPr>
            <p:ph type="body" sz="quarter" idx="18"/>
          </p:nvPr>
        </p:nvSpPr>
        <p:spPr/>
        <p:txBody>
          <a:bodyPr>
            <a:noAutofit/>
          </a:bodyPr>
          <a:lstStyle/>
          <a:p>
            <a:r>
              <a:rPr lang="en-US" altLang="zh-CN"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1.</a:t>
            </a:r>
            <a:endParaRPr lang="zh-CN" altLang="en-US"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endParaRPr>
          </a:p>
        </p:txBody>
      </p:sp>
      <p:sp>
        <p:nvSpPr>
          <p:cNvPr id="7" name="文本占位符 6">
            <a:extLst>
              <a:ext uri="{FF2B5EF4-FFF2-40B4-BE49-F238E27FC236}">
                <a16:creationId xmlns:a16="http://schemas.microsoft.com/office/drawing/2014/main" id="{8069AEBF-2DB8-4BB7-9F77-35476CB394FA}"/>
              </a:ext>
            </a:extLst>
          </p:cNvPr>
          <p:cNvSpPr>
            <a:spLocks noGrp="1"/>
          </p:cNvSpPr>
          <p:nvPr>
            <p:ph type="body" sz="quarter" idx="19"/>
          </p:nvPr>
        </p:nvSpPr>
        <p:spPr/>
        <p:txBody>
          <a:bodyPr>
            <a:noAutofit/>
          </a:bodyPr>
          <a:lstStyle/>
          <a:p>
            <a:r>
              <a:rPr lang="en-US" altLang="zh-CN"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2.</a:t>
            </a:r>
            <a:endParaRPr lang="zh-CN" altLang="en-US"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endParaRPr>
          </a:p>
        </p:txBody>
      </p:sp>
      <p:sp>
        <p:nvSpPr>
          <p:cNvPr id="8" name="文本占位符 7">
            <a:extLst>
              <a:ext uri="{FF2B5EF4-FFF2-40B4-BE49-F238E27FC236}">
                <a16:creationId xmlns:a16="http://schemas.microsoft.com/office/drawing/2014/main" id="{5ED269A7-D73E-461B-86CC-192777EE0421}"/>
              </a:ext>
            </a:extLst>
          </p:cNvPr>
          <p:cNvSpPr>
            <a:spLocks noGrp="1"/>
          </p:cNvSpPr>
          <p:nvPr>
            <p:ph type="body" sz="quarter" idx="20"/>
          </p:nvPr>
        </p:nvSpPr>
        <p:spPr/>
        <p:txBody>
          <a:bodyPr>
            <a:noAutofit/>
          </a:bodyPr>
          <a:lstStyle/>
          <a:p>
            <a:r>
              <a:rPr lang="zh-CN" altLang="en-US"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研究方法与流程</a:t>
            </a:r>
          </a:p>
        </p:txBody>
      </p:sp>
      <p:sp>
        <p:nvSpPr>
          <p:cNvPr id="9" name="文本占位符 8">
            <a:extLst>
              <a:ext uri="{FF2B5EF4-FFF2-40B4-BE49-F238E27FC236}">
                <a16:creationId xmlns:a16="http://schemas.microsoft.com/office/drawing/2014/main" id="{BBAA73C2-A0B7-40B8-81B1-AEE09E518D77}"/>
              </a:ext>
            </a:extLst>
          </p:cNvPr>
          <p:cNvSpPr>
            <a:spLocks noGrp="1"/>
          </p:cNvSpPr>
          <p:nvPr>
            <p:ph type="body" sz="quarter" idx="21"/>
          </p:nvPr>
        </p:nvSpPr>
        <p:spPr/>
        <p:txBody>
          <a:bodyPr>
            <a:noAutofit/>
          </a:bodyPr>
          <a:lstStyle/>
          <a:p>
            <a:r>
              <a:rPr lang="zh-CN" altLang="en-US"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研究成果及结论</a:t>
            </a:r>
          </a:p>
        </p:txBody>
      </p:sp>
      <p:sp>
        <p:nvSpPr>
          <p:cNvPr id="10" name="文本占位符 9">
            <a:extLst>
              <a:ext uri="{FF2B5EF4-FFF2-40B4-BE49-F238E27FC236}">
                <a16:creationId xmlns:a16="http://schemas.microsoft.com/office/drawing/2014/main" id="{53EADE6B-9CE2-4A4E-95B3-DE85C5C7BA89}"/>
              </a:ext>
            </a:extLst>
          </p:cNvPr>
          <p:cNvSpPr>
            <a:spLocks noGrp="1"/>
          </p:cNvSpPr>
          <p:nvPr>
            <p:ph type="body" sz="quarter" idx="22"/>
          </p:nvPr>
        </p:nvSpPr>
        <p:spPr/>
        <p:txBody>
          <a:bodyPr>
            <a:noAutofit/>
          </a:bodyPr>
          <a:lstStyle/>
          <a:p>
            <a:r>
              <a:rPr lang="en-US" altLang="zh-CN"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3.</a:t>
            </a:r>
            <a:endParaRPr lang="zh-CN" altLang="en-US"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endParaRPr>
          </a:p>
        </p:txBody>
      </p:sp>
      <p:sp>
        <p:nvSpPr>
          <p:cNvPr id="11" name="文本占位符 10">
            <a:extLst>
              <a:ext uri="{FF2B5EF4-FFF2-40B4-BE49-F238E27FC236}">
                <a16:creationId xmlns:a16="http://schemas.microsoft.com/office/drawing/2014/main" id="{3A9E5CA7-5C58-4C43-897B-54FE39AFBE16}"/>
              </a:ext>
            </a:extLst>
          </p:cNvPr>
          <p:cNvSpPr>
            <a:spLocks noGrp="1"/>
          </p:cNvSpPr>
          <p:nvPr>
            <p:ph type="body" sz="quarter" idx="23"/>
          </p:nvPr>
        </p:nvSpPr>
        <p:spPr/>
        <p:txBody>
          <a:bodyPr>
            <a:noAutofit/>
          </a:bodyPr>
          <a:lstStyle/>
          <a:p>
            <a:r>
              <a:rPr lang="en-US" altLang="zh-CN"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4.</a:t>
            </a:r>
            <a:endParaRPr lang="zh-CN" altLang="en-US"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endParaRPr>
          </a:p>
        </p:txBody>
      </p:sp>
      <p:sp>
        <p:nvSpPr>
          <p:cNvPr id="12" name="文本占位符 11">
            <a:extLst>
              <a:ext uri="{FF2B5EF4-FFF2-40B4-BE49-F238E27FC236}">
                <a16:creationId xmlns:a16="http://schemas.microsoft.com/office/drawing/2014/main" id="{53935815-9EDF-4615-9364-89E1DDFA18F6}"/>
              </a:ext>
            </a:extLst>
          </p:cNvPr>
          <p:cNvSpPr>
            <a:spLocks noGrp="1"/>
          </p:cNvSpPr>
          <p:nvPr>
            <p:ph type="body" sz="quarter" idx="24"/>
          </p:nvPr>
        </p:nvSpPr>
        <p:spPr/>
        <p:txBody>
          <a:bodyPr>
            <a:noAutofit/>
          </a:bodyPr>
          <a:lstStyle/>
          <a:p>
            <a:r>
              <a:rPr lang="zh-CN" altLang="en-US"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讨论与展望</a:t>
            </a:r>
          </a:p>
        </p:txBody>
      </p:sp>
      <p:sp>
        <p:nvSpPr>
          <p:cNvPr id="13" name="文本占位符 12">
            <a:extLst>
              <a:ext uri="{FF2B5EF4-FFF2-40B4-BE49-F238E27FC236}">
                <a16:creationId xmlns:a16="http://schemas.microsoft.com/office/drawing/2014/main" id="{600B2867-91B0-4DE2-A955-77086829D4C1}"/>
              </a:ext>
            </a:extLst>
          </p:cNvPr>
          <p:cNvSpPr>
            <a:spLocks noGrp="1"/>
          </p:cNvSpPr>
          <p:nvPr>
            <p:ph type="body" sz="quarter" idx="25"/>
          </p:nvPr>
        </p:nvSpPr>
        <p:spPr/>
        <p:txBody>
          <a:bodyPr>
            <a:noAutofit/>
          </a:bodyPr>
          <a:lstStyle/>
          <a:p>
            <a:r>
              <a:rPr lang="zh-CN" altLang="en-US"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致谢</a:t>
            </a:r>
          </a:p>
        </p:txBody>
      </p:sp>
      <p:sp>
        <p:nvSpPr>
          <p:cNvPr id="14" name="文本占位符 13">
            <a:extLst>
              <a:ext uri="{FF2B5EF4-FFF2-40B4-BE49-F238E27FC236}">
                <a16:creationId xmlns:a16="http://schemas.microsoft.com/office/drawing/2014/main" id="{875241A6-3DD4-4E17-8E79-7F9B4609DF25}"/>
              </a:ext>
            </a:extLst>
          </p:cNvPr>
          <p:cNvSpPr>
            <a:spLocks noGrp="1"/>
          </p:cNvSpPr>
          <p:nvPr>
            <p:ph type="body" sz="quarter" idx="26"/>
          </p:nvPr>
        </p:nvSpPr>
        <p:spPr/>
        <p:txBody>
          <a:bodyPr>
            <a:noAutofit/>
          </a:bodyPr>
          <a:lstStyle/>
          <a:p>
            <a:r>
              <a:rPr lang="en-US" altLang="zh-CN"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5.</a:t>
            </a:r>
            <a:endParaRPr lang="zh-CN" altLang="en-US"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endParaRPr>
          </a:p>
        </p:txBody>
      </p:sp>
      <p:sp>
        <p:nvSpPr>
          <p:cNvPr id="15" name="文本占位符 14">
            <a:extLst>
              <a:ext uri="{FF2B5EF4-FFF2-40B4-BE49-F238E27FC236}">
                <a16:creationId xmlns:a16="http://schemas.microsoft.com/office/drawing/2014/main" id="{6671B255-93B9-424C-8089-EFBCC9739438}"/>
              </a:ext>
            </a:extLst>
          </p:cNvPr>
          <p:cNvSpPr>
            <a:spLocks noGrp="1"/>
          </p:cNvSpPr>
          <p:nvPr>
            <p:ph type="body" sz="quarter" idx="27"/>
          </p:nvPr>
        </p:nvSpPr>
        <p:spPr/>
        <p:txBody>
          <a:bodyPr>
            <a:noAutofit/>
          </a:bodyPr>
          <a:lstStyle/>
          <a:p>
            <a:r>
              <a:rPr lang="en-US" altLang="zh-CN"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6.</a:t>
            </a:r>
            <a:endParaRPr lang="zh-CN" altLang="en-US"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endParaRPr>
          </a:p>
        </p:txBody>
      </p:sp>
    </p:spTree>
    <p:extLst>
      <p:ext uri="{BB962C8B-B14F-4D97-AF65-F5344CB8AC3E}">
        <p14:creationId xmlns:p14="http://schemas.microsoft.com/office/powerpoint/2010/main" val="8129880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62F2E9AC-F531-4346-B4BC-71010FB5CAB2}"/>
              </a:ext>
            </a:extLst>
          </p:cNvPr>
          <p:cNvSpPr>
            <a:spLocks noGrp="1"/>
          </p:cNvSpPr>
          <p:nvPr>
            <p:ph type="body" sz="quarter" idx="14"/>
          </p:nvPr>
        </p:nvSpPr>
        <p:spPr/>
        <p:txBody>
          <a:bodyPr/>
          <a:lstStyle/>
          <a:p>
            <a:r>
              <a:rPr lang="en-US" altLang="zh-CN" dirty="0"/>
              <a:t>5</a:t>
            </a:r>
            <a:endParaRPr lang="zh-CN" altLang="en-US" dirty="0"/>
          </a:p>
        </p:txBody>
      </p:sp>
      <p:sp>
        <p:nvSpPr>
          <p:cNvPr id="3" name="文本占位符 2">
            <a:extLst>
              <a:ext uri="{FF2B5EF4-FFF2-40B4-BE49-F238E27FC236}">
                <a16:creationId xmlns:a16="http://schemas.microsoft.com/office/drawing/2014/main" id="{7CFDE201-F6FC-4E74-9270-B0CFA05087C6}"/>
              </a:ext>
            </a:extLst>
          </p:cNvPr>
          <p:cNvSpPr>
            <a:spLocks noGrp="1"/>
          </p:cNvSpPr>
          <p:nvPr>
            <p:ph type="body" sz="quarter" idx="10"/>
          </p:nvPr>
        </p:nvSpPr>
        <p:spPr/>
        <p:txBody>
          <a:bodyPr/>
          <a:lstStyle/>
          <a:p>
            <a:r>
              <a:rPr lang="en-US" altLang="zh-CN" dirty="0"/>
              <a:t>PART FIVE</a:t>
            </a:r>
            <a:endParaRPr lang="zh-CN" altLang="en-US" dirty="0"/>
          </a:p>
        </p:txBody>
      </p:sp>
      <p:sp>
        <p:nvSpPr>
          <p:cNvPr id="4" name="文本占位符 3">
            <a:extLst>
              <a:ext uri="{FF2B5EF4-FFF2-40B4-BE49-F238E27FC236}">
                <a16:creationId xmlns:a16="http://schemas.microsoft.com/office/drawing/2014/main" id="{57BF92BA-BA30-47A3-B6C8-22CE9D331128}"/>
              </a:ext>
            </a:extLst>
          </p:cNvPr>
          <p:cNvSpPr>
            <a:spLocks noGrp="1"/>
          </p:cNvSpPr>
          <p:nvPr>
            <p:ph type="body" sz="quarter" idx="11"/>
          </p:nvPr>
        </p:nvSpPr>
        <p:spPr/>
        <p:txBody>
          <a:bodyPr/>
          <a:lstStyle/>
          <a:p>
            <a:r>
              <a:rPr lang="zh-CN" altLang="en-US" dirty="0"/>
              <a:t>讨论与展望</a:t>
            </a:r>
          </a:p>
        </p:txBody>
      </p:sp>
      <p:sp>
        <p:nvSpPr>
          <p:cNvPr id="5" name="文本占位符 4">
            <a:extLst>
              <a:ext uri="{FF2B5EF4-FFF2-40B4-BE49-F238E27FC236}">
                <a16:creationId xmlns:a16="http://schemas.microsoft.com/office/drawing/2014/main" id="{DDB821E9-9B6D-4E6F-8736-5D7A58C68133}"/>
              </a:ext>
            </a:extLst>
          </p:cNvPr>
          <p:cNvSpPr>
            <a:spLocks noGrp="1"/>
          </p:cNvSpPr>
          <p:nvPr>
            <p:ph type="body" sz="quarter" idx="12"/>
          </p:nvPr>
        </p:nvSpPr>
        <p:spPr/>
        <p:txBody>
          <a:bodyPr/>
          <a:lstStyle/>
          <a:p>
            <a:r>
              <a:rPr lang="en-US" altLang="zh-CN" dirty="0"/>
              <a:t>Discussion and Outlook</a:t>
            </a:r>
            <a:endParaRPr lang="zh-CN" altLang="en-US" dirty="0"/>
          </a:p>
        </p:txBody>
      </p:sp>
    </p:spTree>
    <p:extLst>
      <p:ext uri="{BB962C8B-B14F-4D97-AF65-F5344CB8AC3E}">
        <p14:creationId xmlns:p14="http://schemas.microsoft.com/office/powerpoint/2010/main" val="29509142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29ABEF1-69A5-49B1-A996-4EDEF219D952}"/>
              </a:ext>
            </a:extLst>
          </p:cNvPr>
          <p:cNvSpPr>
            <a:spLocks noGrp="1"/>
          </p:cNvSpPr>
          <p:nvPr>
            <p:ph type="title"/>
          </p:nvPr>
        </p:nvSpPr>
        <p:spPr/>
        <p:txBody>
          <a:bodyPr/>
          <a:lstStyle/>
          <a:p>
            <a:r>
              <a:rPr lang="en-US" altLang="zh-CN" dirty="0"/>
              <a:t>5.</a:t>
            </a:r>
            <a:r>
              <a:rPr lang="zh-CN" altLang="en-US" dirty="0"/>
              <a:t>讨论与展望</a:t>
            </a:r>
          </a:p>
        </p:txBody>
      </p:sp>
      <p:sp>
        <p:nvSpPr>
          <p:cNvPr id="19" name="标题 1">
            <a:extLst>
              <a:ext uri="{FF2B5EF4-FFF2-40B4-BE49-F238E27FC236}">
                <a16:creationId xmlns:a16="http://schemas.microsoft.com/office/drawing/2014/main" id="{26BC6E28-E229-48B7-8BA4-710DEDE8EBCD}"/>
              </a:ext>
            </a:extLst>
          </p:cNvPr>
          <p:cNvSpPr txBox="1">
            <a:spLocks/>
          </p:cNvSpPr>
          <p:nvPr/>
        </p:nvSpPr>
        <p:spPr>
          <a:xfrm>
            <a:off x="947161" y="1428221"/>
            <a:ext cx="2515548"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r>
              <a:rPr lang="zh-CN" altLang="en-US" sz="2000" dirty="0">
                <a:solidFill>
                  <a:schemeClr val="accent1"/>
                </a:solidFill>
              </a:rPr>
              <a:t>讨论</a:t>
            </a:r>
          </a:p>
        </p:txBody>
      </p:sp>
      <p:sp>
        <p:nvSpPr>
          <p:cNvPr id="30" name="文本框 29">
            <a:extLst>
              <a:ext uri="{FF2B5EF4-FFF2-40B4-BE49-F238E27FC236}">
                <a16:creationId xmlns:a16="http://schemas.microsoft.com/office/drawing/2014/main" id="{309A9CA5-8D75-46AD-BF05-76BEB41A70ED}"/>
              </a:ext>
            </a:extLst>
          </p:cNvPr>
          <p:cNvSpPr txBox="1"/>
          <p:nvPr/>
        </p:nvSpPr>
        <p:spPr>
          <a:xfrm>
            <a:off x="947161" y="2160206"/>
            <a:ext cx="3086886" cy="1579535"/>
          </a:xfrm>
          <a:prstGeom prst="rect">
            <a:avLst/>
          </a:prstGeom>
          <a:noFill/>
        </p:spPr>
        <p:txBody>
          <a:bodyPr wrap="square" lIns="0" tIns="0" rIns="0" bIns="0" rtlCol="0">
            <a:noAutofit/>
          </a:bodyPr>
          <a:lstStyle/>
          <a:p>
            <a:pPr>
              <a:lnSpc>
                <a:spcPct val="130000"/>
              </a:lnSpc>
            </a:pPr>
            <a:r>
              <a:rPr lang="zh-CN" altLang="en-US" sz="1600" dirty="0">
                <a:solidFill>
                  <a:schemeClr val="tx1">
                    <a:lumMod val="65000"/>
                    <a:lumOff val="35000"/>
                  </a:schemeClr>
                </a:solidFill>
              </a:rPr>
              <a:t>请在此处输入您的内容，或者复制内容后单击右键选择只保留文本来粘贴您的内容。请在此处输入您的内容，或者复制内容后单击右键选择只保留文本来粘贴您的内容。</a:t>
            </a:r>
          </a:p>
        </p:txBody>
      </p:sp>
      <p:sp>
        <p:nvSpPr>
          <p:cNvPr id="32" name="标题 1">
            <a:extLst>
              <a:ext uri="{FF2B5EF4-FFF2-40B4-BE49-F238E27FC236}">
                <a16:creationId xmlns:a16="http://schemas.microsoft.com/office/drawing/2014/main" id="{CCCCCEBF-4C22-4471-A76B-745B53B2375F}"/>
              </a:ext>
            </a:extLst>
          </p:cNvPr>
          <p:cNvSpPr txBox="1">
            <a:spLocks/>
          </p:cNvSpPr>
          <p:nvPr/>
        </p:nvSpPr>
        <p:spPr>
          <a:xfrm>
            <a:off x="947161" y="1865601"/>
            <a:ext cx="1935338"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r>
              <a:rPr lang="zh-CN" altLang="en-US" sz="1800" b="0" dirty="0">
                <a:solidFill>
                  <a:schemeClr val="tx1">
                    <a:lumMod val="65000"/>
                    <a:lumOff val="35000"/>
                  </a:schemeClr>
                </a:solidFill>
              </a:rPr>
              <a:t>研究创新性</a:t>
            </a:r>
          </a:p>
        </p:txBody>
      </p:sp>
      <p:sp>
        <p:nvSpPr>
          <p:cNvPr id="33" name="矩形 32">
            <a:extLst>
              <a:ext uri="{FF2B5EF4-FFF2-40B4-BE49-F238E27FC236}">
                <a16:creationId xmlns:a16="http://schemas.microsoft.com/office/drawing/2014/main" id="{DBF11301-2D57-4350-A73E-B00C00F98C64}"/>
              </a:ext>
            </a:extLst>
          </p:cNvPr>
          <p:cNvSpPr/>
          <p:nvPr/>
        </p:nvSpPr>
        <p:spPr>
          <a:xfrm>
            <a:off x="3840153" y="2026779"/>
            <a:ext cx="73556" cy="76024"/>
          </a:xfrm>
          <a:prstGeom prst="rect">
            <a:avLst/>
          </a:pr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lumMod val="65000"/>
                  <a:lumOff val="35000"/>
                </a:schemeClr>
              </a:solidFill>
            </a:endParaRPr>
          </a:p>
        </p:txBody>
      </p:sp>
      <p:sp>
        <p:nvSpPr>
          <p:cNvPr id="34" name="标题 1">
            <a:extLst>
              <a:ext uri="{FF2B5EF4-FFF2-40B4-BE49-F238E27FC236}">
                <a16:creationId xmlns:a16="http://schemas.microsoft.com/office/drawing/2014/main" id="{EE294AEE-62E0-499F-ABC3-475FCC5F2BAB}"/>
              </a:ext>
            </a:extLst>
          </p:cNvPr>
          <p:cNvSpPr txBox="1">
            <a:spLocks/>
          </p:cNvSpPr>
          <p:nvPr/>
        </p:nvSpPr>
        <p:spPr>
          <a:xfrm flipH="1">
            <a:off x="8716591" y="1428221"/>
            <a:ext cx="2515548"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pPr algn="r"/>
            <a:r>
              <a:rPr lang="zh-CN" altLang="en-US" sz="2000" dirty="0"/>
              <a:t>展望</a:t>
            </a:r>
          </a:p>
        </p:txBody>
      </p:sp>
      <p:sp>
        <p:nvSpPr>
          <p:cNvPr id="35" name="文本框 34">
            <a:extLst>
              <a:ext uri="{FF2B5EF4-FFF2-40B4-BE49-F238E27FC236}">
                <a16:creationId xmlns:a16="http://schemas.microsoft.com/office/drawing/2014/main" id="{4DF0BE0E-0A20-46E2-96EB-4D579CD53EC9}"/>
              </a:ext>
            </a:extLst>
          </p:cNvPr>
          <p:cNvSpPr txBox="1"/>
          <p:nvPr/>
        </p:nvSpPr>
        <p:spPr>
          <a:xfrm flipH="1">
            <a:off x="8145253" y="2160206"/>
            <a:ext cx="3086886" cy="1579535"/>
          </a:xfrm>
          <a:prstGeom prst="rect">
            <a:avLst/>
          </a:prstGeom>
          <a:noFill/>
        </p:spPr>
        <p:txBody>
          <a:bodyPr wrap="square" lIns="0" tIns="0" rIns="0" bIns="0" rtlCol="0">
            <a:noAutofit/>
          </a:bodyPr>
          <a:lstStyle/>
          <a:p>
            <a:pPr algn="r">
              <a:lnSpc>
                <a:spcPct val="130000"/>
              </a:lnSpc>
            </a:pPr>
            <a:r>
              <a:rPr lang="zh-CN" altLang="en-US" sz="1600" dirty="0">
                <a:solidFill>
                  <a:schemeClr val="tx1">
                    <a:lumMod val="65000"/>
                    <a:lumOff val="35000"/>
                  </a:schemeClr>
                </a:solidFill>
              </a:rPr>
              <a:t>请在此处输入您的内容，或者复制内容后单击右键选择只保留文本来粘贴您的内容。请在此处输入您的内容，或者复制内容后单击右键选择只保留文本来粘贴您的内容。</a:t>
            </a:r>
          </a:p>
        </p:txBody>
      </p:sp>
      <p:sp>
        <p:nvSpPr>
          <p:cNvPr id="36" name="标题 1">
            <a:extLst>
              <a:ext uri="{FF2B5EF4-FFF2-40B4-BE49-F238E27FC236}">
                <a16:creationId xmlns:a16="http://schemas.microsoft.com/office/drawing/2014/main" id="{B2011B0D-C1EE-460B-B747-5E34C620A080}"/>
              </a:ext>
            </a:extLst>
          </p:cNvPr>
          <p:cNvSpPr txBox="1">
            <a:spLocks/>
          </p:cNvSpPr>
          <p:nvPr/>
        </p:nvSpPr>
        <p:spPr>
          <a:xfrm flipH="1">
            <a:off x="9296801" y="1865601"/>
            <a:ext cx="1935338"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pPr algn="r"/>
            <a:r>
              <a:rPr lang="zh-CN" altLang="en-US" sz="1800" b="0" dirty="0">
                <a:solidFill>
                  <a:schemeClr val="tx1">
                    <a:lumMod val="65000"/>
                    <a:lumOff val="35000"/>
                  </a:schemeClr>
                </a:solidFill>
              </a:rPr>
              <a:t>研究方向预判</a:t>
            </a:r>
          </a:p>
        </p:txBody>
      </p:sp>
      <p:sp>
        <p:nvSpPr>
          <p:cNvPr id="37" name="矩形 36">
            <a:extLst>
              <a:ext uri="{FF2B5EF4-FFF2-40B4-BE49-F238E27FC236}">
                <a16:creationId xmlns:a16="http://schemas.microsoft.com/office/drawing/2014/main" id="{315EBF56-6199-4510-BE83-FC7FB65728E6}"/>
              </a:ext>
            </a:extLst>
          </p:cNvPr>
          <p:cNvSpPr/>
          <p:nvPr/>
        </p:nvSpPr>
        <p:spPr>
          <a:xfrm flipH="1">
            <a:off x="8265591" y="2026779"/>
            <a:ext cx="73556" cy="76024"/>
          </a:xfrm>
          <a:prstGeom prst="rect">
            <a:avLst/>
          </a:pr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38" name="文本框 37">
            <a:extLst>
              <a:ext uri="{FF2B5EF4-FFF2-40B4-BE49-F238E27FC236}">
                <a16:creationId xmlns:a16="http://schemas.microsoft.com/office/drawing/2014/main" id="{AE886C80-A6B7-4162-B010-DCD97150750D}"/>
              </a:ext>
            </a:extLst>
          </p:cNvPr>
          <p:cNvSpPr txBox="1"/>
          <p:nvPr/>
        </p:nvSpPr>
        <p:spPr>
          <a:xfrm>
            <a:off x="947161" y="4227481"/>
            <a:ext cx="3086886" cy="1579535"/>
          </a:xfrm>
          <a:prstGeom prst="rect">
            <a:avLst/>
          </a:prstGeom>
          <a:noFill/>
        </p:spPr>
        <p:txBody>
          <a:bodyPr wrap="square" lIns="0" tIns="0" rIns="0" bIns="0" rtlCol="0">
            <a:noAutofit/>
          </a:bodyPr>
          <a:lstStyle/>
          <a:p>
            <a:pPr>
              <a:lnSpc>
                <a:spcPct val="130000"/>
              </a:lnSpc>
            </a:pPr>
            <a:r>
              <a:rPr lang="zh-CN" altLang="en-US" sz="1600" dirty="0">
                <a:solidFill>
                  <a:schemeClr val="tx1">
                    <a:lumMod val="65000"/>
                    <a:lumOff val="35000"/>
                  </a:schemeClr>
                </a:solidFill>
              </a:rPr>
              <a:t>请在此处输入您的内容，或者复制内容后单击右键选择只保留文本来粘贴您的内容。请在此处输入您的内容，或者复制内容后单击右键选择只保留文本来粘贴您的内容。</a:t>
            </a:r>
          </a:p>
        </p:txBody>
      </p:sp>
      <p:sp>
        <p:nvSpPr>
          <p:cNvPr id="40" name="标题 1">
            <a:extLst>
              <a:ext uri="{FF2B5EF4-FFF2-40B4-BE49-F238E27FC236}">
                <a16:creationId xmlns:a16="http://schemas.microsoft.com/office/drawing/2014/main" id="{B0FF817D-C061-4ED6-97FF-B731F34F2DF0}"/>
              </a:ext>
            </a:extLst>
          </p:cNvPr>
          <p:cNvSpPr txBox="1">
            <a:spLocks/>
          </p:cNvSpPr>
          <p:nvPr/>
        </p:nvSpPr>
        <p:spPr>
          <a:xfrm>
            <a:off x="947161" y="3932876"/>
            <a:ext cx="1935338"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r>
              <a:rPr lang="zh-CN" altLang="en-US" sz="1800" b="0" dirty="0">
                <a:solidFill>
                  <a:schemeClr val="tx1">
                    <a:lumMod val="65000"/>
                    <a:lumOff val="35000"/>
                  </a:schemeClr>
                </a:solidFill>
              </a:rPr>
              <a:t>研究科学性</a:t>
            </a:r>
          </a:p>
        </p:txBody>
      </p:sp>
      <p:sp>
        <p:nvSpPr>
          <p:cNvPr id="41" name="矩形 40">
            <a:extLst>
              <a:ext uri="{FF2B5EF4-FFF2-40B4-BE49-F238E27FC236}">
                <a16:creationId xmlns:a16="http://schemas.microsoft.com/office/drawing/2014/main" id="{CC63CD38-4775-4AB7-B5EB-F511A44CDD74}"/>
              </a:ext>
            </a:extLst>
          </p:cNvPr>
          <p:cNvSpPr/>
          <p:nvPr/>
        </p:nvSpPr>
        <p:spPr>
          <a:xfrm>
            <a:off x="3840153" y="4094054"/>
            <a:ext cx="73556" cy="76024"/>
          </a:xfrm>
          <a:prstGeom prst="rect">
            <a:avLst/>
          </a:pr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solidFill>
                <a:schemeClr val="tx1">
                  <a:lumMod val="65000"/>
                  <a:lumOff val="35000"/>
                </a:schemeClr>
              </a:solidFill>
            </a:endParaRPr>
          </a:p>
        </p:txBody>
      </p:sp>
      <p:sp>
        <p:nvSpPr>
          <p:cNvPr id="42" name="文本框 41">
            <a:extLst>
              <a:ext uri="{FF2B5EF4-FFF2-40B4-BE49-F238E27FC236}">
                <a16:creationId xmlns:a16="http://schemas.microsoft.com/office/drawing/2014/main" id="{7E0D4BD1-53C1-4883-B88C-2B4C9120F58C}"/>
              </a:ext>
            </a:extLst>
          </p:cNvPr>
          <p:cNvSpPr txBox="1"/>
          <p:nvPr/>
        </p:nvSpPr>
        <p:spPr>
          <a:xfrm flipH="1">
            <a:off x="8145253" y="4227481"/>
            <a:ext cx="3086886" cy="1579535"/>
          </a:xfrm>
          <a:prstGeom prst="rect">
            <a:avLst/>
          </a:prstGeom>
          <a:noFill/>
        </p:spPr>
        <p:txBody>
          <a:bodyPr wrap="square" lIns="0" tIns="0" rIns="0" bIns="0" rtlCol="0">
            <a:noAutofit/>
          </a:bodyPr>
          <a:lstStyle/>
          <a:p>
            <a:pPr algn="r">
              <a:lnSpc>
                <a:spcPct val="130000"/>
              </a:lnSpc>
            </a:pPr>
            <a:r>
              <a:rPr lang="zh-CN" altLang="en-US" sz="1600" dirty="0">
                <a:solidFill>
                  <a:schemeClr val="tx1">
                    <a:lumMod val="65000"/>
                    <a:lumOff val="35000"/>
                  </a:schemeClr>
                </a:solidFill>
              </a:rPr>
              <a:t>请在此处输入您的内容，或者复制内容后单击右键选择只保留文本来粘贴您的内容。请在此处输入您的内容，或者复制内容后单击右键选择只保留文本来粘贴您的内容。</a:t>
            </a:r>
          </a:p>
        </p:txBody>
      </p:sp>
      <p:sp>
        <p:nvSpPr>
          <p:cNvPr id="43" name="标题 1">
            <a:extLst>
              <a:ext uri="{FF2B5EF4-FFF2-40B4-BE49-F238E27FC236}">
                <a16:creationId xmlns:a16="http://schemas.microsoft.com/office/drawing/2014/main" id="{8657FD12-0C43-402A-A6EC-76F20B7C2840}"/>
              </a:ext>
            </a:extLst>
          </p:cNvPr>
          <p:cNvSpPr txBox="1">
            <a:spLocks/>
          </p:cNvSpPr>
          <p:nvPr/>
        </p:nvSpPr>
        <p:spPr>
          <a:xfrm flipH="1">
            <a:off x="9296801" y="3932876"/>
            <a:ext cx="1935338"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pPr algn="r"/>
            <a:r>
              <a:rPr lang="zh-CN" altLang="en-US" sz="1800" b="0" dirty="0">
                <a:solidFill>
                  <a:schemeClr val="tx1">
                    <a:lumMod val="65000"/>
                    <a:lumOff val="35000"/>
                  </a:schemeClr>
                </a:solidFill>
              </a:rPr>
              <a:t>研究发展情况</a:t>
            </a:r>
          </a:p>
        </p:txBody>
      </p:sp>
      <p:sp>
        <p:nvSpPr>
          <p:cNvPr id="44" name="矩形 43">
            <a:extLst>
              <a:ext uri="{FF2B5EF4-FFF2-40B4-BE49-F238E27FC236}">
                <a16:creationId xmlns:a16="http://schemas.microsoft.com/office/drawing/2014/main" id="{C5C2711E-20EF-44A6-A699-10C19B0F84AE}"/>
              </a:ext>
            </a:extLst>
          </p:cNvPr>
          <p:cNvSpPr/>
          <p:nvPr/>
        </p:nvSpPr>
        <p:spPr>
          <a:xfrm flipH="1">
            <a:off x="8265591" y="4094054"/>
            <a:ext cx="73556" cy="76024"/>
          </a:xfrm>
          <a:prstGeom prst="rect">
            <a:avLst/>
          </a:pr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45" name="对话气泡: 矩形 44">
            <a:extLst>
              <a:ext uri="{FF2B5EF4-FFF2-40B4-BE49-F238E27FC236}">
                <a16:creationId xmlns:a16="http://schemas.microsoft.com/office/drawing/2014/main" id="{1D4678A4-578F-4678-8FDE-BF25663C666E}"/>
              </a:ext>
            </a:extLst>
          </p:cNvPr>
          <p:cNvSpPr>
            <a:spLocks/>
          </p:cNvSpPr>
          <p:nvPr/>
        </p:nvSpPr>
        <p:spPr>
          <a:xfrm rot="16200000" flipV="1">
            <a:off x="5500624" y="1335255"/>
            <a:ext cx="1333707" cy="3013326"/>
          </a:xfrm>
          <a:prstGeom prst="wedgeRectCallout">
            <a:avLst/>
          </a:prstGeom>
          <a:blipFill dpi="0" rotWithShape="1">
            <a:blip r:embed="rId2"/>
            <a:srcRect/>
            <a:tile tx="0" ty="0" sx="100000" sy="100000" flip="none" algn="tl"/>
          </a:blipFill>
          <a:ln>
            <a:noFill/>
          </a:ln>
          <a:effectLst>
            <a:outerShdw blurRad="254000" dist="38100" dir="2700000" algn="tl" rotWithShape="0">
              <a:schemeClr val="tx1">
                <a:lumMod val="50000"/>
                <a:lumOff val="50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46" name="对话气泡: 矩形 45">
            <a:extLst>
              <a:ext uri="{FF2B5EF4-FFF2-40B4-BE49-F238E27FC236}">
                <a16:creationId xmlns:a16="http://schemas.microsoft.com/office/drawing/2014/main" id="{E5C9074B-D6F1-4478-AC0C-C0674E81D6AB}"/>
              </a:ext>
            </a:extLst>
          </p:cNvPr>
          <p:cNvSpPr>
            <a:spLocks/>
          </p:cNvSpPr>
          <p:nvPr/>
        </p:nvSpPr>
        <p:spPr>
          <a:xfrm rot="16200000" flipH="1">
            <a:off x="5500622" y="2915818"/>
            <a:ext cx="1333707" cy="3013323"/>
          </a:xfrm>
          <a:prstGeom prst="wedgeRectCallout">
            <a:avLst/>
          </a:prstGeom>
          <a:blipFill dpi="0" rotWithShape="1">
            <a:blip r:embed="rId2"/>
            <a:srcRect/>
            <a:tile tx="0" ty="0" sx="100000" sy="100000" flip="none" algn="tl"/>
          </a:blipFill>
          <a:ln>
            <a:noFill/>
          </a:ln>
          <a:effectLst>
            <a:outerShdw blurRad="254000" dist="38100" dir="2700000" algn="tl" rotWithShape="0">
              <a:schemeClr val="tx1">
                <a:lumMod val="50000"/>
                <a:lumOff val="50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47" name="文本框 46">
            <a:extLst>
              <a:ext uri="{FF2B5EF4-FFF2-40B4-BE49-F238E27FC236}">
                <a16:creationId xmlns:a16="http://schemas.microsoft.com/office/drawing/2014/main" id="{272D19AA-703F-4484-A06E-A248E66C58DF}"/>
              </a:ext>
            </a:extLst>
          </p:cNvPr>
          <p:cNvSpPr txBox="1"/>
          <p:nvPr/>
        </p:nvSpPr>
        <p:spPr>
          <a:xfrm>
            <a:off x="5451505" y="2457198"/>
            <a:ext cx="1431945" cy="769441"/>
          </a:xfrm>
          <a:prstGeom prst="rect">
            <a:avLst/>
          </a:prstGeom>
          <a:noFill/>
        </p:spPr>
        <p:txBody>
          <a:bodyPr wrap="square" rtlCol="0">
            <a:noAutofit/>
          </a:bodyPr>
          <a:lstStyle/>
          <a:p>
            <a:r>
              <a:rPr lang="zh-CN" altLang="en-US" sz="4400" dirty="0">
                <a:solidFill>
                  <a:schemeClr val="accent1"/>
                </a:solidFill>
                <a:latin typeface="+mj-ea"/>
                <a:ea typeface="+mj-ea"/>
              </a:rPr>
              <a:t>讨论</a:t>
            </a:r>
          </a:p>
        </p:txBody>
      </p:sp>
      <p:sp>
        <p:nvSpPr>
          <p:cNvPr id="48" name="文本框 47">
            <a:extLst>
              <a:ext uri="{FF2B5EF4-FFF2-40B4-BE49-F238E27FC236}">
                <a16:creationId xmlns:a16="http://schemas.microsoft.com/office/drawing/2014/main" id="{EEC629BF-8AC3-4DBD-BAFA-F45A2C7F4374}"/>
              </a:ext>
            </a:extLst>
          </p:cNvPr>
          <p:cNvSpPr txBox="1"/>
          <p:nvPr/>
        </p:nvSpPr>
        <p:spPr>
          <a:xfrm>
            <a:off x="5451502" y="4037760"/>
            <a:ext cx="1431945" cy="769441"/>
          </a:xfrm>
          <a:prstGeom prst="rect">
            <a:avLst/>
          </a:prstGeom>
          <a:noFill/>
        </p:spPr>
        <p:txBody>
          <a:bodyPr wrap="square" rtlCol="0">
            <a:noAutofit/>
          </a:bodyPr>
          <a:lstStyle/>
          <a:p>
            <a:r>
              <a:rPr lang="zh-CN" altLang="en-US" sz="4400" dirty="0">
                <a:solidFill>
                  <a:schemeClr val="accent2"/>
                </a:solidFill>
                <a:latin typeface="+mj-ea"/>
                <a:ea typeface="+mj-ea"/>
              </a:rPr>
              <a:t>展望</a:t>
            </a:r>
          </a:p>
        </p:txBody>
      </p:sp>
    </p:spTree>
    <p:extLst>
      <p:ext uri="{BB962C8B-B14F-4D97-AF65-F5344CB8AC3E}">
        <p14:creationId xmlns:p14="http://schemas.microsoft.com/office/powerpoint/2010/main" val="33840129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29ABEF1-69A5-49B1-A996-4EDEF219D952}"/>
              </a:ext>
            </a:extLst>
          </p:cNvPr>
          <p:cNvSpPr>
            <a:spLocks noGrp="1"/>
          </p:cNvSpPr>
          <p:nvPr>
            <p:ph type="title"/>
          </p:nvPr>
        </p:nvSpPr>
        <p:spPr/>
        <p:txBody>
          <a:bodyPr/>
          <a:lstStyle/>
          <a:p>
            <a:r>
              <a:rPr lang="en-US" altLang="zh-CN" dirty="0"/>
              <a:t>5.</a:t>
            </a:r>
            <a:r>
              <a:rPr lang="zh-CN" altLang="en-US" dirty="0"/>
              <a:t>讨论与展望</a:t>
            </a:r>
          </a:p>
        </p:txBody>
      </p:sp>
      <p:sp>
        <p:nvSpPr>
          <p:cNvPr id="24" name="标题 1">
            <a:extLst>
              <a:ext uri="{FF2B5EF4-FFF2-40B4-BE49-F238E27FC236}">
                <a16:creationId xmlns:a16="http://schemas.microsoft.com/office/drawing/2014/main" id="{6581A7E8-5BFC-40BF-984A-3D63A162DCD6}"/>
              </a:ext>
            </a:extLst>
          </p:cNvPr>
          <p:cNvSpPr txBox="1">
            <a:spLocks/>
          </p:cNvSpPr>
          <p:nvPr/>
        </p:nvSpPr>
        <p:spPr>
          <a:xfrm>
            <a:off x="1114281" y="1231237"/>
            <a:ext cx="2515548"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r>
              <a:rPr lang="zh-CN" altLang="en-US" sz="2000" dirty="0">
                <a:solidFill>
                  <a:schemeClr val="accent1"/>
                </a:solidFill>
              </a:rPr>
              <a:t>参考文献</a:t>
            </a:r>
          </a:p>
        </p:txBody>
      </p:sp>
      <p:sp>
        <p:nvSpPr>
          <p:cNvPr id="25" name="文本框 24">
            <a:extLst>
              <a:ext uri="{FF2B5EF4-FFF2-40B4-BE49-F238E27FC236}">
                <a16:creationId xmlns:a16="http://schemas.microsoft.com/office/drawing/2014/main" id="{E730700A-E621-44FC-98A4-6D72E2B17755}"/>
              </a:ext>
            </a:extLst>
          </p:cNvPr>
          <p:cNvSpPr txBox="1"/>
          <p:nvPr/>
        </p:nvSpPr>
        <p:spPr>
          <a:xfrm>
            <a:off x="844774" y="1584455"/>
            <a:ext cx="10502452" cy="617237"/>
          </a:xfrm>
          <a:prstGeom prst="rect">
            <a:avLst/>
          </a:prstGeom>
          <a:noFill/>
        </p:spPr>
        <p:txBody>
          <a:bodyPr wrap="square" lIns="0" tIns="0" rIns="0" bIns="0" rtlCol="0">
            <a:noAutofit/>
          </a:bodyPr>
          <a:lstStyle/>
          <a:p>
            <a:pPr marL="285750" indent="-285750">
              <a:lnSpc>
                <a:spcPct val="130000"/>
              </a:lnSpc>
              <a:buClr>
                <a:schemeClr val="tx1">
                  <a:lumMod val="50000"/>
                  <a:lumOff val="50000"/>
                </a:schemeClr>
              </a:buClr>
              <a:buFont typeface="OPPOSans R" panose="00020600040101010101" pitchFamily="18" charset="-122"/>
              <a:buChar char="•"/>
            </a:pPr>
            <a:r>
              <a:rPr lang="zh-CN" altLang="en-US" sz="1400" dirty="0">
                <a:solidFill>
                  <a:schemeClr val="tx1">
                    <a:lumMod val="65000"/>
                    <a:lumOff val="35000"/>
                  </a:schemeClr>
                </a:solidFill>
              </a:rPr>
              <a:t>请在此处输入您的内容，或者复制内容后单击右键选择只保留文本来粘贴您的内容。请在此处输入您的内容，或者复制内容后单击右键选择只保留文本来粘贴您的内容。请在此处输入您的内容，或者复制内容后单击右键选择只保留文本来粘贴您的内容。</a:t>
            </a:r>
          </a:p>
        </p:txBody>
      </p:sp>
      <p:sp>
        <p:nvSpPr>
          <p:cNvPr id="26" name="文本框 25">
            <a:extLst>
              <a:ext uri="{FF2B5EF4-FFF2-40B4-BE49-F238E27FC236}">
                <a16:creationId xmlns:a16="http://schemas.microsoft.com/office/drawing/2014/main" id="{4A81AE0C-95E8-45B4-8F37-37C565169A20}"/>
              </a:ext>
            </a:extLst>
          </p:cNvPr>
          <p:cNvSpPr txBox="1"/>
          <p:nvPr/>
        </p:nvSpPr>
        <p:spPr>
          <a:xfrm>
            <a:off x="844774" y="2263416"/>
            <a:ext cx="10502452" cy="617237"/>
          </a:xfrm>
          <a:prstGeom prst="rect">
            <a:avLst/>
          </a:prstGeom>
          <a:noFill/>
        </p:spPr>
        <p:txBody>
          <a:bodyPr wrap="square" lIns="0" tIns="0" rIns="0" bIns="0" rtlCol="0">
            <a:noAutofit/>
          </a:bodyPr>
          <a:lstStyle/>
          <a:p>
            <a:pPr marL="285750" indent="-285750">
              <a:lnSpc>
                <a:spcPct val="130000"/>
              </a:lnSpc>
              <a:buClr>
                <a:schemeClr val="tx1">
                  <a:lumMod val="50000"/>
                  <a:lumOff val="50000"/>
                </a:schemeClr>
              </a:buClr>
              <a:buFont typeface="OPPOSans R" panose="00020600040101010101" pitchFamily="18" charset="-122"/>
              <a:buChar char="•"/>
            </a:pPr>
            <a:r>
              <a:rPr lang="zh-CN" altLang="en-US" sz="1400" dirty="0">
                <a:solidFill>
                  <a:schemeClr val="tx1">
                    <a:lumMod val="65000"/>
                    <a:lumOff val="35000"/>
                  </a:schemeClr>
                </a:solidFill>
              </a:rPr>
              <a:t>请在此处输入您的内容，或者复制内容后单击右键选择只保留文本来粘贴您的内容。请在此处输入您的内容，或者复制内容后单击右键选择只保留文本来粘贴您的内容。请在此处输入您的内容，或者复制内容后单击右键选择只保留文本来粘贴您的内容。</a:t>
            </a:r>
          </a:p>
        </p:txBody>
      </p:sp>
      <p:sp>
        <p:nvSpPr>
          <p:cNvPr id="27" name="文本框 26">
            <a:extLst>
              <a:ext uri="{FF2B5EF4-FFF2-40B4-BE49-F238E27FC236}">
                <a16:creationId xmlns:a16="http://schemas.microsoft.com/office/drawing/2014/main" id="{6C7872A4-00E9-4830-AF51-4B08164E5A00}"/>
              </a:ext>
            </a:extLst>
          </p:cNvPr>
          <p:cNvSpPr txBox="1"/>
          <p:nvPr/>
        </p:nvSpPr>
        <p:spPr>
          <a:xfrm>
            <a:off x="844774" y="2942376"/>
            <a:ext cx="10502452" cy="617237"/>
          </a:xfrm>
          <a:prstGeom prst="rect">
            <a:avLst/>
          </a:prstGeom>
          <a:noFill/>
        </p:spPr>
        <p:txBody>
          <a:bodyPr wrap="square" lIns="0" tIns="0" rIns="0" bIns="0" rtlCol="0">
            <a:noAutofit/>
          </a:bodyPr>
          <a:lstStyle/>
          <a:p>
            <a:pPr marL="285750" indent="-285750">
              <a:lnSpc>
                <a:spcPct val="130000"/>
              </a:lnSpc>
              <a:buClr>
                <a:schemeClr val="tx1">
                  <a:lumMod val="50000"/>
                  <a:lumOff val="50000"/>
                </a:schemeClr>
              </a:buClr>
              <a:buFont typeface="OPPOSans R" panose="00020600040101010101" pitchFamily="18" charset="-122"/>
              <a:buChar char="•"/>
            </a:pPr>
            <a:r>
              <a:rPr lang="zh-CN" altLang="en-US" sz="1400" dirty="0">
                <a:solidFill>
                  <a:schemeClr val="tx1">
                    <a:lumMod val="65000"/>
                    <a:lumOff val="35000"/>
                  </a:schemeClr>
                </a:solidFill>
              </a:rPr>
              <a:t>请在此处输入您的内容，或者复制内容后单击右键选择只保留文本来粘贴您的内容。请在此处输入您的内容，或者复制内容后单击右键选择只保留文本来粘贴您的内容。请在此处输入您的内容，或者复制内容后单击右键选择只保留文本来粘贴您的内容。</a:t>
            </a:r>
          </a:p>
        </p:txBody>
      </p:sp>
      <p:sp>
        <p:nvSpPr>
          <p:cNvPr id="28" name="文本框 27">
            <a:extLst>
              <a:ext uri="{FF2B5EF4-FFF2-40B4-BE49-F238E27FC236}">
                <a16:creationId xmlns:a16="http://schemas.microsoft.com/office/drawing/2014/main" id="{221B5022-BA0F-4824-A4F2-11FA02AEFC91}"/>
              </a:ext>
            </a:extLst>
          </p:cNvPr>
          <p:cNvSpPr txBox="1"/>
          <p:nvPr/>
        </p:nvSpPr>
        <p:spPr>
          <a:xfrm>
            <a:off x="844774" y="3621337"/>
            <a:ext cx="10502452" cy="617237"/>
          </a:xfrm>
          <a:prstGeom prst="rect">
            <a:avLst/>
          </a:prstGeom>
          <a:noFill/>
        </p:spPr>
        <p:txBody>
          <a:bodyPr wrap="square" lIns="0" tIns="0" rIns="0" bIns="0" rtlCol="0">
            <a:noAutofit/>
          </a:bodyPr>
          <a:lstStyle/>
          <a:p>
            <a:pPr marL="285750" indent="-285750">
              <a:lnSpc>
                <a:spcPct val="130000"/>
              </a:lnSpc>
              <a:buClr>
                <a:schemeClr val="tx1">
                  <a:lumMod val="50000"/>
                  <a:lumOff val="50000"/>
                </a:schemeClr>
              </a:buClr>
              <a:buFont typeface="OPPOSans R" panose="00020600040101010101" pitchFamily="18" charset="-122"/>
              <a:buChar char="•"/>
            </a:pPr>
            <a:r>
              <a:rPr lang="zh-CN" altLang="en-US" sz="1400" dirty="0">
                <a:solidFill>
                  <a:schemeClr val="tx1">
                    <a:lumMod val="65000"/>
                    <a:lumOff val="35000"/>
                  </a:schemeClr>
                </a:solidFill>
              </a:rPr>
              <a:t>请在此处输入您的内容，或者复制内容后单击右键选择只保留文本来粘贴您的内容。请在此处输入您的内容，或者复制内容后单击右键选择只保留文本来粘贴您的内容。请在此处输入您的内容，或者复制内容后单击右键选择只保留文本来粘贴您的内容。</a:t>
            </a:r>
          </a:p>
        </p:txBody>
      </p:sp>
      <p:sp>
        <p:nvSpPr>
          <p:cNvPr id="29" name="文本框 28">
            <a:extLst>
              <a:ext uri="{FF2B5EF4-FFF2-40B4-BE49-F238E27FC236}">
                <a16:creationId xmlns:a16="http://schemas.microsoft.com/office/drawing/2014/main" id="{42F05067-8F60-46C3-84AB-E37E8D7F399D}"/>
              </a:ext>
            </a:extLst>
          </p:cNvPr>
          <p:cNvSpPr txBox="1"/>
          <p:nvPr/>
        </p:nvSpPr>
        <p:spPr>
          <a:xfrm>
            <a:off x="844774" y="4300298"/>
            <a:ext cx="10502452" cy="617237"/>
          </a:xfrm>
          <a:prstGeom prst="rect">
            <a:avLst/>
          </a:prstGeom>
          <a:noFill/>
        </p:spPr>
        <p:txBody>
          <a:bodyPr wrap="square" lIns="0" tIns="0" rIns="0" bIns="0" rtlCol="0">
            <a:noAutofit/>
          </a:bodyPr>
          <a:lstStyle/>
          <a:p>
            <a:pPr marL="285750" indent="-285750">
              <a:lnSpc>
                <a:spcPct val="130000"/>
              </a:lnSpc>
              <a:buClr>
                <a:schemeClr val="tx1">
                  <a:lumMod val="50000"/>
                  <a:lumOff val="50000"/>
                </a:schemeClr>
              </a:buClr>
              <a:buFont typeface="OPPOSans R" panose="00020600040101010101" pitchFamily="18" charset="-122"/>
              <a:buChar char="•"/>
            </a:pPr>
            <a:r>
              <a:rPr lang="zh-CN" altLang="en-US" sz="1400" dirty="0">
                <a:solidFill>
                  <a:schemeClr val="tx1">
                    <a:lumMod val="65000"/>
                    <a:lumOff val="35000"/>
                  </a:schemeClr>
                </a:solidFill>
              </a:rPr>
              <a:t>请在此处输入您的内容，或者复制内容后单击右键选择只保留文本来粘贴您的内容。请在此处输入您的内容，或者复制内容后单击右键选择只保留文本来粘贴您的内容。请在此处输入您的内容，或者复制内容后单击右键选择只保留文本来粘贴您的内容。</a:t>
            </a:r>
          </a:p>
        </p:txBody>
      </p:sp>
      <p:sp>
        <p:nvSpPr>
          <p:cNvPr id="49" name="文本框 48">
            <a:extLst>
              <a:ext uri="{FF2B5EF4-FFF2-40B4-BE49-F238E27FC236}">
                <a16:creationId xmlns:a16="http://schemas.microsoft.com/office/drawing/2014/main" id="{49B0476B-6B4F-45DC-837F-1BECDA1F4F94}"/>
              </a:ext>
            </a:extLst>
          </p:cNvPr>
          <p:cNvSpPr txBox="1"/>
          <p:nvPr/>
        </p:nvSpPr>
        <p:spPr>
          <a:xfrm>
            <a:off x="844774" y="4979258"/>
            <a:ext cx="10502452" cy="617237"/>
          </a:xfrm>
          <a:prstGeom prst="rect">
            <a:avLst/>
          </a:prstGeom>
          <a:noFill/>
        </p:spPr>
        <p:txBody>
          <a:bodyPr wrap="square" lIns="0" tIns="0" rIns="0" bIns="0" rtlCol="0">
            <a:noAutofit/>
          </a:bodyPr>
          <a:lstStyle/>
          <a:p>
            <a:pPr marL="285750" indent="-285750">
              <a:lnSpc>
                <a:spcPct val="130000"/>
              </a:lnSpc>
              <a:buClr>
                <a:schemeClr val="tx1">
                  <a:lumMod val="50000"/>
                  <a:lumOff val="50000"/>
                </a:schemeClr>
              </a:buClr>
              <a:buFont typeface="OPPOSans R" panose="00020600040101010101" pitchFamily="18" charset="-122"/>
              <a:buChar char="•"/>
            </a:pPr>
            <a:r>
              <a:rPr lang="zh-CN" altLang="en-US" sz="1400" dirty="0">
                <a:solidFill>
                  <a:schemeClr val="tx1">
                    <a:lumMod val="65000"/>
                    <a:lumOff val="35000"/>
                  </a:schemeClr>
                </a:solidFill>
              </a:rPr>
              <a:t>请在此处输入您的内容，或者复制内容后单击右键选择只保留文本来粘贴您的内容。请在此处输入您的内容，或者复制内容后单击右键选择只保留文本来粘贴您的内容。请在此处输入您的内容，或者复制内容后单击右键选择只保留文本来粘贴您的内容。</a:t>
            </a:r>
          </a:p>
        </p:txBody>
      </p:sp>
      <p:sp>
        <p:nvSpPr>
          <p:cNvPr id="50" name="文本框 49">
            <a:extLst>
              <a:ext uri="{FF2B5EF4-FFF2-40B4-BE49-F238E27FC236}">
                <a16:creationId xmlns:a16="http://schemas.microsoft.com/office/drawing/2014/main" id="{169008F1-7B6D-4367-B9FA-67FA4B4738AC}"/>
              </a:ext>
            </a:extLst>
          </p:cNvPr>
          <p:cNvSpPr txBox="1"/>
          <p:nvPr/>
        </p:nvSpPr>
        <p:spPr>
          <a:xfrm>
            <a:off x="844774" y="5658219"/>
            <a:ext cx="10502452" cy="617237"/>
          </a:xfrm>
          <a:prstGeom prst="rect">
            <a:avLst/>
          </a:prstGeom>
          <a:noFill/>
        </p:spPr>
        <p:txBody>
          <a:bodyPr wrap="square" lIns="0" tIns="0" rIns="0" bIns="0" rtlCol="0">
            <a:noAutofit/>
          </a:bodyPr>
          <a:lstStyle/>
          <a:p>
            <a:pPr marL="285750" indent="-285750">
              <a:lnSpc>
                <a:spcPct val="130000"/>
              </a:lnSpc>
              <a:buClr>
                <a:schemeClr val="tx1">
                  <a:lumMod val="50000"/>
                  <a:lumOff val="50000"/>
                </a:schemeClr>
              </a:buClr>
              <a:buFont typeface="OPPOSans R" panose="00020600040101010101" pitchFamily="18" charset="-122"/>
              <a:buChar char="•"/>
            </a:pPr>
            <a:r>
              <a:rPr lang="zh-CN" altLang="en-US" sz="1400" dirty="0">
                <a:solidFill>
                  <a:schemeClr val="tx1">
                    <a:lumMod val="65000"/>
                    <a:lumOff val="35000"/>
                  </a:schemeClr>
                </a:solidFill>
              </a:rPr>
              <a:t>请在此处输入您的内容，或者复制内容后单击右键选择只保留文本来粘贴您的内容。请在此处输入您的内容，或者复制内容后单击右键选择只保留文本来粘贴您的内容。请在此处输入您的内容，或者复制内容后单击右键选择只保留文本来粘贴您的内容。</a:t>
            </a:r>
          </a:p>
        </p:txBody>
      </p:sp>
    </p:spTree>
    <p:extLst>
      <p:ext uri="{BB962C8B-B14F-4D97-AF65-F5344CB8AC3E}">
        <p14:creationId xmlns:p14="http://schemas.microsoft.com/office/powerpoint/2010/main" val="4257945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62F2E9AC-F531-4346-B4BC-71010FB5CAB2}"/>
              </a:ext>
            </a:extLst>
          </p:cNvPr>
          <p:cNvSpPr>
            <a:spLocks noGrp="1"/>
          </p:cNvSpPr>
          <p:nvPr>
            <p:ph type="body" sz="quarter" idx="14"/>
          </p:nvPr>
        </p:nvSpPr>
        <p:spPr/>
        <p:txBody>
          <a:bodyPr/>
          <a:lstStyle/>
          <a:p>
            <a:r>
              <a:rPr lang="en-US" altLang="zh-CN" dirty="0"/>
              <a:t>6</a:t>
            </a:r>
            <a:endParaRPr lang="zh-CN" altLang="en-US" dirty="0"/>
          </a:p>
        </p:txBody>
      </p:sp>
      <p:sp>
        <p:nvSpPr>
          <p:cNvPr id="3" name="文本占位符 2">
            <a:extLst>
              <a:ext uri="{FF2B5EF4-FFF2-40B4-BE49-F238E27FC236}">
                <a16:creationId xmlns:a16="http://schemas.microsoft.com/office/drawing/2014/main" id="{7CFDE201-F6FC-4E74-9270-B0CFA05087C6}"/>
              </a:ext>
            </a:extLst>
          </p:cNvPr>
          <p:cNvSpPr>
            <a:spLocks noGrp="1"/>
          </p:cNvSpPr>
          <p:nvPr>
            <p:ph type="body" sz="quarter" idx="10"/>
          </p:nvPr>
        </p:nvSpPr>
        <p:spPr/>
        <p:txBody>
          <a:bodyPr/>
          <a:lstStyle/>
          <a:p>
            <a:r>
              <a:rPr lang="en-US" altLang="zh-CN" dirty="0"/>
              <a:t>PART SIX</a:t>
            </a:r>
            <a:endParaRPr lang="zh-CN" altLang="en-US" dirty="0"/>
          </a:p>
        </p:txBody>
      </p:sp>
      <p:sp>
        <p:nvSpPr>
          <p:cNvPr id="4" name="文本占位符 3">
            <a:extLst>
              <a:ext uri="{FF2B5EF4-FFF2-40B4-BE49-F238E27FC236}">
                <a16:creationId xmlns:a16="http://schemas.microsoft.com/office/drawing/2014/main" id="{57BF92BA-BA30-47A3-B6C8-22CE9D331128}"/>
              </a:ext>
            </a:extLst>
          </p:cNvPr>
          <p:cNvSpPr>
            <a:spLocks noGrp="1"/>
          </p:cNvSpPr>
          <p:nvPr>
            <p:ph type="body" sz="quarter" idx="11"/>
          </p:nvPr>
        </p:nvSpPr>
        <p:spPr/>
        <p:txBody>
          <a:bodyPr/>
          <a:lstStyle/>
          <a:p>
            <a:r>
              <a:rPr lang="zh-CN" altLang="en-US" dirty="0"/>
              <a:t>致谢</a:t>
            </a:r>
          </a:p>
        </p:txBody>
      </p:sp>
      <p:sp>
        <p:nvSpPr>
          <p:cNvPr id="5" name="文本占位符 4">
            <a:extLst>
              <a:ext uri="{FF2B5EF4-FFF2-40B4-BE49-F238E27FC236}">
                <a16:creationId xmlns:a16="http://schemas.microsoft.com/office/drawing/2014/main" id="{DDB821E9-9B6D-4E6F-8736-5D7A58C68133}"/>
              </a:ext>
            </a:extLst>
          </p:cNvPr>
          <p:cNvSpPr>
            <a:spLocks noGrp="1"/>
          </p:cNvSpPr>
          <p:nvPr>
            <p:ph type="body" sz="quarter" idx="12"/>
          </p:nvPr>
        </p:nvSpPr>
        <p:spPr/>
        <p:txBody>
          <a:bodyPr/>
          <a:lstStyle/>
          <a:p>
            <a:r>
              <a:rPr lang="en-US" altLang="zh-CN" dirty="0"/>
              <a:t>Acknowledgement</a:t>
            </a:r>
            <a:endParaRPr lang="zh-CN" altLang="en-US" dirty="0"/>
          </a:p>
        </p:txBody>
      </p:sp>
    </p:spTree>
    <p:extLst>
      <p:ext uri="{BB962C8B-B14F-4D97-AF65-F5344CB8AC3E}">
        <p14:creationId xmlns:p14="http://schemas.microsoft.com/office/powerpoint/2010/main" val="16105000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a:extLst>
              <a:ext uri="{FF2B5EF4-FFF2-40B4-BE49-F238E27FC236}">
                <a16:creationId xmlns:a16="http://schemas.microsoft.com/office/drawing/2014/main" id="{3DD0B9C1-F88B-40A4-AEE6-8AE1DBB523A4}"/>
              </a:ext>
            </a:extLst>
          </p:cNvPr>
          <p:cNvPicPr>
            <a:picLocks noChangeAspect="1"/>
          </p:cNvPicPr>
          <p:nvPr/>
        </p:nvPicPr>
        <p:blipFill>
          <a:blip r:embed="rId2">
            <a:extLst>
              <a:ext uri="{28A0092B-C50C-407E-A947-70E740481C1C}">
                <a14:useLocalDpi xmlns:a14="http://schemas.microsoft.com/office/drawing/2010/main" val="0"/>
              </a:ext>
            </a:extLst>
          </a:blip>
          <a:srcRect t="90" r="15625"/>
          <a:stretch>
            <a:fillRect/>
          </a:stretch>
        </p:blipFill>
        <p:spPr>
          <a:xfrm rot="16200000" flipH="1" flipV="1">
            <a:off x="2661502" y="-2661502"/>
            <a:ext cx="6858000" cy="12181004"/>
          </a:xfrm>
          <a:custGeom>
            <a:avLst/>
            <a:gdLst>
              <a:gd name="connsiteX0" fmla="*/ 6858000 w 6858000"/>
              <a:gd name="connsiteY0" fmla="*/ 0 h 12181004"/>
              <a:gd name="connsiteX1" fmla="*/ 6858000 w 6858000"/>
              <a:gd name="connsiteY1" fmla="*/ 12181004 h 12181004"/>
              <a:gd name="connsiteX2" fmla="*/ 0 w 6858000"/>
              <a:gd name="connsiteY2" fmla="*/ 12181004 h 12181004"/>
              <a:gd name="connsiteX3" fmla="*/ 0 w 6858000"/>
              <a:gd name="connsiteY3" fmla="*/ 0 h 12181004"/>
            </a:gdLst>
            <a:ahLst/>
            <a:cxnLst>
              <a:cxn ang="0">
                <a:pos x="connsiteX0" y="connsiteY0"/>
              </a:cxn>
              <a:cxn ang="0">
                <a:pos x="connsiteX1" y="connsiteY1"/>
              </a:cxn>
              <a:cxn ang="0">
                <a:pos x="connsiteX2" y="connsiteY2"/>
              </a:cxn>
              <a:cxn ang="0">
                <a:pos x="connsiteX3" y="connsiteY3"/>
              </a:cxn>
            </a:cxnLst>
            <a:rect l="l" t="t" r="r" b="b"/>
            <a:pathLst>
              <a:path w="6858000" h="12181004">
                <a:moveTo>
                  <a:pt x="6858000" y="0"/>
                </a:moveTo>
                <a:lnTo>
                  <a:pt x="6858000" y="12181004"/>
                </a:lnTo>
                <a:lnTo>
                  <a:pt x="0" y="12181004"/>
                </a:lnTo>
                <a:lnTo>
                  <a:pt x="0" y="0"/>
                </a:lnTo>
                <a:close/>
              </a:path>
            </a:pathLst>
          </a:custGeom>
          <a:solidFill>
            <a:schemeClr val="accent2">
              <a:alpha val="90000"/>
            </a:schemeClr>
          </a:solidFill>
          <a:ln>
            <a:noFill/>
          </a:ln>
        </p:spPr>
      </p:pic>
      <p:sp>
        <p:nvSpPr>
          <p:cNvPr id="6" name="矩形 5">
            <a:extLst>
              <a:ext uri="{FF2B5EF4-FFF2-40B4-BE49-F238E27FC236}">
                <a16:creationId xmlns:a16="http://schemas.microsoft.com/office/drawing/2014/main" id="{05719FA8-410C-45C9-A7F0-8F35F988041B}"/>
              </a:ext>
            </a:extLst>
          </p:cNvPr>
          <p:cNvSpPr/>
          <p:nvPr/>
        </p:nvSpPr>
        <p:spPr>
          <a:xfrm>
            <a:off x="891966" y="1366007"/>
            <a:ext cx="10395368" cy="1892144"/>
          </a:xfrm>
          <a:prstGeom prst="rect">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7" name="文本框 6">
            <a:extLst>
              <a:ext uri="{FF2B5EF4-FFF2-40B4-BE49-F238E27FC236}">
                <a16:creationId xmlns:a16="http://schemas.microsoft.com/office/drawing/2014/main" id="{45ED042C-23DF-4678-97A2-1FD021FF3EC3}"/>
              </a:ext>
            </a:extLst>
          </p:cNvPr>
          <p:cNvSpPr txBox="1"/>
          <p:nvPr/>
        </p:nvSpPr>
        <p:spPr>
          <a:xfrm>
            <a:off x="1170285" y="1532052"/>
            <a:ext cx="9838730" cy="1560055"/>
          </a:xfrm>
          <a:prstGeom prst="rect">
            <a:avLst/>
          </a:prstGeom>
          <a:noFill/>
        </p:spPr>
        <p:txBody>
          <a:bodyPr wrap="square">
            <a:noAutofit/>
          </a:bodyPr>
          <a:lstStyle/>
          <a:p>
            <a:pPr>
              <a:lnSpc>
                <a:spcPct val="130000"/>
              </a:lnSpc>
            </a:pPr>
            <a:r>
              <a:rPr lang="zh-CN" altLang="en-US" sz="1800" dirty="0"/>
              <a:t>时光荏苒，岁月</a:t>
            </a:r>
            <a:r>
              <a:rPr lang="zh-CN" altLang="en-US" dirty="0"/>
              <a:t>如梭。</a:t>
            </a:r>
            <a:r>
              <a:rPr lang="zh-CN" altLang="en-US" sz="1800" dirty="0"/>
              <a:t>初进象牙塔殿堂时的激动，此刻仍旧在内心回荡，在这美丽的校园里，我曾为梦想努力过，拼搏过；也曾因挫折沮丧过，哭泣过；在不知不觉中，我完成了人生中最大的一次蜕变。</a:t>
            </a:r>
            <a:r>
              <a:rPr lang="zh-CN" altLang="en-US" dirty="0"/>
              <a:t>这里有我熟悉的一切，这里也有我热爱的一切。在此，我真诚地向我尊敬的老师们和帮助过我的同学们，以及默默支持我的家人们表达我深深的谢意！</a:t>
            </a:r>
            <a:endParaRPr lang="en-US" altLang="zh-CN" sz="1800" dirty="0"/>
          </a:p>
        </p:txBody>
      </p:sp>
      <p:sp>
        <p:nvSpPr>
          <p:cNvPr id="8" name="矩形 7">
            <a:extLst>
              <a:ext uri="{FF2B5EF4-FFF2-40B4-BE49-F238E27FC236}">
                <a16:creationId xmlns:a16="http://schemas.microsoft.com/office/drawing/2014/main" id="{29CA3859-F375-4988-B92C-B68828D802C0}"/>
              </a:ext>
            </a:extLst>
          </p:cNvPr>
          <p:cNvSpPr/>
          <p:nvPr/>
        </p:nvSpPr>
        <p:spPr>
          <a:xfrm>
            <a:off x="891966" y="3424196"/>
            <a:ext cx="3416969" cy="2430380"/>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9" name="文本框 8">
            <a:extLst>
              <a:ext uri="{FF2B5EF4-FFF2-40B4-BE49-F238E27FC236}">
                <a16:creationId xmlns:a16="http://schemas.microsoft.com/office/drawing/2014/main" id="{3FA30804-7BD8-49F0-A8B6-754389A5EBC6}"/>
              </a:ext>
            </a:extLst>
          </p:cNvPr>
          <p:cNvSpPr txBox="1"/>
          <p:nvPr/>
        </p:nvSpPr>
        <p:spPr>
          <a:xfrm>
            <a:off x="1032076" y="3551730"/>
            <a:ext cx="3136749" cy="2175312"/>
          </a:xfrm>
          <a:prstGeom prst="rect">
            <a:avLst/>
          </a:prstGeom>
          <a:noFill/>
        </p:spPr>
        <p:txBody>
          <a:bodyPr wrap="square">
            <a:noAutofit/>
          </a:bodyPr>
          <a:lstStyle/>
          <a:p>
            <a:pPr>
              <a:lnSpc>
                <a:spcPct val="130000"/>
              </a:lnSpc>
            </a:pPr>
            <a:r>
              <a:rPr lang="zh-CN" altLang="en-US" sz="1800" dirty="0">
                <a:solidFill>
                  <a:schemeClr val="bg1"/>
                </a:solidFill>
              </a:rPr>
              <a:t>感谢我的指导老师</a:t>
            </a:r>
            <a:r>
              <a:rPr lang="en-US" altLang="zh-CN" sz="1800" dirty="0">
                <a:solidFill>
                  <a:schemeClr val="bg1"/>
                </a:solidFill>
              </a:rPr>
              <a:t>XX</a:t>
            </a:r>
            <a:r>
              <a:rPr lang="zh-CN" altLang="en-US" sz="1800" dirty="0">
                <a:solidFill>
                  <a:schemeClr val="bg1"/>
                </a:solidFill>
              </a:rPr>
              <a:t>，他严肃的科学态度，深深地感染和激励着我，他始终给予我细心的指导和不懈的支持。在此谨向</a:t>
            </a:r>
            <a:r>
              <a:rPr lang="en-US" altLang="zh-CN" sz="1800" dirty="0">
                <a:solidFill>
                  <a:schemeClr val="bg1"/>
                </a:solidFill>
              </a:rPr>
              <a:t>XX</a:t>
            </a:r>
            <a:r>
              <a:rPr lang="zh-CN" altLang="en-US" sz="1800" dirty="0">
                <a:solidFill>
                  <a:schemeClr val="bg1"/>
                </a:solidFill>
              </a:rPr>
              <a:t>老师致以诚挚的谢意和崇高的敬意。</a:t>
            </a:r>
            <a:endParaRPr lang="en-US" altLang="zh-CN" sz="1800" dirty="0">
              <a:solidFill>
                <a:schemeClr val="bg1"/>
              </a:solidFill>
            </a:endParaRPr>
          </a:p>
        </p:txBody>
      </p:sp>
      <p:sp>
        <p:nvSpPr>
          <p:cNvPr id="10" name="矩形 9">
            <a:extLst>
              <a:ext uri="{FF2B5EF4-FFF2-40B4-BE49-F238E27FC236}">
                <a16:creationId xmlns:a16="http://schemas.microsoft.com/office/drawing/2014/main" id="{86858E56-05F0-46A7-B976-A69E396E63AF}"/>
              </a:ext>
            </a:extLst>
          </p:cNvPr>
          <p:cNvSpPr/>
          <p:nvPr/>
        </p:nvSpPr>
        <p:spPr>
          <a:xfrm>
            <a:off x="4384850" y="3424196"/>
            <a:ext cx="3416969" cy="2430380"/>
          </a:xfrm>
          <a:prstGeom prst="rect">
            <a:avLst/>
          </a:pr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1" name="文本框 10">
            <a:extLst>
              <a:ext uri="{FF2B5EF4-FFF2-40B4-BE49-F238E27FC236}">
                <a16:creationId xmlns:a16="http://schemas.microsoft.com/office/drawing/2014/main" id="{CD4B6A17-A688-48C7-8BC6-5EDE9738852B}"/>
              </a:ext>
            </a:extLst>
          </p:cNvPr>
          <p:cNvSpPr txBox="1"/>
          <p:nvPr/>
        </p:nvSpPr>
        <p:spPr>
          <a:xfrm>
            <a:off x="4565583" y="3551730"/>
            <a:ext cx="3060834" cy="2175312"/>
          </a:xfrm>
          <a:prstGeom prst="rect">
            <a:avLst/>
          </a:prstGeom>
          <a:noFill/>
        </p:spPr>
        <p:txBody>
          <a:bodyPr wrap="square">
            <a:noAutofit/>
          </a:bodyPr>
          <a:lstStyle/>
          <a:p>
            <a:pPr>
              <a:lnSpc>
                <a:spcPct val="130000"/>
              </a:lnSpc>
            </a:pPr>
            <a:r>
              <a:rPr lang="zh-CN" altLang="en-US" sz="1800" dirty="0">
                <a:solidFill>
                  <a:schemeClr val="bg1"/>
                </a:solidFill>
              </a:rPr>
              <a:t>感谢我的师兄师姐，同学和朋友们，是你们在我失意时给我鼓励，在我失落时给我支持，感谢你们和我一路走来，让我在人生这一段旅程中倍感温暖！</a:t>
            </a:r>
          </a:p>
        </p:txBody>
      </p:sp>
      <p:sp>
        <p:nvSpPr>
          <p:cNvPr id="12" name="矩形 11">
            <a:extLst>
              <a:ext uri="{FF2B5EF4-FFF2-40B4-BE49-F238E27FC236}">
                <a16:creationId xmlns:a16="http://schemas.microsoft.com/office/drawing/2014/main" id="{479F6B47-BBCD-440E-BA2F-D64EA8EA2EA1}"/>
              </a:ext>
            </a:extLst>
          </p:cNvPr>
          <p:cNvSpPr/>
          <p:nvPr/>
        </p:nvSpPr>
        <p:spPr>
          <a:xfrm>
            <a:off x="7870365" y="3424196"/>
            <a:ext cx="3416969" cy="2430380"/>
          </a:xfrm>
          <a:prstGeom prst="rect">
            <a:avLst/>
          </a:pr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3" name="文本框 12">
            <a:extLst>
              <a:ext uri="{FF2B5EF4-FFF2-40B4-BE49-F238E27FC236}">
                <a16:creationId xmlns:a16="http://schemas.microsoft.com/office/drawing/2014/main" id="{5B304FCC-16CC-4CAD-A2B3-34E57449FFA4}"/>
              </a:ext>
            </a:extLst>
          </p:cNvPr>
          <p:cNvSpPr txBox="1"/>
          <p:nvPr/>
        </p:nvSpPr>
        <p:spPr>
          <a:xfrm>
            <a:off x="8048432" y="3551730"/>
            <a:ext cx="3060834" cy="2175312"/>
          </a:xfrm>
          <a:prstGeom prst="rect">
            <a:avLst/>
          </a:prstGeom>
          <a:noFill/>
        </p:spPr>
        <p:txBody>
          <a:bodyPr wrap="square">
            <a:noAutofit/>
          </a:bodyPr>
          <a:lstStyle/>
          <a:p>
            <a:pPr>
              <a:lnSpc>
                <a:spcPct val="130000"/>
              </a:lnSpc>
            </a:pPr>
            <a:r>
              <a:rPr lang="zh-CN" altLang="en-US" sz="1800" dirty="0">
                <a:solidFill>
                  <a:schemeClr val="bg1"/>
                </a:solidFill>
              </a:rPr>
              <a:t>感谢我的家人们，感谢你们竭尽所能地为我提供良好的学习环境，给予了我健康的体魄，诚朴正直的品质，给予了我成长的关怀，祝你们永远健康平安。</a:t>
            </a:r>
            <a:endParaRPr lang="en-US" altLang="zh-CN" sz="1800" dirty="0">
              <a:solidFill>
                <a:schemeClr val="bg1"/>
              </a:solidFill>
            </a:endParaRPr>
          </a:p>
        </p:txBody>
      </p:sp>
      <p:sp>
        <p:nvSpPr>
          <p:cNvPr id="2" name="标题 1">
            <a:extLst>
              <a:ext uri="{FF2B5EF4-FFF2-40B4-BE49-F238E27FC236}">
                <a16:creationId xmlns:a16="http://schemas.microsoft.com/office/drawing/2014/main" id="{6C80CEE0-A29E-4E49-BAF4-FEDDCEE195A7}"/>
              </a:ext>
            </a:extLst>
          </p:cNvPr>
          <p:cNvSpPr>
            <a:spLocks noGrp="1"/>
          </p:cNvSpPr>
          <p:nvPr>
            <p:ph type="title"/>
          </p:nvPr>
        </p:nvSpPr>
        <p:spPr/>
        <p:txBody>
          <a:bodyPr/>
          <a:lstStyle/>
          <a:p>
            <a:r>
              <a:rPr lang="en-US" altLang="zh-CN" dirty="0"/>
              <a:t>6.</a:t>
            </a:r>
            <a:r>
              <a:rPr lang="zh-CN" altLang="en-US" dirty="0"/>
              <a:t>致谢</a:t>
            </a:r>
          </a:p>
        </p:txBody>
      </p:sp>
    </p:spTree>
    <p:extLst>
      <p:ext uri="{BB962C8B-B14F-4D97-AF65-F5344CB8AC3E}">
        <p14:creationId xmlns:p14="http://schemas.microsoft.com/office/powerpoint/2010/main" val="971225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53273DBA-DA30-4C01-A9A7-8FB3A81BEFEE}"/>
              </a:ext>
            </a:extLst>
          </p:cNvPr>
          <p:cNvSpPr>
            <a:spLocks noGrp="1"/>
          </p:cNvSpPr>
          <p:nvPr>
            <p:ph type="body" sz="quarter" idx="12"/>
          </p:nvPr>
        </p:nvSpPr>
        <p:spPr/>
        <p:txBody>
          <a:bodyPr/>
          <a:lstStyle/>
          <a:p>
            <a:r>
              <a:rPr lang="zh-CN" altLang="en-US" dirty="0"/>
              <a:t>敬请老师批评指正</a:t>
            </a:r>
          </a:p>
        </p:txBody>
      </p:sp>
      <p:sp>
        <p:nvSpPr>
          <p:cNvPr id="3" name="文本占位符 2">
            <a:extLst>
              <a:ext uri="{FF2B5EF4-FFF2-40B4-BE49-F238E27FC236}">
                <a16:creationId xmlns:a16="http://schemas.microsoft.com/office/drawing/2014/main" id="{75FF9641-614C-447E-A938-3FB0FA836170}"/>
              </a:ext>
            </a:extLst>
          </p:cNvPr>
          <p:cNvSpPr>
            <a:spLocks noGrp="1"/>
          </p:cNvSpPr>
          <p:nvPr>
            <p:ph type="body" sz="quarter" idx="14"/>
          </p:nvPr>
        </p:nvSpPr>
        <p:spPr/>
        <p:txBody>
          <a:bodyPr/>
          <a:lstStyle/>
          <a:p>
            <a:r>
              <a:rPr lang="en-US" altLang="zh-CN" dirty="0"/>
              <a:t>THANKS!</a:t>
            </a:r>
            <a:endParaRPr lang="zh-CN" altLang="en-US" dirty="0"/>
          </a:p>
        </p:txBody>
      </p:sp>
      <p:sp>
        <p:nvSpPr>
          <p:cNvPr id="7" name="矩形 6">
            <a:extLst>
              <a:ext uri="{FF2B5EF4-FFF2-40B4-BE49-F238E27FC236}">
                <a16:creationId xmlns:a16="http://schemas.microsoft.com/office/drawing/2014/main" id="{7D11B89F-FC75-4813-8C9E-72784654DBC7}"/>
              </a:ext>
            </a:extLst>
          </p:cNvPr>
          <p:cNvSpPr/>
          <p:nvPr/>
        </p:nvSpPr>
        <p:spPr>
          <a:xfrm>
            <a:off x="5492076" y="1386213"/>
            <a:ext cx="1207849" cy="112387"/>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8" name="矩形 7">
            <a:extLst>
              <a:ext uri="{FF2B5EF4-FFF2-40B4-BE49-F238E27FC236}">
                <a16:creationId xmlns:a16="http://schemas.microsoft.com/office/drawing/2014/main" id="{4342A3D6-06B0-4C0B-821D-984B7261DBE9}"/>
              </a:ext>
            </a:extLst>
          </p:cNvPr>
          <p:cNvSpPr/>
          <p:nvPr/>
        </p:nvSpPr>
        <p:spPr>
          <a:xfrm>
            <a:off x="5492073" y="5415593"/>
            <a:ext cx="1207849" cy="112387"/>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Tree>
    <p:extLst>
      <p:ext uri="{BB962C8B-B14F-4D97-AF65-F5344CB8AC3E}">
        <p14:creationId xmlns:p14="http://schemas.microsoft.com/office/powerpoint/2010/main" val="31582072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C3D094EC-491C-2649-AF07-6B22837C919C}"/>
              </a:ext>
            </a:extLst>
          </p:cNvPr>
          <p:cNvSpPr>
            <a:spLocks noGrp="1"/>
          </p:cNvSpPr>
          <p:nvPr>
            <p:ph type="body" sz="quarter" idx="11"/>
          </p:nvPr>
        </p:nvSpPr>
        <p:spPr/>
        <p:txBody>
          <a:bodyPr/>
          <a:lstStyle/>
          <a:p>
            <a:r>
              <a:rPr kumimoji="1" lang="en-US" altLang="zh-CN" dirty="0" err="1"/>
              <a:t>OfficePLUS.cn</a:t>
            </a:r>
            <a:endParaRPr kumimoji="1" lang="zh-CN" altLang="en-US" dirty="0"/>
          </a:p>
        </p:txBody>
      </p:sp>
      <p:sp>
        <p:nvSpPr>
          <p:cNvPr id="3" name="文本占位符 2">
            <a:extLst>
              <a:ext uri="{FF2B5EF4-FFF2-40B4-BE49-F238E27FC236}">
                <a16:creationId xmlns:a16="http://schemas.microsoft.com/office/drawing/2014/main" id="{9AFB47E1-7AF0-204F-89F0-4C0DE2B37BF5}"/>
              </a:ext>
            </a:extLst>
          </p:cNvPr>
          <p:cNvSpPr>
            <a:spLocks noGrp="1"/>
          </p:cNvSpPr>
          <p:nvPr>
            <p:ph type="body" sz="quarter" idx="13"/>
          </p:nvPr>
        </p:nvSpPr>
        <p:spPr/>
        <p:txBody>
          <a:bodyPr/>
          <a:lstStyle/>
          <a:p>
            <a:r>
              <a:rPr kumimoji="1" lang="zh-CN" altLang="en-US" dirty="0"/>
              <a:t>中文 阿里巴巴普惠体 </a:t>
            </a:r>
            <a:r>
              <a:rPr kumimoji="1" lang="en-US" altLang="zh-CN" dirty="0"/>
              <a:t>L</a:t>
            </a:r>
            <a:r>
              <a:rPr kumimoji="1" lang="zh-CN" altLang="en-US" dirty="0"/>
              <a:t>、</a:t>
            </a:r>
            <a:r>
              <a:rPr kumimoji="1" lang="en-US" altLang="zh-CN" dirty="0" err="1"/>
              <a:t>OPPOSans</a:t>
            </a:r>
            <a:r>
              <a:rPr kumimoji="1" lang="en-US" altLang="zh-CN" dirty="0"/>
              <a:t> B</a:t>
            </a:r>
            <a:endParaRPr kumimoji="1" lang="en" altLang="zh-CN" dirty="0"/>
          </a:p>
          <a:p>
            <a:r>
              <a:rPr kumimoji="1" lang="zh-CN" altLang="en-US" dirty="0"/>
              <a:t>英文 </a:t>
            </a:r>
            <a:r>
              <a:rPr kumimoji="1" lang="en-US" altLang="zh-CN" dirty="0" err="1"/>
              <a:t>OPPOSans</a:t>
            </a:r>
            <a:r>
              <a:rPr kumimoji="1" lang="en-US" altLang="zh-CN" dirty="0"/>
              <a:t> H</a:t>
            </a:r>
            <a:r>
              <a:rPr kumimoji="1" lang="zh-CN" altLang="en-US" dirty="0"/>
              <a:t>、</a:t>
            </a:r>
            <a:r>
              <a:rPr kumimoji="1" lang="en-US" altLang="zh-CN" dirty="0" err="1"/>
              <a:t>OPPOSans</a:t>
            </a:r>
            <a:r>
              <a:rPr kumimoji="1" lang="en-US" altLang="zh-CN" dirty="0"/>
              <a:t> R</a:t>
            </a:r>
            <a:endParaRPr kumimoji="1" lang="en" altLang="zh-CN" dirty="0"/>
          </a:p>
          <a:p>
            <a:endParaRPr kumimoji="1" lang="en-US" altLang="zh-CN" dirty="0"/>
          </a:p>
          <a:p>
            <a:r>
              <a:rPr kumimoji="1" lang="zh-CN" altLang="en-US" dirty="0"/>
              <a:t>标题 </a:t>
            </a:r>
            <a:r>
              <a:rPr kumimoji="1" lang="en-US" altLang="zh-CN" dirty="0"/>
              <a:t>1.0</a:t>
            </a:r>
          </a:p>
          <a:p>
            <a:r>
              <a:rPr kumimoji="1" lang="zh-CN" altLang="en-US" dirty="0"/>
              <a:t>正文 </a:t>
            </a:r>
            <a:r>
              <a:rPr kumimoji="1" lang="en-US" altLang="zh-CN" dirty="0"/>
              <a:t>1.3</a:t>
            </a:r>
          </a:p>
          <a:p>
            <a:r>
              <a:rPr kumimoji="1" lang="en" altLang="zh-CN" dirty="0"/>
              <a:t>freepik.com/Unsplash</a:t>
            </a:r>
          </a:p>
          <a:p>
            <a:endParaRPr kumimoji="1" lang="en" altLang="zh-CN" dirty="0"/>
          </a:p>
          <a:p>
            <a:r>
              <a:rPr kumimoji="1" lang="zh-CN" altLang="en-US" dirty="0"/>
              <a:t>本网站所提供的任何信息内容（包括但不限于 </a:t>
            </a:r>
            <a:r>
              <a:rPr kumimoji="1" lang="en" altLang="zh-CN" dirty="0"/>
              <a:t>PPT </a:t>
            </a:r>
            <a:r>
              <a:rPr kumimoji="1" lang="zh-CN" altLang="en-US" dirty="0"/>
              <a:t>模板、</a:t>
            </a:r>
            <a:r>
              <a:rPr kumimoji="1" lang="en" altLang="zh-CN" dirty="0"/>
              <a:t>Word </a:t>
            </a:r>
            <a:r>
              <a:rPr kumimoji="1" lang="zh-CN" altLang="en-US" dirty="0"/>
              <a:t>文档、</a:t>
            </a:r>
            <a:r>
              <a:rPr kumimoji="1" lang="en" altLang="zh-CN" dirty="0"/>
              <a:t>Excel </a:t>
            </a:r>
            <a:r>
              <a:rPr kumimoji="1" lang="zh-CN" altLang="en-US" dirty="0"/>
              <a:t>图表、图片素材等）均受</a:t>
            </a:r>
            <a:r>
              <a:rPr kumimoji="1" lang="en-US" altLang="zh-CN" dirty="0"/>
              <a:t>《</a:t>
            </a:r>
            <a:r>
              <a:rPr kumimoji="1" lang="zh-CN" altLang="en-US" dirty="0"/>
              <a:t>中华人民共和国著作权法</a:t>
            </a:r>
            <a:r>
              <a:rPr kumimoji="1" lang="en-US" altLang="zh-CN" dirty="0"/>
              <a:t>》</a:t>
            </a:r>
            <a:r>
              <a:rPr kumimoji="1" lang="zh-CN" altLang="en-US" dirty="0"/>
              <a:t>、</a:t>
            </a:r>
            <a:r>
              <a:rPr kumimoji="1" lang="en-US" altLang="zh-CN" dirty="0"/>
              <a:t>《</a:t>
            </a:r>
            <a:r>
              <a:rPr kumimoji="1" lang="zh-CN" altLang="en-US" dirty="0"/>
              <a:t>信息网络传播权保护条例</a:t>
            </a:r>
            <a:r>
              <a:rPr kumimoji="1" lang="en-US" altLang="zh-CN" dirty="0"/>
              <a:t>》</a:t>
            </a:r>
            <a:r>
              <a:rPr kumimoji="1" lang="zh-CN" altLang="en-US" dirty="0"/>
              <a:t>及其他适用的法律法规的保护，未经权利人书面明确授权，信息内容的任何部分</a:t>
            </a:r>
            <a:r>
              <a:rPr kumimoji="1" lang="en-US" altLang="zh-CN" dirty="0"/>
              <a:t>(</a:t>
            </a:r>
            <a:r>
              <a:rPr kumimoji="1" lang="zh-CN" altLang="en-US" dirty="0"/>
              <a:t>包括图片或图表</a:t>
            </a:r>
            <a:r>
              <a:rPr kumimoji="1" lang="en-US" altLang="zh-CN" dirty="0"/>
              <a:t>)</a:t>
            </a:r>
            <a:r>
              <a:rPr kumimoji="1" lang="zh-CN" altLang="en-US" dirty="0"/>
              <a:t>不得被全部或部分的复制、传播、销售，否则将承担法律责任。</a:t>
            </a:r>
            <a:endParaRPr kumimoji="1" lang="en-US" altLang="zh-CN" dirty="0"/>
          </a:p>
          <a:p>
            <a:endParaRPr kumimoji="1" lang="en-US" altLang="zh-CN" dirty="0"/>
          </a:p>
          <a:p>
            <a:r>
              <a:rPr kumimoji="1" lang="zh-CN" altLang="en-US" dirty="0"/>
              <a:t>喵斐</a:t>
            </a:r>
            <a:endParaRPr kumimoji="1" lang="en" altLang="zh-CN" dirty="0"/>
          </a:p>
        </p:txBody>
      </p:sp>
      <p:sp>
        <p:nvSpPr>
          <p:cNvPr id="5" name="文本占位符 4">
            <a:extLst>
              <a:ext uri="{FF2B5EF4-FFF2-40B4-BE49-F238E27FC236}">
                <a16:creationId xmlns:a16="http://schemas.microsoft.com/office/drawing/2014/main" id="{9379F369-F966-CC4F-9150-5720C0654BE8}"/>
              </a:ext>
            </a:extLst>
          </p:cNvPr>
          <p:cNvSpPr>
            <a:spLocks noGrp="1"/>
          </p:cNvSpPr>
          <p:nvPr>
            <p:ph type="body" sz="quarter" idx="10"/>
          </p:nvPr>
        </p:nvSpPr>
        <p:spPr/>
        <p:txBody>
          <a:bodyPr/>
          <a:lstStyle/>
          <a:p>
            <a:r>
              <a:rPr kumimoji="1" lang="zh-CN" altLang="en-US" dirty="0"/>
              <a:t>标注</a:t>
            </a:r>
          </a:p>
        </p:txBody>
      </p:sp>
      <p:sp>
        <p:nvSpPr>
          <p:cNvPr id="8" name="文本占位符 7">
            <a:extLst>
              <a:ext uri="{FF2B5EF4-FFF2-40B4-BE49-F238E27FC236}">
                <a16:creationId xmlns:a16="http://schemas.microsoft.com/office/drawing/2014/main" id="{52037C6C-C3D0-B143-999B-9FBD7AAF906F}"/>
              </a:ext>
            </a:extLst>
          </p:cNvPr>
          <p:cNvSpPr>
            <a:spLocks noGrp="1"/>
          </p:cNvSpPr>
          <p:nvPr>
            <p:ph type="body" sz="quarter" idx="17"/>
          </p:nvPr>
        </p:nvSpPr>
        <p:spPr/>
        <p:txBody>
          <a:bodyPr/>
          <a:lstStyle/>
          <a:p>
            <a:r>
              <a:rPr kumimoji="1" lang="zh-CN" altLang="en-US" dirty="0"/>
              <a:t>字体使用</a:t>
            </a:r>
            <a:endParaRPr kumimoji="1" lang="en-US" altLang="zh-CN" dirty="0"/>
          </a:p>
          <a:p>
            <a:endParaRPr kumimoji="1" lang="en-US" altLang="zh-CN" dirty="0"/>
          </a:p>
          <a:p>
            <a:endParaRPr kumimoji="1" lang="en-US" altLang="zh-CN" dirty="0"/>
          </a:p>
          <a:p>
            <a:r>
              <a:rPr kumimoji="1" lang="zh-CN" altLang="en-US" dirty="0"/>
              <a:t>行距</a:t>
            </a:r>
            <a:endParaRPr kumimoji="1" lang="en-US" altLang="zh-CN" dirty="0"/>
          </a:p>
          <a:p>
            <a:endParaRPr kumimoji="1" lang="en-US" altLang="zh-CN" dirty="0"/>
          </a:p>
          <a:p>
            <a:r>
              <a:rPr kumimoji="1" lang="zh-CN" altLang="en-US" dirty="0"/>
              <a:t>素材</a:t>
            </a:r>
            <a:endParaRPr kumimoji="1" lang="en-US" altLang="zh-CN" dirty="0"/>
          </a:p>
          <a:p>
            <a:endParaRPr kumimoji="1" lang="en-US" altLang="zh-CN" dirty="0"/>
          </a:p>
          <a:p>
            <a:r>
              <a:rPr kumimoji="1" lang="zh-CN" altLang="en-US" dirty="0"/>
              <a:t>声明</a:t>
            </a:r>
            <a:endParaRPr kumimoji="1" lang="en-US" altLang="zh-CN" dirty="0"/>
          </a:p>
          <a:p>
            <a:endParaRPr kumimoji="1" lang="en-US" altLang="zh-CN" dirty="0"/>
          </a:p>
          <a:p>
            <a:endParaRPr kumimoji="1" lang="en-US" altLang="zh-CN" dirty="0"/>
          </a:p>
          <a:p>
            <a:endParaRPr kumimoji="1" lang="en-US" altLang="zh-CN" dirty="0"/>
          </a:p>
          <a:p>
            <a:r>
              <a:rPr kumimoji="1" lang="zh-CN" altLang="en-US" dirty="0"/>
              <a:t>作者</a:t>
            </a:r>
          </a:p>
        </p:txBody>
      </p:sp>
    </p:spTree>
    <p:extLst>
      <p:ext uri="{BB962C8B-B14F-4D97-AF65-F5344CB8AC3E}">
        <p14:creationId xmlns:p14="http://schemas.microsoft.com/office/powerpoint/2010/main" val="3179033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62F2E9AC-F531-4346-B4BC-71010FB5CAB2}"/>
              </a:ext>
            </a:extLst>
          </p:cNvPr>
          <p:cNvSpPr>
            <a:spLocks noGrp="1"/>
          </p:cNvSpPr>
          <p:nvPr>
            <p:ph type="body" sz="quarter" idx="14"/>
          </p:nvPr>
        </p:nvSpPr>
        <p:spPr/>
        <p:txBody>
          <a:bodyPr/>
          <a:lstStyle/>
          <a:p>
            <a:r>
              <a:rPr lang="en-US" altLang="zh-CN"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1</a:t>
            </a:r>
            <a:endParaRPr lang="zh-CN" altLang="en-US"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endParaRPr>
          </a:p>
        </p:txBody>
      </p:sp>
      <p:sp>
        <p:nvSpPr>
          <p:cNvPr id="3" name="文本占位符 2">
            <a:extLst>
              <a:ext uri="{FF2B5EF4-FFF2-40B4-BE49-F238E27FC236}">
                <a16:creationId xmlns:a16="http://schemas.microsoft.com/office/drawing/2014/main" id="{7CFDE201-F6FC-4E74-9270-B0CFA05087C6}"/>
              </a:ext>
            </a:extLst>
          </p:cNvPr>
          <p:cNvSpPr>
            <a:spLocks noGrp="1"/>
          </p:cNvSpPr>
          <p:nvPr>
            <p:ph type="body" sz="quarter" idx="10"/>
          </p:nvPr>
        </p:nvSpPr>
        <p:spPr/>
        <p:txBody>
          <a:bodyPr>
            <a:noAutofit/>
          </a:bodyPr>
          <a:lstStyle/>
          <a:p>
            <a:r>
              <a:rPr lang="en-US" altLang="zh-CN"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PART ONE</a:t>
            </a:r>
            <a:endParaRPr lang="zh-CN" altLang="en-US"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endParaRPr>
          </a:p>
        </p:txBody>
      </p:sp>
      <p:sp>
        <p:nvSpPr>
          <p:cNvPr id="4" name="文本占位符 3">
            <a:extLst>
              <a:ext uri="{FF2B5EF4-FFF2-40B4-BE49-F238E27FC236}">
                <a16:creationId xmlns:a16="http://schemas.microsoft.com/office/drawing/2014/main" id="{57BF92BA-BA30-47A3-B6C8-22CE9D331128}"/>
              </a:ext>
            </a:extLst>
          </p:cNvPr>
          <p:cNvSpPr>
            <a:spLocks noGrp="1"/>
          </p:cNvSpPr>
          <p:nvPr>
            <p:ph type="body" sz="quarter" idx="11"/>
          </p:nvPr>
        </p:nvSpPr>
        <p:spPr/>
        <p:txBody>
          <a:bodyPr>
            <a:noAutofit/>
          </a:bodyPr>
          <a:lstStyle/>
          <a:p>
            <a:r>
              <a:rPr lang="zh-CN" altLang="en-US"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研究背景及意义</a:t>
            </a:r>
          </a:p>
        </p:txBody>
      </p:sp>
      <p:sp>
        <p:nvSpPr>
          <p:cNvPr id="5" name="文本占位符 4">
            <a:extLst>
              <a:ext uri="{FF2B5EF4-FFF2-40B4-BE49-F238E27FC236}">
                <a16:creationId xmlns:a16="http://schemas.microsoft.com/office/drawing/2014/main" id="{DDB821E9-9B6D-4E6F-8736-5D7A58C68133}"/>
              </a:ext>
            </a:extLst>
          </p:cNvPr>
          <p:cNvSpPr>
            <a:spLocks noGrp="1"/>
          </p:cNvSpPr>
          <p:nvPr>
            <p:ph type="body" sz="quarter" idx="12"/>
          </p:nvPr>
        </p:nvSpPr>
        <p:spPr/>
        <p:txBody>
          <a:bodyPr>
            <a:noAutofit/>
          </a:bodyPr>
          <a:lstStyle/>
          <a:p>
            <a:r>
              <a:rPr lang="en-US" altLang="zh-CN" dirty="0"/>
              <a:t>Research background and significance</a:t>
            </a:r>
            <a:endParaRPr lang="zh-CN" altLang="en-US" dirty="0"/>
          </a:p>
        </p:txBody>
      </p:sp>
    </p:spTree>
    <p:extLst>
      <p:ext uri="{BB962C8B-B14F-4D97-AF65-F5344CB8AC3E}">
        <p14:creationId xmlns:p14="http://schemas.microsoft.com/office/powerpoint/2010/main" val="1642767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29ABEF1-69A5-49B1-A996-4EDEF219D952}"/>
              </a:ext>
            </a:extLst>
          </p:cNvPr>
          <p:cNvSpPr>
            <a:spLocks noGrp="1"/>
          </p:cNvSpPr>
          <p:nvPr>
            <p:ph type="title"/>
          </p:nvPr>
        </p:nvSpPr>
        <p:spPr/>
        <p:txBody>
          <a:bodyPr/>
          <a:lstStyle/>
          <a:p>
            <a:r>
              <a:rPr lang="en-US" altLang="zh-CN"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1.</a:t>
            </a:r>
            <a:r>
              <a:rPr lang="zh-CN" altLang="en-US"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研究背景及意义</a:t>
            </a:r>
          </a:p>
        </p:txBody>
      </p:sp>
      <p:sp>
        <p:nvSpPr>
          <p:cNvPr id="3" name="文本占位符 2">
            <a:extLst>
              <a:ext uri="{FF2B5EF4-FFF2-40B4-BE49-F238E27FC236}">
                <a16:creationId xmlns:a16="http://schemas.microsoft.com/office/drawing/2014/main" id="{F4924A22-4D06-4E64-B072-0E1DCA7A8515}"/>
              </a:ext>
            </a:extLst>
          </p:cNvPr>
          <p:cNvSpPr>
            <a:spLocks noGrp="1"/>
          </p:cNvSpPr>
          <p:nvPr>
            <p:ph type="body" sz="quarter" idx="10"/>
          </p:nvPr>
        </p:nvSpPr>
        <p:spPr/>
        <p:txBody>
          <a:bodyPr/>
          <a:lstStyle/>
          <a:p>
            <a:r>
              <a:rPr lang="zh-CN" altLang="en-US" dirty="0"/>
              <a:t>请在此处输入参考文献或标明他人贡献请在此处输入参考文献或标明他人贡献</a:t>
            </a:r>
          </a:p>
          <a:p>
            <a:endParaRPr lang="zh-CN" altLang="en-US" dirty="0"/>
          </a:p>
        </p:txBody>
      </p:sp>
      <p:sp>
        <p:nvSpPr>
          <p:cNvPr id="9" name="文本框 8">
            <a:extLst>
              <a:ext uri="{FF2B5EF4-FFF2-40B4-BE49-F238E27FC236}">
                <a16:creationId xmlns:a16="http://schemas.microsoft.com/office/drawing/2014/main" id="{3D13FFDA-D810-4C2A-AAD9-FDDFDD8BD824}"/>
              </a:ext>
            </a:extLst>
          </p:cNvPr>
          <p:cNvSpPr txBox="1"/>
          <p:nvPr/>
        </p:nvSpPr>
        <p:spPr>
          <a:xfrm>
            <a:off x="1130300" y="1756038"/>
            <a:ext cx="3517900" cy="2211055"/>
          </a:xfrm>
          <a:prstGeom prst="rect">
            <a:avLst/>
          </a:prstGeom>
          <a:noFill/>
        </p:spPr>
        <p:txBody>
          <a:bodyPr wrap="square" lIns="0" tIns="0" rIns="0" bIns="0" rtlCol="0">
            <a:noAutofit/>
          </a:bodyPr>
          <a:lstStyle/>
          <a:p>
            <a:pPr>
              <a:lnSpc>
                <a:spcPct val="130000"/>
              </a:lnSpc>
            </a:pPr>
            <a:r>
              <a:rPr lang="zh-CN" altLang="en-US" sz="1600" dirty="0">
                <a:solidFill>
                  <a:schemeClr val="tx1">
                    <a:lumMod val="65000"/>
                    <a:lumOff val="35000"/>
                  </a:schemeClr>
                </a:solidFill>
              </a:rPr>
              <a:t>请在此处输入您的内容，或者复制内容后单击右键选择只保留文本来粘贴您的内容。请在此处输入您的内容，或者复制内容后单击右键选择只保留文本来粘贴您的内容。请在此处输入您的内容，或者复制内容后单击右键选择只保留文本来粘贴您的内容。</a:t>
            </a:r>
          </a:p>
        </p:txBody>
      </p:sp>
      <p:sp>
        <p:nvSpPr>
          <p:cNvPr id="10" name="标题 1">
            <a:extLst>
              <a:ext uri="{FF2B5EF4-FFF2-40B4-BE49-F238E27FC236}">
                <a16:creationId xmlns:a16="http://schemas.microsoft.com/office/drawing/2014/main" id="{33A7CA24-EC55-40DC-A6E4-681FFFC059F7}"/>
              </a:ext>
            </a:extLst>
          </p:cNvPr>
          <p:cNvSpPr txBox="1">
            <a:spLocks/>
          </p:cNvSpPr>
          <p:nvPr/>
        </p:nvSpPr>
        <p:spPr>
          <a:xfrm>
            <a:off x="1130300" y="1433682"/>
            <a:ext cx="1930401"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r>
              <a:rPr lang="zh-CN" altLang="en-US" sz="2000" dirty="0">
                <a:solidFill>
                  <a:schemeClr val="accent1"/>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研究背景</a:t>
            </a:r>
          </a:p>
        </p:txBody>
      </p:sp>
      <p:sp>
        <p:nvSpPr>
          <p:cNvPr id="7" name="文本框 6">
            <a:extLst>
              <a:ext uri="{FF2B5EF4-FFF2-40B4-BE49-F238E27FC236}">
                <a16:creationId xmlns:a16="http://schemas.microsoft.com/office/drawing/2014/main" id="{5D7CE893-BB7D-436D-9384-878B3902511B}"/>
              </a:ext>
            </a:extLst>
          </p:cNvPr>
          <p:cNvSpPr txBox="1"/>
          <p:nvPr/>
        </p:nvSpPr>
        <p:spPr>
          <a:xfrm>
            <a:off x="1130300" y="4611805"/>
            <a:ext cx="3517900" cy="1250792"/>
          </a:xfrm>
          <a:prstGeom prst="rect">
            <a:avLst/>
          </a:prstGeom>
          <a:noFill/>
        </p:spPr>
        <p:txBody>
          <a:bodyPr wrap="square" lIns="0" tIns="0" rIns="0" bIns="0" rtlCol="0">
            <a:noAutofit/>
          </a:bodyPr>
          <a:lstStyle/>
          <a:p>
            <a:pPr>
              <a:lnSpc>
                <a:spcPct val="130000"/>
              </a:lnSpc>
            </a:pPr>
            <a:r>
              <a:rPr lang="zh-CN" altLang="en-US" sz="1600" dirty="0">
                <a:solidFill>
                  <a:schemeClr val="tx1">
                    <a:lumMod val="65000"/>
                    <a:lumOff val="35000"/>
                  </a:schemeClr>
                </a:solidFill>
              </a:rPr>
              <a:t>请在此处输入您的内容，或者复制内容后单击右键选择只保留文本来粘贴您的内容。请在此处输入您的内容，右键选择只保留文本来粘贴您的内容。</a:t>
            </a:r>
          </a:p>
        </p:txBody>
      </p:sp>
      <p:sp>
        <p:nvSpPr>
          <p:cNvPr id="8" name="标题 1">
            <a:extLst>
              <a:ext uri="{FF2B5EF4-FFF2-40B4-BE49-F238E27FC236}">
                <a16:creationId xmlns:a16="http://schemas.microsoft.com/office/drawing/2014/main" id="{6E750CFA-54BA-4E23-8964-175228075804}"/>
              </a:ext>
            </a:extLst>
          </p:cNvPr>
          <p:cNvSpPr txBox="1">
            <a:spLocks/>
          </p:cNvSpPr>
          <p:nvPr/>
        </p:nvSpPr>
        <p:spPr>
          <a:xfrm>
            <a:off x="1130300" y="4289449"/>
            <a:ext cx="1930401"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r>
              <a:rPr lang="zh-CN" altLang="en-US" sz="2000" dirty="0">
                <a:solidFill>
                  <a:schemeClr val="accent1"/>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研究意义</a:t>
            </a:r>
          </a:p>
        </p:txBody>
      </p:sp>
      <p:pic>
        <p:nvPicPr>
          <p:cNvPr id="11" name="图片占位符 4">
            <a:extLst>
              <a:ext uri="{FF2B5EF4-FFF2-40B4-BE49-F238E27FC236}">
                <a16:creationId xmlns:a16="http://schemas.microsoft.com/office/drawing/2014/main" id="{ED336FD5-244C-4035-994B-CF1053C4C20D}"/>
              </a:ext>
            </a:extLst>
          </p:cNvPr>
          <p:cNvPicPr>
            <a:picLocks noChangeAspect="1"/>
          </p:cNvPicPr>
          <p:nvPr/>
        </p:nvPicPr>
        <p:blipFill>
          <a:blip r:embed="rId2">
            <a:extLst>
              <a:ext uri="{28A0092B-C50C-407E-A947-70E740481C1C}">
                <a14:useLocalDpi xmlns:a14="http://schemas.microsoft.com/office/drawing/2010/main" val="0"/>
              </a:ext>
            </a:extLst>
          </a:blip>
          <a:srcRect t="25087" b="25087"/>
          <a:stretch>
            <a:fillRect/>
          </a:stretch>
        </p:blipFill>
        <p:spPr>
          <a:xfrm>
            <a:off x="5183600" y="1433681"/>
            <a:ext cx="6083300" cy="4428916"/>
          </a:xfrm>
          <a:prstGeom prst="rect">
            <a:avLst/>
          </a:prstGeom>
        </p:spPr>
      </p:pic>
    </p:spTree>
    <p:extLst>
      <p:ext uri="{BB962C8B-B14F-4D97-AF65-F5344CB8AC3E}">
        <p14:creationId xmlns:p14="http://schemas.microsoft.com/office/powerpoint/2010/main" val="4100379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标题 1">
            <a:extLst>
              <a:ext uri="{FF2B5EF4-FFF2-40B4-BE49-F238E27FC236}">
                <a16:creationId xmlns:a16="http://schemas.microsoft.com/office/drawing/2014/main" id="{BCB462E6-2AE0-491D-8BC8-6C2BAEE05C76}"/>
              </a:ext>
            </a:extLst>
          </p:cNvPr>
          <p:cNvSpPr txBox="1">
            <a:spLocks/>
          </p:cNvSpPr>
          <p:nvPr/>
        </p:nvSpPr>
        <p:spPr>
          <a:xfrm>
            <a:off x="1130300" y="1301731"/>
            <a:ext cx="1930401"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r>
              <a:rPr lang="zh-CN" altLang="en-US" sz="2000" dirty="0">
                <a:solidFill>
                  <a:schemeClr val="accent1"/>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研究背景</a:t>
            </a:r>
          </a:p>
        </p:txBody>
      </p:sp>
      <p:sp>
        <p:nvSpPr>
          <p:cNvPr id="16" name="文本框 15">
            <a:extLst>
              <a:ext uri="{FF2B5EF4-FFF2-40B4-BE49-F238E27FC236}">
                <a16:creationId xmlns:a16="http://schemas.microsoft.com/office/drawing/2014/main" id="{8CAE5A10-1EC1-4AB6-AB13-AD6694EC4652}"/>
              </a:ext>
            </a:extLst>
          </p:cNvPr>
          <p:cNvSpPr txBox="1"/>
          <p:nvPr/>
        </p:nvSpPr>
        <p:spPr>
          <a:xfrm>
            <a:off x="1130300" y="5165435"/>
            <a:ext cx="9956800" cy="1047018"/>
          </a:xfrm>
          <a:prstGeom prst="rect">
            <a:avLst/>
          </a:prstGeom>
          <a:noFill/>
        </p:spPr>
        <p:txBody>
          <a:bodyPr wrap="square" lIns="0" tIns="0" rIns="0" bIns="0" rtlCol="0">
            <a:noAutofit/>
          </a:bodyPr>
          <a:lstStyle/>
          <a:p>
            <a:pPr>
              <a:lnSpc>
                <a:spcPct val="130000"/>
              </a:lnSpc>
            </a:pPr>
            <a:r>
              <a:rPr lang="zh-CN" altLang="en-US" dirty="0">
                <a:solidFill>
                  <a:schemeClr val="tx1">
                    <a:lumMod val="65000"/>
                    <a:lumOff val="35000"/>
                  </a:schemeClr>
                </a:solidFill>
              </a:rPr>
              <a:t>请在此处输入您的内容，或者复制内容后单击右键选择只保留文本来粘贴您的内容。请在此处输入您的内容，或者复制内容后单击右键选择只保留文本来粘贴您的内容。</a:t>
            </a:r>
          </a:p>
          <a:p>
            <a:pPr>
              <a:lnSpc>
                <a:spcPct val="130000"/>
              </a:lnSpc>
            </a:pPr>
            <a:endParaRPr lang="zh-CN" altLang="en-US" dirty="0">
              <a:solidFill>
                <a:schemeClr val="tx1">
                  <a:lumMod val="65000"/>
                  <a:lumOff val="35000"/>
                </a:schemeClr>
              </a:solidFill>
            </a:endParaRPr>
          </a:p>
        </p:txBody>
      </p:sp>
      <p:sp>
        <p:nvSpPr>
          <p:cNvPr id="17" name="标题 1">
            <a:extLst>
              <a:ext uri="{FF2B5EF4-FFF2-40B4-BE49-F238E27FC236}">
                <a16:creationId xmlns:a16="http://schemas.microsoft.com/office/drawing/2014/main" id="{F7D80F00-35CA-4E13-8155-0D45CA1E2B5A}"/>
              </a:ext>
            </a:extLst>
          </p:cNvPr>
          <p:cNvSpPr txBox="1">
            <a:spLocks/>
          </p:cNvSpPr>
          <p:nvPr/>
        </p:nvSpPr>
        <p:spPr>
          <a:xfrm>
            <a:off x="1130300" y="4843079"/>
            <a:ext cx="1903691"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r>
              <a:rPr lang="zh-CN" altLang="en-US" sz="2000" dirty="0">
                <a:solidFill>
                  <a:schemeClr val="accent1"/>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研究意义</a:t>
            </a:r>
          </a:p>
        </p:txBody>
      </p:sp>
      <p:sp>
        <p:nvSpPr>
          <p:cNvPr id="18" name="文本框 17">
            <a:extLst>
              <a:ext uri="{FF2B5EF4-FFF2-40B4-BE49-F238E27FC236}">
                <a16:creationId xmlns:a16="http://schemas.microsoft.com/office/drawing/2014/main" id="{D3DF276C-54A3-4831-BE29-723811503803}"/>
              </a:ext>
            </a:extLst>
          </p:cNvPr>
          <p:cNvSpPr txBox="1"/>
          <p:nvPr/>
        </p:nvSpPr>
        <p:spPr>
          <a:xfrm>
            <a:off x="1130300" y="2011605"/>
            <a:ext cx="9956800" cy="1047018"/>
          </a:xfrm>
          <a:prstGeom prst="rect">
            <a:avLst/>
          </a:prstGeom>
          <a:noFill/>
        </p:spPr>
        <p:txBody>
          <a:bodyPr wrap="square" lIns="0" tIns="0" rIns="0" bIns="0" rtlCol="0">
            <a:noAutofit/>
          </a:bodyPr>
          <a:lstStyle/>
          <a:p>
            <a:pPr>
              <a:lnSpc>
                <a:spcPct val="130000"/>
              </a:lnSpc>
            </a:pPr>
            <a:r>
              <a:rPr lang="zh-CN" altLang="en-US" dirty="0">
                <a:solidFill>
                  <a:schemeClr val="tx1">
                    <a:lumMod val="65000"/>
                    <a:lumOff val="35000"/>
                  </a:schemeClr>
                </a:solidFill>
              </a:rPr>
              <a:t>请在此处输入您的内容，或者复制内容后单击右键选择只保留文本来粘贴您的内容。请在此处输入您的内容，或者复制内容后单击右键选择只保留文本来粘贴您的内容。请在此处输入您的内容，或者复制内容后单击右键选择只保留文本来粘贴您的内容。</a:t>
            </a:r>
          </a:p>
        </p:txBody>
      </p:sp>
      <p:sp>
        <p:nvSpPr>
          <p:cNvPr id="19" name="标题 1">
            <a:extLst>
              <a:ext uri="{FF2B5EF4-FFF2-40B4-BE49-F238E27FC236}">
                <a16:creationId xmlns:a16="http://schemas.microsoft.com/office/drawing/2014/main" id="{C80A21EF-13B8-4D69-B362-06184EA3A11E}"/>
              </a:ext>
            </a:extLst>
          </p:cNvPr>
          <p:cNvSpPr txBox="1">
            <a:spLocks/>
          </p:cNvSpPr>
          <p:nvPr/>
        </p:nvSpPr>
        <p:spPr>
          <a:xfrm>
            <a:off x="1130300" y="1745875"/>
            <a:ext cx="1935338"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r>
              <a:rPr lang="zh-CN" altLang="en-US" sz="1800" dirty="0">
                <a:solidFill>
                  <a:schemeClr val="tx1">
                    <a:lumMod val="65000"/>
                    <a:lumOff val="35000"/>
                  </a:schemeClr>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研究历史</a:t>
            </a:r>
          </a:p>
        </p:txBody>
      </p:sp>
      <p:sp>
        <p:nvSpPr>
          <p:cNvPr id="20" name="文本框 19">
            <a:extLst>
              <a:ext uri="{FF2B5EF4-FFF2-40B4-BE49-F238E27FC236}">
                <a16:creationId xmlns:a16="http://schemas.microsoft.com/office/drawing/2014/main" id="{F0477F5F-BB05-455D-8E46-A91C670B3F1E}"/>
              </a:ext>
            </a:extLst>
          </p:cNvPr>
          <p:cNvSpPr txBox="1"/>
          <p:nvPr/>
        </p:nvSpPr>
        <p:spPr>
          <a:xfrm>
            <a:off x="1130300" y="3530331"/>
            <a:ext cx="9956800" cy="1047018"/>
          </a:xfrm>
          <a:prstGeom prst="rect">
            <a:avLst/>
          </a:prstGeom>
          <a:noFill/>
        </p:spPr>
        <p:txBody>
          <a:bodyPr wrap="square" lIns="0" tIns="0" rIns="0" bIns="0" rtlCol="0">
            <a:noAutofit/>
          </a:bodyPr>
          <a:lstStyle/>
          <a:p>
            <a:pPr>
              <a:lnSpc>
                <a:spcPct val="130000"/>
              </a:lnSpc>
            </a:pPr>
            <a:r>
              <a:rPr lang="zh-CN" altLang="en-US" dirty="0">
                <a:solidFill>
                  <a:schemeClr val="tx1">
                    <a:lumMod val="65000"/>
                    <a:lumOff val="35000"/>
                  </a:schemeClr>
                </a:solidFill>
              </a:rPr>
              <a:t>请在此处输入您的内容，或者复制内容后单击右键选择只保留文本来粘贴您的内容。请在此处输入您的内容，或者复制内容后单击右键选择只保留文本来粘贴您的内容。请在此处输入您的内容，或者复制内容后单击右键选择只保留文本来粘贴您的内容。</a:t>
            </a:r>
          </a:p>
        </p:txBody>
      </p:sp>
      <p:sp>
        <p:nvSpPr>
          <p:cNvPr id="21" name="标题 1">
            <a:extLst>
              <a:ext uri="{FF2B5EF4-FFF2-40B4-BE49-F238E27FC236}">
                <a16:creationId xmlns:a16="http://schemas.microsoft.com/office/drawing/2014/main" id="{21233431-4957-470D-9A94-2DB738B3D712}"/>
              </a:ext>
            </a:extLst>
          </p:cNvPr>
          <p:cNvSpPr txBox="1">
            <a:spLocks/>
          </p:cNvSpPr>
          <p:nvPr/>
        </p:nvSpPr>
        <p:spPr>
          <a:xfrm>
            <a:off x="1130300" y="3264601"/>
            <a:ext cx="1935338"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r>
              <a:rPr lang="zh-CN" altLang="en-US" sz="1800" dirty="0">
                <a:solidFill>
                  <a:schemeClr val="tx1">
                    <a:lumMod val="65000"/>
                    <a:lumOff val="35000"/>
                  </a:schemeClr>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研究现状</a:t>
            </a:r>
          </a:p>
        </p:txBody>
      </p:sp>
      <p:sp>
        <p:nvSpPr>
          <p:cNvPr id="22" name="矩形 21">
            <a:extLst>
              <a:ext uri="{FF2B5EF4-FFF2-40B4-BE49-F238E27FC236}">
                <a16:creationId xmlns:a16="http://schemas.microsoft.com/office/drawing/2014/main" id="{93BF2A69-B6C8-44F0-BD6B-2B152744247B}"/>
              </a:ext>
            </a:extLst>
          </p:cNvPr>
          <p:cNvSpPr/>
          <p:nvPr/>
        </p:nvSpPr>
        <p:spPr>
          <a:xfrm>
            <a:off x="855133" y="1745875"/>
            <a:ext cx="93133" cy="322356"/>
          </a:xfrm>
          <a:prstGeom prst="rect">
            <a:avLst/>
          </a:pr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3" name="矩形 22">
            <a:extLst>
              <a:ext uri="{FF2B5EF4-FFF2-40B4-BE49-F238E27FC236}">
                <a16:creationId xmlns:a16="http://schemas.microsoft.com/office/drawing/2014/main" id="{2F7C85F6-6B56-4D2E-9CBC-EE086D51B57E}"/>
              </a:ext>
            </a:extLst>
          </p:cNvPr>
          <p:cNvSpPr/>
          <p:nvPr/>
        </p:nvSpPr>
        <p:spPr>
          <a:xfrm>
            <a:off x="853015" y="3264601"/>
            <a:ext cx="93133" cy="322356"/>
          </a:xfrm>
          <a:prstGeom prst="rect">
            <a:avLst/>
          </a:pr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2" name="标题 1">
            <a:extLst>
              <a:ext uri="{FF2B5EF4-FFF2-40B4-BE49-F238E27FC236}">
                <a16:creationId xmlns:a16="http://schemas.microsoft.com/office/drawing/2014/main" id="{49A02B01-149C-436B-96B7-D52F07845274}"/>
              </a:ext>
            </a:extLst>
          </p:cNvPr>
          <p:cNvSpPr>
            <a:spLocks noGrp="1"/>
          </p:cNvSpPr>
          <p:nvPr>
            <p:ph type="title"/>
          </p:nvPr>
        </p:nvSpPr>
        <p:spPr/>
        <p:txBody>
          <a:bodyPr/>
          <a:lstStyle/>
          <a:p>
            <a:r>
              <a:rPr lang="en-US" altLang="zh-CN"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1.</a:t>
            </a:r>
            <a:r>
              <a:rPr lang="zh-CN" altLang="en-US"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研究背景及意义</a:t>
            </a:r>
          </a:p>
        </p:txBody>
      </p:sp>
      <p:sp>
        <p:nvSpPr>
          <p:cNvPr id="3" name="文本占位符 2">
            <a:extLst>
              <a:ext uri="{FF2B5EF4-FFF2-40B4-BE49-F238E27FC236}">
                <a16:creationId xmlns:a16="http://schemas.microsoft.com/office/drawing/2014/main" id="{D29BCBA5-1D77-4D5E-884E-7206D42EA157}"/>
              </a:ext>
            </a:extLst>
          </p:cNvPr>
          <p:cNvSpPr>
            <a:spLocks noGrp="1"/>
          </p:cNvSpPr>
          <p:nvPr>
            <p:ph type="body" sz="quarter" idx="10"/>
          </p:nvPr>
        </p:nvSpPr>
        <p:spPr/>
        <p:txBody>
          <a:bodyPr>
            <a:noAutofit/>
          </a:bodyPr>
          <a:lstStyle/>
          <a:p>
            <a:r>
              <a:rPr lang="zh-CN" altLang="en-US" dirty="0"/>
              <a:t>请在此处输入参考文献或标明他人贡献请在此处输入参考文献或标明他人贡献</a:t>
            </a:r>
          </a:p>
        </p:txBody>
      </p:sp>
    </p:spTree>
    <p:extLst>
      <p:ext uri="{BB962C8B-B14F-4D97-AF65-F5344CB8AC3E}">
        <p14:creationId xmlns:p14="http://schemas.microsoft.com/office/powerpoint/2010/main" val="51478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29ABEF1-69A5-49B1-A996-4EDEF219D952}"/>
              </a:ext>
            </a:extLst>
          </p:cNvPr>
          <p:cNvSpPr>
            <a:spLocks noGrp="1"/>
          </p:cNvSpPr>
          <p:nvPr>
            <p:ph type="title"/>
          </p:nvPr>
        </p:nvSpPr>
        <p:spPr/>
        <p:txBody>
          <a:bodyPr/>
          <a:lstStyle/>
          <a:p>
            <a:r>
              <a:rPr lang="en-US" altLang="zh-CN"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1.</a:t>
            </a:r>
            <a:r>
              <a:rPr lang="zh-CN" altLang="en-US"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研究背景及意义</a:t>
            </a:r>
          </a:p>
        </p:txBody>
      </p:sp>
      <p:sp>
        <p:nvSpPr>
          <p:cNvPr id="3" name="文本占位符 2">
            <a:extLst>
              <a:ext uri="{FF2B5EF4-FFF2-40B4-BE49-F238E27FC236}">
                <a16:creationId xmlns:a16="http://schemas.microsoft.com/office/drawing/2014/main" id="{F4924A22-4D06-4E64-B072-0E1DCA7A8515}"/>
              </a:ext>
            </a:extLst>
          </p:cNvPr>
          <p:cNvSpPr>
            <a:spLocks noGrp="1"/>
          </p:cNvSpPr>
          <p:nvPr>
            <p:ph type="body" sz="quarter" idx="10"/>
          </p:nvPr>
        </p:nvSpPr>
        <p:spPr/>
        <p:txBody>
          <a:bodyPr/>
          <a:lstStyle/>
          <a:p>
            <a:r>
              <a:rPr lang="zh-CN" altLang="en-US" dirty="0"/>
              <a:t>请在此处输入参考文献或标明他人贡献请在此处输入参考文献或标明他人贡献</a:t>
            </a:r>
          </a:p>
          <a:p>
            <a:endParaRPr lang="zh-CN" altLang="en-US" dirty="0"/>
          </a:p>
        </p:txBody>
      </p:sp>
      <p:sp>
        <p:nvSpPr>
          <p:cNvPr id="5" name="标题 1">
            <a:extLst>
              <a:ext uri="{FF2B5EF4-FFF2-40B4-BE49-F238E27FC236}">
                <a16:creationId xmlns:a16="http://schemas.microsoft.com/office/drawing/2014/main" id="{0ECEE8A0-76E6-4588-9A0A-09A9C7987446}"/>
              </a:ext>
            </a:extLst>
          </p:cNvPr>
          <p:cNvSpPr txBox="1">
            <a:spLocks/>
          </p:cNvSpPr>
          <p:nvPr/>
        </p:nvSpPr>
        <p:spPr>
          <a:xfrm>
            <a:off x="1169457" y="1286507"/>
            <a:ext cx="1930401"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r>
              <a:rPr lang="zh-CN" altLang="en-US" sz="2000" dirty="0">
                <a:solidFill>
                  <a:schemeClr val="accent1"/>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研究背景</a:t>
            </a:r>
          </a:p>
        </p:txBody>
      </p:sp>
      <p:sp>
        <p:nvSpPr>
          <p:cNvPr id="11" name="文本框 10">
            <a:extLst>
              <a:ext uri="{FF2B5EF4-FFF2-40B4-BE49-F238E27FC236}">
                <a16:creationId xmlns:a16="http://schemas.microsoft.com/office/drawing/2014/main" id="{612BD6DC-61C3-4FDF-B06E-FCF56E2F7619}"/>
              </a:ext>
            </a:extLst>
          </p:cNvPr>
          <p:cNvSpPr txBox="1"/>
          <p:nvPr/>
        </p:nvSpPr>
        <p:spPr>
          <a:xfrm>
            <a:off x="1169457" y="2043380"/>
            <a:ext cx="4648200" cy="1570879"/>
          </a:xfrm>
          <a:prstGeom prst="rect">
            <a:avLst/>
          </a:prstGeom>
          <a:noFill/>
        </p:spPr>
        <p:txBody>
          <a:bodyPr wrap="square" lIns="0" tIns="0" rIns="0" bIns="0" rtlCol="0">
            <a:noAutofit/>
          </a:bodyPr>
          <a:lstStyle/>
          <a:p>
            <a:pPr>
              <a:lnSpc>
                <a:spcPct val="130000"/>
              </a:lnSpc>
            </a:pPr>
            <a:r>
              <a:rPr lang="zh-CN" altLang="en-US" sz="1600" dirty="0">
                <a:solidFill>
                  <a:schemeClr val="tx1">
                    <a:lumMod val="65000"/>
                    <a:lumOff val="35000"/>
                  </a:schemeClr>
                </a:solidFill>
              </a:rPr>
              <a:t>请在此处输入您的内容，或者复制内容后单击右键选择只保留文本来粘贴您的内容。请在此处输入您的内容，或者复制内容后单击右键选择只保留文本来粘贴您的内容。请在此处输入您的内容，或右键选择只保留文本来粘贴内容。</a:t>
            </a:r>
          </a:p>
        </p:txBody>
      </p:sp>
      <p:sp>
        <p:nvSpPr>
          <p:cNvPr id="12" name="标题 1">
            <a:extLst>
              <a:ext uri="{FF2B5EF4-FFF2-40B4-BE49-F238E27FC236}">
                <a16:creationId xmlns:a16="http://schemas.microsoft.com/office/drawing/2014/main" id="{A6A13093-FF87-4B37-B602-4282F27CADA0}"/>
              </a:ext>
            </a:extLst>
          </p:cNvPr>
          <p:cNvSpPr txBox="1">
            <a:spLocks/>
          </p:cNvSpPr>
          <p:nvPr/>
        </p:nvSpPr>
        <p:spPr>
          <a:xfrm>
            <a:off x="1169457" y="1777650"/>
            <a:ext cx="1935338"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r>
              <a:rPr lang="zh-CN" altLang="en-US" sz="1800" dirty="0">
                <a:solidFill>
                  <a:schemeClr val="tx1">
                    <a:lumMod val="65000"/>
                    <a:lumOff val="35000"/>
                  </a:schemeClr>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研究历史</a:t>
            </a:r>
          </a:p>
        </p:txBody>
      </p:sp>
      <p:sp>
        <p:nvSpPr>
          <p:cNvPr id="13" name="矩形 12">
            <a:extLst>
              <a:ext uri="{FF2B5EF4-FFF2-40B4-BE49-F238E27FC236}">
                <a16:creationId xmlns:a16="http://schemas.microsoft.com/office/drawing/2014/main" id="{4C691ED0-6CC0-4BC1-B97D-3226EE1B7C75}"/>
              </a:ext>
            </a:extLst>
          </p:cNvPr>
          <p:cNvSpPr/>
          <p:nvPr/>
        </p:nvSpPr>
        <p:spPr>
          <a:xfrm>
            <a:off x="913342" y="1777650"/>
            <a:ext cx="93133" cy="322356"/>
          </a:xfrm>
          <a:prstGeom prst="rect">
            <a:avLst/>
          </a:pr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8" name="文本框 7">
            <a:extLst>
              <a:ext uri="{FF2B5EF4-FFF2-40B4-BE49-F238E27FC236}">
                <a16:creationId xmlns:a16="http://schemas.microsoft.com/office/drawing/2014/main" id="{2E5E9220-377C-453A-B339-C02C25E455D0}"/>
              </a:ext>
            </a:extLst>
          </p:cNvPr>
          <p:cNvSpPr txBox="1"/>
          <p:nvPr/>
        </p:nvSpPr>
        <p:spPr>
          <a:xfrm>
            <a:off x="1169457" y="4245111"/>
            <a:ext cx="4648200" cy="1570879"/>
          </a:xfrm>
          <a:prstGeom prst="rect">
            <a:avLst/>
          </a:prstGeom>
          <a:noFill/>
        </p:spPr>
        <p:txBody>
          <a:bodyPr wrap="square" lIns="0" tIns="0" rIns="0" bIns="0" rtlCol="0">
            <a:noAutofit/>
          </a:bodyPr>
          <a:lstStyle/>
          <a:p>
            <a:pPr>
              <a:lnSpc>
                <a:spcPct val="130000"/>
              </a:lnSpc>
            </a:pPr>
            <a:r>
              <a:rPr lang="zh-CN" altLang="en-US" sz="1600" dirty="0">
                <a:solidFill>
                  <a:schemeClr val="tx1">
                    <a:lumMod val="65000"/>
                    <a:lumOff val="35000"/>
                  </a:schemeClr>
                </a:solidFill>
              </a:rPr>
              <a:t>请在此处输入您的内容，或者复制内容后单击右键选择只保留文本来粘贴您的内容。请在此处输入您的内容，或者复制内容后单击右键选择只保留文本来粘贴您的内容。请在此处输入您的内容，或右键选择只保留文本来粘贴内容。</a:t>
            </a:r>
          </a:p>
        </p:txBody>
      </p:sp>
      <p:sp>
        <p:nvSpPr>
          <p:cNvPr id="9" name="标题 1">
            <a:extLst>
              <a:ext uri="{FF2B5EF4-FFF2-40B4-BE49-F238E27FC236}">
                <a16:creationId xmlns:a16="http://schemas.microsoft.com/office/drawing/2014/main" id="{C73F6E70-10BE-41A8-AD7C-2D4157A8574F}"/>
              </a:ext>
            </a:extLst>
          </p:cNvPr>
          <p:cNvSpPr txBox="1">
            <a:spLocks/>
          </p:cNvSpPr>
          <p:nvPr/>
        </p:nvSpPr>
        <p:spPr>
          <a:xfrm>
            <a:off x="1169457" y="3979381"/>
            <a:ext cx="1935338"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r>
              <a:rPr lang="zh-CN" altLang="en-US" sz="1800" dirty="0">
                <a:solidFill>
                  <a:schemeClr val="tx1">
                    <a:lumMod val="65000"/>
                    <a:lumOff val="35000"/>
                  </a:schemeClr>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研究现状</a:t>
            </a:r>
          </a:p>
        </p:txBody>
      </p:sp>
      <p:sp>
        <p:nvSpPr>
          <p:cNvPr id="10" name="矩形 9">
            <a:extLst>
              <a:ext uri="{FF2B5EF4-FFF2-40B4-BE49-F238E27FC236}">
                <a16:creationId xmlns:a16="http://schemas.microsoft.com/office/drawing/2014/main" id="{D035BD2D-D145-419A-9FD3-A7F4749BDD11}"/>
              </a:ext>
            </a:extLst>
          </p:cNvPr>
          <p:cNvSpPr/>
          <p:nvPr/>
        </p:nvSpPr>
        <p:spPr>
          <a:xfrm>
            <a:off x="913342" y="3979381"/>
            <a:ext cx="93133" cy="322356"/>
          </a:xfrm>
          <a:prstGeom prst="rect">
            <a:avLst/>
          </a:pr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5" name="标题 1">
            <a:extLst>
              <a:ext uri="{FF2B5EF4-FFF2-40B4-BE49-F238E27FC236}">
                <a16:creationId xmlns:a16="http://schemas.microsoft.com/office/drawing/2014/main" id="{A9F84C09-F76A-4CA1-922F-5D4CCE4F7C38}"/>
              </a:ext>
            </a:extLst>
          </p:cNvPr>
          <p:cNvSpPr txBox="1">
            <a:spLocks/>
          </p:cNvSpPr>
          <p:nvPr/>
        </p:nvSpPr>
        <p:spPr>
          <a:xfrm>
            <a:off x="6617757" y="1286507"/>
            <a:ext cx="1930401"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r>
              <a:rPr lang="zh-CN" altLang="en-US" sz="2000" dirty="0">
                <a:solidFill>
                  <a:schemeClr val="accent1"/>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研究意义</a:t>
            </a:r>
          </a:p>
        </p:txBody>
      </p:sp>
      <p:sp>
        <p:nvSpPr>
          <p:cNvPr id="21" name="文本框 20">
            <a:extLst>
              <a:ext uri="{FF2B5EF4-FFF2-40B4-BE49-F238E27FC236}">
                <a16:creationId xmlns:a16="http://schemas.microsoft.com/office/drawing/2014/main" id="{A2EF37C6-9F7C-4C3E-B8C5-4D0361B8535F}"/>
              </a:ext>
            </a:extLst>
          </p:cNvPr>
          <p:cNvSpPr txBox="1"/>
          <p:nvPr/>
        </p:nvSpPr>
        <p:spPr>
          <a:xfrm>
            <a:off x="6617757" y="2043380"/>
            <a:ext cx="4648200" cy="1570879"/>
          </a:xfrm>
          <a:prstGeom prst="rect">
            <a:avLst/>
          </a:prstGeom>
          <a:noFill/>
        </p:spPr>
        <p:txBody>
          <a:bodyPr wrap="square" lIns="0" tIns="0" rIns="0" bIns="0" rtlCol="0">
            <a:noAutofit/>
          </a:bodyPr>
          <a:lstStyle/>
          <a:p>
            <a:pPr>
              <a:lnSpc>
                <a:spcPct val="130000"/>
              </a:lnSpc>
            </a:pPr>
            <a:r>
              <a:rPr lang="zh-CN" altLang="en-US" sz="1600" dirty="0">
                <a:solidFill>
                  <a:schemeClr val="tx1">
                    <a:lumMod val="65000"/>
                    <a:lumOff val="35000"/>
                  </a:schemeClr>
                </a:solidFill>
              </a:rPr>
              <a:t>请在此处输入您的内容，或者复制内容后单击右键选择只保留文本来粘贴您的内容。请在此处输入您的内容，或者复制内容后单击右键选择只保留文本来粘贴您的内容。请在此处输入您的内容，或右键选择只保留文本来粘贴内容。</a:t>
            </a:r>
          </a:p>
        </p:txBody>
      </p:sp>
      <p:sp>
        <p:nvSpPr>
          <p:cNvPr id="22" name="标题 1">
            <a:extLst>
              <a:ext uri="{FF2B5EF4-FFF2-40B4-BE49-F238E27FC236}">
                <a16:creationId xmlns:a16="http://schemas.microsoft.com/office/drawing/2014/main" id="{1133BD00-AA66-44C3-B414-F4B5D5AE4646}"/>
              </a:ext>
            </a:extLst>
          </p:cNvPr>
          <p:cNvSpPr txBox="1">
            <a:spLocks/>
          </p:cNvSpPr>
          <p:nvPr/>
        </p:nvSpPr>
        <p:spPr>
          <a:xfrm>
            <a:off x="6617757" y="1777650"/>
            <a:ext cx="1935338"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r>
              <a:rPr lang="zh-CN" altLang="en-US" sz="1800" dirty="0">
                <a:solidFill>
                  <a:schemeClr val="tx1">
                    <a:lumMod val="65000"/>
                    <a:lumOff val="35000"/>
                  </a:schemeClr>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理论意义与价值</a:t>
            </a:r>
          </a:p>
        </p:txBody>
      </p:sp>
      <p:sp>
        <p:nvSpPr>
          <p:cNvPr id="23" name="矩形 22">
            <a:extLst>
              <a:ext uri="{FF2B5EF4-FFF2-40B4-BE49-F238E27FC236}">
                <a16:creationId xmlns:a16="http://schemas.microsoft.com/office/drawing/2014/main" id="{092BADD6-CEAD-470E-B801-5FB8491C1EEB}"/>
              </a:ext>
            </a:extLst>
          </p:cNvPr>
          <p:cNvSpPr/>
          <p:nvPr/>
        </p:nvSpPr>
        <p:spPr>
          <a:xfrm>
            <a:off x="6361642" y="1777650"/>
            <a:ext cx="93133" cy="322356"/>
          </a:xfrm>
          <a:prstGeom prst="rect">
            <a:avLst/>
          </a:pr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18" name="文本框 17">
            <a:extLst>
              <a:ext uri="{FF2B5EF4-FFF2-40B4-BE49-F238E27FC236}">
                <a16:creationId xmlns:a16="http://schemas.microsoft.com/office/drawing/2014/main" id="{32D9995D-B890-403D-B7A6-D6C3727719D8}"/>
              </a:ext>
            </a:extLst>
          </p:cNvPr>
          <p:cNvSpPr txBox="1"/>
          <p:nvPr/>
        </p:nvSpPr>
        <p:spPr>
          <a:xfrm>
            <a:off x="6617757" y="4245111"/>
            <a:ext cx="4648200" cy="1570879"/>
          </a:xfrm>
          <a:prstGeom prst="rect">
            <a:avLst/>
          </a:prstGeom>
          <a:noFill/>
        </p:spPr>
        <p:txBody>
          <a:bodyPr wrap="square" lIns="0" tIns="0" rIns="0" bIns="0" rtlCol="0">
            <a:noAutofit/>
          </a:bodyPr>
          <a:lstStyle/>
          <a:p>
            <a:pPr>
              <a:lnSpc>
                <a:spcPct val="130000"/>
              </a:lnSpc>
            </a:pPr>
            <a:r>
              <a:rPr lang="zh-CN" altLang="en-US" sz="1600" dirty="0">
                <a:solidFill>
                  <a:schemeClr val="tx1">
                    <a:lumMod val="65000"/>
                    <a:lumOff val="35000"/>
                  </a:schemeClr>
                </a:solidFill>
              </a:rPr>
              <a:t>请在此处输入您的内容，或者复制内容后单击右键选择只保留文本来粘贴您的内容。请在此处输入您的内容，或者复制内容后单击右键选择只保留文本来粘贴您的内容。请在此处输入您的内容，或右键选择只保留文本来粘贴内容。</a:t>
            </a:r>
          </a:p>
        </p:txBody>
      </p:sp>
      <p:sp>
        <p:nvSpPr>
          <p:cNvPr id="19" name="标题 1">
            <a:extLst>
              <a:ext uri="{FF2B5EF4-FFF2-40B4-BE49-F238E27FC236}">
                <a16:creationId xmlns:a16="http://schemas.microsoft.com/office/drawing/2014/main" id="{8EAAE678-C330-4E15-B3D9-F2B8C1EE1998}"/>
              </a:ext>
            </a:extLst>
          </p:cNvPr>
          <p:cNvSpPr txBox="1">
            <a:spLocks/>
          </p:cNvSpPr>
          <p:nvPr/>
        </p:nvSpPr>
        <p:spPr>
          <a:xfrm>
            <a:off x="6617757" y="3979381"/>
            <a:ext cx="1935338"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r>
              <a:rPr lang="zh-CN" altLang="en-US" sz="1800" dirty="0">
                <a:solidFill>
                  <a:schemeClr val="tx1">
                    <a:lumMod val="65000"/>
                    <a:lumOff val="35000"/>
                  </a:schemeClr>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实践意义与价值</a:t>
            </a:r>
          </a:p>
        </p:txBody>
      </p:sp>
      <p:sp>
        <p:nvSpPr>
          <p:cNvPr id="20" name="矩形 19">
            <a:extLst>
              <a:ext uri="{FF2B5EF4-FFF2-40B4-BE49-F238E27FC236}">
                <a16:creationId xmlns:a16="http://schemas.microsoft.com/office/drawing/2014/main" id="{B4E65C0F-C152-4000-B007-67C7785DC404}"/>
              </a:ext>
            </a:extLst>
          </p:cNvPr>
          <p:cNvSpPr/>
          <p:nvPr/>
        </p:nvSpPr>
        <p:spPr>
          <a:xfrm>
            <a:off x="6361642" y="3979381"/>
            <a:ext cx="93133" cy="322356"/>
          </a:xfrm>
          <a:prstGeom prst="rect">
            <a:avLst/>
          </a:pr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24" name="直接连接符 23">
            <a:extLst>
              <a:ext uri="{FF2B5EF4-FFF2-40B4-BE49-F238E27FC236}">
                <a16:creationId xmlns:a16="http://schemas.microsoft.com/office/drawing/2014/main" id="{0303A7E7-510F-4C13-B78C-11C3DC9DEE55}"/>
              </a:ext>
            </a:extLst>
          </p:cNvPr>
          <p:cNvCxnSpPr>
            <a:cxnSpLocks/>
          </p:cNvCxnSpPr>
          <p:nvPr/>
        </p:nvCxnSpPr>
        <p:spPr>
          <a:xfrm>
            <a:off x="6064250" y="1269291"/>
            <a:ext cx="0" cy="4725819"/>
          </a:xfrm>
          <a:prstGeom prst="line">
            <a:avLst/>
          </a:prstGeom>
          <a:ln>
            <a:solidFill>
              <a:schemeClr val="bg2">
                <a:lumMod val="90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50810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a16="http://schemas.microsoft.com/office/drawing/2014/main" id="{62F2E9AC-F531-4346-B4BC-71010FB5CAB2}"/>
              </a:ext>
            </a:extLst>
          </p:cNvPr>
          <p:cNvSpPr>
            <a:spLocks noGrp="1"/>
          </p:cNvSpPr>
          <p:nvPr>
            <p:ph type="body" sz="quarter" idx="14"/>
          </p:nvPr>
        </p:nvSpPr>
        <p:spPr/>
        <p:txBody>
          <a:bodyPr/>
          <a:lstStyle/>
          <a:p>
            <a:r>
              <a:rPr lang="en-US" altLang="zh-CN"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2</a:t>
            </a:r>
            <a:endParaRPr lang="zh-CN" altLang="en-US"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endParaRPr>
          </a:p>
        </p:txBody>
      </p:sp>
      <p:sp>
        <p:nvSpPr>
          <p:cNvPr id="3" name="文本占位符 2">
            <a:extLst>
              <a:ext uri="{FF2B5EF4-FFF2-40B4-BE49-F238E27FC236}">
                <a16:creationId xmlns:a16="http://schemas.microsoft.com/office/drawing/2014/main" id="{7CFDE201-F6FC-4E74-9270-B0CFA05087C6}"/>
              </a:ext>
            </a:extLst>
          </p:cNvPr>
          <p:cNvSpPr>
            <a:spLocks noGrp="1"/>
          </p:cNvSpPr>
          <p:nvPr>
            <p:ph type="body" sz="quarter" idx="10"/>
          </p:nvPr>
        </p:nvSpPr>
        <p:spPr/>
        <p:txBody>
          <a:bodyPr/>
          <a:lstStyle/>
          <a:p>
            <a:r>
              <a:rPr lang="en-US" altLang="zh-CN"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PART TWO</a:t>
            </a:r>
            <a:endParaRPr lang="zh-CN" altLang="en-US"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endParaRPr>
          </a:p>
        </p:txBody>
      </p:sp>
      <p:sp>
        <p:nvSpPr>
          <p:cNvPr id="4" name="文本占位符 3">
            <a:extLst>
              <a:ext uri="{FF2B5EF4-FFF2-40B4-BE49-F238E27FC236}">
                <a16:creationId xmlns:a16="http://schemas.microsoft.com/office/drawing/2014/main" id="{57BF92BA-BA30-47A3-B6C8-22CE9D331128}"/>
              </a:ext>
            </a:extLst>
          </p:cNvPr>
          <p:cNvSpPr>
            <a:spLocks noGrp="1"/>
          </p:cNvSpPr>
          <p:nvPr>
            <p:ph type="body" sz="quarter" idx="11"/>
          </p:nvPr>
        </p:nvSpPr>
        <p:spPr/>
        <p:txBody>
          <a:bodyPr/>
          <a:lstStyle/>
          <a:p>
            <a:r>
              <a:rPr lang="zh-CN" altLang="en-US"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研究目标</a:t>
            </a:r>
          </a:p>
        </p:txBody>
      </p:sp>
      <p:sp>
        <p:nvSpPr>
          <p:cNvPr id="5" name="文本占位符 4">
            <a:extLst>
              <a:ext uri="{FF2B5EF4-FFF2-40B4-BE49-F238E27FC236}">
                <a16:creationId xmlns:a16="http://schemas.microsoft.com/office/drawing/2014/main" id="{DDB821E9-9B6D-4E6F-8736-5D7A58C68133}"/>
              </a:ext>
            </a:extLst>
          </p:cNvPr>
          <p:cNvSpPr>
            <a:spLocks noGrp="1"/>
          </p:cNvSpPr>
          <p:nvPr>
            <p:ph type="body" sz="quarter" idx="12"/>
          </p:nvPr>
        </p:nvSpPr>
        <p:spPr/>
        <p:txBody>
          <a:bodyPr/>
          <a:lstStyle/>
          <a:p>
            <a:r>
              <a:rPr lang="en-US" altLang="zh-CN" dirty="0"/>
              <a:t>Research objectives</a:t>
            </a:r>
            <a:endParaRPr lang="zh-CN" altLang="en-US" dirty="0"/>
          </a:p>
        </p:txBody>
      </p:sp>
    </p:spTree>
    <p:extLst>
      <p:ext uri="{BB962C8B-B14F-4D97-AF65-F5344CB8AC3E}">
        <p14:creationId xmlns:p14="http://schemas.microsoft.com/office/powerpoint/2010/main" val="7088993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29ABEF1-69A5-49B1-A996-4EDEF219D952}"/>
              </a:ext>
            </a:extLst>
          </p:cNvPr>
          <p:cNvSpPr>
            <a:spLocks noGrp="1"/>
          </p:cNvSpPr>
          <p:nvPr>
            <p:ph type="title"/>
          </p:nvPr>
        </p:nvSpPr>
        <p:spPr/>
        <p:txBody>
          <a:bodyPr/>
          <a:lstStyle/>
          <a:p>
            <a:r>
              <a:rPr lang="en-US" altLang="zh-CN"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2.</a:t>
            </a:r>
            <a:r>
              <a:rPr lang="zh-CN" altLang="en-US"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研究目标</a:t>
            </a:r>
          </a:p>
        </p:txBody>
      </p:sp>
      <p:sp>
        <p:nvSpPr>
          <p:cNvPr id="3" name="文本占位符 2">
            <a:extLst>
              <a:ext uri="{FF2B5EF4-FFF2-40B4-BE49-F238E27FC236}">
                <a16:creationId xmlns:a16="http://schemas.microsoft.com/office/drawing/2014/main" id="{F4924A22-4D06-4E64-B072-0E1DCA7A8515}"/>
              </a:ext>
            </a:extLst>
          </p:cNvPr>
          <p:cNvSpPr>
            <a:spLocks noGrp="1"/>
          </p:cNvSpPr>
          <p:nvPr>
            <p:ph type="body" sz="quarter" idx="10"/>
          </p:nvPr>
        </p:nvSpPr>
        <p:spPr/>
        <p:txBody>
          <a:bodyPr/>
          <a:lstStyle/>
          <a:p>
            <a:r>
              <a:rPr lang="zh-CN" altLang="en-US" dirty="0"/>
              <a:t>请在此处输入参考文献或标明他人贡献请在此处输入参考文献或标明他人贡献</a:t>
            </a:r>
          </a:p>
          <a:p>
            <a:endParaRPr lang="zh-CN" altLang="en-US" dirty="0"/>
          </a:p>
        </p:txBody>
      </p:sp>
      <p:sp>
        <p:nvSpPr>
          <p:cNvPr id="26" name="标题 1">
            <a:extLst>
              <a:ext uri="{FF2B5EF4-FFF2-40B4-BE49-F238E27FC236}">
                <a16:creationId xmlns:a16="http://schemas.microsoft.com/office/drawing/2014/main" id="{11862CBA-DB91-44A7-97DD-B8BB6D4713D5}"/>
              </a:ext>
            </a:extLst>
          </p:cNvPr>
          <p:cNvSpPr txBox="1">
            <a:spLocks/>
          </p:cNvSpPr>
          <p:nvPr/>
        </p:nvSpPr>
        <p:spPr>
          <a:xfrm>
            <a:off x="1175735" y="1240736"/>
            <a:ext cx="2515548"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r>
              <a:rPr lang="zh-CN" altLang="en-US" sz="2000" dirty="0">
                <a:solidFill>
                  <a:schemeClr val="accent1"/>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拟解决的关键问题</a:t>
            </a:r>
            <a:r>
              <a:rPr lang="en-US" altLang="zh-CN" sz="2000" dirty="0">
                <a:solidFill>
                  <a:schemeClr val="accent1"/>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1</a:t>
            </a:r>
            <a:endParaRPr lang="zh-CN" altLang="en-US" sz="2000" dirty="0">
              <a:solidFill>
                <a:schemeClr val="accent1"/>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endParaRPr>
          </a:p>
        </p:txBody>
      </p:sp>
      <p:sp>
        <p:nvSpPr>
          <p:cNvPr id="27" name="文本框 26">
            <a:extLst>
              <a:ext uri="{FF2B5EF4-FFF2-40B4-BE49-F238E27FC236}">
                <a16:creationId xmlns:a16="http://schemas.microsoft.com/office/drawing/2014/main" id="{D58ED67E-4A84-4B87-B39A-1ECF64F6FEB4}"/>
              </a:ext>
            </a:extLst>
          </p:cNvPr>
          <p:cNvSpPr txBox="1"/>
          <p:nvPr/>
        </p:nvSpPr>
        <p:spPr>
          <a:xfrm>
            <a:off x="1175735" y="1937188"/>
            <a:ext cx="4648200" cy="1570879"/>
          </a:xfrm>
          <a:prstGeom prst="rect">
            <a:avLst/>
          </a:prstGeom>
          <a:noFill/>
        </p:spPr>
        <p:txBody>
          <a:bodyPr wrap="square" lIns="0" tIns="0" rIns="0" bIns="0" rtlCol="0">
            <a:noAutofit/>
          </a:bodyPr>
          <a:lstStyle/>
          <a:p>
            <a:pPr>
              <a:lnSpc>
                <a:spcPct val="130000"/>
              </a:lnSpc>
            </a:pPr>
            <a:r>
              <a:rPr lang="zh-CN" altLang="en-US" sz="1600" dirty="0">
                <a:solidFill>
                  <a:schemeClr val="tx1">
                    <a:lumMod val="65000"/>
                    <a:lumOff val="35000"/>
                  </a:schemeClr>
                </a:solidFill>
              </a:rPr>
              <a:t>请在此处输入您的内容，或者复制内容后单击右键选择只保留文本来粘贴您的内容。请在此处输入您的内容，或者复制内容后单击右键选择只保留文本来粘贴您的内容。请在此处输入您的内容，或右键选择只保留文本来粘贴内容。</a:t>
            </a:r>
          </a:p>
        </p:txBody>
      </p:sp>
      <p:sp>
        <p:nvSpPr>
          <p:cNvPr id="28" name="标题 1">
            <a:extLst>
              <a:ext uri="{FF2B5EF4-FFF2-40B4-BE49-F238E27FC236}">
                <a16:creationId xmlns:a16="http://schemas.microsoft.com/office/drawing/2014/main" id="{A1B7B8F0-1539-4CE6-AAD9-F18EE40D2BA6}"/>
              </a:ext>
            </a:extLst>
          </p:cNvPr>
          <p:cNvSpPr txBox="1">
            <a:spLocks/>
          </p:cNvSpPr>
          <p:nvPr/>
        </p:nvSpPr>
        <p:spPr>
          <a:xfrm>
            <a:off x="1175735" y="1671458"/>
            <a:ext cx="1935338"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r>
              <a:rPr lang="zh-CN" altLang="en-US" sz="1800" dirty="0">
                <a:solidFill>
                  <a:schemeClr val="tx1">
                    <a:lumMod val="65000"/>
                    <a:lumOff val="35000"/>
                  </a:schemeClr>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探索问题</a:t>
            </a:r>
          </a:p>
        </p:txBody>
      </p:sp>
      <p:sp>
        <p:nvSpPr>
          <p:cNvPr id="29" name="矩形 28">
            <a:extLst>
              <a:ext uri="{FF2B5EF4-FFF2-40B4-BE49-F238E27FC236}">
                <a16:creationId xmlns:a16="http://schemas.microsoft.com/office/drawing/2014/main" id="{E57A0671-1309-4F85-840B-FBF3CDF6DEAA}"/>
              </a:ext>
            </a:extLst>
          </p:cNvPr>
          <p:cNvSpPr/>
          <p:nvPr/>
        </p:nvSpPr>
        <p:spPr>
          <a:xfrm>
            <a:off x="5546119" y="3432043"/>
            <a:ext cx="73556" cy="76024"/>
          </a:xfrm>
          <a:prstGeom prst="rect">
            <a:avLst/>
          </a:pr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30" name="直接连接符 29">
            <a:extLst>
              <a:ext uri="{FF2B5EF4-FFF2-40B4-BE49-F238E27FC236}">
                <a16:creationId xmlns:a16="http://schemas.microsoft.com/office/drawing/2014/main" id="{DD7FF9B8-8F83-4AB9-A990-513ACF81324D}"/>
              </a:ext>
            </a:extLst>
          </p:cNvPr>
          <p:cNvCxnSpPr>
            <a:cxnSpLocks/>
          </p:cNvCxnSpPr>
          <p:nvPr/>
        </p:nvCxnSpPr>
        <p:spPr>
          <a:xfrm>
            <a:off x="967668" y="1240736"/>
            <a:ext cx="0" cy="2209581"/>
          </a:xfrm>
          <a:prstGeom prst="line">
            <a:avLst/>
          </a:prstGeom>
          <a:ln>
            <a:solidFill>
              <a:schemeClr val="bg2">
                <a:lumMod val="90000"/>
              </a:schemeClr>
            </a:solidFill>
          </a:ln>
        </p:spPr>
        <p:style>
          <a:lnRef idx="1">
            <a:schemeClr val="dk1"/>
          </a:lnRef>
          <a:fillRef idx="0">
            <a:schemeClr val="dk1"/>
          </a:fillRef>
          <a:effectRef idx="0">
            <a:schemeClr val="dk1"/>
          </a:effectRef>
          <a:fontRef idx="minor">
            <a:schemeClr val="tx1"/>
          </a:fontRef>
        </p:style>
      </p:cxnSp>
      <p:sp>
        <p:nvSpPr>
          <p:cNvPr id="31" name="矩形 30">
            <a:extLst>
              <a:ext uri="{FF2B5EF4-FFF2-40B4-BE49-F238E27FC236}">
                <a16:creationId xmlns:a16="http://schemas.microsoft.com/office/drawing/2014/main" id="{76EDC009-6402-4730-A059-6A14D5FC702F}"/>
              </a:ext>
            </a:extLst>
          </p:cNvPr>
          <p:cNvSpPr/>
          <p:nvPr/>
        </p:nvSpPr>
        <p:spPr>
          <a:xfrm>
            <a:off x="1175735" y="3868262"/>
            <a:ext cx="4492151" cy="2189635"/>
          </a:xfrm>
          <a:prstGeom prst="rect">
            <a:avLst/>
          </a:prstGeom>
          <a:blipFill dpi="0" rotWithShape="1">
            <a:blip r:embed="rId2"/>
            <a:srcRect/>
            <a:tile tx="-19050" ty="-457200" sx="100000" sy="100000" flip="xy" algn="b"/>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
        <p:nvSpPr>
          <p:cNvPr id="35" name="标题 1">
            <a:extLst>
              <a:ext uri="{FF2B5EF4-FFF2-40B4-BE49-F238E27FC236}">
                <a16:creationId xmlns:a16="http://schemas.microsoft.com/office/drawing/2014/main" id="{0DD19EFD-234E-49CD-9DDE-CA8382449F70}"/>
              </a:ext>
            </a:extLst>
          </p:cNvPr>
          <p:cNvSpPr txBox="1">
            <a:spLocks/>
          </p:cNvSpPr>
          <p:nvPr/>
        </p:nvSpPr>
        <p:spPr>
          <a:xfrm>
            <a:off x="6563433" y="1240736"/>
            <a:ext cx="2515548"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r>
              <a:rPr lang="zh-CN" altLang="en-US" sz="2000" dirty="0">
                <a:solidFill>
                  <a:schemeClr val="accent1"/>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拟解决的关键问题</a:t>
            </a:r>
            <a:r>
              <a:rPr lang="en-US" altLang="zh-CN" sz="2000" dirty="0">
                <a:solidFill>
                  <a:schemeClr val="accent1"/>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2</a:t>
            </a:r>
            <a:endParaRPr lang="zh-CN" altLang="en-US" sz="2000" dirty="0">
              <a:solidFill>
                <a:schemeClr val="accent1"/>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endParaRPr>
          </a:p>
        </p:txBody>
      </p:sp>
      <p:sp>
        <p:nvSpPr>
          <p:cNvPr id="36" name="文本框 35">
            <a:extLst>
              <a:ext uri="{FF2B5EF4-FFF2-40B4-BE49-F238E27FC236}">
                <a16:creationId xmlns:a16="http://schemas.microsoft.com/office/drawing/2014/main" id="{2BCFBA42-0F4A-41A0-9CDA-A9187B35124A}"/>
              </a:ext>
            </a:extLst>
          </p:cNvPr>
          <p:cNvSpPr txBox="1"/>
          <p:nvPr/>
        </p:nvSpPr>
        <p:spPr>
          <a:xfrm>
            <a:off x="6563433" y="1927563"/>
            <a:ext cx="4648200" cy="1570879"/>
          </a:xfrm>
          <a:prstGeom prst="rect">
            <a:avLst/>
          </a:prstGeom>
          <a:noFill/>
        </p:spPr>
        <p:txBody>
          <a:bodyPr wrap="square" lIns="0" tIns="0" rIns="0" bIns="0" rtlCol="0">
            <a:noAutofit/>
          </a:bodyPr>
          <a:lstStyle/>
          <a:p>
            <a:pPr>
              <a:lnSpc>
                <a:spcPct val="130000"/>
              </a:lnSpc>
            </a:pPr>
            <a:r>
              <a:rPr lang="zh-CN" altLang="en-US" sz="1600" dirty="0">
                <a:solidFill>
                  <a:schemeClr val="tx1">
                    <a:lumMod val="65000"/>
                    <a:lumOff val="35000"/>
                  </a:schemeClr>
                </a:solidFill>
              </a:rPr>
              <a:t>请在此处输入您的内容，或者复制内容后单击右键选择只保留文本来粘贴您的内容。请在此处输入您的内容，或者复制内容后单击右键选择只保留文本来粘贴您的内容。请在此处输入您的内容，或右键选择只保留文本来粘贴内容。</a:t>
            </a:r>
          </a:p>
        </p:txBody>
      </p:sp>
      <p:sp>
        <p:nvSpPr>
          <p:cNvPr id="37" name="标题 1">
            <a:extLst>
              <a:ext uri="{FF2B5EF4-FFF2-40B4-BE49-F238E27FC236}">
                <a16:creationId xmlns:a16="http://schemas.microsoft.com/office/drawing/2014/main" id="{24629538-539E-4B20-AC99-9DC3EE59323A}"/>
              </a:ext>
            </a:extLst>
          </p:cNvPr>
          <p:cNvSpPr txBox="1">
            <a:spLocks/>
          </p:cNvSpPr>
          <p:nvPr/>
        </p:nvSpPr>
        <p:spPr>
          <a:xfrm>
            <a:off x="6563433" y="1661833"/>
            <a:ext cx="1935338"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r>
              <a:rPr lang="zh-CN" altLang="en-US" sz="1800" dirty="0">
                <a:solidFill>
                  <a:schemeClr val="tx1">
                    <a:lumMod val="65000"/>
                    <a:lumOff val="35000"/>
                  </a:schemeClr>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明确关系</a:t>
            </a:r>
          </a:p>
        </p:txBody>
      </p:sp>
      <p:sp>
        <p:nvSpPr>
          <p:cNvPr id="38" name="矩形 37">
            <a:extLst>
              <a:ext uri="{FF2B5EF4-FFF2-40B4-BE49-F238E27FC236}">
                <a16:creationId xmlns:a16="http://schemas.microsoft.com/office/drawing/2014/main" id="{84CD504D-87D4-4D8C-BB95-6E7C58188C3D}"/>
              </a:ext>
            </a:extLst>
          </p:cNvPr>
          <p:cNvSpPr/>
          <p:nvPr/>
        </p:nvSpPr>
        <p:spPr>
          <a:xfrm>
            <a:off x="10933817" y="3422418"/>
            <a:ext cx="73556" cy="76024"/>
          </a:xfrm>
          <a:prstGeom prst="rect">
            <a:avLst/>
          </a:pr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cxnSp>
        <p:nvCxnSpPr>
          <p:cNvPr id="34" name="直接连接符 33">
            <a:extLst>
              <a:ext uri="{FF2B5EF4-FFF2-40B4-BE49-F238E27FC236}">
                <a16:creationId xmlns:a16="http://schemas.microsoft.com/office/drawing/2014/main" id="{77502A3A-593C-4D0D-93CC-3A02D3777356}"/>
              </a:ext>
            </a:extLst>
          </p:cNvPr>
          <p:cNvCxnSpPr>
            <a:cxnSpLocks/>
          </p:cNvCxnSpPr>
          <p:nvPr/>
        </p:nvCxnSpPr>
        <p:spPr>
          <a:xfrm>
            <a:off x="6407383" y="1240736"/>
            <a:ext cx="0" cy="2209581"/>
          </a:xfrm>
          <a:prstGeom prst="line">
            <a:avLst/>
          </a:prstGeom>
          <a:ln>
            <a:solidFill>
              <a:schemeClr val="bg2">
                <a:lumMod val="90000"/>
              </a:schemeClr>
            </a:solidFill>
          </a:ln>
        </p:spPr>
        <p:style>
          <a:lnRef idx="1">
            <a:schemeClr val="dk1"/>
          </a:lnRef>
          <a:fillRef idx="0">
            <a:schemeClr val="dk1"/>
          </a:fillRef>
          <a:effectRef idx="0">
            <a:schemeClr val="dk1"/>
          </a:effectRef>
          <a:fontRef idx="minor">
            <a:schemeClr val="tx1"/>
          </a:fontRef>
        </p:style>
      </p:cxnSp>
      <p:sp>
        <p:nvSpPr>
          <p:cNvPr id="39" name="矩形 38">
            <a:extLst>
              <a:ext uri="{FF2B5EF4-FFF2-40B4-BE49-F238E27FC236}">
                <a16:creationId xmlns:a16="http://schemas.microsoft.com/office/drawing/2014/main" id="{45DA1E40-8F3A-4B20-81A1-8C713B2D5E6C}"/>
              </a:ext>
            </a:extLst>
          </p:cNvPr>
          <p:cNvSpPr/>
          <p:nvPr/>
        </p:nvSpPr>
        <p:spPr>
          <a:xfrm>
            <a:off x="6563432" y="3868262"/>
            <a:ext cx="4492151" cy="2189635"/>
          </a:xfrm>
          <a:prstGeom prst="rect">
            <a:avLst/>
          </a:prstGeom>
          <a:blipFill dpi="0" rotWithShape="1">
            <a:blip r:embed="rId2"/>
            <a:srcRect/>
            <a:tile tx="-19050" ty="457200" sx="100000" sy="100000" flip="xy" algn="b"/>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spTree>
    <p:extLst>
      <p:ext uri="{BB962C8B-B14F-4D97-AF65-F5344CB8AC3E}">
        <p14:creationId xmlns:p14="http://schemas.microsoft.com/office/powerpoint/2010/main" val="843371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29ABEF1-69A5-49B1-A996-4EDEF219D952}"/>
              </a:ext>
            </a:extLst>
          </p:cNvPr>
          <p:cNvSpPr>
            <a:spLocks noGrp="1"/>
          </p:cNvSpPr>
          <p:nvPr>
            <p:ph type="title"/>
          </p:nvPr>
        </p:nvSpPr>
        <p:spPr/>
        <p:txBody>
          <a:bodyPr/>
          <a:lstStyle/>
          <a:p>
            <a:r>
              <a:rPr lang="en-US" altLang="zh-CN"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2.</a:t>
            </a:r>
            <a:r>
              <a:rPr lang="zh-CN" altLang="en-US" dirty="0">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研究目标</a:t>
            </a:r>
          </a:p>
        </p:txBody>
      </p:sp>
      <p:sp>
        <p:nvSpPr>
          <p:cNvPr id="3" name="文本占位符 2">
            <a:extLst>
              <a:ext uri="{FF2B5EF4-FFF2-40B4-BE49-F238E27FC236}">
                <a16:creationId xmlns:a16="http://schemas.microsoft.com/office/drawing/2014/main" id="{F4924A22-4D06-4E64-B072-0E1DCA7A8515}"/>
              </a:ext>
            </a:extLst>
          </p:cNvPr>
          <p:cNvSpPr>
            <a:spLocks noGrp="1"/>
          </p:cNvSpPr>
          <p:nvPr>
            <p:ph type="body" sz="quarter" idx="10"/>
          </p:nvPr>
        </p:nvSpPr>
        <p:spPr/>
        <p:txBody>
          <a:bodyPr/>
          <a:lstStyle/>
          <a:p>
            <a:r>
              <a:rPr lang="zh-CN" altLang="en-US" dirty="0"/>
              <a:t>请在此处输入参考文献或标明他人贡献请在此处输入参考文献或标明他人贡献</a:t>
            </a:r>
          </a:p>
          <a:p>
            <a:endParaRPr lang="zh-CN" altLang="en-US" dirty="0"/>
          </a:p>
        </p:txBody>
      </p:sp>
      <p:sp>
        <p:nvSpPr>
          <p:cNvPr id="19" name="标题 1">
            <a:extLst>
              <a:ext uri="{FF2B5EF4-FFF2-40B4-BE49-F238E27FC236}">
                <a16:creationId xmlns:a16="http://schemas.microsoft.com/office/drawing/2014/main" id="{CA6D1047-F250-49AC-BED2-4EFEEA08F17C}"/>
              </a:ext>
            </a:extLst>
          </p:cNvPr>
          <p:cNvSpPr txBox="1">
            <a:spLocks/>
          </p:cNvSpPr>
          <p:nvPr/>
        </p:nvSpPr>
        <p:spPr>
          <a:xfrm>
            <a:off x="1122800" y="1417367"/>
            <a:ext cx="2515548"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r>
              <a:rPr lang="zh-CN" altLang="en-US" sz="2000" dirty="0">
                <a:solidFill>
                  <a:schemeClr val="accent1"/>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拟解决的关键问题</a:t>
            </a:r>
            <a:r>
              <a:rPr lang="en-US" altLang="zh-CN" sz="2000" dirty="0">
                <a:solidFill>
                  <a:schemeClr val="accent1"/>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1</a:t>
            </a:r>
            <a:endParaRPr lang="zh-CN" altLang="en-US" sz="2000" dirty="0">
              <a:solidFill>
                <a:schemeClr val="accent1"/>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endParaRPr>
          </a:p>
        </p:txBody>
      </p:sp>
      <p:sp>
        <p:nvSpPr>
          <p:cNvPr id="20" name="文本框 19">
            <a:extLst>
              <a:ext uri="{FF2B5EF4-FFF2-40B4-BE49-F238E27FC236}">
                <a16:creationId xmlns:a16="http://schemas.microsoft.com/office/drawing/2014/main" id="{875D3394-7866-4243-A8E3-47E06CE559B0}"/>
              </a:ext>
            </a:extLst>
          </p:cNvPr>
          <p:cNvSpPr txBox="1"/>
          <p:nvPr/>
        </p:nvSpPr>
        <p:spPr>
          <a:xfrm>
            <a:off x="1122800" y="2149352"/>
            <a:ext cx="3160442" cy="1570879"/>
          </a:xfrm>
          <a:prstGeom prst="rect">
            <a:avLst/>
          </a:prstGeom>
          <a:noFill/>
        </p:spPr>
        <p:txBody>
          <a:bodyPr wrap="square" lIns="0" tIns="0" rIns="0" bIns="0" rtlCol="0">
            <a:noAutofit/>
          </a:bodyPr>
          <a:lstStyle/>
          <a:p>
            <a:pPr>
              <a:lnSpc>
                <a:spcPct val="130000"/>
              </a:lnSpc>
            </a:pPr>
            <a:r>
              <a:rPr lang="zh-CN" altLang="en-US" sz="1600" dirty="0">
                <a:solidFill>
                  <a:schemeClr val="tx1">
                    <a:lumMod val="65000"/>
                    <a:lumOff val="35000"/>
                  </a:schemeClr>
                </a:solidFill>
              </a:rPr>
              <a:t>请在此处输入您的内容，或者复制内容后单击右键选择只保留文本来粘贴您的内容。请在此处输入您的内容，或者复制内容后单击右键选择只保留文本来粘贴您的内容</a:t>
            </a:r>
          </a:p>
        </p:txBody>
      </p:sp>
      <p:grpSp>
        <p:nvGrpSpPr>
          <p:cNvPr id="21" name="组合 20">
            <a:extLst>
              <a:ext uri="{FF2B5EF4-FFF2-40B4-BE49-F238E27FC236}">
                <a16:creationId xmlns:a16="http://schemas.microsoft.com/office/drawing/2014/main" id="{0FE8FE8F-8AE0-48BC-AA18-1088692BFF89}"/>
              </a:ext>
            </a:extLst>
          </p:cNvPr>
          <p:cNvGrpSpPr/>
          <p:nvPr/>
        </p:nvGrpSpPr>
        <p:grpSpPr>
          <a:xfrm>
            <a:off x="877956" y="1854747"/>
            <a:ext cx="2180182" cy="322356"/>
            <a:chOff x="877956" y="1791511"/>
            <a:chExt cx="2180182" cy="322356"/>
          </a:xfrm>
        </p:grpSpPr>
        <p:sp>
          <p:nvSpPr>
            <p:cNvPr id="22" name="标题 1">
              <a:extLst>
                <a:ext uri="{FF2B5EF4-FFF2-40B4-BE49-F238E27FC236}">
                  <a16:creationId xmlns:a16="http://schemas.microsoft.com/office/drawing/2014/main" id="{A1B4597C-E86C-4C23-9698-A8882A8531AF}"/>
                </a:ext>
              </a:extLst>
            </p:cNvPr>
            <p:cNvSpPr txBox="1">
              <a:spLocks/>
            </p:cNvSpPr>
            <p:nvPr/>
          </p:nvSpPr>
          <p:spPr>
            <a:xfrm>
              <a:off x="1122800" y="1791511"/>
              <a:ext cx="1935338"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r>
                <a:rPr lang="zh-CN" altLang="en-US" sz="1800" dirty="0">
                  <a:solidFill>
                    <a:schemeClr val="tx1">
                      <a:lumMod val="65000"/>
                      <a:lumOff val="35000"/>
                    </a:schemeClr>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揭示规律</a:t>
              </a:r>
            </a:p>
          </p:txBody>
        </p:sp>
        <p:sp>
          <p:nvSpPr>
            <p:cNvPr id="23" name="矩形 22">
              <a:extLst>
                <a:ext uri="{FF2B5EF4-FFF2-40B4-BE49-F238E27FC236}">
                  <a16:creationId xmlns:a16="http://schemas.microsoft.com/office/drawing/2014/main" id="{6E930B75-2F4B-4FFD-BAD4-738FEE6FEB53}"/>
                </a:ext>
              </a:extLst>
            </p:cNvPr>
            <p:cNvSpPr/>
            <p:nvPr/>
          </p:nvSpPr>
          <p:spPr>
            <a:xfrm>
              <a:off x="877956" y="1851458"/>
              <a:ext cx="73556" cy="76024"/>
            </a:xfrm>
            <a:prstGeom prst="rect">
              <a:avLst/>
            </a:pr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grpSp>
      <p:sp>
        <p:nvSpPr>
          <p:cNvPr id="24" name="标题 1">
            <a:extLst>
              <a:ext uri="{FF2B5EF4-FFF2-40B4-BE49-F238E27FC236}">
                <a16:creationId xmlns:a16="http://schemas.microsoft.com/office/drawing/2014/main" id="{27E618D3-14A4-4EE9-9EF9-157ED34DCAA9}"/>
              </a:ext>
            </a:extLst>
          </p:cNvPr>
          <p:cNvSpPr txBox="1">
            <a:spLocks/>
          </p:cNvSpPr>
          <p:nvPr/>
        </p:nvSpPr>
        <p:spPr>
          <a:xfrm>
            <a:off x="4638201" y="1417367"/>
            <a:ext cx="2515548"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r>
              <a:rPr lang="zh-CN" altLang="en-US" sz="2000" dirty="0">
                <a:solidFill>
                  <a:schemeClr val="accent1"/>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拟解决的关键问题</a:t>
            </a:r>
            <a:r>
              <a:rPr lang="en-US" altLang="zh-CN" sz="2000" dirty="0">
                <a:solidFill>
                  <a:schemeClr val="accent1"/>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2</a:t>
            </a:r>
            <a:endParaRPr lang="zh-CN" altLang="en-US" sz="2000" dirty="0">
              <a:solidFill>
                <a:schemeClr val="accent1"/>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endParaRPr>
          </a:p>
        </p:txBody>
      </p:sp>
      <p:sp>
        <p:nvSpPr>
          <p:cNvPr id="25" name="文本框 24">
            <a:extLst>
              <a:ext uri="{FF2B5EF4-FFF2-40B4-BE49-F238E27FC236}">
                <a16:creationId xmlns:a16="http://schemas.microsoft.com/office/drawing/2014/main" id="{BFAC51D8-547F-4B08-846A-A232743D3E3F}"/>
              </a:ext>
            </a:extLst>
          </p:cNvPr>
          <p:cNvSpPr txBox="1"/>
          <p:nvPr/>
        </p:nvSpPr>
        <p:spPr>
          <a:xfrm>
            <a:off x="4638201" y="2149352"/>
            <a:ext cx="3160442" cy="1570879"/>
          </a:xfrm>
          <a:prstGeom prst="rect">
            <a:avLst/>
          </a:prstGeom>
          <a:noFill/>
        </p:spPr>
        <p:txBody>
          <a:bodyPr wrap="square" lIns="0" tIns="0" rIns="0" bIns="0" rtlCol="0">
            <a:noAutofit/>
          </a:bodyPr>
          <a:lstStyle/>
          <a:p>
            <a:pPr>
              <a:lnSpc>
                <a:spcPct val="130000"/>
              </a:lnSpc>
            </a:pPr>
            <a:r>
              <a:rPr lang="zh-CN" altLang="en-US" sz="1600" dirty="0">
                <a:solidFill>
                  <a:schemeClr val="tx1">
                    <a:lumMod val="65000"/>
                    <a:lumOff val="35000"/>
                  </a:schemeClr>
                </a:solidFill>
              </a:rPr>
              <a:t>请在此处输入您的内容，或者复制内容后单击右键选择只保留文本来粘贴您的内容。请在此处输入您的内容，或者复制内容后单击右键选择只保留文本来粘贴您的内容。</a:t>
            </a:r>
          </a:p>
        </p:txBody>
      </p:sp>
      <p:grpSp>
        <p:nvGrpSpPr>
          <p:cNvPr id="41" name="组合 40">
            <a:extLst>
              <a:ext uri="{FF2B5EF4-FFF2-40B4-BE49-F238E27FC236}">
                <a16:creationId xmlns:a16="http://schemas.microsoft.com/office/drawing/2014/main" id="{29A9862F-87CC-414E-A261-D5FC6A017438}"/>
              </a:ext>
            </a:extLst>
          </p:cNvPr>
          <p:cNvGrpSpPr/>
          <p:nvPr/>
        </p:nvGrpSpPr>
        <p:grpSpPr>
          <a:xfrm>
            <a:off x="4393357" y="1854747"/>
            <a:ext cx="2180182" cy="322356"/>
            <a:chOff x="877956" y="1791511"/>
            <a:chExt cx="2180182" cy="322356"/>
          </a:xfrm>
        </p:grpSpPr>
        <p:sp>
          <p:nvSpPr>
            <p:cNvPr id="42" name="标题 1">
              <a:extLst>
                <a:ext uri="{FF2B5EF4-FFF2-40B4-BE49-F238E27FC236}">
                  <a16:creationId xmlns:a16="http://schemas.microsoft.com/office/drawing/2014/main" id="{D0EDAC54-C9EC-4E2A-87AA-2EAC0E618562}"/>
                </a:ext>
              </a:extLst>
            </p:cNvPr>
            <p:cNvSpPr txBox="1">
              <a:spLocks/>
            </p:cNvSpPr>
            <p:nvPr/>
          </p:nvSpPr>
          <p:spPr>
            <a:xfrm>
              <a:off x="1122800" y="1791511"/>
              <a:ext cx="1935338"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r>
                <a:rPr lang="zh-CN" altLang="en-US" sz="1800" dirty="0">
                  <a:solidFill>
                    <a:schemeClr val="tx1">
                      <a:lumMod val="65000"/>
                      <a:lumOff val="35000"/>
                    </a:schemeClr>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阐明原理</a:t>
              </a:r>
            </a:p>
          </p:txBody>
        </p:sp>
        <p:sp>
          <p:nvSpPr>
            <p:cNvPr id="43" name="矩形 42">
              <a:extLst>
                <a:ext uri="{FF2B5EF4-FFF2-40B4-BE49-F238E27FC236}">
                  <a16:creationId xmlns:a16="http://schemas.microsoft.com/office/drawing/2014/main" id="{74FC3A7A-0954-4909-9FBF-0DDF121AD567}"/>
                </a:ext>
              </a:extLst>
            </p:cNvPr>
            <p:cNvSpPr/>
            <p:nvPr/>
          </p:nvSpPr>
          <p:spPr>
            <a:xfrm>
              <a:off x="877956" y="1851458"/>
              <a:ext cx="73556" cy="76024"/>
            </a:xfrm>
            <a:prstGeom prst="rect">
              <a:avLst/>
            </a:pr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grpSp>
      <p:sp>
        <p:nvSpPr>
          <p:cNvPr id="44" name="标题 1">
            <a:extLst>
              <a:ext uri="{FF2B5EF4-FFF2-40B4-BE49-F238E27FC236}">
                <a16:creationId xmlns:a16="http://schemas.microsoft.com/office/drawing/2014/main" id="{466DF600-D34E-4A40-BEC0-37013E8B5574}"/>
              </a:ext>
            </a:extLst>
          </p:cNvPr>
          <p:cNvSpPr txBox="1">
            <a:spLocks/>
          </p:cNvSpPr>
          <p:nvPr/>
        </p:nvSpPr>
        <p:spPr>
          <a:xfrm>
            <a:off x="8153602" y="1417367"/>
            <a:ext cx="2515548"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r>
              <a:rPr lang="zh-CN" altLang="en-US" sz="2000" dirty="0">
                <a:solidFill>
                  <a:schemeClr val="accent1"/>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拟解决的关键问题</a:t>
            </a:r>
            <a:r>
              <a:rPr lang="en-US" altLang="zh-CN" sz="2000" dirty="0">
                <a:solidFill>
                  <a:schemeClr val="accent1"/>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3</a:t>
            </a:r>
            <a:endParaRPr lang="zh-CN" altLang="en-US" sz="2000" dirty="0">
              <a:solidFill>
                <a:schemeClr val="accent1"/>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endParaRPr>
          </a:p>
        </p:txBody>
      </p:sp>
      <p:sp>
        <p:nvSpPr>
          <p:cNvPr id="45" name="文本框 44">
            <a:extLst>
              <a:ext uri="{FF2B5EF4-FFF2-40B4-BE49-F238E27FC236}">
                <a16:creationId xmlns:a16="http://schemas.microsoft.com/office/drawing/2014/main" id="{AEB038C1-7D2F-491A-BEAD-1368CEAADBCF}"/>
              </a:ext>
            </a:extLst>
          </p:cNvPr>
          <p:cNvSpPr txBox="1"/>
          <p:nvPr/>
        </p:nvSpPr>
        <p:spPr>
          <a:xfrm>
            <a:off x="8153602" y="2149352"/>
            <a:ext cx="3160442" cy="1570879"/>
          </a:xfrm>
          <a:prstGeom prst="rect">
            <a:avLst/>
          </a:prstGeom>
          <a:noFill/>
        </p:spPr>
        <p:txBody>
          <a:bodyPr wrap="square" lIns="0" tIns="0" rIns="0" bIns="0" rtlCol="0">
            <a:noAutofit/>
          </a:bodyPr>
          <a:lstStyle/>
          <a:p>
            <a:pPr>
              <a:lnSpc>
                <a:spcPct val="130000"/>
              </a:lnSpc>
            </a:pPr>
            <a:r>
              <a:rPr lang="zh-CN" altLang="en-US" sz="1600" dirty="0">
                <a:solidFill>
                  <a:schemeClr val="tx1">
                    <a:lumMod val="65000"/>
                    <a:lumOff val="35000"/>
                  </a:schemeClr>
                </a:solidFill>
              </a:rPr>
              <a:t>请在此处输入您的内容，或者复制内容后单击右键选择只保留文本来粘贴您的内容。请在此处输入您的内容，或者复制内容后单击右键选择只保留文本来粘贴您的内容。</a:t>
            </a:r>
          </a:p>
        </p:txBody>
      </p:sp>
      <p:grpSp>
        <p:nvGrpSpPr>
          <p:cNvPr id="46" name="组合 45">
            <a:extLst>
              <a:ext uri="{FF2B5EF4-FFF2-40B4-BE49-F238E27FC236}">
                <a16:creationId xmlns:a16="http://schemas.microsoft.com/office/drawing/2014/main" id="{4D009F44-D41E-4677-90E2-A026AA7314A1}"/>
              </a:ext>
            </a:extLst>
          </p:cNvPr>
          <p:cNvGrpSpPr/>
          <p:nvPr/>
        </p:nvGrpSpPr>
        <p:grpSpPr>
          <a:xfrm>
            <a:off x="7908758" y="1854747"/>
            <a:ext cx="2180182" cy="322356"/>
            <a:chOff x="877956" y="1791511"/>
            <a:chExt cx="2180182" cy="322356"/>
          </a:xfrm>
        </p:grpSpPr>
        <p:sp>
          <p:nvSpPr>
            <p:cNvPr id="47" name="标题 1">
              <a:extLst>
                <a:ext uri="{FF2B5EF4-FFF2-40B4-BE49-F238E27FC236}">
                  <a16:creationId xmlns:a16="http://schemas.microsoft.com/office/drawing/2014/main" id="{4113BE9F-DE4C-4C90-A89D-12D986A9D043}"/>
                </a:ext>
              </a:extLst>
            </p:cNvPr>
            <p:cNvSpPr txBox="1">
              <a:spLocks/>
            </p:cNvSpPr>
            <p:nvPr/>
          </p:nvSpPr>
          <p:spPr>
            <a:xfrm>
              <a:off x="1122800" y="1791511"/>
              <a:ext cx="1935338" cy="322356"/>
            </a:xfrm>
            <a:prstGeom prst="rect">
              <a:avLst/>
            </a:prstGeom>
          </p:spPr>
          <p:txBody>
            <a:bodyPr lIns="0" tIns="0" rIns="0" bIns="0">
              <a:noAutofit/>
            </a:bodyPr>
            <a:lstStyle>
              <a:lvl1pPr algn="l" defTabSz="914400" rtl="0" eaLnBrk="1" latinLnBrk="0" hangingPunct="1">
                <a:lnSpc>
                  <a:spcPct val="90000"/>
                </a:lnSpc>
                <a:spcBef>
                  <a:spcPct val="0"/>
                </a:spcBef>
                <a:buNone/>
                <a:defRPr lang="zh-CN" altLang="en-US" sz="2900" b="1" kern="1200" spc="100" dirty="0">
                  <a:solidFill>
                    <a:schemeClr val="accent2"/>
                  </a:solidFill>
                  <a:effectLst/>
                  <a:latin typeface="+mj-ea"/>
                  <a:ea typeface="+mj-ea"/>
                  <a:cs typeface="+mn-cs"/>
                </a:defRPr>
              </a:lvl1pPr>
            </a:lstStyle>
            <a:p>
              <a:r>
                <a:rPr lang="zh-CN" altLang="en-US" sz="1800" dirty="0">
                  <a:solidFill>
                    <a:schemeClr val="tx1">
                      <a:lumMod val="65000"/>
                      <a:lumOff val="35000"/>
                    </a:schemeClr>
                  </a:solidFill>
                  <a:latin typeface="OPPOSans B" panose="00020600040101010101" pitchFamily="18" charset="-122"/>
                  <a:ea typeface="OPPOSans B" panose="00020600040101010101" pitchFamily="18" charset="-122"/>
                  <a:cs typeface="OPPOSans B" panose="00020600040101010101" pitchFamily="18" charset="-122"/>
                  <a:sym typeface="OPPOSans B" panose="00020600040101010101" pitchFamily="18" charset="-122"/>
                </a:rPr>
                <a:t>建立方法</a:t>
              </a:r>
            </a:p>
          </p:txBody>
        </p:sp>
        <p:sp>
          <p:nvSpPr>
            <p:cNvPr id="48" name="矩形 47">
              <a:extLst>
                <a:ext uri="{FF2B5EF4-FFF2-40B4-BE49-F238E27FC236}">
                  <a16:creationId xmlns:a16="http://schemas.microsoft.com/office/drawing/2014/main" id="{88F748D4-E662-4222-A40C-C0DAC503050C}"/>
                </a:ext>
              </a:extLst>
            </p:cNvPr>
            <p:cNvSpPr/>
            <p:nvPr/>
          </p:nvSpPr>
          <p:spPr>
            <a:xfrm>
              <a:off x="877956" y="1851458"/>
              <a:ext cx="73556" cy="76024"/>
            </a:xfrm>
            <a:prstGeom prst="rect">
              <a:avLst/>
            </a:pr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zh-CN" altLang="en-US"/>
            </a:p>
          </p:txBody>
        </p:sp>
      </p:grpSp>
      <p:sp>
        <p:nvSpPr>
          <p:cNvPr id="49" name="矩形 48">
            <a:extLst>
              <a:ext uri="{FF2B5EF4-FFF2-40B4-BE49-F238E27FC236}">
                <a16:creationId xmlns:a16="http://schemas.microsoft.com/office/drawing/2014/main" id="{8A83FEFE-5439-49A3-8AB1-528CC5ED9108}"/>
              </a:ext>
            </a:extLst>
          </p:cNvPr>
          <p:cNvSpPr/>
          <p:nvPr/>
        </p:nvSpPr>
        <p:spPr>
          <a:xfrm>
            <a:off x="1122800" y="4014836"/>
            <a:ext cx="3016063" cy="2003948"/>
          </a:xfrm>
          <a:prstGeom prst="rect">
            <a:avLst/>
          </a:prstGeom>
          <a:blipFill dpi="0" rotWithShape="1">
            <a:blip r:embed="rId2"/>
            <a:srcRect/>
            <a:tile tx="-19050" ty="-457200" sx="100000" sy="100000" flip="xy" algn="b"/>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矩形 49">
            <a:extLst>
              <a:ext uri="{FF2B5EF4-FFF2-40B4-BE49-F238E27FC236}">
                <a16:creationId xmlns:a16="http://schemas.microsoft.com/office/drawing/2014/main" id="{759DC1AC-798A-4296-B8FD-63C5B6414E10}"/>
              </a:ext>
            </a:extLst>
          </p:cNvPr>
          <p:cNvSpPr/>
          <p:nvPr/>
        </p:nvSpPr>
        <p:spPr>
          <a:xfrm>
            <a:off x="4638201" y="4014836"/>
            <a:ext cx="3016063" cy="2003948"/>
          </a:xfrm>
          <a:prstGeom prst="rect">
            <a:avLst/>
          </a:prstGeom>
          <a:blipFill dpi="0" rotWithShape="1">
            <a:blip r:embed="rId2"/>
            <a:srcRect/>
            <a:tile tx="-19050" ty="977900" sx="100000" sy="100000" flip="xy" algn="b"/>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矩形 50">
            <a:extLst>
              <a:ext uri="{FF2B5EF4-FFF2-40B4-BE49-F238E27FC236}">
                <a16:creationId xmlns:a16="http://schemas.microsoft.com/office/drawing/2014/main" id="{E542FF36-56BC-4854-8693-FEC4DAE29609}"/>
              </a:ext>
            </a:extLst>
          </p:cNvPr>
          <p:cNvSpPr/>
          <p:nvPr/>
        </p:nvSpPr>
        <p:spPr>
          <a:xfrm flipH="1" flipV="1">
            <a:off x="8153602" y="4014836"/>
            <a:ext cx="3016063" cy="2003948"/>
          </a:xfrm>
          <a:prstGeom prst="rect">
            <a:avLst/>
          </a:prstGeom>
          <a:blipFill dpi="0" rotWithShape="1">
            <a:blip r:embed="rId2"/>
            <a:srcRect/>
            <a:tile tx="-19050" ty="1143000" sx="100000" sy="100000" flip="xy" algn="b"/>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71740714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A" val="v5.2.11"/>
</p:tagLst>
</file>

<file path=ppt/tags/tag10.xml><?xml version="1.0" encoding="utf-8"?>
<p:tagLst xmlns:a="http://schemas.openxmlformats.org/drawingml/2006/main" xmlns:r="http://schemas.openxmlformats.org/officeDocument/2006/relationships" xmlns:p="http://schemas.openxmlformats.org/presentationml/2006/main">
  <p:tag name="PA" val="v5.2.11"/>
</p:tagLst>
</file>

<file path=ppt/tags/tag11.xml><?xml version="1.0" encoding="utf-8"?>
<p:tagLst xmlns:a="http://schemas.openxmlformats.org/drawingml/2006/main" xmlns:r="http://schemas.openxmlformats.org/officeDocument/2006/relationships" xmlns:p="http://schemas.openxmlformats.org/presentationml/2006/main">
  <p:tag name="PA" val="v5.2.11"/>
</p:tagLst>
</file>

<file path=ppt/tags/tag12.xml><?xml version="1.0" encoding="utf-8"?>
<p:tagLst xmlns:a="http://schemas.openxmlformats.org/drawingml/2006/main" xmlns:r="http://schemas.openxmlformats.org/officeDocument/2006/relationships" xmlns:p="http://schemas.openxmlformats.org/presentationml/2006/main">
  <p:tag name="PA" val="v5.2.11"/>
</p:tagLst>
</file>

<file path=ppt/tags/tag13.xml><?xml version="1.0" encoding="utf-8"?>
<p:tagLst xmlns:a="http://schemas.openxmlformats.org/drawingml/2006/main" xmlns:r="http://schemas.openxmlformats.org/officeDocument/2006/relationships" xmlns:p="http://schemas.openxmlformats.org/presentationml/2006/main">
  <p:tag name="PA" val="v5.2.11"/>
</p:tagLst>
</file>

<file path=ppt/tags/tag14.xml><?xml version="1.0" encoding="utf-8"?>
<p:tagLst xmlns:a="http://schemas.openxmlformats.org/drawingml/2006/main" xmlns:r="http://schemas.openxmlformats.org/officeDocument/2006/relationships" xmlns:p="http://schemas.openxmlformats.org/presentationml/2006/main">
  <p:tag name="PA" val="v5.2.11"/>
</p:tagLst>
</file>

<file path=ppt/tags/tag15.xml><?xml version="1.0" encoding="utf-8"?>
<p:tagLst xmlns:a="http://schemas.openxmlformats.org/drawingml/2006/main" xmlns:r="http://schemas.openxmlformats.org/officeDocument/2006/relationships" xmlns:p="http://schemas.openxmlformats.org/presentationml/2006/main">
  <p:tag name="PA" val="v5.2.11"/>
</p:tagLst>
</file>

<file path=ppt/tags/tag16.xml><?xml version="1.0" encoding="utf-8"?>
<p:tagLst xmlns:a="http://schemas.openxmlformats.org/drawingml/2006/main" xmlns:r="http://schemas.openxmlformats.org/officeDocument/2006/relationships" xmlns:p="http://schemas.openxmlformats.org/presentationml/2006/main">
  <p:tag name="PA" val="v5.2.11"/>
</p:tagLst>
</file>

<file path=ppt/tags/tag17.xml><?xml version="1.0" encoding="utf-8"?>
<p:tagLst xmlns:a="http://schemas.openxmlformats.org/drawingml/2006/main" xmlns:r="http://schemas.openxmlformats.org/officeDocument/2006/relationships" xmlns:p="http://schemas.openxmlformats.org/presentationml/2006/main">
  <p:tag name="PA" val="v5.2.11"/>
</p:tagLst>
</file>

<file path=ppt/tags/tag18.xml><?xml version="1.0" encoding="utf-8"?>
<p:tagLst xmlns:a="http://schemas.openxmlformats.org/drawingml/2006/main" xmlns:r="http://schemas.openxmlformats.org/officeDocument/2006/relationships" xmlns:p="http://schemas.openxmlformats.org/presentationml/2006/main">
  <p:tag name="PA" val="v5.2.11"/>
</p:tagLst>
</file>

<file path=ppt/tags/tag19.xml><?xml version="1.0" encoding="utf-8"?>
<p:tagLst xmlns:a="http://schemas.openxmlformats.org/drawingml/2006/main" xmlns:r="http://schemas.openxmlformats.org/officeDocument/2006/relationships" xmlns:p="http://schemas.openxmlformats.org/presentationml/2006/main">
  <p:tag name="PA" val="v5.2.11"/>
</p:tagLst>
</file>

<file path=ppt/tags/tag2.xml><?xml version="1.0" encoding="utf-8"?>
<p:tagLst xmlns:a="http://schemas.openxmlformats.org/drawingml/2006/main" xmlns:r="http://schemas.openxmlformats.org/officeDocument/2006/relationships" xmlns:p="http://schemas.openxmlformats.org/presentationml/2006/main">
  <p:tag name="PA" val="v5.2.11"/>
</p:tagLst>
</file>

<file path=ppt/tags/tag20.xml><?xml version="1.0" encoding="utf-8"?>
<p:tagLst xmlns:a="http://schemas.openxmlformats.org/drawingml/2006/main" xmlns:r="http://schemas.openxmlformats.org/officeDocument/2006/relationships" xmlns:p="http://schemas.openxmlformats.org/presentationml/2006/main">
  <p:tag name="PA" val="v5.2.11"/>
</p:tagLst>
</file>

<file path=ppt/tags/tag21.xml><?xml version="1.0" encoding="utf-8"?>
<p:tagLst xmlns:a="http://schemas.openxmlformats.org/drawingml/2006/main" xmlns:r="http://schemas.openxmlformats.org/officeDocument/2006/relationships" xmlns:p="http://schemas.openxmlformats.org/presentationml/2006/main">
  <p:tag name="PA" val="v5.2.11"/>
</p:tagLst>
</file>

<file path=ppt/tags/tag22.xml><?xml version="1.0" encoding="utf-8"?>
<p:tagLst xmlns:a="http://schemas.openxmlformats.org/drawingml/2006/main" xmlns:r="http://schemas.openxmlformats.org/officeDocument/2006/relationships" xmlns:p="http://schemas.openxmlformats.org/presentationml/2006/main">
  <p:tag name="PA" val="v5.2.11"/>
</p:tagLst>
</file>

<file path=ppt/tags/tag23.xml><?xml version="1.0" encoding="utf-8"?>
<p:tagLst xmlns:a="http://schemas.openxmlformats.org/drawingml/2006/main" xmlns:r="http://schemas.openxmlformats.org/officeDocument/2006/relationships" xmlns:p="http://schemas.openxmlformats.org/presentationml/2006/main">
  <p:tag name="PA" val="v5.2.11"/>
</p:tagLst>
</file>

<file path=ppt/tags/tag24.xml><?xml version="1.0" encoding="utf-8"?>
<p:tagLst xmlns:a="http://schemas.openxmlformats.org/drawingml/2006/main" xmlns:r="http://schemas.openxmlformats.org/officeDocument/2006/relationships" xmlns:p="http://schemas.openxmlformats.org/presentationml/2006/main">
  <p:tag name="PA" val="v5.2.11"/>
</p:tagLst>
</file>

<file path=ppt/tags/tag25.xml><?xml version="1.0" encoding="utf-8"?>
<p:tagLst xmlns:a="http://schemas.openxmlformats.org/drawingml/2006/main" xmlns:r="http://schemas.openxmlformats.org/officeDocument/2006/relationships" xmlns:p="http://schemas.openxmlformats.org/presentationml/2006/main">
  <p:tag name="PA" val="v5.2.11"/>
</p:tagLst>
</file>

<file path=ppt/tags/tag26.xml><?xml version="1.0" encoding="utf-8"?>
<p:tagLst xmlns:a="http://schemas.openxmlformats.org/drawingml/2006/main" xmlns:r="http://schemas.openxmlformats.org/officeDocument/2006/relationships" xmlns:p="http://schemas.openxmlformats.org/presentationml/2006/main">
  <p:tag name="PA" val="v5.2.11"/>
</p:tagLst>
</file>

<file path=ppt/tags/tag27.xml><?xml version="1.0" encoding="utf-8"?>
<p:tagLst xmlns:a="http://schemas.openxmlformats.org/drawingml/2006/main" xmlns:r="http://schemas.openxmlformats.org/officeDocument/2006/relationships" xmlns:p="http://schemas.openxmlformats.org/presentationml/2006/main">
  <p:tag name="PA" val="v5.2.11"/>
</p:tagLst>
</file>

<file path=ppt/tags/tag28.xml><?xml version="1.0" encoding="utf-8"?>
<p:tagLst xmlns:a="http://schemas.openxmlformats.org/drawingml/2006/main" xmlns:r="http://schemas.openxmlformats.org/officeDocument/2006/relationships" xmlns:p="http://schemas.openxmlformats.org/presentationml/2006/main">
  <p:tag name="PA" val="v5.2.11"/>
</p:tagLst>
</file>

<file path=ppt/tags/tag29.xml><?xml version="1.0" encoding="utf-8"?>
<p:tagLst xmlns:a="http://schemas.openxmlformats.org/drawingml/2006/main" xmlns:r="http://schemas.openxmlformats.org/officeDocument/2006/relationships" xmlns:p="http://schemas.openxmlformats.org/presentationml/2006/main">
  <p:tag name="PA" val="v5.2.11"/>
</p:tagLst>
</file>

<file path=ppt/tags/tag3.xml><?xml version="1.0" encoding="utf-8"?>
<p:tagLst xmlns:a="http://schemas.openxmlformats.org/drawingml/2006/main" xmlns:r="http://schemas.openxmlformats.org/officeDocument/2006/relationships" xmlns:p="http://schemas.openxmlformats.org/presentationml/2006/main">
  <p:tag name="PA" val="v5.2.11"/>
</p:tagLst>
</file>

<file path=ppt/tags/tag30.xml><?xml version="1.0" encoding="utf-8"?>
<p:tagLst xmlns:a="http://schemas.openxmlformats.org/drawingml/2006/main" xmlns:r="http://schemas.openxmlformats.org/officeDocument/2006/relationships" xmlns:p="http://schemas.openxmlformats.org/presentationml/2006/main">
  <p:tag name="PA" val="v5.2.11"/>
</p:tagLst>
</file>

<file path=ppt/tags/tag31.xml><?xml version="1.0" encoding="utf-8"?>
<p:tagLst xmlns:a="http://schemas.openxmlformats.org/drawingml/2006/main" xmlns:r="http://schemas.openxmlformats.org/officeDocument/2006/relationships" xmlns:p="http://schemas.openxmlformats.org/presentationml/2006/main">
  <p:tag name="PA" val="v5.2.11"/>
</p:tagLst>
</file>

<file path=ppt/tags/tag32.xml><?xml version="1.0" encoding="utf-8"?>
<p:tagLst xmlns:a="http://schemas.openxmlformats.org/drawingml/2006/main" xmlns:r="http://schemas.openxmlformats.org/officeDocument/2006/relationships" xmlns:p="http://schemas.openxmlformats.org/presentationml/2006/main">
  <p:tag name="PA" val="v5.2.11"/>
</p:tagLst>
</file>

<file path=ppt/tags/tag33.xml><?xml version="1.0" encoding="utf-8"?>
<p:tagLst xmlns:a="http://schemas.openxmlformats.org/drawingml/2006/main" xmlns:r="http://schemas.openxmlformats.org/officeDocument/2006/relationships" xmlns:p="http://schemas.openxmlformats.org/presentationml/2006/main">
  <p:tag name="PA" val="v5.2.11"/>
</p:tagLst>
</file>

<file path=ppt/tags/tag34.xml><?xml version="1.0" encoding="utf-8"?>
<p:tagLst xmlns:a="http://schemas.openxmlformats.org/drawingml/2006/main" xmlns:r="http://schemas.openxmlformats.org/officeDocument/2006/relationships" xmlns:p="http://schemas.openxmlformats.org/presentationml/2006/main">
  <p:tag name="PA" val="v5.2.11"/>
</p:tagLst>
</file>

<file path=ppt/tags/tag35.xml><?xml version="1.0" encoding="utf-8"?>
<p:tagLst xmlns:a="http://schemas.openxmlformats.org/drawingml/2006/main" xmlns:r="http://schemas.openxmlformats.org/officeDocument/2006/relationships" xmlns:p="http://schemas.openxmlformats.org/presentationml/2006/main">
  <p:tag name="PA" val="v5.2.11"/>
</p:tagLst>
</file>

<file path=ppt/tags/tag36.xml><?xml version="1.0" encoding="utf-8"?>
<p:tagLst xmlns:a="http://schemas.openxmlformats.org/drawingml/2006/main" xmlns:r="http://schemas.openxmlformats.org/officeDocument/2006/relationships" xmlns:p="http://schemas.openxmlformats.org/presentationml/2006/main">
  <p:tag name="PA" val="v5.2.11"/>
</p:tagLst>
</file>

<file path=ppt/tags/tag37.xml><?xml version="1.0" encoding="utf-8"?>
<p:tagLst xmlns:a="http://schemas.openxmlformats.org/drawingml/2006/main" xmlns:r="http://schemas.openxmlformats.org/officeDocument/2006/relationships" xmlns:p="http://schemas.openxmlformats.org/presentationml/2006/main">
  <p:tag name="PA" val="v5.2.11"/>
</p:tagLst>
</file>

<file path=ppt/tags/tag4.xml><?xml version="1.0" encoding="utf-8"?>
<p:tagLst xmlns:a="http://schemas.openxmlformats.org/drawingml/2006/main" xmlns:r="http://schemas.openxmlformats.org/officeDocument/2006/relationships" xmlns:p="http://schemas.openxmlformats.org/presentationml/2006/main">
  <p:tag name="PA" val="v5.2.11"/>
</p:tagLst>
</file>

<file path=ppt/tags/tag5.xml><?xml version="1.0" encoding="utf-8"?>
<p:tagLst xmlns:a="http://schemas.openxmlformats.org/drawingml/2006/main" xmlns:r="http://schemas.openxmlformats.org/officeDocument/2006/relationships" xmlns:p="http://schemas.openxmlformats.org/presentationml/2006/main">
  <p:tag name="PA" val="v5.2.11"/>
</p:tagLst>
</file>

<file path=ppt/tags/tag6.xml><?xml version="1.0" encoding="utf-8"?>
<p:tagLst xmlns:a="http://schemas.openxmlformats.org/drawingml/2006/main" xmlns:r="http://schemas.openxmlformats.org/officeDocument/2006/relationships" xmlns:p="http://schemas.openxmlformats.org/presentationml/2006/main">
  <p:tag name="PA" val="v5.2.11"/>
</p:tagLst>
</file>

<file path=ppt/tags/tag7.xml><?xml version="1.0" encoding="utf-8"?>
<p:tagLst xmlns:a="http://schemas.openxmlformats.org/drawingml/2006/main" xmlns:r="http://schemas.openxmlformats.org/officeDocument/2006/relationships" xmlns:p="http://schemas.openxmlformats.org/presentationml/2006/main">
  <p:tag name="PA" val="v5.2.11"/>
</p:tagLst>
</file>

<file path=ppt/tags/tag8.xml><?xml version="1.0" encoding="utf-8"?>
<p:tagLst xmlns:a="http://schemas.openxmlformats.org/drawingml/2006/main" xmlns:r="http://schemas.openxmlformats.org/officeDocument/2006/relationships" xmlns:p="http://schemas.openxmlformats.org/presentationml/2006/main">
  <p:tag name="PA" val="v5.2.11"/>
</p:tagLst>
</file>

<file path=ppt/tags/tag9.xml><?xml version="1.0" encoding="utf-8"?>
<p:tagLst xmlns:a="http://schemas.openxmlformats.org/drawingml/2006/main" xmlns:r="http://schemas.openxmlformats.org/officeDocument/2006/relationships" xmlns:p="http://schemas.openxmlformats.org/presentationml/2006/main">
  <p:tag name="PA" val="v5.2.11"/>
</p:tagLst>
</file>

<file path=ppt/theme/theme1.xml><?xml version="1.0" encoding="utf-8"?>
<a:theme xmlns:a="http://schemas.openxmlformats.org/drawingml/2006/main" name="Office 主题​​">
  <a:themeElements>
    <a:clrScheme name="自定义 3">
      <a:dk1>
        <a:sysClr val="windowText" lastClr="000000"/>
      </a:dk1>
      <a:lt1>
        <a:sysClr val="window" lastClr="FFFFFF"/>
      </a:lt1>
      <a:dk2>
        <a:srgbClr val="44546A"/>
      </a:dk2>
      <a:lt2>
        <a:srgbClr val="E7E6E6"/>
      </a:lt2>
      <a:accent1>
        <a:srgbClr val="B92507"/>
      </a:accent1>
      <a:accent2>
        <a:srgbClr val="0070C0"/>
      </a:accent2>
      <a:accent3>
        <a:srgbClr val="7F7F7F"/>
      </a:accent3>
      <a:accent4>
        <a:srgbClr val="17223B"/>
      </a:accent4>
      <a:accent5>
        <a:srgbClr val="5B9BD5"/>
      </a:accent5>
      <a:accent6>
        <a:srgbClr val="FFFFFF"/>
      </a:accent6>
      <a:hlink>
        <a:srgbClr val="7F7F7F"/>
      </a:hlink>
      <a:folHlink>
        <a:srgbClr val="954F72"/>
      </a:folHlink>
    </a:clrScheme>
    <a:fontScheme name="自定义 1">
      <a:majorFont>
        <a:latin typeface="OPPOSans H"/>
        <a:ea typeface="OPPOSans B"/>
        <a:cs typeface=""/>
      </a:majorFont>
      <a:minorFont>
        <a:latin typeface="OPPOSans R"/>
        <a:ea typeface="阿里巴巴普惠体 L"/>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2114</TotalTime>
  <Words>3902</Words>
  <Application>Microsoft Office PowerPoint</Application>
  <PresentationFormat>宽屏</PresentationFormat>
  <Paragraphs>272</Paragraphs>
  <Slides>26</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26</vt:i4>
      </vt:variant>
    </vt:vector>
  </HeadingPairs>
  <TitlesOfParts>
    <vt:vector size="34" baseType="lpstr">
      <vt:lpstr>Microsoft YaHei Light</vt:lpstr>
      <vt:lpstr>OPPOSans B</vt:lpstr>
      <vt:lpstr>OPPOSans R</vt:lpstr>
      <vt:lpstr>阿里巴巴普惠体 L</vt:lpstr>
      <vt:lpstr>等线</vt:lpstr>
      <vt:lpstr>Microsoft YaHei</vt:lpstr>
      <vt:lpstr>Arial</vt:lpstr>
      <vt:lpstr>Office 主题​​</vt:lpstr>
      <vt:lpstr>PowerPoint 演示文稿</vt:lpstr>
      <vt:lpstr>PowerPoint 演示文稿</vt:lpstr>
      <vt:lpstr>PowerPoint 演示文稿</vt:lpstr>
      <vt:lpstr>1.研究背景及意义</vt:lpstr>
      <vt:lpstr>1.研究背景及意义</vt:lpstr>
      <vt:lpstr>1.研究背景及意义</vt:lpstr>
      <vt:lpstr>PowerPoint 演示文稿</vt:lpstr>
      <vt:lpstr>2.研究目标</vt:lpstr>
      <vt:lpstr>2.研究目标</vt:lpstr>
      <vt:lpstr>2.研究目标</vt:lpstr>
      <vt:lpstr>PowerPoint 演示文稿</vt:lpstr>
      <vt:lpstr>3.研究方法与过程</vt:lpstr>
      <vt:lpstr>3.研究方法与过程</vt:lpstr>
      <vt:lpstr>3.研究方法与过程</vt:lpstr>
      <vt:lpstr>PowerPoint 演示文稿</vt:lpstr>
      <vt:lpstr>4.研究成果与结论</vt:lpstr>
      <vt:lpstr>4.研究成果与结论</vt:lpstr>
      <vt:lpstr>4.研究成果与结论</vt:lpstr>
      <vt:lpstr>4.研究成果与结论</vt:lpstr>
      <vt:lpstr>PowerPoint 演示文稿</vt:lpstr>
      <vt:lpstr>5.讨论与展望</vt:lpstr>
      <vt:lpstr>5.讨论与展望</vt:lpstr>
      <vt:lpstr>PowerPoint 演示文稿</vt:lpstr>
      <vt:lpstr>6.致谢</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Meng Fei</dc:creator>
  <cp:lastModifiedBy>Meng Fei</cp:lastModifiedBy>
  <cp:revision>64</cp:revision>
  <dcterms:created xsi:type="dcterms:W3CDTF">2022-02-18T09:18:08Z</dcterms:created>
  <dcterms:modified xsi:type="dcterms:W3CDTF">2022-02-25T13:03:59Z</dcterms:modified>
</cp:coreProperties>
</file>