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Ex1.xml" ContentType="application/vnd.ms-office.chartex+xml"/>
  <Override PartName="/ppt/charts/style3.xml" ContentType="application/vnd.ms-office.chartstyle+xml"/>
  <Override PartName="/ppt/charts/colors3.xml" ContentType="application/vnd.ms-office.chartcolorstyl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44" r:id="rId2"/>
    <p:sldId id="364" r:id="rId3"/>
    <p:sldId id="333" r:id="rId4"/>
    <p:sldId id="375" r:id="rId5"/>
    <p:sldId id="372" r:id="rId6"/>
    <p:sldId id="373" r:id="rId7"/>
    <p:sldId id="335" r:id="rId8"/>
    <p:sldId id="376" r:id="rId9"/>
    <p:sldId id="377" r:id="rId10"/>
    <p:sldId id="378" r:id="rId11"/>
    <p:sldId id="336" r:id="rId12"/>
    <p:sldId id="379" r:id="rId13"/>
    <p:sldId id="380" r:id="rId14"/>
    <p:sldId id="389" r:id="rId15"/>
    <p:sldId id="337" r:id="rId16"/>
    <p:sldId id="382" r:id="rId17"/>
    <p:sldId id="383" r:id="rId18"/>
    <p:sldId id="384" r:id="rId19"/>
    <p:sldId id="385" r:id="rId20"/>
    <p:sldId id="338" r:id="rId21"/>
    <p:sldId id="386" r:id="rId22"/>
    <p:sldId id="387" r:id="rId23"/>
    <p:sldId id="339" r:id="rId24"/>
    <p:sldId id="388" r:id="rId25"/>
    <p:sldId id="359" r:id="rId26"/>
    <p:sldId id="314"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E6E6E6"/>
    <a:srgbClr val="B92507"/>
    <a:srgbClr val="F5F4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811" autoAdjust="0"/>
  </p:normalViewPr>
  <p:slideViewPr>
    <p:cSldViewPr snapToGrid="0" showGuides="1">
      <p:cViewPr>
        <p:scale>
          <a:sx n="66" d="100"/>
          <a:sy n="66" d="100"/>
        </p:scale>
        <p:origin x="460"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5386926182802597"/>
          <c:y val="7.2073285478689575E-2"/>
        </c:manualLayout>
      </c:layout>
      <c:overlay val="0"/>
      <c:spPr>
        <a:noFill/>
        <a:ln>
          <a:noFill/>
        </a:ln>
        <a:effectLst/>
      </c:spPr>
      <c:txPr>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6.7036374524402892E-2"/>
          <c:y val="0.25564413276164022"/>
          <c:w val="0.86110852205100019"/>
          <c:h val="0.43940414877288136"/>
        </c:manualLayout>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C50-4106-B1CD-EDA5163AF9D2}"/>
            </c:ext>
          </c:extLst>
        </c:ser>
        <c:ser>
          <c:idx val="1"/>
          <c:order val="1"/>
          <c:tx>
            <c:strRef>
              <c:f>Sheet1!$C$1</c:f>
              <c:strCache>
                <c:ptCount val="1"/>
                <c:pt idx="0">
                  <c:v>系列 2</c:v>
                </c:pt>
              </c:strCache>
            </c:strRef>
          </c:tx>
          <c:spPr>
            <a:solidFill>
              <a:schemeClr val="bg2"/>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C50-4106-B1CD-EDA5163AF9D2}"/>
            </c:ext>
          </c:extLst>
        </c:ser>
        <c:ser>
          <c:idx val="2"/>
          <c:order val="2"/>
          <c:tx>
            <c:strRef>
              <c:f>Sheet1!$D$1</c:f>
              <c:strCache>
                <c:ptCount val="1"/>
                <c:pt idx="0">
                  <c:v>系列 3</c:v>
                </c:pt>
              </c:strCache>
            </c:strRef>
          </c:tx>
          <c:spPr>
            <a:solidFill>
              <a:schemeClr val="accent5"/>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C50-4106-B1CD-EDA5163AF9D2}"/>
            </c:ext>
          </c:extLst>
        </c:ser>
        <c:dLbls>
          <c:showLegendKey val="0"/>
          <c:showVal val="0"/>
          <c:showCatName val="0"/>
          <c:showSerName val="0"/>
          <c:showPercent val="0"/>
          <c:showBubbleSize val="0"/>
        </c:dLbls>
        <c:gapWidth val="219"/>
        <c:overlap val="-27"/>
        <c:axId val="1981694880"/>
        <c:axId val="1981696544"/>
      </c:barChart>
      <c:catAx>
        <c:axId val="1981694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zh-CN"/>
          </a:p>
        </c:txPr>
        <c:crossAx val="1981696544"/>
        <c:crosses val="autoZero"/>
        <c:auto val="1"/>
        <c:lblAlgn val="ctr"/>
        <c:lblOffset val="100"/>
        <c:noMultiLvlLbl val="0"/>
      </c:catAx>
      <c:valAx>
        <c:axId val="1981696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zh-CN"/>
          </a:p>
        </c:txPr>
        <c:crossAx val="1981694880"/>
        <c:crosses val="autoZero"/>
        <c:crossBetween val="between"/>
      </c:valAx>
      <c:spPr>
        <a:noFill/>
        <a:ln>
          <a:noFill/>
        </a:ln>
        <a:effectLst/>
      </c:spPr>
    </c:plotArea>
    <c:legend>
      <c:legendPos val="b"/>
      <c:layout>
        <c:manualLayout>
          <c:xMode val="edge"/>
          <c:yMode val="edge"/>
          <c:x val="0.25165574943562624"/>
          <c:y val="0.82341439717790521"/>
          <c:w val="0.48912450824814996"/>
          <c:h val="8.529277454908795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899665202267801"/>
          <c:y val="7.2073285478689575E-2"/>
        </c:manualLayout>
      </c:layout>
      <c:overlay val="0"/>
      <c:spPr>
        <a:noFill/>
        <a:ln>
          <a:noFill/>
        </a:ln>
        <a:effectLst/>
      </c:spPr>
      <c:txPr>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6.7036374524402892E-2"/>
          <c:y val="0.25564413276164022"/>
          <c:w val="0.87245406469698916"/>
          <c:h val="0.43940414877288136"/>
        </c:manualLayout>
      </c:layout>
      <c:lineChart>
        <c:grouping val="standard"/>
        <c:varyColors val="0"/>
        <c:ser>
          <c:idx val="0"/>
          <c:order val="0"/>
          <c:tx>
            <c:strRef>
              <c:f>Sheet1!$B$1</c:f>
              <c:strCache>
                <c:ptCount val="1"/>
                <c:pt idx="0">
                  <c:v>系列 1</c:v>
                </c:pt>
              </c:strCache>
            </c:strRef>
          </c:tx>
          <c:spPr>
            <a:ln w="28575" cap="rnd">
              <a:solidFill>
                <a:schemeClr val="bg2"/>
              </a:solidFill>
              <a:round/>
            </a:ln>
            <a:effectLst/>
          </c:spPr>
          <c:marker>
            <c:symbol val="none"/>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1"/>
          <c:extLst>
            <c:ext xmlns:c16="http://schemas.microsoft.com/office/drawing/2014/chart" uri="{C3380CC4-5D6E-409C-BE32-E72D297353CC}">
              <c16:uniqueId val="{00000000-3589-4B37-A192-950C095D7F35}"/>
            </c:ext>
          </c:extLst>
        </c:ser>
        <c:ser>
          <c:idx val="1"/>
          <c:order val="1"/>
          <c:tx>
            <c:strRef>
              <c:f>Sheet1!$C$1</c:f>
              <c:strCache>
                <c:ptCount val="1"/>
                <c:pt idx="0">
                  <c:v>系列 2</c:v>
                </c:pt>
              </c:strCache>
            </c:strRef>
          </c:tx>
          <c:spPr>
            <a:ln w="28575" cap="rnd">
              <a:solidFill>
                <a:schemeClr val="accent1"/>
              </a:solidFill>
              <a:round/>
            </a:ln>
            <a:effectLst/>
          </c:spPr>
          <c:marker>
            <c:symbol val="none"/>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1"/>
          <c:extLst>
            <c:ext xmlns:c16="http://schemas.microsoft.com/office/drawing/2014/chart" uri="{C3380CC4-5D6E-409C-BE32-E72D297353CC}">
              <c16:uniqueId val="{00000001-3589-4B37-A192-950C095D7F35}"/>
            </c:ext>
          </c:extLst>
        </c:ser>
        <c:ser>
          <c:idx val="2"/>
          <c:order val="2"/>
          <c:tx>
            <c:strRef>
              <c:f>Sheet1!$D$1</c:f>
              <c:strCache>
                <c:ptCount val="1"/>
                <c:pt idx="0">
                  <c:v>系列 3</c:v>
                </c:pt>
              </c:strCache>
            </c:strRef>
          </c:tx>
          <c:spPr>
            <a:ln w="28575" cap="rnd">
              <a:solidFill>
                <a:schemeClr val="accent5"/>
              </a:solidFill>
              <a:round/>
            </a:ln>
            <a:effectLst/>
          </c:spPr>
          <c:marker>
            <c:symbol val="none"/>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1"/>
          <c:extLst>
            <c:ext xmlns:c16="http://schemas.microsoft.com/office/drawing/2014/chart" uri="{C3380CC4-5D6E-409C-BE32-E72D297353CC}">
              <c16:uniqueId val="{00000002-3589-4B37-A192-950C095D7F35}"/>
            </c:ext>
          </c:extLst>
        </c:ser>
        <c:dLbls>
          <c:showLegendKey val="0"/>
          <c:showVal val="0"/>
          <c:showCatName val="0"/>
          <c:showSerName val="0"/>
          <c:showPercent val="0"/>
          <c:showBubbleSize val="0"/>
        </c:dLbls>
        <c:smooth val="0"/>
        <c:axId val="1981382352"/>
        <c:axId val="1981370288"/>
      </c:lineChart>
      <c:catAx>
        <c:axId val="198138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zh-CN"/>
          </a:p>
        </c:txPr>
        <c:crossAx val="1981370288"/>
        <c:crosses val="autoZero"/>
        <c:auto val="1"/>
        <c:lblAlgn val="ctr"/>
        <c:lblOffset val="100"/>
        <c:noMultiLvlLbl val="0"/>
      </c:catAx>
      <c:valAx>
        <c:axId val="198137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zh-CN"/>
          </a:p>
        </c:txPr>
        <c:crossAx val="1981382352"/>
        <c:crosses val="autoZero"/>
        <c:crossBetween val="between"/>
      </c:valAx>
      <c:spPr>
        <a:noFill/>
        <a:ln>
          <a:noFill/>
        </a:ln>
        <a:effectLst/>
      </c:spPr>
    </c:plotArea>
    <c:legend>
      <c:legendPos val="b"/>
      <c:layout>
        <c:manualLayout>
          <c:xMode val="edge"/>
          <c:yMode val="edge"/>
          <c:x val="0.16478432897666481"/>
          <c:y val="0.82821928287648439"/>
          <c:w val="0.67043104426339883"/>
          <c:h val="8.529277454908795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sz="1100" dirty="0"/>
              <a:t>图表标题</a:t>
            </a:r>
          </a:p>
        </c:rich>
      </c:tx>
      <c:layout>
        <c:manualLayout>
          <c:xMode val="edge"/>
          <c:yMode val="edge"/>
          <c:x val="0.40677730903382125"/>
          <c:y val="9.6097713971586094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6.7036374524402892E-2"/>
          <c:y val="0.25564413276164022"/>
          <c:w val="0.87245406469698916"/>
          <c:h val="0.43940414877288136"/>
        </c:manualLayout>
      </c:layout>
      <c:scatterChart>
        <c:scatterStyle val="lineMarker"/>
        <c:varyColors val="0"/>
        <c:ser>
          <c:idx val="0"/>
          <c:order val="0"/>
          <c:tx>
            <c:strRef>
              <c:f>Sheet1!$B$1</c:f>
              <c:strCache>
                <c:ptCount val="1"/>
                <c:pt idx="0">
                  <c:v>系列 1</c:v>
                </c:pt>
              </c:strCache>
            </c:strRef>
          </c:tx>
          <c:spPr>
            <a:ln w="25400" cap="rnd">
              <a:noFill/>
              <a:round/>
            </a:ln>
            <a:effectLst/>
          </c:spPr>
          <c:marker>
            <c:symbol val="circle"/>
            <c:size val="5"/>
            <c:spPr>
              <a:solidFill>
                <a:schemeClr val="accent1"/>
              </a:solidFill>
              <a:ln w="9525">
                <a:solidFill>
                  <a:schemeClr val="accent1"/>
                </a:solidFill>
              </a:ln>
              <a:effectLst/>
            </c:spPr>
          </c:marker>
          <c:xVal>
            <c:strRef>
              <c:f>Sheet1!$A$2:$A$5</c:f>
              <c:strCache>
                <c:ptCount val="4"/>
                <c:pt idx="0">
                  <c:v>类别 1</c:v>
                </c:pt>
                <c:pt idx="1">
                  <c:v>类别 2</c:v>
                </c:pt>
                <c:pt idx="2">
                  <c:v>类别 3</c:v>
                </c:pt>
                <c:pt idx="3">
                  <c:v>类别 4</c:v>
                </c:pt>
              </c:strCache>
            </c:strRef>
          </c:xVal>
          <c:yVal>
            <c:numRef>
              <c:f>Sheet1!$B$2:$B$5</c:f>
              <c:numCache>
                <c:formatCode>General</c:formatCode>
                <c:ptCount val="4"/>
                <c:pt idx="0">
                  <c:v>4.3</c:v>
                </c:pt>
                <c:pt idx="1">
                  <c:v>2.5</c:v>
                </c:pt>
                <c:pt idx="2">
                  <c:v>3.5</c:v>
                </c:pt>
                <c:pt idx="3">
                  <c:v>4.5</c:v>
                </c:pt>
              </c:numCache>
            </c:numRef>
          </c:yVal>
          <c:smooth val="0"/>
          <c:extLst>
            <c:ext xmlns:c16="http://schemas.microsoft.com/office/drawing/2014/chart" uri="{C3380CC4-5D6E-409C-BE32-E72D297353CC}">
              <c16:uniqueId val="{00000000-627A-4955-964F-A5D73E2DC133}"/>
            </c:ext>
          </c:extLst>
        </c:ser>
        <c:ser>
          <c:idx val="1"/>
          <c:order val="1"/>
          <c:tx>
            <c:strRef>
              <c:f>Sheet1!$C$1</c:f>
              <c:strCache>
                <c:ptCount val="1"/>
                <c:pt idx="0">
                  <c:v>系列 2</c:v>
                </c:pt>
              </c:strCache>
            </c:strRef>
          </c:tx>
          <c:spPr>
            <a:ln w="25400" cap="rnd">
              <a:noFill/>
              <a:round/>
            </a:ln>
            <a:effectLst/>
          </c:spPr>
          <c:marker>
            <c:symbol val="circle"/>
            <c:size val="5"/>
            <c:spPr>
              <a:solidFill>
                <a:schemeClr val="accent2"/>
              </a:solidFill>
              <a:ln w="9525">
                <a:solidFill>
                  <a:schemeClr val="accent2"/>
                </a:solidFill>
              </a:ln>
              <a:effectLst/>
            </c:spPr>
          </c:marker>
          <c:xVal>
            <c:strRef>
              <c:f>Sheet1!$A$2:$A$5</c:f>
              <c:strCache>
                <c:ptCount val="4"/>
                <c:pt idx="0">
                  <c:v>类别 1</c:v>
                </c:pt>
                <c:pt idx="1">
                  <c:v>类别 2</c:v>
                </c:pt>
                <c:pt idx="2">
                  <c:v>类别 3</c:v>
                </c:pt>
                <c:pt idx="3">
                  <c:v>类别 4</c:v>
                </c:pt>
              </c:strCache>
            </c:strRef>
          </c:xVal>
          <c:yVal>
            <c:numRef>
              <c:f>Sheet1!$C$2:$C$5</c:f>
              <c:numCache>
                <c:formatCode>General</c:formatCode>
                <c:ptCount val="4"/>
                <c:pt idx="0">
                  <c:v>2.4</c:v>
                </c:pt>
                <c:pt idx="1">
                  <c:v>4.4000000000000004</c:v>
                </c:pt>
                <c:pt idx="2">
                  <c:v>1.8</c:v>
                </c:pt>
                <c:pt idx="3">
                  <c:v>2.8</c:v>
                </c:pt>
              </c:numCache>
            </c:numRef>
          </c:yVal>
          <c:smooth val="0"/>
          <c:extLst>
            <c:ext xmlns:c16="http://schemas.microsoft.com/office/drawing/2014/chart" uri="{C3380CC4-5D6E-409C-BE32-E72D297353CC}">
              <c16:uniqueId val="{00000001-627A-4955-964F-A5D73E2DC133}"/>
            </c:ext>
          </c:extLst>
        </c:ser>
        <c:ser>
          <c:idx val="2"/>
          <c:order val="2"/>
          <c:tx>
            <c:strRef>
              <c:f>Sheet1!$D$1</c:f>
              <c:strCache>
                <c:ptCount val="1"/>
                <c:pt idx="0">
                  <c:v>系列 3</c:v>
                </c:pt>
              </c:strCache>
            </c:strRef>
          </c:tx>
          <c:spPr>
            <a:ln w="25400" cap="rnd">
              <a:noFill/>
              <a:round/>
            </a:ln>
            <a:effectLst/>
          </c:spPr>
          <c:marker>
            <c:symbol val="circle"/>
            <c:size val="5"/>
            <c:spPr>
              <a:solidFill>
                <a:schemeClr val="accent3"/>
              </a:solidFill>
              <a:ln w="9525">
                <a:solidFill>
                  <a:schemeClr val="accent3"/>
                </a:solidFill>
              </a:ln>
              <a:effectLst/>
            </c:spPr>
          </c:marker>
          <c:xVal>
            <c:strRef>
              <c:f>Sheet1!$A$2:$A$5</c:f>
              <c:strCache>
                <c:ptCount val="4"/>
                <c:pt idx="0">
                  <c:v>类别 1</c:v>
                </c:pt>
                <c:pt idx="1">
                  <c:v>类别 2</c:v>
                </c:pt>
                <c:pt idx="2">
                  <c:v>类别 3</c:v>
                </c:pt>
                <c:pt idx="3">
                  <c:v>类别 4</c:v>
                </c:pt>
              </c:strCache>
            </c:strRef>
          </c:xVal>
          <c:yVal>
            <c:numRef>
              <c:f>Sheet1!$D$2:$D$5</c:f>
              <c:numCache>
                <c:formatCode>General</c:formatCode>
                <c:ptCount val="4"/>
                <c:pt idx="0">
                  <c:v>2</c:v>
                </c:pt>
                <c:pt idx="1">
                  <c:v>2</c:v>
                </c:pt>
                <c:pt idx="2">
                  <c:v>3</c:v>
                </c:pt>
                <c:pt idx="3">
                  <c:v>5</c:v>
                </c:pt>
              </c:numCache>
            </c:numRef>
          </c:yVal>
          <c:smooth val="0"/>
          <c:extLst>
            <c:ext xmlns:c16="http://schemas.microsoft.com/office/drawing/2014/chart" uri="{C3380CC4-5D6E-409C-BE32-E72D297353CC}">
              <c16:uniqueId val="{00000002-627A-4955-964F-A5D73E2DC133}"/>
            </c:ext>
          </c:extLst>
        </c:ser>
        <c:dLbls>
          <c:showLegendKey val="0"/>
          <c:showVal val="0"/>
          <c:showCatName val="0"/>
          <c:showSerName val="0"/>
          <c:showPercent val="0"/>
          <c:showBubbleSize val="0"/>
        </c:dLbls>
        <c:axId val="1981382352"/>
        <c:axId val="1981370288"/>
      </c:scatterChart>
      <c:valAx>
        <c:axId val="198138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zh-CN"/>
          </a:p>
        </c:txPr>
        <c:crossAx val="1981370288"/>
        <c:crosses val="autoZero"/>
        <c:crossBetween val="midCat"/>
      </c:valAx>
      <c:valAx>
        <c:axId val="198137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zh-CN"/>
          </a:p>
        </c:txPr>
        <c:crossAx val="1981382352"/>
        <c:crosses val="autoZero"/>
        <c:crossBetween val="midCat"/>
      </c:valAx>
      <c:spPr>
        <a:noFill/>
        <a:ln>
          <a:noFill/>
        </a:ln>
        <a:effectLst/>
      </c:spPr>
    </c:plotArea>
    <c:legend>
      <c:legendPos val="b"/>
      <c:layout>
        <c:manualLayout>
          <c:xMode val="edge"/>
          <c:yMode val="edge"/>
          <c:x val="0.22824521975958764"/>
          <c:y val="0.84115993724138272"/>
          <c:w val="0.54350956048082466"/>
          <c:h val="9.157166297850702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sz="1100" dirty="0"/>
              <a:t>系列 </a:t>
            </a:r>
            <a:r>
              <a:rPr lang="en-US" altLang="zh-CN" sz="1100" dirty="0"/>
              <a:t>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6.7036374524402892E-2"/>
          <c:y val="0.25564413276164022"/>
          <c:w val="0.86110852205100019"/>
          <c:h val="0.43940414877288136"/>
        </c:manualLayout>
      </c:layout>
      <c:pieChart>
        <c:varyColors val="1"/>
        <c:ser>
          <c:idx val="0"/>
          <c:order val="0"/>
          <c:tx>
            <c:strRef>
              <c:f>Sheet1!$B$1</c:f>
              <c:strCache>
                <c:ptCount val="1"/>
                <c:pt idx="0">
                  <c:v>系列 1</c:v>
                </c:pt>
              </c:strCache>
            </c:strRef>
          </c:tx>
          <c:dPt>
            <c:idx val="0"/>
            <c:bubble3D val="0"/>
            <c:spPr>
              <a:solidFill>
                <a:schemeClr val="accent1"/>
              </a:solidFill>
              <a:ln>
                <a:noFill/>
              </a:ln>
              <a:effectLst/>
            </c:spPr>
            <c:extLst>
              <c:ext xmlns:c16="http://schemas.microsoft.com/office/drawing/2014/chart" uri="{C3380CC4-5D6E-409C-BE32-E72D297353CC}">
                <c16:uniqueId val="{00000001-51D7-47E0-959E-C99F791C3F7D}"/>
              </c:ext>
            </c:extLst>
          </c:dPt>
          <c:dPt>
            <c:idx val="1"/>
            <c:bubble3D val="0"/>
            <c:spPr>
              <a:solidFill>
                <a:schemeClr val="accent5"/>
              </a:solidFill>
              <a:ln>
                <a:noFill/>
              </a:ln>
              <a:effectLst/>
            </c:spPr>
            <c:extLst>
              <c:ext xmlns:c16="http://schemas.microsoft.com/office/drawing/2014/chart" uri="{C3380CC4-5D6E-409C-BE32-E72D297353CC}">
                <c16:uniqueId val="{00000003-51D7-47E0-959E-C99F791C3F7D}"/>
              </c:ext>
            </c:extLst>
          </c:dPt>
          <c:dPt>
            <c:idx val="2"/>
            <c:bubble3D val="0"/>
            <c:spPr>
              <a:solidFill>
                <a:schemeClr val="bg2"/>
              </a:solidFill>
              <a:ln>
                <a:noFill/>
              </a:ln>
              <a:effectLst/>
            </c:spPr>
            <c:extLst>
              <c:ext xmlns:c16="http://schemas.microsoft.com/office/drawing/2014/chart" uri="{C3380CC4-5D6E-409C-BE32-E72D297353CC}">
                <c16:uniqueId val="{00000005-51D7-47E0-959E-C99F791C3F7D}"/>
              </c:ext>
            </c:extLst>
          </c:dPt>
          <c:dPt>
            <c:idx val="3"/>
            <c:bubble3D val="0"/>
            <c:spPr>
              <a:solidFill>
                <a:schemeClr val="tx2"/>
              </a:solidFill>
              <a:ln>
                <a:noFill/>
              </a:ln>
              <a:effectLst/>
            </c:spPr>
            <c:extLst>
              <c:ext xmlns:c16="http://schemas.microsoft.com/office/drawing/2014/chart" uri="{C3380CC4-5D6E-409C-BE32-E72D297353CC}">
                <c16:uniqueId val="{00000007-51D7-47E0-959E-C99F791C3F7D}"/>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51D7-47E0-959E-C99F791C3F7D}"/>
            </c:ext>
          </c:extLst>
        </c:ser>
        <c:ser>
          <c:idx val="1"/>
          <c:order val="1"/>
          <c:tx>
            <c:strRef>
              <c:f>Sheet1!$C$1</c:f>
              <c:strCache>
                <c:ptCount val="1"/>
                <c:pt idx="0">
                  <c:v>系列 2</c:v>
                </c:pt>
              </c:strCache>
            </c:strRef>
          </c:tx>
          <c:dPt>
            <c:idx val="0"/>
            <c:bubble3D val="0"/>
            <c:spPr>
              <a:solidFill>
                <a:schemeClr val="accent1"/>
              </a:solidFill>
              <a:ln>
                <a:noFill/>
              </a:ln>
              <a:effectLst/>
            </c:spPr>
            <c:extLst>
              <c:ext xmlns:c16="http://schemas.microsoft.com/office/drawing/2014/chart" uri="{C3380CC4-5D6E-409C-BE32-E72D297353CC}">
                <c16:uniqueId val="{0000000A-51D7-47E0-959E-C99F791C3F7D}"/>
              </c:ext>
            </c:extLst>
          </c:dPt>
          <c:dPt>
            <c:idx val="1"/>
            <c:bubble3D val="0"/>
            <c:spPr>
              <a:solidFill>
                <a:schemeClr val="accent2"/>
              </a:solidFill>
              <a:ln>
                <a:noFill/>
              </a:ln>
              <a:effectLst/>
            </c:spPr>
            <c:extLst>
              <c:ext xmlns:c16="http://schemas.microsoft.com/office/drawing/2014/chart" uri="{C3380CC4-5D6E-409C-BE32-E72D297353CC}">
                <c16:uniqueId val="{0000000C-51D7-47E0-959E-C99F791C3F7D}"/>
              </c:ext>
            </c:extLst>
          </c:dPt>
          <c:dPt>
            <c:idx val="2"/>
            <c:bubble3D val="0"/>
            <c:spPr>
              <a:solidFill>
                <a:schemeClr val="accent3"/>
              </a:solidFill>
              <a:ln>
                <a:noFill/>
              </a:ln>
              <a:effectLst/>
            </c:spPr>
            <c:extLst>
              <c:ext xmlns:c16="http://schemas.microsoft.com/office/drawing/2014/chart" uri="{C3380CC4-5D6E-409C-BE32-E72D297353CC}">
                <c16:uniqueId val="{0000000E-51D7-47E0-959E-C99F791C3F7D}"/>
              </c:ext>
            </c:extLst>
          </c:dPt>
          <c:dPt>
            <c:idx val="3"/>
            <c:bubble3D val="0"/>
            <c:spPr>
              <a:solidFill>
                <a:schemeClr val="accent4"/>
              </a:solidFill>
              <a:ln>
                <a:noFill/>
              </a:ln>
              <a:effectLst/>
            </c:spPr>
            <c:extLst>
              <c:ext xmlns:c16="http://schemas.microsoft.com/office/drawing/2014/chart" uri="{C3380CC4-5D6E-409C-BE32-E72D297353CC}">
                <c16:uniqueId val="{00000010-51D7-47E0-959E-C99F791C3F7D}"/>
              </c:ext>
            </c:extLst>
          </c:dPt>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11-51D7-47E0-959E-C99F791C3F7D}"/>
            </c:ext>
          </c:extLst>
        </c:ser>
        <c:ser>
          <c:idx val="2"/>
          <c:order val="2"/>
          <c:tx>
            <c:strRef>
              <c:f>Sheet1!$D$1</c:f>
              <c:strCache>
                <c:ptCount val="1"/>
                <c:pt idx="0">
                  <c:v>系列 3</c:v>
                </c:pt>
              </c:strCache>
            </c:strRef>
          </c:tx>
          <c:dPt>
            <c:idx val="0"/>
            <c:bubble3D val="0"/>
            <c:spPr>
              <a:solidFill>
                <a:schemeClr val="accent1"/>
              </a:solidFill>
              <a:ln>
                <a:noFill/>
              </a:ln>
              <a:effectLst/>
            </c:spPr>
            <c:extLst>
              <c:ext xmlns:c16="http://schemas.microsoft.com/office/drawing/2014/chart" uri="{C3380CC4-5D6E-409C-BE32-E72D297353CC}">
                <c16:uniqueId val="{00000013-51D7-47E0-959E-C99F791C3F7D}"/>
              </c:ext>
            </c:extLst>
          </c:dPt>
          <c:dPt>
            <c:idx val="1"/>
            <c:bubble3D val="0"/>
            <c:spPr>
              <a:solidFill>
                <a:schemeClr val="accent2"/>
              </a:solidFill>
              <a:ln>
                <a:noFill/>
              </a:ln>
              <a:effectLst/>
            </c:spPr>
            <c:extLst>
              <c:ext xmlns:c16="http://schemas.microsoft.com/office/drawing/2014/chart" uri="{C3380CC4-5D6E-409C-BE32-E72D297353CC}">
                <c16:uniqueId val="{00000015-51D7-47E0-959E-C99F791C3F7D}"/>
              </c:ext>
            </c:extLst>
          </c:dPt>
          <c:dPt>
            <c:idx val="2"/>
            <c:bubble3D val="0"/>
            <c:spPr>
              <a:solidFill>
                <a:schemeClr val="accent3"/>
              </a:solidFill>
              <a:ln>
                <a:noFill/>
              </a:ln>
              <a:effectLst/>
            </c:spPr>
            <c:extLst>
              <c:ext xmlns:c16="http://schemas.microsoft.com/office/drawing/2014/chart" uri="{C3380CC4-5D6E-409C-BE32-E72D297353CC}">
                <c16:uniqueId val="{00000017-51D7-47E0-959E-C99F791C3F7D}"/>
              </c:ext>
            </c:extLst>
          </c:dPt>
          <c:dPt>
            <c:idx val="3"/>
            <c:bubble3D val="0"/>
            <c:spPr>
              <a:solidFill>
                <a:schemeClr val="accent4"/>
              </a:solidFill>
              <a:ln>
                <a:noFill/>
              </a:ln>
              <a:effectLst/>
            </c:spPr>
            <c:extLst>
              <c:ext xmlns:c16="http://schemas.microsoft.com/office/drawing/2014/chart" uri="{C3380CC4-5D6E-409C-BE32-E72D297353CC}">
                <c16:uniqueId val="{00000019-51D7-47E0-959E-C99F791C3F7D}"/>
              </c:ext>
            </c:extLst>
          </c:dPt>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1A-51D7-47E0-959E-C99F791C3F7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3989887875664764"/>
          <c:y val="0.83635505154280343"/>
          <c:w val="0.72776563980075915"/>
          <c:h val="9.157166297850702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Sheet1!$A$2:$A$9</cx:f>
        <cx:lvl ptCount="8">
          <cx:pt idx="0">类别 1</cx:pt>
          <cx:pt idx="1">类别 2</cx:pt>
          <cx:pt idx="2">类别 3</cx:pt>
          <cx:pt idx="3">类别 4</cx:pt>
          <cx:pt idx="4">类别 5</cx:pt>
          <cx:pt idx="5">类别 6</cx:pt>
          <cx:pt idx="6">类别 7</cx:pt>
          <cx:pt idx="7">类别 8</cx:pt>
        </cx:lvl>
      </cx:strDim>
      <cx:numDim type="val">
        <cx:f>Sheet1!$B$2:$B$9</cx:f>
        <cx:lvl ptCount="8" formatCode="G/通用格式">
          <cx:pt idx="0">100</cx:pt>
          <cx:pt idx="1">20</cx:pt>
          <cx:pt idx="2">50</cx:pt>
          <cx:pt idx="3">-40</cx:pt>
          <cx:pt idx="4">130</cx:pt>
          <cx:pt idx="5">-60</cx:pt>
          <cx:pt idx="6">70</cx:pt>
          <cx:pt idx="7">140</cx:pt>
        </cx:lvl>
      </cx:numDim>
    </cx:data>
  </cx:chartData>
  <cx:chart>
    <cx:title pos="t" align="ctr" overlay="0">
      <cx:tx>
        <cx:txData>
          <cx:v>图表标题</cx:v>
        </cx:txData>
      </cx:tx>
      <cx:txPr>
        <a:bodyPr spcFirstLastPara="1" vertOverflow="ellipsis" horzOverflow="overflow" wrap="square" lIns="0" tIns="0" rIns="0" bIns="0" anchor="ctr" anchorCtr="1"/>
        <a:lstStyle/>
        <a:p>
          <a:pPr algn="ctr" rtl="0">
            <a:defRPr sz="1500"/>
          </a:pPr>
          <a:r>
            <a:rPr lang="zh-CN" altLang="en-US" sz="1500" b="0" i="0" u="none" strike="noStrike" baseline="0" dirty="0">
              <a:solidFill>
                <a:prstClr val="black">
                  <a:lumMod val="65000"/>
                  <a:lumOff val="35000"/>
                </a:prstClr>
              </a:solidFill>
              <a:latin typeface="OPPOSans R"/>
              <a:ea typeface="阿里巴巴普惠体 L"/>
            </a:rPr>
            <a:t>图表标题</a:t>
          </a:r>
        </a:p>
      </cx:txPr>
    </cx:title>
    <cx:plotArea>
      <cx:plotAreaRegion>
        <cx:series layoutId="waterfall" uniqueId="{272C7696-B6B9-4491-BBE8-6F98EDAAEA5F}">
          <cx:tx>
            <cx:txData>
              <cx:f>Sheet1!$B$1</cx:f>
              <cx:v>系列 1</cx:v>
            </cx:txData>
          </cx:tx>
          <cx:dataLabels pos="outEnd">
            <cx:txPr>
              <a:bodyPr spcFirstLastPara="1" vertOverflow="ellipsis" horzOverflow="overflow" wrap="square" lIns="0" tIns="0" rIns="0" bIns="0" anchor="ctr" anchorCtr="1"/>
              <a:lstStyle/>
              <a:p>
                <a:pPr algn="ctr" rtl="0">
                  <a:defRPr sz="700"/>
                </a:pPr>
                <a:endParaRPr lang="zh-CN" altLang="en-US" sz="700" b="0" i="0" u="none" strike="noStrike" baseline="0">
                  <a:solidFill>
                    <a:prstClr val="black">
                      <a:lumMod val="65000"/>
                      <a:lumOff val="35000"/>
                    </a:prstClr>
                  </a:solidFill>
                  <a:latin typeface="OPPOSans R"/>
                  <a:ea typeface="阿里巴巴普惠体 L"/>
                </a:endParaRPr>
              </a:p>
            </cx:txPr>
            <cx:visibility seriesName="0" categoryName="0" value="1"/>
          </cx:dataLabels>
          <cx:dataId val="0"/>
          <cx:layoutPr>
            <cx:subtotals>
              <cx:idx val="0"/>
              <cx:idx val="4"/>
              <cx:idx val="7"/>
            </cx:subtotals>
          </cx:layoutPr>
        </cx:series>
      </cx:plotAreaRegion>
      <cx:axis id="0">
        <cx:catScaling gapWidth="0.5"/>
        <cx:tickLabels/>
        <cx:txPr>
          <a:bodyPr spcFirstLastPara="1" vertOverflow="ellipsis" horzOverflow="overflow" wrap="square" lIns="0" tIns="0" rIns="0" bIns="0" anchor="ctr" anchorCtr="1"/>
          <a:lstStyle/>
          <a:p>
            <a:pPr algn="ctr" rtl="0">
              <a:defRPr sz="700"/>
            </a:pPr>
            <a:endParaRPr lang="zh-CN" altLang="en-US" sz="700" b="0" i="0" u="none" strike="noStrike" baseline="0">
              <a:solidFill>
                <a:prstClr val="black">
                  <a:lumMod val="65000"/>
                  <a:lumOff val="35000"/>
                </a:prstClr>
              </a:solidFill>
              <a:latin typeface="OPPOSans R"/>
              <a:ea typeface="阿里巴巴普惠体 L"/>
            </a:endParaRPr>
          </a:p>
        </cx:txPr>
      </cx:axis>
      <cx:axis id="1">
        <cx:valScaling/>
        <cx:majorGridlines/>
        <cx:tickLabels/>
        <cx:txPr>
          <a:bodyPr spcFirstLastPara="1" vertOverflow="ellipsis" horzOverflow="overflow" wrap="square" lIns="0" tIns="0" rIns="0" bIns="0" anchor="ctr" anchorCtr="1"/>
          <a:lstStyle/>
          <a:p>
            <a:pPr algn="ctr" rtl="0">
              <a:defRPr sz="700"/>
            </a:pPr>
            <a:endParaRPr lang="zh-CN" altLang="en-US" sz="700" b="0" i="0" u="none" strike="noStrike" baseline="0">
              <a:solidFill>
                <a:prstClr val="black">
                  <a:lumMod val="65000"/>
                  <a:lumOff val="35000"/>
                </a:prstClr>
              </a:solidFill>
              <a:latin typeface="OPPOSans R"/>
              <a:ea typeface="阿里巴巴普惠体 L"/>
            </a:endParaRPr>
          </a:p>
        </cx:txPr>
      </cx:axis>
    </cx:plotArea>
    <cx:legend pos="b" align="ctr" overlay="0">
      <cx:txPr>
        <a:bodyPr spcFirstLastPara="1" vertOverflow="ellipsis" horzOverflow="overflow" wrap="square" lIns="0" tIns="0" rIns="0" bIns="0" anchor="ctr" anchorCtr="1"/>
        <a:lstStyle/>
        <a:p>
          <a:pPr algn="ctr" rtl="0">
            <a:defRPr sz="700"/>
          </a:pPr>
          <a:endParaRPr lang="zh-CN" altLang="en-US" sz="700" b="0" i="0" u="none" strike="noStrike" baseline="0">
            <a:solidFill>
              <a:prstClr val="black">
                <a:lumMod val="65000"/>
                <a:lumOff val="35000"/>
              </a:prstClr>
            </a:solidFill>
            <a:latin typeface="OPPOSans R"/>
            <a:ea typeface="阿里巴巴普惠体 L"/>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78400-D04D-42CB-888D-BD5DCABC5D91}" type="datetimeFigureOut">
              <a:rPr lang="zh-CN" altLang="en-US" smtClean="0"/>
              <a:t>2022/2/25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5610F-3A8D-496B-8C64-FB69F7E7B401}" type="slidenum">
              <a:rPr lang="zh-CN" altLang="en-US" smtClean="0"/>
              <a:t>‹#›</a:t>
            </a:fld>
            <a:endParaRPr lang="zh-CN" altLang="en-US"/>
          </a:p>
        </p:txBody>
      </p:sp>
    </p:spTree>
    <p:extLst>
      <p:ext uri="{BB962C8B-B14F-4D97-AF65-F5344CB8AC3E}">
        <p14:creationId xmlns:p14="http://schemas.microsoft.com/office/powerpoint/2010/main" val="2423702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空白页">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350844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封面页">
    <p:bg>
      <p:bgPr>
        <a:solidFill>
          <a:srgbClr val="E6E6E6"/>
        </a:solidFill>
        <a:effectLst/>
      </p:bgPr>
    </p:bg>
    <p:spTree>
      <p:nvGrpSpPr>
        <p:cNvPr id="1" name=""/>
        <p:cNvGrpSpPr/>
        <p:nvPr/>
      </p:nvGrpSpPr>
      <p:grpSpPr>
        <a:xfrm>
          <a:off x="0" y="0"/>
          <a:ext cx="0" cy="0"/>
          <a:chOff x="0" y="0"/>
          <a:chExt cx="0" cy="0"/>
        </a:xfrm>
      </p:grpSpPr>
      <p:pic>
        <p:nvPicPr>
          <p:cNvPr id="19" name="图片 18">
            <a:extLst>
              <a:ext uri="{FF2B5EF4-FFF2-40B4-BE49-F238E27FC236}">
                <a16:creationId xmlns:a16="http://schemas.microsoft.com/office/drawing/2014/main" id="{0704AAA9-B43C-4835-AF17-C6DE8329DDB0}"/>
              </a:ext>
            </a:extLst>
          </p:cNvPr>
          <p:cNvPicPr>
            <a:picLocks noChangeAspect="1"/>
          </p:cNvPicPr>
          <p:nvPr userDrawn="1"/>
        </p:nvPicPr>
        <p:blipFill>
          <a:blip r:embed="rId2">
            <a:extLst>
              <a:ext uri="{28A0092B-C50C-407E-A947-70E740481C1C}">
                <a14:useLocalDpi xmlns:a14="http://schemas.microsoft.com/office/drawing/2010/main" val="0"/>
              </a:ext>
            </a:extLst>
          </a:blip>
          <a:srcRect l="11215" r="4410"/>
          <a:stretch>
            <a:fillRect/>
          </a:stretch>
        </p:blipFill>
        <p:spPr>
          <a:xfrm rot="5400000">
            <a:off x="2667001" y="-2666999"/>
            <a:ext cx="6858000" cy="12191998"/>
          </a:xfrm>
          <a:custGeom>
            <a:avLst/>
            <a:gdLst>
              <a:gd name="connsiteX0" fmla="*/ 0 w 6858000"/>
              <a:gd name="connsiteY0" fmla="*/ 12191998 h 12191998"/>
              <a:gd name="connsiteX1" fmla="*/ 0 w 6858000"/>
              <a:gd name="connsiteY1" fmla="*/ 0 h 12191998"/>
              <a:gd name="connsiteX2" fmla="*/ 6858000 w 6858000"/>
              <a:gd name="connsiteY2" fmla="*/ 0 h 12191998"/>
              <a:gd name="connsiteX3" fmla="*/ 6858000 w 6858000"/>
              <a:gd name="connsiteY3" fmla="*/ 12191998 h 12191998"/>
            </a:gdLst>
            <a:ahLst/>
            <a:cxnLst>
              <a:cxn ang="0">
                <a:pos x="connsiteX0" y="connsiteY0"/>
              </a:cxn>
              <a:cxn ang="0">
                <a:pos x="connsiteX1" y="connsiteY1"/>
              </a:cxn>
              <a:cxn ang="0">
                <a:pos x="connsiteX2" y="connsiteY2"/>
              </a:cxn>
              <a:cxn ang="0">
                <a:pos x="connsiteX3" y="connsiteY3"/>
              </a:cxn>
            </a:cxnLst>
            <a:rect l="l" t="t" r="r" b="b"/>
            <a:pathLst>
              <a:path w="6858000" h="12191998">
                <a:moveTo>
                  <a:pt x="0" y="12191998"/>
                </a:moveTo>
                <a:lnTo>
                  <a:pt x="0" y="0"/>
                </a:lnTo>
                <a:lnTo>
                  <a:pt x="6858000" y="0"/>
                </a:lnTo>
                <a:lnTo>
                  <a:pt x="6858000" y="12191998"/>
                </a:lnTo>
                <a:close/>
              </a:path>
            </a:pathLst>
          </a:custGeom>
        </p:spPr>
      </p:pic>
      <p:sp>
        <p:nvSpPr>
          <p:cNvPr id="27" name="矩形 26">
            <a:extLst>
              <a:ext uri="{FF2B5EF4-FFF2-40B4-BE49-F238E27FC236}">
                <a16:creationId xmlns:a16="http://schemas.microsoft.com/office/drawing/2014/main" id="{AA663352-127F-4EE5-93B9-5D3526251FA1}"/>
              </a:ext>
            </a:extLst>
          </p:cNvPr>
          <p:cNvSpPr/>
          <p:nvPr userDrawn="1"/>
        </p:nvSpPr>
        <p:spPr>
          <a:xfrm>
            <a:off x="673100" y="4411527"/>
            <a:ext cx="11518900" cy="977900"/>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21" name="文本占位符 20">
            <a:extLst>
              <a:ext uri="{FF2B5EF4-FFF2-40B4-BE49-F238E27FC236}">
                <a16:creationId xmlns:a16="http://schemas.microsoft.com/office/drawing/2014/main" id="{0ED6DBA0-AE87-4E2F-BDEC-59B8A9D7AFF6}"/>
              </a:ext>
            </a:extLst>
          </p:cNvPr>
          <p:cNvSpPr>
            <a:spLocks noGrp="1"/>
          </p:cNvSpPr>
          <p:nvPr>
            <p:ph type="body" sz="quarter" idx="10" hasCustomPrompt="1"/>
          </p:nvPr>
        </p:nvSpPr>
        <p:spPr>
          <a:xfrm>
            <a:off x="660400" y="1863345"/>
            <a:ext cx="6400800" cy="1845203"/>
          </a:xfrm>
          <a:prstGeom prst="rect">
            <a:avLst/>
          </a:prstGeom>
        </p:spPr>
        <p:txBody>
          <a:bodyPr lIns="0" tIns="0" rIns="0" bIns="0"/>
          <a:lstStyle>
            <a:lvl1pPr marL="0" indent="0">
              <a:buNone/>
              <a:defRPr sz="6600" b="1">
                <a:solidFill>
                  <a:srgbClr val="B92507"/>
                </a:solidFill>
                <a:latin typeface="+mj-ea"/>
                <a:ea typeface="+mj-ea"/>
              </a:defRPr>
            </a:lvl1pPr>
          </a:lstStyle>
          <a:p>
            <a:pPr lvl="0"/>
            <a:r>
              <a:rPr lang="zh-CN" altLang="en-US" dirty="0"/>
              <a:t>极简学术答辩</a:t>
            </a:r>
            <a:r>
              <a:rPr lang="en-US" altLang="zh-CN" dirty="0"/>
              <a:t>PPT</a:t>
            </a:r>
            <a:r>
              <a:rPr lang="zh-CN" altLang="en-US" dirty="0"/>
              <a:t>模板</a:t>
            </a:r>
          </a:p>
        </p:txBody>
      </p:sp>
      <p:sp>
        <p:nvSpPr>
          <p:cNvPr id="24" name="文本占位符 23">
            <a:extLst>
              <a:ext uri="{FF2B5EF4-FFF2-40B4-BE49-F238E27FC236}">
                <a16:creationId xmlns:a16="http://schemas.microsoft.com/office/drawing/2014/main" id="{A9FC2101-1E26-4938-BD04-7FA962C89442}"/>
              </a:ext>
            </a:extLst>
          </p:cNvPr>
          <p:cNvSpPr>
            <a:spLocks noGrp="1"/>
          </p:cNvSpPr>
          <p:nvPr>
            <p:ph type="body" sz="quarter" idx="11" hasCustomPrompt="1"/>
          </p:nvPr>
        </p:nvSpPr>
        <p:spPr>
          <a:xfrm>
            <a:off x="946450" y="4761968"/>
            <a:ext cx="3208667" cy="277019"/>
          </a:xfrm>
          <a:prstGeom prst="rect">
            <a:avLst/>
          </a:prstGeom>
        </p:spPr>
        <p:txBody>
          <a:bodyPr lIns="91440" tIns="0" rIns="90000" bIns="0"/>
          <a:lstStyle>
            <a:lvl1pPr marL="0" indent="0" algn="l">
              <a:buNone/>
              <a:defRPr sz="2000">
                <a:solidFill>
                  <a:schemeClr val="bg1"/>
                </a:solidFill>
              </a:defRPr>
            </a:lvl1pPr>
          </a:lstStyle>
          <a:p>
            <a:pPr lvl="0"/>
            <a:r>
              <a:rPr lang="zh-CN" altLang="en-US" dirty="0"/>
              <a:t>答辩人：</a:t>
            </a:r>
          </a:p>
        </p:txBody>
      </p:sp>
      <p:sp>
        <p:nvSpPr>
          <p:cNvPr id="26" name="文本占位符 25">
            <a:extLst>
              <a:ext uri="{FF2B5EF4-FFF2-40B4-BE49-F238E27FC236}">
                <a16:creationId xmlns:a16="http://schemas.microsoft.com/office/drawing/2014/main" id="{BE35FB1C-F6EB-4A32-810E-A21D96B9D2C6}"/>
              </a:ext>
            </a:extLst>
          </p:cNvPr>
          <p:cNvSpPr>
            <a:spLocks noGrp="1"/>
          </p:cNvSpPr>
          <p:nvPr>
            <p:ph type="body" sz="quarter" idx="12" hasCustomPrompt="1"/>
          </p:nvPr>
        </p:nvSpPr>
        <p:spPr>
          <a:xfrm>
            <a:off x="4628342" y="4761968"/>
            <a:ext cx="3208667" cy="277019"/>
          </a:xfrm>
          <a:prstGeom prst="rect">
            <a:avLst/>
          </a:prstGeom>
        </p:spPr>
        <p:txBody>
          <a:bodyPr lIns="91440" tIns="0" rIns="90000" bIns="0"/>
          <a:lstStyle>
            <a:lvl1pPr marL="0" indent="0" algn="l">
              <a:buNone/>
              <a:defRPr sz="2000">
                <a:solidFill>
                  <a:schemeClr val="bg1"/>
                </a:solidFill>
              </a:defRPr>
            </a:lvl1pPr>
          </a:lstStyle>
          <a:p>
            <a:pPr lvl="0"/>
            <a:r>
              <a:rPr lang="zh-CN" altLang="en-US" dirty="0"/>
              <a:t>指导老师：</a:t>
            </a:r>
          </a:p>
        </p:txBody>
      </p:sp>
      <p:sp>
        <p:nvSpPr>
          <p:cNvPr id="28" name="文本占位符 25">
            <a:extLst>
              <a:ext uri="{FF2B5EF4-FFF2-40B4-BE49-F238E27FC236}">
                <a16:creationId xmlns:a16="http://schemas.microsoft.com/office/drawing/2014/main" id="{C74E439A-0A6D-4158-AA24-C3094F55B998}"/>
              </a:ext>
            </a:extLst>
          </p:cNvPr>
          <p:cNvSpPr>
            <a:spLocks noGrp="1"/>
          </p:cNvSpPr>
          <p:nvPr>
            <p:ph type="body" sz="quarter" idx="13" hasCustomPrompt="1"/>
          </p:nvPr>
        </p:nvSpPr>
        <p:spPr>
          <a:xfrm>
            <a:off x="8310233" y="4761968"/>
            <a:ext cx="2611767" cy="277019"/>
          </a:xfrm>
          <a:prstGeom prst="rect">
            <a:avLst/>
          </a:prstGeom>
        </p:spPr>
        <p:txBody>
          <a:bodyPr lIns="91440" tIns="0" rIns="90000" bIns="0"/>
          <a:lstStyle>
            <a:lvl1pPr marL="0" indent="0" algn="l">
              <a:buNone/>
              <a:defRPr sz="2000">
                <a:solidFill>
                  <a:schemeClr val="bg1"/>
                </a:solidFill>
              </a:defRPr>
            </a:lvl1pPr>
          </a:lstStyle>
          <a:p>
            <a:pPr lvl="0"/>
            <a:r>
              <a:rPr lang="zh-CN" altLang="en-US" dirty="0"/>
              <a:t>日期：</a:t>
            </a:r>
          </a:p>
        </p:txBody>
      </p:sp>
      <p:sp>
        <p:nvSpPr>
          <p:cNvPr id="32" name="文本占位符 31">
            <a:extLst>
              <a:ext uri="{FF2B5EF4-FFF2-40B4-BE49-F238E27FC236}">
                <a16:creationId xmlns:a16="http://schemas.microsoft.com/office/drawing/2014/main" id="{0CFA8959-3C01-4CEB-A50F-B7348135A1F9}"/>
              </a:ext>
            </a:extLst>
          </p:cNvPr>
          <p:cNvSpPr>
            <a:spLocks noGrp="1"/>
          </p:cNvSpPr>
          <p:nvPr>
            <p:ph type="body" sz="quarter" idx="14" hasCustomPrompt="1"/>
          </p:nvPr>
        </p:nvSpPr>
        <p:spPr>
          <a:xfrm>
            <a:off x="660399" y="3726773"/>
            <a:ext cx="6099242" cy="369332"/>
          </a:xfrm>
          <a:prstGeom prst="rect">
            <a:avLst/>
          </a:prstGeom>
        </p:spPr>
        <p:txBody>
          <a:bodyPr/>
          <a:lstStyle>
            <a:lvl1pPr marL="0" indent="0" algn="l" defTabSz="914400" rtl="0" eaLnBrk="1" latinLnBrk="0" hangingPunct="1">
              <a:buNone/>
              <a:defRPr lang="zh-CN" altLang="en-US" sz="1800" kern="1200" dirty="0" smtClean="0">
                <a:solidFill>
                  <a:schemeClr val="tx1">
                    <a:lumMod val="50000"/>
                    <a:lumOff val="50000"/>
                  </a:schemeClr>
                </a:solidFill>
                <a:latin typeface="+mn-ea"/>
                <a:ea typeface="+mn-ea"/>
                <a:cs typeface="+mn-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dirty="0">
                <a:solidFill>
                  <a:schemeClr val="tx1">
                    <a:lumMod val="50000"/>
                    <a:lumOff val="50000"/>
                  </a:schemeClr>
                </a:solidFill>
                <a:latin typeface="+mn-ea"/>
              </a:rPr>
              <a:t>Minimalist academic defense PPT template</a:t>
            </a:r>
          </a:p>
          <a:p>
            <a:pPr lvl="0"/>
            <a:endParaRPr lang="zh-CN" altLang="en-US" dirty="0"/>
          </a:p>
        </p:txBody>
      </p:sp>
    </p:spTree>
    <p:extLst>
      <p:ext uri="{BB962C8B-B14F-4D97-AF65-F5344CB8AC3E}">
        <p14:creationId xmlns:p14="http://schemas.microsoft.com/office/powerpoint/2010/main" val="292873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bg>
      <p:bgPr>
        <a:solidFill>
          <a:srgbClr val="F5F4F4"/>
        </a:solidFill>
        <a:effectLst/>
      </p:bgPr>
    </p:bg>
    <p:spTree>
      <p:nvGrpSpPr>
        <p:cNvPr id="1" name=""/>
        <p:cNvGrpSpPr/>
        <p:nvPr/>
      </p:nvGrpSpPr>
      <p:grpSpPr>
        <a:xfrm>
          <a:off x="0" y="0"/>
          <a:ext cx="0" cy="0"/>
          <a:chOff x="0" y="0"/>
          <a:chExt cx="0" cy="0"/>
        </a:xfrm>
      </p:grpSpPr>
      <p:pic>
        <p:nvPicPr>
          <p:cNvPr id="43" name="图片 42">
            <a:extLst>
              <a:ext uri="{FF2B5EF4-FFF2-40B4-BE49-F238E27FC236}">
                <a16:creationId xmlns:a16="http://schemas.microsoft.com/office/drawing/2014/main" id="{8AC51F11-62DD-4BB4-95C7-BC025C71CEF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215" r="4410" b="61849"/>
          <a:stretch/>
        </p:blipFill>
        <p:spPr>
          <a:xfrm rot="16200000" flipV="1">
            <a:off x="-1103339" y="1109013"/>
            <a:ext cx="6858000" cy="4651322"/>
          </a:xfrm>
          <a:custGeom>
            <a:avLst/>
            <a:gdLst>
              <a:gd name="connsiteX0" fmla="*/ 0 w 6858000"/>
              <a:gd name="connsiteY0" fmla="*/ 12191998 h 12191998"/>
              <a:gd name="connsiteX1" fmla="*/ 0 w 6858000"/>
              <a:gd name="connsiteY1" fmla="*/ 0 h 12191998"/>
              <a:gd name="connsiteX2" fmla="*/ 6858000 w 6858000"/>
              <a:gd name="connsiteY2" fmla="*/ 0 h 12191998"/>
              <a:gd name="connsiteX3" fmla="*/ 6858000 w 6858000"/>
              <a:gd name="connsiteY3" fmla="*/ 12191998 h 12191998"/>
            </a:gdLst>
            <a:ahLst/>
            <a:cxnLst>
              <a:cxn ang="0">
                <a:pos x="connsiteX0" y="connsiteY0"/>
              </a:cxn>
              <a:cxn ang="0">
                <a:pos x="connsiteX1" y="connsiteY1"/>
              </a:cxn>
              <a:cxn ang="0">
                <a:pos x="connsiteX2" y="connsiteY2"/>
              </a:cxn>
              <a:cxn ang="0">
                <a:pos x="connsiteX3" y="connsiteY3"/>
              </a:cxn>
            </a:cxnLst>
            <a:rect l="l" t="t" r="r" b="b"/>
            <a:pathLst>
              <a:path w="6858000" h="12191998">
                <a:moveTo>
                  <a:pt x="0" y="12191998"/>
                </a:moveTo>
                <a:lnTo>
                  <a:pt x="0" y="0"/>
                </a:lnTo>
                <a:lnTo>
                  <a:pt x="6858000" y="0"/>
                </a:lnTo>
                <a:lnTo>
                  <a:pt x="6858000" y="12191998"/>
                </a:lnTo>
                <a:close/>
              </a:path>
            </a:pathLst>
          </a:custGeom>
        </p:spPr>
      </p:pic>
      <p:sp>
        <p:nvSpPr>
          <p:cNvPr id="3" name="文本占位符 2">
            <a:extLst>
              <a:ext uri="{FF2B5EF4-FFF2-40B4-BE49-F238E27FC236}">
                <a16:creationId xmlns:a16="http://schemas.microsoft.com/office/drawing/2014/main" id="{FD9225C1-50AD-4861-96DF-089AE2F2A607}"/>
              </a:ext>
            </a:extLst>
          </p:cNvPr>
          <p:cNvSpPr>
            <a:spLocks noGrp="1"/>
          </p:cNvSpPr>
          <p:nvPr>
            <p:ph type="body" sz="quarter" idx="10" hasCustomPrompt="1"/>
          </p:nvPr>
        </p:nvSpPr>
        <p:spPr>
          <a:xfrm>
            <a:off x="660400" y="617576"/>
            <a:ext cx="1447800" cy="914400"/>
          </a:xfrm>
          <a:prstGeom prst="rect">
            <a:avLst/>
          </a:prstGeom>
        </p:spPr>
        <p:txBody>
          <a:bodyPr/>
          <a:lstStyle>
            <a:lvl1pPr marL="0" indent="0">
              <a:lnSpc>
                <a:spcPct val="100000"/>
              </a:lnSpc>
              <a:buNone/>
              <a:defRPr lang="zh-CN" altLang="en-US" sz="4800" b="1" kern="1200" dirty="0">
                <a:solidFill>
                  <a:schemeClr val="accent1"/>
                </a:solidFill>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zh-CN" altLang="en-US" dirty="0"/>
              <a:t>目录</a:t>
            </a:r>
          </a:p>
        </p:txBody>
      </p:sp>
      <p:sp>
        <p:nvSpPr>
          <p:cNvPr id="5" name="文本占位符 4">
            <a:extLst>
              <a:ext uri="{FF2B5EF4-FFF2-40B4-BE49-F238E27FC236}">
                <a16:creationId xmlns:a16="http://schemas.microsoft.com/office/drawing/2014/main" id="{B9C503F9-0BD7-4589-946E-48195BC3DABC}"/>
              </a:ext>
            </a:extLst>
          </p:cNvPr>
          <p:cNvSpPr>
            <a:spLocks noGrp="1"/>
          </p:cNvSpPr>
          <p:nvPr>
            <p:ph type="body" sz="quarter" idx="11" hasCustomPrompt="1"/>
          </p:nvPr>
        </p:nvSpPr>
        <p:spPr>
          <a:xfrm>
            <a:off x="2108200" y="899394"/>
            <a:ext cx="1447800" cy="265491"/>
          </a:xfrm>
          <a:prstGeom prst="rect">
            <a:avLst/>
          </a:prstGeom>
        </p:spPr>
        <p:txBody>
          <a:bodyPr/>
          <a:lstStyle>
            <a:lvl1pPr marL="0" indent="0">
              <a:lnSpc>
                <a:spcPct val="100000"/>
              </a:lnSpc>
              <a:buNone/>
              <a:defRPr lang="zh-CN" altLang="en-US" sz="2000" b="0" kern="1200" dirty="0">
                <a:solidFill>
                  <a:schemeClr val="tx1">
                    <a:lumMod val="65000"/>
                    <a:lumOff val="35000"/>
                  </a:schemeClr>
                </a:solidFill>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Contents</a:t>
            </a:r>
            <a:endParaRPr lang="zh-CN" altLang="en-US" dirty="0"/>
          </a:p>
        </p:txBody>
      </p:sp>
      <p:sp>
        <p:nvSpPr>
          <p:cNvPr id="17" name="矩形 16">
            <a:extLst>
              <a:ext uri="{FF2B5EF4-FFF2-40B4-BE49-F238E27FC236}">
                <a16:creationId xmlns:a16="http://schemas.microsoft.com/office/drawing/2014/main" id="{23CBD540-A95C-4468-A0F3-DBC2E2D0C672}"/>
              </a:ext>
            </a:extLst>
          </p:cNvPr>
          <p:cNvSpPr>
            <a:spLocks/>
          </p:cNvSpPr>
          <p:nvPr userDrawn="1"/>
        </p:nvSpPr>
        <p:spPr>
          <a:xfrm>
            <a:off x="1859214" y="2209800"/>
            <a:ext cx="4990803" cy="1056599"/>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22" name="矩形 21">
            <a:extLst>
              <a:ext uri="{FF2B5EF4-FFF2-40B4-BE49-F238E27FC236}">
                <a16:creationId xmlns:a16="http://schemas.microsoft.com/office/drawing/2014/main" id="{762BF1A5-4AED-4A3D-921F-8CF6C607DE48}"/>
              </a:ext>
            </a:extLst>
          </p:cNvPr>
          <p:cNvSpPr>
            <a:spLocks/>
          </p:cNvSpPr>
          <p:nvPr userDrawn="1"/>
        </p:nvSpPr>
        <p:spPr>
          <a:xfrm>
            <a:off x="7061497" y="2209800"/>
            <a:ext cx="4990803" cy="1056599"/>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4" name="文本占位符 3">
            <a:extLst>
              <a:ext uri="{FF2B5EF4-FFF2-40B4-BE49-F238E27FC236}">
                <a16:creationId xmlns:a16="http://schemas.microsoft.com/office/drawing/2014/main" id="{66582F12-0ACD-4675-9FEA-6B215F47C63C}"/>
              </a:ext>
            </a:extLst>
          </p:cNvPr>
          <p:cNvSpPr>
            <a:spLocks noGrp="1"/>
          </p:cNvSpPr>
          <p:nvPr>
            <p:ph type="body" sz="quarter" idx="12"/>
          </p:nvPr>
        </p:nvSpPr>
        <p:spPr>
          <a:xfrm>
            <a:off x="2208277" y="2458699"/>
            <a:ext cx="4292677" cy="558800"/>
          </a:xfrm>
          <a:prstGeom prst="rect">
            <a:avLst/>
          </a:prstGeom>
        </p:spPr>
        <p:txBody>
          <a:bodyPr lIns="90000" tIns="46800" rIns="90000" bIns="46800"/>
          <a:lstStyle>
            <a:lvl1pPr marL="0" indent="0" algn="ctr">
              <a:buNone/>
              <a:defRPr lang="zh-CN" altLang="en-US" sz="3200" b="1" kern="1200" dirty="0">
                <a:solidFill>
                  <a:schemeClr val="bg1"/>
                </a:solidFill>
                <a:latin typeface="+mj-ea"/>
                <a:ea typeface="+mj-ea"/>
                <a:cs typeface="+mn-cs"/>
              </a:defRPr>
            </a:lvl1pPr>
          </a:lstStyle>
          <a:p>
            <a:pPr lvl="0"/>
            <a:endParaRPr lang="zh-CN" altLang="en-US" dirty="0"/>
          </a:p>
        </p:txBody>
      </p:sp>
      <p:sp>
        <p:nvSpPr>
          <p:cNvPr id="41" name="文本占位符 3">
            <a:extLst>
              <a:ext uri="{FF2B5EF4-FFF2-40B4-BE49-F238E27FC236}">
                <a16:creationId xmlns:a16="http://schemas.microsoft.com/office/drawing/2014/main" id="{8A158273-2CF2-429F-B5B9-AFB514E82F84}"/>
              </a:ext>
            </a:extLst>
          </p:cNvPr>
          <p:cNvSpPr>
            <a:spLocks noGrp="1"/>
          </p:cNvSpPr>
          <p:nvPr>
            <p:ph type="body" sz="quarter" idx="13"/>
          </p:nvPr>
        </p:nvSpPr>
        <p:spPr>
          <a:xfrm>
            <a:off x="7410560" y="2458699"/>
            <a:ext cx="4292677" cy="558800"/>
          </a:xfrm>
          <a:prstGeom prst="rect">
            <a:avLst/>
          </a:prstGeom>
        </p:spPr>
        <p:txBody>
          <a:bodyPr lIns="90000" tIns="46800" rIns="90000" bIns="46800"/>
          <a:lstStyle>
            <a:lvl1pPr marL="0" indent="0" algn="ctr">
              <a:buNone/>
              <a:defRPr lang="zh-CN" altLang="en-US" sz="3200" b="1" kern="1200" dirty="0">
                <a:solidFill>
                  <a:schemeClr val="bg1"/>
                </a:solidFill>
                <a:latin typeface="+mj-ea"/>
                <a:ea typeface="+mj-ea"/>
                <a:cs typeface="+mn-cs"/>
              </a:defRPr>
            </a:lvl1pPr>
          </a:lstStyle>
          <a:p>
            <a:pPr lvl="0"/>
            <a:endParaRPr lang="zh-CN" altLang="en-US" dirty="0"/>
          </a:p>
        </p:txBody>
      </p:sp>
      <p:sp>
        <p:nvSpPr>
          <p:cNvPr id="50" name="文本占位符 3">
            <a:extLst>
              <a:ext uri="{FF2B5EF4-FFF2-40B4-BE49-F238E27FC236}">
                <a16:creationId xmlns:a16="http://schemas.microsoft.com/office/drawing/2014/main" id="{EFD7E7CB-108F-467C-8E47-1D0964A5F709}"/>
              </a:ext>
            </a:extLst>
          </p:cNvPr>
          <p:cNvSpPr>
            <a:spLocks noGrp="1"/>
          </p:cNvSpPr>
          <p:nvPr>
            <p:ph type="body" sz="quarter" idx="18" hasCustomPrompt="1"/>
          </p:nvPr>
        </p:nvSpPr>
        <p:spPr>
          <a:xfrm>
            <a:off x="1986212" y="2412264"/>
            <a:ext cx="610669" cy="922103"/>
          </a:xfrm>
          <a:prstGeom prst="rect">
            <a:avLst/>
          </a:prstGeom>
        </p:spPr>
        <p:txBody>
          <a:bodyPr lIns="0" tIns="0" rIns="0" bIns="0">
            <a:noAutofit/>
          </a:bodyPr>
          <a:lstStyle>
            <a:lvl1pPr marL="0" indent="0" algn="ctr">
              <a:buNone/>
              <a:defRPr lang="zh-CN" altLang="en-US" sz="4800" b="1" kern="1200" dirty="0">
                <a:solidFill>
                  <a:schemeClr val="bg1"/>
                </a:solidFill>
                <a:effectLst>
                  <a:outerShdw blurRad="101600" dist="38100" dir="8100000" sx="110000" sy="110000" algn="tr" rotWithShape="0">
                    <a:prstClr val="black">
                      <a:alpha val="20000"/>
                    </a:prstClr>
                  </a:outerShdw>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1.</a:t>
            </a:r>
            <a:endParaRPr lang="zh-CN" altLang="en-US" dirty="0"/>
          </a:p>
        </p:txBody>
      </p:sp>
      <p:sp>
        <p:nvSpPr>
          <p:cNvPr id="51" name="文本占位符 3">
            <a:extLst>
              <a:ext uri="{FF2B5EF4-FFF2-40B4-BE49-F238E27FC236}">
                <a16:creationId xmlns:a16="http://schemas.microsoft.com/office/drawing/2014/main" id="{5ADAD93C-29F0-4B6A-9DD8-626EC6E7F01C}"/>
              </a:ext>
            </a:extLst>
          </p:cNvPr>
          <p:cNvSpPr>
            <a:spLocks noGrp="1"/>
          </p:cNvSpPr>
          <p:nvPr>
            <p:ph type="body" sz="quarter" idx="19" hasCustomPrompt="1"/>
          </p:nvPr>
        </p:nvSpPr>
        <p:spPr>
          <a:xfrm>
            <a:off x="7195273" y="2412264"/>
            <a:ext cx="610669" cy="922103"/>
          </a:xfrm>
          <a:prstGeom prst="rect">
            <a:avLst/>
          </a:prstGeom>
        </p:spPr>
        <p:txBody>
          <a:bodyPr lIns="0" tIns="0" rIns="0" bIns="0">
            <a:noAutofit/>
          </a:bodyPr>
          <a:lstStyle>
            <a:lvl1pPr marL="0" indent="0" algn="ctr">
              <a:buNone/>
              <a:defRPr lang="zh-CN" altLang="en-US" sz="4800" b="1" kern="1200" dirty="0">
                <a:solidFill>
                  <a:schemeClr val="bg1"/>
                </a:solidFill>
                <a:effectLst>
                  <a:outerShdw blurRad="101600" dist="38100" dir="8100000" sx="110000" sy="110000" algn="tr" rotWithShape="0">
                    <a:prstClr val="black">
                      <a:alpha val="20000"/>
                    </a:prstClr>
                  </a:outerShdw>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2.</a:t>
            </a:r>
            <a:endParaRPr lang="zh-CN" altLang="en-US" dirty="0"/>
          </a:p>
        </p:txBody>
      </p:sp>
      <p:sp>
        <p:nvSpPr>
          <p:cNvPr id="57" name="矩形 56">
            <a:extLst>
              <a:ext uri="{FF2B5EF4-FFF2-40B4-BE49-F238E27FC236}">
                <a16:creationId xmlns:a16="http://schemas.microsoft.com/office/drawing/2014/main" id="{1247F14B-FA30-461B-A987-5EC0CDFCB1CA}"/>
              </a:ext>
            </a:extLst>
          </p:cNvPr>
          <p:cNvSpPr>
            <a:spLocks/>
          </p:cNvSpPr>
          <p:nvPr userDrawn="1"/>
        </p:nvSpPr>
        <p:spPr>
          <a:xfrm>
            <a:off x="1859214" y="3492397"/>
            <a:ext cx="4990803" cy="1056599"/>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58" name="矩形 57">
            <a:extLst>
              <a:ext uri="{FF2B5EF4-FFF2-40B4-BE49-F238E27FC236}">
                <a16:creationId xmlns:a16="http://schemas.microsoft.com/office/drawing/2014/main" id="{2B8ED03D-D216-42EE-8B04-393BC8F52858}"/>
              </a:ext>
            </a:extLst>
          </p:cNvPr>
          <p:cNvSpPr>
            <a:spLocks/>
          </p:cNvSpPr>
          <p:nvPr userDrawn="1"/>
        </p:nvSpPr>
        <p:spPr>
          <a:xfrm>
            <a:off x="7061497" y="3492397"/>
            <a:ext cx="4990803" cy="1056599"/>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59" name="文本占位符 3">
            <a:extLst>
              <a:ext uri="{FF2B5EF4-FFF2-40B4-BE49-F238E27FC236}">
                <a16:creationId xmlns:a16="http://schemas.microsoft.com/office/drawing/2014/main" id="{5EE2ABB9-AA5A-4B3F-ABC2-673938C4CC26}"/>
              </a:ext>
            </a:extLst>
          </p:cNvPr>
          <p:cNvSpPr>
            <a:spLocks noGrp="1"/>
          </p:cNvSpPr>
          <p:nvPr>
            <p:ph type="body" sz="quarter" idx="20"/>
          </p:nvPr>
        </p:nvSpPr>
        <p:spPr>
          <a:xfrm>
            <a:off x="2208277" y="3741296"/>
            <a:ext cx="4292677" cy="558800"/>
          </a:xfrm>
          <a:prstGeom prst="rect">
            <a:avLst/>
          </a:prstGeom>
        </p:spPr>
        <p:txBody>
          <a:bodyPr/>
          <a:lstStyle>
            <a:lvl1pPr marL="0" indent="0" algn="ctr">
              <a:buNone/>
              <a:defRPr lang="zh-CN" altLang="en-US" sz="3200" b="1" kern="1200" dirty="0">
                <a:solidFill>
                  <a:schemeClr val="bg1"/>
                </a:solidFill>
                <a:latin typeface="+mj-ea"/>
                <a:ea typeface="+mj-ea"/>
                <a:cs typeface="+mn-cs"/>
              </a:defRPr>
            </a:lvl1pPr>
          </a:lstStyle>
          <a:p>
            <a:pPr lvl="0"/>
            <a:endParaRPr lang="zh-CN" altLang="en-US" dirty="0"/>
          </a:p>
        </p:txBody>
      </p:sp>
      <p:sp>
        <p:nvSpPr>
          <p:cNvPr id="60" name="文本占位符 3">
            <a:extLst>
              <a:ext uri="{FF2B5EF4-FFF2-40B4-BE49-F238E27FC236}">
                <a16:creationId xmlns:a16="http://schemas.microsoft.com/office/drawing/2014/main" id="{0AA49D5E-8A5B-41E0-8400-2825A3D682D4}"/>
              </a:ext>
            </a:extLst>
          </p:cNvPr>
          <p:cNvSpPr>
            <a:spLocks noGrp="1"/>
          </p:cNvSpPr>
          <p:nvPr>
            <p:ph type="body" sz="quarter" idx="21"/>
          </p:nvPr>
        </p:nvSpPr>
        <p:spPr>
          <a:xfrm>
            <a:off x="7410560" y="3741296"/>
            <a:ext cx="4292677" cy="558800"/>
          </a:xfrm>
          <a:prstGeom prst="rect">
            <a:avLst/>
          </a:prstGeom>
        </p:spPr>
        <p:txBody>
          <a:bodyPr/>
          <a:lstStyle>
            <a:lvl1pPr marL="0" indent="0" algn="ctr">
              <a:buNone/>
              <a:defRPr lang="zh-CN" altLang="en-US" sz="3200" b="1" kern="1200" dirty="0">
                <a:solidFill>
                  <a:schemeClr val="bg1"/>
                </a:solidFill>
                <a:latin typeface="+mj-ea"/>
                <a:ea typeface="+mj-ea"/>
                <a:cs typeface="+mn-cs"/>
              </a:defRPr>
            </a:lvl1pPr>
          </a:lstStyle>
          <a:p>
            <a:pPr lvl="0"/>
            <a:endParaRPr lang="zh-CN" altLang="en-US" dirty="0"/>
          </a:p>
        </p:txBody>
      </p:sp>
      <p:sp>
        <p:nvSpPr>
          <p:cNvPr id="61" name="文本占位符 3">
            <a:extLst>
              <a:ext uri="{FF2B5EF4-FFF2-40B4-BE49-F238E27FC236}">
                <a16:creationId xmlns:a16="http://schemas.microsoft.com/office/drawing/2014/main" id="{5BEB987F-3D5B-4444-949C-3D59C9B09345}"/>
              </a:ext>
            </a:extLst>
          </p:cNvPr>
          <p:cNvSpPr>
            <a:spLocks noGrp="1"/>
          </p:cNvSpPr>
          <p:nvPr>
            <p:ph type="body" sz="quarter" idx="22" hasCustomPrompt="1"/>
          </p:nvPr>
        </p:nvSpPr>
        <p:spPr>
          <a:xfrm>
            <a:off x="1986212" y="3694861"/>
            <a:ext cx="610669" cy="922103"/>
          </a:xfrm>
          <a:prstGeom prst="rect">
            <a:avLst/>
          </a:prstGeom>
        </p:spPr>
        <p:txBody>
          <a:bodyPr lIns="0" tIns="0" rIns="0" bIns="0">
            <a:noAutofit/>
          </a:bodyPr>
          <a:lstStyle>
            <a:lvl1pPr marL="0" indent="0" algn="ctr">
              <a:buNone/>
              <a:defRPr lang="zh-CN" altLang="en-US" sz="4800" b="1" kern="1200" dirty="0">
                <a:solidFill>
                  <a:schemeClr val="bg1"/>
                </a:solidFill>
                <a:effectLst>
                  <a:outerShdw blurRad="101600" dist="38100" dir="8100000" sx="110000" sy="110000" algn="tr" rotWithShape="0">
                    <a:prstClr val="black">
                      <a:alpha val="20000"/>
                    </a:prstClr>
                  </a:outerShdw>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3.</a:t>
            </a:r>
            <a:endParaRPr lang="zh-CN" altLang="en-US" dirty="0"/>
          </a:p>
        </p:txBody>
      </p:sp>
      <p:sp>
        <p:nvSpPr>
          <p:cNvPr id="62" name="文本占位符 3">
            <a:extLst>
              <a:ext uri="{FF2B5EF4-FFF2-40B4-BE49-F238E27FC236}">
                <a16:creationId xmlns:a16="http://schemas.microsoft.com/office/drawing/2014/main" id="{1A2ECFCE-E059-4B45-8433-7863DE8CFC24}"/>
              </a:ext>
            </a:extLst>
          </p:cNvPr>
          <p:cNvSpPr>
            <a:spLocks noGrp="1"/>
          </p:cNvSpPr>
          <p:nvPr>
            <p:ph type="body" sz="quarter" idx="23" hasCustomPrompt="1"/>
          </p:nvPr>
        </p:nvSpPr>
        <p:spPr>
          <a:xfrm>
            <a:off x="7195273" y="3694861"/>
            <a:ext cx="610669" cy="922103"/>
          </a:xfrm>
          <a:prstGeom prst="rect">
            <a:avLst/>
          </a:prstGeom>
        </p:spPr>
        <p:txBody>
          <a:bodyPr lIns="0" tIns="0" rIns="0" bIns="0">
            <a:noAutofit/>
          </a:bodyPr>
          <a:lstStyle>
            <a:lvl1pPr marL="0" indent="0" algn="ctr">
              <a:buNone/>
              <a:defRPr lang="zh-CN" altLang="en-US" sz="4800" b="1" kern="1200" dirty="0">
                <a:solidFill>
                  <a:schemeClr val="bg1"/>
                </a:solidFill>
                <a:effectLst>
                  <a:outerShdw blurRad="101600" dist="38100" dir="8100000" sx="110000" sy="110000" algn="tr" rotWithShape="0">
                    <a:prstClr val="black">
                      <a:alpha val="20000"/>
                    </a:prstClr>
                  </a:outerShdw>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4.</a:t>
            </a:r>
            <a:endParaRPr lang="zh-CN" altLang="en-US" dirty="0"/>
          </a:p>
        </p:txBody>
      </p:sp>
      <p:sp>
        <p:nvSpPr>
          <p:cNvPr id="63" name="矩形 62">
            <a:extLst>
              <a:ext uri="{FF2B5EF4-FFF2-40B4-BE49-F238E27FC236}">
                <a16:creationId xmlns:a16="http://schemas.microsoft.com/office/drawing/2014/main" id="{9334C0A3-9B34-49D7-9C8B-4139986241C5}"/>
              </a:ext>
            </a:extLst>
          </p:cNvPr>
          <p:cNvSpPr>
            <a:spLocks/>
          </p:cNvSpPr>
          <p:nvPr userDrawn="1"/>
        </p:nvSpPr>
        <p:spPr>
          <a:xfrm>
            <a:off x="1859214" y="4774994"/>
            <a:ext cx="4990803" cy="1056599"/>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64" name="矩形 63">
            <a:extLst>
              <a:ext uri="{FF2B5EF4-FFF2-40B4-BE49-F238E27FC236}">
                <a16:creationId xmlns:a16="http://schemas.microsoft.com/office/drawing/2014/main" id="{6DEFA114-C191-4583-99B2-D3977509F603}"/>
              </a:ext>
            </a:extLst>
          </p:cNvPr>
          <p:cNvSpPr>
            <a:spLocks/>
          </p:cNvSpPr>
          <p:nvPr userDrawn="1"/>
        </p:nvSpPr>
        <p:spPr>
          <a:xfrm>
            <a:off x="7061497" y="4774994"/>
            <a:ext cx="4990803" cy="1056599"/>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65" name="文本占位符 3">
            <a:extLst>
              <a:ext uri="{FF2B5EF4-FFF2-40B4-BE49-F238E27FC236}">
                <a16:creationId xmlns:a16="http://schemas.microsoft.com/office/drawing/2014/main" id="{EC44BE00-F89B-4D5E-A3E7-D2208BFA3F64}"/>
              </a:ext>
            </a:extLst>
          </p:cNvPr>
          <p:cNvSpPr>
            <a:spLocks noGrp="1"/>
          </p:cNvSpPr>
          <p:nvPr>
            <p:ph type="body" sz="quarter" idx="24"/>
          </p:nvPr>
        </p:nvSpPr>
        <p:spPr>
          <a:xfrm>
            <a:off x="2208277" y="5023893"/>
            <a:ext cx="4292677" cy="558800"/>
          </a:xfrm>
          <a:prstGeom prst="rect">
            <a:avLst/>
          </a:prstGeom>
        </p:spPr>
        <p:txBody>
          <a:bodyPr/>
          <a:lstStyle>
            <a:lvl1pPr marL="0" indent="0" algn="ctr">
              <a:buNone/>
              <a:defRPr lang="zh-CN" altLang="en-US" sz="3200" b="1" kern="1200" dirty="0">
                <a:solidFill>
                  <a:schemeClr val="bg1"/>
                </a:solidFill>
                <a:latin typeface="+mj-ea"/>
                <a:ea typeface="+mj-ea"/>
                <a:cs typeface="+mn-cs"/>
              </a:defRPr>
            </a:lvl1pPr>
          </a:lstStyle>
          <a:p>
            <a:pPr lvl="0"/>
            <a:endParaRPr lang="zh-CN" altLang="en-US" dirty="0"/>
          </a:p>
        </p:txBody>
      </p:sp>
      <p:sp>
        <p:nvSpPr>
          <p:cNvPr id="66" name="文本占位符 3">
            <a:extLst>
              <a:ext uri="{FF2B5EF4-FFF2-40B4-BE49-F238E27FC236}">
                <a16:creationId xmlns:a16="http://schemas.microsoft.com/office/drawing/2014/main" id="{4919950A-DE57-4784-8FD2-AF908995606D}"/>
              </a:ext>
            </a:extLst>
          </p:cNvPr>
          <p:cNvSpPr>
            <a:spLocks noGrp="1"/>
          </p:cNvSpPr>
          <p:nvPr>
            <p:ph type="body" sz="quarter" idx="25"/>
          </p:nvPr>
        </p:nvSpPr>
        <p:spPr>
          <a:xfrm>
            <a:off x="7410560" y="5023893"/>
            <a:ext cx="4292677" cy="558800"/>
          </a:xfrm>
          <a:prstGeom prst="rect">
            <a:avLst/>
          </a:prstGeom>
        </p:spPr>
        <p:txBody>
          <a:bodyPr/>
          <a:lstStyle>
            <a:lvl1pPr marL="0" indent="0" algn="ctr">
              <a:buNone/>
              <a:defRPr lang="zh-CN" altLang="en-US" sz="3200" b="1" kern="1200" dirty="0">
                <a:solidFill>
                  <a:schemeClr val="bg1"/>
                </a:solidFill>
                <a:latin typeface="+mj-ea"/>
                <a:ea typeface="+mj-ea"/>
                <a:cs typeface="+mn-cs"/>
              </a:defRPr>
            </a:lvl1pPr>
          </a:lstStyle>
          <a:p>
            <a:pPr lvl="0"/>
            <a:endParaRPr lang="zh-CN" altLang="en-US" dirty="0"/>
          </a:p>
        </p:txBody>
      </p:sp>
      <p:sp>
        <p:nvSpPr>
          <p:cNvPr id="67" name="文本占位符 3">
            <a:extLst>
              <a:ext uri="{FF2B5EF4-FFF2-40B4-BE49-F238E27FC236}">
                <a16:creationId xmlns:a16="http://schemas.microsoft.com/office/drawing/2014/main" id="{3EE97953-814D-41BD-9302-2ECC948B59D9}"/>
              </a:ext>
            </a:extLst>
          </p:cNvPr>
          <p:cNvSpPr>
            <a:spLocks noGrp="1"/>
          </p:cNvSpPr>
          <p:nvPr>
            <p:ph type="body" sz="quarter" idx="26" hasCustomPrompt="1"/>
          </p:nvPr>
        </p:nvSpPr>
        <p:spPr>
          <a:xfrm>
            <a:off x="1986212" y="4977458"/>
            <a:ext cx="610669" cy="922103"/>
          </a:xfrm>
          <a:prstGeom prst="rect">
            <a:avLst/>
          </a:prstGeom>
        </p:spPr>
        <p:txBody>
          <a:bodyPr lIns="0" tIns="0" rIns="0" bIns="0">
            <a:noAutofit/>
          </a:bodyPr>
          <a:lstStyle>
            <a:lvl1pPr marL="0" indent="0" algn="ctr">
              <a:buNone/>
              <a:defRPr lang="zh-CN" altLang="en-US" sz="4800" b="1" kern="1200" dirty="0">
                <a:solidFill>
                  <a:schemeClr val="bg1"/>
                </a:solidFill>
                <a:effectLst>
                  <a:outerShdw blurRad="101600" dist="38100" dir="8100000" sx="110000" sy="110000" algn="tr" rotWithShape="0">
                    <a:prstClr val="black">
                      <a:alpha val="20000"/>
                    </a:prstClr>
                  </a:outerShdw>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5.</a:t>
            </a:r>
            <a:endParaRPr lang="zh-CN" altLang="en-US" dirty="0"/>
          </a:p>
        </p:txBody>
      </p:sp>
      <p:sp>
        <p:nvSpPr>
          <p:cNvPr id="68" name="文本占位符 3">
            <a:extLst>
              <a:ext uri="{FF2B5EF4-FFF2-40B4-BE49-F238E27FC236}">
                <a16:creationId xmlns:a16="http://schemas.microsoft.com/office/drawing/2014/main" id="{E4A1975F-2316-41E7-9C56-C7A19A9DEF8F}"/>
              </a:ext>
            </a:extLst>
          </p:cNvPr>
          <p:cNvSpPr>
            <a:spLocks noGrp="1"/>
          </p:cNvSpPr>
          <p:nvPr>
            <p:ph type="body" sz="quarter" idx="27" hasCustomPrompt="1"/>
          </p:nvPr>
        </p:nvSpPr>
        <p:spPr>
          <a:xfrm>
            <a:off x="7195273" y="4977458"/>
            <a:ext cx="610669" cy="922103"/>
          </a:xfrm>
          <a:prstGeom prst="rect">
            <a:avLst/>
          </a:prstGeom>
        </p:spPr>
        <p:txBody>
          <a:bodyPr lIns="0" tIns="0" rIns="0" bIns="0">
            <a:noAutofit/>
          </a:bodyPr>
          <a:lstStyle>
            <a:lvl1pPr marL="0" indent="0" algn="ctr">
              <a:buNone/>
              <a:defRPr lang="zh-CN" altLang="en-US" sz="4800" b="1" kern="1200" dirty="0">
                <a:solidFill>
                  <a:schemeClr val="bg1"/>
                </a:solidFill>
                <a:effectLst>
                  <a:outerShdw blurRad="101600" dist="38100" dir="8100000" sx="110000" sy="110000" algn="tr" rotWithShape="0">
                    <a:prstClr val="black">
                      <a:alpha val="20000"/>
                    </a:prstClr>
                  </a:outerShdw>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6.</a:t>
            </a:r>
            <a:endParaRPr lang="zh-CN" altLang="en-US" dirty="0"/>
          </a:p>
        </p:txBody>
      </p:sp>
    </p:spTree>
    <p:extLst>
      <p:ext uri="{BB962C8B-B14F-4D97-AF65-F5344CB8AC3E}">
        <p14:creationId xmlns:p14="http://schemas.microsoft.com/office/powerpoint/2010/main" val="168507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副标题页">
    <p:bg>
      <p:bgPr>
        <a:solidFill>
          <a:schemeClr val="bg1">
            <a:alpha val="53000"/>
          </a:schemeClr>
        </a:solidFill>
        <a:effectLst/>
      </p:bgPr>
    </p:bg>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5360E067-D9FC-440B-B32C-1D7DABE99976}"/>
              </a:ext>
            </a:extLst>
          </p:cNvPr>
          <p:cNvPicPr>
            <a:picLocks noChangeAspect="1"/>
          </p:cNvPicPr>
          <p:nvPr userDrawn="1"/>
        </p:nvPicPr>
        <p:blipFill>
          <a:blip r:embed="rId2">
            <a:extLst>
              <a:ext uri="{28A0092B-C50C-407E-A947-70E740481C1C}">
                <a14:useLocalDpi xmlns:a14="http://schemas.microsoft.com/office/drawing/2010/main" val="0"/>
              </a:ext>
            </a:extLst>
          </a:blip>
          <a:srcRect l="11215" r="4410"/>
          <a:stretch>
            <a:fillRect/>
          </a:stretch>
        </p:blipFill>
        <p:spPr>
          <a:xfrm rot="5400000">
            <a:off x="2667000" y="-2666998"/>
            <a:ext cx="6858000" cy="12191998"/>
          </a:xfrm>
          <a:custGeom>
            <a:avLst/>
            <a:gdLst>
              <a:gd name="connsiteX0" fmla="*/ 0 w 6858000"/>
              <a:gd name="connsiteY0" fmla="*/ 12191998 h 12191998"/>
              <a:gd name="connsiteX1" fmla="*/ 0 w 6858000"/>
              <a:gd name="connsiteY1" fmla="*/ 0 h 12191998"/>
              <a:gd name="connsiteX2" fmla="*/ 6858000 w 6858000"/>
              <a:gd name="connsiteY2" fmla="*/ 0 h 12191998"/>
              <a:gd name="connsiteX3" fmla="*/ 6858000 w 6858000"/>
              <a:gd name="connsiteY3" fmla="*/ 12191998 h 12191998"/>
            </a:gdLst>
            <a:ahLst/>
            <a:cxnLst>
              <a:cxn ang="0">
                <a:pos x="connsiteX0" y="connsiteY0"/>
              </a:cxn>
              <a:cxn ang="0">
                <a:pos x="connsiteX1" y="connsiteY1"/>
              </a:cxn>
              <a:cxn ang="0">
                <a:pos x="connsiteX2" y="connsiteY2"/>
              </a:cxn>
              <a:cxn ang="0">
                <a:pos x="connsiteX3" y="connsiteY3"/>
              </a:cxn>
            </a:cxnLst>
            <a:rect l="l" t="t" r="r" b="b"/>
            <a:pathLst>
              <a:path w="6858000" h="12191998">
                <a:moveTo>
                  <a:pt x="0" y="12191998"/>
                </a:moveTo>
                <a:lnTo>
                  <a:pt x="0" y="0"/>
                </a:lnTo>
                <a:lnTo>
                  <a:pt x="6858000" y="0"/>
                </a:lnTo>
                <a:lnTo>
                  <a:pt x="6858000" y="12191998"/>
                </a:lnTo>
                <a:close/>
              </a:path>
            </a:pathLst>
          </a:custGeom>
        </p:spPr>
      </p:pic>
      <p:sp>
        <p:nvSpPr>
          <p:cNvPr id="14" name="矩形 13">
            <a:extLst>
              <a:ext uri="{FF2B5EF4-FFF2-40B4-BE49-F238E27FC236}">
                <a16:creationId xmlns:a16="http://schemas.microsoft.com/office/drawing/2014/main" id="{E0769B21-E654-49C3-AA99-95A2CEDBBC43}"/>
              </a:ext>
            </a:extLst>
          </p:cNvPr>
          <p:cNvSpPr/>
          <p:nvPr userDrawn="1"/>
        </p:nvSpPr>
        <p:spPr>
          <a:xfrm>
            <a:off x="0" y="2419943"/>
            <a:ext cx="11518900" cy="2424513"/>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9" name="文本占位符 3">
            <a:extLst>
              <a:ext uri="{FF2B5EF4-FFF2-40B4-BE49-F238E27FC236}">
                <a16:creationId xmlns:a16="http://schemas.microsoft.com/office/drawing/2014/main" id="{A2B2F80A-F7DA-4111-B7CD-2FA19C039EB0}"/>
              </a:ext>
            </a:extLst>
          </p:cNvPr>
          <p:cNvSpPr>
            <a:spLocks noGrp="1"/>
          </p:cNvSpPr>
          <p:nvPr>
            <p:ph type="body" sz="quarter" idx="14" hasCustomPrompt="1"/>
          </p:nvPr>
        </p:nvSpPr>
        <p:spPr>
          <a:xfrm>
            <a:off x="1700645" y="1274783"/>
            <a:ext cx="778213" cy="1525328"/>
          </a:xfrm>
          <a:prstGeom prst="rect">
            <a:avLst/>
          </a:prstGeom>
        </p:spPr>
        <p:txBody>
          <a:bodyPr lIns="0" tIns="0" rIns="0" bIns="0">
            <a:noAutofit/>
          </a:bodyPr>
          <a:lstStyle>
            <a:lvl1pPr marL="0" indent="0" algn="ctr">
              <a:buNone/>
              <a:defRPr lang="zh-CN" altLang="en-US" sz="10700" b="1" kern="1200" dirty="0">
                <a:solidFill>
                  <a:schemeClr val="bg1">
                    <a:alpha val="90000"/>
                  </a:schemeClr>
                </a:solidFill>
                <a:effectLst>
                  <a:outerShdw blurRad="101600" dist="38100" dir="8100000" sx="110000" sy="110000" algn="tr" rotWithShape="0">
                    <a:prstClr val="black">
                      <a:alpha val="20000"/>
                    </a:prstClr>
                  </a:outerShdw>
                </a:effectLst>
                <a:latin typeface="+mj-ea"/>
                <a:ea typeface="+mj-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ltLang="zh-CN" dirty="0"/>
              <a:t>1</a:t>
            </a:r>
            <a:endParaRPr lang="zh-CN" altLang="en-US" dirty="0"/>
          </a:p>
        </p:txBody>
      </p:sp>
      <p:sp>
        <p:nvSpPr>
          <p:cNvPr id="11" name="文本占位符 9">
            <a:extLst>
              <a:ext uri="{FF2B5EF4-FFF2-40B4-BE49-F238E27FC236}">
                <a16:creationId xmlns:a16="http://schemas.microsoft.com/office/drawing/2014/main" id="{0231DA5F-183F-463E-AF1E-BA2BE34E84A7}"/>
              </a:ext>
            </a:extLst>
          </p:cNvPr>
          <p:cNvSpPr>
            <a:spLocks noGrp="1"/>
          </p:cNvSpPr>
          <p:nvPr>
            <p:ph type="body" sz="quarter" idx="10"/>
          </p:nvPr>
        </p:nvSpPr>
        <p:spPr>
          <a:xfrm>
            <a:off x="660400" y="1946578"/>
            <a:ext cx="2858703" cy="412372"/>
          </a:xfrm>
          <a:prstGeom prst="rect">
            <a:avLst/>
          </a:prstGeom>
        </p:spPr>
        <p:txBody>
          <a:bodyPr lIns="0" tIns="0" rIns="0" bIns="0">
            <a:normAutofit/>
          </a:bodyPr>
          <a:lstStyle>
            <a:lvl1pPr marL="0" indent="0" algn="ctr">
              <a:buNone/>
              <a:defRPr lang="zh-CN" altLang="en-US" sz="2200" b="1" kern="1200" dirty="0">
                <a:solidFill>
                  <a:schemeClr val="accent1"/>
                </a:solidFill>
                <a:latin typeface="+mj-ea"/>
                <a:ea typeface="+mj-ea"/>
                <a:cs typeface="+mn-cs"/>
              </a:defRPr>
            </a:lvl1pPr>
          </a:lstStyle>
          <a:p>
            <a:pPr lvl="0"/>
            <a:endParaRPr lang="zh-CN" altLang="en-US" dirty="0"/>
          </a:p>
        </p:txBody>
      </p:sp>
      <p:sp>
        <p:nvSpPr>
          <p:cNvPr id="12" name="文本占位符 11">
            <a:extLst>
              <a:ext uri="{FF2B5EF4-FFF2-40B4-BE49-F238E27FC236}">
                <a16:creationId xmlns:a16="http://schemas.microsoft.com/office/drawing/2014/main" id="{D987D272-847A-4DD3-89E9-D3CBE088759F}"/>
              </a:ext>
            </a:extLst>
          </p:cNvPr>
          <p:cNvSpPr>
            <a:spLocks noGrp="1"/>
          </p:cNvSpPr>
          <p:nvPr>
            <p:ph type="body" sz="quarter" idx="11"/>
          </p:nvPr>
        </p:nvSpPr>
        <p:spPr>
          <a:xfrm>
            <a:off x="771864" y="2857302"/>
            <a:ext cx="10635572" cy="1147763"/>
          </a:xfrm>
          <a:prstGeom prst="rect">
            <a:avLst/>
          </a:prstGeom>
        </p:spPr>
        <p:txBody>
          <a:bodyPr lIns="0" tIns="0" rIns="0" bIns="0">
            <a:noAutofit/>
          </a:bodyPr>
          <a:lstStyle>
            <a:lvl1pPr marL="0" indent="0" algn="ctr">
              <a:buNone/>
              <a:defRPr sz="8000" b="1">
                <a:solidFill>
                  <a:schemeClr val="bg1"/>
                </a:solidFill>
                <a:latin typeface="+mj-ea"/>
                <a:ea typeface="+mj-ea"/>
              </a:defRPr>
            </a:lvl1pPr>
          </a:lstStyle>
          <a:p>
            <a:pPr lvl="0"/>
            <a:endParaRPr lang="zh-CN" altLang="en-US" dirty="0"/>
          </a:p>
        </p:txBody>
      </p:sp>
      <p:sp>
        <p:nvSpPr>
          <p:cNvPr id="13" name="文本占位符 11">
            <a:extLst>
              <a:ext uri="{FF2B5EF4-FFF2-40B4-BE49-F238E27FC236}">
                <a16:creationId xmlns:a16="http://schemas.microsoft.com/office/drawing/2014/main" id="{EB57C867-E473-49D0-8C25-390C0E7D67D7}"/>
              </a:ext>
            </a:extLst>
          </p:cNvPr>
          <p:cNvSpPr>
            <a:spLocks noGrp="1"/>
          </p:cNvSpPr>
          <p:nvPr>
            <p:ph type="body" sz="quarter" idx="12"/>
          </p:nvPr>
        </p:nvSpPr>
        <p:spPr>
          <a:xfrm>
            <a:off x="771864" y="4042322"/>
            <a:ext cx="10635572" cy="477213"/>
          </a:xfrm>
          <a:prstGeom prst="rect">
            <a:avLst/>
          </a:prstGeom>
        </p:spPr>
        <p:txBody>
          <a:bodyPr lIns="0" tIns="0" rIns="0" bIns="0">
            <a:normAutofit/>
          </a:bodyPr>
          <a:lstStyle>
            <a:lvl1pPr marL="0" indent="0" algn="ctr">
              <a:buNone/>
              <a:defRPr sz="2800">
                <a:solidFill>
                  <a:schemeClr val="bg1"/>
                </a:solidFill>
                <a:latin typeface="+mn-ea"/>
                <a:ea typeface="+mn-ea"/>
              </a:defRPr>
            </a:lvl1pPr>
          </a:lstStyle>
          <a:p>
            <a:pPr lvl="0"/>
            <a:endParaRPr lang="zh-CN" altLang="en-US" dirty="0"/>
          </a:p>
        </p:txBody>
      </p:sp>
    </p:spTree>
    <p:extLst>
      <p:ext uri="{BB962C8B-B14F-4D97-AF65-F5344CB8AC3E}">
        <p14:creationId xmlns:p14="http://schemas.microsoft.com/office/powerpoint/2010/main" val="893178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C3E48D-A966-4EF8-927A-28E7244D7FD2}"/>
              </a:ext>
            </a:extLst>
          </p:cNvPr>
          <p:cNvSpPr>
            <a:spLocks noGrp="1"/>
          </p:cNvSpPr>
          <p:nvPr>
            <p:ph type="title"/>
          </p:nvPr>
        </p:nvSpPr>
        <p:spPr>
          <a:xfrm>
            <a:off x="660400" y="605269"/>
            <a:ext cx="8308975" cy="424732"/>
          </a:xfrm>
          <a:prstGeom prst="rect">
            <a:avLst/>
          </a:prstGeom>
        </p:spPr>
        <p:txBody>
          <a:bodyPr lIns="91440" tIns="45720" rIns="91440" bIns="4680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marL="0" lvl="0" indent="0" algn="just" defTabSz="914400" rtl="0" eaLnBrk="1" latinLnBrk="0" hangingPunct="1">
              <a:lnSpc>
                <a:spcPct val="90000"/>
              </a:lnSpc>
              <a:spcBef>
                <a:spcPts val="1000"/>
              </a:spcBef>
              <a:buFont typeface="Arial" panose="020B0604020202020204" pitchFamily="34" charset="0"/>
              <a:buNone/>
            </a:pPr>
            <a:r>
              <a:rPr lang="zh-CN" altLang="en-US" dirty="0"/>
              <a:t>单击此处编辑母版标题样式</a:t>
            </a:r>
          </a:p>
        </p:txBody>
      </p:sp>
      <p:sp>
        <p:nvSpPr>
          <p:cNvPr id="4" name="文本占位符 3">
            <a:extLst>
              <a:ext uri="{FF2B5EF4-FFF2-40B4-BE49-F238E27FC236}">
                <a16:creationId xmlns:a16="http://schemas.microsoft.com/office/drawing/2014/main" id="{DBD30E27-6BFE-449B-B0B0-D6375251C815}"/>
              </a:ext>
            </a:extLst>
          </p:cNvPr>
          <p:cNvSpPr>
            <a:spLocks noGrp="1"/>
          </p:cNvSpPr>
          <p:nvPr>
            <p:ph type="body" sz="quarter" idx="10" hasCustomPrompt="1"/>
          </p:nvPr>
        </p:nvSpPr>
        <p:spPr>
          <a:xfrm>
            <a:off x="5191932" y="6235700"/>
            <a:ext cx="6326968" cy="234842"/>
          </a:xfrm>
          <a:prstGeom prst="rect">
            <a:avLst/>
          </a:prstGeom>
        </p:spPr>
        <p:txBody>
          <a:bodyPr lIns="91440" tIns="45720" rIns="0" bIns="45720"/>
          <a:lstStyle>
            <a:lvl1pPr marL="0" indent="0" algn="r">
              <a:buNone/>
              <a:defRPr sz="12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dirty="0"/>
              <a:t>请在此处输入参考文献或标明他人贡献；请在此处输入参考文献或标明他人贡献</a:t>
            </a:r>
          </a:p>
        </p:txBody>
      </p:sp>
    </p:spTree>
    <p:extLst>
      <p:ext uri="{BB962C8B-B14F-4D97-AF65-F5344CB8AC3E}">
        <p14:creationId xmlns:p14="http://schemas.microsoft.com/office/powerpoint/2010/main" val="20350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90B231EE-5FA4-4540-94B4-656868583FB2}"/>
              </a:ext>
            </a:extLst>
          </p:cNvPr>
          <p:cNvPicPr>
            <a:picLocks noChangeAspect="1"/>
          </p:cNvPicPr>
          <p:nvPr userDrawn="1"/>
        </p:nvPicPr>
        <p:blipFill>
          <a:blip r:embed="rId2">
            <a:extLst>
              <a:ext uri="{28A0092B-C50C-407E-A947-70E740481C1C}">
                <a14:useLocalDpi xmlns:a14="http://schemas.microsoft.com/office/drawing/2010/main" val="0"/>
              </a:ext>
            </a:extLst>
          </a:blip>
          <a:srcRect l="7813" r="7812"/>
          <a:stretch>
            <a:fillRect/>
          </a:stretch>
        </p:blipFill>
        <p:spPr>
          <a:xfrm rot="16200000">
            <a:off x="2667001" y="-2666999"/>
            <a:ext cx="6858000" cy="12191999"/>
          </a:xfrm>
          <a:custGeom>
            <a:avLst/>
            <a:gdLst>
              <a:gd name="connsiteX0" fmla="*/ 6858000 w 6858000"/>
              <a:gd name="connsiteY0" fmla="*/ 0 h 12191999"/>
              <a:gd name="connsiteX1" fmla="*/ 6858000 w 6858000"/>
              <a:gd name="connsiteY1" fmla="*/ 12191999 h 12191999"/>
              <a:gd name="connsiteX2" fmla="*/ 0 w 6858000"/>
              <a:gd name="connsiteY2" fmla="*/ 12191999 h 12191999"/>
              <a:gd name="connsiteX3" fmla="*/ 0 w 6858000"/>
              <a:gd name="connsiteY3" fmla="*/ 0 h 12191999"/>
            </a:gdLst>
            <a:ahLst/>
            <a:cxnLst>
              <a:cxn ang="0">
                <a:pos x="connsiteX0" y="connsiteY0"/>
              </a:cxn>
              <a:cxn ang="0">
                <a:pos x="connsiteX1" y="connsiteY1"/>
              </a:cxn>
              <a:cxn ang="0">
                <a:pos x="connsiteX2" y="connsiteY2"/>
              </a:cxn>
              <a:cxn ang="0">
                <a:pos x="connsiteX3" y="connsiteY3"/>
              </a:cxn>
            </a:cxnLst>
            <a:rect l="l" t="t" r="r" b="b"/>
            <a:pathLst>
              <a:path w="6858000" h="12191999">
                <a:moveTo>
                  <a:pt x="6858000" y="0"/>
                </a:moveTo>
                <a:lnTo>
                  <a:pt x="6858000" y="12191999"/>
                </a:lnTo>
                <a:lnTo>
                  <a:pt x="0" y="12191999"/>
                </a:lnTo>
                <a:lnTo>
                  <a:pt x="0" y="0"/>
                </a:lnTo>
                <a:close/>
              </a:path>
            </a:pathLst>
          </a:custGeom>
        </p:spPr>
      </p:pic>
      <p:sp>
        <p:nvSpPr>
          <p:cNvPr id="12" name="矩形 11">
            <a:extLst>
              <a:ext uri="{FF2B5EF4-FFF2-40B4-BE49-F238E27FC236}">
                <a16:creationId xmlns:a16="http://schemas.microsoft.com/office/drawing/2014/main" id="{F0FE3570-9607-4464-967E-3D984EB7DFA2}"/>
              </a:ext>
            </a:extLst>
          </p:cNvPr>
          <p:cNvSpPr/>
          <p:nvPr userDrawn="1"/>
        </p:nvSpPr>
        <p:spPr>
          <a:xfrm>
            <a:off x="310745" y="1793676"/>
            <a:ext cx="11518900" cy="3287948"/>
          </a:xfrm>
          <a:prstGeom prst="rect">
            <a:avLst/>
          </a:prstGeom>
          <a:solidFill>
            <a:schemeClr val="accent2">
              <a:alpha val="9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0" rIns="90000" bIns="0" rtlCol="0" anchor="ctr"/>
          <a:lstStyle/>
          <a:p>
            <a:pPr algn="ctr"/>
            <a:endParaRPr lang="zh-CN" altLang="en-US"/>
          </a:p>
        </p:txBody>
      </p:sp>
      <p:sp>
        <p:nvSpPr>
          <p:cNvPr id="11" name="文本占位符 10">
            <a:extLst>
              <a:ext uri="{FF2B5EF4-FFF2-40B4-BE49-F238E27FC236}">
                <a16:creationId xmlns:a16="http://schemas.microsoft.com/office/drawing/2014/main" id="{B3724D22-25F8-4AD7-B1ED-989384E2E1B9}"/>
              </a:ext>
            </a:extLst>
          </p:cNvPr>
          <p:cNvSpPr>
            <a:spLocks noGrp="1"/>
          </p:cNvSpPr>
          <p:nvPr>
            <p:ph type="body" sz="quarter" idx="12" hasCustomPrompt="1"/>
          </p:nvPr>
        </p:nvSpPr>
        <p:spPr>
          <a:xfrm>
            <a:off x="1207849" y="3428843"/>
            <a:ext cx="9776298" cy="1395336"/>
          </a:xfrm>
          <a:prstGeom prst="rect">
            <a:avLst/>
          </a:prstGeom>
        </p:spPr>
        <p:txBody>
          <a:bodyPr lIns="0" tIns="0" rIns="0" bIns="0">
            <a:normAutofit/>
          </a:bodyPr>
          <a:lstStyle>
            <a:lvl1pPr marL="0" indent="0" algn="ctr">
              <a:buNone/>
              <a:defRPr lang="zh-CN" altLang="en-US" sz="8000" b="1" kern="1200" dirty="0">
                <a:solidFill>
                  <a:schemeClr val="bg1"/>
                </a:solidFill>
                <a:latin typeface="+mj-ea"/>
                <a:ea typeface="+mj-ea"/>
                <a:cs typeface="+mn-cs"/>
              </a:defRPr>
            </a:lvl1pPr>
          </a:lstStyle>
          <a:p>
            <a:pPr lvl="0"/>
            <a:r>
              <a:rPr lang="zh-CN" altLang="en-US" dirty="0"/>
              <a:t>敬请老师批评指正</a:t>
            </a:r>
          </a:p>
        </p:txBody>
      </p:sp>
      <p:sp>
        <p:nvSpPr>
          <p:cNvPr id="24" name="文本占位符 23">
            <a:extLst>
              <a:ext uri="{FF2B5EF4-FFF2-40B4-BE49-F238E27FC236}">
                <a16:creationId xmlns:a16="http://schemas.microsoft.com/office/drawing/2014/main" id="{79AB220B-967E-41D7-8DF7-B47C33FCADC2}"/>
              </a:ext>
            </a:extLst>
          </p:cNvPr>
          <p:cNvSpPr>
            <a:spLocks noGrp="1"/>
          </p:cNvSpPr>
          <p:nvPr>
            <p:ph type="body" sz="quarter" idx="14" hasCustomPrompt="1"/>
          </p:nvPr>
        </p:nvSpPr>
        <p:spPr>
          <a:xfrm>
            <a:off x="3819726" y="2249813"/>
            <a:ext cx="4552545" cy="914400"/>
          </a:xfrm>
          <a:prstGeom prst="rect">
            <a:avLst/>
          </a:prstGeom>
        </p:spPr>
        <p:txBody>
          <a:bodyPr>
            <a:noAutofit/>
          </a:bodyPr>
          <a:lstStyle>
            <a:lvl1pPr marL="0" indent="0" algn="ctr">
              <a:buNone/>
              <a:defRPr sz="6600">
                <a:solidFill>
                  <a:schemeClr val="bg1"/>
                </a:solidFill>
              </a:defRPr>
            </a:lvl1pPr>
          </a:lstStyle>
          <a:p>
            <a:pPr lvl="0"/>
            <a:r>
              <a:rPr lang="en-US" altLang="zh-CN" dirty="0"/>
              <a:t>THANKS</a:t>
            </a:r>
            <a:r>
              <a:rPr lang="zh-CN" altLang="en-US" dirty="0"/>
              <a:t>！</a:t>
            </a:r>
          </a:p>
        </p:txBody>
      </p:sp>
    </p:spTree>
    <p:extLst>
      <p:ext uri="{BB962C8B-B14F-4D97-AF65-F5344CB8AC3E}">
        <p14:creationId xmlns:p14="http://schemas.microsoft.com/office/powerpoint/2010/main" val="279024760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标注页">
    <p:bg>
      <p:bgPr>
        <a:solidFill>
          <a:schemeClr val="bg1"/>
        </a:solidFill>
        <a:effectLst/>
      </p:bgPr>
    </p:bg>
    <p:spTree>
      <p:nvGrpSpPr>
        <p:cNvPr id="1" name=""/>
        <p:cNvGrpSpPr/>
        <p:nvPr/>
      </p:nvGrpSpPr>
      <p:grpSpPr>
        <a:xfrm>
          <a:off x="0" y="0"/>
          <a:ext cx="0" cy="0"/>
          <a:chOff x="0" y="0"/>
          <a:chExt cx="0" cy="0"/>
        </a:xfrm>
      </p:grpSpPr>
      <p:pic>
        <p:nvPicPr>
          <p:cNvPr id="4" name="图片 3" descr="形状&#10;&#10;描述已自动生成">
            <a:extLst>
              <a:ext uri="{FF2B5EF4-FFF2-40B4-BE49-F238E27FC236}">
                <a16:creationId xmlns:a16="http://schemas.microsoft.com/office/drawing/2014/main" id="{2B6B1E38-92E7-264B-8E89-41E6E84A3B2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文本占位符 2">
            <a:extLst>
              <a:ext uri="{FF2B5EF4-FFF2-40B4-BE49-F238E27FC236}">
                <a16:creationId xmlns:a16="http://schemas.microsoft.com/office/drawing/2014/main" id="{8FD8A64B-6AD0-3A41-814C-1B63096892A1}"/>
              </a:ext>
            </a:extLst>
          </p:cNvPr>
          <p:cNvSpPr>
            <a:spLocks noGrp="1"/>
          </p:cNvSpPr>
          <p:nvPr>
            <p:ph type="body" sz="quarter" idx="11" hasCustomPrompt="1"/>
          </p:nvPr>
        </p:nvSpPr>
        <p:spPr>
          <a:xfrm>
            <a:off x="440603" y="182445"/>
            <a:ext cx="1657138"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dirty="0" err="1"/>
              <a:t>OfficePLUS</a:t>
            </a:r>
            <a:endParaRPr kumimoji="1" lang="zh-CN" altLang="en-US" dirty="0"/>
          </a:p>
        </p:txBody>
      </p:sp>
      <p:sp>
        <p:nvSpPr>
          <p:cNvPr id="9" name="文本占位符 2">
            <a:extLst>
              <a:ext uri="{FF2B5EF4-FFF2-40B4-BE49-F238E27FC236}">
                <a16:creationId xmlns:a16="http://schemas.microsoft.com/office/drawing/2014/main" id="{54EE1A10-8007-A34C-90EC-12BF9C0AED67}"/>
              </a:ext>
            </a:extLst>
          </p:cNvPr>
          <p:cNvSpPr>
            <a:spLocks noGrp="1"/>
          </p:cNvSpPr>
          <p:nvPr>
            <p:ph type="body" sz="quarter" idx="13" hasCustomPrompt="1"/>
          </p:nvPr>
        </p:nvSpPr>
        <p:spPr>
          <a:xfrm>
            <a:off x="4153012" y="759876"/>
            <a:ext cx="7074345"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
        <p:nvSpPr>
          <p:cNvPr id="10" name="文本占位符 2">
            <a:extLst>
              <a:ext uri="{FF2B5EF4-FFF2-40B4-BE49-F238E27FC236}">
                <a16:creationId xmlns:a16="http://schemas.microsoft.com/office/drawing/2014/main" id="{FCC17F7B-0108-144F-8488-1E2862B90648}"/>
              </a:ext>
            </a:extLst>
          </p:cNvPr>
          <p:cNvSpPr>
            <a:spLocks noGrp="1"/>
          </p:cNvSpPr>
          <p:nvPr>
            <p:ph type="body" sz="quarter" idx="14" hasCustomPrompt="1"/>
          </p:nvPr>
        </p:nvSpPr>
        <p:spPr>
          <a:xfrm>
            <a:off x="4153012" y="182445"/>
            <a:ext cx="2259871"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a:t>OfficePLUS</a:t>
            </a:r>
            <a:endParaRPr kumimoji="1" lang="zh-CN" altLang="en-US"/>
          </a:p>
        </p:txBody>
      </p:sp>
      <p:sp>
        <p:nvSpPr>
          <p:cNvPr id="11" name="文本占位符 2">
            <a:extLst>
              <a:ext uri="{FF2B5EF4-FFF2-40B4-BE49-F238E27FC236}">
                <a16:creationId xmlns:a16="http://schemas.microsoft.com/office/drawing/2014/main" id="{30BB9E0B-0189-FE49-A78C-FE753F2AA793}"/>
              </a:ext>
            </a:extLst>
          </p:cNvPr>
          <p:cNvSpPr>
            <a:spLocks noGrp="1"/>
          </p:cNvSpPr>
          <p:nvPr>
            <p:ph type="body" sz="quarter" idx="10" hasCustomPrompt="1"/>
          </p:nvPr>
        </p:nvSpPr>
        <p:spPr>
          <a:xfrm>
            <a:off x="440603" y="759873"/>
            <a:ext cx="1657138" cy="440267"/>
          </a:xfrm>
          <a:prstGeom prst="rect">
            <a:avLst/>
          </a:prstGeom>
        </p:spPr>
        <p:txBody>
          <a:bodyPr/>
          <a:lstStyle>
            <a:lvl1pPr marL="0" marR="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sz="1867" b="0" i="0">
                <a:solidFill>
                  <a:schemeClr val="bg1"/>
                </a:solidFill>
                <a:latin typeface="Microsoft YaHei" panose="020B0503020204020204" pitchFamily="34" charset="-122"/>
                <a:ea typeface="Microsoft YaHei" panose="020B0503020204020204" pitchFamily="34" charset="-122"/>
                <a:cs typeface="Microsoft YaHei" panose="020B0503020204020204" pitchFamily="34" charset="-122"/>
              </a:defRPr>
            </a:lvl1pPr>
          </a:lstStyle>
          <a:p>
            <a:pPr marL="0" marR="0" lvl="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zh-CN"/>
              <a:t>OfficePLUS</a:t>
            </a:r>
            <a:endParaRPr kumimoji="1" lang="zh-CN" altLang="en-US"/>
          </a:p>
        </p:txBody>
      </p:sp>
      <p:sp>
        <p:nvSpPr>
          <p:cNvPr id="6" name="文本占位符 2">
            <a:extLst>
              <a:ext uri="{FF2B5EF4-FFF2-40B4-BE49-F238E27FC236}">
                <a16:creationId xmlns:a16="http://schemas.microsoft.com/office/drawing/2014/main" id="{0794DEC1-0DDB-5444-9DA7-6EDC75F3C898}"/>
              </a:ext>
            </a:extLst>
          </p:cNvPr>
          <p:cNvSpPr>
            <a:spLocks noGrp="1"/>
          </p:cNvSpPr>
          <p:nvPr>
            <p:ph type="body" sz="quarter" idx="15" hasCustomPrompt="1"/>
          </p:nvPr>
        </p:nvSpPr>
        <p:spPr>
          <a:xfrm>
            <a:off x="440603" y="1490309"/>
            <a:ext cx="1657138" cy="4607818"/>
          </a:xfrm>
          <a:prstGeom prst="rect">
            <a:avLst/>
          </a:prstGeom>
        </p:spPr>
        <p:txBody>
          <a:bodyPr/>
          <a:lstStyle>
            <a:lvl1pPr marL="0" indent="0">
              <a:lnSpc>
                <a:spcPct val="15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a:t>OfficePLUS</a:t>
            </a:r>
            <a:endParaRPr kumimoji="1" lang="zh-CN" altLang="en-US"/>
          </a:p>
        </p:txBody>
      </p:sp>
      <p:sp>
        <p:nvSpPr>
          <p:cNvPr id="8" name="文本占位符 2">
            <a:extLst>
              <a:ext uri="{FF2B5EF4-FFF2-40B4-BE49-F238E27FC236}">
                <a16:creationId xmlns:a16="http://schemas.microsoft.com/office/drawing/2014/main" id="{2E329B3E-8E5D-6C4F-8355-071113D7373A}"/>
              </a:ext>
            </a:extLst>
          </p:cNvPr>
          <p:cNvSpPr>
            <a:spLocks noGrp="1"/>
          </p:cNvSpPr>
          <p:nvPr>
            <p:ph type="body" sz="quarter" idx="16" hasCustomPrompt="1"/>
          </p:nvPr>
        </p:nvSpPr>
        <p:spPr>
          <a:xfrm>
            <a:off x="2377999" y="182445"/>
            <a:ext cx="1494754"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dirty="0" err="1"/>
              <a:t>OfficePLUS</a:t>
            </a:r>
            <a:endParaRPr kumimoji="1" lang="zh-CN" altLang="en-US" dirty="0"/>
          </a:p>
        </p:txBody>
      </p:sp>
      <p:sp>
        <p:nvSpPr>
          <p:cNvPr id="14" name="文本占位符 2">
            <a:extLst>
              <a:ext uri="{FF2B5EF4-FFF2-40B4-BE49-F238E27FC236}">
                <a16:creationId xmlns:a16="http://schemas.microsoft.com/office/drawing/2014/main" id="{EE8BE598-6F23-D84B-ABD3-65A6F031CF37}"/>
              </a:ext>
            </a:extLst>
          </p:cNvPr>
          <p:cNvSpPr>
            <a:spLocks noGrp="1"/>
          </p:cNvSpPr>
          <p:nvPr>
            <p:ph type="body" sz="quarter" idx="17" hasCustomPrompt="1"/>
          </p:nvPr>
        </p:nvSpPr>
        <p:spPr>
          <a:xfrm>
            <a:off x="2378000" y="759876"/>
            <a:ext cx="1494754"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Tree>
    <p:extLst>
      <p:ext uri="{BB962C8B-B14F-4D97-AF65-F5344CB8AC3E}">
        <p14:creationId xmlns:p14="http://schemas.microsoft.com/office/powerpoint/2010/main" val="211612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68057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7" r:id="rId3"/>
    <p:sldLayoutId id="2147483666" r:id="rId4"/>
    <p:sldLayoutId id="2147483654" r:id="rId5"/>
    <p:sldLayoutId id="2147483649" r:id="rId6"/>
    <p:sldLayoutId id="2147483663"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fficeplus.c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21" Type="http://schemas.openxmlformats.org/officeDocument/2006/relationships/tags" Target="../tags/tag21.xml"/><Relationship Id="rId34" Type="http://schemas.openxmlformats.org/officeDocument/2006/relationships/tags" Target="../tags/tag34.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slideLayout" Target="../slideLayouts/slideLayout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8" Type="http://schemas.openxmlformats.org/officeDocument/2006/relationships/tags" Target="../tags/tag8.xml"/><Relationship Id="rId3"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5" Type="http://schemas.openxmlformats.org/officeDocument/2006/relationships/image" Target="../media/image6.png"/><Relationship Id="rId4" Type="http://schemas.microsoft.com/office/2014/relationships/chartEx" Target="../charts/chartEx1.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B414789A-B57F-42F4-9FA9-7109C59E8936}"/>
              </a:ext>
            </a:extLst>
          </p:cNvPr>
          <p:cNvSpPr>
            <a:spLocks noGrp="1"/>
          </p:cNvSpPr>
          <p:nvPr>
            <p:ph type="body" sz="quarter" idx="10"/>
          </p:nvPr>
        </p:nvSpPr>
        <p:spPr/>
        <p:txBody>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极简学术答辩</a:t>
            </a:r>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PPT</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模板</a:t>
            </a:r>
          </a:p>
          <a:p>
            <a:endParaRPr lang="zh-CN" altLang="en-US" dirty="0"/>
          </a:p>
        </p:txBody>
      </p:sp>
      <p:sp>
        <p:nvSpPr>
          <p:cNvPr id="3" name="文本占位符 2">
            <a:extLst>
              <a:ext uri="{FF2B5EF4-FFF2-40B4-BE49-F238E27FC236}">
                <a16:creationId xmlns:a16="http://schemas.microsoft.com/office/drawing/2014/main" id="{DA04873D-0E38-4B59-9189-D5A46FBC23EA}"/>
              </a:ext>
            </a:extLst>
          </p:cNvPr>
          <p:cNvSpPr>
            <a:spLocks noGrp="1"/>
          </p:cNvSpPr>
          <p:nvPr>
            <p:ph type="body" sz="quarter" idx="11"/>
          </p:nvPr>
        </p:nvSpPr>
        <p:spPr/>
        <p:txBody>
          <a:bodyPr/>
          <a:lstStyle/>
          <a:p>
            <a:r>
              <a:rPr lang="zh-CN" altLang="en-US" dirty="0">
                <a:solidFill>
                  <a:schemeClr val="bg1"/>
                </a:solidFill>
              </a:rPr>
              <a:t>答辩人：</a:t>
            </a:r>
            <a:r>
              <a:rPr lang="en-US" altLang="zh-CN" dirty="0">
                <a:solidFill>
                  <a:schemeClr val="bg1"/>
                </a:solidFill>
              </a:rPr>
              <a:t>Office PLUS</a:t>
            </a:r>
            <a:endParaRPr lang="zh-CN" altLang="en-US" dirty="0">
              <a:solidFill>
                <a:schemeClr val="bg1"/>
              </a:solidFill>
            </a:endParaRPr>
          </a:p>
        </p:txBody>
      </p:sp>
      <p:sp>
        <p:nvSpPr>
          <p:cNvPr id="4" name="文本占位符 3">
            <a:extLst>
              <a:ext uri="{FF2B5EF4-FFF2-40B4-BE49-F238E27FC236}">
                <a16:creationId xmlns:a16="http://schemas.microsoft.com/office/drawing/2014/main" id="{2EA06E20-0702-4C74-9EB3-69F60DDDCDC0}"/>
              </a:ext>
            </a:extLst>
          </p:cNvPr>
          <p:cNvSpPr>
            <a:spLocks noGrp="1"/>
          </p:cNvSpPr>
          <p:nvPr>
            <p:ph type="body" sz="quarter" idx="12"/>
          </p:nvPr>
        </p:nvSpPr>
        <p:spPr/>
        <p:txBody>
          <a:bodyPr/>
          <a:lstStyle/>
          <a:p>
            <a:r>
              <a:rPr lang="zh-CN" altLang="en-US" dirty="0">
                <a:solidFill>
                  <a:schemeClr val="bg1"/>
                </a:solidFill>
              </a:rPr>
              <a:t>指导老师：</a:t>
            </a:r>
            <a:r>
              <a:rPr lang="en-US" altLang="zh-CN" dirty="0">
                <a:solidFill>
                  <a:schemeClr val="bg1"/>
                </a:solidFill>
              </a:rPr>
              <a:t>Office PLUS</a:t>
            </a:r>
            <a:endParaRPr lang="zh-CN" altLang="en-US" dirty="0">
              <a:solidFill>
                <a:schemeClr val="bg1"/>
              </a:solidFill>
            </a:endParaRPr>
          </a:p>
        </p:txBody>
      </p:sp>
      <p:sp>
        <p:nvSpPr>
          <p:cNvPr id="5" name="文本占位符 4">
            <a:extLst>
              <a:ext uri="{FF2B5EF4-FFF2-40B4-BE49-F238E27FC236}">
                <a16:creationId xmlns:a16="http://schemas.microsoft.com/office/drawing/2014/main" id="{8A59B14A-3A45-40BB-8BA1-46E3DEB4AB6A}"/>
              </a:ext>
            </a:extLst>
          </p:cNvPr>
          <p:cNvSpPr>
            <a:spLocks noGrp="1"/>
          </p:cNvSpPr>
          <p:nvPr>
            <p:ph type="body" sz="quarter" idx="13"/>
          </p:nvPr>
        </p:nvSpPr>
        <p:spPr/>
        <p:txBody>
          <a:bodyPr/>
          <a:lstStyle/>
          <a:p>
            <a:r>
              <a:rPr lang="zh-CN" altLang="en-US" dirty="0">
                <a:solidFill>
                  <a:schemeClr val="bg1"/>
                </a:solidFill>
              </a:rPr>
              <a:t>日期：</a:t>
            </a:r>
            <a:r>
              <a:rPr lang="en-US" altLang="zh-CN" dirty="0">
                <a:solidFill>
                  <a:schemeClr val="bg1"/>
                </a:solidFill>
              </a:rPr>
              <a:t>20XX</a:t>
            </a:r>
            <a:r>
              <a:rPr lang="en-US" altLang="zh-CN" dirty="0"/>
              <a:t>.</a:t>
            </a:r>
            <a:r>
              <a:rPr lang="en-US" altLang="zh-CN" dirty="0">
                <a:solidFill>
                  <a:schemeClr val="bg1"/>
                </a:solidFill>
              </a:rPr>
              <a:t>XX</a:t>
            </a:r>
            <a:r>
              <a:rPr lang="en-US" altLang="zh-CN" dirty="0"/>
              <a:t>.</a:t>
            </a:r>
            <a:r>
              <a:rPr lang="en-US" altLang="zh-CN" dirty="0">
                <a:solidFill>
                  <a:schemeClr val="bg1"/>
                </a:solidFill>
              </a:rPr>
              <a:t>XX</a:t>
            </a:r>
            <a:endParaRPr lang="zh-CN" altLang="en-US" dirty="0">
              <a:solidFill>
                <a:schemeClr val="bg1"/>
              </a:solidFill>
            </a:endParaRPr>
          </a:p>
        </p:txBody>
      </p:sp>
      <p:sp>
        <p:nvSpPr>
          <p:cNvPr id="6" name="文本占位符 5">
            <a:extLst>
              <a:ext uri="{FF2B5EF4-FFF2-40B4-BE49-F238E27FC236}">
                <a16:creationId xmlns:a16="http://schemas.microsoft.com/office/drawing/2014/main" id="{6A310AD8-0FF4-4638-BF94-06D457BD7E3F}"/>
              </a:ext>
            </a:extLst>
          </p:cNvPr>
          <p:cNvSpPr>
            <a:spLocks noGrp="1"/>
          </p:cNvSpPr>
          <p:nvPr>
            <p:ph type="body" sz="quarter" idx="14"/>
          </p:nvPr>
        </p:nvSpPr>
        <p:spPr/>
        <p:txBody>
          <a:bodyPr/>
          <a:lstStyle/>
          <a:p>
            <a:r>
              <a:rPr lang="zh-CN" altLang="en-US" dirty="0">
                <a:solidFill>
                  <a:schemeClr val="tx1">
                    <a:lumMod val="50000"/>
                    <a:lumOff val="50000"/>
                  </a:schemeClr>
                </a:solidFill>
                <a:latin typeface="+mn-ea"/>
              </a:rPr>
              <a:t>Minimalist academic defense PPT template</a:t>
            </a:r>
          </a:p>
          <a:p>
            <a:endParaRPr lang="zh-CN" altLang="en-US" dirty="0"/>
          </a:p>
        </p:txBody>
      </p:sp>
      <p:pic>
        <p:nvPicPr>
          <p:cNvPr id="7" name="图片 6">
            <a:hlinkClick r:id="rId2"/>
            <a:extLst>
              <a:ext uri="{FF2B5EF4-FFF2-40B4-BE49-F238E27FC236}">
                <a16:creationId xmlns:a16="http://schemas.microsoft.com/office/drawing/2014/main" id="{03050D91-A69B-4337-BF73-7EEBAD6B04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400" y="1130300"/>
            <a:ext cx="1402134" cy="185082"/>
          </a:xfrm>
          <a:prstGeom prst="rect">
            <a:avLst/>
          </a:prstGeom>
        </p:spPr>
      </p:pic>
    </p:spTree>
    <p:extLst>
      <p:ext uri="{BB962C8B-B14F-4D97-AF65-F5344CB8AC3E}">
        <p14:creationId xmlns:p14="http://schemas.microsoft.com/office/powerpoint/2010/main" val="2413142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研究目标</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5" name="矩形 4">
            <a:extLst>
              <a:ext uri="{FF2B5EF4-FFF2-40B4-BE49-F238E27FC236}">
                <a16:creationId xmlns:a16="http://schemas.microsoft.com/office/drawing/2014/main" id="{E3CAB8C2-C7BB-4036-BAAE-DE6BA18B1AD1}"/>
              </a:ext>
            </a:extLst>
          </p:cNvPr>
          <p:cNvSpPr/>
          <p:nvPr/>
        </p:nvSpPr>
        <p:spPr>
          <a:xfrm>
            <a:off x="7922403" y="1318465"/>
            <a:ext cx="3365299" cy="4701238"/>
          </a:xfrm>
          <a:prstGeom prst="rect">
            <a:avLst/>
          </a:prstGeom>
          <a:blipFill>
            <a:blip r:embed="rId2"/>
            <a:tile tx="-19050" ty="4572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 name="标题 1">
            <a:extLst>
              <a:ext uri="{FF2B5EF4-FFF2-40B4-BE49-F238E27FC236}">
                <a16:creationId xmlns:a16="http://schemas.microsoft.com/office/drawing/2014/main" id="{40319810-00A3-41D5-B39C-83DFE3376F02}"/>
              </a:ext>
            </a:extLst>
          </p:cNvPr>
          <p:cNvSpPr txBox="1">
            <a:spLocks/>
          </p:cNvSpPr>
          <p:nvPr/>
        </p:nvSpPr>
        <p:spPr>
          <a:xfrm>
            <a:off x="1136443" y="1316168"/>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拟解决的关键问题</a:t>
            </a:r>
            <a:r>
              <a:rPr lang="en-US" altLang="zh-CN"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endPar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15" name="文本框 14">
            <a:extLst>
              <a:ext uri="{FF2B5EF4-FFF2-40B4-BE49-F238E27FC236}">
                <a16:creationId xmlns:a16="http://schemas.microsoft.com/office/drawing/2014/main" id="{DA4B2B5A-48E5-41D6-AA48-07C0810AA483}"/>
              </a:ext>
            </a:extLst>
          </p:cNvPr>
          <p:cNvSpPr txBox="1"/>
          <p:nvPr/>
        </p:nvSpPr>
        <p:spPr>
          <a:xfrm>
            <a:off x="1136443" y="2075904"/>
            <a:ext cx="3160442" cy="1614126"/>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grpSp>
        <p:nvGrpSpPr>
          <p:cNvPr id="16" name="组合 15">
            <a:extLst>
              <a:ext uri="{FF2B5EF4-FFF2-40B4-BE49-F238E27FC236}">
                <a16:creationId xmlns:a16="http://schemas.microsoft.com/office/drawing/2014/main" id="{545C2615-00E2-445C-8D90-F54A6EA7F924}"/>
              </a:ext>
            </a:extLst>
          </p:cNvPr>
          <p:cNvGrpSpPr/>
          <p:nvPr/>
        </p:nvGrpSpPr>
        <p:grpSpPr>
          <a:xfrm>
            <a:off x="891599" y="1753548"/>
            <a:ext cx="2180182" cy="322356"/>
            <a:chOff x="877956" y="1791511"/>
            <a:chExt cx="2180182" cy="322356"/>
          </a:xfrm>
        </p:grpSpPr>
        <p:sp>
          <p:nvSpPr>
            <p:cNvPr id="18" name="标题 1">
              <a:extLst>
                <a:ext uri="{FF2B5EF4-FFF2-40B4-BE49-F238E27FC236}">
                  <a16:creationId xmlns:a16="http://schemas.microsoft.com/office/drawing/2014/main" id="{6E981662-1112-4FFB-B470-1035B8AA8938}"/>
                </a:ext>
              </a:extLst>
            </p:cNvPr>
            <p:cNvSpPr txBox="1">
              <a:spLocks/>
            </p:cNvSpPr>
            <p:nvPr/>
          </p:nvSpPr>
          <p:spPr>
            <a:xfrm>
              <a:off x="1122800" y="179151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关键问题</a:t>
              </a:r>
            </a:p>
          </p:txBody>
        </p:sp>
        <p:sp>
          <p:nvSpPr>
            <p:cNvPr id="19" name="矩形 18">
              <a:extLst>
                <a:ext uri="{FF2B5EF4-FFF2-40B4-BE49-F238E27FC236}">
                  <a16:creationId xmlns:a16="http://schemas.microsoft.com/office/drawing/2014/main" id="{04E566E4-E84F-46FC-949A-7EEF93E8FDAA}"/>
                </a:ext>
              </a:extLst>
            </p:cNvPr>
            <p:cNvSpPr/>
            <p:nvPr/>
          </p:nvSpPr>
          <p:spPr>
            <a:xfrm>
              <a:off x="877956" y="1851458"/>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17" name="文本框 16">
            <a:extLst>
              <a:ext uri="{FF2B5EF4-FFF2-40B4-BE49-F238E27FC236}">
                <a16:creationId xmlns:a16="http://schemas.microsoft.com/office/drawing/2014/main" id="{B18F896C-5207-4820-8AEE-6531CD777A0B}"/>
              </a:ext>
            </a:extLst>
          </p:cNvPr>
          <p:cNvSpPr txBox="1"/>
          <p:nvPr/>
        </p:nvSpPr>
        <p:spPr>
          <a:xfrm>
            <a:off x="1136443" y="3750644"/>
            <a:ext cx="3160442" cy="2282257"/>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请在此处输入您的内容。</a:t>
            </a:r>
          </a:p>
        </p:txBody>
      </p:sp>
      <p:sp>
        <p:nvSpPr>
          <p:cNvPr id="8" name="标题 1">
            <a:extLst>
              <a:ext uri="{FF2B5EF4-FFF2-40B4-BE49-F238E27FC236}">
                <a16:creationId xmlns:a16="http://schemas.microsoft.com/office/drawing/2014/main" id="{0C36617D-2496-41EC-8853-B1846CA435C3}"/>
              </a:ext>
            </a:extLst>
          </p:cNvPr>
          <p:cNvSpPr txBox="1">
            <a:spLocks/>
          </p:cNvSpPr>
          <p:nvPr/>
        </p:nvSpPr>
        <p:spPr>
          <a:xfrm>
            <a:off x="4651844" y="1316168"/>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拟解决的关键问题</a:t>
            </a:r>
            <a:r>
              <a:rPr lang="en-US" altLang="zh-CN"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endPar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9" name="文本框 8">
            <a:extLst>
              <a:ext uri="{FF2B5EF4-FFF2-40B4-BE49-F238E27FC236}">
                <a16:creationId xmlns:a16="http://schemas.microsoft.com/office/drawing/2014/main" id="{D2776EE0-53A7-41D8-AF8F-94ABF488BE92}"/>
              </a:ext>
            </a:extLst>
          </p:cNvPr>
          <p:cNvSpPr txBox="1"/>
          <p:nvPr/>
        </p:nvSpPr>
        <p:spPr>
          <a:xfrm>
            <a:off x="4651844" y="2075904"/>
            <a:ext cx="3160442" cy="1614126"/>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grpSp>
        <p:nvGrpSpPr>
          <p:cNvPr id="10" name="组合 9">
            <a:extLst>
              <a:ext uri="{FF2B5EF4-FFF2-40B4-BE49-F238E27FC236}">
                <a16:creationId xmlns:a16="http://schemas.microsoft.com/office/drawing/2014/main" id="{414C3C85-0AD1-4A42-895A-646A27FCF44C}"/>
              </a:ext>
            </a:extLst>
          </p:cNvPr>
          <p:cNvGrpSpPr/>
          <p:nvPr/>
        </p:nvGrpSpPr>
        <p:grpSpPr>
          <a:xfrm>
            <a:off x="4407000" y="1753548"/>
            <a:ext cx="2180182" cy="322356"/>
            <a:chOff x="877956" y="1791511"/>
            <a:chExt cx="2180182" cy="322356"/>
          </a:xfrm>
        </p:grpSpPr>
        <p:sp>
          <p:nvSpPr>
            <p:cNvPr id="12" name="标题 1">
              <a:extLst>
                <a:ext uri="{FF2B5EF4-FFF2-40B4-BE49-F238E27FC236}">
                  <a16:creationId xmlns:a16="http://schemas.microsoft.com/office/drawing/2014/main" id="{0A2EF1F5-2A43-42C0-8929-8C6EE8CEE045}"/>
                </a:ext>
              </a:extLst>
            </p:cNvPr>
            <p:cNvSpPr txBox="1">
              <a:spLocks/>
            </p:cNvSpPr>
            <p:nvPr/>
          </p:nvSpPr>
          <p:spPr>
            <a:xfrm>
              <a:off x="1122800" y="179151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解决方法</a:t>
              </a:r>
            </a:p>
          </p:txBody>
        </p:sp>
        <p:sp>
          <p:nvSpPr>
            <p:cNvPr id="13" name="矩形 12">
              <a:extLst>
                <a:ext uri="{FF2B5EF4-FFF2-40B4-BE49-F238E27FC236}">
                  <a16:creationId xmlns:a16="http://schemas.microsoft.com/office/drawing/2014/main" id="{9768F81B-4C62-4AB4-919B-12E1B426F47B}"/>
                </a:ext>
              </a:extLst>
            </p:cNvPr>
            <p:cNvSpPr/>
            <p:nvPr/>
          </p:nvSpPr>
          <p:spPr>
            <a:xfrm>
              <a:off x="877956" y="1851458"/>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11" name="文本框 10">
            <a:extLst>
              <a:ext uri="{FF2B5EF4-FFF2-40B4-BE49-F238E27FC236}">
                <a16:creationId xmlns:a16="http://schemas.microsoft.com/office/drawing/2014/main" id="{5CE347F2-81CC-457F-BFBD-BB6224BF55E1}"/>
              </a:ext>
            </a:extLst>
          </p:cNvPr>
          <p:cNvSpPr txBox="1"/>
          <p:nvPr/>
        </p:nvSpPr>
        <p:spPr>
          <a:xfrm>
            <a:off x="4651844" y="3750644"/>
            <a:ext cx="3160442" cy="2282257"/>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请在此处输入您的内容。</a:t>
            </a:r>
          </a:p>
        </p:txBody>
      </p:sp>
    </p:spTree>
    <p:extLst>
      <p:ext uri="{BB962C8B-B14F-4D97-AF65-F5344CB8AC3E}">
        <p14:creationId xmlns:p14="http://schemas.microsoft.com/office/powerpoint/2010/main" val="173582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62F2E9AC-F531-4346-B4BC-71010FB5CAB2}"/>
              </a:ext>
            </a:extLst>
          </p:cNvPr>
          <p:cNvSpPr>
            <a:spLocks noGrp="1"/>
          </p:cNvSpPr>
          <p:nvPr>
            <p:ph type="body" sz="quarter" idx="14"/>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3</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3" name="文本占位符 2">
            <a:extLst>
              <a:ext uri="{FF2B5EF4-FFF2-40B4-BE49-F238E27FC236}">
                <a16:creationId xmlns:a16="http://schemas.microsoft.com/office/drawing/2014/main" id="{7CFDE201-F6FC-4E74-9270-B0CFA05087C6}"/>
              </a:ext>
            </a:extLst>
          </p:cNvPr>
          <p:cNvSpPr>
            <a:spLocks noGrp="1"/>
          </p:cNvSpPr>
          <p:nvPr>
            <p:ph type="body" sz="quarter" idx="10"/>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PART THREE</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4" name="文本占位符 3">
            <a:extLst>
              <a:ext uri="{FF2B5EF4-FFF2-40B4-BE49-F238E27FC236}">
                <a16:creationId xmlns:a16="http://schemas.microsoft.com/office/drawing/2014/main" id="{57BF92BA-BA30-47A3-B6C8-22CE9D331128}"/>
              </a:ext>
            </a:extLst>
          </p:cNvPr>
          <p:cNvSpPr>
            <a:spLocks noGrp="1"/>
          </p:cNvSpPr>
          <p:nvPr>
            <p:ph type="body" sz="quarter" idx="11"/>
          </p:nvPr>
        </p:nvSpPr>
        <p:spPr/>
        <p:txBody>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研究方法与过程</a:t>
            </a:r>
          </a:p>
        </p:txBody>
      </p:sp>
      <p:sp>
        <p:nvSpPr>
          <p:cNvPr id="5" name="文本占位符 4">
            <a:extLst>
              <a:ext uri="{FF2B5EF4-FFF2-40B4-BE49-F238E27FC236}">
                <a16:creationId xmlns:a16="http://schemas.microsoft.com/office/drawing/2014/main" id="{DDB821E9-9B6D-4E6F-8736-5D7A58C68133}"/>
              </a:ext>
            </a:extLst>
          </p:cNvPr>
          <p:cNvSpPr>
            <a:spLocks noGrp="1"/>
          </p:cNvSpPr>
          <p:nvPr>
            <p:ph type="body" sz="quarter" idx="12"/>
          </p:nvPr>
        </p:nvSpPr>
        <p:spPr/>
        <p:txBody>
          <a:bodyPr/>
          <a:lstStyle/>
          <a:p>
            <a:r>
              <a:rPr lang="en-US" altLang="zh-CN" dirty="0"/>
              <a:t>Research methods and processes</a:t>
            </a:r>
            <a:endParaRPr lang="zh-CN" altLang="en-US" dirty="0"/>
          </a:p>
        </p:txBody>
      </p:sp>
    </p:spTree>
    <p:extLst>
      <p:ext uri="{BB962C8B-B14F-4D97-AF65-F5344CB8AC3E}">
        <p14:creationId xmlns:p14="http://schemas.microsoft.com/office/powerpoint/2010/main" val="3843281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3.</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研究方法与过程</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5" name="文本框 4">
            <a:extLst>
              <a:ext uri="{FF2B5EF4-FFF2-40B4-BE49-F238E27FC236}">
                <a16:creationId xmlns:a16="http://schemas.microsoft.com/office/drawing/2014/main" id="{1791B54E-AC80-4B2A-985C-BC4452C8775F}"/>
              </a:ext>
            </a:extLst>
          </p:cNvPr>
          <p:cNvSpPr txBox="1"/>
          <p:nvPr/>
        </p:nvSpPr>
        <p:spPr>
          <a:xfrm>
            <a:off x="959012" y="5194740"/>
            <a:ext cx="10273976" cy="939360"/>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右键选择只保留文本来粘贴内容。请在此处输入您的内容，或者右键选择只保留文本来粘贴内容。</a:t>
            </a:r>
          </a:p>
        </p:txBody>
      </p:sp>
      <p:grpSp>
        <p:nvGrpSpPr>
          <p:cNvPr id="7" name="组合 6">
            <a:extLst>
              <a:ext uri="{FF2B5EF4-FFF2-40B4-BE49-F238E27FC236}">
                <a16:creationId xmlns:a16="http://schemas.microsoft.com/office/drawing/2014/main" id="{700E739D-9C08-4087-A033-068CA884F667}"/>
              </a:ext>
            </a:extLst>
          </p:cNvPr>
          <p:cNvGrpSpPr/>
          <p:nvPr/>
        </p:nvGrpSpPr>
        <p:grpSpPr>
          <a:xfrm>
            <a:off x="1677486" y="1300307"/>
            <a:ext cx="8705795" cy="3772507"/>
            <a:chOff x="1787189" y="1378918"/>
            <a:chExt cx="8705795" cy="3772507"/>
          </a:xfrm>
        </p:grpSpPr>
        <p:sp>
          <p:nvSpPr>
            <p:cNvPr id="8" name="PA-矩形 19">
              <a:extLst>
                <a:ext uri="{FF2B5EF4-FFF2-40B4-BE49-F238E27FC236}">
                  <a16:creationId xmlns:a16="http://schemas.microsoft.com/office/drawing/2014/main" id="{567D946D-110E-4C4C-A2C8-10DE0F3238C5}"/>
                </a:ext>
              </a:extLst>
            </p:cNvPr>
            <p:cNvSpPr/>
            <p:nvPr>
              <p:custDataLst>
                <p:tags r:id="rId1"/>
              </p:custDataLst>
            </p:nvPr>
          </p:nvSpPr>
          <p:spPr>
            <a:xfrm>
              <a:off x="1787189" y="1378918"/>
              <a:ext cx="8705795" cy="482646"/>
            </a:xfrm>
            <a:prstGeom prst="roundRect">
              <a:avLst>
                <a:gd name="adj" fmla="val 50000"/>
              </a:avLst>
            </a:prstGeom>
            <a:solidFill>
              <a:schemeClr val="accent1"/>
            </a:solidFill>
            <a:ln>
              <a:noFill/>
            </a:ln>
            <a:effectLst>
              <a:outerShdw blurRad="50800" dist="381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600"/>
            </a:p>
          </p:txBody>
        </p:sp>
        <p:cxnSp>
          <p:nvCxnSpPr>
            <p:cNvPr id="9" name="PA-直接连接符 34">
              <a:extLst>
                <a:ext uri="{FF2B5EF4-FFF2-40B4-BE49-F238E27FC236}">
                  <a16:creationId xmlns:a16="http://schemas.microsoft.com/office/drawing/2014/main" id="{03B5B7BC-FF07-4916-AE93-AC5D94235298}"/>
                </a:ext>
              </a:extLst>
            </p:cNvPr>
            <p:cNvCxnSpPr>
              <a:cxnSpLocks/>
            </p:cNvCxnSpPr>
            <p:nvPr>
              <p:custDataLst>
                <p:tags r:id="rId2"/>
              </p:custDataLst>
            </p:nvPr>
          </p:nvCxnSpPr>
          <p:spPr>
            <a:xfrm>
              <a:off x="1872409" y="2479240"/>
              <a:ext cx="8578730" cy="0"/>
            </a:xfrm>
            <a:prstGeom prst="line">
              <a:avLst/>
            </a:prstGeom>
            <a:ln w="6350" cap="rnd">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PA-直接连接符 15">
              <a:extLst>
                <a:ext uri="{FF2B5EF4-FFF2-40B4-BE49-F238E27FC236}">
                  <a16:creationId xmlns:a16="http://schemas.microsoft.com/office/drawing/2014/main" id="{45FBD2BA-1629-4676-82D9-1E25B19255DA}"/>
                </a:ext>
              </a:extLst>
            </p:cNvPr>
            <p:cNvCxnSpPr>
              <a:cxnSpLocks/>
            </p:cNvCxnSpPr>
            <p:nvPr>
              <p:custDataLst>
                <p:tags r:id="rId3"/>
              </p:custDataLst>
            </p:nvPr>
          </p:nvCxnSpPr>
          <p:spPr>
            <a:xfrm>
              <a:off x="1872409" y="3144839"/>
              <a:ext cx="8578730" cy="0"/>
            </a:xfrm>
            <a:prstGeom prst="line">
              <a:avLst/>
            </a:prstGeom>
            <a:ln w="6350" cap="rnd">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PA-直接连接符 17">
              <a:extLst>
                <a:ext uri="{FF2B5EF4-FFF2-40B4-BE49-F238E27FC236}">
                  <a16:creationId xmlns:a16="http://schemas.microsoft.com/office/drawing/2014/main" id="{A4BBABAA-8CCB-421C-A1E3-28689843765E}"/>
                </a:ext>
              </a:extLst>
            </p:cNvPr>
            <p:cNvCxnSpPr>
              <a:cxnSpLocks/>
            </p:cNvCxnSpPr>
            <p:nvPr>
              <p:custDataLst>
                <p:tags r:id="rId4"/>
              </p:custDataLst>
            </p:nvPr>
          </p:nvCxnSpPr>
          <p:spPr>
            <a:xfrm>
              <a:off x="1872409" y="3810435"/>
              <a:ext cx="8578730" cy="0"/>
            </a:xfrm>
            <a:prstGeom prst="line">
              <a:avLst/>
            </a:prstGeom>
            <a:ln w="6350" cap="rnd">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2" name="PA-直接连接符 21">
              <a:extLst>
                <a:ext uri="{FF2B5EF4-FFF2-40B4-BE49-F238E27FC236}">
                  <a16:creationId xmlns:a16="http://schemas.microsoft.com/office/drawing/2014/main" id="{655494AB-E714-472B-A18C-5DBEB8482A8B}"/>
                </a:ext>
              </a:extLst>
            </p:cNvPr>
            <p:cNvCxnSpPr>
              <a:cxnSpLocks/>
            </p:cNvCxnSpPr>
            <p:nvPr>
              <p:custDataLst>
                <p:tags r:id="rId5"/>
              </p:custDataLst>
            </p:nvPr>
          </p:nvCxnSpPr>
          <p:spPr>
            <a:xfrm>
              <a:off x="1872409" y="4476033"/>
              <a:ext cx="8578730" cy="0"/>
            </a:xfrm>
            <a:prstGeom prst="line">
              <a:avLst/>
            </a:prstGeom>
            <a:ln w="6350" cap="rnd">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3" name="PA-直接连接符 21">
              <a:extLst>
                <a:ext uri="{FF2B5EF4-FFF2-40B4-BE49-F238E27FC236}">
                  <a16:creationId xmlns:a16="http://schemas.microsoft.com/office/drawing/2014/main" id="{813A2A1D-DA26-434E-A552-23CAEF19D885}"/>
                </a:ext>
              </a:extLst>
            </p:cNvPr>
            <p:cNvCxnSpPr>
              <a:cxnSpLocks/>
            </p:cNvCxnSpPr>
            <p:nvPr>
              <p:custDataLst>
                <p:tags r:id="rId6"/>
              </p:custDataLst>
            </p:nvPr>
          </p:nvCxnSpPr>
          <p:spPr>
            <a:xfrm>
              <a:off x="1850722" y="5151425"/>
              <a:ext cx="8578730" cy="0"/>
            </a:xfrm>
            <a:prstGeom prst="line">
              <a:avLst/>
            </a:prstGeom>
            <a:ln w="25400" cap="rnd">
              <a:solidFill>
                <a:schemeClr val="accent1"/>
              </a:solidFill>
            </a:ln>
            <a:effectLst/>
          </p:spPr>
          <p:style>
            <a:lnRef idx="1">
              <a:schemeClr val="accent1"/>
            </a:lnRef>
            <a:fillRef idx="0">
              <a:schemeClr val="accent1"/>
            </a:fillRef>
            <a:effectRef idx="0">
              <a:schemeClr val="accent1"/>
            </a:effectRef>
            <a:fontRef idx="minor">
              <a:schemeClr val="tx1"/>
            </a:fontRef>
          </p:style>
        </p:cxnSp>
        <p:sp>
          <p:nvSpPr>
            <p:cNvPr id="14" name="PA-文本框 23">
              <a:extLst>
                <a:ext uri="{FF2B5EF4-FFF2-40B4-BE49-F238E27FC236}">
                  <a16:creationId xmlns:a16="http://schemas.microsoft.com/office/drawing/2014/main" id="{E335F07D-5EE5-40F3-A620-9456316D139B}"/>
                </a:ext>
              </a:extLst>
            </p:cNvPr>
            <p:cNvSpPr txBox="1"/>
            <p:nvPr>
              <p:custDataLst>
                <p:tags r:id="rId7"/>
              </p:custDataLst>
            </p:nvPr>
          </p:nvSpPr>
          <p:spPr>
            <a:xfrm>
              <a:off x="2130891" y="1495560"/>
              <a:ext cx="1180398" cy="262262"/>
            </a:xfrm>
            <a:prstGeom prst="rect">
              <a:avLst/>
            </a:prstGeom>
            <a:noFill/>
          </p:spPr>
          <p:txBody>
            <a:bodyPr wrap="none" lIns="0" tIns="0" rIns="0" bIns="0" rtlCol="0">
              <a:noAutofit/>
            </a:bodyPr>
            <a:lstStyle>
              <a:defPPr>
                <a:defRPr lang="zh-CN"/>
              </a:defPPr>
              <a:lvl1pPr algn="ctr">
                <a:defRPr sz="1600">
                  <a:solidFill>
                    <a:schemeClr val="tx1">
                      <a:lumMod val="85000"/>
                      <a:lumOff val="15000"/>
                    </a:schemeClr>
                  </a:solidFill>
                  <a:effectLst/>
                  <a:latin typeface="OPPOSans M" panose="00020600040101010101" pitchFamily="18" charset="-122"/>
                  <a:ea typeface="OPPOSans M" panose="00020600040101010101" pitchFamily="18" charset="-122"/>
                  <a:cs typeface="OPPOSans M" panose="00020600040101010101" pitchFamily="18" charset="-122"/>
                </a:defRPr>
              </a:lvl1pPr>
            </a:lstStyle>
            <a:p>
              <a:r>
                <a:rPr lang="zh-CN" altLang="en-US" dirty="0">
                  <a:solidFill>
                    <a:schemeClr val="bg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样本名称</a:t>
              </a:r>
            </a:p>
          </p:txBody>
        </p:sp>
        <p:sp>
          <p:nvSpPr>
            <p:cNvPr id="15" name="文本框 14">
              <a:extLst>
                <a:ext uri="{FF2B5EF4-FFF2-40B4-BE49-F238E27FC236}">
                  <a16:creationId xmlns:a16="http://schemas.microsoft.com/office/drawing/2014/main" id="{BB071DFE-3703-4C2B-B3D9-B039B6E98943}"/>
                </a:ext>
              </a:extLst>
            </p:cNvPr>
            <p:cNvSpPr txBox="1"/>
            <p:nvPr/>
          </p:nvSpPr>
          <p:spPr>
            <a:xfrm>
              <a:off x="2687178" y="2055068"/>
              <a:ext cx="67825" cy="253115"/>
            </a:xfrm>
            <a:prstGeom prst="rect">
              <a:avLst/>
            </a:prstGeom>
            <a:noFill/>
          </p:spPr>
          <p:txBody>
            <a:bodyPr wrap="none" lIns="0" tIns="0" rIns="0" bIns="0" rtlCol="0">
              <a:noAutofit/>
            </a:bodyPr>
            <a:lstStyle>
              <a:defPPr>
                <a:defRPr lang="zh-CN"/>
              </a:defPPr>
              <a:lvl1pPr algn="ctr">
                <a:lnSpc>
                  <a:spcPct val="120000"/>
                </a:lnSpc>
                <a:defRPr sz="1200">
                  <a:solidFill>
                    <a:schemeClr val="tx1">
                      <a:lumMod val="85000"/>
                      <a:lumOff val="15000"/>
                    </a:schemeClr>
                  </a:solidFill>
                  <a:effectLst/>
                </a:defRPr>
              </a:lvl1pPr>
            </a:lstStyle>
            <a:p>
              <a:r>
                <a:rPr lang="en-US" altLang="zh-CN" sz="1600" dirty="0">
                  <a:solidFill>
                    <a:schemeClr val="tx1">
                      <a:lumMod val="75000"/>
                      <a:lumOff val="25000"/>
                    </a:schemeClr>
                  </a:solidFill>
                  <a:latin typeface="+mn-ea"/>
                </a:rPr>
                <a:t>1</a:t>
              </a:r>
              <a:endParaRPr lang="zh-CN" altLang="en-US" sz="1600" dirty="0">
                <a:solidFill>
                  <a:schemeClr val="tx1">
                    <a:lumMod val="75000"/>
                    <a:lumOff val="25000"/>
                  </a:schemeClr>
                </a:solidFill>
                <a:latin typeface="+mn-ea"/>
              </a:endParaRPr>
            </a:p>
          </p:txBody>
        </p:sp>
        <p:sp>
          <p:nvSpPr>
            <p:cNvPr id="16" name="文本框 15">
              <a:extLst>
                <a:ext uri="{FF2B5EF4-FFF2-40B4-BE49-F238E27FC236}">
                  <a16:creationId xmlns:a16="http://schemas.microsoft.com/office/drawing/2014/main" id="{44B81A57-2806-483F-8880-B642EC81CA9C}"/>
                </a:ext>
              </a:extLst>
            </p:cNvPr>
            <p:cNvSpPr txBox="1"/>
            <p:nvPr/>
          </p:nvSpPr>
          <p:spPr>
            <a:xfrm>
              <a:off x="2666975" y="2698991"/>
              <a:ext cx="108231" cy="253115"/>
            </a:xfrm>
            <a:prstGeom prst="rect">
              <a:avLst/>
            </a:prstGeom>
            <a:noFill/>
          </p:spPr>
          <p:txBody>
            <a:bodyPr wrap="none" lIns="0" tIns="0" rIns="0" bIns="0" rtlCol="0">
              <a:noAutofit/>
            </a:bodyPr>
            <a:lstStyle>
              <a:defPPr>
                <a:defRPr lang="zh-CN"/>
              </a:defPPr>
              <a:lvl1pPr algn="ctr">
                <a:lnSpc>
                  <a:spcPct val="120000"/>
                </a:lnSpc>
                <a:defRPr sz="1200">
                  <a:solidFill>
                    <a:schemeClr val="tx1">
                      <a:lumMod val="85000"/>
                      <a:lumOff val="15000"/>
                    </a:schemeClr>
                  </a:solidFill>
                  <a:effectLst/>
                </a:defRPr>
              </a:lvl1pPr>
            </a:lstStyle>
            <a:p>
              <a:r>
                <a:rPr lang="en-US" altLang="zh-CN" sz="1600" dirty="0">
                  <a:solidFill>
                    <a:schemeClr val="tx1">
                      <a:lumMod val="75000"/>
                      <a:lumOff val="25000"/>
                    </a:schemeClr>
                  </a:solidFill>
                  <a:latin typeface="+mn-ea"/>
                </a:rPr>
                <a:t>2</a:t>
              </a:r>
              <a:endParaRPr lang="zh-CN" altLang="en-US" sz="1600" dirty="0">
                <a:solidFill>
                  <a:schemeClr val="tx1">
                    <a:lumMod val="75000"/>
                    <a:lumOff val="25000"/>
                  </a:schemeClr>
                </a:solidFill>
                <a:latin typeface="+mn-ea"/>
              </a:endParaRPr>
            </a:p>
          </p:txBody>
        </p:sp>
        <p:sp>
          <p:nvSpPr>
            <p:cNvPr id="17" name="文本框 16">
              <a:extLst>
                <a:ext uri="{FF2B5EF4-FFF2-40B4-BE49-F238E27FC236}">
                  <a16:creationId xmlns:a16="http://schemas.microsoft.com/office/drawing/2014/main" id="{98463116-6CCC-45BA-9E9C-6C8219AD249D}"/>
                </a:ext>
              </a:extLst>
            </p:cNvPr>
            <p:cNvSpPr txBox="1"/>
            <p:nvPr/>
          </p:nvSpPr>
          <p:spPr>
            <a:xfrm>
              <a:off x="2666975" y="3356084"/>
              <a:ext cx="108231" cy="253115"/>
            </a:xfrm>
            <a:prstGeom prst="rect">
              <a:avLst/>
            </a:prstGeom>
            <a:noFill/>
          </p:spPr>
          <p:txBody>
            <a:bodyPr wrap="none" lIns="0" tIns="0" rIns="0" bIns="0" rtlCol="0">
              <a:noAutofit/>
            </a:bodyPr>
            <a:lstStyle>
              <a:defPPr>
                <a:defRPr lang="zh-CN"/>
              </a:defPPr>
              <a:lvl1pPr algn="ctr">
                <a:lnSpc>
                  <a:spcPct val="120000"/>
                </a:lnSpc>
                <a:defRPr sz="1200">
                  <a:solidFill>
                    <a:schemeClr val="tx1">
                      <a:lumMod val="85000"/>
                      <a:lumOff val="15000"/>
                    </a:schemeClr>
                  </a:solidFill>
                  <a:effectLst/>
                </a:defRPr>
              </a:lvl1pPr>
            </a:lstStyle>
            <a:p>
              <a:r>
                <a:rPr lang="en-US" altLang="zh-CN" sz="1600">
                  <a:solidFill>
                    <a:schemeClr val="tx1">
                      <a:lumMod val="75000"/>
                      <a:lumOff val="25000"/>
                    </a:schemeClr>
                  </a:solidFill>
                  <a:latin typeface="+mn-ea"/>
                </a:rPr>
                <a:t>3</a:t>
              </a:r>
              <a:endParaRPr lang="zh-CN" altLang="en-US" sz="1600" dirty="0">
                <a:solidFill>
                  <a:schemeClr val="tx1">
                    <a:lumMod val="75000"/>
                    <a:lumOff val="25000"/>
                  </a:schemeClr>
                </a:solidFill>
                <a:latin typeface="+mn-ea"/>
              </a:endParaRPr>
            </a:p>
          </p:txBody>
        </p:sp>
        <p:sp>
          <p:nvSpPr>
            <p:cNvPr id="18" name="文本框 17">
              <a:extLst>
                <a:ext uri="{FF2B5EF4-FFF2-40B4-BE49-F238E27FC236}">
                  <a16:creationId xmlns:a16="http://schemas.microsoft.com/office/drawing/2014/main" id="{679A302A-BA1A-45BD-A58D-E503D701D0DC}"/>
                </a:ext>
              </a:extLst>
            </p:cNvPr>
            <p:cNvSpPr txBox="1"/>
            <p:nvPr/>
          </p:nvSpPr>
          <p:spPr>
            <a:xfrm>
              <a:off x="2670583" y="4007665"/>
              <a:ext cx="101014" cy="251498"/>
            </a:xfrm>
            <a:prstGeom prst="rect">
              <a:avLst/>
            </a:prstGeom>
            <a:noFill/>
          </p:spPr>
          <p:txBody>
            <a:bodyPr wrap="none" lIns="0" tIns="0" rIns="0" bIns="0" rtlCol="0">
              <a:noAutofit/>
            </a:bodyPr>
            <a:lstStyle>
              <a:defPPr>
                <a:defRPr lang="zh-CN"/>
              </a:defPPr>
              <a:lvl1pPr algn="ctr">
                <a:lnSpc>
                  <a:spcPct val="120000"/>
                </a:lnSpc>
                <a:defRPr sz="1200">
                  <a:solidFill>
                    <a:schemeClr val="tx1">
                      <a:lumMod val="85000"/>
                      <a:lumOff val="15000"/>
                    </a:schemeClr>
                  </a:solidFill>
                  <a:effectLst/>
                </a:defRPr>
              </a:lvl1pPr>
            </a:lstStyle>
            <a:p>
              <a:r>
                <a:rPr lang="en-US" altLang="zh-CN" sz="1600" dirty="0">
                  <a:solidFill>
                    <a:schemeClr val="tx1">
                      <a:lumMod val="50000"/>
                      <a:lumOff val="50000"/>
                    </a:schemeClr>
                  </a:solidFill>
                  <a:latin typeface="+mn-ea"/>
                </a:rPr>
                <a:t>4</a:t>
              </a:r>
              <a:endParaRPr lang="zh-CN" altLang="en-US" sz="1600" dirty="0">
                <a:solidFill>
                  <a:schemeClr val="tx1">
                    <a:lumMod val="50000"/>
                    <a:lumOff val="50000"/>
                  </a:schemeClr>
                </a:solidFill>
                <a:latin typeface="+mn-ea"/>
              </a:endParaRPr>
            </a:p>
          </p:txBody>
        </p:sp>
        <p:sp>
          <p:nvSpPr>
            <p:cNvPr id="19" name="文本框 18">
              <a:extLst>
                <a:ext uri="{FF2B5EF4-FFF2-40B4-BE49-F238E27FC236}">
                  <a16:creationId xmlns:a16="http://schemas.microsoft.com/office/drawing/2014/main" id="{27B6246B-D695-49DB-8D19-9BFFE35140F2}"/>
                </a:ext>
              </a:extLst>
            </p:cNvPr>
            <p:cNvSpPr txBox="1"/>
            <p:nvPr/>
          </p:nvSpPr>
          <p:spPr>
            <a:xfrm>
              <a:off x="2666975" y="4659365"/>
              <a:ext cx="108231" cy="253115"/>
            </a:xfrm>
            <a:prstGeom prst="rect">
              <a:avLst/>
            </a:prstGeom>
            <a:noFill/>
          </p:spPr>
          <p:txBody>
            <a:bodyPr wrap="none" lIns="0" tIns="0" rIns="0" bIns="0" rtlCol="0">
              <a:noAutofit/>
            </a:bodyPr>
            <a:lstStyle>
              <a:defPPr>
                <a:defRPr lang="zh-CN"/>
              </a:defPPr>
              <a:lvl1pPr algn="ctr">
                <a:lnSpc>
                  <a:spcPct val="120000"/>
                </a:lnSpc>
                <a:defRPr sz="1200">
                  <a:solidFill>
                    <a:schemeClr val="tx1">
                      <a:lumMod val="85000"/>
                      <a:lumOff val="15000"/>
                    </a:schemeClr>
                  </a:solidFill>
                  <a:effectLst/>
                </a:defRPr>
              </a:lvl1pPr>
            </a:lstStyle>
            <a:p>
              <a:r>
                <a:rPr lang="en-US" altLang="zh-CN" sz="1600">
                  <a:solidFill>
                    <a:schemeClr val="tx1">
                      <a:lumMod val="75000"/>
                      <a:lumOff val="25000"/>
                    </a:schemeClr>
                  </a:solidFill>
                  <a:latin typeface="+mn-ea"/>
                </a:rPr>
                <a:t>5</a:t>
              </a:r>
              <a:endParaRPr lang="zh-CN" altLang="en-US" sz="1600" dirty="0">
                <a:solidFill>
                  <a:schemeClr val="tx1">
                    <a:lumMod val="75000"/>
                    <a:lumOff val="25000"/>
                  </a:schemeClr>
                </a:solidFill>
                <a:latin typeface="+mn-ea"/>
              </a:endParaRPr>
            </a:p>
          </p:txBody>
        </p:sp>
        <p:sp>
          <p:nvSpPr>
            <p:cNvPr id="20" name="PA-文本框 24">
              <a:extLst>
                <a:ext uri="{FF2B5EF4-FFF2-40B4-BE49-F238E27FC236}">
                  <a16:creationId xmlns:a16="http://schemas.microsoft.com/office/drawing/2014/main" id="{59AFB8A2-066B-4E81-A4AC-015D5C894417}"/>
                </a:ext>
              </a:extLst>
            </p:cNvPr>
            <p:cNvSpPr txBox="1"/>
            <p:nvPr>
              <p:custDataLst>
                <p:tags r:id="rId8"/>
              </p:custDataLst>
            </p:nvPr>
          </p:nvSpPr>
          <p:spPr>
            <a:xfrm>
              <a:off x="6279262" y="1495560"/>
              <a:ext cx="1180400" cy="249363"/>
            </a:xfrm>
            <a:prstGeom prst="rect">
              <a:avLst/>
            </a:prstGeom>
            <a:noFill/>
          </p:spPr>
          <p:txBody>
            <a:bodyPr wrap="none" lIns="0" tIns="0" rIns="0" bIns="0" rtlCol="0">
              <a:noAutofit/>
            </a:bodyPr>
            <a:lstStyle>
              <a:defPPr>
                <a:defRPr lang="zh-CN"/>
              </a:defPPr>
              <a:lvl1pPr algn="ctr">
                <a:defRPr>
                  <a:solidFill>
                    <a:schemeClr val="bg1"/>
                  </a:solidFill>
                  <a:effectLst/>
                  <a:latin typeface="+mj-ea"/>
                  <a:ea typeface="+mj-ea"/>
                  <a:cs typeface="OPPOSans M" panose="00020600040101010101" pitchFamily="18" charset="-122"/>
                </a:defRPr>
              </a:lvl1pPr>
            </a:lstStyle>
            <a:p>
              <a:r>
                <a:rPr lang="zh-CN" altLang="en-US" sz="1600"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收样方式</a:t>
              </a:r>
            </a:p>
          </p:txBody>
        </p:sp>
        <p:sp>
          <p:nvSpPr>
            <p:cNvPr id="21" name="PA-文本框 3">
              <a:extLst>
                <a:ext uri="{FF2B5EF4-FFF2-40B4-BE49-F238E27FC236}">
                  <a16:creationId xmlns:a16="http://schemas.microsoft.com/office/drawing/2014/main" id="{21C23AF4-7D3C-45CA-A6D1-A4C7AF14358A}"/>
                </a:ext>
              </a:extLst>
            </p:cNvPr>
            <p:cNvSpPr txBox="1"/>
            <p:nvPr>
              <p:custDataLst>
                <p:tags r:id="rId9"/>
              </p:custDataLst>
            </p:nvPr>
          </p:nvSpPr>
          <p:spPr>
            <a:xfrm>
              <a:off x="6361362" y="2055876"/>
              <a:ext cx="1016201" cy="251498"/>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22" name="PA-文本框 35">
              <a:extLst>
                <a:ext uri="{FF2B5EF4-FFF2-40B4-BE49-F238E27FC236}">
                  <a16:creationId xmlns:a16="http://schemas.microsoft.com/office/drawing/2014/main" id="{B3BE7099-14A3-4D46-BA82-843CADAA88DA}"/>
                </a:ext>
              </a:extLst>
            </p:cNvPr>
            <p:cNvSpPr txBox="1"/>
            <p:nvPr>
              <p:custDataLst>
                <p:tags r:id="rId10"/>
              </p:custDataLst>
            </p:nvPr>
          </p:nvSpPr>
          <p:spPr>
            <a:xfrm>
              <a:off x="6361362" y="2698991"/>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23" name="PA-文本框 40">
              <a:extLst>
                <a:ext uri="{FF2B5EF4-FFF2-40B4-BE49-F238E27FC236}">
                  <a16:creationId xmlns:a16="http://schemas.microsoft.com/office/drawing/2014/main" id="{E5C0FFDF-43F6-4885-B509-DD7FE8B48BED}"/>
                </a:ext>
              </a:extLst>
            </p:cNvPr>
            <p:cNvSpPr txBox="1"/>
            <p:nvPr>
              <p:custDataLst>
                <p:tags r:id="rId11"/>
              </p:custDataLst>
            </p:nvPr>
          </p:nvSpPr>
          <p:spPr>
            <a:xfrm>
              <a:off x="6345717" y="3356892"/>
              <a:ext cx="1047490" cy="251494"/>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24" name="PA-文本框 45">
              <a:extLst>
                <a:ext uri="{FF2B5EF4-FFF2-40B4-BE49-F238E27FC236}">
                  <a16:creationId xmlns:a16="http://schemas.microsoft.com/office/drawing/2014/main" id="{0DBFEE34-2FAF-4848-B0E2-184D85B5F242}"/>
                </a:ext>
              </a:extLst>
            </p:cNvPr>
            <p:cNvSpPr txBox="1"/>
            <p:nvPr>
              <p:custDataLst>
                <p:tags r:id="rId12"/>
              </p:custDataLst>
            </p:nvPr>
          </p:nvSpPr>
          <p:spPr>
            <a:xfrm>
              <a:off x="6361362" y="4006857"/>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25" name="PA-文本框 50">
              <a:extLst>
                <a:ext uri="{FF2B5EF4-FFF2-40B4-BE49-F238E27FC236}">
                  <a16:creationId xmlns:a16="http://schemas.microsoft.com/office/drawing/2014/main" id="{8FE1BE1A-3C0A-4417-8594-4E29F2E4CF0B}"/>
                </a:ext>
              </a:extLst>
            </p:cNvPr>
            <p:cNvSpPr txBox="1"/>
            <p:nvPr>
              <p:custDataLst>
                <p:tags r:id="rId13"/>
              </p:custDataLst>
            </p:nvPr>
          </p:nvSpPr>
          <p:spPr>
            <a:xfrm>
              <a:off x="6361362" y="4659365"/>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26" name="PA-文本框 24">
              <a:extLst>
                <a:ext uri="{FF2B5EF4-FFF2-40B4-BE49-F238E27FC236}">
                  <a16:creationId xmlns:a16="http://schemas.microsoft.com/office/drawing/2014/main" id="{2C672EFB-9FCA-4F90-B180-F654BA7F07EC}"/>
                </a:ext>
              </a:extLst>
            </p:cNvPr>
            <p:cNvSpPr txBox="1"/>
            <p:nvPr>
              <p:custDataLst>
                <p:tags r:id="rId14"/>
              </p:custDataLst>
            </p:nvPr>
          </p:nvSpPr>
          <p:spPr>
            <a:xfrm>
              <a:off x="7662054" y="1495560"/>
              <a:ext cx="1180400" cy="262262"/>
            </a:xfrm>
            <a:prstGeom prst="rect">
              <a:avLst/>
            </a:prstGeom>
            <a:noFill/>
          </p:spPr>
          <p:txBody>
            <a:bodyPr wrap="none" lIns="0" tIns="0" rIns="0" bIns="0" rtlCol="0">
              <a:noAutofit/>
            </a:bodyPr>
            <a:lstStyle>
              <a:defPPr>
                <a:defRPr lang="zh-CN"/>
              </a:defPPr>
              <a:lvl1pPr algn="ctr">
                <a:defRPr>
                  <a:solidFill>
                    <a:schemeClr val="bg1"/>
                  </a:solidFill>
                  <a:effectLst/>
                  <a:latin typeface="+mj-ea"/>
                  <a:ea typeface="+mj-ea"/>
                  <a:cs typeface="OPPOSans M" panose="00020600040101010101" pitchFamily="18" charset="-122"/>
                </a:defRPr>
              </a:lvl1pPr>
            </a:lstStyle>
            <a:p>
              <a:r>
                <a:rPr lang="zh-CN" altLang="en-US" sz="1600"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处理方法</a:t>
              </a:r>
            </a:p>
          </p:txBody>
        </p:sp>
        <p:sp>
          <p:nvSpPr>
            <p:cNvPr id="27" name="PA-文本框 3">
              <a:extLst>
                <a:ext uri="{FF2B5EF4-FFF2-40B4-BE49-F238E27FC236}">
                  <a16:creationId xmlns:a16="http://schemas.microsoft.com/office/drawing/2014/main" id="{CED58CF1-C58F-4F89-BC63-3530329E3DCF}"/>
                </a:ext>
              </a:extLst>
            </p:cNvPr>
            <p:cNvSpPr txBox="1"/>
            <p:nvPr>
              <p:custDataLst>
                <p:tags r:id="rId15"/>
              </p:custDataLst>
            </p:nvPr>
          </p:nvSpPr>
          <p:spPr>
            <a:xfrm>
              <a:off x="7744154" y="2055876"/>
              <a:ext cx="1016201" cy="251498"/>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28" name="PA-文本框 35">
              <a:extLst>
                <a:ext uri="{FF2B5EF4-FFF2-40B4-BE49-F238E27FC236}">
                  <a16:creationId xmlns:a16="http://schemas.microsoft.com/office/drawing/2014/main" id="{02D4562F-54B0-4180-906C-29C7F8ACFA82}"/>
                </a:ext>
              </a:extLst>
            </p:cNvPr>
            <p:cNvSpPr txBox="1"/>
            <p:nvPr>
              <p:custDataLst>
                <p:tags r:id="rId16"/>
              </p:custDataLst>
            </p:nvPr>
          </p:nvSpPr>
          <p:spPr>
            <a:xfrm>
              <a:off x="7744154" y="2698991"/>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29" name="PA-文本框 45">
              <a:extLst>
                <a:ext uri="{FF2B5EF4-FFF2-40B4-BE49-F238E27FC236}">
                  <a16:creationId xmlns:a16="http://schemas.microsoft.com/office/drawing/2014/main" id="{76C60CE5-0431-461A-86BA-A7B53B099BD5}"/>
                </a:ext>
              </a:extLst>
            </p:cNvPr>
            <p:cNvSpPr txBox="1"/>
            <p:nvPr>
              <p:custDataLst>
                <p:tags r:id="rId17"/>
              </p:custDataLst>
            </p:nvPr>
          </p:nvSpPr>
          <p:spPr>
            <a:xfrm>
              <a:off x="7744154" y="4006857"/>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0" name="PA-文本框 50">
              <a:extLst>
                <a:ext uri="{FF2B5EF4-FFF2-40B4-BE49-F238E27FC236}">
                  <a16:creationId xmlns:a16="http://schemas.microsoft.com/office/drawing/2014/main" id="{A58BFB23-83AD-465E-A2D6-6E0423752416}"/>
                </a:ext>
              </a:extLst>
            </p:cNvPr>
            <p:cNvSpPr txBox="1"/>
            <p:nvPr>
              <p:custDataLst>
                <p:tags r:id="rId18"/>
              </p:custDataLst>
            </p:nvPr>
          </p:nvSpPr>
          <p:spPr>
            <a:xfrm>
              <a:off x="7744154" y="4659365"/>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1" name="PA-文本框 35">
              <a:extLst>
                <a:ext uri="{FF2B5EF4-FFF2-40B4-BE49-F238E27FC236}">
                  <a16:creationId xmlns:a16="http://schemas.microsoft.com/office/drawing/2014/main" id="{8E90FF2C-CAA3-478B-9C69-A87D543A5B8B}"/>
                </a:ext>
              </a:extLst>
            </p:cNvPr>
            <p:cNvSpPr txBox="1"/>
            <p:nvPr>
              <p:custDataLst>
                <p:tags r:id="rId19"/>
              </p:custDataLst>
            </p:nvPr>
          </p:nvSpPr>
          <p:spPr>
            <a:xfrm>
              <a:off x="7744154" y="3356084"/>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2" name="PA-文本框 24">
              <a:extLst>
                <a:ext uri="{FF2B5EF4-FFF2-40B4-BE49-F238E27FC236}">
                  <a16:creationId xmlns:a16="http://schemas.microsoft.com/office/drawing/2014/main" id="{E55B544A-052E-4CCD-A7FF-2FD5D1DA427D}"/>
                </a:ext>
              </a:extLst>
            </p:cNvPr>
            <p:cNvSpPr txBox="1"/>
            <p:nvPr>
              <p:custDataLst>
                <p:tags r:id="rId20"/>
              </p:custDataLst>
            </p:nvPr>
          </p:nvSpPr>
          <p:spPr>
            <a:xfrm>
              <a:off x="4896471" y="1495560"/>
              <a:ext cx="1180399" cy="262262"/>
            </a:xfrm>
            <a:prstGeom prst="rect">
              <a:avLst/>
            </a:prstGeom>
            <a:noFill/>
          </p:spPr>
          <p:txBody>
            <a:bodyPr wrap="none" lIns="0" tIns="0" rIns="0" bIns="0" rtlCol="0">
              <a:noAutofit/>
            </a:bodyPr>
            <a:lstStyle>
              <a:defPPr>
                <a:defRPr lang="zh-CN"/>
              </a:defPPr>
              <a:lvl1pPr algn="ctr">
                <a:defRPr>
                  <a:solidFill>
                    <a:schemeClr val="bg1"/>
                  </a:solidFill>
                  <a:effectLst/>
                  <a:latin typeface="+mj-ea"/>
                  <a:ea typeface="+mj-ea"/>
                  <a:cs typeface="OPPOSans M" panose="00020600040101010101" pitchFamily="18" charset="-122"/>
                </a:defRPr>
              </a:lvl1pPr>
            </a:lstStyle>
            <a:p>
              <a:r>
                <a:rPr lang="zh-CN" altLang="en-US" sz="1600"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样本分类</a:t>
              </a:r>
            </a:p>
          </p:txBody>
        </p:sp>
        <p:sp>
          <p:nvSpPr>
            <p:cNvPr id="33" name="PA-文本框 3">
              <a:extLst>
                <a:ext uri="{FF2B5EF4-FFF2-40B4-BE49-F238E27FC236}">
                  <a16:creationId xmlns:a16="http://schemas.microsoft.com/office/drawing/2014/main" id="{8C8F9336-1223-4D72-A435-F31F78B3163D}"/>
                </a:ext>
              </a:extLst>
            </p:cNvPr>
            <p:cNvSpPr txBox="1"/>
            <p:nvPr>
              <p:custDataLst>
                <p:tags r:id="rId21"/>
              </p:custDataLst>
            </p:nvPr>
          </p:nvSpPr>
          <p:spPr>
            <a:xfrm>
              <a:off x="4978570" y="2055876"/>
              <a:ext cx="1016201" cy="251498"/>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4" name="PA-文本框 35">
              <a:extLst>
                <a:ext uri="{FF2B5EF4-FFF2-40B4-BE49-F238E27FC236}">
                  <a16:creationId xmlns:a16="http://schemas.microsoft.com/office/drawing/2014/main" id="{E33B6571-F4BA-4687-8842-8491ECF20837}"/>
                </a:ext>
              </a:extLst>
            </p:cNvPr>
            <p:cNvSpPr txBox="1"/>
            <p:nvPr>
              <p:custDataLst>
                <p:tags r:id="rId22"/>
              </p:custDataLst>
            </p:nvPr>
          </p:nvSpPr>
          <p:spPr>
            <a:xfrm>
              <a:off x="4978570" y="2698991"/>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5" name="PA-文本框 45">
              <a:extLst>
                <a:ext uri="{FF2B5EF4-FFF2-40B4-BE49-F238E27FC236}">
                  <a16:creationId xmlns:a16="http://schemas.microsoft.com/office/drawing/2014/main" id="{C784FA6E-D09B-4A41-AE91-5A18A0A98CCA}"/>
                </a:ext>
              </a:extLst>
            </p:cNvPr>
            <p:cNvSpPr txBox="1"/>
            <p:nvPr>
              <p:custDataLst>
                <p:tags r:id="rId23"/>
              </p:custDataLst>
            </p:nvPr>
          </p:nvSpPr>
          <p:spPr>
            <a:xfrm>
              <a:off x="4978570" y="4006857"/>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6" name="PA-文本框 50">
              <a:extLst>
                <a:ext uri="{FF2B5EF4-FFF2-40B4-BE49-F238E27FC236}">
                  <a16:creationId xmlns:a16="http://schemas.microsoft.com/office/drawing/2014/main" id="{78DD898A-408D-4C54-B8EB-63CE91608C94}"/>
                </a:ext>
              </a:extLst>
            </p:cNvPr>
            <p:cNvSpPr txBox="1"/>
            <p:nvPr>
              <p:custDataLst>
                <p:tags r:id="rId24"/>
              </p:custDataLst>
            </p:nvPr>
          </p:nvSpPr>
          <p:spPr>
            <a:xfrm>
              <a:off x="4978570" y="4659365"/>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7" name="PA-文本框 35">
              <a:extLst>
                <a:ext uri="{FF2B5EF4-FFF2-40B4-BE49-F238E27FC236}">
                  <a16:creationId xmlns:a16="http://schemas.microsoft.com/office/drawing/2014/main" id="{918CDF0A-4651-42AC-9346-EA3296D66096}"/>
                </a:ext>
              </a:extLst>
            </p:cNvPr>
            <p:cNvSpPr txBox="1"/>
            <p:nvPr>
              <p:custDataLst>
                <p:tags r:id="rId25"/>
              </p:custDataLst>
            </p:nvPr>
          </p:nvSpPr>
          <p:spPr>
            <a:xfrm>
              <a:off x="4978570" y="3356084"/>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38" name="PA-文本框 24">
              <a:extLst>
                <a:ext uri="{FF2B5EF4-FFF2-40B4-BE49-F238E27FC236}">
                  <a16:creationId xmlns:a16="http://schemas.microsoft.com/office/drawing/2014/main" id="{EDAAC765-C7B6-4771-A1EC-C63AD09C25B9}"/>
                </a:ext>
              </a:extLst>
            </p:cNvPr>
            <p:cNvSpPr txBox="1"/>
            <p:nvPr>
              <p:custDataLst>
                <p:tags r:id="rId26"/>
              </p:custDataLst>
            </p:nvPr>
          </p:nvSpPr>
          <p:spPr>
            <a:xfrm>
              <a:off x="9044845" y="1495560"/>
              <a:ext cx="1180399" cy="262262"/>
            </a:xfrm>
            <a:prstGeom prst="rect">
              <a:avLst/>
            </a:prstGeom>
            <a:noFill/>
          </p:spPr>
          <p:txBody>
            <a:bodyPr wrap="none" lIns="0" tIns="0" rIns="0" bIns="0" rtlCol="0">
              <a:noAutofit/>
            </a:bodyPr>
            <a:lstStyle>
              <a:defPPr>
                <a:defRPr lang="zh-CN"/>
              </a:defPPr>
              <a:lvl1pPr algn="ctr">
                <a:defRPr>
                  <a:solidFill>
                    <a:schemeClr val="bg1"/>
                  </a:solidFill>
                  <a:effectLst/>
                  <a:latin typeface="+mj-ea"/>
                  <a:ea typeface="+mj-ea"/>
                  <a:cs typeface="OPPOSans M" panose="00020600040101010101" pitchFamily="18" charset="-122"/>
                </a:defRPr>
              </a:lvl1pPr>
            </a:lstStyle>
            <a:p>
              <a:r>
                <a:rPr lang="zh-CN" altLang="en-US" sz="1600"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结论</a:t>
              </a:r>
            </a:p>
          </p:txBody>
        </p:sp>
        <p:sp>
          <p:nvSpPr>
            <p:cNvPr id="39" name="PA-文本框 3">
              <a:extLst>
                <a:ext uri="{FF2B5EF4-FFF2-40B4-BE49-F238E27FC236}">
                  <a16:creationId xmlns:a16="http://schemas.microsoft.com/office/drawing/2014/main" id="{DAD9EE0D-90DF-47B1-8994-E3FC5106E228}"/>
                </a:ext>
              </a:extLst>
            </p:cNvPr>
            <p:cNvSpPr txBox="1"/>
            <p:nvPr>
              <p:custDataLst>
                <p:tags r:id="rId27"/>
              </p:custDataLst>
            </p:nvPr>
          </p:nvSpPr>
          <p:spPr>
            <a:xfrm>
              <a:off x="9126944" y="2055876"/>
              <a:ext cx="1016201" cy="251498"/>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40" name="PA-文本框 35">
              <a:extLst>
                <a:ext uri="{FF2B5EF4-FFF2-40B4-BE49-F238E27FC236}">
                  <a16:creationId xmlns:a16="http://schemas.microsoft.com/office/drawing/2014/main" id="{D8CA3DCA-D3EC-40D0-B574-73C1239D6642}"/>
                </a:ext>
              </a:extLst>
            </p:cNvPr>
            <p:cNvSpPr txBox="1"/>
            <p:nvPr>
              <p:custDataLst>
                <p:tags r:id="rId28"/>
              </p:custDataLst>
            </p:nvPr>
          </p:nvSpPr>
          <p:spPr>
            <a:xfrm>
              <a:off x="9126944" y="2698991"/>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41" name="PA-文本框 50">
              <a:extLst>
                <a:ext uri="{FF2B5EF4-FFF2-40B4-BE49-F238E27FC236}">
                  <a16:creationId xmlns:a16="http://schemas.microsoft.com/office/drawing/2014/main" id="{91D0E0A1-E792-4A77-BF19-72FA941934D2}"/>
                </a:ext>
              </a:extLst>
            </p:cNvPr>
            <p:cNvSpPr txBox="1"/>
            <p:nvPr>
              <p:custDataLst>
                <p:tags r:id="rId29"/>
              </p:custDataLst>
            </p:nvPr>
          </p:nvSpPr>
          <p:spPr>
            <a:xfrm>
              <a:off x="9126944" y="4659365"/>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42" name="PA-文本框 50">
              <a:extLst>
                <a:ext uri="{FF2B5EF4-FFF2-40B4-BE49-F238E27FC236}">
                  <a16:creationId xmlns:a16="http://schemas.microsoft.com/office/drawing/2014/main" id="{077360DE-E840-4833-B7D3-7CAB1737D94F}"/>
                </a:ext>
              </a:extLst>
            </p:cNvPr>
            <p:cNvSpPr txBox="1"/>
            <p:nvPr>
              <p:custDataLst>
                <p:tags r:id="rId30"/>
              </p:custDataLst>
            </p:nvPr>
          </p:nvSpPr>
          <p:spPr>
            <a:xfrm>
              <a:off x="9126944" y="4006857"/>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43" name="PA-文本框 50">
              <a:extLst>
                <a:ext uri="{FF2B5EF4-FFF2-40B4-BE49-F238E27FC236}">
                  <a16:creationId xmlns:a16="http://schemas.microsoft.com/office/drawing/2014/main" id="{9FEFE058-3C91-428A-B646-A5965435B856}"/>
                </a:ext>
              </a:extLst>
            </p:cNvPr>
            <p:cNvSpPr txBox="1"/>
            <p:nvPr>
              <p:custDataLst>
                <p:tags r:id="rId31"/>
              </p:custDataLst>
            </p:nvPr>
          </p:nvSpPr>
          <p:spPr>
            <a:xfrm>
              <a:off x="9126944" y="3356084"/>
              <a:ext cx="1016201" cy="253115"/>
            </a:xfrm>
            <a:prstGeom prst="rect">
              <a:avLst/>
            </a:prstGeom>
            <a:noFill/>
          </p:spPr>
          <p:txBody>
            <a:bodyPr wrap="square" lIns="0" tIns="0" rIns="0" bIns="0" rtlCol="0">
              <a:noAutofit/>
            </a:bodyPr>
            <a:lstStyle/>
            <a:p>
              <a:pPr algn="ctr">
                <a:lnSpc>
                  <a:spcPct val="120000"/>
                </a:lnSpc>
              </a:pPr>
              <a:r>
                <a:rPr lang="zh-CN" altLang="en-US" sz="1600" dirty="0">
                  <a:solidFill>
                    <a:schemeClr val="tx1">
                      <a:lumMod val="75000"/>
                      <a:lumOff val="25000"/>
                    </a:schemeClr>
                  </a:solidFill>
                  <a:latin typeface="+mn-ea"/>
                  <a:cs typeface="OPPOSans M" panose="00020600040101010101" pitchFamily="18" charset="-122"/>
                </a:rPr>
                <a:t>请</a:t>
              </a:r>
              <a:r>
                <a:rPr lang="zh-CN" altLang="en-US" sz="1600" dirty="0">
                  <a:solidFill>
                    <a:schemeClr val="tx1">
                      <a:lumMod val="75000"/>
                      <a:lumOff val="25000"/>
                    </a:schemeClr>
                  </a:solidFill>
                  <a:latin typeface="+mn-ea"/>
                </a:rPr>
                <a:t>输入</a:t>
              </a:r>
              <a:r>
                <a:rPr lang="zh-CN" altLang="en-US" sz="1600" dirty="0">
                  <a:solidFill>
                    <a:schemeClr val="tx1">
                      <a:lumMod val="75000"/>
                      <a:lumOff val="25000"/>
                    </a:schemeClr>
                  </a:solidFill>
                  <a:latin typeface="+mn-ea"/>
                  <a:cs typeface="OPPOSans M" panose="00020600040101010101" pitchFamily="18" charset="-122"/>
                </a:rPr>
                <a:t>内容</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44" name="PA-文本框 24">
              <a:extLst>
                <a:ext uri="{FF2B5EF4-FFF2-40B4-BE49-F238E27FC236}">
                  <a16:creationId xmlns:a16="http://schemas.microsoft.com/office/drawing/2014/main" id="{1166761E-99E8-4CB9-A602-7B1EDBE4FF00}"/>
                </a:ext>
              </a:extLst>
            </p:cNvPr>
            <p:cNvSpPr txBox="1"/>
            <p:nvPr>
              <p:custDataLst>
                <p:tags r:id="rId32"/>
              </p:custDataLst>
            </p:nvPr>
          </p:nvSpPr>
          <p:spPr>
            <a:xfrm>
              <a:off x="3513681" y="1495560"/>
              <a:ext cx="1180398" cy="262262"/>
            </a:xfrm>
            <a:prstGeom prst="rect">
              <a:avLst/>
            </a:prstGeom>
            <a:noFill/>
          </p:spPr>
          <p:txBody>
            <a:bodyPr wrap="none" lIns="0" tIns="0" rIns="0" bIns="0" rtlCol="0">
              <a:noAutofit/>
            </a:bodyPr>
            <a:lstStyle>
              <a:defPPr>
                <a:defRPr lang="zh-CN"/>
              </a:defPPr>
              <a:lvl1pPr algn="ctr">
                <a:defRPr>
                  <a:solidFill>
                    <a:schemeClr val="bg1"/>
                  </a:solidFill>
                  <a:effectLst/>
                  <a:latin typeface="+mj-ea"/>
                  <a:ea typeface="+mj-ea"/>
                  <a:cs typeface="OPPOSans M" panose="00020600040101010101" pitchFamily="18" charset="-122"/>
                </a:defRPr>
              </a:lvl1pPr>
            </a:lstStyle>
            <a:p>
              <a:r>
                <a:rPr lang="zh-CN" altLang="en-US" sz="1600"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样本数量</a:t>
              </a:r>
            </a:p>
          </p:txBody>
        </p:sp>
        <p:sp>
          <p:nvSpPr>
            <p:cNvPr id="45" name="PA-文本框 35">
              <a:extLst>
                <a:ext uri="{FF2B5EF4-FFF2-40B4-BE49-F238E27FC236}">
                  <a16:creationId xmlns:a16="http://schemas.microsoft.com/office/drawing/2014/main" id="{E2936939-046F-4262-BD47-FBA4219DBC1D}"/>
                </a:ext>
              </a:extLst>
            </p:cNvPr>
            <p:cNvSpPr txBox="1"/>
            <p:nvPr>
              <p:custDataLst>
                <p:tags r:id="rId33"/>
              </p:custDataLst>
            </p:nvPr>
          </p:nvSpPr>
          <p:spPr>
            <a:xfrm>
              <a:off x="3595780" y="2698991"/>
              <a:ext cx="1016201" cy="253115"/>
            </a:xfrm>
            <a:prstGeom prst="rect">
              <a:avLst/>
            </a:prstGeom>
            <a:noFill/>
          </p:spPr>
          <p:txBody>
            <a:bodyPr wrap="square" lIns="0" tIns="0" rIns="0" bIns="0" rtlCol="0">
              <a:noAutofit/>
            </a:bodyPr>
            <a:lstStyle/>
            <a:p>
              <a:pPr algn="ctr">
                <a:lnSpc>
                  <a:spcPct val="120000"/>
                </a:lnSpc>
              </a:pPr>
              <a:r>
                <a:rPr lang="en-US" altLang="zh-CN" sz="1600" dirty="0">
                  <a:solidFill>
                    <a:schemeClr val="tx1">
                      <a:lumMod val="75000"/>
                      <a:lumOff val="25000"/>
                    </a:schemeClr>
                  </a:solidFill>
                  <a:effectLst/>
                  <a:latin typeface="+mn-ea"/>
                  <a:cs typeface="OPPOSans M" panose="00020600040101010101" pitchFamily="18" charset="-122"/>
                </a:rPr>
                <a:t>220</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46" name="PA-文本框 45">
              <a:extLst>
                <a:ext uri="{FF2B5EF4-FFF2-40B4-BE49-F238E27FC236}">
                  <a16:creationId xmlns:a16="http://schemas.microsoft.com/office/drawing/2014/main" id="{51374D71-B005-47F6-ABF6-FB11A9119C30}"/>
                </a:ext>
              </a:extLst>
            </p:cNvPr>
            <p:cNvSpPr txBox="1"/>
            <p:nvPr>
              <p:custDataLst>
                <p:tags r:id="rId34"/>
              </p:custDataLst>
            </p:nvPr>
          </p:nvSpPr>
          <p:spPr>
            <a:xfrm>
              <a:off x="3595780" y="4006857"/>
              <a:ext cx="1016201" cy="253115"/>
            </a:xfrm>
            <a:prstGeom prst="rect">
              <a:avLst/>
            </a:prstGeom>
            <a:noFill/>
          </p:spPr>
          <p:txBody>
            <a:bodyPr wrap="square" lIns="0" tIns="0" rIns="0" bIns="0" rtlCol="0">
              <a:noAutofit/>
            </a:bodyPr>
            <a:lstStyle/>
            <a:p>
              <a:pPr algn="ctr">
                <a:lnSpc>
                  <a:spcPct val="120000"/>
                </a:lnSpc>
              </a:pPr>
              <a:r>
                <a:rPr lang="en-US" altLang="zh-CN" sz="1600" dirty="0">
                  <a:solidFill>
                    <a:schemeClr val="tx1">
                      <a:lumMod val="50000"/>
                      <a:lumOff val="50000"/>
                    </a:schemeClr>
                  </a:solidFill>
                  <a:effectLst/>
                  <a:latin typeface="+mn-ea"/>
                  <a:cs typeface="OPPOSans M" panose="00020600040101010101" pitchFamily="18" charset="-122"/>
                </a:rPr>
                <a:t>500</a:t>
              </a:r>
              <a:endParaRPr lang="zh-CN" altLang="en-US" sz="1600" dirty="0">
                <a:solidFill>
                  <a:schemeClr val="tx1">
                    <a:lumMod val="50000"/>
                    <a:lumOff val="50000"/>
                  </a:schemeClr>
                </a:solidFill>
                <a:effectLst/>
                <a:latin typeface="+mn-ea"/>
                <a:cs typeface="OPPOSans M" panose="00020600040101010101" pitchFamily="18" charset="-122"/>
              </a:endParaRPr>
            </a:p>
          </p:txBody>
        </p:sp>
        <p:sp>
          <p:nvSpPr>
            <p:cNvPr id="47" name="PA-文本框 50">
              <a:extLst>
                <a:ext uri="{FF2B5EF4-FFF2-40B4-BE49-F238E27FC236}">
                  <a16:creationId xmlns:a16="http://schemas.microsoft.com/office/drawing/2014/main" id="{998CB3AA-5FCD-413B-8A45-36E3F58A121A}"/>
                </a:ext>
              </a:extLst>
            </p:cNvPr>
            <p:cNvSpPr txBox="1"/>
            <p:nvPr>
              <p:custDataLst>
                <p:tags r:id="rId35"/>
              </p:custDataLst>
            </p:nvPr>
          </p:nvSpPr>
          <p:spPr>
            <a:xfrm>
              <a:off x="3595780" y="4659365"/>
              <a:ext cx="1016201" cy="253115"/>
            </a:xfrm>
            <a:prstGeom prst="rect">
              <a:avLst/>
            </a:prstGeom>
            <a:noFill/>
          </p:spPr>
          <p:txBody>
            <a:bodyPr wrap="square" lIns="0" tIns="0" rIns="0" bIns="0" rtlCol="0">
              <a:noAutofit/>
            </a:bodyPr>
            <a:lstStyle/>
            <a:p>
              <a:pPr algn="ctr">
                <a:lnSpc>
                  <a:spcPct val="120000"/>
                </a:lnSpc>
              </a:pPr>
              <a:r>
                <a:rPr lang="en-US" altLang="zh-CN" sz="1600" dirty="0">
                  <a:solidFill>
                    <a:schemeClr val="tx1">
                      <a:lumMod val="75000"/>
                      <a:lumOff val="25000"/>
                    </a:schemeClr>
                  </a:solidFill>
                  <a:effectLst/>
                  <a:latin typeface="+mn-ea"/>
                  <a:cs typeface="OPPOSans M" panose="00020600040101010101" pitchFamily="18" charset="-122"/>
                </a:rPr>
                <a:t>600</a:t>
              </a:r>
              <a:endParaRPr lang="zh-CN" altLang="en-US" sz="1600" dirty="0">
                <a:solidFill>
                  <a:schemeClr val="tx1">
                    <a:lumMod val="75000"/>
                    <a:lumOff val="25000"/>
                  </a:schemeClr>
                </a:solidFill>
                <a:effectLst/>
                <a:latin typeface="+mn-ea"/>
                <a:cs typeface="OPPOSans M" panose="00020600040101010101" pitchFamily="18" charset="-122"/>
              </a:endParaRPr>
            </a:p>
          </p:txBody>
        </p:sp>
        <p:sp>
          <p:nvSpPr>
            <p:cNvPr id="48" name="PA-文本框 45">
              <a:extLst>
                <a:ext uri="{FF2B5EF4-FFF2-40B4-BE49-F238E27FC236}">
                  <a16:creationId xmlns:a16="http://schemas.microsoft.com/office/drawing/2014/main" id="{90E53B03-DD03-4FF0-83CB-C2AB077205AD}"/>
                </a:ext>
              </a:extLst>
            </p:cNvPr>
            <p:cNvSpPr txBox="1"/>
            <p:nvPr>
              <p:custDataLst>
                <p:tags r:id="rId36"/>
              </p:custDataLst>
            </p:nvPr>
          </p:nvSpPr>
          <p:spPr>
            <a:xfrm>
              <a:off x="3595780" y="3356084"/>
              <a:ext cx="1016201" cy="253115"/>
            </a:xfrm>
            <a:prstGeom prst="rect">
              <a:avLst/>
            </a:prstGeom>
            <a:noFill/>
          </p:spPr>
          <p:txBody>
            <a:bodyPr wrap="square" lIns="0" tIns="0" rIns="0" bIns="0" rtlCol="0">
              <a:noAutofit/>
            </a:bodyPr>
            <a:lstStyle>
              <a:defPPr>
                <a:defRPr lang="zh-CN"/>
              </a:defPPr>
              <a:lvl1pPr algn="ctr">
                <a:lnSpc>
                  <a:spcPct val="120000"/>
                </a:lnSpc>
                <a:defRPr sz="1600">
                  <a:solidFill>
                    <a:schemeClr val="tx1">
                      <a:lumMod val="75000"/>
                      <a:lumOff val="25000"/>
                    </a:schemeClr>
                  </a:solidFill>
                  <a:effectLst/>
                  <a:latin typeface="+mn-ea"/>
                  <a:cs typeface="OPPOSans M" panose="00020600040101010101" pitchFamily="18" charset="-122"/>
                </a:defRPr>
              </a:lvl1pPr>
            </a:lstStyle>
            <a:p>
              <a:r>
                <a:rPr lang="en-US" altLang="zh-CN" dirty="0"/>
                <a:t>500</a:t>
              </a:r>
              <a:endParaRPr lang="zh-CN" altLang="en-US" dirty="0"/>
            </a:p>
          </p:txBody>
        </p:sp>
        <p:sp>
          <p:nvSpPr>
            <p:cNvPr id="49" name="PA-文本框 35">
              <a:extLst>
                <a:ext uri="{FF2B5EF4-FFF2-40B4-BE49-F238E27FC236}">
                  <a16:creationId xmlns:a16="http://schemas.microsoft.com/office/drawing/2014/main" id="{817FDE54-1B27-4618-B1FE-5335F4DDEDA0}"/>
                </a:ext>
              </a:extLst>
            </p:cNvPr>
            <p:cNvSpPr txBox="1"/>
            <p:nvPr>
              <p:custDataLst>
                <p:tags r:id="rId37"/>
              </p:custDataLst>
            </p:nvPr>
          </p:nvSpPr>
          <p:spPr>
            <a:xfrm>
              <a:off x="3595780" y="2055068"/>
              <a:ext cx="1016201" cy="253115"/>
            </a:xfrm>
            <a:prstGeom prst="rect">
              <a:avLst/>
            </a:prstGeom>
            <a:noFill/>
          </p:spPr>
          <p:txBody>
            <a:bodyPr wrap="square" lIns="0" tIns="0" rIns="0" bIns="0" rtlCol="0">
              <a:noAutofit/>
            </a:bodyPr>
            <a:lstStyle/>
            <a:p>
              <a:pPr algn="ctr">
                <a:lnSpc>
                  <a:spcPct val="120000"/>
                </a:lnSpc>
              </a:pPr>
              <a:r>
                <a:rPr lang="en-US" altLang="zh-CN" sz="1600" dirty="0">
                  <a:solidFill>
                    <a:schemeClr val="tx1">
                      <a:lumMod val="75000"/>
                      <a:lumOff val="25000"/>
                    </a:schemeClr>
                  </a:solidFill>
                  <a:effectLst/>
                  <a:latin typeface="+mn-ea"/>
                  <a:cs typeface="OPPOSans M" panose="00020600040101010101" pitchFamily="18" charset="-122"/>
                </a:rPr>
                <a:t>220</a:t>
              </a:r>
              <a:endParaRPr lang="zh-CN" altLang="en-US" sz="1600" dirty="0">
                <a:solidFill>
                  <a:schemeClr val="tx1">
                    <a:lumMod val="75000"/>
                    <a:lumOff val="25000"/>
                  </a:schemeClr>
                </a:solidFill>
                <a:effectLst/>
                <a:latin typeface="+mn-ea"/>
                <a:cs typeface="OPPOSans M" panose="00020600040101010101" pitchFamily="18" charset="-122"/>
              </a:endParaRPr>
            </a:p>
          </p:txBody>
        </p:sp>
      </p:grpSp>
    </p:spTree>
    <p:extLst>
      <p:ext uri="{BB962C8B-B14F-4D97-AF65-F5344CB8AC3E}">
        <p14:creationId xmlns:p14="http://schemas.microsoft.com/office/powerpoint/2010/main" val="13107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3.</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研究方法与过程</a:t>
            </a:r>
          </a:p>
        </p:txBody>
      </p:sp>
      <p:sp>
        <p:nvSpPr>
          <p:cNvPr id="63" name="文本框 62">
            <a:extLst>
              <a:ext uri="{FF2B5EF4-FFF2-40B4-BE49-F238E27FC236}">
                <a16:creationId xmlns:a16="http://schemas.microsoft.com/office/drawing/2014/main" id="{AF7FBE53-5DB0-45CD-B64B-1AADABB3D00F}"/>
              </a:ext>
            </a:extLst>
          </p:cNvPr>
          <p:cNvSpPr txBox="1"/>
          <p:nvPr/>
        </p:nvSpPr>
        <p:spPr>
          <a:xfrm>
            <a:off x="1480844" y="5194740"/>
            <a:ext cx="9412013" cy="939360"/>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64" name="矩形 63">
            <a:extLst>
              <a:ext uri="{FF2B5EF4-FFF2-40B4-BE49-F238E27FC236}">
                <a16:creationId xmlns:a16="http://schemas.microsoft.com/office/drawing/2014/main" id="{9CA63A1C-B971-49C0-A69B-DEE49A3FC3F1}"/>
              </a:ext>
            </a:extLst>
          </p:cNvPr>
          <p:cNvSpPr/>
          <p:nvPr/>
        </p:nvSpPr>
        <p:spPr>
          <a:xfrm>
            <a:off x="10892856" y="6036275"/>
            <a:ext cx="95911" cy="96837"/>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a:p>
        </p:txBody>
      </p:sp>
      <p:sp>
        <p:nvSpPr>
          <p:cNvPr id="65" name="矩形 64">
            <a:extLst>
              <a:ext uri="{FF2B5EF4-FFF2-40B4-BE49-F238E27FC236}">
                <a16:creationId xmlns:a16="http://schemas.microsoft.com/office/drawing/2014/main" id="{D5DD7B4D-9E61-4681-A01C-9EA114D9934E}"/>
              </a:ext>
            </a:extLst>
          </p:cNvPr>
          <p:cNvSpPr/>
          <p:nvPr/>
        </p:nvSpPr>
        <p:spPr>
          <a:xfrm>
            <a:off x="1203233" y="5266183"/>
            <a:ext cx="95911" cy="96837"/>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a:p>
        </p:txBody>
      </p:sp>
      <p:sp>
        <p:nvSpPr>
          <p:cNvPr id="42" name="Сквиркл">
            <a:extLst>
              <a:ext uri="{FF2B5EF4-FFF2-40B4-BE49-F238E27FC236}">
                <a16:creationId xmlns:a16="http://schemas.microsoft.com/office/drawing/2014/main" id="{97C236E2-5612-451A-9627-79668F53D6A1}"/>
              </a:ext>
            </a:extLst>
          </p:cNvPr>
          <p:cNvSpPr/>
          <p:nvPr/>
        </p:nvSpPr>
        <p:spPr>
          <a:xfrm>
            <a:off x="1279905" y="2893284"/>
            <a:ext cx="1505841" cy="508540"/>
          </a:xfrm>
          <a:prstGeom prst="roundRect">
            <a:avLst>
              <a:gd name="adj" fmla="val 7221"/>
            </a:avLst>
          </a:prstGeom>
          <a:solidFill>
            <a:schemeClr val="accent1"/>
          </a:solidFill>
          <a:ln w="12700" cap="flat">
            <a:no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r>
              <a:rPr lang="zh-CN" altLang="en-US" sz="2000" b="1" dirty="0">
                <a:solidFill>
                  <a:schemeClr val="bg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研究方法</a:t>
            </a:r>
          </a:p>
        </p:txBody>
      </p:sp>
      <p:sp>
        <p:nvSpPr>
          <p:cNvPr id="44" name="Сквиркл">
            <a:extLst>
              <a:ext uri="{FF2B5EF4-FFF2-40B4-BE49-F238E27FC236}">
                <a16:creationId xmlns:a16="http://schemas.microsoft.com/office/drawing/2014/main" id="{8302A441-27F0-4622-AA8A-DF55F92788A2}"/>
              </a:ext>
            </a:extLst>
          </p:cNvPr>
          <p:cNvSpPr/>
          <p:nvPr/>
        </p:nvSpPr>
        <p:spPr>
          <a:xfrm>
            <a:off x="3496423" y="1487549"/>
            <a:ext cx="2385846" cy="508540"/>
          </a:xfrm>
          <a:prstGeom prst="roundRect">
            <a:avLst>
              <a:gd name="adj" fmla="val 7221"/>
            </a:avLst>
          </a:prstGeom>
          <a:solidFill>
            <a:schemeClr val="bg1">
              <a:lumMod val="95000"/>
              <a:alpha val="70000"/>
            </a:schemeClr>
          </a:solidFill>
          <a:ln w="12700" cap="flat">
            <a:no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r>
              <a:rPr lang="zh-CN" altLang="en-US" sz="1600" dirty="0">
                <a:solidFill>
                  <a:schemeClr val="tx2"/>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调查方法</a:t>
            </a:r>
          </a:p>
        </p:txBody>
      </p:sp>
      <p:sp>
        <p:nvSpPr>
          <p:cNvPr id="46" name="Сквиркл">
            <a:extLst>
              <a:ext uri="{FF2B5EF4-FFF2-40B4-BE49-F238E27FC236}">
                <a16:creationId xmlns:a16="http://schemas.microsoft.com/office/drawing/2014/main" id="{8A919214-04B2-4591-AE9A-1AF01BED08D9}"/>
              </a:ext>
            </a:extLst>
          </p:cNvPr>
          <p:cNvSpPr/>
          <p:nvPr/>
        </p:nvSpPr>
        <p:spPr>
          <a:xfrm>
            <a:off x="3496423" y="2424705"/>
            <a:ext cx="2385846" cy="508540"/>
          </a:xfrm>
          <a:prstGeom prst="roundRect">
            <a:avLst>
              <a:gd name="adj" fmla="val 7221"/>
            </a:avLst>
          </a:prstGeom>
          <a:solidFill>
            <a:schemeClr val="bg1">
              <a:lumMod val="95000"/>
              <a:alpha val="70000"/>
            </a:schemeClr>
          </a:solidFill>
          <a:ln w="12700" cap="flat">
            <a:no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r>
              <a:rPr lang="zh-CN" altLang="en-US" sz="1600" dirty="0">
                <a:solidFill>
                  <a:schemeClr val="tx2"/>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文献调研法</a:t>
            </a:r>
          </a:p>
        </p:txBody>
      </p:sp>
      <p:sp>
        <p:nvSpPr>
          <p:cNvPr id="48" name="Сквиркл">
            <a:extLst>
              <a:ext uri="{FF2B5EF4-FFF2-40B4-BE49-F238E27FC236}">
                <a16:creationId xmlns:a16="http://schemas.microsoft.com/office/drawing/2014/main" id="{C729F7A8-3067-46C0-A6CE-AB9F6D54607C}"/>
              </a:ext>
            </a:extLst>
          </p:cNvPr>
          <p:cNvSpPr/>
          <p:nvPr/>
        </p:nvSpPr>
        <p:spPr>
          <a:xfrm>
            <a:off x="3496423" y="3361861"/>
            <a:ext cx="2385846" cy="508540"/>
          </a:xfrm>
          <a:prstGeom prst="roundRect">
            <a:avLst>
              <a:gd name="adj" fmla="val 7221"/>
            </a:avLst>
          </a:prstGeom>
          <a:solidFill>
            <a:schemeClr val="bg1">
              <a:lumMod val="95000"/>
              <a:alpha val="70000"/>
            </a:schemeClr>
          </a:solidFill>
          <a:ln w="12700" cap="flat">
            <a:no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r>
              <a:rPr lang="zh-CN" altLang="en-US" sz="1600" dirty="0">
                <a:solidFill>
                  <a:schemeClr val="tx2"/>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实验方法</a:t>
            </a:r>
          </a:p>
        </p:txBody>
      </p:sp>
      <p:sp>
        <p:nvSpPr>
          <p:cNvPr id="50" name="Сквиркл">
            <a:extLst>
              <a:ext uri="{FF2B5EF4-FFF2-40B4-BE49-F238E27FC236}">
                <a16:creationId xmlns:a16="http://schemas.microsoft.com/office/drawing/2014/main" id="{5E1D3033-A157-45DA-81D8-4D41C126BF63}"/>
              </a:ext>
            </a:extLst>
          </p:cNvPr>
          <p:cNvSpPr/>
          <p:nvPr/>
        </p:nvSpPr>
        <p:spPr>
          <a:xfrm>
            <a:off x="3496423" y="4299017"/>
            <a:ext cx="2385846" cy="508540"/>
          </a:xfrm>
          <a:prstGeom prst="roundRect">
            <a:avLst>
              <a:gd name="adj" fmla="val 7221"/>
            </a:avLst>
          </a:prstGeom>
          <a:solidFill>
            <a:schemeClr val="bg1">
              <a:lumMod val="95000"/>
              <a:alpha val="70000"/>
            </a:schemeClr>
          </a:solidFill>
          <a:ln w="12700" cap="flat">
            <a:no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r>
              <a:rPr lang="zh-CN" altLang="en-US" sz="1600" dirty="0">
                <a:solidFill>
                  <a:schemeClr val="tx2"/>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分析方法</a:t>
            </a:r>
          </a:p>
        </p:txBody>
      </p:sp>
      <p:sp>
        <p:nvSpPr>
          <p:cNvPr id="52" name="Сквиркл">
            <a:extLst>
              <a:ext uri="{FF2B5EF4-FFF2-40B4-BE49-F238E27FC236}">
                <a16:creationId xmlns:a16="http://schemas.microsoft.com/office/drawing/2014/main" id="{5A27052C-879C-41CB-B7DA-8A2E0B6B4960}"/>
              </a:ext>
            </a:extLst>
          </p:cNvPr>
          <p:cNvSpPr/>
          <p:nvPr/>
        </p:nvSpPr>
        <p:spPr>
          <a:xfrm>
            <a:off x="6552832" y="1321522"/>
            <a:ext cx="4359264" cy="841675"/>
          </a:xfrm>
          <a:prstGeom prst="roundRect">
            <a:avLst>
              <a:gd name="adj" fmla="val 7221"/>
            </a:avLst>
          </a:prstGeom>
          <a:no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53" name="Your fans spread the word about you, and reenter your sales funnel for new products at a much warmer level">
            <a:extLst>
              <a:ext uri="{FF2B5EF4-FFF2-40B4-BE49-F238E27FC236}">
                <a16:creationId xmlns:a16="http://schemas.microsoft.com/office/drawing/2014/main" id="{D1440AC9-1EB2-4363-BB1E-37A89F98D62A}"/>
              </a:ext>
            </a:extLst>
          </p:cNvPr>
          <p:cNvSpPr txBox="1"/>
          <p:nvPr/>
        </p:nvSpPr>
        <p:spPr>
          <a:xfrm>
            <a:off x="6681901" y="1386332"/>
            <a:ext cx="4101126" cy="712054"/>
          </a:xfrm>
          <a:prstGeom prst="rect">
            <a:avLst/>
          </a:prstGeom>
          <a:noFill/>
          <a:ln w="12700" cap="flat">
            <a:noFill/>
            <a:miter lim="400000"/>
          </a:ln>
          <a:effectLst/>
          <a:extLst>
            <a:ext uri="{C572A759-6A51-4108-AA02-DFA0A04FC94B}">
              <ma14:wrappingTextBoxFlag xmlns:lc="http://schemas.openxmlformats.org/drawingml/2006/lockedCanvas" xmlns="" xmlns:m="http://schemas.openxmlformats.org/officeDocument/2006/math" xmlns:a14="http://schemas.microsoft.com/office/drawing/2010/main" xmlns:ma14="http://schemas.microsoft.com/office/mac/drawingml/2011/main" val="1"/>
            </a:ext>
          </a:extLst>
        </p:spPr>
        <p:txBody>
          <a:bodyPr wrap="square" lIns="0" tIns="0" rIns="0" bIns="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gn="l">
              <a:lnSpc>
                <a:spcPct val="130000"/>
              </a:lnSpc>
            </a:pPr>
            <a:r>
              <a:rPr lang="zh-CN" altLang="en-US" sz="1200" dirty="0">
                <a:solidFill>
                  <a:schemeClr val="tx1"/>
                </a:solidFill>
                <a:latin typeface="+mn-ea"/>
                <a:ea typeface="+mn-ea"/>
              </a:rPr>
              <a:t>请在此处输入您的内容，或者复制内容后单击右键选择只保留文本来粘贴您的内容。请在此处输入您的内容，或者复制内容后单击右键选择只保留文本来粘贴您的内容。</a:t>
            </a:r>
            <a:endParaRPr sz="1200" dirty="0">
              <a:solidFill>
                <a:schemeClr val="tx1"/>
              </a:solidFill>
              <a:latin typeface="+mn-ea"/>
              <a:ea typeface="+mn-ea"/>
            </a:endParaRPr>
          </a:p>
        </p:txBody>
      </p:sp>
      <p:sp>
        <p:nvSpPr>
          <p:cNvPr id="40" name="Линия">
            <a:extLst>
              <a:ext uri="{FF2B5EF4-FFF2-40B4-BE49-F238E27FC236}">
                <a16:creationId xmlns:a16="http://schemas.microsoft.com/office/drawing/2014/main" id="{59AC20D9-D2CF-45DD-A99B-A0A3BA78D63D}"/>
              </a:ext>
            </a:extLst>
          </p:cNvPr>
          <p:cNvSpPr/>
          <p:nvPr/>
        </p:nvSpPr>
        <p:spPr>
          <a:xfrm flipH="1">
            <a:off x="2785745" y="3147553"/>
            <a:ext cx="384099" cy="0"/>
          </a:xfrm>
          <a:prstGeom prst="line">
            <a:avLst/>
          </a:pr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1400">
              <a:solidFill>
                <a:schemeClr val="bg1"/>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41" name="Линия">
            <a:extLst>
              <a:ext uri="{FF2B5EF4-FFF2-40B4-BE49-F238E27FC236}">
                <a16:creationId xmlns:a16="http://schemas.microsoft.com/office/drawing/2014/main" id="{BE17ABF4-32EA-4582-A0B6-D27D94009B4F}"/>
              </a:ext>
            </a:extLst>
          </p:cNvPr>
          <p:cNvSpPr/>
          <p:nvPr/>
        </p:nvSpPr>
        <p:spPr>
          <a:xfrm>
            <a:off x="3174242" y="1749494"/>
            <a:ext cx="286915" cy="2796119"/>
          </a:xfrm>
          <a:custGeom>
            <a:avLst/>
            <a:gdLst/>
            <a:ahLst/>
            <a:cxnLst>
              <a:cxn ang="0">
                <a:pos x="wd2" y="hd2"/>
              </a:cxn>
              <a:cxn ang="5400000">
                <a:pos x="wd2" y="hd2"/>
              </a:cxn>
              <a:cxn ang="10800000">
                <a:pos x="wd2" y="hd2"/>
              </a:cxn>
              <a:cxn ang="16200000">
                <a:pos x="wd2" y="hd2"/>
              </a:cxn>
            </a:cxnLst>
            <a:rect l="0" t="0" r="r" b="b"/>
            <a:pathLst>
              <a:path w="21537" h="21581" extrusionOk="0">
                <a:moveTo>
                  <a:pt x="21389" y="3"/>
                </a:moveTo>
                <a:lnTo>
                  <a:pt x="8868" y="3"/>
                </a:lnTo>
                <a:cubicBezTo>
                  <a:pt x="6467" y="-19"/>
                  <a:pt x="4110" y="93"/>
                  <a:pt x="2406" y="311"/>
                </a:cubicBezTo>
                <a:cubicBezTo>
                  <a:pt x="998" y="490"/>
                  <a:pt x="145" y="729"/>
                  <a:pt x="4" y="982"/>
                </a:cubicBezTo>
                <a:lnTo>
                  <a:pt x="4" y="20481"/>
                </a:lnTo>
                <a:cubicBezTo>
                  <a:pt x="-63" y="20756"/>
                  <a:pt x="713" y="21024"/>
                  <a:pt x="2167" y="21227"/>
                </a:cubicBezTo>
                <a:cubicBezTo>
                  <a:pt x="3585" y="21425"/>
                  <a:pt x="5542" y="21546"/>
                  <a:pt x="7636" y="21565"/>
                </a:cubicBezTo>
                <a:lnTo>
                  <a:pt x="21537" y="21581"/>
                </a:lnTo>
              </a:path>
            </a:pathLst>
          </a:custGeom>
          <a:noFill/>
          <a:ln w="38100" cap="flat">
            <a:solidFill>
              <a:schemeClr val="bg1">
                <a:lumMod val="85000"/>
              </a:schemeClr>
            </a:solidFill>
            <a:prstDash val="solid"/>
            <a:miter lim="400000"/>
            <a:headEnd type="triangle" w="med" len="med"/>
            <a:tail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1400">
              <a:solidFill>
                <a:schemeClr val="bg1"/>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54" name="Линия">
            <a:extLst>
              <a:ext uri="{FF2B5EF4-FFF2-40B4-BE49-F238E27FC236}">
                <a16:creationId xmlns:a16="http://schemas.microsoft.com/office/drawing/2014/main" id="{70F660BF-4840-4FF0-B968-535EF2688DD3}"/>
              </a:ext>
            </a:extLst>
          </p:cNvPr>
          <p:cNvSpPr/>
          <p:nvPr/>
        </p:nvSpPr>
        <p:spPr>
          <a:xfrm flipH="1">
            <a:off x="3171525" y="2685130"/>
            <a:ext cx="294939" cy="0"/>
          </a:xfrm>
          <a:prstGeom prst="line">
            <a:avLst/>
          </a:pr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1400" dirty="0">
              <a:solidFill>
                <a:schemeClr val="bg1"/>
              </a:solidFill>
              <a:latin typeface="+mj-ea"/>
              <a:ea typeface="+mj-ea"/>
            </a:endParaRPr>
          </a:p>
        </p:txBody>
      </p:sp>
      <p:sp>
        <p:nvSpPr>
          <p:cNvPr id="55" name="Линия">
            <a:extLst>
              <a:ext uri="{FF2B5EF4-FFF2-40B4-BE49-F238E27FC236}">
                <a16:creationId xmlns:a16="http://schemas.microsoft.com/office/drawing/2014/main" id="{02C4A361-EBA7-41C7-BB5C-77F6D158F8AA}"/>
              </a:ext>
            </a:extLst>
          </p:cNvPr>
          <p:cNvSpPr/>
          <p:nvPr/>
        </p:nvSpPr>
        <p:spPr>
          <a:xfrm flipH="1">
            <a:off x="3171525" y="3615305"/>
            <a:ext cx="294939" cy="0"/>
          </a:xfrm>
          <a:prstGeom prst="line">
            <a:avLst/>
          </a:pr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1400" dirty="0">
              <a:solidFill>
                <a:schemeClr val="bg1"/>
              </a:solidFill>
              <a:latin typeface="+mj-ea"/>
              <a:ea typeface="+mj-ea"/>
            </a:endParaRPr>
          </a:p>
        </p:txBody>
      </p:sp>
      <p:sp>
        <p:nvSpPr>
          <p:cNvPr id="66" name="Сквиркл">
            <a:extLst>
              <a:ext uri="{FF2B5EF4-FFF2-40B4-BE49-F238E27FC236}">
                <a16:creationId xmlns:a16="http://schemas.microsoft.com/office/drawing/2014/main" id="{EDAB201A-B31D-456E-A7FD-DFBD28CEC681}"/>
              </a:ext>
            </a:extLst>
          </p:cNvPr>
          <p:cNvSpPr/>
          <p:nvPr/>
        </p:nvSpPr>
        <p:spPr>
          <a:xfrm>
            <a:off x="6552832" y="2258677"/>
            <a:ext cx="4359264" cy="841675"/>
          </a:xfrm>
          <a:prstGeom prst="roundRect">
            <a:avLst>
              <a:gd name="adj" fmla="val 7221"/>
            </a:avLst>
          </a:prstGeom>
          <a:no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67" name="Your fans spread the word about you, and reenter your sales funnel for new products at a much warmer level">
            <a:extLst>
              <a:ext uri="{FF2B5EF4-FFF2-40B4-BE49-F238E27FC236}">
                <a16:creationId xmlns:a16="http://schemas.microsoft.com/office/drawing/2014/main" id="{793AAFC8-62C6-4136-800B-10B59097EAA3}"/>
              </a:ext>
            </a:extLst>
          </p:cNvPr>
          <p:cNvSpPr txBox="1"/>
          <p:nvPr/>
        </p:nvSpPr>
        <p:spPr>
          <a:xfrm>
            <a:off x="6681901" y="2323487"/>
            <a:ext cx="4101126" cy="712054"/>
          </a:xfrm>
          <a:prstGeom prst="rect">
            <a:avLst/>
          </a:prstGeom>
          <a:noFill/>
          <a:ln w="12700" cap="flat">
            <a:noFill/>
            <a:miter lim="400000"/>
          </a:ln>
          <a:effectLst/>
          <a:extLst>
            <a:ext uri="{C572A759-6A51-4108-AA02-DFA0A04FC94B}">
              <ma14:wrappingTextBoxFlag xmlns:lc="http://schemas.openxmlformats.org/drawingml/2006/lockedCanvas" xmlns="" xmlns:m="http://schemas.openxmlformats.org/officeDocument/2006/math" xmlns:a14="http://schemas.microsoft.com/office/drawing/2010/main" xmlns:ma14="http://schemas.microsoft.com/office/mac/drawingml/2011/main" val="1"/>
            </a:ext>
          </a:extLst>
        </p:spPr>
        <p:txBody>
          <a:bodyPr wrap="square" lIns="0" tIns="0" rIns="0" bIns="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gn="l">
              <a:lnSpc>
                <a:spcPct val="130000"/>
              </a:lnSpc>
            </a:pPr>
            <a:r>
              <a:rPr lang="zh-CN" altLang="en-US" sz="1200" dirty="0">
                <a:solidFill>
                  <a:schemeClr val="tx1"/>
                </a:solidFill>
                <a:latin typeface="+mn-ea"/>
                <a:ea typeface="+mn-ea"/>
              </a:rPr>
              <a:t>请在此处输入您的内容，或者复制内容后单击右键选择只保留文本来粘贴您的内容。请在此处输入您的内容，或者复制内容后单击右键选择只保留文本来粘贴您的内容。</a:t>
            </a:r>
            <a:endParaRPr sz="1200" dirty="0">
              <a:solidFill>
                <a:schemeClr val="tx1"/>
              </a:solidFill>
              <a:latin typeface="+mn-ea"/>
              <a:ea typeface="+mn-ea"/>
            </a:endParaRPr>
          </a:p>
        </p:txBody>
      </p:sp>
      <p:sp>
        <p:nvSpPr>
          <p:cNvPr id="69" name="Сквиркл">
            <a:extLst>
              <a:ext uri="{FF2B5EF4-FFF2-40B4-BE49-F238E27FC236}">
                <a16:creationId xmlns:a16="http://schemas.microsoft.com/office/drawing/2014/main" id="{3EC75CBE-A09D-46F8-A0FE-F2BEB67CAAD6}"/>
              </a:ext>
            </a:extLst>
          </p:cNvPr>
          <p:cNvSpPr/>
          <p:nvPr/>
        </p:nvSpPr>
        <p:spPr>
          <a:xfrm>
            <a:off x="6552832" y="3195832"/>
            <a:ext cx="4359264" cy="841675"/>
          </a:xfrm>
          <a:prstGeom prst="roundRect">
            <a:avLst>
              <a:gd name="adj" fmla="val 7221"/>
            </a:avLst>
          </a:prstGeom>
          <a:no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70" name="Your fans spread the word about you, and reenter your sales funnel for new products at a much warmer level">
            <a:extLst>
              <a:ext uri="{FF2B5EF4-FFF2-40B4-BE49-F238E27FC236}">
                <a16:creationId xmlns:a16="http://schemas.microsoft.com/office/drawing/2014/main" id="{BF825E60-BA3B-43A0-915F-41460AE79102}"/>
              </a:ext>
            </a:extLst>
          </p:cNvPr>
          <p:cNvSpPr txBox="1"/>
          <p:nvPr/>
        </p:nvSpPr>
        <p:spPr>
          <a:xfrm>
            <a:off x="6681901" y="3260642"/>
            <a:ext cx="4101126" cy="712054"/>
          </a:xfrm>
          <a:prstGeom prst="rect">
            <a:avLst/>
          </a:prstGeom>
          <a:noFill/>
          <a:ln w="12700" cap="flat">
            <a:noFill/>
            <a:miter lim="400000"/>
          </a:ln>
          <a:effectLst/>
          <a:extLst>
            <a:ext uri="{C572A759-6A51-4108-AA02-DFA0A04FC94B}">
              <ma14:wrappingTextBoxFlag xmlns:lc="http://schemas.openxmlformats.org/drawingml/2006/lockedCanvas" xmlns="" xmlns:m="http://schemas.openxmlformats.org/officeDocument/2006/math" xmlns:a14="http://schemas.microsoft.com/office/drawing/2010/main" xmlns:ma14="http://schemas.microsoft.com/office/mac/drawingml/2011/main" val="1"/>
            </a:ext>
          </a:extLst>
        </p:spPr>
        <p:txBody>
          <a:bodyPr wrap="square" lIns="0" tIns="0" rIns="0" bIns="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gn="l">
              <a:lnSpc>
                <a:spcPct val="130000"/>
              </a:lnSpc>
            </a:pPr>
            <a:r>
              <a:rPr lang="zh-CN" altLang="en-US" sz="1200" dirty="0">
                <a:solidFill>
                  <a:schemeClr val="tx1"/>
                </a:solidFill>
                <a:latin typeface="+mn-ea"/>
                <a:ea typeface="+mn-ea"/>
              </a:rPr>
              <a:t>请在此处输入您的内容，或者复制内容后单击右键选择只保留文本来粘贴您的内容。请在此处输入您的内容，或者复制内容后单击右键选择只保留文本来粘贴您的内容。</a:t>
            </a:r>
            <a:endParaRPr sz="1200" dirty="0">
              <a:solidFill>
                <a:schemeClr val="tx1"/>
              </a:solidFill>
              <a:latin typeface="+mn-ea"/>
              <a:ea typeface="+mn-ea"/>
            </a:endParaRPr>
          </a:p>
        </p:txBody>
      </p:sp>
      <p:sp>
        <p:nvSpPr>
          <p:cNvPr id="36" name="Линия">
            <a:extLst>
              <a:ext uri="{FF2B5EF4-FFF2-40B4-BE49-F238E27FC236}">
                <a16:creationId xmlns:a16="http://schemas.microsoft.com/office/drawing/2014/main" id="{7F763965-2C59-447A-98CB-3188E3DB4312}"/>
              </a:ext>
            </a:extLst>
          </p:cNvPr>
          <p:cNvSpPr/>
          <p:nvPr/>
        </p:nvSpPr>
        <p:spPr>
          <a:xfrm flipH="1" flipV="1">
            <a:off x="5910021" y="1742359"/>
            <a:ext cx="602241" cy="0"/>
          </a:xfrm>
          <a:prstGeom prst="line">
            <a:avLst/>
          </a:pr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900">
              <a:latin typeface="OPPOSans B" panose="00020600040101010101" pitchFamily="18" charset="-122"/>
              <a:ea typeface="OPPOSans B" panose="00020600040101010101" pitchFamily="18" charset="-122"/>
              <a:cs typeface="OPPOSans B" panose="00020600040101010101" pitchFamily="18" charset="-122"/>
            </a:endParaRPr>
          </a:p>
        </p:txBody>
      </p:sp>
      <p:sp>
        <p:nvSpPr>
          <p:cNvPr id="37" name="Линия">
            <a:extLst>
              <a:ext uri="{FF2B5EF4-FFF2-40B4-BE49-F238E27FC236}">
                <a16:creationId xmlns:a16="http://schemas.microsoft.com/office/drawing/2014/main" id="{7B569784-D2A3-4A41-9DB2-58DA39ED5882}"/>
              </a:ext>
            </a:extLst>
          </p:cNvPr>
          <p:cNvSpPr/>
          <p:nvPr/>
        </p:nvSpPr>
        <p:spPr>
          <a:xfrm flipH="1">
            <a:off x="5910021" y="2679514"/>
            <a:ext cx="602241" cy="0"/>
          </a:xfrm>
          <a:prstGeom prst="line">
            <a:avLst/>
          </a:pr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900">
              <a:latin typeface="OPPOSans B" panose="00020600040101010101" pitchFamily="18" charset="-122"/>
              <a:ea typeface="OPPOSans B" panose="00020600040101010101" pitchFamily="18" charset="-122"/>
              <a:cs typeface="OPPOSans B" panose="00020600040101010101" pitchFamily="18" charset="-122"/>
            </a:endParaRPr>
          </a:p>
        </p:txBody>
      </p:sp>
      <p:sp>
        <p:nvSpPr>
          <p:cNvPr id="38" name="Линия">
            <a:extLst>
              <a:ext uri="{FF2B5EF4-FFF2-40B4-BE49-F238E27FC236}">
                <a16:creationId xmlns:a16="http://schemas.microsoft.com/office/drawing/2014/main" id="{D63932AB-9CD9-4441-8ABF-35470934B36A}"/>
              </a:ext>
            </a:extLst>
          </p:cNvPr>
          <p:cNvSpPr/>
          <p:nvPr/>
        </p:nvSpPr>
        <p:spPr>
          <a:xfrm flipH="1">
            <a:off x="5910021" y="3616669"/>
            <a:ext cx="602241" cy="0"/>
          </a:xfrm>
          <a:prstGeom prst="line">
            <a:avLst/>
          </a:pr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900">
              <a:latin typeface="OPPOSans B" panose="00020600040101010101" pitchFamily="18" charset="-122"/>
              <a:ea typeface="OPPOSans B" panose="00020600040101010101" pitchFamily="18" charset="-122"/>
              <a:cs typeface="OPPOSans B" panose="00020600040101010101" pitchFamily="18" charset="-122"/>
            </a:endParaRPr>
          </a:p>
        </p:txBody>
      </p:sp>
      <p:sp>
        <p:nvSpPr>
          <p:cNvPr id="39" name="Линия">
            <a:extLst>
              <a:ext uri="{FF2B5EF4-FFF2-40B4-BE49-F238E27FC236}">
                <a16:creationId xmlns:a16="http://schemas.microsoft.com/office/drawing/2014/main" id="{487EABBD-AE30-4682-97B5-B2175AF631E8}"/>
              </a:ext>
            </a:extLst>
          </p:cNvPr>
          <p:cNvSpPr/>
          <p:nvPr/>
        </p:nvSpPr>
        <p:spPr>
          <a:xfrm flipH="1">
            <a:off x="5910021" y="4553824"/>
            <a:ext cx="602241" cy="0"/>
          </a:xfrm>
          <a:prstGeom prst="line">
            <a:avLst/>
          </a:pr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defRPr sz="3200">
                <a:solidFill>
                  <a:srgbClr val="FFFFFF"/>
                </a:solidFill>
              </a:defRPr>
            </a:pPr>
            <a:endParaRPr sz="900">
              <a:latin typeface="OPPOSans B" panose="00020600040101010101" pitchFamily="18" charset="-122"/>
              <a:ea typeface="OPPOSans B" panose="00020600040101010101" pitchFamily="18" charset="-122"/>
              <a:cs typeface="OPPOSans B" panose="00020600040101010101" pitchFamily="18" charset="-122"/>
            </a:endParaRPr>
          </a:p>
        </p:txBody>
      </p:sp>
      <p:sp>
        <p:nvSpPr>
          <p:cNvPr id="72" name="Сквиркл">
            <a:extLst>
              <a:ext uri="{FF2B5EF4-FFF2-40B4-BE49-F238E27FC236}">
                <a16:creationId xmlns:a16="http://schemas.microsoft.com/office/drawing/2014/main" id="{0244B4A1-457B-4F01-8A6D-20A4BB01E6CD}"/>
              </a:ext>
            </a:extLst>
          </p:cNvPr>
          <p:cNvSpPr/>
          <p:nvPr/>
        </p:nvSpPr>
        <p:spPr>
          <a:xfrm>
            <a:off x="6552832" y="4132987"/>
            <a:ext cx="4359264" cy="841675"/>
          </a:xfrm>
          <a:prstGeom prst="roundRect">
            <a:avLst>
              <a:gd name="adj" fmla="val 7221"/>
            </a:avLst>
          </a:prstGeom>
          <a:no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73" name="Your fans spread the word about you, and reenter your sales funnel for new products at a much warmer level">
            <a:extLst>
              <a:ext uri="{FF2B5EF4-FFF2-40B4-BE49-F238E27FC236}">
                <a16:creationId xmlns:a16="http://schemas.microsoft.com/office/drawing/2014/main" id="{3A302A91-7E7D-4CF5-BA34-C4A9DFE38098}"/>
              </a:ext>
            </a:extLst>
          </p:cNvPr>
          <p:cNvSpPr txBox="1"/>
          <p:nvPr/>
        </p:nvSpPr>
        <p:spPr>
          <a:xfrm>
            <a:off x="6681901" y="4197797"/>
            <a:ext cx="4101126" cy="712054"/>
          </a:xfrm>
          <a:prstGeom prst="rect">
            <a:avLst/>
          </a:prstGeom>
          <a:noFill/>
          <a:ln w="12700" cap="flat">
            <a:noFill/>
            <a:miter lim="400000"/>
          </a:ln>
          <a:effectLst/>
          <a:extLst>
            <a:ext uri="{C572A759-6A51-4108-AA02-DFA0A04FC94B}">
              <ma14:wrappingTextBoxFlag xmlns:lc="http://schemas.openxmlformats.org/drawingml/2006/lockedCanvas" xmlns="" xmlns:m="http://schemas.openxmlformats.org/officeDocument/2006/math" xmlns:a14="http://schemas.microsoft.com/office/drawing/2010/main" xmlns:ma14="http://schemas.microsoft.com/office/mac/drawingml/2011/main" val="1"/>
            </a:ext>
          </a:extLst>
        </p:spPr>
        <p:txBody>
          <a:bodyPr wrap="square" lIns="0" tIns="0" rIns="0" bIns="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gn="l">
              <a:lnSpc>
                <a:spcPct val="130000"/>
              </a:lnSpc>
            </a:pPr>
            <a:r>
              <a:rPr lang="zh-CN" altLang="en-US" sz="1200" dirty="0">
                <a:solidFill>
                  <a:schemeClr val="tx1"/>
                </a:solidFill>
                <a:latin typeface="+mn-ea"/>
                <a:ea typeface="+mn-ea"/>
              </a:rPr>
              <a:t>请在此处输入您的内容，或者复制内容后单击右键选择只保留文本来粘贴您的内容。请在此处输入您的内容，或者复制内容后单击右键选择只保留文本来粘贴您的内容。</a:t>
            </a:r>
            <a:endParaRPr sz="1200" dirty="0">
              <a:solidFill>
                <a:schemeClr val="tx1"/>
              </a:solidFill>
              <a:latin typeface="+mn-ea"/>
              <a:ea typeface="+mn-ea"/>
            </a:endParaRPr>
          </a:p>
        </p:txBody>
      </p:sp>
    </p:spTree>
    <p:extLst>
      <p:ext uri="{BB962C8B-B14F-4D97-AF65-F5344CB8AC3E}">
        <p14:creationId xmlns:p14="http://schemas.microsoft.com/office/powerpoint/2010/main" val="102261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箭头: 下 123">
            <a:extLst>
              <a:ext uri="{FF2B5EF4-FFF2-40B4-BE49-F238E27FC236}">
                <a16:creationId xmlns:a16="http://schemas.microsoft.com/office/drawing/2014/main" id="{394B6236-E065-4D4A-B415-3AAEE62582AC}"/>
              </a:ext>
            </a:extLst>
          </p:cNvPr>
          <p:cNvSpPr/>
          <p:nvPr/>
        </p:nvSpPr>
        <p:spPr>
          <a:xfrm rot="16200000">
            <a:off x="11310443" y="4366988"/>
            <a:ext cx="818285" cy="804156"/>
          </a:xfrm>
          <a:prstGeom prst="downArrow">
            <a:avLst>
              <a:gd name="adj1" fmla="val 50000"/>
              <a:gd name="adj2" fmla="val 4098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a:extLst>
              <a:ext uri="{FF2B5EF4-FFF2-40B4-BE49-F238E27FC236}">
                <a16:creationId xmlns:a16="http://schemas.microsoft.com/office/drawing/2014/main" id="{FF442E22-EEAB-4A8E-B7ED-AC051D92EB6C}"/>
              </a:ext>
            </a:extLst>
          </p:cNvPr>
          <p:cNvSpPr/>
          <p:nvPr/>
        </p:nvSpPr>
        <p:spPr>
          <a:xfrm>
            <a:off x="553404" y="4486267"/>
            <a:ext cx="11257828" cy="565600"/>
          </a:xfrm>
          <a:custGeom>
            <a:avLst/>
            <a:gdLst>
              <a:gd name="connsiteX0" fmla="*/ 0 w 11430464"/>
              <a:gd name="connsiteY0" fmla="*/ 0 h 565600"/>
              <a:gd name="connsiteX1" fmla="*/ 11430464 w 11430464"/>
              <a:gd name="connsiteY1" fmla="*/ 0 h 565600"/>
              <a:gd name="connsiteX2" fmla="*/ 11430464 w 11430464"/>
              <a:gd name="connsiteY2" fmla="*/ 565600 h 565600"/>
              <a:gd name="connsiteX3" fmla="*/ 0 w 11430464"/>
              <a:gd name="connsiteY3" fmla="*/ 565600 h 565600"/>
              <a:gd name="connsiteX4" fmla="*/ 0 w 11430464"/>
              <a:gd name="connsiteY4" fmla="*/ 0 h 565600"/>
              <a:gd name="connsiteX0" fmla="*/ 207055 w 11637519"/>
              <a:gd name="connsiteY0" fmla="*/ 3196607 h 3762207"/>
              <a:gd name="connsiteX1" fmla="*/ 0 w 11637519"/>
              <a:gd name="connsiteY1" fmla="*/ 0 h 3762207"/>
              <a:gd name="connsiteX2" fmla="*/ 11637519 w 11637519"/>
              <a:gd name="connsiteY2" fmla="*/ 3196607 h 3762207"/>
              <a:gd name="connsiteX3" fmla="*/ 11637519 w 11637519"/>
              <a:gd name="connsiteY3" fmla="*/ 3762207 h 3762207"/>
              <a:gd name="connsiteX4" fmla="*/ 207055 w 11637519"/>
              <a:gd name="connsiteY4" fmla="*/ 3762207 h 3762207"/>
              <a:gd name="connsiteX5" fmla="*/ 207055 w 11637519"/>
              <a:gd name="connsiteY5" fmla="*/ 3196607 h 3762207"/>
              <a:gd name="connsiteX0" fmla="*/ 0 w 11430464"/>
              <a:gd name="connsiteY0" fmla="*/ 0 h 565600"/>
              <a:gd name="connsiteX1" fmla="*/ 11430464 w 11430464"/>
              <a:gd name="connsiteY1" fmla="*/ 0 h 565600"/>
              <a:gd name="connsiteX2" fmla="*/ 11430464 w 11430464"/>
              <a:gd name="connsiteY2" fmla="*/ 565600 h 565600"/>
              <a:gd name="connsiteX3" fmla="*/ 0 w 11430464"/>
              <a:gd name="connsiteY3" fmla="*/ 565600 h 565600"/>
              <a:gd name="connsiteX4" fmla="*/ 0 w 11430464"/>
              <a:gd name="connsiteY4" fmla="*/ 0 h 56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464" h="565600">
                <a:moveTo>
                  <a:pt x="0" y="0"/>
                </a:moveTo>
                <a:lnTo>
                  <a:pt x="11430464" y="0"/>
                </a:lnTo>
                <a:lnTo>
                  <a:pt x="11430464" y="565600"/>
                </a:lnTo>
                <a:lnTo>
                  <a:pt x="0" y="5656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任意多边形: 形状 89">
            <a:extLst>
              <a:ext uri="{FF2B5EF4-FFF2-40B4-BE49-F238E27FC236}">
                <a16:creationId xmlns:a16="http://schemas.microsoft.com/office/drawing/2014/main" id="{D7D1BC3A-1004-4770-B0AE-C99006E41E06}"/>
              </a:ext>
            </a:extLst>
          </p:cNvPr>
          <p:cNvSpPr/>
          <p:nvPr/>
        </p:nvSpPr>
        <p:spPr>
          <a:xfrm>
            <a:off x="550917" y="2475334"/>
            <a:ext cx="11095651" cy="2576534"/>
          </a:xfrm>
          <a:custGeom>
            <a:avLst/>
            <a:gdLst/>
            <a:ahLst/>
            <a:cxnLst/>
            <a:rect l="0" t="0" r="0" b="0"/>
            <a:pathLst>
              <a:path w="11430465" h="2576534">
                <a:moveTo>
                  <a:pt x="11430464" y="0"/>
                </a:moveTo>
                <a:lnTo>
                  <a:pt x="11430464" y="565600"/>
                </a:lnTo>
                <a:lnTo>
                  <a:pt x="0" y="2576533"/>
                </a:lnTo>
                <a:lnTo>
                  <a:pt x="0" y="2010933"/>
                </a:lnTo>
                <a:close/>
              </a:path>
            </a:pathLst>
          </a:custGeom>
          <a:solidFill>
            <a:schemeClr val="accent5">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a:extLst>
              <a:ext uri="{FF2B5EF4-FFF2-40B4-BE49-F238E27FC236}">
                <a16:creationId xmlns:a16="http://schemas.microsoft.com/office/drawing/2014/main" id="{9EF55B3D-3C6A-4B38-9381-8EFBEAFB1E9B}"/>
              </a:ext>
            </a:extLst>
          </p:cNvPr>
          <p:cNvSpPr/>
          <p:nvPr/>
        </p:nvSpPr>
        <p:spPr>
          <a:xfrm>
            <a:off x="0" y="2475334"/>
            <a:ext cx="11641082" cy="565600"/>
          </a:xfrm>
          <a:custGeom>
            <a:avLst/>
            <a:gdLst>
              <a:gd name="connsiteX0" fmla="*/ 0 w 11430464"/>
              <a:gd name="connsiteY0" fmla="*/ 0 h 565600"/>
              <a:gd name="connsiteX1" fmla="*/ 11430464 w 11430464"/>
              <a:gd name="connsiteY1" fmla="*/ 0 h 565600"/>
              <a:gd name="connsiteX2" fmla="*/ 11430464 w 11430464"/>
              <a:gd name="connsiteY2" fmla="*/ 565600 h 565600"/>
              <a:gd name="connsiteX3" fmla="*/ 0 w 11430464"/>
              <a:gd name="connsiteY3" fmla="*/ 565600 h 565600"/>
              <a:gd name="connsiteX4" fmla="*/ 0 w 11430464"/>
              <a:gd name="connsiteY4" fmla="*/ 0 h 565600"/>
              <a:gd name="connsiteX0" fmla="*/ 240836 w 11671300"/>
              <a:gd name="connsiteY0" fmla="*/ 2167448 h 2733048"/>
              <a:gd name="connsiteX1" fmla="*/ 0 w 11671300"/>
              <a:gd name="connsiteY1" fmla="*/ 0 h 2733048"/>
              <a:gd name="connsiteX2" fmla="*/ 11671300 w 11671300"/>
              <a:gd name="connsiteY2" fmla="*/ 2167448 h 2733048"/>
              <a:gd name="connsiteX3" fmla="*/ 11671300 w 11671300"/>
              <a:gd name="connsiteY3" fmla="*/ 2733048 h 2733048"/>
              <a:gd name="connsiteX4" fmla="*/ 240836 w 11671300"/>
              <a:gd name="connsiteY4" fmla="*/ 2733048 h 2733048"/>
              <a:gd name="connsiteX5" fmla="*/ 240836 w 11671300"/>
              <a:gd name="connsiteY5" fmla="*/ 2167448 h 2733048"/>
              <a:gd name="connsiteX0" fmla="*/ 0 w 11430464"/>
              <a:gd name="connsiteY0" fmla="*/ 0 h 565600"/>
              <a:gd name="connsiteX1" fmla="*/ 11430464 w 11430464"/>
              <a:gd name="connsiteY1" fmla="*/ 0 h 565600"/>
              <a:gd name="connsiteX2" fmla="*/ 11430464 w 11430464"/>
              <a:gd name="connsiteY2" fmla="*/ 565600 h 565600"/>
              <a:gd name="connsiteX3" fmla="*/ 0 w 11430464"/>
              <a:gd name="connsiteY3" fmla="*/ 565600 h 565600"/>
              <a:gd name="connsiteX4" fmla="*/ 0 w 11430464"/>
              <a:gd name="connsiteY4" fmla="*/ 0 h 56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464" h="565600">
                <a:moveTo>
                  <a:pt x="0" y="0"/>
                </a:moveTo>
                <a:lnTo>
                  <a:pt x="11430464" y="0"/>
                </a:lnTo>
                <a:lnTo>
                  <a:pt x="11430464" y="565600"/>
                </a:lnTo>
                <a:lnTo>
                  <a:pt x="0" y="5656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3.</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研究方法与过程</a:t>
            </a:r>
          </a:p>
        </p:txBody>
      </p:sp>
      <p:sp>
        <p:nvSpPr>
          <p:cNvPr id="7" name="Сквиркл">
            <a:extLst>
              <a:ext uri="{FF2B5EF4-FFF2-40B4-BE49-F238E27FC236}">
                <a16:creationId xmlns:a16="http://schemas.microsoft.com/office/drawing/2014/main" id="{EA3CD62B-1334-4D53-8FC2-859B1B118FBF}"/>
              </a:ext>
            </a:extLst>
          </p:cNvPr>
          <p:cNvSpPr/>
          <p:nvPr/>
        </p:nvSpPr>
        <p:spPr>
          <a:xfrm>
            <a:off x="761343" y="1962638"/>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8" name="Your fans spread the word about you, and reenter your sales funnel for new products at a much warmer level">
            <a:extLst>
              <a:ext uri="{FF2B5EF4-FFF2-40B4-BE49-F238E27FC236}">
                <a16:creationId xmlns:a16="http://schemas.microsoft.com/office/drawing/2014/main" id="{C172F285-C056-4C46-9712-3133D7D849A6}"/>
              </a:ext>
            </a:extLst>
          </p:cNvPr>
          <p:cNvSpPr txBox="1"/>
          <p:nvPr/>
        </p:nvSpPr>
        <p:spPr>
          <a:xfrm>
            <a:off x="859232" y="2048327"/>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sp>
        <p:nvSpPr>
          <p:cNvPr id="10" name="矩形 9">
            <a:extLst>
              <a:ext uri="{FF2B5EF4-FFF2-40B4-BE49-F238E27FC236}">
                <a16:creationId xmlns:a16="http://schemas.microsoft.com/office/drawing/2014/main" id="{0424EEC7-0B4E-4759-ACFE-A8F52A90C200}"/>
              </a:ext>
            </a:extLst>
          </p:cNvPr>
          <p:cNvSpPr/>
          <p:nvPr/>
        </p:nvSpPr>
        <p:spPr>
          <a:xfrm>
            <a:off x="910278" y="1893264"/>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93" name="组合 92">
            <a:extLst>
              <a:ext uri="{FF2B5EF4-FFF2-40B4-BE49-F238E27FC236}">
                <a16:creationId xmlns:a16="http://schemas.microsoft.com/office/drawing/2014/main" id="{874AAF1B-3DAC-4572-82DF-18CC372F18E0}"/>
              </a:ext>
            </a:extLst>
          </p:cNvPr>
          <p:cNvGrpSpPr/>
          <p:nvPr/>
        </p:nvGrpSpPr>
        <p:grpSpPr>
          <a:xfrm>
            <a:off x="1006276" y="1439480"/>
            <a:ext cx="1935338" cy="524488"/>
            <a:chOff x="1006276" y="1421250"/>
            <a:chExt cx="1935338" cy="524488"/>
          </a:xfrm>
        </p:grpSpPr>
        <p:sp>
          <p:nvSpPr>
            <p:cNvPr id="9" name="标题 1">
              <a:extLst>
                <a:ext uri="{FF2B5EF4-FFF2-40B4-BE49-F238E27FC236}">
                  <a16:creationId xmlns:a16="http://schemas.microsoft.com/office/drawing/2014/main" id="{7D669BC4-526F-4192-8C44-0B576594CEAA}"/>
                </a:ext>
              </a:extLst>
            </p:cNvPr>
            <p:cNvSpPr txBox="1">
              <a:spLocks/>
            </p:cNvSpPr>
            <p:nvPr/>
          </p:nvSpPr>
          <p:spPr>
            <a:xfrm>
              <a:off x="1006276" y="1623382"/>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预实验设计</a:t>
              </a:r>
            </a:p>
          </p:txBody>
        </p:sp>
        <p:sp>
          <p:nvSpPr>
            <p:cNvPr id="92" name="标题 1">
              <a:extLst>
                <a:ext uri="{FF2B5EF4-FFF2-40B4-BE49-F238E27FC236}">
                  <a16:creationId xmlns:a16="http://schemas.microsoft.com/office/drawing/2014/main" id="{FAD61882-751D-4E73-A8FF-D4EA74FDC2C2}"/>
                </a:ext>
              </a:extLst>
            </p:cNvPr>
            <p:cNvSpPr txBox="1">
              <a:spLocks/>
            </p:cNvSpPr>
            <p:nvPr/>
          </p:nvSpPr>
          <p:spPr>
            <a:xfrm>
              <a:off x="1693203" y="1421250"/>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Step1</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grpSp>
      <p:sp>
        <p:nvSpPr>
          <p:cNvPr id="11" name="Сквиркл">
            <a:extLst>
              <a:ext uri="{FF2B5EF4-FFF2-40B4-BE49-F238E27FC236}">
                <a16:creationId xmlns:a16="http://schemas.microsoft.com/office/drawing/2014/main" id="{2B980A3F-3704-44D4-959B-D4484E6DDAC9}"/>
              </a:ext>
            </a:extLst>
          </p:cNvPr>
          <p:cNvSpPr/>
          <p:nvPr/>
        </p:nvSpPr>
        <p:spPr>
          <a:xfrm>
            <a:off x="3492514" y="1962638"/>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12" name="Your fans spread the word about you, and reenter your sales funnel for new products at a much warmer level">
            <a:extLst>
              <a:ext uri="{FF2B5EF4-FFF2-40B4-BE49-F238E27FC236}">
                <a16:creationId xmlns:a16="http://schemas.microsoft.com/office/drawing/2014/main" id="{AC033B74-D791-41A1-B53B-FE1506923529}"/>
              </a:ext>
            </a:extLst>
          </p:cNvPr>
          <p:cNvSpPr txBox="1"/>
          <p:nvPr/>
        </p:nvSpPr>
        <p:spPr>
          <a:xfrm>
            <a:off x="3590403" y="2048327"/>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sp>
        <p:nvSpPr>
          <p:cNvPr id="14" name="矩形 13">
            <a:extLst>
              <a:ext uri="{FF2B5EF4-FFF2-40B4-BE49-F238E27FC236}">
                <a16:creationId xmlns:a16="http://schemas.microsoft.com/office/drawing/2014/main" id="{F1491DD4-5CF3-4E38-894D-F1F5167F7667}"/>
              </a:ext>
            </a:extLst>
          </p:cNvPr>
          <p:cNvSpPr/>
          <p:nvPr/>
        </p:nvSpPr>
        <p:spPr>
          <a:xfrm>
            <a:off x="3680937" y="1893264"/>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94" name="组合 93">
            <a:extLst>
              <a:ext uri="{FF2B5EF4-FFF2-40B4-BE49-F238E27FC236}">
                <a16:creationId xmlns:a16="http://schemas.microsoft.com/office/drawing/2014/main" id="{88F81B0C-1CAB-4BBB-B5B6-6DE17FDFD7E8}"/>
              </a:ext>
            </a:extLst>
          </p:cNvPr>
          <p:cNvGrpSpPr/>
          <p:nvPr/>
        </p:nvGrpSpPr>
        <p:grpSpPr>
          <a:xfrm>
            <a:off x="3737447" y="1439480"/>
            <a:ext cx="1935338" cy="524488"/>
            <a:chOff x="1006276" y="1421250"/>
            <a:chExt cx="1935338" cy="524488"/>
          </a:xfrm>
        </p:grpSpPr>
        <p:sp>
          <p:nvSpPr>
            <p:cNvPr id="95" name="标题 1">
              <a:extLst>
                <a:ext uri="{FF2B5EF4-FFF2-40B4-BE49-F238E27FC236}">
                  <a16:creationId xmlns:a16="http://schemas.microsoft.com/office/drawing/2014/main" id="{E1ECDF7D-02DB-4028-AD3D-1B7810C54F66}"/>
                </a:ext>
              </a:extLst>
            </p:cNvPr>
            <p:cNvSpPr txBox="1">
              <a:spLocks/>
            </p:cNvSpPr>
            <p:nvPr/>
          </p:nvSpPr>
          <p:spPr>
            <a:xfrm>
              <a:off x="1006276" y="1623382"/>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预实验材料收集</a:t>
              </a:r>
            </a:p>
          </p:txBody>
        </p:sp>
        <p:sp>
          <p:nvSpPr>
            <p:cNvPr id="96" name="标题 1">
              <a:extLst>
                <a:ext uri="{FF2B5EF4-FFF2-40B4-BE49-F238E27FC236}">
                  <a16:creationId xmlns:a16="http://schemas.microsoft.com/office/drawing/2014/main" id="{43B6CE31-5D90-42E8-977F-6413983A659C}"/>
                </a:ext>
              </a:extLst>
            </p:cNvPr>
            <p:cNvSpPr txBox="1">
              <a:spLocks/>
            </p:cNvSpPr>
            <p:nvPr/>
          </p:nvSpPr>
          <p:spPr>
            <a:xfrm>
              <a:off x="1693203" y="1421250"/>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Step2</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grpSp>
      <p:sp>
        <p:nvSpPr>
          <p:cNvPr id="15" name="Сквиркл">
            <a:extLst>
              <a:ext uri="{FF2B5EF4-FFF2-40B4-BE49-F238E27FC236}">
                <a16:creationId xmlns:a16="http://schemas.microsoft.com/office/drawing/2014/main" id="{7F58F366-503E-44F6-AB18-66A15D966F34}"/>
              </a:ext>
            </a:extLst>
          </p:cNvPr>
          <p:cNvSpPr/>
          <p:nvPr/>
        </p:nvSpPr>
        <p:spPr>
          <a:xfrm>
            <a:off x="6223685" y="1962638"/>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16" name="Your fans spread the word about you, and reenter your sales funnel for new products at a much warmer level">
            <a:extLst>
              <a:ext uri="{FF2B5EF4-FFF2-40B4-BE49-F238E27FC236}">
                <a16:creationId xmlns:a16="http://schemas.microsoft.com/office/drawing/2014/main" id="{4692935D-5311-4452-97B2-E18D013BF0EB}"/>
              </a:ext>
            </a:extLst>
          </p:cNvPr>
          <p:cNvSpPr txBox="1"/>
          <p:nvPr/>
        </p:nvSpPr>
        <p:spPr>
          <a:xfrm>
            <a:off x="6321574" y="2048327"/>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sp>
        <p:nvSpPr>
          <p:cNvPr id="18" name="矩形 17">
            <a:extLst>
              <a:ext uri="{FF2B5EF4-FFF2-40B4-BE49-F238E27FC236}">
                <a16:creationId xmlns:a16="http://schemas.microsoft.com/office/drawing/2014/main" id="{043B5893-FBAF-4CF9-9AAF-ACF292C6B5A5}"/>
              </a:ext>
            </a:extLst>
          </p:cNvPr>
          <p:cNvSpPr/>
          <p:nvPr/>
        </p:nvSpPr>
        <p:spPr>
          <a:xfrm>
            <a:off x="6372620" y="1893264"/>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97" name="组合 96">
            <a:extLst>
              <a:ext uri="{FF2B5EF4-FFF2-40B4-BE49-F238E27FC236}">
                <a16:creationId xmlns:a16="http://schemas.microsoft.com/office/drawing/2014/main" id="{508C979A-6635-4174-9C1C-B06C99DB58AF}"/>
              </a:ext>
            </a:extLst>
          </p:cNvPr>
          <p:cNvGrpSpPr/>
          <p:nvPr/>
        </p:nvGrpSpPr>
        <p:grpSpPr>
          <a:xfrm>
            <a:off x="6468618" y="1439480"/>
            <a:ext cx="1935338" cy="524488"/>
            <a:chOff x="1006276" y="1421250"/>
            <a:chExt cx="1935338" cy="524488"/>
          </a:xfrm>
        </p:grpSpPr>
        <p:sp>
          <p:nvSpPr>
            <p:cNvPr id="98" name="标题 1">
              <a:extLst>
                <a:ext uri="{FF2B5EF4-FFF2-40B4-BE49-F238E27FC236}">
                  <a16:creationId xmlns:a16="http://schemas.microsoft.com/office/drawing/2014/main" id="{A6FA3056-14BF-4C35-A06F-7A9AC966CB06}"/>
                </a:ext>
              </a:extLst>
            </p:cNvPr>
            <p:cNvSpPr txBox="1">
              <a:spLocks/>
            </p:cNvSpPr>
            <p:nvPr/>
          </p:nvSpPr>
          <p:spPr>
            <a:xfrm>
              <a:off x="1006276" y="1623382"/>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预实验处理</a:t>
              </a:r>
            </a:p>
          </p:txBody>
        </p:sp>
        <p:sp>
          <p:nvSpPr>
            <p:cNvPr id="99" name="标题 1">
              <a:extLst>
                <a:ext uri="{FF2B5EF4-FFF2-40B4-BE49-F238E27FC236}">
                  <a16:creationId xmlns:a16="http://schemas.microsoft.com/office/drawing/2014/main" id="{E1BDCAFD-CD23-49E0-8488-2D14E2A95E37}"/>
                </a:ext>
              </a:extLst>
            </p:cNvPr>
            <p:cNvSpPr txBox="1">
              <a:spLocks/>
            </p:cNvSpPr>
            <p:nvPr/>
          </p:nvSpPr>
          <p:spPr>
            <a:xfrm>
              <a:off x="1693203" y="1421250"/>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Step3</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grpSp>
      <p:sp>
        <p:nvSpPr>
          <p:cNvPr id="19" name="Сквиркл">
            <a:extLst>
              <a:ext uri="{FF2B5EF4-FFF2-40B4-BE49-F238E27FC236}">
                <a16:creationId xmlns:a16="http://schemas.microsoft.com/office/drawing/2014/main" id="{553309C9-F0E6-4802-A314-DA108B31A243}"/>
              </a:ext>
            </a:extLst>
          </p:cNvPr>
          <p:cNvSpPr/>
          <p:nvPr/>
        </p:nvSpPr>
        <p:spPr>
          <a:xfrm>
            <a:off x="8954856" y="1962638"/>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20" name="Your fans spread the word about you, and reenter your sales funnel for new products at a much warmer level">
            <a:extLst>
              <a:ext uri="{FF2B5EF4-FFF2-40B4-BE49-F238E27FC236}">
                <a16:creationId xmlns:a16="http://schemas.microsoft.com/office/drawing/2014/main" id="{6A94E507-BA3E-41C2-AA4E-274842E9FF69}"/>
              </a:ext>
            </a:extLst>
          </p:cNvPr>
          <p:cNvSpPr txBox="1"/>
          <p:nvPr/>
        </p:nvSpPr>
        <p:spPr>
          <a:xfrm>
            <a:off x="9052745" y="2048327"/>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sp>
        <p:nvSpPr>
          <p:cNvPr id="22" name="矩形 21">
            <a:extLst>
              <a:ext uri="{FF2B5EF4-FFF2-40B4-BE49-F238E27FC236}">
                <a16:creationId xmlns:a16="http://schemas.microsoft.com/office/drawing/2014/main" id="{341F9CA9-756D-4B18-949A-3816C21CE548}"/>
              </a:ext>
            </a:extLst>
          </p:cNvPr>
          <p:cNvSpPr/>
          <p:nvPr/>
        </p:nvSpPr>
        <p:spPr>
          <a:xfrm>
            <a:off x="9103791" y="1893264"/>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100" name="组合 99">
            <a:extLst>
              <a:ext uri="{FF2B5EF4-FFF2-40B4-BE49-F238E27FC236}">
                <a16:creationId xmlns:a16="http://schemas.microsoft.com/office/drawing/2014/main" id="{6656387D-D8B4-4B1F-AD16-9A0178451812}"/>
              </a:ext>
            </a:extLst>
          </p:cNvPr>
          <p:cNvGrpSpPr/>
          <p:nvPr/>
        </p:nvGrpSpPr>
        <p:grpSpPr>
          <a:xfrm>
            <a:off x="9199789" y="1439480"/>
            <a:ext cx="1935338" cy="524488"/>
            <a:chOff x="1006276" y="1421250"/>
            <a:chExt cx="1935338" cy="524488"/>
          </a:xfrm>
        </p:grpSpPr>
        <p:sp>
          <p:nvSpPr>
            <p:cNvPr id="101" name="标题 1">
              <a:extLst>
                <a:ext uri="{FF2B5EF4-FFF2-40B4-BE49-F238E27FC236}">
                  <a16:creationId xmlns:a16="http://schemas.microsoft.com/office/drawing/2014/main" id="{F9E844A3-8AEC-41AC-AD1A-A7729DC216EF}"/>
                </a:ext>
              </a:extLst>
            </p:cNvPr>
            <p:cNvSpPr txBox="1">
              <a:spLocks/>
            </p:cNvSpPr>
            <p:nvPr/>
          </p:nvSpPr>
          <p:spPr>
            <a:xfrm>
              <a:off x="1006276" y="1623382"/>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预实验结果分析</a:t>
              </a:r>
            </a:p>
          </p:txBody>
        </p:sp>
        <p:sp>
          <p:nvSpPr>
            <p:cNvPr id="102" name="标题 1">
              <a:extLst>
                <a:ext uri="{FF2B5EF4-FFF2-40B4-BE49-F238E27FC236}">
                  <a16:creationId xmlns:a16="http://schemas.microsoft.com/office/drawing/2014/main" id="{CA8886BC-6816-4011-B83D-3EDB93B0F7F5}"/>
                </a:ext>
              </a:extLst>
            </p:cNvPr>
            <p:cNvSpPr txBox="1">
              <a:spLocks/>
            </p:cNvSpPr>
            <p:nvPr/>
          </p:nvSpPr>
          <p:spPr>
            <a:xfrm>
              <a:off x="1693203" y="1421250"/>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Step4</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grpSp>
      <p:sp>
        <p:nvSpPr>
          <p:cNvPr id="23" name="Сквиркл">
            <a:extLst>
              <a:ext uri="{FF2B5EF4-FFF2-40B4-BE49-F238E27FC236}">
                <a16:creationId xmlns:a16="http://schemas.microsoft.com/office/drawing/2014/main" id="{93E758AF-6E7F-4D79-99C4-E8551E6F62A3}"/>
              </a:ext>
            </a:extLst>
          </p:cNvPr>
          <p:cNvSpPr/>
          <p:nvPr/>
        </p:nvSpPr>
        <p:spPr>
          <a:xfrm flipV="1">
            <a:off x="761343" y="4007407"/>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26" name="矩形 25">
            <a:extLst>
              <a:ext uri="{FF2B5EF4-FFF2-40B4-BE49-F238E27FC236}">
                <a16:creationId xmlns:a16="http://schemas.microsoft.com/office/drawing/2014/main" id="{65E865EE-61B1-41BF-B52A-24F09D2A9246}"/>
              </a:ext>
            </a:extLst>
          </p:cNvPr>
          <p:cNvSpPr/>
          <p:nvPr/>
        </p:nvSpPr>
        <p:spPr>
          <a:xfrm flipV="1">
            <a:off x="910278" y="5470108"/>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 name="Your fans spread the word about you, and reenter your sales funnel for new products at a much warmer level">
            <a:extLst>
              <a:ext uri="{FF2B5EF4-FFF2-40B4-BE49-F238E27FC236}">
                <a16:creationId xmlns:a16="http://schemas.microsoft.com/office/drawing/2014/main" id="{8732AED1-F328-4CEA-A7E7-8A3C0BEE0662}"/>
              </a:ext>
            </a:extLst>
          </p:cNvPr>
          <p:cNvSpPr txBox="1"/>
          <p:nvPr/>
        </p:nvSpPr>
        <p:spPr>
          <a:xfrm rot="10800000" flipV="1">
            <a:off x="859231" y="4093096"/>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grpSp>
        <p:nvGrpSpPr>
          <p:cNvPr id="109" name="组合 108">
            <a:extLst>
              <a:ext uri="{FF2B5EF4-FFF2-40B4-BE49-F238E27FC236}">
                <a16:creationId xmlns:a16="http://schemas.microsoft.com/office/drawing/2014/main" id="{D01CEED9-9D96-4FB0-9BC8-C31AA9AF99FF}"/>
              </a:ext>
            </a:extLst>
          </p:cNvPr>
          <p:cNvGrpSpPr/>
          <p:nvPr/>
        </p:nvGrpSpPr>
        <p:grpSpPr>
          <a:xfrm>
            <a:off x="1006276" y="5688967"/>
            <a:ext cx="1935338" cy="428200"/>
            <a:chOff x="725534" y="6470924"/>
            <a:chExt cx="1935338" cy="428200"/>
          </a:xfrm>
        </p:grpSpPr>
        <p:sp>
          <p:nvSpPr>
            <p:cNvPr id="107" name="标题 1">
              <a:extLst>
                <a:ext uri="{FF2B5EF4-FFF2-40B4-BE49-F238E27FC236}">
                  <a16:creationId xmlns:a16="http://schemas.microsoft.com/office/drawing/2014/main" id="{DAC42C11-5836-45D8-96A2-421DE8823AFB}"/>
                </a:ext>
              </a:extLst>
            </p:cNvPr>
            <p:cNvSpPr txBox="1">
              <a:spLocks/>
            </p:cNvSpPr>
            <p:nvPr/>
          </p:nvSpPr>
          <p:spPr>
            <a:xfrm>
              <a:off x="725534" y="6470924"/>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实验设计</a:t>
              </a:r>
            </a:p>
          </p:txBody>
        </p:sp>
        <p:sp>
          <p:nvSpPr>
            <p:cNvPr id="108" name="标题 1">
              <a:extLst>
                <a:ext uri="{FF2B5EF4-FFF2-40B4-BE49-F238E27FC236}">
                  <a16:creationId xmlns:a16="http://schemas.microsoft.com/office/drawing/2014/main" id="{7579D84E-EC8F-4CC0-8823-D0454480425A}"/>
                </a:ext>
              </a:extLst>
            </p:cNvPr>
            <p:cNvSpPr txBox="1">
              <a:spLocks/>
            </p:cNvSpPr>
            <p:nvPr/>
          </p:nvSpPr>
          <p:spPr>
            <a:xfrm>
              <a:off x="1441159" y="6725825"/>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Step5</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grpSp>
      <p:sp>
        <p:nvSpPr>
          <p:cNvPr id="70" name="Сквиркл">
            <a:extLst>
              <a:ext uri="{FF2B5EF4-FFF2-40B4-BE49-F238E27FC236}">
                <a16:creationId xmlns:a16="http://schemas.microsoft.com/office/drawing/2014/main" id="{6BE7E05B-4014-46F2-B286-128150C883FD}"/>
              </a:ext>
            </a:extLst>
          </p:cNvPr>
          <p:cNvSpPr/>
          <p:nvPr/>
        </p:nvSpPr>
        <p:spPr>
          <a:xfrm flipV="1">
            <a:off x="3492514" y="4007407"/>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71" name="矩形 70">
            <a:extLst>
              <a:ext uri="{FF2B5EF4-FFF2-40B4-BE49-F238E27FC236}">
                <a16:creationId xmlns:a16="http://schemas.microsoft.com/office/drawing/2014/main" id="{515361BE-064F-43D1-BCFC-78F3A2A4A66A}"/>
              </a:ext>
            </a:extLst>
          </p:cNvPr>
          <p:cNvSpPr/>
          <p:nvPr/>
        </p:nvSpPr>
        <p:spPr>
          <a:xfrm flipV="1">
            <a:off x="3641449" y="5470108"/>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Your fans spread the word about you, and reenter your sales funnel for new products at a much warmer level">
            <a:extLst>
              <a:ext uri="{FF2B5EF4-FFF2-40B4-BE49-F238E27FC236}">
                <a16:creationId xmlns:a16="http://schemas.microsoft.com/office/drawing/2014/main" id="{1BC674C8-1775-413C-870E-7B2E7045141E}"/>
              </a:ext>
            </a:extLst>
          </p:cNvPr>
          <p:cNvSpPr txBox="1"/>
          <p:nvPr/>
        </p:nvSpPr>
        <p:spPr>
          <a:xfrm rot="10800000" flipV="1">
            <a:off x="3590403" y="4093096"/>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grpSp>
        <p:nvGrpSpPr>
          <p:cNvPr id="110" name="组合 109">
            <a:extLst>
              <a:ext uri="{FF2B5EF4-FFF2-40B4-BE49-F238E27FC236}">
                <a16:creationId xmlns:a16="http://schemas.microsoft.com/office/drawing/2014/main" id="{6A183BDF-9348-4FAE-905F-839308436ED2}"/>
              </a:ext>
            </a:extLst>
          </p:cNvPr>
          <p:cNvGrpSpPr/>
          <p:nvPr/>
        </p:nvGrpSpPr>
        <p:grpSpPr>
          <a:xfrm>
            <a:off x="3737447" y="5688967"/>
            <a:ext cx="1935338" cy="428200"/>
            <a:chOff x="725534" y="6470924"/>
            <a:chExt cx="1935338" cy="428200"/>
          </a:xfrm>
        </p:grpSpPr>
        <p:sp>
          <p:nvSpPr>
            <p:cNvPr id="111" name="标题 1">
              <a:extLst>
                <a:ext uri="{FF2B5EF4-FFF2-40B4-BE49-F238E27FC236}">
                  <a16:creationId xmlns:a16="http://schemas.microsoft.com/office/drawing/2014/main" id="{CC5DA4BE-BD0E-40B2-8187-5509ED62E7BD}"/>
                </a:ext>
              </a:extLst>
            </p:cNvPr>
            <p:cNvSpPr txBox="1">
              <a:spLocks/>
            </p:cNvSpPr>
            <p:nvPr/>
          </p:nvSpPr>
          <p:spPr>
            <a:xfrm>
              <a:off x="725534" y="6470924"/>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实验材料收集</a:t>
              </a:r>
            </a:p>
          </p:txBody>
        </p:sp>
        <p:sp>
          <p:nvSpPr>
            <p:cNvPr id="112" name="标题 1">
              <a:extLst>
                <a:ext uri="{FF2B5EF4-FFF2-40B4-BE49-F238E27FC236}">
                  <a16:creationId xmlns:a16="http://schemas.microsoft.com/office/drawing/2014/main" id="{B8CC423C-AE76-4F9B-B5A5-75FDA31F8C40}"/>
                </a:ext>
              </a:extLst>
            </p:cNvPr>
            <p:cNvSpPr txBox="1">
              <a:spLocks/>
            </p:cNvSpPr>
            <p:nvPr/>
          </p:nvSpPr>
          <p:spPr>
            <a:xfrm>
              <a:off x="1441159" y="6725825"/>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Step6</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grpSp>
      <p:sp>
        <p:nvSpPr>
          <p:cNvPr id="77" name="Сквиркл">
            <a:extLst>
              <a:ext uri="{FF2B5EF4-FFF2-40B4-BE49-F238E27FC236}">
                <a16:creationId xmlns:a16="http://schemas.microsoft.com/office/drawing/2014/main" id="{01FFCBD5-5384-489E-8A8B-8CF42F718F7B}"/>
              </a:ext>
            </a:extLst>
          </p:cNvPr>
          <p:cNvSpPr/>
          <p:nvPr/>
        </p:nvSpPr>
        <p:spPr>
          <a:xfrm flipV="1">
            <a:off x="6223685" y="4007407"/>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78" name="矩形 77">
            <a:extLst>
              <a:ext uri="{FF2B5EF4-FFF2-40B4-BE49-F238E27FC236}">
                <a16:creationId xmlns:a16="http://schemas.microsoft.com/office/drawing/2014/main" id="{48AB16A1-84DE-427D-B903-D5131A44C8D7}"/>
              </a:ext>
            </a:extLst>
          </p:cNvPr>
          <p:cNvSpPr/>
          <p:nvPr/>
        </p:nvSpPr>
        <p:spPr>
          <a:xfrm flipV="1">
            <a:off x="6372620" y="5470108"/>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Your fans spread the word about you, and reenter your sales funnel for new products at a much warmer level">
            <a:extLst>
              <a:ext uri="{FF2B5EF4-FFF2-40B4-BE49-F238E27FC236}">
                <a16:creationId xmlns:a16="http://schemas.microsoft.com/office/drawing/2014/main" id="{199C60E6-03EA-4C24-9C93-7816CA3CF08F}"/>
              </a:ext>
            </a:extLst>
          </p:cNvPr>
          <p:cNvSpPr txBox="1"/>
          <p:nvPr/>
        </p:nvSpPr>
        <p:spPr>
          <a:xfrm rot="10800000" flipV="1">
            <a:off x="6321574" y="4093097"/>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grpSp>
        <p:nvGrpSpPr>
          <p:cNvPr id="113" name="组合 112">
            <a:extLst>
              <a:ext uri="{FF2B5EF4-FFF2-40B4-BE49-F238E27FC236}">
                <a16:creationId xmlns:a16="http://schemas.microsoft.com/office/drawing/2014/main" id="{5FFE9D76-237F-4CEA-9ECF-426CC279D702}"/>
              </a:ext>
            </a:extLst>
          </p:cNvPr>
          <p:cNvGrpSpPr/>
          <p:nvPr/>
        </p:nvGrpSpPr>
        <p:grpSpPr>
          <a:xfrm>
            <a:off x="6468618" y="5688967"/>
            <a:ext cx="1935338" cy="428200"/>
            <a:chOff x="725534" y="6470924"/>
            <a:chExt cx="1935338" cy="428200"/>
          </a:xfrm>
        </p:grpSpPr>
        <p:sp>
          <p:nvSpPr>
            <p:cNvPr id="114" name="标题 1">
              <a:extLst>
                <a:ext uri="{FF2B5EF4-FFF2-40B4-BE49-F238E27FC236}">
                  <a16:creationId xmlns:a16="http://schemas.microsoft.com/office/drawing/2014/main" id="{FB7E89F7-7AA4-4211-B7E5-1C2CBAE993EF}"/>
                </a:ext>
              </a:extLst>
            </p:cNvPr>
            <p:cNvSpPr txBox="1">
              <a:spLocks/>
            </p:cNvSpPr>
            <p:nvPr/>
          </p:nvSpPr>
          <p:spPr>
            <a:xfrm>
              <a:off x="725534" y="6470924"/>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实验处理</a:t>
              </a:r>
            </a:p>
          </p:txBody>
        </p:sp>
        <p:sp>
          <p:nvSpPr>
            <p:cNvPr id="115" name="标题 1">
              <a:extLst>
                <a:ext uri="{FF2B5EF4-FFF2-40B4-BE49-F238E27FC236}">
                  <a16:creationId xmlns:a16="http://schemas.microsoft.com/office/drawing/2014/main" id="{C57A491C-F3A7-47F7-A1AF-ABA3A921E66B}"/>
                </a:ext>
              </a:extLst>
            </p:cNvPr>
            <p:cNvSpPr txBox="1">
              <a:spLocks/>
            </p:cNvSpPr>
            <p:nvPr/>
          </p:nvSpPr>
          <p:spPr>
            <a:xfrm>
              <a:off x="1441159" y="6725825"/>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Step7</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grpSp>
      <p:grpSp>
        <p:nvGrpSpPr>
          <p:cNvPr id="82" name="组合 81">
            <a:extLst>
              <a:ext uri="{FF2B5EF4-FFF2-40B4-BE49-F238E27FC236}">
                <a16:creationId xmlns:a16="http://schemas.microsoft.com/office/drawing/2014/main" id="{DCFCA0EE-37FF-405A-BFDB-1149A7AEF968}"/>
              </a:ext>
            </a:extLst>
          </p:cNvPr>
          <p:cNvGrpSpPr/>
          <p:nvPr/>
        </p:nvGrpSpPr>
        <p:grpSpPr>
          <a:xfrm flipV="1">
            <a:off x="8954856" y="4007407"/>
            <a:ext cx="2425205" cy="1601447"/>
            <a:chOff x="786641" y="3961153"/>
            <a:chExt cx="2425205" cy="1601447"/>
          </a:xfrm>
        </p:grpSpPr>
        <p:sp>
          <p:nvSpPr>
            <p:cNvPr id="84" name="Сквиркл">
              <a:extLst>
                <a:ext uri="{FF2B5EF4-FFF2-40B4-BE49-F238E27FC236}">
                  <a16:creationId xmlns:a16="http://schemas.microsoft.com/office/drawing/2014/main" id="{5BABBA3B-4A19-4054-BD80-1AB775CF45C4}"/>
                </a:ext>
              </a:extLst>
            </p:cNvPr>
            <p:cNvSpPr/>
            <p:nvPr/>
          </p:nvSpPr>
          <p:spPr>
            <a:xfrm>
              <a:off x="786641" y="4030527"/>
              <a:ext cx="2425205" cy="1532073"/>
            </a:xfrm>
            <a:prstGeom prst="roundRect">
              <a:avLst>
                <a:gd name="adj" fmla="val 7221"/>
              </a:avLst>
            </a:prstGeom>
            <a:solidFill>
              <a:schemeClr val="bg1"/>
            </a:solidFill>
            <a:ln w="12700" cap="flat">
              <a:solidFill>
                <a:schemeClr val="bg1">
                  <a:lumMod val="85000"/>
                </a:schemeClr>
              </a:solidFill>
              <a:miter lim="400000"/>
            </a:ln>
            <a:effectLst/>
          </p:spPr>
          <p:txBody>
            <a:bodyPr wrap="square" lIns="0" tIns="0" rIns="0" bIns="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endParaRPr sz="900">
                <a:latin typeface="+mn-ea"/>
                <a:ea typeface="+mn-ea"/>
              </a:endParaRPr>
            </a:p>
          </p:txBody>
        </p:sp>
        <p:sp>
          <p:nvSpPr>
            <p:cNvPr id="85" name="矩形 84">
              <a:extLst>
                <a:ext uri="{FF2B5EF4-FFF2-40B4-BE49-F238E27FC236}">
                  <a16:creationId xmlns:a16="http://schemas.microsoft.com/office/drawing/2014/main" id="{8EE285EF-BDCD-4A35-BF0F-39A1247C34A1}"/>
                </a:ext>
              </a:extLst>
            </p:cNvPr>
            <p:cNvSpPr/>
            <p:nvPr/>
          </p:nvSpPr>
          <p:spPr>
            <a:xfrm>
              <a:off x="935576" y="3961153"/>
              <a:ext cx="77204" cy="13874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83" name="Your fans spread the word about you, and reenter your sales funnel for new products at a much warmer level">
            <a:extLst>
              <a:ext uri="{FF2B5EF4-FFF2-40B4-BE49-F238E27FC236}">
                <a16:creationId xmlns:a16="http://schemas.microsoft.com/office/drawing/2014/main" id="{9FA7F402-08A8-4F9C-84A1-D5C64AE5FFB0}"/>
              </a:ext>
            </a:extLst>
          </p:cNvPr>
          <p:cNvSpPr txBox="1"/>
          <p:nvPr/>
        </p:nvSpPr>
        <p:spPr>
          <a:xfrm rot="10800000" flipV="1">
            <a:off x="9071658" y="4093097"/>
            <a:ext cx="2229427" cy="13606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xmlns:lc="http://schemas.openxmlformats.org/drawingml/2006/lockedCanvas" val="1"/>
            </a:ext>
          </a:extLst>
        </p:spPr>
        <p:txBody>
          <a:bodyPr wrap="square" lIns="50800" tIns="50800" rIns="50800" bIns="5080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454752"/>
                </a:solidFill>
                <a:effectLst/>
                <a:uFillTx/>
                <a:latin typeface="Helvetica Neue Medium"/>
                <a:ea typeface="Helvetica Neue Medium"/>
                <a:cs typeface="Helvetica Neue Medium"/>
                <a:sym typeface="Helvetica Neue Medium"/>
              </a:defRPr>
            </a:lvl9pPr>
          </a:lstStyle>
          <a:p>
            <a:pPr>
              <a:lnSpc>
                <a:spcPct val="130000"/>
              </a:lnSpc>
            </a:pPr>
            <a:r>
              <a:rPr lang="zh-CN" altLang="en-US" sz="1600" dirty="0">
                <a:solidFill>
                  <a:schemeClr val="tx1"/>
                </a:solidFill>
                <a:latin typeface="+mn-ea"/>
                <a:ea typeface="+mn-ea"/>
              </a:rPr>
              <a:t>请在此处输入您的内容，或者复制内容后单击右键选择只保留文本来粘贴您的内容。</a:t>
            </a:r>
          </a:p>
        </p:txBody>
      </p:sp>
      <p:sp>
        <p:nvSpPr>
          <p:cNvPr id="117" name="标题 1">
            <a:extLst>
              <a:ext uri="{FF2B5EF4-FFF2-40B4-BE49-F238E27FC236}">
                <a16:creationId xmlns:a16="http://schemas.microsoft.com/office/drawing/2014/main" id="{BC206EE8-DE23-46E2-9B72-13B6DFB55A5D}"/>
              </a:ext>
            </a:extLst>
          </p:cNvPr>
          <p:cNvSpPr txBox="1">
            <a:spLocks/>
          </p:cNvSpPr>
          <p:nvPr/>
        </p:nvSpPr>
        <p:spPr>
          <a:xfrm>
            <a:off x="9199789" y="5688967"/>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zh-CN" altLang="en-US" sz="1600" b="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实验结果分析</a:t>
            </a:r>
          </a:p>
        </p:txBody>
      </p:sp>
      <p:sp>
        <p:nvSpPr>
          <p:cNvPr id="118" name="标题 1">
            <a:extLst>
              <a:ext uri="{FF2B5EF4-FFF2-40B4-BE49-F238E27FC236}">
                <a16:creationId xmlns:a16="http://schemas.microsoft.com/office/drawing/2014/main" id="{CCDA1B7B-E986-4A0E-86B3-7C025FC2C9C7}"/>
              </a:ext>
            </a:extLst>
          </p:cNvPr>
          <p:cNvSpPr txBox="1">
            <a:spLocks/>
          </p:cNvSpPr>
          <p:nvPr/>
        </p:nvSpPr>
        <p:spPr>
          <a:xfrm>
            <a:off x="9915414" y="5943868"/>
            <a:ext cx="504089" cy="173299"/>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ctr"/>
            <a:r>
              <a:rPr lang="en-US" altLang="zh-CN"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Step8</a:t>
            </a:r>
            <a:endParaRPr lang="zh-CN" altLang="en-US" sz="1000" b="0" dirty="0">
              <a:solidFill>
                <a:schemeClr val="tx1">
                  <a:lumMod val="50000"/>
                  <a:lumOff val="50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Tree>
    <p:extLst>
      <p:ext uri="{BB962C8B-B14F-4D97-AF65-F5344CB8AC3E}">
        <p14:creationId xmlns:p14="http://schemas.microsoft.com/office/powerpoint/2010/main" val="2904389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62F2E9AC-F531-4346-B4BC-71010FB5CAB2}"/>
              </a:ext>
            </a:extLst>
          </p:cNvPr>
          <p:cNvSpPr>
            <a:spLocks noGrp="1"/>
          </p:cNvSpPr>
          <p:nvPr>
            <p:ph type="body" sz="quarter" idx="14"/>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4</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3" name="文本占位符 2">
            <a:extLst>
              <a:ext uri="{FF2B5EF4-FFF2-40B4-BE49-F238E27FC236}">
                <a16:creationId xmlns:a16="http://schemas.microsoft.com/office/drawing/2014/main" id="{7CFDE201-F6FC-4E74-9270-B0CFA05087C6}"/>
              </a:ext>
            </a:extLst>
          </p:cNvPr>
          <p:cNvSpPr>
            <a:spLocks noGrp="1"/>
          </p:cNvSpPr>
          <p:nvPr>
            <p:ph type="body" sz="quarter" idx="10"/>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PART FOUR</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4" name="文本占位符 3">
            <a:extLst>
              <a:ext uri="{FF2B5EF4-FFF2-40B4-BE49-F238E27FC236}">
                <a16:creationId xmlns:a16="http://schemas.microsoft.com/office/drawing/2014/main" id="{57BF92BA-BA30-47A3-B6C8-22CE9D331128}"/>
              </a:ext>
            </a:extLst>
          </p:cNvPr>
          <p:cNvSpPr>
            <a:spLocks noGrp="1"/>
          </p:cNvSpPr>
          <p:nvPr>
            <p:ph type="body" sz="quarter" idx="11"/>
          </p:nvPr>
        </p:nvSpPr>
        <p:spPr/>
        <p:txBody>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研究成果及结论</a:t>
            </a:r>
          </a:p>
        </p:txBody>
      </p:sp>
      <p:sp>
        <p:nvSpPr>
          <p:cNvPr id="5" name="文本占位符 4">
            <a:extLst>
              <a:ext uri="{FF2B5EF4-FFF2-40B4-BE49-F238E27FC236}">
                <a16:creationId xmlns:a16="http://schemas.microsoft.com/office/drawing/2014/main" id="{DDB821E9-9B6D-4E6F-8736-5D7A58C68133}"/>
              </a:ext>
            </a:extLst>
          </p:cNvPr>
          <p:cNvSpPr>
            <a:spLocks noGrp="1"/>
          </p:cNvSpPr>
          <p:nvPr>
            <p:ph type="body" sz="quarter" idx="12"/>
          </p:nvPr>
        </p:nvSpPr>
        <p:spPr/>
        <p:txBody>
          <a:bodyPr/>
          <a:lstStyle/>
          <a:p>
            <a:r>
              <a:rPr lang="en-US" altLang="zh-CN" dirty="0"/>
              <a:t>Research results and conclusions</a:t>
            </a:r>
            <a:endParaRPr lang="zh-CN" altLang="en-US" dirty="0"/>
          </a:p>
        </p:txBody>
      </p:sp>
    </p:spTree>
    <p:extLst>
      <p:ext uri="{BB962C8B-B14F-4D97-AF65-F5344CB8AC3E}">
        <p14:creationId xmlns:p14="http://schemas.microsoft.com/office/powerpoint/2010/main" val="2218340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4.</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研究成果与结论</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20" name="矩形 19">
            <a:extLst>
              <a:ext uri="{FF2B5EF4-FFF2-40B4-BE49-F238E27FC236}">
                <a16:creationId xmlns:a16="http://schemas.microsoft.com/office/drawing/2014/main" id="{FF0DA301-A87B-4CEA-BEDD-4E83EF29952B}"/>
              </a:ext>
            </a:extLst>
          </p:cNvPr>
          <p:cNvSpPr>
            <a:spLocks/>
          </p:cNvSpPr>
          <p:nvPr/>
        </p:nvSpPr>
        <p:spPr>
          <a:xfrm rot="5400000">
            <a:off x="2002539" y="386503"/>
            <a:ext cx="2909460" cy="4625415"/>
          </a:xfrm>
          <a:prstGeom prst="rect">
            <a:avLst/>
          </a:prstGeom>
          <a:blipFill>
            <a:blip r:embed="rId2"/>
            <a:tile tx="-19050" ty="4572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 name="矩形 20">
            <a:extLst>
              <a:ext uri="{FF2B5EF4-FFF2-40B4-BE49-F238E27FC236}">
                <a16:creationId xmlns:a16="http://schemas.microsoft.com/office/drawing/2014/main" id="{FA5F7D03-D26F-4543-B505-B32ACE1CBF74}"/>
              </a:ext>
            </a:extLst>
          </p:cNvPr>
          <p:cNvSpPr>
            <a:spLocks/>
          </p:cNvSpPr>
          <p:nvPr/>
        </p:nvSpPr>
        <p:spPr>
          <a:xfrm rot="5400000">
            <a:off x="7303226" y="386502"/>
            <a:ext cx="2909460" cy="4625415"/>
          </a:xfrm>
          <a:prstGeom prst="rect">
            <a:avLst/>
          </a:prstGeom>
          <a:blipFill>
            <a:blip r:embed="rId2"/>
            <a:tile tx="-19050" ty="4572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 name="标题 1">
            <a:extLst>
              <a:ext uri="{FF2B5EF4-FFF2-40B4-BE49-F238E27FC236}">
                <a16:creationId xmlns:a16="http://schemas.microsoft.com/office/drawing/2014/main" id="{20311BB4-5899-4ACE-9EF5-13FA61CC3D4E}"/>
              </a:ext>
            </a:extLst>
          </p:cNvPr>
          <p:cNvSpPr txBox="1">
            <a:spLocks/>
          </p:cNvSpPr>
          <p:nvPr/>
        </p:nvSpPr>
        <p:spPr>
          <a:xfrm>
            <a:off x="1180485" y="4438116"/>
            <a:ext cx="4589492"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研究成果</a:t>
            </a:r>
          </a:p>
        </p:txBody>
      </p:sp>
      <p:sp>
        <p:nvSpPr>
          <p:cNvPr id="24" name="文本框 23">
            <a:extLst>
              <a:ext uri="{FF2B5EF4-FFF2-40B4-BE49-F238E27FC236}">
                <a16:creationId xmlns:a16="http://schemas.microsoft.com/office/drawing/2014/main" id="{0E3DB8B5-CEA1-4FCC-A9B5-CFD46774F24D}"/>
              </a:ext>
            </a:extLst>
          </p:cNvPr>
          <p:cNvSpPr txBox="1"/>
          <p:nvPr/>
        </p:nvSpPr>
        <p:spPr>
          <a:xfrm>
            <a:off x="1180485" y="4760472"/>
            <a:ext cx="4758235" cy="1259447"/>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25" name="矩形 24">
            <a:extLst>
              <a:ext uri="{FF2B5EF4-FFF2-40B4-BE49-F238E27FC236}">
                <a16:creationId xmlns:a16="http://schemas.microsoft.com/office/drawing/2014/main" id="{46325D25-0383-4D11-938D-DF5DE2EA30EB}"/>
              </a:ext>
            </a:extLst>
          </p:cNvPr>
          <p:cNvSpPr/>
          <p:nvPr/>
        </p:nvSpPr>
        <p:spPr>
          <a:xfrm>
            <a:off x="975818" y="4438116"/>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7" name="标题 1">
            <a:extLst>
              <a:ext uri="{FF2B5EF4-FFF2-40B4-BE49-F238E27FC236}">
                <a16:creationId xmlns:a16="http://schemas.microsoft.com/office/drawing/2014/main" id="{F7D41C1C-D527-4554-922A-56D411B4A1EF}"/>
              </a:ext>
            </a:extLst>
          </p:cNvPr>
          <p:cNvSpPr txBox="1">
            <a:spLocks/>
          </p:cNvSpPr>
          <p:nvPr/>
        </p:nvSpPr>
        <p:spPr>
          <a:xfrm>
            <a:off x="6445247" y="4438116"/>
            <a:ext cx="4625415"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研究结论</a:t>
            </a:r>
          </a:p>
        </p:txBody>
      </p:sp>
      <p:sp>
        <p:nvSpPr>
          <p:cNvPr id="28" name="文本框 27">
            <a:extLst>
              <a:ext uri="{FF2B5EF4-FFF2-40B4-BE49-F238E27FC236}">
                <a16:creationId xmlns:a16="http://schemas.microsoft.com/office/drawing/2014/main" id="{87DC0A9E-E6D6-454B-806D-71E8E1620DC7}"/>
              </a:ext>
            </a:extLst>
          </p:cNvPr>
          <p:cNvSpPr txBox="1"/>
          <p:nvPr/>
        </p:nvSpPr>
        <p:spPr>
          <a:xfrm>
            <a:off x="6445248" y="4760472"/>
            <a:ext cx="4758234" cy="1259447"/>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29" name="矩形 28">
            <a:extLst>
              <a:ext uri="{FF2B5EF4-FFF2-40B4-BE49-F238E27FC236}">
                <a16:creationId xmlns:a16="http://schemas.microsoft.com/office/drawing/2014/main" id="{DA65D659-496A-42FD-AAC5-3C2F73424060}"/>
              </a:ext>
            </a:extLst>
          </p:cNvPr>
          <p:cNvSpPr/>
          <p:nvPr/>
        </p:nvSpPr>
        <p:spPr>
          <a:xfrm>
            <a:off x="6240581" y="4438116"/>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Tree>
    <p:extLst>
      <p:ext uri="{BB962C8B-B14F-4D97-AF65-F5344CB8AC3E}">
        <p14:creationId xmlns:p14="http://schemas.microsoft.com/office/powerpoint/2010/main" val="1088266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4.</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研究成果与结论</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15" name="矩形 14">
            <a:extLst>
              <a:ext uri="{FF2B5EF4-FFF2-40B4-BE49-F238E27FC236}">
                <a16:creationId xmlns:a16="http://schemas.microsoft.com/office/drawing/2014/main" id="{B828B1E1-E1A1-4A45-B2C5-58FDB92267B3}"/>
              </a:ext>
            </a:extLst>
          </p:cNvPr>
          <p:cNvSpPr>
            <a:spLocks/>
          </p:cNvSpPr>
          <p:nvPr/>
        </p:nvSpPr>
        <p:spPr>
          <a:xfrm rot="5400000">
            <a:off x="1947596" y="23276"/>
            <a:ext cx="4648514" cy="7180446"/>
          </a:xfrm>
          <a:prstGeom prst="rect">
            <a:avLst/>
          </a:prstGeom>
          <a:blipFill>
            <a:blip r:embed="rId2"/>
            <a:tile tx="-19050" ty="4572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 name="标题 1">
            <a:extLst>
              <a:ext uri="{FF2B5EF4-FFF2-40B4-BE49-F238E27FC236}">
                <a16:creationId xmlns:a16="http://schemas.microsoft.com/office/drawing/2014/main" id="{AA6D7338-5428-4D7F-9749-A8B740F8DBB3}"/>
              </a:ext>
            </a:extLst>
          </p:cNvPr>
          <p:cNvSpPr txBox="1">
            <a:spLocks/>
          </p:cNvSpPr>
          <p:nvPr/>
        </p:nvSpPr>
        <p:spPr>
          <a:xfrm>
            <a:off x="8319048" y="1289242"/>
            <a:ext cx="2790311"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结论概述</a:t>
            </a:r>
          </a:p>
        </p:txBody>
      </p:sp>
      <p:sp>
        <p:nvSpPr>
          <p:cNvPr id="18" name="文本框 17">
            <a:extLst>
              <a:ext uri="{FF2B5EF4-FFF2-40B4-BE49-F238E27FC236}">
                <a16:creationId xmlns:a16="http://schemas.microsoft.com/office/drawing/2014/main" id="{5D9BC747-513C-4658-97A0-12E216B5ACBC}"/>
              </a:ext>
            </a:extLst>
          </p:cNvPr>
          <p:cNvSpPr txBox="1"/>
          <p:nvPr/>
        </p:nvSpPr>
        <p:spPr>
          <a:xfrm>
            <a:off x="8094846" y="2021228"/>
            <a:ext cx="3424054" cy="988482"/>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p>
        </p:txBody>
      </p:sp>
      <p:sp>
        <p:nvSpPr>
          <p:cNvPr id="19" name="标题 1">
            <a:extLst>
              <a:ext uri="{FF2B5EF4-FFF2-40B4-BE49-F238E27FC236}">
                <a16:creationId xmlns:a16="http://schemas.microsoft.com/office/drawing/2014/main" id="{220C72B9-7ADF-4F68-B151-5FEF4F0EFDCF}"/>
              </a:ext>
            </a:extLst>
          </p:cNvPr>
          <p:cNvSpPr txBox="1">
            <a:spLocks/>
          </p:cNvSpPr>
          <p:nvPr/>
        </p:nvSpPr>
        <p:spPr>
          <a:xfrm>
            <a:off x="8319048" y="1726622"/>
            <a:ext cx="2146727"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研究不足之处</a:t>
            </a:r>
          </a:p>
        </p:txBody>
      </p:sp>
      <p:sp>
        <p:nvSpPr>
          <p:cNvPr id="31" name="文本框 30">
            <a:extLst>
              <a:ext uri="{FF2B5EF4-FFF2-40B4-BE49-F238E27FC236}">
                <a16:creationId xmlns:a16="http://schemas.microsoft.com/office/drawing/2014/main" id="{C78FD837-3132-48D6-A0B3-C93E20E3F348}"/>
              </a:ext>
            </a:extLst>
          </p:cNvPr>
          <p:cNvSpPr txBox="1"/>
          <p:nvPr/>
        </p:nvSpPr>
        <p:spPr>
          <a:xfrm>
            <a:off x="8094846" y="3009711"/>
            <a:ext cx="3424054" cy="988482"/>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p>
        </p:txBody>
      </p:sp>
      <p:sp>
        <p:nvSpPr>
          <p:cNvPr id="32" name="文本框 31">
            <a:extLst>
              <a:ext uri="{FF2B5EF4-FFF2-40B4-BE49-F238E27FC236}">
                <a16:creationId xmlns:a16="http://schemas.microsoft.com/office/drawing/2014/main" id="{B244F70C-85DE-4533-9551-D6F5AE7DD994}"/>
              </a:ext>
            </a:extLst>
          </p:cNvPr>
          <p:cNvSpPr txBox="1"/>
          <p:nvPr/>
        </p:nvSpPr>
        <p:spPr>
          <a:xfrm>
            <a:off x="8094846" y="3998194"/>
            <a:ext cx="3424054" cy="988482"/>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p>
        </p:txBody>
      </p:sp>
      <p:sp>
        <p:nvSpPr>
          <p:cNvPr id="33" name="文本框 32">
            <a:extLst>
              <a:ext uri="{FF2B5EF4-FFF2-40B4-BE49-F238E27FC236}">
                <a16:creationId xmlns:a16="http://schemas.microsoft.com/office/drawing/2014/main" id="{018365A6-5977-4D6D-8F08-CDE98CCCAD38}"/>
              </a:ext>
            </a:extLst>
          </p:cNvPr>
          <p:cNvSpPr txBox="1"/>
          <p:nvPr/>
        </p:nvSpPr>
        <p:spPr>
          <a:xfrm>
            <a:off x="8094846" y="4986676"/>
            <a:ext cx="3424054" cy="988482"/>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p>
        </p:txBody>
      </p:sp>
    </p:spTree>
    <p:extLst>
      <p:ext uri="{BB962C8B-B14F-4D97-AF65-F5344CB8AC3E}">
        <p14:creationId xmlns:p14="http://schemas.microsoft.com/office/powerpoint/2010/main" val="1566468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t>4.</a:t>
            </a:r>
            <a:r>
              <a:rPr lang="zh-CN" altLang="en-US" dirty="0"/>
              <a:t>研究成果与结论</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graphicFrame>
        <p:nvGraphicFramePr>
          <p:cNvPr id="14" name="图表 13">
            <a:extLst>
              <a:ext uri="{FF2B5EF4-FFF2-40B4-BE49-F238E27FC236}">
                <a16:creationId xmlns:a16="http://schemas.microsoft.com/office/drawing/2014/main" id="{0B285EC5-E8E7-4772-84A8-B02EA8FB6338}"/>
              </a:ext>
            </a:extLst>
          </p:cNvPr>
          <p:cNvGraphicFramePr>
            <a:graphicFrameLocks/>
          </p:cNvGraphicFramePr>
          <p:nvPr>
            <p:extLst>
              <p:ext uri="{D42A27DB-BD31-4B8C-83A1-F6EECF244321}">
                <p14:modId xmlns:p14="http://schemas.microsoft.com/office/powerpoint/2010/main" val="425980398"/>
              </p:ext>
            </p:extLst>
          </p:nvPr>
        </p:nvGraphicFramePr>
        <p:xfrm>
          <a:off x="823427" y="981673"/>
          <a:ext cx="3358147" cy="2643143"/>
        </p:xfrm>
        <a:graphic>
          <a:graphicData uri="http://schemas.openxmlformats.org/drawingml/2006/chart">
            <c:chart xmlns:c="http://schemas.openxmlformats.org/drawingml/2006/chart" xmlns:r="http://schemas.openxmlformats.org/officeDocument/2006/relationships" r:id="rId2"/>
          </a:graphicData>
        </a:graphic>
      </p:graphicFrame>
      <p:sp>
        <p:nvSpPr>
          <p:cNvPr id="20" name="文本框 19">
            <a:extLst>
              <a:ext uri="{FF2B5EF4-FFF2-40B4-BE49-F238E27FC236}">
                <a16:creationId xmlns:a16="http://schemas.microsoft.com/office/drawing/2014/main" id="{820839B2-263A-4A8F-86D7-F784F79C3820}"/>
              </a:ext>
            </a:extLst>
          </p:cNvPr>
          <p:cNvSpPr txBox="1"/>
          <p:nvPr/>
        </p:nvSpPr>
        <p:spPr>
          <a:xfrm>
            <a:off x="807454" y="4159438"/>
            <a:ext cx="3143126" cy="939360"/>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21" name="标题 1">
            <a:extLst>
              <a:ext uri="{FF2B5EF4-FFF2-40B4-BE49-F238E27FC236}">
                <a16:creationId xmlns:a16="http://schemas.microsoft.com/office/drawing/2014/main" id="{542ABB86-91C1-4800-9266-81F8B818B2B2}"/>
              </a:ext>
            </a:extLst>
          </p:cNvPr>
          <p:cNvSpPr txBox="1">
            <a:spLocks/>
          </p:cNvSpPr>
          <p:nvPr/>
        </p:nvSpPr>
        <p:spPr>
          <a:xfrm>
            <a:off x="1049012" y="3830662"/>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600" b="0" dirty="0">
                <a:solidFill>
                  <a:schemeClr val="tx1">
                    <a:lumMod val="75000"/>
                    <a:lumOff val="25000"/>
                  </a:schemeClr>
                </a:solidFill>
              </a:rPr>
              <a:t>结论标题</a:t>
            </a:r>
            <a:r>
              <a:rPr lang="en-US" altLang="zh-CN" sz="1600" b="0" dirty="0">
                <a:solidFill>
                  <a:schemeClr val="tx1">
                    <a:lumMod val="75000"/>
                    <a:lumOff val="25000"/>
                  </a:schemeClr>
                </a:solidFill>
              </a:rPr>
              <a:t>1—</a:t>
            </a:r>
            <a:r>
              <a:rPr lang="zh-CN" altLang="en-US" sz="1600" b="0" dirty="0">
                <a:solidFill>
                  <a:schemeClr val="tx1">
                    <a:lumMod val="75000"/>
                    <a:lumOff val="25000"/>
                  </a:schemeClr>
                </a:solidFill>
              </a:rPr>
              <a:t>柱状图分析</a:t>
            </a:r>
          </a:p>
        </p:txBody>
      </p:sp>
      <p:sp>
        <p:nvSpPr>
          <p:cNvPr id="22" name="文本框 21">
            <a:extLst>
              <a:ext uri="{FF2B5EF4-FFF2-40B4-BE49-F238E27FC236}">
                <a16:creationId xmlns:a16="http://schemas.microsoft.com/office/drawing/2014/main" id="{8CFA0EC1-856B-4220-8E07-816C331E2D13}"/>
              </a:ext>
            </a:extLst>
          </p:cNvPr>
          <p:cNvSpPr txBox="1"/>
          <p:nvPr/>
        </p:nvSpPr>
        <p:spPr>
          <a:xfrm>
            <a:off x="807454" y="5108423"/>
            <a:ext cx="3143126" cy="939360"/>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13" name="文本框 12">
            <a:extLst>
              <a:ext uri="{FF2B5EF4-FFF2-40B4-BE49-F238E27FC236}">
                <a16:creationId xmlns:a16="http://schemas.microsoft.com/office/drawing/2014/main" id="{C6B4CBC5-09B4-48DF-B0EE-6A13935FEE73}"/>
              </a:ext>
            </a:extLst>
          </p:cNvPr>
          <p:cNvSpPr txBox="1"/>
          <p:nvPr/>
        </p:nvSpPr>
        <p:spPr>
          <a:xfrm>
            <a:off x="4389665" y="5098798"/>
            <a:ext cx="3143126" cy="939360"/>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graphicFrame>
        <p:nvGraphicFramePr>
          <p:cNvPr id="23" name="图表 22">
            <a:extLst>
              <a:ext uri="{FF2B5EF4-FFF2-40B4-BE49-F238E27FC236}">
                <a16:creationId xmlns:a16="http://schemas.microsoft.com/office/drawing/2014/main" id="{7DABA16E-22A2-4987-9B1A-63DAB62EE2BD}"/>
              </a:ext>
            </a:extLst>
          </p:cNvPr>
          <p:cNvGraphicFramePr>
            <a:graphicFrameLocks/>
          </p:cNvGraphicFramePr>
          <p:nvPr>
            <p:extLst>
              <p:ext uri="{D42A27DB-BD31-4B8C-83A1-F6EECF244321}">
                <p14:modId xmlns:p14="http://schemas.microsoft.com/office/powerpoint/2010/main" val="214761847"/>
              </p:ext>
            </p:extLst>
          </p:nvPr>
        </p:nvGraphicFramePr>
        <p:xfrm>
          <a:off x="4445780" y="952493"/>
          <a:ext cx="3358147" cy="2643143"/>
        </p:xfrm>
        <a:graphic>
          <a:graphicData uri="http://schemas.openxmlformats.org/drawingml/2006/chart">
            <c:chart xmlns:c="http://schemas.openxmlformats.org/drawingml/2006/chart" xmlns:r="http://schemas.openxmlformats.org/officeDocument/2006/relationships" r:id="rId3"/>
          </a:graphicData>
        </a:graphic>
      </p:graphicFrame>
      <p:sp>
        <p:nvSpPr>
          <p:cNvPr id="24" name="文本框 23">
            <a:extLst>
              <a:ext uri="{FF2B5EF4-FFF2-40B4-BE49-F238E27FC236}">
                <a16:creationId xmlns:a16="http://schemas.microsoft.com/office/drawing/2014/main" id="{B74173FD-A6A3-49D3-AA25-160FB7F0D3AF}"/>
              </a:ext>
            </a:extLst>
          </p:cNvPr>
          <p:cNvSpPr txBox="1"/>
          <p:nvPr/>
        </p:nvSpPr>
        <p:spPr>
          <a:xfrm>
            <a:off x="4389665" y="4149813"/>
            <a:ext cx="3143126" cy="939360"/>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25" name="标题 1">
            <a:extLst>
              <a:ext uri="{FF2B5EF4-FFF2-40B4-BE49-F238E27FC236}">
                <a16:creationId xmlns:a16="http://schemas.microsoft.com/office/drawing/2014/main" id="{A0E949F7-FC31-42E1-9768-1C5F1B90F8AF}"/>
              </a:ext>
            </a:extLst>
          </p:cNvPr>
          <p:cNvSpPr txBox="1">
            <a:spLocks/>
          </p:cNvSpPr>
          <p:nvPr/>
        </p:nvSpPr>
        <p:spPr>
          <a:xfrm>
            <a:off x="4601414" y="3830662"/>
            <a:ext cx="2819663" cy="319151"/>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600" b="0" dirty="0">
                <a:solidFill>
                  <a:schemeClr val="tx1">
                    <a:lumMod val="75000"/>
                    <a:lumOff val="25000"/>
                  </a:schemeClr>
                </a:solidFill>
              </a:rPr>
              <a:t>结论标题</a:t>
            </a:r>
            <a:r>
              <a:rPr lang="en-US" altLang="zh-CN" sz="1600" b="0" dirty="0">
                <a:solidFill>
                  <a:schemeClr val="tx1">
                    <a:lumMod val="75000"/>
                    <a:lumOff val="25000"/>
                  </a:schemeClr>
                </a:solidFill>
              </a:rPr>
              <a:t>2—</a:t>
            </a:r>
            <a:r>
              <a:rPr lang="zh-CN" altLang="en-US" sz="1600" b="0" dirty="0">
                <a:solidFill>
                  <a:schemeClr val="tx1">
                    <a:lumMod val="75000"/>
                    <a:lumOff val="25000"/>
                  </a:schemeClr>
                </a:solidFill>
              </a:rPr>
              <a:t>折线趋势分析</a:t>
            </a:r>
          </a:p>
        </p:txBody>
      </p:sp>
      <p:sp>
        <p:nvSpPr>
          <p:cNvPr id="26" name="文本框 25">
            <a:extLst>
              <a:ext uri="{FF2B5EF4-FFF2-40B4-BE49-F238E27FC236}">
                <a16:creationId xmlns:a16="http://schemas.microsoft.com/office/drawing/2014/main" id="{2A3E9F2B-9B56-4B9B-BC35-ACEF03827B76}"/>
              </a:ext>
            </a:extLst>
          </p:cNvPr>
          <p:cNvSpPr txBox="1"/>
          <p:nvPr/>
        </p:nvSpPr>
        <p:spPr>
          <a:xfrm>
            <a:off x="8116338" y="4151411"/>
            <a:ext cx="3143126" cy="939360"/>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27" name="标题 1">
            <a:extLst>
              <a:ext uri="{FF2B5EF4-FFF2-40B4-BE49-F238E27FC236}">
                <a16:creationId xmlns:a16="http://schemas.microsoft.com/office/drawing/2014/main" id="{252EA07B-8065-4A0F-A75C-B8486AB4A154}"/>
              </a:ext>
            </a:extLst>
          </p:cNvPr>
          <p:cNvSpPr txBox="1">
            <a:spLocks/>
          </p:cNvSpPr>
          <p:nvPr/>
        </p:nvSpPr>
        <p:spPr>
          <a:xfrm>
            <a:off x="8318466" y="3830662"/>
            <a:ext cx="2819663" cy="311124"/>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600" b="0" dirty="0">
                <a:solidFill>
                  <a:schemeClr val="tx1">
                    <a:lumMod val="75000"/>
                    <a:lumOff val="25000"/>
                  </a:schemeClr>
                </a:solidFill>
              </a:rPr>
              <a:t>结论标题</a:t>
            </a:r>
            <a:r>
              <a:rPr lang="en-US" altLang="zh-CN" sz="1600" b="0" dirty="0">
                <a:solidFill>
                  <a:schemeClr val="tx1">
                    <a:lumMod val="75000"/>
                    <a:lumOff val="25000"/>
                  </a:schemeClr>
                </a:solidFill>
              </a:rPr>
              <a:t>3—</a:t>
            </a:r>
            <a:r>
              <a:rPr lang="zh-CN" altLang="en-US" sz="1600" b="0" dirty="0">
                <a:solidFill>
                  <a:schemeClr val="tx1">
                    <a:lumMod val="75000"/>
                    <a:lumOff val="25000"/>
                  </a:schemeClr>
                </a:solidFill>
              </a:rPr>
              <a:t>瀑布图分析</a:t>
            </a:r>
          </a:p>
        </p:txBody>
      </p:sp>
      <p:sp>
        <p:nvSpPr>
          <p:cNvPr id="28" name="文本框 27">
            <a:extLst>
              <a:ext uri="{FF2B5EF4-FFF2-40B4-BE49-F238E27FC236}">
                <a16:creationId xmlns:a16="http://schemas.microsoft.com/office/drawing/2014/main" id="{3F1B4769-DAEA-4CE1-A967-663A8A4C7ADA}"/>
              </a:ext>
            </a:extLst>
          </p:cNvPr>
          <p:cNvSpPr txBox="1"/>
          <p:nvPr/>
        </p:nvSpPr>
        <p:spPr>
          <a:xfrm>
            <a:off x="8116338" y="5100396"/>
            <a:ext cx="3143126" cy="939360"/>
          </a:xfrm>
          <a:prstGeom prst="rect">
            <a:avLst/>
          </a:prstGeom>
          <a:noFill/>
        </p:spPr>
        <p:txBody>
          <a:bodyPr wrap="square" lIns="0" tIns="0" rIns="0" bIns="0" rtlCol="0">
            <a:noAutofit/>
          </a:bodyPr>
          <a:lstStyle/>
          <a:p>
            <a:pPr marL="216000" indent="-216000">
              <a:lnSpc>
                <a:spcPct val="130000"/>
              </a:lnSpc>
              <a:buClr>
                <a:schemeClr val="accent2"/>
              </a:buClr>
              <a:buFont typeface="Arial" panose="020B0604020202020204" pitchFamily="34" charset="0"/>
              <a:buChar char="•"/>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mc:AlternateContent xmlns:mc="http://schemas.openxmlformats.org/markup-compatibility/2006" xmlns:cx1="http://schemas.microsoft.com/office/drawing/2015/9/8/chartex">
        <mc:Choice Requires="cx1">
          <p:graphicFrame>
            <p:nvGraphicFramePr>
              <p:cNvPr id="29" name="图表 28">
                <a:extLst>
                  <a:ext uri="{FF2B5EF4-FFF2-40B4-BE49-F238E27FC236}">
                    <a16:creationId xmlns:a16="http://schemas.microsoft.com/office/drawing/2014/main" id="{523C1FEA-6CD5-4A22-ADEC-0797BE1B64A5}"/>
                  </a:ext>
                </a:extLst>
              </p:cNvPr>
              <p:cNvGraphicFramePr/>
              <p:nvPr>
                <p:extLst>
                  <p:ext uri="{D42A27DB-BD31-4B8C-83A1-F6EECF244321}">
                    <p14:modId xmlns:p14="http://schemas.microsoft.com/office/powerpoint/2010/main" val="1792550555"/>
                  </p:ext>
                </p:extLst>
              </p:nvPr>
            </p:nvGraphicFramePr>
            <p:xfrm>
              <a:off x="8012018" y="1143217"/>
              <a:ext cx="3358800" cy="2304000"/>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29" name="图表 28">
                <a:extLst>
                  <a:ext uri="{FF2B5EF4-FFF2-40B4-BE49-F238E27FC236}">
                    <a16:creationId xmlns:a16="http://schemas.microsoft.com/office/drawing/2014/main" id="{523C1FEA-6CD5-4A22-ADEC-0797BE1B64A5}"/>
                  </a:ext>
                </a:extLst>
              </p:cNvPr>
              <p:cNvPicPr>
                <a:picLocks noGrp="1" noRot="1" noChangeAspect="1" noMove="1" noResize="1" noEditPoints="1" noAdjustHandles="1" noChangeArrowheads="1" noChangeShapeType="1"/>
              </p:cNvPicPr>
              <p:nvPr/>
            </p:nvPicPr>
            <p:blipFill>
              <a:blip r:embed="rId5"/>
              <a:stretch>
                <a:fillRect/>
              </a:stretch>
            </p:blipFill>
            <p:spPr>
              <a:xfrm>
                <a:off x="8012018" y="1143217"/>
                <a:ext cx="3358800" cy="2304000"/>
              </a:xfrm>
              <a:prstGeom prst="rect">
                <a:avLst/>
              </a:prstGeom>
            </p:spPr>
          </p:pic>
        </mc:Fallback>
      </mc:AlternateContent>
    </p:spTree>
    <p:extLst>
      <p:ext uri="{BB962C8B-B14F-4D97-AF65-F5344CB8AC3E}">
        <p14:creationId xmlns:p14="http://schemas.microsoft.com/office/powerpoint/2010/main" val="2272768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t>4.</a:t>
            </a:r>
            <a:r>
              <a:rPr lang="zh-CN" altLang="en-US" dirty="0"/>
              <a:t>研究成果与结论</a:t>
            </a:r>
          </a:p>
        </p:txBody>
      </p:sp>
      <p:graphicFrame>
        <p:nvGraphicFramePr>
          <p:cNvPr id="40" name="图表 39">
            <a:extLst>
              <a:ext uri="{FF2B5EF4-FFF2-40B4-BE49-F238E27FC236}">
                <a16:creationId xmlns:a16="http://schemas.microsoft.com/office/drawing/2014/main" id="{C8D084EB-94F4-4A40-9B25-04CC8DC7C2DA}"/>
              </a:ext>
            </a:extLst>
          </p:cNvPr>
          <p:cNvGraphicFramePr>
            <a:graphicFrameLocks/>
          </p:cNvGraphicFramePr>
          <p:nvPr>
            <p:extLst>
              <p:ext uri="{D42A27DB-BD31-4B8C-83A1-F6EECF244321}">
                <p14:modId xmlns:p14="http://schemas.microsoft.com/office/powerpoint/2010/main" val="3179449823"/>
              </p:ext>
            </p:extLst>
          </p:nvPr>
        </p:nvGraphicFramePr>
        <p:xfrm>
          <a:off x="4365444" y="1170721"/>
          <a:ext cx="3358147" cy="2643143"/>
        </p:xfrm>
        <a:graphic>
          <a:graphicData uri="http://schemas.openxmlformats.org/drawingml/2006/chart">
            <c:chart xmlns:c="http://schemas.openxmlformats.org/drawingml/2006/chart" xmlns:r="http://schemas.openxmlformats.org/officeDocument/2006/relationships" r:id="rId2"/>
          </a:graphicData>
        </a:graphic>
      </p:graphicFrame>
      <p:sp>
        <p:nvSpPr>
          <p:cNvPr id="42" name="标题 1">
            <a:extLst>
              <a:ext uri="{FF2B5EF4-FFF2-40B4-BE49-F238E27FC236}">
                <a16:creationId xmlns:a16="http://schemas.microsoft.com/office/drawing/2014/main" id="{0615C905-ABAF-4163-A4C3-38CEF032FE04}"/>
              </a:ext>
            </a:extLst>
          </p:cNvPr>
          <p:cNvSpPr txBox="1">
            <a:spLocks/>
          </p:cNvSpPr>
          <p:nvPr/>
        </p:nvSpPr>
        <p:spPr>
          <a:xfrm>
            <a:off x="4472954" y="4017386"/>
            <a:ext cx="2515548" cy="310261"/>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600" b="0" dirty="0">
                <a:solidFill>
                  <a:schemeClr val="tx1">
                    <a:lumMod val="75000"/>
                    <a:lumOff val="25000"/>
                  </a:schemeClr>
                </a:solidFill>
              </a:rPr>
              <a:t>结论标题</a:t>
            </a:r>
            <a:r>
              <a:rPr lang="en-US" altLang="zh-CN" sz="1600" b="0" dirty="0">
                <a:solidFill>
                  <a:schemeClr val="tx1">
                    <a:lumMod val="75000"/>
                    <a:lumOff val="25000"/>
                  </a:schemeClr>
                </a:solidFill>
              </a:rPr>
              <a:t>2—</a:t>
            </a:r>
            <a:r>
              <a:rPr lang="zh-CN" altLang="en-US" sz="1600" b="0" dirty="0">
                <a:solidFill>
                  <a:schemeClr val="tx1">
                    <a:lumMod val="75000"/>
                    <a:lumOff val="25000"/>
                  </a:schemeClr>
                </a:solidFill>
              </a:rPr>
              <a:t>散点图分析</a:t>
            </a:r>
          </a:p>
        </p:txBody>
      </p:sp>
      <p:sp>
        <p:nvSpPr>
          <p:cNvPr id="45" name="矩形 44">
            <a:extLst>
              <a:ext uri="{FF2B5EF4-FFF2-40B4-BE49-F238E27FC236}">
                <a16:creationId xmlns:a16="http://schemas.microsoft.com/office/drawing/2014/main" id="{2F89E9F4-F705-455A-9ED3-64E1B045AFF0}"/>
              </a:ext>
            </a:extLst>
          </p:cNvPr>
          <p:cNvSpPr/>
          <p:nvPr/>
        </p:nvSpPr>
        <p:spPr>
          <a:xfrm>
            <a:off x="7378345" y="6113065"/>
            <a:ext cx="73556" cy="7317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6" name="文本框 45">
            <a:extLst>
              <a:ext uri="{FF2B5EF4-FFF2-40B4-BE49-F238E27FC236}">
                <a16:creationId xmlns:a16="http://schemas.microsoft.com/office/drawing/2014/main" id="{B4A3FD96-3A80-42DC-9939-8CCCFE160FAD}"/>
              </a:ext>
            </a:extLst>
          </p:cNvPr>
          <p:cNvSpPr txBox="1"/>
          <p:nvPr/>
        </p:nvSpPr>
        <p:spPr>
          <a:xfrm>
            <a:off x="4472954" y="4443526"/>
            <a:ext cx="3143126" cy="904115"/>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47" name="文本框 46">
            <a:extLst>
              <a:ext uri="{FF2B5EF4-FFF2-40B4-BE49-F238E27FC236}">
                <a16:creationId xmlns:a16="http://schemas.microsoft.com/office/drawing/2014/main" id="{2E124DE9-984D-4ABB-99C3-67F52007FA52}"/>
              </a:ext>
            </a:extLst>
          </p:cNvPr>
          <p:cNvSpPr txBox="1"/>
          <p:nvPr/>
        </p:nvSpPr>
        <p:spPr>
          <a:xfrm>
            <a:off x="4472954" y="5356904"/>
            <a:ext cx="3143126" cy="904115"/>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cxnSp>
        <p:nvCxnSpPr>
          <p:cNvPr id="44" name="直接连接符 43">
            <a:extLst>
              <a:ext uri="{FF2B5EF4-FFF2-40B4-BE49-F238E27FC236}">
                <a16:creationId xmlns:a16="http://schemas.microsoft.com/office/drawing/2014/main" id="{1821B36D-065E-46EC-AEF2-EBC03B96EEAE}"/>
              </a:ext>
            </a:extLst>
          </p:cNvPr>
          <p:cNvCxnSpPr>
            <a:cxnSpLocks/>
          </p:cNvCxnSpPr>
          <p:nvPr/>
        </p:nvCxnSpPr>
        <p:spPr>
          <a:xfrm flipH="1">
            <a:off x="4472954" y="4327647"/>
            <a:ext cx="1971812" cy="0"/>
          </a:xfrm>
          <a:prstGeom prst="line">
            <a:avLst/>
          </a:prstGeom>
          <a:ln>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49" name="文本框 48">
            <a:extLst>
              <a:ext uri="{FF2B5EF4-FFF2-40B4-BE49-F238E27FC236}">
                <a16:creationId xmlns:a16="http://schemas.microsoft.com/office/drawing/2014/main" id="{39A59A81-1E6C-4EFC-90FE-C6F76624D4C2}"/>
              </a:ext>
            </a:extLst>
          </p:cNvPr>
          <p:cNvSpPr txBox="1"/>
          <p:nvPr/>
        </p:nvSpPr>
        <p:spPr>
          <a:xfrm>
            <a:off x="8061230" y="1475977"/>
            <a:ext cx="3250635" cy="4780411"/>
          </a:xfrm>
          <a:prstGeom prst="rect">
            <a:avLst/>
          </a:prstGeom>
          <a:noFill/>
        </p:spPr>
        <p:txBody>
          <a:bodyPr wrap="square" lIns="0" tIns="0" rIns="0" bIns="0" rtlCol="0">
            <a:noAutofit/>
          </a:bodyPr>
          <a:lstStyle/>
          <a:p>
            <a:pPr marL="342900" indent="-252000">
              <a:lnSpc>
                <a:spcPct val="130000"/>
              </a:lnSpc>
              <a:buFont typeface="+mj-lt"/>
              <a:buAutoNum type="arabicPeriod"/>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a:p>
            <a:pPr marL="342900" indent="-252000">
              <a:lnSpc>
                <a:spcPct val="130000"/>
              </a:lnSpc>
              <a:buFont typeface="+mj-lt"/>
              <a:buAutoNum type="arabicPeriod"/>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a:p>
            <a:pPr marL="342900" indent="-252000">
              <a:lnSpc>
                <a:spcPct val="130000"/>
              </a:lnSpc>
              <a:buFont typeface="+mj-lt"/>
              <a:buAutoNum type="arabicPeriod"/>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a:p>
            <a:pPr marL="342900" indent="-252000">
              <a:lnSpc>
                <a:spcPct val="130000"/>
              </a:lnSpc>
              <a:buFont typeface="+mj-lt"/>
              <a:buAutoNum type="arabicPeriod"/>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a:p>
            <a:pPr marL="342900" indent="-252000">
              <a:lnSpc>
                <a:spcPct val="130000"/>
              </a:lnSpc>
              <a:buFont typeface="+mj-lt"/>
              <a:buAutoNum type="arabicPeriod"/>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50" name="标题 1">
            <a:extLst>
              <a:ext uri="{FF2B5EF4-FFF2-40B4-BE49-F238E27FC236}">
                <a16:creationId xmlns:a16="http://schemas.microsoft.com/office/drawing/2014/main" id="{3D8453A6-D744-47AF-B489-312DDCEA5418}"/>
              </a:ext>
            </a:extLst>
          </p:cNvPr>
          <p:cNvSpPr txBox="1">
            <a:spLocks/>
          </p:cNvSpPr>
          <p:nvPr/>
        </p:nvSpPr>
        <p:spPr>
          <a:xfrm>
            <a:off x="8061230" y="1153621"/>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600" b="0" dirty="0">
                <a:solidFill>
                  <a:schemeClr val="accent1"/>
                </a:solidFill>
              </a:rPr>
              <a:t>小结</a:t>
            </a:r>
          </a:p>
        </p:txBody>
      </p:sp>
      <p:graphicFrame>
        <p:nvGraphicFramePr>
          <p:cNvPr id="51" name="图表 50">
            <a:extLst>
              <a:ext uri="{FF2B5EF4-FFF2-40B4-BE49-F238E27FC236}">
                <a16:creationId xmlns:a16="http://schemas.microsoft.com/office/drawing/2014/main" id="{22C0A648-0588-4BFC-9D59-AB7D400017C0}"/>
              </a:ext>
            </a:extLst>
          </p:cNvPr>
          <p:cNvGraphicFramePr>
            <a:graphicFrameLocks/>
          </p:cNvGraphicFramePr>
          <p:nvPr>
            <p:extLst>
              <p:ext uri="{D42A27DB-BD31-4B8C-83A1-F6EECF244321}">
                <p14:modId xmlns:p14="http://schemas.microsoft.com/office/powerpoint/2010/main" val="2018792296"/>
              </p:ext>
            </p:extLst>
          </p:nvPr>
        </p:nvGraphicFramePr>
        <p:xfrm>
          <a:off x="772625" y="1112579"/>
          <a:ext cx="3358147" cy="2643143"/>
        </p:xfrm>
        <a:graphic>
          <a:graphicData uri="http://schemas.openxmlformats.org/drawingml/2006/chart">
            <c:chart xmlns:c="http://schemas.openxmlformats.org/drawingml/2006/chart" xmlns:r="http://schemas.openxmlformats.org/officeDocument/2006/relationships" r:id="rId3"/>
          </a:graphicData>
        </a:graphic>
      </p:graphicFrame>
      <p:sp>
        <p:nvSpPr>
          <p:cNvPr id="53" name="标题 1">
            <a:extLst>
              <a:ext uri="{FF2B5EF4-FFF2-40B4-BE49-F238E27FC236}">
                <a16:creationId xmlns:a16="http://schemas.microsoft.com/office/drawing/2014/main" id="{ABB924F4-B3E2-4C23-9803-8546C4D99B64}"/>
              </a:ext>
            </a:extLst>
          </p:cNvPr>
          <p:cNvSpPr txBox="1">
            <a:spLocks/>
          </p:cNvSpPr>
          <p:nvPr/>
        </p:nvSpPr>
        <p:spPr>
          <a:xfrm>
            <a:off x="880135" y="4005291"/>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600" b="0" dirty="0">
                <a:solidFill>
                  <a:schemeClr val="tx1">
                    <a:lumMod val="75000"/>
                    <a:lumOff val="25000"/>
                  </a:schemeClr>
                </a:solidFill>
              </a:rPr>
              <a:t>结论标题</a:t>
            </a:r>
            <a:r>
              <a:rPr lang="en-US" altLang="zh-CN" sz="1600" b="0" dirty="0">
                <a:solidFill>
                  <a:schemeClr val="tx1">
                    <a:lumMod val="75000"/>
                    <a:lumOff val="25000"/>
                  </a:schemeClr>
                </a:solidFill>
              </a:rPr>
              <a:t>1—</a:t>
            </a:r>
            <a:r>
              <a:rPr lang="zh-CN" altLang="en-US" sz="1600" b="0" dirty="0">
                <a:solidFill>
                  <a:schemeClr val="tx1">
                    <a:lumMod val="75000"/>
                    <a:lumOff val="25000"/>
                  </a:schemeClr>
                </a:solidFill>
              </a:rPr>
              <a:t>饼图分析</a:t>
            </a:r>
          </a:p>
        </p:txBody>
      </p:sp>
      <p:cxnSp>
        <p:nvCxnSpPr>
          <p:cNvPr id="54" name="直接连接符 53">
            <a:extLst>
              <a:ext uri="{FF2B5EF4-FFF2-40B4-BE49-F238E27FC236}">
                <a16:creationId xmlns:a16="http://schemas.microsoft.com/office/drawing/2014/main" id="{78E3481C-6E3F-419C-8335-95CCD033F994}"/>
              </a:ext>
            </a:extLst>
          </p:cNvPr>
          <p:cNvCxnSpPr>
            <a:cxnSpLocks/>
          </p:cNvCxnSpPr>
          <p:nvPr/>
        </p:nvCxnSpPr>
        <p:spPr>
          <a:xfrm flipH="1">
            <a:off x="880135" y="4327647"/>
            <a:ext cx="1971812" cy="0"/>
          </a:xfrm>
          <a:prstGeom prst="line">
            <a:avLst/>
          </a:prstGeom>
          <a:ln>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56" name="矩形 55">
            <a:extLst>
              <a:ext uri="{FF2B5EF4-FFF2-40B4-BE49-F238E27FC236}">
                <a16:creationId xmlns:a16="http://schemas.microsoft.com/office/drawing/2014/main" id="{C00D325E-C66C-41EE-A078-344060974B6B}"/>
              </a:ext>
            </a:extLst>
          </p:cNvPr>
          <p:cNvSpPr/>
          <p:nvPr/>
        </p:nvSpPr>
        <p:spPr>
          <a:xfrm>
            <a:off x="3785526" y="6113065"/>
            <a:ext cx="73556" cy="7317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文本框 56">
            <a:extLst>
              <a:ext uri="{FF2B5EF4-FFF2-40B4-BE49-F238E27FC236}">
                <a16:creationId xmlns:a16="http://schemas.microsoft.com/office/drawing/2014/main" id="{F47144FB-CFAB-4DD0-B03B-CB871862CB27}"/>
              </a:ext>
            </a:extLst>
          </p:cNvPr>
          <p:cNvSpPr txBox="1"/>
          <p:nvPr/>
        </p:nvSpPr>
        <p:spPr>
          <a:xfrm>
            <a:off x="880135" y="4443526"/>
            <a:ext cx="3143126" cy="904115"/>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
        <p:nvSpPr>
          <p:cNvPr id="58" name="文本框 57">
            <a:extLst>
              <a:ext uri="{FF2B5EF4-FFF2-40B4-BE49-F238E27FC236}">
                <a16:creationId xmlns:a16="http://schemas.microsoft.com/office/drawing/2014/main" id="{57442A8B-0DB2-4E43-9306-7C56FCA413CE}"/>
              </a:ext>
            </a:extLst>
          </p:cNvPr>
          <p:cNvSpPr txBox="1"/>
          <p:nvPr/>
        </p:nvSpPr>
        <p:spPr>
          <a:xfrm>
            <a:off x="880135" y="5356904"/>
            <a:ext cx="3143126" cy="904115"/>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a:t>
            </a:r>
            <a:endParaRPr lang="en-US" altLang="zh-CN" sz="1600" dirty="0">
              <a:solidFill>
                <a:schemeClr val="tx1">
                  <a:lumMod val="65000"/>
                  <a:lumOff val="35000"/>
                </a:schemeClr>
              </a:solidFill>
            </a:endParaRPr>
          </a:p>
        </p:txBody>
      </p:sp>
    </p:spTree>
    <p:extLst>
      <p:ext uri="{BB962C8B-B14F-4D97-AF65-F5344CB8AC3E}">
        <p14:creationId xmlns:p14="http://schemas.microsoft.com/office/powerpoint/2010/main" val="323439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F5A468DF-EF0D-4AE6-9796-3CA167C0FC7E}"/>
              </a:ext>
            </a:extLst>
          </p:cNvPr>
          <p:cNvSpPr>
            <a:spLocks noGrp="1"/>
          </p:cNvSpPr>
          <p:nvPr>
            <p:ph type="body" sz="quarter" idx="10"/>
          </p:nvPr>
        </p:nvSpPr>
        <p:spPr/>
        <p:txBody>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目录</a:t>
            </a:r>
          </a:p>
        </p:txBody>
      </p:sp>
      <p:sp>
        <p:nvSpPr>
          <p:cNvPr id="3" name="文本占位符 2">
            <a:extLst>
              <a:ext uri="{FF2B5EF4-FFF2-40B4-BE49-F238E27FC236}">
                <a16:creationId xmlns:a16="http://schemas.microsoft.com/office/drawing/2014/main" id="{CFE23409-4D86-4DCC-959F-844A6E9F11B6}"/>
              </a:ext>
            </a:extLst>
          </p:cNvPr>
          <p:cNvSpPr>
            <a:spLocks noGrp="1"/>
          </p:cNvSpPr>
          <p:nvPr>
            <p:ph type="body" sz="quarter" idx="11"/>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Contents</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4" name="文本占位符 3">
            <a:extLst>
              <a:ext uri="{FF2B5EF4-FFF2-40B4-BE49-F238E27FC236}">
                <a16:creationId xmlns:a16="http://schemas.microsoft.com/office/drawing/2014/main" id="{D4AFF4A0-544E-4C01-A52E-99CE75A226BA}"/>
              </a:ext>
            </a:extLst>
          </p:cNvPr>
          <p:cNvSpPr>
            <a:spLocks noGrp="1"/>
          </p:cNvSpPr>
          <p:nvPr>
            <p:ph type="body" sz="quarter" idx="12"/>
          </p:nvPr>
        </p:nvSpPr>
        <p:spPr/>
        <p:txBody>
          <a:bodyPr>
            <a:noAutofit/>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研究背景及意义</a:t>
            </a:r>
          </a:p>
        </p:txBody>
      </p:sp>
      <p:sp>
        <p:nvSpPr>
          <p:cNvPr id="5" name="文本占位符 4">
            <a:extLst>
              <a:ext uri="{FF2B5EF4-FFF2-40B4-BE49-F238E27FC236}">
                <a16:creationId xmlns:a16="http://schemas.microsoft.com/office/drawing/2014/main" id="{E84941E2-0ED0-437E-A436-0A4CAC0FA447}"/>
              </a:ext>
            </a:extLst>
          </p:cNvPr>
          <p:cNvSpPr>
            <a:spLocks noGrp="1"/>
          </p:cNvSpPr>
          <p:nvPr>
            <p:ph type="body" sz="quarter" idx="13"/>
          </p:nvPr>
        </p:nvSpPr>
        <p:spPr/>
        <p:txBody>
          <a:bodyPr>
            <a:noAutofit/>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研究目标</a:t>
            </a:r>
          </a:p>
        </p:txBody>
      </p:sp>
      <p:sp>
        <p:nvSpPr>
          <p:cNvPr id="6" name="文本占位符 5">
            <a:extLst>
              <a:ext uri="{FF2B5EF4-FFF2-40B4-BE49-F238E27FC236}">
                <a16:creationId xmlns:a16="http://schemas.microsoft.com/office/drawing/2014/main" id="{85B80F97-9129-40A1-92C2-DAA6D48F1E6C}"/>
              </a:ext>
            </a:extLst>
          </p:cNvPr>
          <p:cNvSpPr>
            <a:spLocks noGrp="1"/>
          </p:cNvSpPr>
          <p:nvPr>
            <p:ph type="body" sz="quarter" idx="18"/>
          </p:nvPr>
        </p:nvSpPr>
        <p:spPr/>
        <p:txBody>
          <a:bodyPr>
            <a:noAutofit/>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7" name="文本占位符 6">
            <a:extLst>
              <a:ext uri="{FF2B5EF4-FFF2-40B4-BE49-F238E27FC236}">
                <a16:creationId xmlns:a16="http://schemas.microsoft.com/office/drawing/2014/main" id="{8069AEBF-2DB8-4BB7-9F77-35476CB394FA}"/>
              </a:ext>
            </a:extLst>
          </p:cNvPr>
          <p:cNvSpPr>
            <a:spLocks noGrp="1"/>
          </p:cNvSpPr>
          <p:nvPr>
            <p:ph type="body" sz="quarter" idx="19"/>
          </p:nvPr>
        </p:nvSpPr>
        <p:spPr/>
        <p:txBody>
          <a:bodyPr>
            <a:noAutofit/>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8" name="文本占位符 7">
            <a:extLst>
              <a:ext uri="{FF2B5EF4-FFF2-40B4-BE49-F238E27FC236}">
                <a16:creationId xmlns:a16="http://schemas.microsoft.com/office/drawing/2014/main" id="{5ED269A7-D73E-461B-86CC-192777EE0421}"/>
              </a:ext>
            </a:extLst>
          </p:cNvPr>
          <p:cNvSpPr>
            <a:spLocks noGrp="1"/>
          </p:cNvSpPr>
          <p:nvPr>
            <p:ph type="body" sz="quarter" idx="20"/>
          </p:nvPr>
        </p:nvSpPr>
        <p:spPr/>
        <p:txBody>
          <a:bodyPr>
            <a:noAutofit/>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研究方法与流程</a:t>
            </a:r>
          </a:p>
        </p:txBody>
      </p:sp>
      <p:sp>
        <p:nvSpPr>
          <p:cNvPr id="9" name="文本占位符 8">
            <a:extLst>
              <a:ext uri="{FF2B5EF4-FFF2-40B4-BE49-F238E27FC236}">
                <a16:creationId xmlns:a16="http://schemas.microsoft.com/office/drawing/2014/main" id="{BBAA73C2-A0B7-40B8-81B1-AEE09E518D77}"/>
              </a:ext>
            </a:extLst>
          </p:cNvPr>
          <p:cNvSpPr>
            <a:spLocks noGrp="1"/>
          </p:cNvSpPr>
          <p:nvPr>
            <p:ph type="body" sz="quarter" idx="21"/>
          </p:nvPr>
        </p:nvSpPr>
        <p:spPr/>
        <p:txBody>
          <a:bodyPr>
            <a:noAutofit/>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研究成果及结论</a:t>
            </a:r>
          </a:p>
        </p:txBody>
      </p:sp>
      <p:sp>
        <p:nvSpPr>
          <p:cNvPr id="10" name="文本占位符 9">
            <a:extLst>
              <a:ext uri="{FF2B5EF4-FFF2-40B4-BE49-F238E27FC236}">
                <a16:creationId xmlns:a16="http://schemas.microsoft.com/office/drawing/2014/main" id="{53EADE6B-9CE2-4A4E-95B3-DE85C5C7BA89}"/>
              </a:ext>
            </a:extLst>
          </p:cNvPr>
          <p:cNvSpPr>
            <a:spLocks noGrp="1"/>
          </p:cNvSpPr>
          <p:nvPr>
            <p:ph type="body" sz="quarter" idx="22"/>
          </p:nvPr>
        </p:nvSpPr>
        <p:spPr/>
        <p:txBody>
          <a:bodyPr>
            <a:noAutofit/>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3.</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11" name="文本占位符 10">
            <a:extLst>
              <a:ext uri="{FF2B5EF4-FFF2-40B4-BE49-F238E27FC236}">
                <a16:creationId xmlns:a16="http://schemas.microsoft.com/office/drawing/2014/main" id="{3A9E5CA7-5C58-4C43-897B-54FE39AFBE16}"/>
              </a:ext>
            </a:extLst>
          </p:cNvPr>
          <p:cNvSpPr>
            <a:spLocks noGrp="1"/>
          </p:cNvSpPr>
          <p:nvPr>
            <p:ph type="body" sz="quarter" idx="23"/>
          </p:nvPr>
        </p:nvSpPr>
        <p:spPr/>
        <p:txBody>
          <a:bodyPr>
            <a:noAutofit/>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4.</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12" name="文本占位符 11">
            <a:extLst>
              <a:ext uri="{FF2B5EF4-FFF2-40B4-BE49-F238E27FC236}">
                <a16:creationId xmlns:a16="http://schemas.microsoft.com/office/drawing/2014/main" id="{53935815-9EDF-4615-9364-89E1DDFA18F6}"/>
              </a:ext>
            </a:extLst>
          </p:cNvPr>
          <p:cNvSpPr>
            <a:spLocks noGrp="1"/>
          </p:cNvSpPr>
          <p:nvPr>
            <p:ph type="body" sz="quarter" idx="24"/>
          </p:nvPr>
        </p:nvSpPr>
        <p:spPr/>
        <p:txBody>
          <a:bodyPr>
            <a:noAutofit/>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讨论与展望</a:t>
            </a:r>
          </a:p>
        </p:txBody>
      </p:sp>
      <p:sp>
        <p:nvSpPr>
          <p:cNvPr id="13" name="文本占位符 12">
            <a:extLst>
              <a:ext uri="{FF2B5EF4-FFF2-40B4-BE49-F238E27FC236}">
                <a16:creationId xmlns:a16="http://schemas.microsoft.com/office/drawing/2014/main" id="{600B2867-91B0-4DE2-A955-77086829D4C1}"/>
              </a:ext>
            </a:extLst>
          </p:cNvPr>
          <p:cNvSpPr>
            <a:spLocks noGrp="1"/>
          </p:cNvSpPr>
          <p:nvPr>
            <p:ph type="body" sz="quarter" idx="25"/>
          </p:nvPr>
        </p:nvSpPr>
        <p:spPr/>
        <p:txBody>
          <a:bodyPr>
            <a:noAutofit/>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致谢</a:t>
            </a:r>
          </a:p>
        </p:txBody>
      </p:sp>
      <p:sp>
        <p:nvSpPr>
          <p:cNvPr id="14" name="文本占位符 13">
            <a:extLst>
              <a:ext uri="{FF2B5EF4-FFF2-40B4-BE49-F238E27FC236}">
                <a16:creationId xmlns:a16="http://schemas.microsoft.com/office/drawing/2014/main" id="{875241A6-3DD4-4E17-8E79-7F9B4609DF25}"/>
              </a:ext>
            </a:extLst>
          </p:cNvPr>
          <p:cNvSpPr>
            <a:spLocks noGrp="1"/>
          </p:cNvSpPr>
          <p:nvPr>
            <p:ph type="body" sz="quarter" idx="26"/>
          </p:nvPr>
        </p:nvSpPr>
        <p:spPr/>
        <p:txBody>
          <a:bodyPr>
            <a:noAutofit/>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5.</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15" name="文本占位符 14">
            <a:extLst>
              <a:ext uri="{FF2B5EF4-FFF2-40B4-BE49-F238E27FC236}">
                <a16:creationId xmlns:a16="http://schemas.microsoft.com/office/drawing/2014/main" id="{6671B255-93B9-424C-8089-EFBCC9739438}"/>
              </a:ext>
            </a:extLst>
          </p:cNvPr>
          <p:cNvSpPr>
            <a:spLocks noGrp="1"/>
          </p:cNvSpPr>
          <p:nvPr>
            <p:ph type="body" sz="quarter" idx="27"/>
          </p:nvPr>
        </p:nvSpPr>
        <p:spPr/>
        <p:txBody>
          <a:bodyPr>
            <a:noAutofit/>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6.</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Tree>
    <p:extLst>
      <p:ext uri="{BB962C8B-B14F-4D97-AF65-F5344CB8AC3E}">
        <p14:creationId xmlns:p14="http://schemas.microsoft.com/office/powerpoint/2010/main" val="812988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62F2E9AC-F531-4346-B4BC-71010FB5CAB2}"/>
              </a:ext>
            </a:extLst>
          </p:cNvPr>
          <p:cNvSpPr>
            <a:spLocks noGrp="1"/>
          </p:cNvSpPr>
          <p:nvPr>
            <p:ph type="body" sz="quarter" idx="14"/>
          </p:nvPr>
        </p:nvSpPr>
        <p:spPr/>
        <p:txBody>
          <a:bodyPr/>
          <a:lstStyle/>
          <a:p>
            <a:r>
              <a:rPr lang="en-US" altLang="zh-CN" dirty="0"/>
              <a:t>5</a:t>
            </a:r>
            <a:endParaRPr lang="zh-CN" altLang="en-US" dirty="0"/>
          </a:p>
        </p:txBody>
      </p:sp>
      <p:sp>
        <p:nvSpPr>
          <p:cNvPr id="3" name="文本占位符 2">
            <a:extLst>
              <a:ext uri="{FF2B5EF4-FFF2-40B4-BE49-F238E27FC236}">
                <a16:creationId xmlns:a16="http://schemas.microsoft.com/office/drawing/2014/main" id="{7CFDE201-F6FC-4E74-9270-B0CFA05087C6}"/>
              </a:ext>
            </a:extLst>
          </p:cNvPr>
          <p:cNvSpPr>
            <a:spLocks noGrp="1"/>
          </p:cNvSpPr>
          <p:nvPr>
            <p:ph type="body" sz="quarter" idx="10"/>
          </p:nvPr>
        </p:nvSpPr>
        <p:spPr/>
        <p:txBody>
          <a:bodyPr/>
          <a:lstStyle/>
          <a:p>
            <a:r>
              <a:rPr lang="en-US" altLang="zh-CN" dirty="0"/>
              <a:t>PART FIVE</a:t>
            </a:r>
            <a:endParaRPr lang="zh-CN" altLang="en-US" dirty="0"/>
          </a:p>
        </p:txBody>
      </p:sp>
      <p:sp>
        <p:nvSpPr>
          <p:cNvPr id="4" name="文本占位符 3">
            <a:extLst>
              <a:ext uri="{FF2B5EF4-FFF2-40B4-BE49-F238E27FC236}">
                <a16:creationId xmlns:a16="http://schemas.microsoft.com/office/drawing/2014/main" id="{57BF92BA-BA30-47A3-B6C8-22CE9D331128}"/>
              </a:ext>
            </a:extLst>
          </p:cNvPr>
          <p:cNvSpPr>
            <a:spLocks noGrp="1"/>
          </p:cNvSpPr>
          <p:nvPr>
            <p:ph type="body" sz="quarter" idx="11"/>
          </p:nvPr>
        </p:nvSpPr>
        <p:spPr/>
        <p:txBody>
          <a:bodyPr/>
          <a:lstStyle/>
          <a:p>
            <a:r>
              <a:rPr lang="zh-CN" altLang="en-US" dirty="0"/>
              <a:t>讨论与展望</a:t>
            </a:r>
          </a:p>
        </p:txBody>
      </p:sp>
      <p:sp>
        <p:nvSpPr>
          <p:cNvPr id="5" name="文本占位符 4">
            <a:extLst>
              <a:ext uri="{FF2B5EF4-FFF2-40B4-BE49-F238E27FC236}">
                <a16:creationId xmlns:a16="http://schemas.microsoft.com/office/drawing/2014/main" id="{DDB821E9-9B6D-4E6F-8736-5D7A58C68133}"/>
              </a:ext>
            </a:extLst>
          </p:cNvPr>
          <p:cNvSpPr>
            <a:spLocks noGrp="1"/>
          </p:cNvSpPr>
          <p:nvPr>
            <p:ph type="body" sz="quarter" idx="12"/>
          </p:nvPr>
        </p:nvSpPr>
        <p:spPr/>
        <p:txBody>
          <a:bodyPr/>
          <a:lstStyle/>
          <a:p>
            <a:r>
              <a:rPr lang="en-US" altLang="zh-CN" dirty="0"/>
              <a:t>Discussion and Outlook</a:t>
            </a:r>
            <a:endParaRPr lang="zh-CN" altLang="en-US" dirty="0"/>
          </a:p>
        </p:txBody>
      </p:sp>
    </p:spTree>
    <p:extLst>
      <p:ext uri="{BB962C8B-B14F-4D97-AF65-F5344CB8AC3E}">
        <p14:creationId xmlns:p14="http://schemas.microsoft.com/office/powerpoint/2010/main" val="2950914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t>5.</a:t>
            </a:r>
            <a:r>
              <a:rPr lang="zh-CN" altLang="en-US" dirty="0"/>
              <a:t>讨论与展望</a:t>
            </a:r>
          </a:p>
        </p:txBody>
      </p:sp>
      <p:sp>
        <p:nvSpPr>
          <p:cNvPr id="19" name="标题 1">
            <a:extLst>
              <a:ext uri="{FF2B5EF4-FFF2-40B4-BE49-F238E27FC236}">
                <a16:creationId xmlns:a16="http://schemas.microsoft.com/office/drawing/2014/main" id="{26BC6E28-E229-48B7-8BA4-710DEDE8EBCD}"/>
              </a:ext>
            </a:extLst>
          </p:cNvPr>
          <p:cNvSpPr txBox="1">
            <a:spLocks/>
          </p:cNvSpPr>
          <p:nvPr/>
        </p:nvSpPr>
        <p:spPr>
          <a:xfrm>
            <a:off x="947161" y="1428221"/>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rPr>
              <a:t>讨论</a:t>
            </a:r>
          </a:p>
        </p:txBody>
      </p:sp>
      <p:sp>
        <p:nvSpPr>
          <p:cNvPr id="30" name="文本框 29">
            <a:extLst>
              <a:ext uri="{FF2B5EF4-FFF2-40B4-BE49-F238E27FC236}">
                <a16:creationId xmlns:a16="http://schemas.microsoft.com/office/drawing/2014/main" id="{309A9CA5-8D75-46AD-BF05-76BEB41A70ED}"/>
              </a:ext>
            </a:extLst>
          </p:cNvPr>
          <p:cNvSpPr txBox="1"/>
          <p:nvPr/>
        </p:nvSpPr>
        <p:spPr>
          <a:xfrm>
            <a:off x="947161" y="2160206"/>
            <a:ext cx="3086886" cy="1579535"/>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sp>
        <p:nvSpPr>
          <p:cNvPr id="32" name="标题 1">
            <a:extLst>
              <a:ext uri="{FF2B5EF4-FFF2-40B4-BE49-F238E27FC236}">
                <a16:creationId xmlns:a16="http://schemas.microsoft.com/office/drawing/2014/main" id="{CCCCCEBF-4C22-4471-A76B-745B53B2375F}"/>
              </a:ext>
            </a:extLst>
          </p:cNvPr>
          <p:cNvSpPr txBox="1">
            <a:spLocks/>
          </p:cNvSpPr>
          <p:nvPr/>
        </p:nvSpPr>
        <p:spPr>
          <a:xfrm>
            <a:off x="947161" y="186560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b="0" dirty="0">
                <a:solidFill>
                  <a:schemeClr val="tx1">
                    <a:lumMod val="65000"/>
                    <a:lumOff val="35000"/>
                  </a:schemeClr>
                </a:solidFill>
              </a:rPr>
              <a:t>研究创新性</a:t>
            </a:r>
          </a:p>
        </p:txBody>
      </p:sp>
      <p:sp>
        <p:nvSpPr>
          <p:cNvPr id="33" name="矩形 32">
            <a:extLst>
              <a:ext uri="{FF2B5EF4-FFF2-40B4-BE49-F238E27FC236}">
                <a16:creationId xmlns:a16="http://schemas.microsoft.com/office/drawing/2014/main" id="{DBF11301-2D57-4350-A73E-B00C00F98C64}"/>
              </a:ext>
            </a:extLst>
          </p:cNvPr>
          <p:cNvSpPr/>
          <p:nvPr/>
        </p:nvSpPr>
        <p:spPr>
          <a:xfrm>
            <a:off x="3840153" y="2026779"/>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lumMod val="65000"/>
                  <a:lumOff val="35000"/>
                </a:schemeClr>
              </a:solidFill>
            </a:endParaRPr>
          </a:p>
        </p:txBody>
      </p:sp>
      <p:sp>
        <p:nvSpPr>
          <p:cNvPr id="34" name="标题 1">
            <a:extLst>
              <a:ext uri="{FF2B5EF4-FFF2-40B4-BE49-F238E27FC236}">
                <a16:creationId xmlns:a16="http://schemas.microsoft.com/office/drawing/2014/main" id="{EE294AEE-62E0-499F-ABC3-475FCC5F2BAB}"/>
              </a:ext>
            </a:extLst>
          </p:cNvPr>
          <p:cNvSpPr txBox="1">
            <a:spLocks/>
          </p:cNvSpPr>
          <p:nvPr/>
        </p:nvSpPr>
        <p:spPr>
          <a:xfrm flipH="1">
            <a:off x="8716591" y="1428221"/>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r"/>
            <a:r>
              <a:rPr lang="zh-CN" altLang="en-US" sz="2000" dirty="0"/>
              <a:t>展望</a:t>
            </a:r>
          </a:p>
        </p:txBody>
      </p:sp>
      <p:sp>
        <p:nvSpPr>
          <p:cNvPr id="35" name="文本框 34">
            <a:extLst>
              <a:ext uri="{FF2B5EF4-FFF2-40B4-BE49-F238E27FC236}">
                <a16:creationId xmlns:a16="http://schemas.microsoft.com/office/drawing/2014/main" id="{4DF0BE0E-0A20-46E2-96EB-4D579CD53EC9}"/>
              </a:ext>
            </a:extLst>
          </p:cNvPr>
          <p:cNvSpPr txBox="1"/>
          <p:nvPr/>
        </p:nvSpPr>
        <p:spPr>
          <a:xfrm flipH="1">
            <a:off x="8145253" y="2160206"/>
            <a:ext cx="3086886" cy="1579535"/>
          </a:xfrm>
          <a:prstGeom prst="rect">
            <a:avLst/>
          </a:prstGeom>
          <a:noFill/>
        </p:spPr>
        <p:txBody>
          <a:bodyPr wrap="square" lIns="0" tIns="0" rIns="0" bIns="0" rtlCol="0">
            <a:noAutofit/>
          </a:bodyPr>
          <a:lstStyle/>
          <a:p>
            <a:pPr algn="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sp>
        <p:nvSpPr>
          <p:cNvPr id="36" name="标题 1">
            <a:extLst>
              <a:ext uri="{FF2B5EF4-FFF2-40B4-BE49-F238E27FC236}">
                <a16:creationId xmlns:a16="http://schemas.microsoft.com/office/drawing/2014/main" id="{B2011B0D-C1EE-460B-B747-5E34C620A080}"/>
              </a:ext>
            </a:extLst>
          </p:cNvPr>
          <p:cNvSpPr txBox="1">
            <a:spLocks/>
          </p:cNvSpPr>
          <p:nvPr/>
        </p:nvSpPr>
        <p:spPr>
          <a:xfrm flipH="1">
            <a:off x="9296801" y="186560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r"/>
            <a:r>
              <a:rPr lang="zh-CN" altLang="en-US" sz="1800" b="0" dirty="0">
                <a:solidFill>
                  <a:schemeClr val="tx1">
                    <a:lumMod val="65000"/>
                    <a:lumOff val="35000"/>
                  </a:schemeClr>
                </a:solidFill>
              </a:rPr>
              <a:t>研究方向预判</a:t>
            </a:r>
          </a:p>
        </p:txBody>
      </p:sp>
      <p:sp>
        <p:nvSpPr>
          <p:cNvPr id="37" name="矩形 36">
            <a:extLst>
              <a:ext uri="{FF2B5EF4-FFF2-40B4-BE49-F238E27FC236}">
                <a16:creationId xmlns:a16="http://schemas.microsoft.com/office/drawing/2014/main" id="{315EBF56-6199-4510-BE83-FC7FB65728E6}"/>
              </a:ext>
            </a:extLst>
          </p:cNvPr>
          <p:cNvSpPr/>
          <p:nvPr/>
        </p:nvSpPr>
        <p:spPr>
          <a:xfrm flipH="1">
            <a:off x="8265591" y="2026779"/>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文本框 37">
            <a:extLst>
              <a:ext uri="{FF2B5EF4-FFF2-40B4-BE49-F238E27FC236}">
                <a16:creationId xmlns:a16="http://schemas.microsoft.com/office/drawing/2014/main" id="{AE886C80-A6B7-4162-B010-DCD97150750D}"/>
              </a:ext>
            </a:extLst>
          </p:cNvPr>
          <p:cNvSpPr txBox="1"/>
          <p:nvPr/>
        </p:nvSpPr>
        <p:spPr>
          <a:xfrm>
            <a:off x="947161" y="4227481"/>
            <a:ext cx="3086886" cy="1579535"/>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sp>
        <p:nvSpPr>
          <p:cNvPr id="40" name="标题 1">
            <a:extLst>
              <a:ext uri="{FF2B5EF4-FFF2-40B4-BE49-F238E27FC236}">
                <a16:creationId xmlns:a16="http://schemas.microsoft.com/office/drawing/2014/main" id="{B0FF817D-C061-4ED6-97FF-B731F34F2DF0}"/>
              </a:ext>
            </a:extLst>
          </p:cNvPr>
          <p:cNvSpPr txBox="1">
            <a:spLocks/>
          </p:cNvSpPr>
          <p:nvPr/>
        </p:nvSpPr>
        <p:spPr>
          <a:xfrm>
            <a:off x="947161" y="3932876"/>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b="0" dirty="0">
                <a:solidFill>
                  <a:schemeClr val="tx1">
                    <a:lumMod val="65000"/>
                    <a:lumOff val="35000"/>
                  </a:schemeClr>
                </a:solidFill>
              </a:rPr>
              <a:t>研究科学性</a:t>
            </a:r>
          </a:p>
        </p:txBody>
      </p:sp>
      <p:sp>
        <p:nvSpPr>
          <p:cNvPr id="41" name="矩形 40">
            <a:extLst>
              <a:ext uri="{FF2B5EF4-FFF2-40B4-BE49-F238E27FC236}">
                <a16:creationId xmlns:a16="http://schemas.microsoft.com/office/drawing/2014/main" id="{CC63CD38-4775-4AB7-B5EB-F511A44CDD74}"/>
              </a:ext>
            </a:extLst>
          </p:cNvPr>
          <p:cNvSpPr/>
          <p:nvPr/>
        </p:nvSpPr>
        <p:spPr>
          <a:xfrm>
            <a:off x="3840153" y="4094054"/>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lumMod val="65000"/>
                  <a:lumOff val="35000"/>
                </a:schemeClr>
              </a:solidFill>
            </a:endParaRPr>
          </a:p>
        </p:txBody>
      </p:sp>
      <p:sp>
        <p:nvSpPr>
          <p:cNvPr id="42" name="文本框 41">
            <a:extLst>
              <a:ext uri="{FF2B5EF4-FFF2-40B4-BE49-F238E27FC236}">
                <a16:creationId xmlns:a16="http://schemas.microsoft.com/office/drawing/2014/main" id="{7E0D4BD1-53C1-4883-B88C-2B4C9120F58C}"/>
              </a:ext>
            </a:extLst>
          </p:cNvPr>
          <p:cNvSpPr txBox="1"/>
          <p:nvPr/>
        </p:nvSpPr>
        <p:spPr>
          <a:xfrm flipH="1">
            <a:off x="8145253" y="4227481"/>
            <a:ext cx="3086886" cy="1579535"/>
          </a:xfrm>
          <a:prstGeom prst="rect">
            <a:avLst/>
          </a:prstGeom>
          <a:noFill/>
        </p:spPr>
        <p:txBody>
          <a:bodyPr wrap="square" lIns="0" tIns="0" rIns="0" bIns="0" rtlCol="0">
            <a:noAutofit/>
          </a:bodyPr>
          <a:lstStyle/>
          <a:p>
            <a:pPr algn="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sp>
        <p:nvSpPr>
          <p:cNvPr id="43" name="标题 1">
            <a:extLst>
              <a:ext uri="{FF2B5EF4-FFF2-40B4-BE49-F238E27FC236}">
                <a16:creationId xmlns:a16="http://schemas.microsoft.com/office/drawing/2014/main" id="{8657FD12-0C43-402A-A6EC-76F20B7C2840}"/>
              </a:ext>
            </a:extLst>
          </p:cNvPr>
          <p:cNvSpPr txBox="1">
            <a:spLocks/>
          </p:cNvSpPr>
          <p:nvPr/>
        </p:nvSpPr>
        <p:spPr>
          <a:xfrm flipH="1">
            <a:off x="9296801" y="3932876"/>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pPr algn="r"/>
            <a:r>
              <a:rPr lang="zh-CN" altLang="en-US" sz="1800" b="0" dirty="0">
                <a:solidFill>
                  <a:schemeClr val="tx1">
                    <a:lumMod val="65000"/>
                    <a:lumOff val="35000"/>
                  </a:schemeClr>
                </a:solidFill>
              </a:rPr>
              <a:t>研究发展情况</a:t>
            </a:r>
          </a:p>
        </p:txBody>
      </p:sp>
      <p:sp>
        <p:nvSpPr>
          <p:cNvPr id="44" name="矩形 43">
            <a:extLst>
              <a:ext uri="{FF2B5EF4-FFF2-40B4-BE49-F238E27FC236}">
                <a16:creationId xmlns:a16="http://schemas.microsoft.com/office/drawing/2014/main" id="{C5C2711E-20EF-44A6-A699-10C19B0F84AE}"/>
              </a:ext>
            </a:extLst>
          </p:cNvPr>
          <p:cNvSpPr/>
          <p:nvPr/>
        </p:nvSpPr>
        <p:spPr>
          <a:xfrm flipH="1">
            <a:off x="8265591" y="4094054"/>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5" name="对话气泡: 矩形 44">
            <a:extLst>
              <a:ext uri="{FF2B5EF4-FFF2-40B4-BE49-F238E27FC236}">
                <a16:creationId xmlns:a16="http://schemas.microsoft.com/office/drawing/2014/main" id="{1D4678A4-578F-4678-8FDE-BF25663C666E}"/>
              </a:ext>
            </a:extLst>
          </p:cNvPr>
          <p:cNvSpPr>
            <a:spLocks/>
          </p:cNvSpPr>
          <p:nvPr/>
        </p:nvSpPr>
        <p:spPr>
          <a:xfrm rot="16200000" flipV="1">
            <a:off x="5500624" y="1335255"/>
            <a:ext cx="1333707" cy="3013326"/>
          </a:xfrm>
          <a:prstGeom prst="wedgeRectCallout">
            <a:avLst/>
          </a:prstGeom>
          <a:blipFill dpi="0" rotWithShape="1">
            <a:blip r:embed="rId2"/>
            <a:srcRect/>
            <a:tile tx="0" ty="0" sx="100000" sy="100000" flip="none" algn="tl"/>
          </a:blipFill>
          <a:ln>
            <a:noFill/>
          </a:ln>
          <a:effectLst>
            <a:outerShdw blurRad="254000" dist="38100" dir="2700000" algn="tl" rotWithShape="0">
              <a:schemeClr val="tx1">
                <a:lumMod val="50000"/>
                <a:lumOff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6" name="对话气泡: 矩形 45">
            <a:extLst>
              <a:ext uri="{FF2B5EF4-FFF2-40B4-BE49-F238E27FC236}">
                <a16:creationId xmlns:a16="http://schemas.microsoft.com/office/drawing/2014/main" id="{E5C9074B-D6F1-4478-AC0C-C0674E81D6AB}"/>
              </a:ext>
            </a:extLst>
          </p:cNvPr>
          <p:cNvSpPr>
            <a:spLocks/>
          </p:cNvSpPr>
          <p:nvPr/>
        </p:nvSpPr>
        <p:spPr>
          <a:xfrm rot="16200000" flipH="1">
            <a:off x="5500622" y="2915818"/>
            <a:ext cx="1333707" cy="3013323"/>
          </a:xfrm>
          <a:prstGeom prst="wedgeRectCallout">
            <a:avLst/>
          </a:prstGeom>
          <a:blipFill dpi="0" rotWithShape="1">
            <a:blip r:embed="rId2"/>
            <a:srcRect/>
            <a:tile tx="0" ty="0" sx="100000" sy="100000" flip="none" algn="tl"/>
          </a:blipFill>
          <a:ln>
            <a:noFill/>
          </a:ln>
          <a:effectLst>
            <a:outerShdw blurRad="254000" dist="38100" dir="2700000" algn="tl" rotWithShape="0">
              <a:schemeClr val="tx1">
                <a:lumMod val="50000"/>
                <a:lumOff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7" name="文本框 46">
            <a:extLst>
              <a:ext uri="{FF2B5EF4-FFF2-40B4-BE49-F238E27FC236}">
                <a16:creationId xmlns:a16="http://schemas.microsoft.com/office/drawing/2014/main" id="{272D19AA-703F-4484-A06E-A248E66C58DF}"/>
              </a:ext>
            </a:extLst>
          </p:cNvPr>
          <p:cNvSpPr txBox="1"/>
          <p:nvPr/>
        </p:nvSpPr>
        <p:spPr>
          <a:xfrm>
            <a:off x="5451505" y="2457198"/>
            <a:ext cx="1431945" cy="769441"/>
          </a:xfrm>
          <a:prstGeom prst="rect">
            <a:avLst/>
          </a:prstGeom>
          <a:noFill/>
        </p:spPr>
        <p:txBody>
          <a:bodyPr wrap="square" rtlCol="0">
            <a:noAutofit/>
          </a:bodyPr>
          <a:lstStyle/>
          <a:p>
            <a:r>
              <a:rPr lang="zh-CN" altLang="en-US" sz="4400" dirty="0">
                <a:solidFill>
                  <a:schemeClr val="accent1"/>
                </a:solidFill>
                <a:latin typeface="+mj-ea"/>
                <a:ea typeface="+mj-ea"/>
              </a:rPr>
              <a:t>讨论</a:t>
            </a:r>
          </a:p>
        </p:txBody>
      </p:sp>
      <p:sp>
        <p:nvSpPr>
          <p:cNvPr id="48" name="文本框 47">
            <a:extLst>
              <a:ext uri="{FF2B5EF4-FFF2-40B4-BE49-F238E27FC236}">
                <a16:creationId xmlns:a16="http://schemas.microsoft.com/office/drawing/2014/main" id="{EEC629BF-8AC3-4DBD-BAFA-F45A2C7F4374}"/>
              </a:ext>
            </a:extLst>
          </p:cNvPr>
          <p:cNvSpPr txBox="1"/>
          <p:nvPr/>
        </p:nvSpPr>
        <p:spPr>
          <a:xfrm>
            <a:off x="5451502" y="4037760"/>
            <a:ext cx="1431945" cy="769441"/>
          </a:xfrm>
          <a:prstGeom prst="rect">
            <a:avLst/>
          </a:prstGeom>
          <a:noFill/>
        </p:spPr>
        <p:txBody>
          <a:bodyPr wrap="square" rtlCol="0">
            <a:noAutofit/>
          </a:bodyPr>
          <a:lstStyle/>
          <a:p>
            <a:r>
              <a:rPr lang="zh-CN" altLang="en-US" sz="4400" dirty="0">
                <a:solidFill>
                  <a:schemeClr val="accent2"/>
                </a:solidFill>
                <a:latin typeface="+mj-ea"/>
                <a:ea typeface="+mj-ea"/>
              </a:rPr>
              <a:t>展望</a:t>
            </a:r>
          </a:p>
        </p:txBody>
      </p:sp>
    </p:spTree>
    <p:extLst>
      <p:ext uri="{BB962C8B-B14F-4D97-AF65-F5344CB8AC3E}">
        <p14:creationId xmlns:p14="http://schemas.microsoft.com/office/powerpoint/2010/main" val="3384012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t>5.</a:t>
            </a:r>
            <a:r>
              <a:rPr lang="zh-CN" altLang="en-US" dirty="0"/>
              <a:t>讨论与展望</a:t>
            </a:r>
          </a:p>
        </p:txBody>
      </p:sp>
      <p:sp>
        <p:nvSpPr>
          <p:cNvPr id="24" name="标题 1">
            <a:extLst>
              <a:ext uri="{FF2B5EF4-FFF2-40B4-BE49-F238E27FC236}">
                <a16:creationId xmlns:a16="http://schemas.microsoft.com/office/drawing/2014/main" id="{6581A7E8-5BFC-40BF-984A-3D63A162DCD6}"/>
              </a:ext>
            </a:extLst>
          </p:cNvPr>
          <p:cNvSpPr txBox="1">
            <a:spLocks/>
          </p:cNvSpPr>
          <p:nvPr/>
        </p:nvSpPr>
        <p:spPr>
          <a:xfrm>
            <a:off x="1114281" y="1231237"/>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rPr>
              <a:t>参考文献</a:t>
            </a:r>
          </a:p>
        </p:txBody>
      </p:sp>
      <p:sp>
        <p:nvSpPr>
          <p:cNvPr id="25" name="文本框 24">
            <a:extLst>
              <a:ext uri="{FF2B5EF4-FFF2-40B4-BE49-F238E27FC236}">
                <a16:creationId xmlns:a16="http://schemas.microsoft.com/office/drawing/2014/main" id="{E730700A-E621-44FC-98A4-6D72E2B17755}"/>
              </a:ext>
            </a:extLst>
          </p:cNvPr>
          <p:cNvSpPr txBox="1"/>
          <p:nvPr/>
        </p:nvSpPr>
        <p:spPr>
          <a:xfrm>
            <a:off x="844774" y="1584455"/>
            <a:ext cx="10502452" cy="617237"/>
          </a:xfrm>
          <a:prstGeom prst="rect">
            <a:avLst/>
          </a:prstGeom>
          <a:noFill/>
        </p:spPr>
        <p:txBody>
          <a:bodyPr wrap="square" lIns="0" tIns="0" rIns="0" bIns="0" rtlCol="0">
            <a:noAutofit/>
          </a:bodyPr>
          <a:lstStyle/>
          <a:p>
            <a:pPr marL="285750" indent="-285750">
              <a:lnSpc>
                <a:spcPct val="130000"/>
              </a:lnSpc>
              <a:buClr>
                <a:schemeClr val="tx1">
                  <a:lumMod val="50000"/>
                  <a:lumOff val="50000"/>
                </a:schemeClr>
              </a:buClr>
              <a:buFont typeface="OPPOSans R" panose="00020600040101010101" pitchFamily="18" charset="-122"/>
              <a:buChar char="•"/>
            </a:pPr>
            <a:r>
              <a:rPr lang="zh-CN" altLang="en-US" sz="14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26" name="文本框 25">
            <a:extLst>
              <a:ext uri="{FF2B5EF4-FFF2-40B4-BE49-F238E27FC236}">
                <a16:creationId xmlns:a16="http://schemas.microsoft.com/office/drawing/2014/main" id="{4A81AE0C-95E8-45B4-8F37-37C565169A20}"/>
              </a:ext>
            </a:extLst>
          </p:cNvPr>
          <p:cNvSpPr txBox="1"/>
          <p:nvPr/>
        </p:nvSpPr>
        <p:spPr>
          <a:xfrm>
            <a:off x="844774" y="2263416"/>
            <a:ext cx="10502452" cy="617237"/>
          </a:xfrm>
          <a:prstGeom prst="rect">
            <a:avLst/>
          </a:prstGeom>
          <a:noFill/>
        </p:spPr>
        <p:txBody>
          <a:bodyPr wrap="square" lIns="0" tIns="0" rIns="0" bIns="0" rtlCol="0">
            <a:noAutofit/>
          </a:bodyPr>
          <a:lstStyle/>
          <a:p>
            <a:pPr marL="285750" indent="-285750">
              <a:lnSpc>
                <a:spcPct val="130000"/>
              </a:lnSpc>
              <a:buClr>
                <a:schemeClr val="tx1">
                  <a:lumMod val="50000"/>
                  <a:lumOff val="50000"/>
                </a:schemeClr>
              </a:buClr>
              <a:buFont typeface="OPPOSans R" panose="00020600040101010101" pitchFamily="18" charset="-122"/>
              <a:buChar char="•"/>
            </a:pPr>
            <a:r>
              <a:rPr lang="zh-CN" altLang="en-US" sz="14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27" name="文本框 26">
            <a:extLst>
              <a:ext uri="{FF2B5EF4-FFF2-40B4-BE49-F238E27FC236}">
                <a16:creationId xmlns:a16="http://schemas.microsoft.com/office/drawing/2014/main" id="{6C7872A4-00E9-4830-AF51-4B08164E5A00}"/>
              </a:ext>
            </a:extLst>
          </p:cNvPr>
          <p:cNvSpPr txBox="1"/>
          <p:nvPr/>
        </p:nvSpPr>
        <p:spPr>
          <a:xfrm>
            <a:off x="844774" y="2942376"/>
            <a:ext cx="10502452" cy="617237"/>
          </a:xfrm>
          <a:prstGeom prst="rect">
            <a:avLst/>
          </a:prstGeom>
          <a:noFill/>
        </p:spPr>
        <p:txBody>
          <a:bodyPr wrap="square" lIns="0" tIns="0" rIns="0" bIns="0" rtlCol="0">
            <a:noAutofit/>
          </a:bodyPr>
          <a:lstStyle/>
          <a:p>
            <a:pPr marL="285750" indent="-285750">
              <a:lnSpc>
                <a:spcPct val="130000"/>
              </a:lnSpc>
              <a:buClr>
                <a:schemeClr val="tx1">
                  <a:lumMod val="50000"/>
                  <a:lumOff val="50000"/>
                </a:schemeClr>
              </a:buClr>
              <a:buFont typeface="OPPOSans R" panose="00020600040101010101" pitchFamily="18" charset="-122"/>
              <a:buChar char="•"/>
            </a:pPr>
            <a:r>
              <a:rPr lang="zh-CN" altLang="en-US" sz="14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28" name="文本框 27">
            <a:extLst>
              <a:ext uri="{FF2B5EF4-FFF2-40B4-BE49-F238E27FC236}">
                <a16:creationId xmlns:a16="http://schemas.microsoft.com/office/drawing/2014/main" id="{221B5022-BA0F-4824-A4F2-11FA02AEFC91}"/>
              </a:ext>
            </a:extLst>
          </p:cNvPr>
          <p:cNvSpPr txBox="1"/>
          <p:nvPr/>
        </p:nvSpPr>
        <p:spPr>
          <a:xfrm>
            <a:off x="844774" y="3621337"/>
            <a:ext cx="10502452" cy="617237"/>
          </a:xfrm>
          <a:prstGeom prst="rect">
            <a:avLst/>
          </a:prstGeom>
          <a:noFill/>
        </p:spPr>
        <p:txBody>
          <a:bodyPr wrap="square" lIns="0" tIns="0" rIns="0" bIns="0" rtlCol="0">
            <a:noAutofit/>
          </a:bodyPr>
          <a:lstStyle/>
          <a:p>
            <a:pPr marL="285750" indent="-285750">
              <a:lnSpc>
                <a:spcPct val="130000"/>
              </a:lnSpc>
              <a:buClr>
                <a:schemeClr val="tx1">
                  <a:lumMod val="50000"/>
                  <a:lumOff val="50000"/>
                </a:schemeClr>
              </a:buClr>
              <a:buFont typeface="OPPOSans R" panose="00020600040101010101" pitchFamily="18" charset="-122"/>
              <a:buChar char="•"/>
            </a:pPr>
            <a:r>
              <a:rPr lang="zh-CN" altLang="en-US" sz="14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29" name="文本框 28">
            <a:extLst>
              <a:ext uri="{FF2B5EF4-FFF2-40B4-BE49-F238E27FC236}">
                <a16:creationId xmlns:a16="http://schemas.microsoft.com/office/drawing/2014/main" id="{42F05067-8F60-46C3-84AB-E37E8D7F399D}"/>
              </a:ext>
            </a:extLst>
          </p:cNvPr>
          <p:cNvSpPr txBox="1"/>
          <p:nvPr/>
        </p:nvSpPr>
        <p:spPr>
          <a:xfrm>
            <a:off x="844774" y="4300298"/>
            <a:ext cx="10502452" cy="617237"/>
          </a:xfrm>
          <a:prstGeom prst="rect">
            <a:avLst/>
          </a:prstGeom>
          <a:noFill/>
        </p:spPr>
        <p:txBody>
          <a:bodyPr wrap="square" lIns="0" tIns="0" rIns="0" bIns="0" rtlCol="0">
            <a:noAutofit/>
          </a:bodyPr>
          <a:lstStyle/>
          <a:p>
            <a:pPr marL="285750" indent="-285750">
              <a:lnSpc>
                <a:spcPct val="130000"/>
              </a:lnSpc>
              <a:buClr>
                <a:schemeClr val="tx1">
                  <a:lumMod val="50000"/>
                  <a:lumOff val="50000"/>
                </a:schemeClr>
              </a:buClr>
              <a:buFont typeface="OPPOSans R" panose="00020600040101010101" pitchFamily="18" charset="-122"/>
              <a:buChar char="•"/>
            </a:pPr>
            <a:r>
              <a:rPr lang="zh-CN" altLang="en-US" sz="14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49" name="文本框 48">
            <a:extLst>
              <a:ext uri="{FF2B5EF4-FFF2-40B4-BE49-F238E27FC236}">
                <a16:creationId xmlns:a16="http://schemas.microsoft.com/office/drawing/2014/main" id="{49B0476B-6B4F-45DC-837F-1BECDA1F4F94}"/>
              </a:ext>
            </a:extLst>
          </p:cNvPr>
          <p:cNvSpPr txBox="1"/>
          <p:nvPr/>
        </p:nvSpPr>
        <p:spPr>
          <a:xfrm>
            <a:off x="844774" y="4979258"/>
            <a:ext cx="10502452" cy="617237"/>
          </a:xfrm>
          <a:prstGeom prst="rect">
            <a:avLst/>
          </a:prstGeom>
          <a:noFill/>
        </p:spPr>
        <p:txBody>
          <a:bodyPr wrap="square" lIns="0" tIns="0" rIns="0" bIns="0" rtlCol="0">
            <a:noAutofit/>
          </a:bodyPr>
          <a:lstStyle/>
          <a:p>
            <a:pPr marL="285750" indent="-285750">
              <a:lnSpc>
                <a:spcPct val="130000"/>
              </a:lnSpc>
              <a:buClr>
                <a:schemeClr val="tx1">
                  <a:lumMod val="50000"/>
                  <a:lumOff val="50000"/>
                </a:schemeClr>
              </a:buClr>
              <a:buFont typeface="OPPOSans R" panose="00020600040101010101" pitchFamily="18" charset="-122"/>
              <a:buChar char="•"/>
            </a:pPr>
            <a:r>
              <a:rPr lang="zh-CN" altLang="en-US" sz="14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50" name="文本框 49">
            <a:extLst>
              <a:ext uri="{FF2B5EF4-FFF2-40B4-BE49-F238E27FC236}">
                <a16:creationId xmlns:a16="http://schemas.microsoft.com/office/drawing/2014/main" id="{169008F1-7B6D-4367-B9FA-67FA4B4738AC}"/>
              </a:ext>
            </a:extLst>
          </p:cNvPr>
          <p:cNvSpPr txBox="1"/>
          <p:nvPr/>
        </p:nvSpPr>
        <p:spPr>
          <a:xfrm>
            <a:off x="844774" y="5658219"/>
            <a:ext cx="10502452" cy="617237"/>
          </a:xfrm>
          <a:prstGeom prst="rect">
            <a:avLst/>
          </a:prstGeom>
          <a:noFill/>
        </p:spPr>
        <p:txBody>
          <a:bodyPr wrap="square" lIns="0" tIns="0" rIns="0" bIns="0" rtlCol="0">
            <a:noAutofit/>
          </a:bodyPr>
          <a:lstStyle/>
          <a:p>
            <a:pPr marL="285750" indent="-285750">
              <a:lnSpc>
                <a:spcPct val="130000"/>
              </a:lnSpc>
              <a:buClr>
                <a:schemeClr val="tx1">
                  <a:lumMod val="50000"/>
                  <a:lumOff val="50000"/>
                </a:schemeClr>
              </a:buClr>
              <a:buFont typeface="OPPOSans R" panose="00020600040101010101" pitchFamily="18" charset="-122"/>
              <a:buChar char="•"/>
            </a:pPr>
            <a:r>
              <a:rPr lang="zh-CN" altLang="en-US" sz="14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Tree>
    <p:extLst>
      <p:ext uri="{BB962C8B-B14F-4D97-AF65-F5344CB8AC3E}">
        <p14:creationId xmlns:p14="http://schemas.microsoft.com/office/powerpoint/2010/main" val="425794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62F2E9AC-F531-4346-B4BC-71010FB5CAB2}"/>
              </a:ext>
            </a:extLst>
          </p:cNvPr>
          <p:cNvSpPr>
            <a:spLocks noGrp="1"/>
          </p:cNvSpPr>
          <p:nvPr>
            <p:ph type="body" sz="quarter" idx="14"/>
          </p:nvPr>
        </p:nvSpPr>
        <p:spPr/>
        <p:txBody>
          <a:bodyPr/>
          <a:lstStyle/>
          <a:p>
            <a:r>
              <a:rPr lang="en-US" altLang="zh-CN" dirty="0"/>
              <a:t>6</a:t>
            </a:r>
            <a:endParaRPr lang="zh-CN" altLang="en-US" dirty="0"/>
          </a:p>
        </p:txBody>
      </p:sp>
      <p:sp>
        <p:nvSpPr>
          <p:cNvPr id="3" name="文本占位符 2">
            <a:extLst>
              <a:ext uri="{FF2B5EF4-FFF2-40B4-BE49-F238E27FC236}">
                <a16:creationId xmlns:a16="http://schemas.microsoft.com/office/drawing/2014/main" id="{7CFDE201-F6FC-4E74-9270-B0CFA05087C6}"/>
              </a:ext>
            </a:extLst>
          </p:cNvPr>
          <p:cNvSpPr>
            <a:spLocks noGrp="1"/>
          </p:cNvSpPr>
          <p:nvPr>
            <p:ph type="body" sz="quarter" idx="10"/>
          </p:nvPr>
        </p:nvSpPr>
        <p:spPr/>
        <p:txBody>
          <a:bodyPr/>
          <a:lstStyle/>
          <a:p>
            <a:r>
              <a:rPr lang="en-US" altLang="zh-CN" dirty="0"/>
              <a:t>PART SIX</a:t>
            </a:r>
            <a:endParaRPr lang="zh-CN" altLang="en-US" dirty="0"/>
          </a:p>
        </p:txBody>
      </p:sp>
      <p:sp>
        <p:nvSpPr>
          <p:cNvPr id="4" name="文本占位符 3">
            <a:extLst>
              <a:ext uri="{FF2B5EF4-FFF2-40B4-BE49-F238E27FC236}">
                <a16:creationId xmlns:a16="http://schemas.microsoft.com/office/drawing/2014/main" id="{57BF92BA-BA30-47A3-B6C8-22CE9D331128}"/>
              </a:ext>
            </a:extLst>
          </p:cNvPr>
          <p:cNvSpPr>
            <a:spLocks noGrp="1"/>
          </p:cNvSpPr>
          <p:nvPr>
            <p:ph type="body" sz="quarter" idx="11"/>
          </p:nvPr>
        </p:nvSpPr>
        <p:spPr/>
        <p:txBody>
          <a:bodyPr/>
          <a:lstStyle/>
          <a:p>
            <a:r>
              <a:rPr lang="zh-CN" altLang="en-US" dirty="0"/>
              <a:t>致谢</a:t>
            </a:r>
          </a:p>
        </p:txBody>
      </p:sp>
      <p:sp>
        <p:nvSpPr>
          <p:cNvPr id="5" name="文本占位符 4">
            <a:extLst>
              <a:ext uri="{FF2B5EF4-FFF2-40B4-BE49-F238E27FC236}">
                <a16:creationId xmlns:a16="http://schemas.microsoft.com/office/drawing/2014/main" id="{DDB821E9-9B6D-4E6F-8736-5D7A58C68133}"/>
              </a:ext>
            </a:extLst>
          </p:cNvPr>
          <p:cNvSpPr>
            <a:spLocks noGrp="1"/>
          </p:cNvSpPr>
          <p:nvPr>
            <p:ph type="body" sz="quarter" idx="12"/>
          </p:nvPr>
        </p:nvSpPr>
        <p:spPr/>
        <p:txBody>
          <a:bodyPr/>
          <a:lstStyle/>
          <a:p>
            <a:r>
              <a:rPr lang="en-US" altLang="zh-CN" dirty="0"/>
              <a:t>Acknowledgement</a:t>
            </a:r>
            <a:endParaRPr lang="zh-CN" altLang="en-US" dirty="0"/>
          </a:p>
        </p:txBody>
      </p:sp>
    </p:spTree>
    <p:extLst>
      <p:ext uri="{BB962C8B-B14F-4D97-AF65-F5344CB8AC3E}">
        <p14:creationId xmlns:p14="http://schemas.microsoft.com/office/powerpoint/2010/main" val="1610500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3DD0B9C1-F88B-40A4-AEE6-8AE1DBB523A4}"/>
              </a:ext>
            </a:extLst>
          </p:cNvPr>
          <p:cNvPicPr>
            <a:picLocks noChangeAspect="1"/>
          </p:cNvPicPr>
          <p:nvPr/>
        </p:nvPicPr>
        <p:blipFill>
          <a:blip r:embed="rId2">
            <a:extLst>
              <a:ext uri="{28A0092B-C50C-407E-A947-70E740481C1C}">
                <a14:useLocalDpi xmlns:a14="http://schemas.microsoft.com/office/drawing/2010/main" val="0"/>
              </a:ext>
            </a:extLst>
          </a:blip>
          <a:srcRect t="90" r="15625"/>
          <a:stretch>
            <a:fillRect/>
          </a:stretch>
        </p:blipFill>
        <p:spPr>
          <a:xfrm rot="16200000" flipH="1" flipV="1">
            <a:off x="2661502" y="-2661502"/>
            <a:ext cx="6858000" cy="12181004"/>
          </a:xfrm>
          <a:custGeom>
            <a:avLst/>
            <a:gdLst>
              <a:gd name="connsiteX0" fmla="*/ 6858000 w 6858000"/>
              <a:gd name="connsiteY0" fmla="*/ 0 h 12181004"/>
              <a:gd name="connsiteX1" fmla="*/ 6858000 w 6858000"/>
              <a:gd name="connsiteY1" fmla="*/ 12181004 h 12181004"/>
              <a:gd name="connsiteX2" fmla="*/ 0 w 6858000"/>
              <a:gd name="connsiteY2" fmla="*/ 12181004 h 12181004"/>
              <a:gd name="connsiteX3" fmla="*/ 0 w 6858000"/>
              <a:gd name="connsiteY3" fmla="*/ 0 h 12181004"/>
            </a:gdLst>
            <a:ahLst/>
            <a:cxnLst>
              <a:cxn ang="0">
                <a:pos x="connsiteX0" y="connsiteY0"/>
              </a:cxn>
              <a:cxn ang="0">
                <a:pos x="connsiteX1" y="connsiteY1"/>
              </a:cxn>
              <a:cxn ang="0">
                <a:pos x="connsiteX2" y="connsiteY2"/>
              </a:cxn>
              <a:cxn ang="0">
                <a:pos x="connsiteX3" y="connsiteY3"/>
              </a:cxn>
            </a:cxnLst>
            <a:rect l="l" t="t" r="r" b="b"/>
            <a:pathLst>
              <a:path w="6858000" h="12181004">
                <a:moveTo>
                  <a:pt x="6858000" y="0"/>
                </a:moveTo>
                <a:lnTo>
                  <a:pt x="6858000" y="12181004"/>
                </a:lnTo>
                <a:lnTo>
                  <a:pt x="0" y="12181004"/>
                </a:lnTo>
                <a:lnTo>
                  <a:pt x="0" y="0"/>
                </a:lnTo>
                <a:close/>
              </a:path>
            </a:pathLst>
          </a:custGeom>
          <a:solidFill>
            <a:schemeClr val="accent2">
              <a:alpha val="90000"/>
            </a:schemeClr>
          </a:solidFill>
          <a:ln>
            <a:noFill/>
          </a:ln>
        </p:spPr>
      </p:pic>
      <p:sp>
        <p:nvSpPr>
          <p:cNvPr id="6" name="矩形 5">
            <a:extLst>
              <a:ext uri="{FF2B5EF4-FFF2-40B4-BE49-F238E27FC236}">
                <a16:creationId xmlns:a16="http://schemas.microsoft.com/office/drawing/2014/main" id="{05719FA8-410C-45C9-A7F0-8F35F988041B}"/>
              </a:ext>
            </a:extLst>
          </p:cNvPr>
          <p:cNvSpPr/>
          <p:nvPr/>
        </p:nvSpPr>
        <p:spPr>
          <a:xfrm>
            <a:off x="891966" y="1366007"/>
            <a:ext cx="10395368" cy="1892144"/>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 name="文本框 6">
            <a:extLst>
              <a:ext uri="{FF2B5EF4-FFF2-40B4-BE49-F238E27FC236}">
                <a16:creationId xmlns:a16="http://schemas.microsoft.com/office/drawing/2014/main" id="{45ED042C-23DF-4678-97A2-1FD021FF3EC3}"/>
              </a:ext>
            </a:extLst>
          </p:cNvPr>
          <p:cNvSpPr txBox="1"/>
          <p:nvPr/>
        </p:nvSpPr>
        <p:spPr>
          <a:xfrm>
            <a:off x="1170285" y="1532052"/>
            <a:ext cx="9838730" cy="1560055"/>
          </a:xfrm>
          <a:prstGeom prst="rect">
            <a:avLst/>
          </a:prstGeom>
          <a:noFill/>
        </p:spPr>
        <p:txBody>
          <a:bodyPr wrap="square">
            <a:noAutofit/>
          </a:bodyPr>
          <a:lstStyle/>
          <a:p>
            <a:pPr>
              <a:lnSpc>
                <a:spcPct val="130000"/>
              </a:lnSpc>
            </a:pPr>
            <a:r>
              <a:rPr lang="zh-CN" altLang="en-US" sz="1800" dirty="0"/>
              <a:t>时光荏苒，岁月</a:t>
            </a:r>
            <a:r>
              <a:rPr lang="zh-CN" altLang="en-US" dirty="0"/>
              <a:t>如梭。</a:t>
            </a:r>
            <a:r>
              <a:rPr lang="zh-CN" altLang="en-US" sz="1800" dirty="0"/>
              <a:t>初进象牙塔殿堂时的激动，此刻仍旧在内心回荡，在这美丽的校园里，我曾为梦想努力过，拼搏过；也曾因挫折沮丧过，哭泣过；在不知不觉中，我完成了人生中最大的一次蜕变。</a:t>
            </a:r>
            <a:r>
              <a:rPr lang="zh-CN" altLang="en-US" dirty="0"/>
              <a:t>这里有我熟悉的一切，这里也有我热爱的一切。在此，我真诚地向我尊敬的老师们和帮助过我的同学们，以及默默支持我的家人们表达我深深的谢意！</a:t>
            </a:r>
            <a:endParaRPr lang="en-US" altLang="zh-CN" sz="1800" dirty="0"/>
          </a:p>
        </p:txBody>
      </p:sp>
      <p:sp>
        <p:nvSpPr>
          <p:cNvPr id="8" name="矩形 7">
            <a:extLst>
              <a:ext uri="{FF2B5EF4-FFF2-40B4-BE49-F238E27FC236}">
                <a16:creationId xmlns:a16="http://schemas.microsoft.com/office/drawing/2014/main" id="{29CA3859-F375-4988-B92C-B68828D802C0}"/>
              </a:ext>
            </a:extLst>
          </p:cNvPr>
          <p:cNvSpPr/>
          <p:nvPr/>
        </p:nvSpPr>
        <p:spPr>
          <a:xfrm>
            <a:off x="891966" y="3424196"/>
            <a:ext cx="3416969" cy="243038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 name="文本框 8">
            <a:extLst>
              <a:ext uri="{FF2B5EF4-FFF2-40B4-BE49-F238E27FC236}">
                <a16:creationId xmlns:a16="http://schemas.microsoft.com/office/drawing/2014/main" id="{3FA30804-7BD8-49F0-A8B6-754389A5EBC6}"/>
              </a:ext>
            </a:extLst>
          </p:cNvPr>
          <p:cNvSpPr txBox="1"/>
          <p:nvPr/>
        </p:nvSpPr>
        <p:spPr>
          <a:xfrm>
            <a:off x="1032076" y="3551730"/>
            <a:ext cx="3136749" cy="2175312"/>
          </a:xfrm>
          <a:prstGeom prst="rect">
            <a:avLst/>
          </a:prstGeom>
          <a:noFill/>
        </p:spPr>
        <p:txBody>
          <a:bodyPr wrap="square">
            <a:noAutofit/>
          </a:bodyPr>
          <a:lstStyle/>
          <a:p>
            <a:pPr>
              <a:lnSpc>
                <a:spcPct val="130000"/>
              </a:lnSpc>
            </a:pPr>
            <a:r>
              <a:rPr lang="zh-CN" altLang="en-US" sz="1800" dirty="0">
                <a:solidFill>
                  <a:schemeClr val="bg1"/>
                </a:solidFill>
              </a:rPr>
              <a:t>感谢我的指导老师</a:t>
            </a:r>
            <a:r>
              <a:rPr lang="en-US" altLang="zh-CN" sz="1800" dirty="0">
                <a:solidFill>
                  <a:schemeClr val="bg1"/>
                </a:solidFill>
              </a:rPr>
              <a:t>XX</a:t>
            </a:r>
            <a:r>
              <a:rPr lang="zh-CN" altLang="en-US" sz="1800" dirty="0">
                <a:solidFill>
                  <a:schemeClr val="bg1"/>
                </a:solidFill>
              </a:rPr>
              <a:t>，他严肃的科学态度，深深地感染和激励着我，他始终给予我细心的指导和不懈的支持。在此谨向</a:t>
            </a:r>
            <a:r>
              <a:rPr lang="en-US" altLang="zh-CN" sz="1800" dirty="0">
                <a:solidFill>
                  <a:schemeClr val="bg1"/>
                </a:solidFill>
              </a:rPr>
              <a:t>XX</a:t>
            </a:r>
            <a:r>
              <a:rPr lang="zh-CN" altLang="en-US" sz="1800" dirty="0">
                <a:solidFill>
                  <a:schemeClr val="bg1"/>
                </a:solidFill>
              </a:rPr>
              <a:t>老师致以诚挚的谢意和崇高的敬意。</a:t>
            </a:r>
            <a:endParaRPr lang="en-US" altLang="zh-CN" sz="1800" dirty="0">
              <a:solidFill>
                <a:schemeClr val="bg1"/>
              </a:solidFill>
            </a:endParaRPr>
          </a:p>
        </p:txBody>
      </p:sp>
      <p:sp>
        <p:nvSpPr>
          <p:cNvPr id="10" name="矩形 9">
            <a:extLst>
              <a:ext uri="{FF2B5EF4-FFF2-40B4-BE49-F238E27FC236}">
                <a16:creationId xmlns:a16="http://schemas.microsoft.com/office/drawing/2014/main" id="{86858E56-05F0-46A7-B976-A69E396E63AF}"/>
              </a:ext>
            </a:extLst>
          </p:cNvPr>
          <p:cNvSpPr/>
          <p:nvPr/>
        </p:nvSpPr>
        <p:spPr>
          <a:xfrm>
            <a:off x="4384850" y="3424196"/>
            <a:ext cx="3416969" cy="2430380"/>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 name="文本框 10">
            <a:extLst>
              <a:ext uri="{FF2B5EF4-FFF2-40B4-BE49-F238E27FC236}">
                <a16:creationId xmlns:a16="http://schemas.microsoft.com/office/drawing/2014/main" id="{CD4B6A17-A688-48C7-8BC6-5EDE9738852B}"/>
              </a:ext>
            </a:extLst>
          </p:cNvPr>
          <p:cNvSpPr txBox="1"/>
          <p:nvPr/>
        </p:nvSpPr>
        <p:spPr>
          <a:xfrm>
            <a:off x="4565583" y="3551730"/>
            <a:ext cx="3060834" cy="2175312"/>
          </a:xfrm>
          <a:prstGeom prst="rect">
            <a:avLst/>
          </a:prstGeom>
          <a:noFill/>
        </p:spPr>
        <p:txBody>
          <a:bodyPr wrap="square">
            <a:noAutofit/>
          </a:bodyPr>
          <a:lstStyle/>
          <a:p>
            <a:pPr>
              <a:lnSpc>
                <a:spcPct val="130000"/>
              </a:lnSpc>
            </a:pPr>
            <a:r>
              <a:rPr lang="zh-CN" altLang="en-US" sz="1800" dirty="0">
                <a:solidFill>
                  <a:schemeClr val="bg1"/>
                </a:solidFill>
              </a:rPr>
              <a:t>感谢我的师兄师姐，同学和朋友们，是你们在我失意时给我鼓励，在我失落时给我支持，感谢你们和我一路走来，让我在人生这一段旅程中倍感温暖！</a:t>
            </a:r>
          </a:p>
        </p:txBody>
      </p:sp>
      <p:sp>
        <p:nvSpPr>
          <p:cNvPr id="12" name="矩形 11">
            <a:extLst>
              <a:ext uri="{FF2B5EF4-FFF2-40B4-BE49-F238E27FC236}">
                <a16:creationId xmlns:a16="http://schemas.microsoft.com/office/drawing/2014/main" id="{479F6B47-BBCD-440E-BA2F-D64EA8EA2EA1}"/>
              </a:ext>
            </a:extLst>
          </p:cNvPr>
          <p:cNvSpPr/>
          <p:nvPr/>
        </p:nvSpPr>
        <p:spPr>
          <a:xfrm>
            <a:off x="7870365" y="3424196"/>
            <a:ext cx="3416969" cy="2430380"/>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 name="文本框 12">
            <a:extLst>
              <a:ext uri="{FF2B5EF4-FFF2-40B4-BE49-F238E27FC236}">
                <a16:creationId xmlns:a16="http://schemas.microsoft.com/office/drawing/2014/main" id="{5B304FCC-16CC-4CAD-A2B3-34E57449FFA4}"/>
              </a:ext>
            </a:extLst>
          </p:cNvPr>
          <p:cNvSpPr txBox="1"/>
          <p:nvPr/>
        </p:nvSpPr>
        <p:spPr>
          <a:xfrm>
            <a:off x="8048432" y="3551730"/>
            <a:ext cx="3060834" cy="2175312"/>
          </a:xfrm>
          <a:prstGeom prst="rect">
            <a:avLst/>
          </a:prstGeom>
          <a:noFill/>
        </p:spPr>
        <p:txBody>
          <a:bodyPr wrap="square">
            <a:noAutofit/>
          </a:bodyPr>
          <a:lstStyle/>
          <a:p>
            <a:pPr>
              <a:lnSpc>
                <a:spcPct val="130000"/>
              </a:lnSpc>
            </a:pPr>
            <a:r>
              <a:rPr lang="zh-CN" altLang="en-US" sz="1800" dirty="0">
                <a:solidFill>
                  <a:schemeClr val="bg1"/>
                </a:solidFill>
              </a:rPr>
              <a:t>感谢我的家人们，感谢你们竭尽所能地为我提供良好的学习环境，给予了我健康的体魄，诚朴正直的品质，给予了我成长的关怀，祝你们永远健康平安。</a:t>
            </a:r>
            <a:endParaRPr lang="en-US" altLang="zh-CN" sz="1800" dirty="0">
              <a:solidFill>
                <a:schemeClr val="bg1"/>
              </a:solidFill>
            </a:endParaRPr>
          </a:p>
        </p:txBody>
      </p:sp>
      <p:sp>
        <p:nvSpPr>
          <p:cNvPr id="2" name="标题 1">
            <a:extLst>
              <a:ext uri="{FF2B5EF4-FFF2-40B4-BE49-F238E27FC236}">
                <a16:creationId xmlns:a16="http://schemas.microsoft.com/office/drawing/2014/main" id="{6C80CEE0-A29E-4E49-BAF4-FEDDCEE195A7}"/>
              </a:ext>
            </a:extLst>
          </p:cNvPr>
          <p:cNvSpPr>
            <a:spLocks noGrp="1"/>
          </p:cNvSpPr>
          <p:nvPr>
            <p:ph type="title"/>
          </p:nvPr>
        </p:nvSpPr>
        <p:spPr/>
        <p:txBody>
          <a:bodyPr/>
          <a:lstStyle/>
          <a:p>
            <a:r>
              <a:rPr lang="en-US" altLang="zh-CN" dirty="0"/>
              <a:t>6.</a:t>
            </a:r>
            <a:r>
              <a:rPr lang="zh-CN" altLang="en-US" dirty="0"/>
              <a:t>致谢</a:t>
            </a:r>
          </a:p>
        </p:txBody>
      </p:sp>
    </p:spTree>
    <p:extLst>
      <p:ext uri="{BB962C8B-B14F-4D97-AF65-F5344CB8AC3E}">
        <p14:creationId xmlns:p14="http://schemas.microsoft.com/office/powerpoint/2010/main" val="97122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53273DBA-DA30-4C01-A9A7-8FB3A81BEFEE}"/>
              </a:ext>
            </a:extLst>
          </p:cNvPr>
          <p:cNvSpPr>
            <a:spLocks noGrp="1"/>
          </p:cNvSpPr>
          <p:nvPr>
            <p:ph type="body" sz="quarter" idx="12"/>
          </p:nvPr>
        </p:nvSpPr>
        <p:spPr/>
        <p:txBody>
          <a:bodyPr/>
          <a:lstStyle/>
          <a:p>
            <a:r>
              <a:rPr lang="zh-CN" altLang="en-US" dirty="0"/>
              <a:t>敬请老师批评指正</a:t>
            </a:r>
          </a:p>
        </p:txBody>
      </p:sp>
      <p:sp>
        <p:nvSpPr>
          <p:cNvPr id="3" name="文本占位符 2">
            <a:extLst>
              <a:ext uri="{FF2B5EF4-FFF2-40B4-BE49-F238E27FC236}">
                <a16:creationId xmlns:a16="http://schemas.microsoft.com/office/drawing/2014/main" id="{75FF9641-614C-447E-A938-3FB0FA836170}"/>
              </a:ext>
            </a:extLst>
          </p:cNvPr>
          <p:cNvSpPr>
            <a:spLocks noGrp="1"/>
          </p:cNvSpPr>
          <p:nvPr>
            <p:ph type="body" sz="quarter" idx="14"/>
          </p:nvPr>
        </p:nvSpPr>
        <p:spPr/>
        <p:txBody>
          <a:bodyPr/>
          <a:lstStyle/>
          <a:p>
            <a:r>
              <a:rPr lang="en-US" altLang="zh-CN" dirty="0"/>
              <a:t>THANKS!</a:t>
            </a:r>
            <a:endParaRPr lang="zh-CN" altLang="en-US" dirty="0"/>
          </a:p>
        </p:txBody>
      </p:sp>
      <p:sp>
        <p:nvSpPr>
          <p:cNvPr id="7" name="矩形 6">
            <a:extLst>
              <a:ext uri="{FF2B5EF4-FFF2-40B4-BE49-F238E27FC236}">
                <a16:creationId xmlns:a16="http://schemas.microsoft.com/office/drawing/2014/main" id="{7D11B89F-FC75-4813-8C9E-72784654DBC7}"/>
              </a:ext>
            </a:extLst>
          </p:cNvPr>
          <p:cNvSpPr/>
          <p:nvPr/>
        </p:nvSpPr>
        <p:spPr>
          <a:xfrm>
            <a:off x="5492076" y="1386213"/>
            <a:ext cx="1207849" cy="11238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 name="矩形 7">
            <a:extLst>
              <a:ext uri="{FF2B5EF4-FFF2-40B4-BE49-F238E27FC236}">
                <a16:creationId xmlns:a16="http://schemas.microsoft.com/office/drawing/2014/main" id="{4342A3D6-06B0-4C0B-821D-984B7261DBE9}"/>
              </a:ext>
            </a:extLst>
          </p:cNvPr>
          <p:cNvSpPr/>
          <p:nvPr/>
        </p:nvSpPr>
        <p:spPr>
          <a:xfrm>
            <a:off x="5492073" y="5415593"/>
            <a:ext cx="1207849" cy="11238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Tree>
    <p:extLst>
      <p:ext uri="{BB962C8B-B14F-4D97-AF65-F5344CB8AC3E}">
        <p14:creationId xmlns:p14="http://schemas.microsoft.com/office/powerpoint/2010/main" val="3158207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C3D094EC-491C-2649-AF07-6B22837C919C}"/>
              </a:ext>
            </a:extLst>
          </p:cNvPr>
          <p:cNvSpPr>
            <a:spLocks noGrp="1"/>
          </p:cNvSpPr>
          <p:nvPr>
            <p:ph type="body" sz="quarter" idx="11"/>
          </p:nvPr>
        </p:nvSpPr>
        <p:spPr/>
        <p:txBody>
          <a:bodyPr/>
          <a:lstStyle/>
          <a:p>
            <a:r>
              <a:rPr kumimoji="1" lang="en-US" altLang="zh-CN" dirty="0" err="1"/>
              <a:t>OfficePLUS.cn</a:t>
            </a:r>
            <a:endParaRPr kumimoji="1" lang="zh-CN" altLang="en-US" dirty="0"/>
          </a:p>
        </p:txBody>
      </p:sp>
      <p:sp>
        <p:nvSpPr>
          <p:cNvPr id="3" name="文本占位符 2">
            <a:extLst>
              <a:ext uri="{FF2B5EF4-FFF2-40B4-BE49-F238E27FC236}">
                <a16:creationId xmlns:a16="http://schemas.microsoft.com/office/drawing/2014/main" id="{9AFB47E1-7AF0-204F-89F0-4C0DE2B37BF5}"/>
              </a:ext>
            </a:extLst>
          </p:cNvPr>
          <p:cNvSpPr>
            <a:spLocks noGrp="1"/>
          </p:cNvSpPr>
          <p:nvPr>
            <p:ph type="body" sz="quarter" idx="13"/>
          </p:nvPr>
        </p:nvSpPr>
        <p:spPr/>
        <p:txBody>
          <a:bodyPr/>
          <a:lstStyle/>
          <a:p>
            <a:r>
              <a:rPr kumimoji="1" lang="zh-CN" altLang="en-US" dirty="0"/>
              <a:t>中文 阿里巴巴普惠体 </a:t>
            </a:r>
            <a:r>
              <a:rPr kumimoji="1" lang="en-US" altLang="zh-CN" dirty="0"/>
              <a:t>L</a:t>
            </a:r>
            <a:r>
              <a:rPr kumimoji="1" lang="zh-CN" altLang="en-US" dirty="0"/>
              <a:t>、</a:t>
            </a:r>
            <a:r>
              <a:rPr kumimoji="1" lang="en-US" altLang="zh-CN" dirty="0" err="1"/>
              <a:t>OPPOSans</a:t>
            </a:r>
            <a:r>
              <a:rPr kumimoji="1" lang="en-US" altLang="zh-CN" dirty="0"/>
              <a:t> B</a:t>
            </a:r>
            <a:endParaRPr kumimoji="1" lang="en" altLang="zh-CN" dirty="0"/>
          </a:p>
          <a:p>
            <a:r>
              <a:rPr kumimoji="1" lang="zh-CN" altLang="en-US" dirty="0"/>
              <a:t>英文 </a:t>
            </a:r>
            <a:r>
              <a:rPr kumimoji="1" lang="en-US" altLang="zh-CN" dirty="0" err="1"/>
              <a:t>OPPOSans</a:t>
            </a:r>
            <a:r>
              <a:rPr kumimoji="1" lang="en-US" altLang="zh-CN" dirty="0"/>
              <a:t> H</a:t>
            </a:r>
            <a:r>
              <a:rPr kumimoji="1" lang="zh-CN" altLang="en-US" dirty="0"/>
              <a:t>、</a:t>
            </a:r>
            <a:r>
              <a:rPr kumimoji="1" lang="en-US" altLang="zh-CN" dirty="0" err="1"/>
              <a:t>OPPOSans</a:t>
            </a:r>
            <a:r>
              <a:rPr kumimoji="1" lang="en-US" altLang="zh-CN" dirty="0"/>
              <a:t> R</a:t>
            </a:r>
            <a:endParaRPr kumimoji="1" lang="en" altLang="zh-CN" dirty="0"/>
          </a:p>
          <a:p>
            <a:endParaRPr kumimoji="1" lang="en-US" altLang="zh-CN" dirty="0"/>
          </a:p>
          <a:p>
            <a:r>
              <a:rPr kumimoji="1" lang="zh-CN" altLang="en-US" dirty="0"/>
              <a:t>标题 </a:t>
            </a:r>
            <a:r>
              <a:rPr kumimoji="1" lang="en-US" altLang="zh-CN" dirty="0"/>
              <a:t>1.0</a:t>
            </a:r>
          </a:p>
          <a:p>
            <a:r>
              <a:rPr kumimoji="1" lang="zh-CN" altLang="en-US" dirty="0"/>
              <a:t>正文 </a:t>
            </a:r>
            <a:r>
              <a:rPr kumimoji="1" lang="en-US" altLang="zh-CN" dirty="0"/>
              <a:t>1.3</a:t>
            </a:r>
          </a:p>
          <a:p>
            <a:r>
              <a:rPr kumimoji="1" lang="en" altLang="zh-CN" dirty="0"/>
              <a:t>freepik.com/Unsplash</a:t>
            </a:r>
          </a:p>
          <a:p>
            <a:endParaRPr kumimoji="1" lang="en" altLang="zh-CN" dirty="0"/>
          </a:p>
          <a:p>
            <a:r>
              <a:rPr kumimoji="1" lang="zh-CN" altLang="en-US" dirty="0"/>
              <a:t>本网站所提供的任何信息内容（包括但不限于 </a:t>
            </a:r>
            <a:r>
              <a:rPr kumimoji="1" lang="en" altLang="zh-CN" dirty="0"/>
              <a:t>PPT </a:t>
            </a:r>
            <a:r>
              <a:rPr kumimoji="1" lang="zh-CN" altLang="en-US" dirty="0"/>
              <a:t>模板、</a:t>
            </a:r>
            <a:r>
              <a:rPr kumimoji="1" lang="en" altLang="zh-CN" dirty="0"/>
              <a:t>Word </a:t>
            </a:r>
            <a:r>
              <a:rPr kumimoji="1" lang="zh-CN" altLang="en-US" dirty="0"/>
              <a:t>文档、</a:t>
            </a:r>
            <a:r>
              <a:rPr kumimoji="1" lang="en" altLang="zh-CN" dirty="0"/>
              <a:t>Excel </a:t>
            </a:r>
            <a:r>
              <a:rPr kumimoji="1" lang="zh-CN" altLang="en-US" dirty="0"/>
              <a:t>图表、图片素材等）均受</a:t>
            </a:r>
            <a:r>
              <a:rPr kumimoji="1" lang="en-US" altLang="zh-CN" dirty="0"/>
              <a:t>《</a:t>
            </a:r>
            <a:r>
              <a:rPr kumimoji="1" lang="zh-CN" altLang="en-US" dirty="0"/>
              <a:t>中华人民共和国著作权法</a:t>
            </a:r>
            <a:r>
              <a:rPr kumimoji="1" lang="en-US" altLang="zh-CN" dirty="0"/>
              <a:t>》</a:t>
            </a:r>
            <a:r>
              <a:rPr kumimoji="1" lang="zh-CN" altLang="en-US" dirty="0"/>
              <a:t>、</a:t>
            </a:r>
            <a:r>
              <a:rPr kumimoji="1" lang="en-US" altLang="zh-CN" dirty="0"/>
              <a:t>《</a:t>
            </a:r>
            <a:r>
              <a:rPr kumimoji="1" lang="zh-CN" altLang="en-US" dirty="0"/>
              <a:t>信息网络传播权保护条例</a:t>
            </a:r>
            <a:r>
              <a:rPr kumimoji="1" lang="en-US" altLang="zh-CN" dirty="0"/>
              <a:t>》</a:t>
            </a:r>
            <a:r>
              <a:rPr kumimoji="1" lang="zh-CN" altLang="en-US" dirty="0"/>
              <a:t>及其他适用的法律法规的保护，未经权利人书面明确授权，信息内容的任何部分</a:t>
            </a:r>
            <a:r>
              <a:rPr kumimoji="1" lang="en-US" altLang="zh-CN" dirty="0"/>
              <a:t>(</a:t>
            </a:r>
            <a:r>
              <a:rPr kumimoji="1" lang="zh-CN" altLang="en-US" dirty="0"/>
              <a:t>包括图片或图表</a:t>
            </a:r>
            <a:r>
              <a:rPr kumimoji="1" lang="en-US" altLang="zh-CN" dirty="0"/>
              <a:t>)</a:t>
            </a:r>
            <a:r>
              <a:rPr kumimoji="1" lang="zh-CN" altLang="en-US" dirty="0"/>
              <a:t>不得被全部或部分的复制、传播、销售，否则将承担法律责任。</a:t>
            </a:r>
            <a:endParaRPr kumimoji="1" lang="en-US" altLang="zh-CN" dirty="0"/>
          </a:p>
          <a:p>
            <a:endParaRPr kumimoji="1" lang="en-US" altLang="zh-CN" dirty="0"/>
          </a:p>
          <a:p>
            <a:r>
              <a:rPr kumimoji="1" lang="zh-CN" altLang="en-US" dirty="0"/>
              <a:t>喵斐</a:t>
            </a:r>
            <a:endParaRPr kumimoji="1" lang="en" altLang="zh-CN" dirty="0"/>
          </a:p>
        </p:txBody>
      </p:sp>
      <p:sp>
        <p:nvSpPr>
          <p:cNvPr id="5" name="文本占位符 4">
            <a:extLst>
              <a:ext uri="{FF2B5EF4-FFF2-40B4-BE49-F238E27FC236}">
                <a16:creationId xmlns:a16="http://schemas.microsoft.com/office/drawing/2014/main" id="{9379F369-F966-CC4F-9150-5720C0654BE8}"/>
              </a:ext>
            </a:extLst>
          </p:cNvPr>
          <p:cNvSpPr>
            <a:spLocks noGrp="1"/>
          </p:cNvSpPr>
          <p:nvPr>
            <p:ph type="body" sz="quarter" idx="10"/>
          </p:nvPr>
        </p:nvSpPr>
        <p:spPr/>
        <p:txBody>
          <a:bodyPr/>
          <a:lstStyle/>
          <a:p>
            <a:r>
              <a:rPr kumimoji="1" lang="zh-CN" altLang="en-US" dirty="0"/>
              <a:t>标注</a:t>
            </a:r>
          </a:p>
        </p:txBody>
      </p:sp>
      <p:sp>
        <p:nvSpPr>
          <p:cNvPr id="8" name="文本占位符 7">
            <a:extLst>
              <a:ext uri="{FF2B5EF4-FFF2-40B4-BE49-F238E27FC236}">
                <a16:creationId xmlns:a16="http://schemas.microsoft.com/office/drawing/2014/main" id="{52037C6C-C3D0-B143-999B-9FBD7AAF906F}"/>
              </a:ext>
            </a:extLst>
          </p:cNvPr>
          <p:cNvSpPr>
            <a:spLocks noGrp="1"/>
          </p:cNvSpPr>
          <p:nvPr>
            <p:ph type="body" sz="quarter" idx="17"/>
          </p:nvPr>
        </p:nvSpPr>
        <p:spPr/>
        <p:txBody>
          <a:bodyPr/>
          <a:lstStyle/>
          <a:p>
            <a:r>
              <a:rPr kumimoji="1" lang="zh-CN" altLang="en-US" dirty="0"/>
              <a:t>字体使用</a:t>
            </a:r>
            <a:endParaRPr kumimoji="1" lang="en-US" altLang="zh-CN" dirty="0"/>
          </a:p>
          <a:p>
            <a:endParaRPr kumimoji="1" lang="en-US" altLang="zh-CN" dirty="0"/>
          </a:p>
          <a:p>
            <a:endParaRPr kumimoji="1" lang="en-US" altLang="zh-CN" dirty="0"/>
          </a:p>
          <a:p>
            <a:r>
              <a:rPr kumimoji="1" lang="zh-CN" altLang="en-US" dirty="0"/>
              <a:t>行距</a:t>
            </a:r>
            <a:endParaRPr kumimoji="1" lang="en-US" altLang="zh-CN" dirty="0"/>
          </a:p>
          <a:p>
            <a:endParaRPr kumimoji="1" lang="en-US" altLang="zh-CN" dirty="0"/>
          </a:p>
          <a:p>
            <a:r>
              <a:rPr kumimoji="1" lang="zh-CN" altLang="en-US" dirty="0"/>
              <a:t>素材</a:t>
            </a:r>
            <a:endParaRPr kumimoji="1" lang="en-US" altLang="zh-CN" dirty="0"/>
          </a:p>
          <a:p>
            <a:endParaRPr kumimoji="1" lang="en-US" altLang="zh-CN" dirty="0"/>
          </a:p>
          <a:p>
            <a:r>
              <a:rPr kumimoji="1" lang="zh-CN" altLang="en-US" dirty="0"/>
              <a:t>声明</a:t>
            </a:r>
            <a:endParaRPr kumimoji="1" lang="en-US" altLang="zh-CN" dirty="0"/>
          </a:p>
          <a:p>
            <a:endParaRPr kumimoji="1" lang="en-US" altLang="zh-CN" dirty="0"/>
          </a:p>
          <a:p>
            <a:endParaRPr kumimoji="1" lang="en-US" altLang="zh-CN" dirty="0"/>
          </a:p>
          <a:p>
            <a:endParaRPr kumimoji="1" lang="en-US" altLang="zh-CN" dirty="0"/>
          </a:p>
          <a:p>
            <a:r>
              <a:rPr kumimoji="1" lang="zh-CN" altLang="en-US" dirty="0"/>
              <a:t>作者</a:t>
            </a:r>
          </a:p>
        </p:txBody>
      </p:sp>
    </p:spTree>
    <p:extLst>
      <p:ext uri="{BB962C8B-B14F-4D97-AF65-F5344CB8AC3E}">
        <p14:creationId xmlns:p14="http://schemas.microsoft.com/office/powerpoint/2010/main" val="317903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62F2E9AC-F531-4346-B4BC-71010FB5CAB2}"/>
              </a:ext>
            </a:extLst>
          </p:cNvPr>
          <p:cNvSpPr>
            <a:spLocks noGrp="1"/>
          </p:cNvSpPr>
          <p:nvPr>
            <p:ph type="body" sz="quarter" idx="14"/>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3" name="文本占位符 2">
            <a:extLst>
              <a:ext uri="{FF2B5EF4-FFF2-40B4-BE49-F238E27FC236}">
                <a16:creationId xmlns:a16="http://schemas.microsoft.com/office/drawing/2014/main" id="{7CFDE201-F6FC-4E74-9270-B0CFA05087C6}"/>
              </a:ext>
            </a:extLst>
          </p:cNvPr>
          <p:cNvSpPr>
            <a:spLocks noGrp="1"/>
          </p:cNvSpPr>
          <p:nvPr>
            <p:ph type="body" sz="quarter" idx="10"/>
          </p:nvPr>
        </p:nvSpPr>
        <p:spPr/>
        <p:txBody>
          <a:bodyPr>
            <a:noAutofit/>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PART ONE</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4" name="文本占位符 3">
            <a:extLst>
              <a:ext uri="{FF2B5EF4-FFF2-40B4-BE49-F238E27FC236}">
                <a16:creationId xmlns:a16="http://schemas.microsoft.com/office/drawing/2014/main" id="{57BF92BA-BA30-47A3-B6C8-22CE9D331128}"/>
              </a:ext>
            </a:extLst>
          </p:cNvPr>
          <p:cNvSpPr>
            <a:spLocks noGrp="1"/>
          </p:cNvSpPr>
          <p:nvPr>
            <p:ph type="body" sz="quarter" idx="11"/>
          </p:nvPr>
        </p:nvSpPr>
        <p:spPr/>
        <p:txBody>
          <a:bodyPr>
            <a:noAutofit/>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研究背景及意义</a:t>
            </a:r>
          </a:p>
        </p:txBody>
      </p:sp>
      <p:sp>
        <p:nvSpPr>
          <p:cNvPr id="5" name="文本占位符 4">
            <a:extLst>
              <a:ext uri="{FF2B5EF4-FFF2-40B4-BE49-F238E27FC236}">
                <a16:creationId xmlns:a16="http://schemas.microsoft.com/office/drawing/2014/main" id="{DDB821E9-9B6D-4E6F-8736-5D7A58C68133}"/>
              </a:ext>
            </a:extLst>
          </p:cNvPr>
          <p:cNvSpPr>
            <a:spLocks noGrp="1"/>
          </p:cNvSpPr>
          <p:nvPr>
            <p:ph type="body" sz="quarter" idx="12"/>
          </p:nvPr>
        </p:nvSpPr>
        <p:spPr/>
        <p:txBody>
          <a:bodyPr>
            <a:noAutofit/>
          </a:bodyPr>
          <a:lstStyle/>
          <a:p>
            <a:r>
              <a:rPr lang="en-US" altLang="zh-CN" dirty="0"/>
              <a:t>Research background and significance</a:t>
            </a:r>
            <a:endParaRPr lang="zh-CN" altLang="en-US" dirty="0"/>
          </a:p>
        </p:txBody>
      </p:sp>
    </p:spTree>
    <p:extLst>
      <p:ext uri="{BB962C8B-B14F-4D97-AF65-F5344CB8AC3E}">
        <p14:creationId xmlns:p14="http://schemas.microsoft.com/office/powerpoint/2010/main" val="164276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研究背景及意义</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9" name="文本框 8">
            <a:extLst>
              <a:ext uri="{FF2B5EF4-FFF2-40B4-BE49-F238E27FC236}">
                <a16:creationId xmlns:a16="http://schemas.microsoft.com/office/drawing/2014/main" id="{3D13FFDA-D810-4C2A-AAD9-FDDFDD8BD824}"/>
              </a:ext>
            </a:extLst>
          </p:cNvPr>
          <p:cNvSpPr txBox="1"/>
          <p:nvPr/>
        </p:nvSpPr>
        <p:spPr>
          <a:xfrm>
            <a:off x="1130300" y="1756038"/>
            <a:ext cx="3517900" cy="2211055"/>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10" name="标题 1">
            <a:extLst>
              <a:ext uri="{FF2B5EF4-FFF2-40B4-BE49-F238E27FC236}">
                <a16:creationId xmlns:a16="http://schemas.microsoft.com/office/drawing/2014/main" id="{33A7CA24-EC55-40DC-A6E4-681FFFC059F7}"/>
              </a:ext>
            </a:extLst>
          </p:cNvPr>
          <p:cNvSpPr txBox="1">
            <a:spLocks/>
          </p:cNvSpPr>
          <p:nvPr/>
        </p:nvSpPr>
        <p:spPr>
          <a:xfrm>
            <a:off x="1130300" y="1433682"/>
            <a:ext cx="1930401"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a:t>
            </a:r>
          </a:p>
        </p:txBody>
      </p:sp>
      <p:sp>
        <p:nvSpPr>
          <p:cNvPr id="7" name="文本框 6">
            <a:extLst>
              <a:ext uri="{FF2B5EF4-FFF2-40B4-BE49-F238E27FC236}">
                <a16:creationId xmlns:a16="http://schemas.microsoft.com/office/drawing/2014/main" id="{5D7CE893-BB7D-436D-9384-878B3902511B}"/>
              </a:ext>
            </a:extLst>
          </p:cNvPr>
          <p:cNvSpPr txBox="1"/>
          <p:nvPr/>
        </p:nvSpPr>
        <p:spPr>
          <a:xfrm>
            <a:off x="1130300" y="4611805"/>
            <a:ext cx="3517900" cy="1250792"/>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请在此处输入您的内容，或者复制内容后单击右键选择只保留文本来粘贴您的内容。请在此处输入您的内容，右键选择只保留文本来粘贴您的内容。</a:t>
            </a:r>
          </a:p>
        </p:txBody>
      </p:sp>
      <p:sp>
        <p:nvSpPr>
          <p:cNvPr id="8" name="标题 1">
            <a:extLst>
              <a:ext uri="{FF2B5EF4-FFF2-40B4-BE49-F238E27FC236}">
                <a16:creationId xmlns:a16="http://schemas.microsoft.com/office/drawing/2014/main" id="{6E750CFA-54BA-4E23-8964-175228075804}"/>
              </a:ext>
            </a:extLst>
          </p:cNvPr>
          <p:cNvSpPr txBox="1">
            <a:spLocks/>
          </p:cNvSpPr>
          <p:nvPr/>
        </p:nvSpPr>
        <p:spPr>
          <a:xfrm>
            <a:off x="1130300" y="4289449"/>
            <a:ext cx="1930401"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研究意义</a:t>
            </a:r>
          </a:p>
        </p:txBody>
      </p:sp>
      <p:pic>
        <p:nvPicPr>
          <p:cNvPr id="11" name="图片占位符 4">
            <a:extLst>
              <a:ext uri="{FF2B5EF4-FFF2-40B4-BE49-F238E27FC236}">
                <a16:creationId xmlns:a16="http://schemas.microsoft.com/office/drawing/2014/main" id="{ED336FD5-244C-4035-994B-CF1053C4C20D}"/>
              </a:ext>
            </a:extLst>
          </p:cNvPr>
          <p:cNvPicPr>
            <a:picLocks noChangeAspect="1"/>
          </p:cNvPicPr>
          <p:nvPr/>
        </p:nvPicPr>
        <p:blipFill>
          <a:blip r:embed="rId2">
            <a:extLst>
              <a:ext uri="{28A0092B-C50C-407E-A947-70E740481C1C}">
                <a14:useLocalDpi xmlns:a14="http://schemas.microsoft.com/office/drawing/2010/main" val="0"/>
              </a:ext>
            </a:extLst>
          </a:blip>
          <a:srcRect t="25087" b="25087"/>
          <a:stretch>
            <a:fillRect/>
          </a:stretch>
        </p:blipFill>
        <p:spPr>
          <a:xfrm>
            <a:off x="5183600" y="1433681"/>
            <a:ext cx="6083300" cy="4428916"/>
          </a:xfrm>
          <a:prstGeom prst="rect">
            <a:avLst/>
          </a:prstGeom>
        </p:spPr>
      </p:pic>
    </p:spTree>
    <p:extLst>
      <p:ext uri="{BB962C8B-B14F-4D97-AF65-F5344CB8AC3E}">
        <p14:creationId xmlns:p14="http://schemas.microsoft.com/office/powerpoint/2010/main" val="410037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
            <a:extLst>
              <a:ext uri="{FF2B5EF4-FFF2-40B4-BE49-F238E27FC236}">
                <a16:creationId xmlns:a16="http://schemas.microsoft.com/office/drawing/2014/main" id="{BCB462E6-2AE0-491D-8BC8-6C2BAEE05C76}"/>
              </a:ext>
            </a:extLst>
          </p:cNvPr>
          <p:cNvSpPr txBox="1">
            <a:spLocks/>
          </p:cNvSpPr>
          <p:nvPr/>
        </p:nvSpPr>
        <p:spPr>
          <a:xfrm>
            <a:off x="1130300" y="1301731"/>
            <a:ext cx="1930401"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a:t>
            </a:r>
          </a:p>
        </p:txBody>
      </p:sp>
      <p:sp>
        <p:nvSpPr>
          <p:cNvPr id="16" name="文本框 15">
            <a:extLst>
              <a:ext uri="{FF2B5EF4-FFF2-40B4-BE49-F238E27FC236}">
                <a16:creationId xmlns:a16="http://schemas.microsoft.com/office/drawing/2014/main" id="{8CAE5A10-1EC1-4AB6-AB13-AD6694EC4652}"/>
              </a:ext>
            </a:extLst>
          </p:cNvPr>
          <p:cNvSpPr txBox="1"/>
          <p:nvPr/>
        </p:nvSpPr>
        <p:spPr>
          <a:xfrm>
            <a:off x="1130300" y="5165435"/>
            <a:ext cx="9956800" cy="1047018"/>
          </a:xfrm>
          <a:prstGeom prst="rect">
            <a:avLst/>
          </a:prstGeom>
          <a:noFill/>
        </p:spPr>
        <p:txBody>
          <a:bodyPr wrap="square" lIns="0" tIns="0" rIns="0" bIns="0" rtlCol="0">
            <a:noAutofit/>
          </a:bodyPr>
          <a:lstStyle/>
          <a:p>
            <a:pPr>
              <a:lnSpc>
                <a:spcPct val="130000"/>
              </a:lnSpc>
            </a:pPr>
            <a:r>
              <a:rPr lang="zh-CN" altLang="en-US"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a:p>
            <a:pPr>
              <a:lnSpc>
                <a:spcPct val="130000"/>
              </a:lnSpc>
            </a:pPr>
            <a:endParaRPr lang="zh-CN" altLang="en-US" dirty="0">
              <a:solidFill>
                <a:schemeClr val="tx1">
                  <a:lumMod val="65000"/>
                  <a:lumOff val="35000"/>
                </a:schemeClr>
              </a:solidFill>
            </a:endParaRPr>
          </a:p>
        </p:txBody>
      </p:sp>
      <p:sp>
        <p:nvSpPr>
          <p:cNvPr id="17" name="标题 1">
            <a:extLst>
              <a:ext uri="{FF2B5EF4-FFF2-40B4-BE49-F238E27FC236}">
                <a16:creationId xmlns:a16="http://schemas.microsoft.com/office/drawing/2014/main" id="{F7D80F00-35CA-4E13-8155-0D45CA1E2B5A}"/>
              </a:ext>
            </a:extLst>
          </p:cNvPr>
          <p:cNvSpPr txBox="1">
            <a:spLocks/>
          </p:cNvSpPr>
          <p:nvPr/>
        </p:nvSpPr>
        <p:spPr>
          <a:xfrm>
            <a:off x="1130300" y="4843079"/>
            <a:ext cx="1903691"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研究意义</a:t>
            </a:r>
          </a:p>
        </p:txBody>
      </p:sp>
      <p:sp>
        <p:nvSpPr>
          <p:cNvPr id="18" name="文本框 17">
            <a:extLst>
              <a:ext uri="{FF2B5EF4-FFF2-40B4-BE49-F238E27FC236}">
                <a16:creationId xmlns:a16="http://schemas.microsoft.com/office/drawing/2014/main" id="{D3DF276C-54A3-4831-BE29-723811503803}"/>
              </a:ext>
            </a:extLst>
          </p:cNvPr>
          <p:cNvSpPr txBox="1"/>
          <p:nvPr/>
        </p:nvSpPr>
        <p:spPr>
          <a:xfrm>
            <a:off x="1130300" y="2011605"/>
            <a:ext cx="9956800" cy="1047018"/>
          </a:xfrm>
          <a:prstGeom prst="rect">
            <a:avLst/>
          </a:prstGeom>
          <a:noFill/>
        </p:spPr>
        <p:txBody>
          <a:bodyPr wrap="square" lIns="0" tIns="0" rIns="0" bIns="0" rtlCol="0">
            <a:noAutofit/>
          </a:bodyPr>
          <a:lstStyle/>
          <a:p>
            <a:pPr>
              <a:lnSpc>
                <a:spcPct val="130000"/>
              </a:lnSpc>
            </a:pPr>
            <a:r>
              <a:rPr lang="zh-CN" altLang="en-US"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19" name="标题 1">
            <a:extLst>
              <a:ext uri="{FF2B5EF4-FFF2-40B4-BE49-F238E27FC236}">
                <a16:creationId xmlns:a16="http://schemas.microsoft.com/office/drawing/2014/main" id="{C80A21EF-13B8-4D69-B362-06184EA3A11E}"/>
              </a:ext>
            </a:extLst>
          </p:cNvPr>
          <p:cNvSpPr txBox="1">
            <a:spLocks/>
          </p:cNvSpPr>
          <p:nvPr/>
        </p:nvSpPr>
        <p:spPr>
          <a:xfrm>
            <a:off x="1130300" y="1745875"/>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研究历史</a:t>
            </a:r>
          </a:p>
        </p:txBody>
      </p:sp>
      <p:sp>
        <p:nvSpPr>
          <p:cNvPr id="20" name="文本框 19">
            <a:extLst>
              <a:ext uri="{FF2B5EF4-FFF2-40B4-BE49-F238E27FC236}">
                <a16:creationId xmlns:a16="http://schemas.microsoft.com/office/drawing/2014/main" id="{F0477F5F-BB05-455D-8E46-A91C670B3F1E}"/>
              </a:ext>
            </a:extLst>
          </p:cNvPr>
          <p:cNvSpPr txBox="1"/>
          <p:nvPr/>
        </p:nvSpPr>
        <p:spPr>
          <a:xfrm>
            <a:off x="1130300" y="3530331"/>
            <a:ext cx="9956800" cy="1047018"/>
          </a:xfrm>
          <a:prstGeom prst="rect">
            <a:avLst/>
          </a:prstGeom>
          <a:noFill/>
        </p:spPr>
        <p:txBody>
          <a:bodyPr wrap="square" lIns="0" tIns="0" rIns="0" bIns="0" rtlCol="0">
            <a:noAutofit/>
          </a:bodyPr>
          <a:lstStyle/>
          <a:p>
            <a:pPr>
              <a:lnSpc>
                <a:spcPct val="130000"/>
              </a:lnSpc>
            </a:pPr>
            <a:r>
              <a:rPr lang="zh-CN" altLang="en-US"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者复制内容后单击右键选择只保留文本来粘贴您的内容。</a:t>
            </a:r>
          </a:p>
        </p:txBody>
      </p:sp>
      <p:sp>
        <p:nvSpPr>
          <p:cNvPr id="21" name="标题 1">
            <a:extLst>
              <a:ext uri="{FF2B5EF4-FFF2-40B4-BE49-F238E27FC236}">
                <a16:creationId xmlns:a16="http://schemas.microsoft.com/office/drawing/2014/main" id="{21233431-4957-470D-9A94-2DB738B3D712}"/>
              </a:ext>
            </a:extLst>
          </p:cNvPr>
          <p:cNvSpPr txBox="1">
            <a:spLocks/>
          </p:cNvSpPr>
          <p:nvPr/>
        </p:nvSpPr>
        <p:spPr>
          <a:xfrm>
            <a:off x="1130300" y="326460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研究现状</a:t>
            </a:r>
          </a:p>
        </p:txBody>
      </p:sp>
      <p:sp>
        <p:nvSpPr>
          <p:cNvPr id="22" name="矩形 21">
            <a:extLst>
              <a:ext uri="{FF2B5EF4-FFF2-40B4-BE49-F238E27FC236}">
                <a16:creationId xmlns:a16="http://schemas.microsoft.com/office/drawing/2014/main" id="{93BF2A69-B6C8-44F0-BD6B-2B152744247B}"/>
              </a:ext>
            </a:extLst>
          </p:cNvPr>
          <p:cNvSpPr/>
          <p:nvPr/>
        </p:nvSpPr>
        <p:spPr>
          <a:xfrm>
            <a:off x="855133" y="1745875"/>
            <a:ext cx="93133" cy="322356"/>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 name="矩形 22">
            <a:extLst>
              <a:ext uri="{FF2B5EF4-FFF2-40B4-BE49-F238E27FC236}">
                <a16:creationId xmlns:a16="http://schemas.microsoft.com/office/drawing/2014/main" id="{2F7C85F6-6B56-4D2E-9CBC-EE086D51B57E}"/>
              </a:ext>
            </a:extLst>
          </p:cNvPr>
          <p:cNvSpPr/>
          <p:nvPr/>
        </p:nvSpPr>
        <p:spPr>
          <a:xfrm>
            <a:off x="853015" y="3264601"/>
            <a:ext cx="93133" cy="322356"/>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 name="标题 1">
            <a:extLst>
              <a:ext uri="{FF2B5EF4-FFF2-40B4-BE49-F238E27FC236}">
                <a16:creationId xmlns:a16="http://schemas.microsoft.com/office/drawing/2014/main" id="{49A02B01-149C-436B-96B7-D52F07845274}"/>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研究背景及意义</a:t>
            </a:r>
          </a:p>
        </p:txBody>
      </p:sp>
      <p:sp>
        <p:nvSpPr>
          <p:cNvPr id="3" name="文本占位符 2">
            <a:extLst>
              <a:ext uri="{FF2B5EF4-FFF2-40B4-BE49-F238E27FC236}">
                <a16:creationId xmlns:a16="http://schemas.microsoft.com/office/drawing/2014/main" id="{D29BCBA5-1D77-4D5E-884E-7206D42EA157}"/>
              </a:ext>
            </a:extLst>
          </p:cNvPr>
          <p:cNvSpPr>
            <a:spLocks noGrp="1"/>
          </p:cNvSpPr>
          <p:nvPr>
            <p:ph type="body" sz="quarter" idx="10"/>
          </p:nvPr>
        </p:nvSpPr>
        <p:spPr/>
        <p:txBody>
          <a:bodyPr>
            <a:noAutofit/>
          </a:bodyPr>
          <a:lstStyle/>
          <a:p>
            <a:r>
              <a:rPr lang="zh-CN" altLang="en-US" dirty="0"/>
              <a:t>请在此处输入参考文献或标明他人贡献请在此处输入参考文献或标明他人贡献</a:t>
            </a:r>
          </a:p>
        </p:txBody>
      </p:sp>
    </p:spTree>
    <p:extLst>
      <p:ext uri="{BB962C8B-B14F-4D97-AF65-F5344CB8AC3E}">
        <p14:creationId xmlns:p14="http://schemas.microsoft.com/office/powerpoint/2010/main" val="5147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研究背景及意义</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5" name="标题 1">
            <a:extLst>
              <a:ext uri="{FF2B5EF4-FFF2-40B4-BE49-F238E27FC236}">
                <a16:creationId xmlns:a16="http://schemas.microsoft.com/office/drawing/2014/main" id="{0ECEE8A0-76E6-4588-9A0A-09A9C7987446}"/>
              </a:ext>
            </a:extLst>
          </p:cNvPr>
          <p:cNvSpPr txBox="1">
            <a:spLocks/>
          </p:cNvSpPr>
          <p:nvPr/>
        </p:nvSpPr>
        <p:spPr>
          <a:xfrm>
            <a:off x="1169457" y="1286507"/>
            <a:ext cx="1930401"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研究背景</a:t>
            </a:r>
          </a:p>
        </p:txBody>
      </p:sp>
      <p:sp>
        <p:nvSpPr>
          <p:cNvPr id="11" name="文本框 10">
            <a:extLst>
              <a:ext uri="{FF2B5EF4-FFF2-40B4-BE49-F238E27FC236}">
                <a16:creationId xmlns:a16="http://schemas.microsoft.com/office/drawing/2014/main" id="{612BD6DC-61C3-4FDF-B06E-FCF56E2F7619}"/>
              </a:ext>
            </a:extLst>
          </p:cNvPr>
          <p:cNvSpPr txBox="1"/>
          <p:nvPr/>
        </p:nvSpPr>
        <p:spPr>
          <a:xfrm>
            <a:off x="1169457" y="2043380"/>
            <a:ext cx="4648200"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右键选择只保留文本来粘贴内容。</a:t>
            </a:r>
          </a:p>
        </p:txBody>
      </p:sp>
      <p:sp>
        <p:nvSpPr>
          <p:cNvPr id="12" name="标题 1">
            <a:extLst>
              <a:ext uri="{FF2B5EF4-FFF2-40B4-BE49-F238E27FC236}">
                <a16:creationId xmlns:a16="http://schemas.microsoft.com/office/drawing/2014/main" id="{A6A13093-FF87-4B37-B602-4282F27CADA0}"/>
              </a:ext>
            </a:extLst>
          </p:cNvPr>
          <p:cNvSpPr txBox="1">
            <a:spLocks/>
          </p:cNvSpPr>
          <p:nvPr/>
        </p:nvSpPr>
        <p:spPr>
          <a:xfrm>
            <a:off x="1169457" y="1777650"/>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研究历史</a:t>
            </a:r>
          </a:p>
        </p:txBody>
      </p:sp>
      <p:sp>
        <p:nvSpPr>
          <p:cNvPr id="13" name="矩形 12">
            <a:extLst>
              <a:ext uri="{FF2B5EF4-FFF2-40B4-BE49-F238E27FC236}">
                <a16:creationId xmlns:a16="http://schemas.microsoft.com/office/drawing/2014/main" id="{4C691ED0-6CC0-4BC1-B97D-3226EE1B7C75}"/>
              </a:ext>
            </a:extLst>
          </p:cNvPr>
          <p:cNvSpPr/>
          <p:nvPr/>
        </p:nvSpPr>
        <p:spPr>
          <a:xfrm>
            <a:off x="913342" y="1777650"/>
            <a:ext cx="93133" cy="322356"/>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 name="文本框 7">
            <a:extLst>
              <a:ext uri="{FF2B5EF4-FFF2-40B4-BE49-F238E27FC236}">
                <a16:creationId xmlns:a16="http://schemas.microsoft.com/office/drawing/2014/main" id="{2E5E9220-377C-453A-B339-C02C25E455D0}"/>
              </a:ext>
            </a:extLst>
          </p:cNvPr>
          <p:cNvSpPr txBox="1"/>
          <p:nvPr/>
        </p:nvSpPr>
        <p:spPr>
          <a:xfrm>
            <a:off x="1169457" y="4245111"/>
            <a:ext cx="4648200"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右键选择只保留文本来粘贴内容。</a:t>
            </a:r>
          </a:p>
        </p:txBody>
      </p:sp>
      <p:sp>
        <p:nvSpPr>
          <p:cNvPr id="9" name="标题 1">
            <a:extLst>
              <a:ext uri="{FF2B5EF4-FFF2-40B4-BE49-F238E27FC236}">
                <a16:creationId xmlns:a16="http://schemas.microsoft.com/office/drawing/2014/main" id="{C73F6E70-10BE-41A8-AD7C-2D4157A8574F}"/>
              </a:ext>
            </a:extLst>
          </p:cNvPr>
          <p:cNvSpPr txBox="1">
            <a:spLocks/>
          </p:cNvSpPr>
          <p:nvPr/>
        </p:nvSpPr>
        <p:spPr>
          <a:xfrm>
            <a:off x="1169457" y="397938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研究现状</a:t>
            </a:r>
          </a:p>
        </p:txBody>
      </p:sp>
      <p:sp>
        <p:nvSpPr>
          <p:cNvPr id="10" name="矩形 9">
            <a:extLst>
              <a:ext uri="{FF2B5EF4-FFF2-40B4-BE49-F238E27FC236}">
                <a16:creationId xmlns:a16="http://schemas.microsoft.com/office/drawing/2014/main" id="{D035BD2D-D145-419A-9FD3-A7F4749BDD11}"/>
              </a:ext>
            </a:extLst>
          </p:cNvPr>
          <p:cNvSpPr/>
          <p:nvPr/>
        </p:nvSpPr>
        <p:spPr>
          <a:xfrm>
            <a:off x="913342" y="3979381"/>
            <a:ext cx="93133" cy="322356"/>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 name="标题 1">
            <a:extLst>
              <a:ext uri="{FF2B5EF4-FFF2-40B4-BE49-F238E27FC236}">
                <a16:creationId xmlns:a16="http://schemas.microsoft.com/office/drawing/2014/main" id="{A9F84C09-F76A-4CA1-922F-5D4CCE4F7C38}"/>
              </a:ext>
            </a:extLst>
          </p:cNvPr>
          <p:cNvSpPr txBox="1">
            <a:spLocks/>
          </p:cNvSpPr>
          <p:nvPr/>
        </p:nvSpPr>
        <p:spPr>
          <a:xfrm>
            <a:off x="6617757" y="1286507"/>
            <a:ext cx="1930401"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研究意义</a:t>
            </a:r>
          </a:p>
        </p:txBody>
      </p:sp>
      <p:sp>
        <p:nvSpPr>
          <p:cNvPr id="21" name="文本框 20">
            <a:extLst>
              <a:ext uri="{FF2B5EF4-FFF2-40B4-BE49-F238E27FC236}">
                <a16:creationId xmlns:a16="http://schemas.microsoft.com/office/drawing/2014/main" id="{A2EF37C6-9F7C-4C3E-B8C5-4D0361B8535F}"/>
              </a:ext>
            </a:extLst>
          </p:cNvPr>
          <p:cNvSpPr txBox="1"/>
          <p:nvPr/>
        </p:nvSpPr>
        <p:spPr>
          <a:xfrm>
            <a:off x="6617757" y="2043380"/>
            <a:ext cx="4648200"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右键选择只保留文本来粘贴内容。</a:t>
            </a:r>
          </a:p>
        </p:txBody>
      </p:sp>
      <p:sp>
        <p:nvSpPr>
          <p:cNvPr id="22" name="标题 1">
            <a:extLst>
              <a:ext uri="{FF2B5EF4-FFF2-40B4-BE49-F238E27FC236}">
                <a16:creationId xmlns:a16="http://schemas.microsoft.com/office/drawing/2014/main" id="{1133BD00-AA66-44C3-B414-F4B5D5AE4646}"/>
              </a:ext>
            </a:extLst>
          </p:cNvPr>
          <p:cNvSpPr txBox="1">
            <a:spLocks/>
          </p:cNvSpPr>
          <p:nvPr/>
        </p:nvSpPr>
        <p:spPr>
          <a:xfrm>
            <a:off x="6617757" y="1777650"/>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理论意义与价值</a:t>
            </a:r>
          </a:p>
        </p:txBody>
      </p:sp>
      <p:sp>
        <p:nvSpPr>
          <p:cNvPr id="23" name="矩形 22">
            <a:extLst>
              <a:ext uri="{FF2B5EF4-FFF2-40B4-BE49-F238E27FC236}">
                <a16:creationId xmlns:a16="http://schemas.microsoft.com/office/drawing/2014/main" id="{092BADD6-CEAD-470E-B801-5FB8491C1EEB}"/>
              </a:ext>
            </a:extLst>
          </p:cNvPr>
          <p:cNvSpPr/>
          <p:nvPr/>
        </p:nvSpPr>
        <p:spPr>
          <a:xfrm>
            <a:off x="6361642" y="1777650"/>
            <a:ext cx="93133" cy="322356"/>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 name="文本框 17">
            <a:extLst>
              <a:ext uri="{FF2B5EF4-FFF2-40B4-BE49-F238E27FC236}">
                <a16:creationId xmlns:a16="http://schemas.microsoft.com/office/drawing/2014/main" id="{32D9995D-B890-403D-B7A6-D6C3727719D8}"/>
              </a:ext>
            </a:extLst>
          </p:cNvPr>
          <p:cNvSpPr txBox="1"/>
          <p:nvPr/>
        </p:nvSpPr>
        <p:spPr>
          <a:xfrm>
            <a:off x="6617757" y="4245111"/>
            <a:ext cx="4648200"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右键选择只保留文本来粘贴内容。</a:t>
            </a:r>
          </a:p>
        </p:txBody>
      </p:sp>
      <p:sp>
        <p:nvSpPr>
          <p:cNvPr id="19" name="标题 1">
            <a:extLst>
              <a:ext uri="{FF2B5EF4-FFF2-40B4-BE49-F238E27FC236}">
                <a16:creationId xmlns:a16="http://schemas.microsoft.com/office/drawing/2014/main" id="{8EAAE678-C330-4E15-B3D9-F2B8C1EE1998}"/>
              </a:ext>
            </a:extLst>
          </p:cNvPr>
          <p:cNvSpPr txBox="1">
            <a:spLocks/>
          </p:cNvSpPr>
          <p:nvPr/>
        </p:nvSpPr>
        <p:spPr>
          <a:xfrm>
            <a:off x="6617757" y="397938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实践意义与价值</a:t>
            </a:r>
          </a:p>
        </p:txBody>
      </p:sp>
      <p:sp>
        <p:nvSpPr>
          <p:cNvPr id="20" name="矩形 19">
            <a:extLst>
              <a:ext uri="{FF2B5EF4-FFF2-40B4-BE49-F238E27FC236}">
                <a16:creationId xmlns:a16="http://schemas.microsoft.com/office/drawing/2014/main" id="{B4E65C0F-C152-4000-B007-67C7785DC404}"/>
              </a:ext>
            </a:extLst>
          </p:cNvPr>
          <p:cNvSpPr/>
          <p:nvPr/>
        </p:nvSpPr>
        <p:spPr>
          <a:xfrm>
            <a:off x="6361642" y="3979381"/>
            <a:ext cx="93133" cy="322356"/>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 name="直接连接符 23">
            <a:extLst>
              <a:ext uri="{FF2B5EF4-FFF2-40B4-BE49-F238E27FC236}">
                <a16:creationId xmlns:a16="http://schemas.microsoft.com/office/drawing/2014/main" id="{0303A7E7-510F-4C13-B78C-11C3DC9DEE55}"/>
              </a:ext>
            </a:extLst>
          </p:cNvPr>
          <p:cNvCxnSpPr>
            <a:cxnSpLocks/>
          </p:cNvCxnSpPr>
          <p:nvPr/>
        </p:nvCxnSpPr>
        <p:spPr>
          <a:xfrm>
            <a:off x="6064250" y="1269291"/>
            <a:ext cx="0" cy="4725819"/>
          </a:xfrm>
          <a:prstGeom prst="line">
            <a:avLst/>
          </a:prstGeom>
          <a:ln>
            <a:solidFill>
              <a:schemeClr val="bg2">
                <a:lumMod val="9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50810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62F2E9AC-F531-4346-B4BC-71010FB5CAB2}"/>
              </a:ext>
            </a:extLst>
          </p:cNvPr>
          <p:cNvSpPr>
            <a:spLocks noGrp="1"/>
          </p:cNvSpPr>
          <p:nvPr>
            <p:ph type="body" sz="quarter" idx="14"/>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3" name="文本占位符 2">
            <a:extLst>
              <a:ext uri="{FF2B5EF4-FFF2-40B4-BE49-F238E27FC236}">
                <a16:creationId xmlns:a16="http://schemas.microsoft.com/office/drawing/2014/main" id="{7CFDE201-F6FC-4E74-9270-B0CFA05087C6}"/>
              </a:ext>
            </a:extLst>
          </p:cNvPr>
          <p:cNvSpPr>
            <a:spLocks noGrp="1"/>
          </p:cNvSpPr>
          <p:nvPr>
            <p:ph type="body" sz="quarter" idx="10"/>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PART TWO</a:t>
            </a:r>
            <a:endPar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4" name="文本占位符 3">
            <a:extLst>
              <a:ext uri="{FF2B5EF4-FFF2-40B4-BE49-F238E27FC236}">
                <a16:creationId xmlns:a16="http://schemas.microsoft.com/office/drawing/2014/main" id="{57BF92BA-BA30-47A3-B6C8-22CE9D331128}"/>
              </a:ext>
            </a:extLst>
          </p:cNvPr>
          <p:cNvSpPr>
            <a:spLocks noGrp="1"/>
          </p:cNvSpPr>
          <p:nvPr>
            <p:ph type="body" sz="quarter" idx="11"/>
          </p:nvPr>
        </p:nvSpPr>
        <p:spPr/>
        <p:txBody>
          <a:bodyPr/>
          <a:lstStyle/>
          <a:p>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研究目标</a:t>
            </a:r>
          </a:p>
        </p:txBody>
      </p:sp>
      <p:sp>
        <p:nvSpPr>
          <p:cNvPr id="5" name="文本占位符 4">
            <a:extLst>
              <a:ext uri="{FF2B5EF4-FFF2-40B4-BE49-F238E27FC236}">
                <a16:creationId xmlns:a16="http://schemas.microsoft.com/office/drawing/2014/main" id="{DDB821E9-9B6D-4E6F-8736-5D7A58C68133}"/>
              </a:ext>
            </a:extLst>
          </p:cNvPr>
          <p:cNvSpPr>
            <a:spLocks noGrp="1"/>
          </p:cNvSpPr>
          <p:nvPr>
            <p:ph type="body" sz="quarter" idx="12"/>
          </p:nvPr>
        </p:nvSpPr>
        <p:spPr/>
        <p:txBody>
          <a:bodyPr/>
          <a:lstStyle/>
          <a:p>
            <a:r>
              <a:rPr lang="en-US" altLang="zh-CN" dirty="0"/>
              <a:t>Research objectives</a:t>
            </a:r>
            <a:endParaRPr lang="zh-CN" altLang="en-US" dirty="0"/>
          </a:p>
        </p:txBody>
      </p:sp>
    </p:spTree>
    <p:extLst>
      <p:ext uri="{BB962C8B-B14F-4D97-AF65-F5344CB8AC3E}">
        <p14:creationId xmlns:p14="http://schemas.microsoft.com/office/powerpoint/2010/main" val="708899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研究目标</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26" name="标题 1">
            <a:extLst>
              <a:ext uri="{FF2B5EF4-FFF2-40B4-BE49-F238E27FC236}">
                <a16:creationId xmlns:a16="http://schemas.microsoft.com/office/drawing/2014/main" id="{11862CBA-DB91-44A7-97DD-B8BB6D4713D5}"/>
              </a:ext>
            </a:extLst>
          </p:cNvPr>
          <p:cNvSpPr txBox="1">
            <a:spLocks/>
          </p:cNvSpPr>
          <p:nvPr/>
        </p:nvSpPr>
        <p:spPr>
          <a:xfrm>
            <a:off x="1175735" y="1240736"/>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拟解决的关键问题</a:t>
            </a:r>
            <a:r>
              <a:rPr lang="en-US" altLang="zh-CN"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endPar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27" name="文本框 26">
            <a:extLst>
              <a:ext uri="{FF2B5EF4-FFF2-40B4-BE49-F238E27FC236}">
                <a16:creationId xmlns:a16="http://schemas.microsoft.com/office/drawing/2014/main" id="{D58ED67E-4A84-4B87-B39A-1ECF64F6FEB4}"/>
              </a:ext>
            </a:extLst>
          </p:cNvPr>
          <p:cNvSpPr txBox="1"/>
          <p:nvPr/>
        </p:nvSpPr>
        <p:spPr>
          <a:xfrm>
            <a:off x="1175735" y="1937188"/>
            <a:ext cx="4648200"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右键选择只保留文本来粘贴内容。</a:t>
            </a:r>
          </a:p>
        </p:txBody>
      </p:sp>
      <p:sp>
        <p:nvSpPr>
          <p:cNvPr id="28" name="标题 1">
            <a:extLst>
              <a:ext uri="{FF2B5EF4-FFF2-40B4-BE49-F238E27FC236}">
                <a16:creationId xmlns:a16="http://schemas.microsoft.com/office/drawing/2014/main" id="{A1B7B8F0-1539-4CE6-AAD9-F18EE40D2BA6}"/>
              </a:ext>
            </a:extLst>
          </p:cNvPr>
          <p:cNvSpPr txBox="1">
            <a:spLocks/>
          </p:cNvSpPr>
          <p:nvPr/>
        </p:nvSpPr>
        <p:spPr>
          <a:xfrm>
            <a:off x="1175735" y="1671458"/>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探索问题</a:t>
            </a:r>
          </a:p>
        </p:txBody>
      </p:sp>
      <p:sp>
        <p:nvSpPr>
          <p:cNvPr id="29" name="矩形 28">
            <a:extLst>
              <a:ext uri="{FF2B5EF4-FFF2-40B4-BE49-F238E27FC236}">
                <a16:creationId xmlns:a16="http://schemas.microsoft.com/office/drawing/2014/main" id="{E57A0671-1309-4F85-840B-FBF3CDF6DEAA}"/>
              </a:ext>
            </a:extLst>
          </p:cNvPr>
          <p:cNvSpPr/>
          <p:nvPr/>
        </p:nvSpPr>
        <p:spPr>
          <a:xfrm>
            <a:off x="5546119" y="3432043"/>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0" name="直接连接符 29">
            <a:extLst>
              <a:ext uri="{FF2B5EF4-FFF2-40B4-BE49-F238E27FC236}">
                <a16:creationId xmlns:a16="http://schemas.microsoft.com/office/drawing/2014/main" id="{DD7FF9B8-8F83-4AB9-A990-513ACF81324D}"/>
              </a:ext>
            </a:extLst>
          </p:cNvPr>
          <p:cNvCxnSpPr>
            <a:cxnSpLocks/>
          </p:cNvCxnSpPr>
          <p:nvPr/>
        </p:nvCxnSpPr>
        <p:spPr>
          <a:xfrm>
            <a:off x="967668" y="1240736"/>
            <a:ext cx="0" cy="2209581"/>
          </a:xfrm>
          <a:prstGeom prst="line">
            <a:avLst/>
          </a:prstGeom>
          <a:ln>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31" name="矩形 30">
            <a:extLst>
              <a:ext uri="{FF2B5EF4-FFF2-40B4-BE49-F238E27FC236}">
                <a16:creationId xmlns:a16="http://schemas.microsoft.com/office/drawing/2014/main" id="{76EDC009-6402-4730-A059-6A14D5FC702F}"/>
              </a:ext>
            </a:extLst>
          </p:cNvPr>
          <p:cNvSpPr/>
          <p:nvPr/>
        </p:nvSpPr>
        <p:spPr>
          <a:xfrm>
            <a:off x="1175735" y="3868262"/>
            <a:ext cx="4492151" cy="2189635"/>
          </a:xfrm>
          <a:prstGeom prst="rect">
            <a:avLst/>
          </a:prstGeom>
          <a:blipFill dpi="0" rotWithShape="1">
            <a:blip r:embed="rId2"/>
            <a:srcRect/>
            <a:tile tx="-19050" ty="-4572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5" name="标题 1">
            <a:extLst>
              <a:ext uri="{FF2B5EF4-FFF2-40B4-BE49-F238E27FC236}">
                <a16:creationId xmlns:a16="http://schemas.microsoft.com/office/drawing/2014/main" id="{0DD19EFD-234E-49CD-9DDE-CA8382449F70}"/>
              </a:ext>
            </a:extLst>
          </p:cNvPr>
          <p:cNvSpPr txBox="1">
            <a:spLocks/>
          </p:cNvSpPr>
          <p:nvPr/>
        </p:nvSpPr>
        <p:spPr>
          <a:xfrm>
            <a:off x="6563433" y="1240736"/>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拟解决的关键问题</a:t>
            </a:r>
            <a:r>
              <a:rPr lang="en-US" altLang="zh-CN"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endPar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36" name="文本框 35">
            <a:extLst>
              <a:ext uri="{FF2B5EF4-FFF2-40B4-BE49-F238E27FC236}">
                <a16:creationId xmlns:a16="http://schemas.microsoft.com/office/drawing/2014/main" id="{2BCFBA42-0F4A-41A0-9CDA-A9187B35124A}"/>
              </a:ext>
            </a:extLst>
          </p:cNvPr>
          <p:cNvSpPr txBox="1"/>
          <p:nvPr/>
        </p:nvSpPr>
        <p:spPr>
          <a:xfrm>
            <a:off x="6563433" y="1927563"/>
            <a:ext cx="4648200"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请在此处输入您的内容，或右键选择只保留文本来粘贴内容。</a:t>
            </a:r>
          </a:p>
        </p:txBody>
      </p:sp>
      <p:sp>
        <p:nvSpPr>
          <p:cNvPr id="37" name="标题 1">
            <a:extLst>
              <a:ext uri="{FF2B5EF4-FFF2-40B4-BE49-F238E27FC236}">
                <a16:creationId xmlns:a16="http://schemas.microsoft.com/office/drawing/2014/main" id="{24629538-539E-4B20-AC99-9DC3EE59323A}"/>
              </a:ext>
            </a:extLst>
          </p:cNvPr>
          <p:cNvSpPr txBox="1">
            <a:spLocks/>
          </p:cNvSpPr>
          <p:nvPr/>
        </p:nvSpPr>
        <p:spPr>
          <a:xfrm>
            <a:off x="6563433" y="1661833"/>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明确关系</a:t>
            </a:r>
          </a:p>
        </p:txBody>
      </p:sp>
      <p:sp>
        <p:nvSpPr>
          <p:cNvPr id="38" name="矩形 37">
            <a:extLst>
              <a:ext uri="{FF2B5EF4-FFF2-40B4-BE49-F238E27FC236}">
                <a16:creationId xmlns:a16="http://schemas.microsoft.com/office/drawing/2014/main" id="{84CD504D-87D4-4D8C-BB95-6E7C58188C3D}"/>
              </a:ext>
            </a:extLst>
          </p:cNvPr>
          <p:cNvSpPr/>
          <p:nvPr/>
        </p:nvSpPr>
        <p:spPr>
          <a:xfrm>
            <a:off x="10933817" y="3422418"/>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4" name="直接连接符 33">
            <a:extLst>
              <a:ext uri="{FF2B5EF4-FFF2-40B4-BE49-F238E27FC236}">
                <a16:creationId xmlns:a16="http://schemas.microsoft.com/office/drawing/2014/main" id="{77502A3A-593C-4D0D-93CC-3A02D3777356}"/>
              </a:ext>
            </a:extLst>
          </p:cNvPr>
          <p:cNvCxnSpPr>
            <a:cxnSpLocks/>
          </p:cNvCxnSpPr>
          <p:nvPr/>
        </p:nvCxnSpPr>
        <p:spPr>
          <a:xfrm>
            <a:off x="6407383" y="1240736"/>
            <a:ext cx="0" cy="2209581"/>
          </a:xfrm>
          <a:prstGeom prst="line">
            <a:avLst/>
          </a:prstGeom>
          <a:ln>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39" name="矩形 38">
            <a:extLst>
              <a:ext uri="{FF2B5EF4-FFF2-40B4-BE49-F238E27FC236}">
                <a16:creationId xmlns:a16="http://schemas.microsoft.com/office/drawing/2014/main" id="{45DA1E40-8F3A-4B20-81A1-8C713B2D5E6C}"/>
              </a:ext>
            </a:extLst>
          </p:cNvPr>
          <p:cNvSpPr/>
          <p:nvPr/>
        </p:nvSpPr>
        <p:spPr>
          <a:xfrm>
            <a:off x="6563432" y="3868262"/>
            <a:ext cx="4492151" cy="2189635"/>
          </a:xfrm>
          <a:prstGeom prst="rect">
            <a:avLst/>
          </a:prstGeom>
          <a:blipFill dpi="0" rotWithShape="1">
            <a:blip r:embed="rId2"/>
            <a:srcRect/>
            <a:tile tx="-19050" ty="4572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Tree>
    <p:extLst>
      <p:ext uri="{BB962C8B-B14F-4D97-AF65-F5344CB8AC3E}">
        <p14:creationId xmlns:p14="http://schemas.microsoft.com/office/powerpoint/2010/main" val="84337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ABEF1-69A5-49B1-A996-4EDEF219D952}"/>
              </a:ext>
            </a:extLst>
          </p:cNvPr>
          <p:cNvSpPr>
            <a:spLocks noGrp="1"/>
          </p:cNvSpPr>
          <p:nvPr>
            <p:ph type="title"/>
          </p:nvPr>
        </p:nvSpPr>
        <p:spPr/>
        <p:txBody>
          <a:bodyPr/>
          <a:lstStyle/>
          <a:p>
            <a:r>
              <a:rPr lang="en-US" altLang="zh-CN"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r>
              <a:rPr lang="zh-CN" altLang="en-US" dirty="0">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研究目标</a:t>
            </a:r>
          </a:p>
        </p:txBody>
      </p:sp>
      <p:sp>
        <p:nvSpPr>
          <p:cNvPr id="3" name="文本占位符 2">
            <a:extLst>
              <a:ext uri="{FF2B5EF4-FFF2-40B4-BE49-F238E27FC236}">
                <a16:creationId xmlns:a16="http://schemas.microsoft.com/office/drawing/2014/main" id="{F4924A22-4D06-4E64-B072-0E1DCA7A8515}"/>
              </a:ext>
            </a:extLst>
          </p:cNvPr>
          <p:cNvSpPr>
            <a:spLocks noGrp="1"/>
          </p:cNvSpPr>
          <p:nvPr>
            <p:ph type="body" sz="quarter" idx="10"/>
          </p:nvPr>
        </p:nvSpPr>
        <p:spPr/>
        <p:txBody>
          <a:bodyPr/>
          <a:lstStyle/>
          <a:p>
            <a:r>
              <a:rPr lang="zh-CN" altLang="en-US" dirty="0"/>
              <a:t>请在此处输入参考文献或标明他人贡献请在此处输入参考文献或标明他人贡献</a:t>
            </a:r>
          </a:p>
          <a:p>
            <a:endParaRPr lang="zh-CN" altLang="en-US" dirty="0"/>
          </a:p>
        </p:txBody>
      </p:sp>
      <p:sp>
        <p:nvSpPr>
          <p:cNvPr id="19" name="标题 1">
            <a:extLst>
              <a:ext uri="{FF2B5EF4-FFF2-40B4-BE49-F238E27FC236}">
                <a16:creationId xmlns:a16="http://schemas.microsoft.com/office/drawing/2014/main" id="{CA6D1047-F250-49AC-BED2-4EFEEA08F17C}"/>
              </a:ext>
            </a:extLst>
          </p:cNvPr>
          <p:cNvSpPr txBox="1">
            <a:spLocks/>
          </p:cNvSpPr>
          <p:nvPr/>
        </p:nvSpPr>
        <p:spPr>
          <a:xfrm>
            <a:off x="1122800" y="1417367"/>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拟解决的关键问题</a:t>
            </a:r>
            <a:r>
              <a:rPr lang="en-US" altLang="zh-CN"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1</a:t>
            </a:r>
            <a:endPar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20" name="文本框 19">
            <a:extLst>
              <a:ext uri="{FF2B5EF4-FFF2-40B4-BE49-F238E27FC236}">
                <a16:creationId xmlns:a16="http://schemas.microsoft.com/office/drawing/2014/main" id="{875D3394-7866-4243-A8E3-47E06CE559B0}"/>
              </a:ext>
            </a:extLst>
          </p:cNvPr>
          <p:cNvSpPr txBox="1"/>
          <p:nvPr/>
        </p:nvSpPr>
        <p:spPr>
          <a:xfrm>
            <a:off x="1122800" y="2149352"/>
            <a:ext cx="3160442"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grpSp>
        <p:nvGrpSpPr>
          <p:cNvPr id="21" name="组合 20">
            <a:extLst>
              <a:ext uri="{FF2B5EF4-FFF2-40B4-BE49-F238E27FC236}">
                <a16:creationId xmlns:a16="http://schemas.microsoft.com/office/drawing/2014/main" id="{0FE8FE8F-8AE0-48BC-AA18-1088692BFF89}"/>
              </a:ext>
            </a:extLst>
          </p:cNvPr>
          <p:cNvGrpSpPr/>
          <p:nvPr/>
        </p:nvGrpSpPr>
        <p:grpSpPr>
          <a:xfrm>
            <a:off x="877956" y="1854747"/>
            <a:ext cx="2180182" cy="322356"/>
            <a:chOff x="877956" y="1791511"/>
            <a:chExt cx="2180182" cy="322356"/>
          </a:xfrm>
        </p:grpSpPr>
        <p:sp>
          <p:nvSpPr>
            <p:cNvPr id="22" name="标题 1">
              <a:extLst>
                <a:ext uri="{FF2B5EF4-FFF2-40B4-BE49-F238E27FC236}">
                  <a16:creationId xmlns:a16="http://schemas.microsoft.com/office/drawing/2014/main" id="{A1B4597C-E86C-4C23-9698-A8882A8531AF}"/>
                </a:ext>
              </a:extLst>
            </p:cNvPr>
            <p:cNvSpPr txBox="1">
              <a:spLocks/>
            </p:cNvSpPr>
            <p:nvPr/>
          </p:nvSpPr>
          <p:spPr>
            <a:xfrm>
              <a:off x="1122800" y="179151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揭示规律</a:t>
              </a:r>
            </a:p>
          </p:txBody>
        </p:sp>
        <p:sp>
          <p:nvSpPr>
            <p:cNvPr id="23" name="矩形 22">
              <a:extLst>
                <a:ext uri="{FF2B5EF4-FFF2-40B4-BE49-F238E27FC236}">
                  <a16:creationId xmlns:a16="http://schemas.microsoft.com/office/drawing/2014/main" id="{6E930B75-2F4B-4FFD-BAD4-738FEE6FEB53}"/>
                </a:ext>
              </a:extLst>
            </p:cNvPr>
            <p:cNvSpPr/>
            <p:nvPr/>
          </p:nvSpPr>
          <p:spPr>
            <a:xfrm>
              <a:off x="877956" y="1851458"/>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24" name="标题 1">
            <a:extLst>
              <a:ext uri="{FF2B5EF4-FFF2-40B4-BE49-F238E27FC236}">
                <a16:creationId xmlns:a16="http://schemas.microsoft.com/office/drawing/2014/main" id="{27E618D3-14A4-4EE9-9EF9-157ED34DCAA9}"/>
              </a:ext>
            </a:extLst>
          </p:cNvPr>
          <p:cNvSpPr txBox="1">
            <a:spLocks/>
          </p:cNvSpPr>
          <p:nvPr/>
        </p:nvSpPr>
        <p:spPr>
          <a:xfrm>
            <a:off x="4638201" y="1417367"/>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拟解决的关键问题</a:t>
            </a:r>
            <a:r>
              <a:rPr lang="en-US" altLang="zh-CN"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2</a:t>
            </a:r>
            <a:endPar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25" name="文本框 24">
            <a:extLst>
              <a:ext uri="{FF2B5EF4-FFF2-40B4-BE49-F238E27FC236}">
                <a16:creationId xmlns:a16="http://schemas.microsoft.com/office/drawing/2014/main" id="{BFAC51D8-547F-4B08-846A-A232743D3E3F}"/>
              </a:ext>
            </a:extLst>
          </p:cNvPr>
          <p:cNvSpPr txBox="1"/>
          <p:nvPr/>
        </p:nvSpPr>
        <p:spPr>
          <a:xfrm>
            <a:off x="4638201" y="2149352"/>
            <a:ext cx="3160442"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grpSp>
        <p:nvGrpSpPr>
          <p:cNvPr id="41" name="组合 40">
            <a:extLst>
              <a:ext uri="{FF2B5EF4-FFF2-40B4-BE49-F238E27FC236}">
                <a16:creationId xmlns:a16="http://schemas.microsoft.com/office/drawing/2014/main" id="{29A9862F-87CC-414E-A261-D5FC6A017438}"/>
              </a:ext>
            </a:extLst>
          </p:cNvPr>
          <p:cNvGrpSpPr/>
          <p:nvPr/>
        </p:nvGrpSpPr>
        <p:grpSpPr>
          <a:xfrm>
            <a:off x="4393357" y="1854747"/>
            <a:ext cx="2180182" cy="322356"/>
            <a:chOff x="877956" y="1791511"/>
            <a:chExt cx="2180182" cy="322356"/>
          </a:xfrm>
        </p:grpSpPr>
        <p:sp>
          <p:nvSpPr>
            <p:cNvPr id="42" name="标题 1">
              <a:extLst>
                <a:ext uri="{FF2B5EF4-FFF2-40B4-BE49-F238E27FC236}">
                  <a16:creationId xmlns:a16="http://schemas.microsoft.com/office/drawing/2014/main" id="{D0EDAC54-C9EC-4E2A-87AA-2EAC0E618562}"/>
                </a:ext>
              </a:extLst>
            </p:cNvPr>
            <p:cNvSpPr txBox="1">
              <a:spLocks/>
            </p:cNvSpPr>
            <p:nvPr/>
          </p:nvSpPr>
          <p:spPr>
            <a:xfrm>
              <a:off x="1122800" y="179151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阐明原理</a:t>
              </a:r>
            </a:p>
          </p:txBody>
        </p:sp>
        <p:sp>
          <p:nvSpPr>
            <p:cNvPr id="43" name="矩形 42">
              <a:extLst>
                <a:ext uri="{FF2B5EF4-FFF2-40B4-BE49-F238E27FC236}">
                  <a16:creationId xmlns:a16="http://schemas.microsoft.com/office/drawing/2014/main" id="{74FC3A7A-0954-4909-9FBF-0DDF121AD567}"/>
                </a:ext>
              </a:extLst>
            </p:cNvPr>
            <p:cNvSpPr/>
            <p:nvPr/>
          </p:nvSpPr>
          <p:spPr>
            <a:xfrm>
              <a:off x="877956" y="1851458"/>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44" name="标题 1">
            <a:extLst>
              <a:ext uri="{FF2B5EF4-FFF2-40B4-BE49-F238E27FC236}">
                <a16:creationId xmlns:a16="http://schemas.microsoft.com/office/drawing/2014/main" id="{466DF600-D34E-4A40-BEC0-37013E8B5574}"/>
              </a:ext>
            </a:extLst>
          </p:cNvPr>
          <p:cNvSpPr txBox="1">
            <a:spLocks/>
          </p:cNvSpPr>
          <p:nvPr/>
        </p:nvSpPr>
        <p:spPr>
          <a:xfrm>
            <a:off x="8153602" y="1417367"/>
            <a:ext cx="251554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拟解决的关键问题</a:t>
            </a:r>
            <a:r>
              <a:rPr lang="en-US" altLang="zh-CN"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3</a:t>
            </a:r>
            <a:endParaRPr lang="zh-CN" altLang="en-US" sz="2000" dirty="0">
              <a:solidFill>
                <a:schemeClr val="accent1"/>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endParaRPr>
          </a:p>
        </p:txBody>
      </p:sp>
      <p:sp>
        <p:nvSpPr>
          <p:cNvPr id="45" name="文本框 44">
            <a:extLst>
              <a:ext uri="{FF2B5EF4-FFF2-40B4-BE49-F238E27FC236}">
                <a16:creationId xmlns:a16="http://schemas.microsoft.com/office/drawing/2014/main" id="{AEB038C1-7D2F-491A-BEAD-1368CEAADBCF}"/>
              </a:ext>
            </a:extLst>
          </p:cNvPr>
          <p:cNvSpPr txBox="1"/>
          <p:nvPr/>
        </p:nvSpPr>
        <p:spPr>
          <a:xfrm>
            <a:off x="8153602" y="2149352"/>
            <a:ext cx="3160442" cy="1570879"/>
          </a:xfrm>
          <a:prstGeom prst="rect">
            <a:avLst/>
          </a:prstGeom>
          <a:noFill/>
        </p:spPr>
        <p:txBody>
          <a:bodyPr wrap="square" lIns="0" tIns="0" rIns="0" bIns="0" rtlCol="0">
            <a:noAutofit/>
          </a:bodyPr>
          <a:lstStyle/>
          <a:p>
            <a:pPr>
              <a:lnSpc>
                <a:spcPct val="130000"/>
              </a:lnSpc>
            </a:pPr>
            <a:r>
              <a:rPr lang="zh-CN" altLang="en-US" sz="1600" dirty="0">
                <a:solidFill>
                  <a:schemeClr val="tx1">
                    <a:lumMod val="65000"/>
                    <a:lumOff val="35000"/>
                  </a:schemeClr>
                </a:solidFill>
              </a:rPr>
              <a:t>请在此处输入您的内容，或者复制内容后单击右键选择只保留文本来粘贴您的内容。请在此处输入您的内容，或者复制内容后单击右键选择只保留文本来粘贴您的内容。</a:t>
            </a:r>
          </a:p>
        </p:txBody>
      </p:sp>
      <p:grpSp>
        <p:nvGrpSpPr>
          <p:cNvPr id="46" name="组合 45">
            <a:extLst>
              <a:ext uri="{FF2B5EF4-FFF2-40B4-BE49-F238E27FC236}">
                <a16:creationId xmlns:a16="http://schemas.microsoft.com/office/drawing/2014/main" id="{4D009F44-D41E-4677-90E2-A026AA7314A1}"/>
              </a:ext>
            </a:extLst>
          </p:cNvPr>
          <p:cNvGrpSpPr/>
          <p:nvPr/>
        </p:nvGrpSpPr>
        <p:grpSpPr>
          <a:xfrm>
            <a:off x="7908758" y="1854747"/>
            <a:ext cx="2180182" cy="322356"/>
            <a:chOff x="877956" y="1791511"/>
            <a:chExt cx="2180182" cy="322356"/>
          </a:xfrm>
        </p:grpSpPr>
        <p:sp>
          <p:nvSpPr>
            <p:cNvPr id="47" name="标题 1">
              <a:extLst>
                <a:ext uri="{FF2B5EF4-FFF2-40B4-BE49-F238E27FC236}">
                  <a16:creationId xmlns:a16="http://schemas.microsoft.com/office/drawing/2014/main" id="{4113BE9F-DE4C-4C90-A89D-12D986A9D043}"/>
                </a:ext>
              </a:extLst>
            </p:cNvPr>
            <p:cNvSpPr txBox="1">
              <a:spLocks/>
            </p:cNvSpPr>
            <p:nvPr/>
          </p:nvSpPr>
          <p:spPr>
            <a:xfrm>
              <a:off x="1122800" y="1791511"/>
              <a:ext cx="1935338" cy="322356"/>
            </a:xfrm>
            <a:prstGeom prst="rect">
              <a:avLst/>
            </a:prstGeom>
          </p:spPr>
          <p:txBody>
            <a:bodyPr lIns="0" tIns="0" rIns="0" bIns="0">
              <a:noAutofit/>
            </a:bodyPr>
            <a:lstStyle>
              <a:lvl1pPr algn="l" defTabSz="914400" rtl="0" eaLnBrk="1" latinLnBrk="0" hangingPunct="1">
                <a:lnSpc>
                  <a:spcPct val="90000"/>
                </a:lnSpc>
                <a:spcBef>
                  <a:spcPct val="0"/>
                </a:spcBef>
                <a:buNone/>
                <a:defRPr lang="zh-CN" altLang="en-US" sz="2900" b="1" kern="1200" spc="100" dirty="0">
                  <a:solidFill>
                    <a:schemeClr val="accent2"/>
                  </a:solidFill>
                  <a:effectLst/>
                  <a:latin typeface="+mj-ea"/>
                  <a:ea typeface="+mj-ea"/>
                  <a:cs typeface="+mn-cs"/>
                </a:defRPr>
              </a:lvl1pPr>
            </a:lstStyle>
            <a:p>
              <a:r>
                <a:rPr lang="zh-CN" altLang="en-US" sz="1800" dirty="0">
                  <a:solidFill>
                    <a:schemeClr val="tx1">
                      <a:lumMod val="65000"/>
                      <a:lumOff val="35000"/>
                    </a:schemeClr>
                  </a:solidFill>
                  <a:latin typeface="OPPOSans B" panose="00020600040101010101" pitchFamily="18" charset="-122"/>
                  <a:ea typeface="OPPOSans B" panose="00020600040101010101" pitchFamily="18" charset="-122"/>
                  <a:cs typeface="OPPOSans B" panose="00020600040101010101" pitchFamily="18" charset="-122"/>
                  <a:sym typeface="OPPOSans B" panose="00020600040101010101" pitchFamily="18" charset="-122"/>
                </a:rPr>
                <a:t>建立方法</a:t>
              </a:r>
            </a:p>
          </p:txBody>
        </p:sp>
        <p:sp>
          <p:nvSpPr>
            <p:cNvPr id="48" name="矩形 47">
              <a:extLst>
                <a:ext uri="{FF2B5EF4-FFF2-40B4-BE49-F238E27FC236}">
                  <a16:creationId xmlns:a16="http://schemas.microsoft.com/office/drawing/2014/main" id="{88F748D4-E662-4222-A40C-C0DAC503050C}"/>
                </a:ext>
              </a:extLst>
            </p:cNvPr>
            <p:cNvSpPr/>
            <p:nvPr/>
          </p:nvSpPr>
          <p:spPr>
            <a:xfrm>
              <a:off x="877956" y="1851458"/>
              <a:ext cx="73556" cy="76024"/>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49" name="矩形 48">
            <a:extLst>
              <a:ext uri="{FF2B5EF4-FFF2-40B4-BE49-F238E27FC236}">
                <a16:creationId xmlns:a16="http://schemas.microsoft.com/office/drawing/2014/main" id="{8A83FEFE-5439-49A3-8AB1-528CC5ED9108}"/>
              </a:ext>
            </a:extLst>
          </p:cNvPr>
          <p:cNvSpPr/>
          <p:nvPr/>
        </p:nvSpPr>
        <p:spPr>
          <a:xfrm>
            <a:off x="1122800" y="4014836"/>
            <a:ext cx="3016063" cy="2003948"/>
          </a:xfrm>
          <a:prstGeom prst="rect">
            <a:avLst/>
          </a:prstGeom>
          <a:blipFill dpi="0" rotWithShape="1">
            <a:blip r:embed="rId2"/>
            <a:srcRect/>
            <a:tile tx="-19050" ty="-4572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a:extLst>
              <a:ext uri="{FF2B5EF4-FFF2-40B4-BE49-F238E27FC236}">
                <a16:creationId xmlns:a16="http://schemas.microsoft.com/office/drawing/2014/main" id="{759DC1AC-798A-4296-B8FD-63C5B6414E10}"/>
              </a:ext>
            </a:extLst>
          </p:cNvPr>
          <p:cNvSpPr/>
          <p:nvPr/>
        </p:nvSpPr>
        <p:spPr>
          <a:xfrm>
            <a:off x="4638201" y="4014836"/>
            <a:ext cx="3016063" cy="2003948"/>
          </a:xfrm>
          <a:prstGeom prst="rect">
            <a:avLst/>
          </a:prstGeom>
          <a:blipFill dpi="0" rotWithShape="1">
            <a:blip r:embed="rId2"/>
            <a:srcRect/>
            <a:tile tx="-19050" ty="9779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a:extLst>
              <a:ext uri="{FF2B5EF4-FFF2-40B4-BE49-F238E27FC236}">
                <a16:creationId xmlns:a16="http://schemas.microsoft.com/office/drawing/2014/main" id="{E542FF36-56BC-4854-8693-FEC4DAE29609}"/>
              </a:ext>
            </a:extLst>
          </p:cNvPr>
          <p:cNvSpPr/>
          <p:nvPr/>
        </p:nvSpPr>
        <p:spPr>
          <a:xfrm flipH="1" flipV="1">
            <a:off x="8153602" y="4014836"/>
            <a:ext cx="3016063" cy="2003948"/>
          </a:xfrm>
          <a:prstGeom prst="rect">
            <a:avLst/>
          </a:prstGeom>
          <a:blipFill dpi="0" rotWithShape="1">
            <a:blip r:embed="rId2"/>
            <a:srcRect/>
            <a:tile tx="-19050" ty="1143000" sx="100000" sy="100000" flip="xy" algn="b"/>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17407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5.2.11"/>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Office 主题​​">
  <a:themeElements>
    <a:clrScheme name="自定义 3">
      <a:dk1>
        <a:sysClr val="windowText" lastClr="000000"/>
      </a:dk1>
      <a:lt1>
        <a:sysClr val="window" lastClr="FFFFFF"/>
      </a:lt1>
      <a:dk2>
        <a:srgbClr val="44546A"/>
      </a:dk2>
      <a:lt2>
        <a:srgbClr val="E7E6E6"/>
      </a:lt2>
      <a:accent1>
        <a:srgbClr val="B92507"/>
      </a:accent1>
      <a:accent2>
        <a:srgbClr val="0070C0"/>
      </a:accent2>
      <a:accent3>
        <a:srgbClr val="7F7F7F"/>
      </a:accent3>
      <a:accent4>
        <a:srgbClr val="17223B"/>
      </a:accent4>
      <a:accent5>
        <a:srgbClr val="5B9BD5"/>
      </a:accent5>
      <a:accent6>
        <a:srgbClr val="FFFFFF"/>
      </a:accent6>
      <a:hlink>
        <a:srgbClr val="7F7F7F"/>
      </a:hlink>
      <a:folHlink>
        <a:srgbClr val="954F72"/>
      </a:folHlink>
    </a:clrScheme>
    <a:fontScheme name="自定义 1">
      <a:majorFont>
        <a:latin typeface="OPPOSans H"/>
        <a:ea typeface="OPPOSans B"/>
        <a:cs typeface=""/>
      </a:majorFont>
      <a:minorFont>
        <a:latin typeface="OPPOSans R"/>
        <a:ea typeface="阿里巴巴普惠体 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2114</TotalTime>
  <Words>3902</Words>
  <Application>Microsoft Office PowerPoint</Application>
  <PresentationFormat>宽屏</PresentationFormat>
  <Paragraphs>272</Paragraphs>
  <Slides>26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Microsoft YaHei Light</vt:lpstr>
      <vt:lpstr>OPPOSans B</vt:lpstr>
      <vt:lpstr>OPPOSans R</vt:lpstr>
      <vt:lpstr>阿里巴巴普惠体 L</vt:lpstr>
      <vt:lpstr>等线</vt:lpstr>
      <vt:lpstr>Microsoft YaHei</vt:lpstr>
      <vt:lpstr>Arial</vt:lpstr>
      <vt:lpstr>Office 主题​​</vt:lpstr>
      <vt:lpstr>PowerPoint 演示文稿</vt:lpstr>
      <vt:lpstr>PowerPoint 演示文稿</vt:lpstr>
      <vt:lpstr>PowerPoint 演示文稿</vt:lpstr>
      <vt:lpstr>1.研究背景及意义</vt:lpstr>
      <vt:lpstr>1.研究背景及意义</vt:lpstr>
      <vt:lpstr>1.研究背景及意义</vt:lpstr>
      <vt:lpstr>PowerPoint 演示文稿</vt:lpstr>
      <vt:lpstr>2.研究目标</vt:lpstr>
      <vt:lpstr>2.研究目标</vt:lpstr>
      <vt:lpstr>2.研究目标</vt:lpstr>
      <vt:lpstr>PowerPoint 演示文稿</vt:lpstr>
      <vt:lpstr>3.研究方法与过程</vt:lpstr>
      <vt:lpstr>3.研究方法与过程</vt:lpstr>
      <vt:lpstr>3.研究方法与过程</vt:lpstr>
      <vt:lpstr>PowerPoint 演示文稿</vt:lpstr>
      <vt:lpstr>4.研究成果与结论</vt:lpstr>
      <vt:lpstr>4.研究成果与结论</vt:lpstr>
      <vt:lpstr>4.研究成果与结论</vt:lpstr>
      <vt:lpstr>4.研究成果与结论</vt:lpstr>
      <vt:lpstr>PowerPoint 演示文稿</vt:lpstr>
      <vt:lpstr>5.讨论与展望</vt:lpstr>
      <vt:lpstr>5.讨论与展望</vt:lpstr>
      <vt:lpstr>PowerPoint 演示文稿</vt:lpstr>
      <vt:lpstr>6.致谢</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Meng Fei</dc:creator>
  <cp:lastModifiedBy>Meng Fei</cp:lastModifiedBy>
  <cp:revision>64</cp:revision>
  <dcterms:created xsi:type="dcterms:W3CDTF">2022-02-18T09:18:08Z</dcterms:created>
  <dcterms:modified xsi:type="dcterms:W3CDTF">2022-02-25T13:03:59Z</dcterms:modified>
</cp:coreProperties>
</file>